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7" r:id="rId3"/>
    <p:sldId id="308" r:id="rId4"/>
    <p:sldId id="309" r:id="rId5"/>
    <p:sldId id="304" r:id="rId6"/>
    <p:sldId id="310" r:id="rId7"/>
    <p:sldId id="300" r:id="rId8"/>
    <p:sldId id="311" r:id="rId9"/>
    <p:sldId id="312" r:id="rId10"/>
    <p:sldId id="313" r:id="rId11"/>
    <p:sldId id="314" r:id="rId12"/>
    <p:sldId id="315" r:id="rId13"/>
    <p:sldId id="305" r:id="rId14"/>
    <p:sldId id="306" r:id="rId15"/>
    <p:sldId id="299" r:id="rId16"/>
    <p:sldId id="316" r:id="rId17"/>
    <p:sldId id="317" r:id="rId18"/>
    <p:sldId id="318" r:id="rId19"/>
    <p:sldId id="320" r:id="rId20"/>
    <p:sldId id="321" r:id="rId21"/>
    <p:sldId id="322" r:id="rId22"/>
    <p:sldId id="323" r:id="rId23"/>
    <p:sldId id="31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4T16:16:14.861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20 1632 8362,'-1'-1'12,"-1"0"-1,1 1 1,0-1 0,0 0 0,0 1 0,0-1-1,0 0 1,0 0 0,0 0 0,0 0-1,0 0 1,0 0 0,1 0 0,-1 0 0,0-1-1,1 1 1,-1 0 0,1 0 0,-1-1 0,1 1-1,-1 0 1,1-1 0,0 1 0,0 0 0,0-1-1,0 1 1,0 0 0,0-1 0,0 1-1,0 0 1,0-1 0,1 1 0,-1 0 0,1-1-1,-1 1 1,1 0 0,-1 0 0,1 0 0,0-1-12,-1 1 1,16-79-18,3 2 0,3 1-1,4 0 1,7-7 17,39-95-149,7 4 0,14-8 149,-10 66 28,-79 114-16,-1-1 0,1 1 0,0-1 1,0 1-1,0 0 0,0 0 0,0 1 0,1-1 1,-1 1-1,1 0 0,0 0 0,0 1 1,-1-1-1,1 1 0,0 0 0,0 0 1,0 1-1,0-1 0,1 1 0,-1 1 1,0-1-1,0 0 0,0 1 0,0 0 1,0 0-1,-1 1-12,7 4 40,0 0 0,-1 1 0,-1 0-1,1 0 1,-1 1 0,0 0 0,-1 1 0,0 0 0,0 1 0,-1-1 0,1 3-40,29 44 233,-3 2 1,-3 1 0,24 61-234,-31-66 115,43 104 189,-41-90-183,2-2 0,4 0 0,2-2 0,3-2 0,44 57-121,-75-111-16,-1 0 0,1-1 0,0 1-1,1-2 1,0 1 0,0-1-1,0 0 1,1 0 0,0-1 0,0 0-1,0 0 1,1-1 0,-1 0 0,1-1-1,0 0 1,0 0 0,1-1-1,-1 0 1,0 0 0,1-1 0,-1-1-1,1 1 1,-1-1 0,1-1 0,-1 0-1,0 0 1,1-1 0,-1-1 0,0 1-1,7-4 17,10-11-78,0-1-1,-1-2 1,-1 0-1,-1-1 0,-1-2 1,-1 0-1,-1-2 1,-1 0-1,-1-1 1,12-23 78,141-231 644,-170 276-601,1 0 0,1 1 0,-1-1 0,0 0 0,1 1 0,0-1 0,0 1 0,0 0 0,0 0 0,0 0 0,1 1 0,0-1 0,-1 1 0,1-1 0,0 1 0,0 1 0,0-1 0,0 0 0,0 1 0,0 0 0,1 0 0,-1 0 0,0 0 0,1 1 0,-1 0 0,1 0 0,-1 0 0,0 0 0,1 1 0,-1 0 1,4 1-45,6 9 74,0 2 0,-1 0 0,-1 0 0,0 1 0,-1 0 0,0 1 0,-2 1-1,1 0 1,-2 0 0,5 12-73,-1-5 52,82 191 296,33 59 10,-123-265-394,0 1 0,0-2 0,1 1-1,0 0 1,1-1 0,0 0 0,0 0-1,0-1 1,1 1 0,0-1 0,0-1-1,0 1 1,1-1 0,0-1 0,0 0-1,0 0 1,0 0 0,1-1-1,0 0 1,-1 0 0,1-1 0,0-1-1,0 1 1,0-2 0,0 1 0,9-1 36,-7-4-48,0-1 0,-1 0 0,1 0 0,-1-1 0,-1 0 0,1-1 0,-1 0 0,0 0 0,-1-1 0,1 0-1,-2-1 1,1 0 0,-1 0 0,-1-1 0,1 1 0,-2-1 0,3-4 48,61-140-804</inkml:trace>
  <inkml:trace contextRef="#ctx0" brushRef="#br0" timeOffset="233.941">2267 66 10434,'-10'34'3897,"13"-23"-3185,11-9-952,29-6-496,8-8 568,-4-11 64,2 10 0,-4-19-488,-13 18-88</inkml:trace>
  <inkml:trace contextRef="#ctx0" brushRef="#br0" timeOffset="1039.781">2980 713 6953,'4'28'706,"114"532"2433,-87-443-3024,6-1-1,5-2 0,5-2 1,60 103-115,-99-200 5,0 0 0,1-1 0,1 0-1,0-1 1,1 0 0,0-1 0,1 0 0,1 0 0,0-2 0,13 10-5,-22-18 0,0 0 0,0 0 0,1 0 0,-1-1 0,0 0 0,1 1 0,-1-1 0,1-1 0,0 1 0,-1-1 0,1 0 0,-1 0 0,1 0 0,0-1 0,-1 1 0,1-1 0,-1 0 0,1-1 0,-1 1 0,0-1 0,0 0 0,1 0 0,-1 0 0,0 0 0,-1-1 0,1 1 0,0-1 0,-1 0 1,1-1-1,-1 1 0,0 0 0,0-1 0,-1 0 0,2-1 0,81-148-82,59-302-186,-111 331 213,58-188 111,-91 311-49,0 0-1,0 0 1,0 0-1,0-1 1,0 1-1,0 0 1,0 0 0,0 0-1,1 0 1,-1 0-1,0 0 1,1 0-1,-1 0 1,1 0 0,-1 0-1,1 0 1,-1 0-1,1 0 1,0 0 0,-1 0-1,1 0 1,0 0-1,0 0 1,-1 1-1,1-1 1,0 0 0,0 1-1,0-1 1,0 1-1,0-1 1,0 1-1,0-1 1,0 1 0,0 0-1,1-1 1,-1 1-1,0 0 1,0 0-1,0 0 1,0 0 0,0 0-1,0 0 1,1 0-1,-1 0 1,0 1-1,0-1 1,0 0 0,0 1-1,0-1 1,0 0-1,0 1 1,0 0-1,0-1 1,0 1 0,0-1-1,0 1 1,0 1-7,58 167 516,-44-107-395,5 13-6,2-1 0,4-1 0,3-1 0,38 67-115,-62-128 3,1-1-1,-1 0 1,2-1 0,-1 1-1,1-1 1,1 0-1,-1-1 1,2 0-1,-1 0 1,1-1 0,0 0-1,0 0 1,1-1-1,0-1 1,0 1-1,1-1 1,-1-1-1,1 0 1,0-1 0,0 0-1,0-1 1,1 0-1,-1 0 1,0-1-1,1-1 1,2 0-3,15-8 2,0-1 0,-1-1 0,0-1 0,-1-2 0,-1-1-1,0-1 1,0-1 0,-2-1 0,0-2 0,-1 0 0,-1-1 0,-1-1 0,-1-1 0,4-7-2,-2 5-10,-1-2 0,-1 0 1,-2-1-1,-1-1 1,0-1-1,-2 0 1,-2-1-1,1-5 10,-9 23-19,-1-1 1,-1 0-1,0-1 0,0 1 1,-1-1-1,-1 1 0,0-1 1,-1 1-1,-1-1 1,0 0-1,0 1 0,-2 0 1,1-1-1,-2 1 0,0 0 1,0 0-1,-2 1 1,1-1-1,-1 1 0,-5-6 19,9 14-11,-1-1 0,1 1 0,-1 0 0,0 0-1,0 1 1,0-1 0,-1 1 0,1-1 0,-1 1 0,0 0 0,0 0-1,0 1 1,0-1 0,-1 1 0,1 0 0,0 0 0,-1 0-1,0 1 1,1 0 0,-1 0 0,0 0 0,0 0 0,0 1-1,1-1 1,-1 1 0,0 1 0,0-1 0,0 1 0,0 0 0,-3 0 11,3 2 2,0 0 0,-1 0 0,1 1 0,0-1 0,1 1 0,-1 0 0,1 0 0,0 1 0,-1-1 0,2 1 0,-1 0 0,1 0 0,0 0 0,0 0 0,0 1 0,0-1 0,1 1 0,0 0 0,1 0 1,-1 0-1,1 0 0,0 0 0,0 0 0,1 0 0,0 0 0,0 0 0,1 6-2,1 7 59,0 0 0,1 0 1,1 0-1,1-1 0,0 0 0,2 0 1,0 0-1,5 7-59,2 0 108,1 0 1,1-1-1,1-1 1,2-1-1,0 0 0,1-2 1,1 0-1,1-1 1,1-1-1,0-1 0,1-1 1,1-2-1,1 0-108,43 20 161,2-3 0,1-3 1,1-4-1,23 3-161,-48-15 92,0-2 0,0-2 1,0-2-1,46-2-92,-26-11 61,-20-21 94</inkml:trace>
  <inkml:trace contextRef="#ctx0" brushRef="#br0" timeOffset="2306.801">6981 1664 7042,'13'-14'3110,"-41"-54"-3383,9 48 232,0 1 1,-2 1-1,0 1 0,-1 1 0,0 1 0,-1 1 0,-1 1 0,-1 1 0,1 1 0,-2 1 0,1 2 0,-1 0 0,-1 1 0,1 2 0,-1 1 0,0 1 0,0 1 0,-27 2 41,46-1 17,0 0 0,0 0 0,-1 1 0,1 0 0,0 0 0,0 1 0,-1 0 0,1 0 0,0 1 0,0 0 0,0 1 0,1 0 0,-1 0 0,0 0 0,1 1 0,0 0 0,0 1 0,0 0 0,1 0 0,-1 0 0,1 0 0,0 1 0,1 0 0,0 1 0,0-1 0,0 1 0,0 0 0,1 0 0,-3 8-17,6-5 17,0 1-1,0-1 0,1 1 1,1 0-1,0-1 0,0 1 1,1-1-1,1 1 0,-1-1 1,2 0-1,-1 0 0,1 0 1,1-1-1,0 1 0,0-1 1,1 0-1,0 0 0,1-1 1,0 0-1,0 0 0,0-1 1,1 0-1,0 0 0,1 0 1,-1-1-1,1-1 0,1 1 1,-1-1-1,1-1 0,0 0 1,0 0-1,0-1 0,0-1 1,0 1-1,1-1 0,-1-1 1,1 0-1,0-1 0,-1 0 1,1 0-1,-1-1 0,1-1 1,-1 0-1,1 0 0,7-3-16,-2-4 2,0-1 0,0 0 1,-1-1-1,-1-1 0,0 0 0,0-1 0,-1-1 0,-1 0 0,0-1 0,-1 0 0,0 0 1,-2-1-1,1-1-2,97-227 2,-57 64-32,-8-2 1,-8-2 0,-8-1 0,-1-120 29,-1 55 133,-18 209-32,-5 41-97,0 0-1,-1-1 1,1 1 0,0 0 0,-1 0 0,1-1-1,0 1 1,0 0 0,-1 0 0,1 0-1,0 0 1,0 0 0,-1 0 0,1 0-1,0 0 1,0 0 0,-1 1 0,1-1 0,0 0-1,0 0 1,-1 0 0,1 1 0,0-1-1,-1 1 1,1-1 0,0 0 0,-1 1-1,1-1 1,-1 1 0,1-1 0,-1 1 0,1 0-1,-1-1 1,1 1 0,-1-1 0,0 1-1,1 0 1,-1-1 0,0 1 0,1 0-1,-1 0 1,0-1 0,0 1 0,0 0-1,0 0 1,0-1 0,1 1 0,-1 0 0,-1 0-1,1-1 1,0 1 0,0 0 0,0 0-1,0-1 1,0 1 0,-1 0 0,1-1-1,0 1 1,-1 0 0,1-1 0,0 1 0,-1 0-1,0-1-3,58 390 325,-48-300-298,111 1123 167,-116-1173-186,2 0 1,1 0-1,2-1 1,2 0 0,1-1-1,2 0 1,15 27-9,-26-59 1,1 1-1,0-1 1,1 1 0,0-1 0,-1-1-1,2 1 1,-1-1 0,1 0 0,0 0-1,0 0 1,0-1 0,0 0 0,1 0 0,0-1-1,0 1 1,0-2 0,0 1 0,0-1-1,1 0 1,-1 0 0,0-1 0,1 0-1,0 0 1,-1-1 0,1 0 0,-1 0-1,1-1 1,0 0 0,-1-1 0,0 1 0,1-1-1,-1-1 1,6-2-1,19-11 0,0-1-1,-1-2 1,-1-1-1,-1-1 1,-1-2-1,-1-1 1,-1-1-1,-1-1 1,-1-1-1,-1-2 1,12-20 0,-12 18 6,-1-1 1,-1-1 0,-1-1-1,-2-1 1,-2-1 0,-1 0-1,-2-1 1,-2-1 0,-1 0-1,0-8-6,-8 37 14,0-1 0,0 1 0,-1-1 0,-1 0 0,1 0 0,-2 1 0,1-1-1,-1 0 1,-1 0 0,0 1 0,0-1 0,-1 1 0,0 0 0,0-1-1,-1 1 1,-1 1 0,1-1 0,-1 1 0,-1 0 0,0 0 0,0 0 0,0 1-1,-1 0 1,0 0 0,0 0 0,-1 1 0,0 0 0,0 1 0,0 0 0,-9-4-14,14 8 8,0 0 0,0 1 1,0-1-1,0 1 1,0-1-1,0 1 0,-1 0 1,1 0-1,0 0 0,0 1 1,0-1-1,0 1 1,0 0-1,0 0 0,0 0 1,0 0-1,0 0 1,0 1-1,0-1 0,1 1 1,-1 0-1,0-1 1,1 1-1,0 1 0,-1-1 1,1 0-1,0 0 1,0 1-1,0-1 0,1 1 1,-1 0-1,1 0 1,-1-1-1,1 1 0,0 0 1,0 0-1,0 1-8,-17 119 182,20-79-140,2 0-1,2-1 1,2 0 0,1 0 0,3-1 0,1-1 0,2 0 0,2 0 0,1-2 0,2 0 0,2-1-1,18 22-41,-33-49 6,0-1-1,1-1 0,0 1 0,1-1 1,-1 0-1,2-1 0,-1 0 0,1-1 1,0 0-1,1 0 0,0-1 0,0 0 1,0-1-1,1-1 0,0 0 0,-1 0 1,1-1-1,1 0 0,-1-1 0,0-1 1,1 0-1,-1 0 0,0-2 0,1 1 0,-1-1 1,1-1-1,-1-1 0,0 1 0,6-4-5,8-9-10,-1-2 0,0-1 0,-2-1 0,0-1-1,-1-1 1,-1-1 0,-1-1 0,-1 0 0,-1-2-1,14-24 11,-19 30-12,207-326-262,-203 322 258,0 1-1,1 1 0,1 0 0,1 1 0,1 2 1,12-9 16,-26 21 5,0 1 1,1 0 0,0 0-1,0 1 1,1 0-1,-1 0 1,1 1 0,0 0-1,0 1 1,0 0 0,0 0-1,0 1 1,0 0 0,1 1-1,-1 0 1,0 0-1,0 1 1,1 0 0,-1 0-1,6 3-5,0 1 8,-1 0-1,0 2 0,-1-1 0,1 2 0,-2-1 1,1 2-1,-1 0 0,0 0 0,0 1 0,-2 1 1,1 0-1,-1 0 0,-1 1 0,0 0 0,0 1 0,-1 0 1,0 3-8,15 31 42,-3 2 0,-3 0 0,-1 0 1,3 23-43,41 120 220,-57-184-212,-1-1-1,2 1 1,-1 0-1,1-1 1,0 1-1,0-1 1,1 0-1,0-1 1,0 1-1,0-1 0,1 0 1,0 0-1,1-1 1,-1 1-1,1-2 1,0 1-1,0-1 1,0 0-1,1 0 0,-1-1 1,1 0-1,0 0 1,0-1-1,0 0 1,0 0-1,1-1 1,-1 0-1,0-1 1,2 1-8,13-9-32,-1 0 0,0-1 0,0-2 0,-1 0 0,-1-1 0,0-1 0,0 0 0,-1-2 0,-1 0 0,-1-2 0,0 0 0,-1 0 0,-1-2 0,0 0 0,-2 0 0,0-1 0,2-8 32,-13 26-5,21-31-50,-1 0-1,-2-1 1,-1-2-1,-2 0 0,-2 0 1,-1-1-1,-2-1 1,-1-1-1,-2 1 0,0-17 56,-8 45 1,0 0-1,-1-1 0,-1 1 1,0 0-1,0 0 1,-1-1-1,0 1 0,-1 0 1,0 1-1,0-1 1,-1 0-1,-2-3 0,4 10 1,1 0 0,-1 1 0,0-1-1,0 0 1,0 1 0,0-1 0,-1 1 0,1-1-1,-1 1 1,1 0 0,-1 0 0,0 0 0,0 1 0,0-1-1,0 1 1,0-1 0,0 1 0,0 0 0,-1 0-1,1 1 1,0-1 0,0 1 0,-1-1 0,1 1 0,0 0-1,-1 0 1,1 0 0,0 1 0,-1-1 0,1 1 0,0 0-1,-1 0 1,1 0 0,0 0 0,0 1 0,0-1-1,0 1 1,-1 0-1,-5 4 13,1 0 0,-1 0 0,1 0 0,0 1-1,1 1 1,0-1 0,0 1 0,0 0 0,1 1 0,0-1-1,1 1 1,0 0 0,0 1 0,1-1 0,0 1 0,1 0-1,0 0 1,0 0 0,1 1 0,1-1 0,0 0 0,0 1-1,1-1-12,-1 17 85,1-1 0,1 1 0,1-1 0,1 1-1,2-1 1,1 0 0,1-1 0,7 18-85,-2-16 71,1 0 1,1-1 0,1-1-1,1 0 1,2-1-1,0-1 1,2-1-1,0 0 1,1-2-1,1 0 1,1-2 0,1 0-1,1-2 1,5 2-72,12 6-59,2-1 0,0-3 0,1-2-1,2-1 1,-1-3 0,2-2 0,-1-1 0,10-2 59,34-2-298,-18-23-173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7:31:40.662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416 630 4513,'-38'84'1454,"-6"4"-482,17 35-18,-10 125-954,25-155 166,-16 200 389,10 103-555,17 355 88,10-535-37,-1-43 38,5 18 220,-9-155 239,-36-121 371,10 5-845,4 0 0,3-4-74,-16-106-73,-51-554-408,51 345 181,18-1 1,21-128 299,-2 419-8,4-1 0,6 1 0,14-47 8,-26 136 1,2 1 1,0 1 0,1-1-1,0 1 1,2 0-1,0 1 1,1 0 0,1 0-1,2-2-1,-5 12 2,-1 1-1,1-1 0,1 2 1,-1-1-1,1 1 0,-1 0 1,2 1-1,-1 0 0,0 0 1,1 1-1,-1 1 0,1-1 1,0 1-1,0 1 0,0 0 1,4 0-2,39 1-2,1 3 1,0 1 0,-1 3-1,1 2 1,-2 3 0,29 10 1,129 41-30,23 19 30,-6-3-16,-75-33 18,81 1 90,-158-31 53,-38 2 27,-37-17-164,1-1 1,0 0-1,-1 1 1,1-1-1,0 1 1,-1-1-1,1 1 0,-1-1 1,1 1-1,-1-1 1,0 1-1,1 0 1,-1-1-1,1 1 1,-1 0-1,0-1 1,0 1-1,1 0 1,-1-1-1,0 1 1,0 0-1,0 0 1,0-1-1,0 1 1,0 0-1,0 0 1,0-1-1,0 1 0,0 0 1,0 0-1,0-1 1,-1 1-1,1 0 1,0-1-1,-1 1 1,1 0-1,0-1 1,-1 1-1,1 0 1,-1-1-1,1 1 1,-1-1-1,1 1 1,-1-1-1,1 1 1,-1-1-9,-46 26 364,-35 28-54,-31 19-86,-35 26-129,-13 22-51,-383 234 212,388-252-102,-193 97 130,346-198-284,-5 1-8,1 1-1,0 1 1,0-1 0,0 1-1,1 0 1,0 1 0,0-1-1,0 1 1,0 1 0,1-1 0,0 1-1,1 0 1,-1 0 0,1 1 8,3-6-11,1 0 0,-1 0 0,1 1 0,0-1 0,0 0 0,0 1 0,0-1 0,0 0 0,0 1 0,1-1 1,-1 0-1,1 0 0,-1 1 0,1-1 0,0 0 0,0 0 0,0 0 0,0 0 0,0 0 0,1 0 0,-1 0 1,1 0-1,-1-1 0,1 1 0,-1 0 0,1-1 0,0 0 0,0 1 0,0-1 0,0 0 0,0 0 1,0 0-1,0 0 0,0 0 0,1 0 0,-1-1 0,0 1 0,0-1 0,3 1 11,84 21-267,58-15 57,47-1 59,-21-5 76,179 6-83,-47 26-86,-3 17-118,-222-31 131,-2 4 1,35 17 230,-55-17-155,-1 2-1,-2 3 1,6 6 155,-28-12-89,-2 0-1,0 3 0,-1 0 1,4 7 89,-15-14-36,-2 0 1,0 1-1,-2 1 1,0 0-1,6 13 36,-15-23 18,-1 1 1,-1 1-1,0-1 0,0 1 0,-1 0 1,0-1-1,-1 1 0,-1 0 0,0 4-18,0-5 58,-1-1 0,-1 1 0,0 0-1,-1-1 1,1 1 0,-2-1 0,0 0 0,0 0-1,-1 0 1,0 0 0,-1 0 0,0-1-1,0 0 1,-1 0 0,0 0 0,-1-1 0,1 0-1,-2 0 1,1 0 0,-1-1 0,-4 2-58,-110 88 860,-43 3-51,25-31 717,-142 48-1526,91-46 1582,-79 15-1582,55-34 715,73-19-212,-1-7 1,-88 3-504,-126-21-811,334-8 366,-1 1-1,1 0 1,0 2 0,-16 4 445,4 7 1809,12 4-978</inkml:trace>
  <inkml:trace contextRef="#ctx0" brushRef="#br0" timeOffset="1216.972">2958 2670 4897,'32'-30'1318,"65"-61"605,-3-4 0,54-75-1923,152-190 256,-191 242-289,84-72-168,-164 161 76,2 1-1,0 2 0,20-11 126,-47 33-21,0 0 0,0 0 0,1 1 0,-1 0 0,1 0 0,0 0 0,0 0-1,0 1 1,0 0 0,0 0 0,1 0 0,-1 1 0,1 0 0,-1 0 0,1 0 0,-1 1 0,1 0 0,-1 0 0,1 0-1,0 0 1,-1 1 0,1 0 0,-1 0 0,1 1 0,-1 0 0,2 0 21,-2 2-9,-1 0 0,0 0 0,0 0 0,-1 1-1,1-1 1,-1 1 0,0-1 0,0 1 0,-1 0 0,1 1 0,-1-1 0,0 0-1,-1 1 1,1-1 0,-1 1 0,0-1 0,0 1 0,-1 5 9,14 90-27,-12 36 50,-9 56 100,0 26 106,-18 218 562,28-273-356,-3-148-386,1-1 1,0 1-1,1-1 0,1 1 1,0-1-1,1 0 1,0 0-1,2 0 1,0-1-1,0 1 1,1-2-1,9 13-49,-12-22 4,0 0 0,0 0 0,0 0 0,1-1 1,0 0-1,0 0 0,-1 0 0,2-1 0,-1 1 0,0-1 0,0 0 0,1-1 1,-1 1-1,1-1 0,0 0 0,-1-1 0,1 1 0,0-1 0,-1 0 0,1-1 0,0 1 1,-1-1-1,1 0 0,-1-1 0,1 1 0,-1-1 0,1 0 0,-1 0 0,0-1 0,0 0 1,0 0-1,0 0 0,-1 0 0,1-1 0,-1 1 0,3-5-4,71-69-96,9-31-312,73-120 408,-101 137-48,5 3 1,3 2-1,71-69 48,-35 70 133,-96 81-113,0 0 0,0 1 1,0 0-1,1 0 0,-1 0 0,1 1 0,-1 0 1,1 1-1,0-1 0,0 1 0,0 1 1,0 0-1,0 0 0,0 0 0,4 2-20,0 2 24,0 0-1,0 1 1,0 0-1,-1 1 1,1 0 0,-1 1-1,-1 0 1,1 1-1,-1 0 1,-1 1-1,0 0 1,0 0-1,0 1 1,-1 0-1,-1 1 1,3 4-24,-8-13 1,14 20 6,-1 1 1,-1 1-1,0 1 1,-2 0-1,-1 0 1,-1 1-1,-1 0 0,-2 1 1,0 0-1,2 25-7,-1 28 85,-3-1-1,-4 1 1,-4 11-85,2-43 63,3-1 1,1 1 0,5 18-64,-6-54 5,0 0 1,1 0 0,1 0 0,0 0-1,0-1 1,1 0 0,1 0 0,0 0-6,-4-7-2,1-1 0,0 1 1,0 0-1,0-1 0,0 0 1,0 0-1,1 0 0,0 0 0,-1 0 1,1-1-1,0 0 0,0 0 1,0 0-1,1 0 0,-1 0 1,0-1-1,1 0 0,-1 0 1,1 0-1,-1 0 0,2-1 2,6-1-19,-1 0 1,1 0-1,-1-1 0,0-1 0,0 0 0,0 0 0,0-1 0,0-1 0,-1 0 1,0 0-1,0-1 0,0 0 0,0-1 0,3-3 19,57-44-269,-3-3 0,-2-2-1,16-23 270,77-71-332,-57 64 221,-91 81 106,15-15 19,1 1 0,0 2 1,2 1-1,1 1-14,-26 15 32,-1 1-1,1 0 1,0 0-1,0 0 0,0 0 1,1 1-1,-1-1 1,0 1-1,1 0 1,-1 0-1,0 0 1,1 0-1,-1 1 0,1-1 1,-1 1-1,1 0 1,0 0-1,-1 0 1,1 0-1,-1 1 1,1 0-1,-1-1 0,1 1 1,-1 0-1,0 1 1,1-1-1,-1 1 1,0-1-1,0 1 0,0 0 1,0 0-1,0 0 1,2 3-32,2 6 106,0 0 1,-1 1 0,0 0-1,-1 0 1,-1 0 0,0 1-1,0 0 1,-1 0 0,-1 0-1,1 6-106,3 13 109,2 10-42,0-1-25,1 1 0,3-2 0,7 19-42,-14-48-10,-1 0 1,1-1-1,1 0 0,0 0 1,0 0-1,1-1 1,0 1-1,1-2 0,0 1 1,0-1-1,1-1 1,0 1-1,0-1 0,10 5 10,1-4-38,1-1-1,0-1 1,0-1-1,0 0 1,1-2 0,0 0-1,0-2 1,-1 0-1,1-2 1,0 0-1,0-1 1,0-1-1,-1-2 1,14-3 38,-31 7-3,24-4-6,-1-1 0,0-1 0,-1-1 1,0-1-1,0-2 0,-1 0 0,0-2 0,-1-1 0,0-1 0,-1 0 1,9-10 8,-8 4 3,-1-1 0,0-1 1,-2 0-1,0-2 1,-2-1-1,-1 0 1,2-6-4,-3 0 13,-1 0 0,-2-1 0,-1-1 0,-2 0 1,-1-1-1,-2 0 0,-1-1 0,-1 0 0,-3 0 1,-1-1-14,-22-121 261,-2 85-68,0 24-121,-1 1 0,-2 1 0,-3 1 0,-2 1 0,-1 2 0,-6-4-72,20 29 27,-1 1 0,0 0 0,-1 1 0,-1 1 0,-1 1 0,-10-5-27,18 13 7,0 1 1,0 0-1,0 1 1,0 0 0,-1 1-1,1 0 1,-1 1-1,0 1 1,0 0-1,0 1 1,1 1-1,-1 0 1,0 1-1,0 0 1,1 1-1,0 0 1,-11 5-8,0 0-59,1 1 1,0 1-1,1 1 1,0 1-1,1 1 1,0 1-1,1 0 1,0 2-1,2 0 0,-4 5 59,1 0-158,0 0-1,2 1 0,1 1 1,0 0-1,-1 6 159,-8 20-335,3 1 0,1 1 1,-2 13 334,-63 192-650</inkml:trace>
  <inkml:trace contextRef="#ctx0" brushRef="#br0" timeOffset="2769.783">7944 2556 4345,'0'0'1895,"5"0"-525,32-10-1008,13-16-306,-2-2 0,0-3 0,-3-1 0,0-3-1,-2-1 1,28-33-56,229-239 69,-251 260-23,2 2-1,2 2 0,55-35-45,-102 74 21,0 1-1,0 0 1,0 0-1,1 1 1,0 0-1,-1 0 1,1 0-1,0 1 1,0 0-1,1 0 0,-1 1 1,0 0-1,0 0 1,1 1-1,4 0-20,-8 1 18,-1 1 0,1-1 1,-1 1-1,1 0 0,-1 0 0,0 0 0,0 1 0,0-1 0,0 1 0,0-1 1,-1 1-1,1 0 0,-1 0 0,1 1 0,-1-1 0,0 0 0,-1 1 0,1-1 1,0 1-1,-1-1 0,0 1 0,0 0 0,0 0 0,0-1 0,-1 1 0,1 0 0,-1 0-18,1 2 23,19 99 267,-8 40-30,-8-43-84,-5 1 1,-8 41-177,-9 15 138,5-33 4,8-84-82,0 64 122,4-105-182,1 0 0,0 1 0,0-1 1,0 0-1,0 1 0,0-1 1,1 0-1,-1 1 0,0-1 0,1 0 1,-1 1-1,0-1 0,1 0 0,0 1 1,-1-1-1,1 0 0,0 0 1,0 0-1,-1 0 0,1 0 0,0 0 1,0 0-1,0 0 0,0 0 0,0 0 1,0-1-1,1 1 0,-1 0 1,0-1-1,0 1 0,1 0 0,-1-1 1,0 0-1,0 1 0,1-1 0,-1 0 1,1 0-1,-1 0 0,0 0 0,1 0 1,-1 0-1,0 0 0,1 0 1,-1 0-1,0-1 0,1 1 0,-1 0 1,0-1-1,0 1 0,1-1 0,-1 0 1,0 1-1,0-1 0,0 0 1,0 0-1,0 0 0,0 0 0,0 0 1,1 0-1,10-8-21,0 0 0,-1 0 0,0-2 1,0 1-1,-1-1 0,0-1 0,5-8 21,129-182-184,-83 111 91,5 3 0,37-37 93,-17 38-18,-74 75 18,-5 4 2,0 0 0,0 1 0,1 0 1,0 0-1,0 1 0,0 0 0,1 1 0,0 0 0,0 0 0,0 1 0,1 0 0,-1 0 0,2 1-2,-8 2 4,0 1 0,0-1 0,0 1 0,0-1 1,0 1-1,0 0 0,0 0 0,0 0 0,0 1 0,0-1 0,0 1 0,0 0 1,0 0-1,0 0 0,-1 0 0,1 0 0,0 0 0,-1 1 0,1-1 1,0 1-1,-1 0 0,0 0 0,1 0 0,-1 0 0,0 0 0,0 1 0,0-1 1,-1 1-1,1-1 0,1 3-4,8 22 43,0 1 0,-2 0 0,-1 0 0,-1 1 0,-2 0 0,-1 0 0,-1 0 0,-1 1 0,-2 7-43,-3 66 205,-15 102-205,4-59 123,13-138-115,0-2-2,0 0 0,0 0 0,1 0 0,0 0 0,0 0 0,1 0 0,-1 0 1,1-1-1,1 1 0,-1 0 0,1 0 0,0 0 0,0-1 0,1 2-6,-1-6-12,-1 1-1,1-1 1,0 0 0,0 0-1,0 0 1,0 0-1,0 0 1,0 0 0,0-1-1,0 1 1,0-1 0,1 1-1,-1-1 1,0 0 0,0 0-1,0 0 1,1 0-1,-1 0 1,0-1 0,0 1-1,0 0 1,0-1 0,0 0-1,0 1 1,0-1 0,0 0-1,0 0 1,0 0-1,0-1 1,0 1 0,0 0-1,-1-1 1,2-1 12,62-47-557,26-40-352,16-23-380,-23 13 15,-25 29-150,2 3 1,53-46 1423,-107 108 62,0-1 1,0 1-1,1 0 1,-1 0-1,1 1 1,1 0-1,-1 1 1,1 0 0,-1 0-1,1 0 1,0 2-1,0-1 1,1 1-1,-1 0 1,1 1-1,-1 0 1,7 0-63,-11 1 148,1 1 0,-1 0 0,1 0 0,-1 1 0,1 0 0,-1-1 0,0 2-1,0-1 1,0 1 0,0-1 0,0 1 0,-1 1 0,1-1 0,-1 1 0,0-1 0,0 1 0,0 1 0,-1-1 0,1 0 0,-1 1 0,1 1-148,11 17 637,-2 1 0,0 1 0,-1 0 0,-1 1 0,-1 3-637,5 9 492,-9-23-306,-3-5-128,0 1 1,1-1-1,0 0 0,1-1 1,0 1-1,1-1 0,0 0 1,0 0-1,1 0 0,0-1 1,1 0-1,0-1 0,0 0 1,3 2-59,-6-6-25,0 0 0,0 0 0,0-1 0,1 0 0,-1 0 0,1 0 0,0-1 0,-1 1 0,1-1 1,0-1-1,0 1 0,0-1 0,-1 0 0,1 0 0,0-1 0,0 0 0,0 0 0,2-1 25,7-3-126,0 0-1,-1-1 0,0-1 1,0 0-1,0-1 0,6-5 127,28-22-275,-1-2-1,-2-1 0,-2-3 0,-2-2 0,-1-1 0,-3-2 1,-1-1-1,-3-2 0,-2-2 0,-2 0 0,-2-2 0,-2-2 276,-15 35 94,-1 0 0,-1-1 0,-1 0 0,0 0 0,-1 0 0,-2-1 0,0 0 0,-2 0 0,0 0 0,-1 0-1,-1 0 1,-3-22-94,-2 28 98,0 0-1,-1 0 1,0 1-1,-1-1 1,-1 1-1,-1 1 1,0 0-1,-1 0 0,0 1 1,-1 0-1,0 0 1,-1 1-1,-1 1 1,0 0-1,0 1 1,-1 0-1,0 1 1,-1 1-1,0 0 1,0 1-1,-1 1 0,0 0 1,0 1-1,0 1 1,-3 0-98,9 2-13,0 0 1,1 1 0,-1 0-1,0 1 1,0 0-1,0 0 1,0 1 0,1 1-1,-1-1 1,0 2-1,1-1 1,-1 1-1,1 1 1,0-1 0,0 2-1,-5 2 13,0 4-38,0 0 0,1 0 0,1 2 1,-1-1-1,2 1 0,0 1 0,1 0 0,0 1 0,1 0 0,0 0 0,1 1 0,1 0 38,-4 10-63,1-1 0,1 1 0,1 1 0,-2 11 63,-19 170-229,23-125 37,5 83 192,27 143-164,15 19-24,4-92-276,57 164 464,81 149-332,-116-361 325,-13-12 96,-50-155-44,-1 0 0,-1-1 1,0 1-1,-2 0 0,-1 13-45,-1-18 38,0 1 1,-1-1 0,-1 0 0,0 0 0,-1 0-1,-1 0 1,0-1 0,-2 0 0,1 0-1,-2-1 1,-3 5-39,-9 9 60,-2 0-1,-1-2 0,-1 0 1,-23 17-60,9-9 12,-2-1-1,-1-2 1,-1-3 0,-2-1 0,-37 16-12,45-27 12,0-3 0,-2-1 0,1-1 0,-1-3 0,-1-1 0,1-1 0,-1-3 1,0-1-1,0-2 0,0-2 0,-40-6-12,64 6 26,0-1 0,-1 0 0,1-1-1,1-1 1,-1 0 0,1-1 0,0-1 0,0 0 0,0-1 0,1-1 0,1 0-1,-1-1 1,2 0 0,-1-1 0,-2-3-26,9 7 38,1 0 0,-1 0 0,1-1 0,0 1 0,1-1 0,0 0 0,0-1 0,1 1 0,0-1 0,0 1 0,1-1 0,0 0 0,1 0 0,0 0 0,0 0 0,1 0 0,0 0 0,0 0 0,1 0 0,1 0 0,-1 0 0,1 0 0,2-3-38,2-8 127,1-1 0,0 1 0,2 1 0,0-1 1,4-4-128,86-123 720,35-26-9,41-19-130,229-248-23,-187 213-510,195-243-43,-28 44-13,-221 240 3,-23 36 2,-38 50-8,-30 40-34,-70 59 41,-1 0 1,0 1-1,0-1 0,1 1 1,-1 0-1,0-1 1,1 1-1,-1 0 0,0 0 1,1 0-1,-1 0 1,1 0-1,-1 0 0,0 0 1,1 0-1,-1 0 1,0 1-1,1-1 0,-1 1 1,0-1-1,1 1 0,-1-1 1,0 1-1,0 0 1,0 0-1,0-1 0,0 1 1,0 0-1,0 0 1,0 0-1,0 0 0,0 0 1,0 0-1,0 1 4,1 3-13,1-1 0,-1 1-1,-1 0 1,1-1 0,-1 1 0,0 0 0,0 0-1,0 0 1,0 0 0,-1 0 0,0 0-1,0 2 14,-11 113-168,-20 40 35,-6-8 82,5-22 62,-15 126-11,44-237 5,2 0 1,0 0-1,1 0 0,1 0 1,2 9-6,-2-24 0,0 0 0,0 0 0,0 0 0,0 0 0,1 0 1,-1-1-1,1 1 0,0-1 0,1 1 0,-1-1 0,0 0 1,1 1-1,0-1 0,0 0 0,0-1 0,0 1 0,0-1 0,1 1 0,5 2-35,0-1-1,0 0 0,0 0 0,0-1 0,0-1 0,1 1 0,0-2 0,-1 1 1,1-1-1,0-1 0,0 0 0,-1 0 0,1-1 0,0 0 0,0 0 0,-1-1 1,1-1-1,-1 1 0,0-2 0,7-2 36,6-2-182,-1 0 0,0-2 0,-1 0 0,0-1 0,15-12 182,115-106-530</inkml:trace>
  <inkml:trace contextRef="#ctx0" brushRef="#br0" timeOffset="3016.261">13431 688 12299,'-15'0'4201,"14"-7"-4049,7 0-16,17 8-1105,3 11-863,-25 12 1120</inkml:trace>
  <inkml:trace contextRef="#ctx0" brushRef="#br0" timeOffset="3418.709">13522 2484 6897,'-10'9'207,"1"0"-1,1 1 0,-1 1 0,2-1 0,-1 1 0,1 0 0,1 1 0,0 0 0,1 0 0,0 0 0,1 1 0,-3 12-206,-11 82 31,11-49-30,3 0-1,3 0 1,2 0 0,2 0 0,3 0 0,12 45-1,23 22-31,-39-117 28,1-1 0,-1-1 0,2 1-1,-1 0 1,1-1 0,0 0 0,0 1-1,0-2 1,1 1 0,0 0 0,0-1-1,1 0 1,-1 0 0,1-1 0,0 1-1,1-1 1,-1-1 0,1 1 0,-1-1-1,1 0 1,0-1 0,0 1 0,1-1 3,1-1 1,1 0 0,0-1-1,0 0 1,0 0 0,0-1 0,-1 0 0,1-1 0,0 0 0,-1 0 0,0-1 0,1-1 0,-1 1 0,0-1 0,-1-1 0,1 0 0,-1 0 0,3-2-1,22-15 82,0 0 1,-2-2-1,0-1 1,-2-2-1,0-1 1,-2-1-1,-2-1 1,22-33-83,-11 6 235,-2-1 1,-2-1 0,-4-1-1,-2-2 1,-2-1-1,10-49-235,-25 77 105,-2 1 0,-1-1 1,-2-1-1,-1 1 0,-1-1 0,-3 1 0,-1-1 0,-1 1 0,-2-1 0,-1 1 0,-2 1 0,-2-1-105,2 12 40,0 0 0,-2 1 1,0 0-1,-2 1 0,0 0 1,-1 1-1,-2 1 0,0 0 1,0 1-1,-2 0 0,0 1 1,-1 1-1,-1 1 0,0 1 1,-1 0-1,-7-2-40,19 11-9,0 0 0,-1 1 0,0 0 0,1 0 0,-2 1 0,1 0 0,0 0 0,0 1 0,-1 1 0,1 0 0,-1 0 0,1 1 0,-1 0 0,0 0 0,1 1 0,-1 0 0,1 1 0,0 0 0,-1 1-1,1 0 1,0 0 0,0 1 0,1 0 0,-1 0 0,1 1 0,0 0 0,0 1 0,1 0 0,-1 0 0,1 1 0,-4 5 9,-1 6-98,1 0-1,0 1 1,2 1-1,0 0 1,-5 19 98,1-2-240,3 0 1,1 1-1,-4 34 240,6-3-493,4 0-1,3 35 494,3-25-506,4 0 0,8 33 506,50 138-540</inkml:trace>
  <inkml:trace contextRef="#ctx0" brushRef="#br0" timeOffset="4919.876">13964 2769 6481,'3'-6'338,"0"0"1,0 1-1,1-1 0,-1 1 0,1 0 0,0 0 0,1 0 0,-1 1 0,1-1 0,3-1-338,359-310 598,-117 100-1149,-179 155 104,72-47 447,-117 90-20,1 2 1,1 1-1,0 1 0,1 1 0,0 1 0,1 2 0,19-4 20,-20 9 2,-1 1 0,1 2-1,-1 0 1,1 2-1,0 1 1,-1 2 0,1 0-1,-1 2 1,11 4-2,-24-5 0,1 1 0,-1 0-1,0 1 1,-1 0 0,0 1 0,0 1-1,0 0 1,-1 1 0,0 1 0,-1 0-1,5 5 1,-8-5-1,-1-1 0,-1 1-1,1 0 1,-2 1 0,1 0-1,-2 0 1,1 0 0,-2 1-1,1-1 1,-2 1 0,1 0-1,-2 0 1,0 1 0,0-1-1,0 9 2,0 30 37,-2 0-1,-2 0 0,-2 0 0,-3 0 0,-1 0 1,-3-2-1,-7 15-36,-12 37 475,-30 64-475,40-113 112,-33 90 261,7-31-14,43-104-329,0 0 1,0 0-1,1 0 1,-1 1 0,2-1-1,-1 0 1,1 1-1,0-1 1,0 1 0,1-1-1,0 1 1,1 0-1,-1-1 1,2 1-1,0 5-30,0-11 3,-1 0-1,0 1 1,1-1 0,-1 0-1,1 0 1,0 0-1,0-1 1,0 1-1,0 0 1,0-1-1,0 1 1,0-1-1,0 1 1,1-1-1,-1 0 1,0 0-1,1 0 1,-1-1-1,1 1 1,-1 0-1,1-1 1,-1 0 0,1 1-1,0-1 1,-1 0-1,1 0 1,-1-1-1,1 1 1,0-1-1,-1 1 1,1-1-1,-1 0 1,0 0-1,1 0 1,-1 0-1,0 0 1,1 0-1,0-2-2,37-29-6,16-20 3,-27 15 9,-2-1 1,-2-1-1,-2-2 0,-1 0 1,10-30-7,-21 49 3,124-282 90,-128 286-32,1 0 0,1 0 0,1 1 0,0 1 1,1 0-1,0 0 0,2 1 0,0 0 0,0 1 0,11-8-61,-19 19 31,-5 2-26,1 0 0,-1 0 0,1 1 0,0-1 0,0 0 0,-1 0 0,1 1 0,0-1 0,0 0 0,0 1 0,0-1 0,0 1 0,0-1 0,0 1 0,0-1 0,0 1 0,0 0 0,0 0 0,0-1 0,0 1 0,0 0 0,0 0 0,0 0 0,0 0 0,0 0 0,0 0 0,0 1 0,0-1 0,0 0 0,0 0 0,0 1 0,0-1 0,0 1 0,0-1 0,0 1 0,0-1 0,0 1 0,0-1 0,-1 1 0,1 0 1,0-1-1,0 1 0,-1 0 0,1 0 0,0 0 0,-1 0 0,1 0-5,32 94 97,6 0-101,-24-23 4,-13-65 1,-1-1-1,-1 0 0,1 0 1,0 0-1,1-1 0,-1 1 0,1-1 0,0 1 0,1-1 0,0 1 0,-1-1 0,1 0 0,1 0 1,-1-1-1,1 1 0,0-1 0,0 1 0,0-1 0,1 0 0,-1-1 0,1 1 0,0-1 1,0 0-1,0 0 0,1 0 0,-1-1 0,2 1 0,2-3-5,0-1 1,1 1-1,-1-2 0,0 1 1,0-1-1,0 0 1,0-1-1,0 0 0,-1-1 1,1 0-1,-1 0 0,0 0 1,0-1-1,-1-1 1,1 1-1,-1-1 0,0 0 1,-1-1-1,2-1 5,155-141-114,106-88-79,-197 185 185,-70 51 19,1 0-1,-1-1 0,1 1 1,-1 0-1,1 0 0,0 0 1,0 1-1,0-1 0,-1 1 1,1-1-1,0 1 0,0 0 1,0 0-1,0 0 0,0 1 1,-1-1-1,1 1 0,0-1 1,0 1-1,0 0 0,-1 0 1,1 0-1,-1 1 1,1-1-1,-1 0 0,1 1 1,-1 0-1,0 0 0,1-1 1,-1 1-1,0 0 0,0 1 1,-1-1-1,1 0 0,0 1 1,-1-1-1,1 1-10,26 81 491,-12 34 84,-9 137 515,-13 44-1090,4-244 14,0 21 12,2-73-28,3 28 10,-3-31-11,1 1 0,-1-1 1,0 1-1,0-1 0,0 1 0,1-1 0,-1 1 0,0-1 0,0 1 0,1-1 0,-1 0 0,0 1 0,1-1 1,-1 0-1,0 1 0,1-1 0,-1 0 0,1 1 0,-1-1 0,1 0 0,-1 0 0,1 1 0,-1-1 0,1 0 1,-1 0-1,1 0 0,-1 0 0,1 0 0,-1 0 0,1 0 0,-1 0 0,1 0 0,-1 0 0,1 0 0,-1 0 1,1 0-1,-1 0 0,1 0 0,-1 0 0,1-1 0,-1 1 0,1 0 0,-1 0 0,0-1 0,1 1 0,-1 0 3,23-20-290,-10 0 87,-1 0 1,-1-1 0,-1 0-1,-1-1 1,-1 0 0,-1-1-1,-1 0 1,2-20 202,1 7-172,56-200-604,-61 220 773,0 0 0,2 1 0,0-1 0,1 1 0,0 1 1,1-1-1,1 1 0,0 1 0,7-7 3,-15 17 17,1 1 0,0-1 1,0 1-1,0 0 0,0-1 0,1 1 0,-1 0 0,1 0 0,-1 1 1,1-1-1,0 0 0,-1 1 0,1 0 0,0-1 0,0 1 1,0 0-1,0 1 0,0-1 0,0 0 0,0 1 0,0 0 0,1 0 1,-1 0-1,0 0 0,0 0 0,0 0 0,0 1 0,1 0-17,2 1 48,-1 1-1,0-1 1,1 1-1,-1 0 1,-1 0-1,1 1 1,0 0-1,-1 0 1,0 0-1,0 0 1,0 0-1,0 1 1,-1 0-1,2 2-47,1 1 57,69 92 682,-18-37-148,-54-61-564,0 0-1,0 1 1,0-1 0,1-1-1,-1 1 1,0 0 0,1-1-1,-1 1 1,1-1-1,0 0 1,-1-1 0,1 1-1,0 0 1,0-1 0,-1 0-1,1 0 1,0 0 0,0 0-1,0-1 1,-1 0-1,2 0-26,5-2 0,-1-2 0,0 1 0,1-1 0,-1-1-1,-1 0 1,1 0 0,-1 0 0,4-6 0,40-26-191,-50 37 188,-1 0 0,0 0 0,1 1-1,0-1 1,-1 0 0,1 1 0,-1 0-1,1-1 1,-1 1 0,1 0-1,0 0 1,-1 0 0,1 0 0,0 0-1,-1 0 1,1 0 0,0 0-1,-1 1 1,1-1 0,-1 1 0,1-1-1,-1 1 1,1 0 0,-1 0 0,1-1-1,-1 1 1,0 0 0,1 0-1,-1 0 1,0 1 0,0-1 0,1 1 3,26 45 11,-14-12 59,-9-22 60,0 0 0,1 0 0,0 0 0,1-1 0,0 1 0,6 4-130,-4-4 161,-4-16 0,-8 9-165,2 127-429,2-124 429,0 0-1,1 1 1,0-1-1,1 0 1,-1 0 0,2 0-1,-1 0 1,1-1 0,1 1-1,0-1 1,0 0 0,0-1-1,1 1 1,0-1-1,0 0 1,1 0 0,0-1-1,0 0 1,1 0 0,0-1-1,0 0 1,0 0 0,0-1-1,1 0 1,-1 0-1,1-1 1,0 0 0,1-1-1,-1 0 1,0 0 0,0-1-1,1 0 1,0-1 4,5 0 20,0-1-1,0-1 1,0-1 0,-1 0 0,1-1-1,-1 0 1,0-1 0,0-1 0,0 0-1,3-3-19,-1 2 23,0-2 0,0 0-1,-1-1 1,-1 0 0,1-1-1,-2-1 1,1 0 0,-2-1-1,0 0 1,1-2-23,1-4 9,0-2 0,-2 0 0,0 0 1,-1-1-1,-2 0 0,0-1 0,-1 0 0,-1 0 0,-1-1 0,-2 0 0,0 0 1,-1 0-1,-2-6-9,-2 10-21,-1 1 0,-1-1 0,-1 1 0,-1 0 0,0 0 0,-1 0 0,-2 0 0,1 1 0,-2 0 1,-1 1-1,0 0 0,-1 1 0,-1 0 0,0 0 0,-1 1 0,-1 1 0,0 0 0,-1 1 0,0 1 0,-1 0 0,-1 1 1,-8-4 20,8 5-24,0 0 1,-1 0-1,0 2 0,-1 1 1,1 0-1,-2 1 1,1 1-1,-1 1 1,1 0-1,-1 2 1,-13 0 23,22 1-6,0 1 0,0 0 1,-1 1-1,1 1 0,0-1 0,1 2 0,-1 0 1,0 0-1,-7 4 6,7-1-4,0 0 0,0 2 1,1-1-1,0 1 0,1 1 1,-1-1-1,2 2 0,-1-1 1,0 3 3,-3 4-9,0 0 0,1 1 0,1 0 0,0 1 0,1 0 0,-3 13 9,-3 13-75,3 2 0,2 0 0,0 10 75,-15 167 190,26 22 2220,16 9-1220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7:41:14.884"/>
    </inkml:context>
    <inkml:brush xml:id="br0">
      <inkml:brushProperty name="width" value="0.1" units="cm"/>
      <inkml:brushProperty name="height" value="0.1" units="cm"/>
      <inkml:brushProperty name="color" value="#0000FF"/>
    </inkml:brush>
    <inkml:brush xml:id="br1">
      <inkml:brushProperty name="width" value="0.1" units="cm"/>
      <inkml:brushProperty name="height" value="0.1" units="cm"/>
      <inkml:brushProperty name="color" value="#FF0000"/>
    </inkml:brush>
    <inkml:brush xml:id="br2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3760 2400 9290,'1'0'22,"1"1"0,-1-1 0,1 1 1,-1 0-1,1 0 0,-1 0 0,0 0 0,1 0 0,-1 0 1,0 0-1,0 0 0,0 0 0,0 1 0,0-1 0,0 0 1,0 1-1,0-1 0,0 1 0,-1-1 0,1 1 0,0-1 1,-1 1-1,0-1 0,1 1 0,-1-1 0,0 1 0,0 0 1,0-1-1,0 1 0,0 0 0,0-1 0,0 1 0,0 0 0,-1 0-22,-36 123 914,14-48-783,3 2 0,4 1 0,-6 68-131,-16 376 111,30-212 381,31 280-492,8 648 312,14 137 273,-44-1355-584,20 611-16,-18-467 19,2 1083 149,-10-509-21,31 57 183,-2-53-141,-29 694 983,-14-870-563,25-279-573,3-48-1709,-12-170-933,-3-65 1562,-6-41 531</inkml:trace>
  <inkml:trace contextRef="#ctx0" brushRef="#br0" timeOffset="1116.409">3200 3274 6513,'-3'-47'3288,"22"-25"-2655,-12 51-283,44-137-466,6 3 0,44-74 116,-67 155-172,61-107 61,-87 168 116,1 1 1,0 0-1,1 1 0,0 0 1,1 0-1,0 1 0,1 0 1,0 1-1,0 1 0,1 0 1,0 0-1,1 1 0,0 1 1,0 1-1,0-1 0,0 2 1,1 0-1,0 1 0,0 1 1,0 0-1,0 1 0,0 0 1,11 2-6,-24-1 11,-1 0 1,1 0-1,0 0 1,0 0-1,0 0 1,0 0-1,-1 1 1,1-1-1,0 1 1,0 0-1,-1-1 1,1 1-1,0 0 1,-1 0-1,1 0 1,-1 0 0,1 0-1,-1 0 1,1 1-1,-1-1 1,0 0-1,0 1 1,0-1-1,0 1 1,0-1-1,0 1 1,0 0-1,0-1 1,0 1-1,-1 0 1,1 1-12,1 7 69,0 0 0,0 0 0,-1 0 0,-1 0 0,1 0 1,-2 0-1,1 0 0,-2 0 0,-1 7-69,2-7 41,-56 380 735,46-303-608,5 0 0,3 0 1,4 0-1,4 10-168,-2-64 5,2-1 0,1 1 0,1-1 0,2 0 0,1-1-1,2 0 1,1 0 0,1-2 0,2 0 0,0 0 0,2-1 0,12 13-5,19 20-461,-14 0 197</inkml:trace>
  <inkml:trace contextRef="#ctx0" brushRef="#br0" timeOffset="3270.357">1173 11678 5089,'-1'-5'199,"1"-1"0,-1 0-1,1 0 1,1 0 0,-1 0 0,1 0 0,0 0-1,0 0 1,0 1 0,1-1 0,0 0 0,0 1-1,1-1 1,-1 1 0,1 0 0,4-5-199,-5 5 39,0 0 1,1 0 0,0 1 0,0-1-1,1 1 1,-1-1 0,1 1-1,0 0 1,0 0 0,0 1-1,0-1 1,1 1 0,4-2-40,17-6 57,1 3 0,-1 0 0,2 1 0,-1 2 0,1 1 0,-1 1 0,1 1 0,0 1 0,9 3-57,-23-3 12,253-5 90,-53-5 10,197-12 50,255 17 56,153-30 290,-144 11-127,343-17-102,-195-11-223,-237 26-72,16 15 36,310-5 100,36-3 303,368-48-176,-319 4 25,53 52 156,-801 12-430,1039-1 20,-481-1-29,971-16-73,-207 3 20,-662 29 196,-16-8 153,-55-4-53,-307-1 247,262-6 413,437 5-426,-989 5-389,163-3 174,0-21 181,141-47 24,204-18-2611,-704 81 909,-27 8 436</inkml:trace>
  <inkml:trace contextRef="#ctx0" brushRef="#br0" timeOffset="3918.773">25473 9948 3465,'-23'-6'274,"-2"0"0,1 2 0,0 1 0,-1 1 0,0 1 0,1 1 0,-5 1-274,12-1 100,-8 0 153,0-1 0,0-2 0,0 0 0,0-2 0,0-1 0,1-1 0,-3-2-253,6 2 440,0 1 0,-1 1 0,0 0 0,-18-1-440,-20 13 1072,51-8-865,8 1-196,1-1 1,0 1-1,-1 0 1,1 0-1,0 0 0,-1 0 1,1-1-1,-1 1 1,1 0-1,-1 0 0,1 0 1,0 0-1,-1 0 1,1 0-1,-1 0 0,1 0 1,-1 0-1,1 0 0,-1 0 1,1 0-1,0 1 1,-1-1-1,1 0 0,-1 0 1,1 0-1,0 0 1,-1 1-1,1-1 0,0 0 1,-1 1-1,1-1 0,0 0 1,-1 0-1,1 1 1,0-1-1,-1 0 0,1 1 1,0-1-1,0 1 1,0-1-1,-1 0 0,1 1 1,0-1-1,0 1 0,0-1 1,0 1-1,0-1 1,0 1-12,0 0 13,0 1 0,1-1 1,-1 1-1,1 0 0,0-1 1,-1 1-1,1-1 0,0 0 0,0 1 1,0-1-1,0 1 0,0-1 1,0 0-1,0 0 0,0 0 1,1 0-1,-1 0 0,0 0 1,1 0-1,-1 0 0,1 0 0,-1 0-13,9 6 28,9 5-10,0 0 1,1-1 0,0-1-1,1-1 1,0-1 0,0-1-1,1-1 1,21 4-19,80 19 26,24 6 16,25 14-42,-92-22 46,-2 4 0,23 14-46,-74-31 24,-1 1-1,-1 0 1,0 2 0,-1 1 0,-1 1 0,-1 1 0,-1 1 0,6 8-24,-18-17 11,0 1-1,0 0 1,-1 1 0,-1 0 0,-1 0-1,0 1 1,0 0 0,-1 0 0,-1 0 0,-1 0-1,1 15-10,0 3 5,-3-1 1,-1 1-1,-1-1 0,-1 1 0,-3 7-5,0-6 4,-1 0 0,-2-1 0,-1 0 0,-2 0 0,-1-1 0,-1-1 0,-2 0 0,-1 0 0,-20 26-4,-43 33 7,-202 219 553,256-282-473,-8 14 90,-3-2 0,-1-2 1,-2-1-1,-1-2 0,-20 11-177,36-28 63,-21 13-395,-1-1 0,-2-2 0,-35 13 332,-5-8-388</inkml:trace>
  <inkml:trace contextRef="#ctx0" brushRef="#br0" timeOffset="4569.401">23504 11972 6625,'-13'-89'4679,"14"144"-4681,-25 220-465,16-216 377,7-47 74,-39 323-419,6 232 435,34-517 65,2 0-1,2 0 1,7 24-65,-6-56 29,0-1 1,1 0 0,0 0 0,2-1 0,0 0 0,0 0 0,2-1 0,0 0 0,1 0-1,0-1 1,1-1 0,0 0 0,2 0 0,-1-2 0,1 1 0,1-2 0,0 0 0,0-1-1,1 0 1,0-1 0,1-1 0,5 1-30,-7-2 20,1-1 0,1-1 0,-1 0 0,1-2 0,-1 0 0,1 0 0,0-2 0,0 0-20,68-10 55,3-35-58,-47 18-139,-1-2 0,-1-2 0,-2-2-1,-1-1 1,16-21 142,146-192-2287,-150 183 1706</inkml:trace>
  <inkml:trace contextRef="#ctx0" brushRef="#br0" timeOffset="4796.998">22998 13124 9218,'26'-3'3233,"70"-20"-2505,31-16-192,64-7-8,14-24-96,-2 3-728,-5-3-648,-44 5 600</inkml:trace>
  <inkml:trace contextRef="#ctx0" brushRef="#br0" timeOffset="7218.179">1553 5897 3017,'353'-150'4777,"-281"125"-4384,7 13 3,-56 10-289,120-8 562,10 22-30,89 2-185,-222-14-439,115 3 110,47-10-125,-66-6 10,133-2 68,159-2 270,194 5-108,-56-10-227,-140 2-45,-192 7 52,247 10 87,132 28 43,-470-18-112,-32-1-10,589 22 191,167-20 110,55 7 87,333 53-37,-263-14-310,1430-97-65,-2371 42 0,1414-41 13,-330-20 6,778-97 1243,-1182 102-529,-23 18-327,-358 21-300,-11-7-31,275-2-4,-320 15-66,228 22-128,-369-1-172,0 6-1,25 10 292,16 12 2192,-28 2-1088</inkml:trace>
  <inkml:trace contextRef="#ctx0" brushRef="#br0" timeOffset="10413.989">1162 1954 1728,'-30'-32'1041,"29"30"-944,0 1 0,1-1 1,-1 0-1,1 1 0,-1-1 1,1 0-1,0 0 1,-1 1-1,1-1 0,0 0 1,0 0-1,0 0 1,0 1-1,1-1 0,-1 0 1,0 0-1,1 1 0,-1-1 1,1 0-1,0-1-97,1-1 298,22-57 2087,-24 60-2382,0 1 1,0 0 0,0-1-1,0 1 1,0 0-1,0-1 1,0 1-1,0 0 1,0-1-1,0 1 1,0 0-1,0 0 1,0-1-1,1 1 1,-1 0-1,0-1 1,0 1-1,0 0 1,0 0-1,1-1 1,-1 1 0,0 0-1,0 0 1,1 0-1,-1-1 1,0 1-1,0 0 1,1 0-1,-1 0 1,0 0-1,0 0 1,1-1-1,-1 1 1,0 0-1,1 0 1,-1 0-1,0 0 1,1 0 0,-1 0-1,0 0 1,1 0-1,-1 0 1,0 0-1,1 0 1,-1 0-1,0 0 1,0 1-1,1-1 1,-1 0-1,0 0 1,1 0-1,-1 0 1,0 0-1,0 1 1,1-1 0,-1 0-1,0 0 1,0 0-1,1 1 1,-1-1-1,0 0 1,0 0-1,0 1 1,0-1-1,1 0 1,-1 1-1,0-1 1,0 0-1,0 0 1,0 1-4,9 29 132,-8-26-116,17 104 318,8 154 16,-16-72-213,-10 275 31,2 105 582,-5-239 186,-4-290-1484,5-37 37,-4-36 191</inkml:trace>
  <inkml:trace contextRef="#ctx0" brushRef="#br0" timeOffset="11786.914">1212 2283 2208,'-73'-9'5631,"87"16"-5522,32 4-89,-39-10-17,9 4 15,0-2-1,1 0 1,0 0-1,-1-2 1,1 0-1,0-1 1,0-1-1,-1 0 0,10-3-17,168-47 231,-129 36 34,1 3 0,58-3-265,-68 20 254,-54-5-245,0 1-1,-1-1 1,1 1 0,-1 0 0,1 0 0,-1 0 0,1 0 0,-1 0-1,0 0 1,0 1 0,1-1 0,-1 0 0,0 1 0,0-1-1,0 0 1,0 1 0,-1-1 0,1 1 0,0 0 0,-1-1 0,1 1-1,-1 0 1,1-1 0,-1 1 0,0 0 0,0-1 0,1 1 0,-1 0-1,0 0 1,-1-1 0,1 1 0,0 1-9,-4 13 7,0 0 0,-1 0-1,-1-1 1,0 1 0,-1-1 0,0-1 0,-2 1-1,0-1 1,0-1 0,-1 1 0,-1-1-7,-4 6-9,-1-1 0,-1-1 0,-1 0 0,0-1 0,-1-1-1,0-1 1,-1-1 0,-1 0 0,-14 5 9,-15 3 128,0-2 0,-1-2 0,-1-3 0,-1-2 0,-29 2-128,2 2 126,16 6-397,52-5 151</inkml:trace>
  <inkml:trace contextRef="#ctx0" brushRef="#br0" timeOffset="13387.384">2547 1216 1624,'-6'-12'5699,"2"18"-5400,-45 74 5,-1-9-219,29-26-50,2 1 0,2 0 0,2 1 0,2 1 0,2 0 0,-4 43-35,9-58 30,-6 32 140,3 0-1,3 1 1,3 0-1,3 0 1,2 0-1,3-1 1,11 49-170,-11-93 39,0 1-1,1-1 1,2 0-1,0-1 1,1 1 0,6 9-39,-10-22-19,1 1 0,-1-2 1,1 1-1,0-1 0,1 0 1,0 0-1,0-1 1,1 1-1,-1-2 0,1 1 1,1-1-1,-1 0 0,1-1 1,-1 0-1,1 0 0,1-1 19,36 5-105</inkml:trace>
  <inkml:trace contextRef="#ctx0" brushRef="#br0" timeOffset="14505.417">2788 1343 3745,'-1'0'158,"0"1"-1,0-1 1,0 1 0,0-1-1,0 1 1,0-1 0,0 1 0,0 0-1,0 0 1,0-1 0,0 1 0,1 0-1,-1 0 1,0 0 0,1 0-1,-1 0 1,1 0 0,-1 0 0,1 0-1,-1 0 1,1 0 0,-1 0 0,1 0-1,0 1 1,0-1 0,0 1-158,-10 36 313,8-20-255,1 0 0,0 0 1,2 1-1,0-1 0,1 0 0,1-1 0,1 1 1,5 15-59,20 62 132,4 0 0,4-3 1,4-1-1,8 6-132,-39-78-28,1 0-1,0-1 1,1 0-1,1-1 1,1 0 0,1-1-1,6 5 29,-20-19-11,0 0 0,1-1-1,-1 1 1,1 0-1,-1 0 1,1-1 0,0 1-1,-1-1 1,1 0 0,0 0-1,0 1 1,0-1-1,0 0 1,0 0 0,0-1-1,0 1 1,1 0 0,-1-1-1,0 1 1,0-1-1,0 0 1,1 0 0,-1 0-1,0 0 1,0 0 0,1 0-1,-1-1 1,0 1-1,0-1 1,1 1 0,-1-1-1,0 0 1,0 0 0,0 0-1,0 0 1,0 0 0,0 0-1,1-2 12,0-1-27,0 0-1,-1 0 1,1-1 0,-1 1-1,1-1 1,-1 0 0,-1 1-1,1-1 1,-1 0 0,0 0-1,0 0 1,0 0 0,-1 0-1,1 0 1,-1-1 0,0 1-1,-1 0 1,0-4 27,-4-21-59,-2-1 1,-1 0-1,-1 2 0,-1-1 1,-2 1-1,-1 0 0,-1 1 1,-1 1-1,-16-20 59,-17-28 337,-4 3 1,-26-27-338,62 80 100,-11-13 124,1-1 1,1-2-1,-2-8-224,21 33 35,0 0 0,1 0 1,1-1-1,0 1 0,0-1 0,1 0 0,1 0 0,0 0 1,0-1-1,1 1 0,0 0 0,1-1 0,1 1 0,0-3-35,-1 12 3,-1-1 0,2 1 0,-1-1-1,0 1 1,0 0 0,1-1-1,-1 1 1,1 0 0,0 0 0,0-1-1,0 1 1,0 0 0,0 0 0,0 0-1,0 0 1,1 0 0,-1 0 0,1 1-1,-1-1 1,1 0 0,0 1 0,0-1-1,0 1 1,0 0 0,0-1-1,0 1 1,0 0 0,0 0 0,0 0-1,0 1 1,1-1 0,-1 0 0,0 1-1,1 0 1,-1-1 0,0 1 0,1 0-1,-1 0 1,0 0 0,2 1-3,86 24 17,-42-9-9,-32-11-30,1-1 1,0-1-1,-1-1 0,1 0 0,0-1 1,1 0-1,-1-2 0,0 0 0,-1-1 1,1-1-1,0 0 0,0-1 0,12-5 22,105-58-330,-125 60 329,-9 7 1,0 1 0,0-1 0,0 0 1,0 0-1,0 0 0,0 0 0,0 0 1,0 0-1,0 0 0,0 0 0,0 0 0,0 0 1,0 0-1,0 1 0,1-1 0,-1 0 0,0 0 1,0 0-1,0 0 0,0 0 0,0 0 1,0 0-1,-21 16-43,0 12 23,-8 6 19,-33 65 210,57-93-189,-11 17 75,0 0 0,-2-2 1,0 0-1,-13 9-95,18-19-346,5-11 139</inkml:trace>
  <inkml:trace contextRef="#ctx0" brushRef="#br0" timeOffset="15385.629">3387 1664 3417,'-20'48'2079,"14"-30"-1901,2 0-1,0 1 1,1 0 0,0-1 0,2 1-1,0 0 1,1 0 0,1 0-1,1 0 1,1 0 0,3 10-178,-2-21 26,0 0 1,1 0-1,1 0 1,-1 0-1,1-1 1,0 0-1,1-1 0,-1 1 1,2-1-1,-1 0 1,0-1-1,1 0 1,0 0-1,0 0 0,1-1-26,11 8 19,-19-12-19,6 6 5,0-2-1,1 1 0,-1-1 1,1-1-1,0 1 1,0-1-1,0 0 0,1-1 1,-1 0-5,-4-3-4,-1 0 1,1 0 0,-1-1 0,1 1-1,-1-1 1,0 0 0,0 1-1,0-1 1,0-1 0,0 1 0,0 0-1,0-1 1,-1 0 0,1 1-1,-1-1 1,0 0 0,0 0 0,0 0-1,0-1 1,-1 1 0,1 0 0,-1-1-1,0 1 1,0-1 0,0 0 3,5-8-8,12-28 20,-1-1-1,-2-1 1,-2 0-1,-2-1 0,-1 0 1,-3-1-1,-1 0 1,-3 0-1,-1-7-11,-1 42 27,0-1 0,-1 1 0,0 0 0,0 0 0,-1 0 0,-1-1 0,1 1-1,-1 0 1,-1 1 0,0-1 0,0 0 0,-1 1 0,0-1 0,0 1 0,-1 0 0,0 0 0,0 1 0,-1 0 0,0 0 0,0 0-1,-2-1-26,1 3 45,1 0 0,-1 1-1,-1-1 1,1 2 0,0-1-1,-1 1 1,0 0-1,0 0 1,0 1 0,0 0-1,0 1 1,0 0-1,0 0 1,-1 1 0,1 0-1,0 0 1,0 1-1,-1 0 1,1 0 0,-6 2-45,0 5 34,1 0 1,0 0-1,0 1 1,1 1-1,0 0 0,0 1 1,1 0-1,1 0 1,0 1-1,0 1 1,-5 10-35,12-20 1,-12 19 2,1 0 1,1 0-1,1 1 1,1 1 0,1 0-1,1 1 1,1-1-1,1 2 1,0 4-4,-2 57-3,9-83 3,1 0 0,-1-1 0,1 1 0,-1 0 1,1-1-1,0 1 0,1 0 0,-1-1 1,0 0-1,1 1 0,0-1 0,0 0 1,0 0-1,0 0 0,0 0 0,1 0 0,-1 0 1,1-1-1,0 1 0,2 1 0,4 0 4,1 1 0,-1-1 0,1-1 0,0 0 0,0 0-1,0-1 1,1 0 0,-1-1 0,0 0 0,1-1 0,-1 0 0,7-1-4,-8 1 5,312 1 458,-306 0-451,20 2-3,0-1 0,1-2 0,-1-2 0,18-3-9,-16-3-6,-1-1 0,0-1 0,0-3 0,-2 0 1,21-12 5,-1-1-95,-33 5 52</inkml:trace>
  <inkml:trace contextRef="#ctx0" brushRef="#br0" timeOffset="15685.797">4216 713 7154,'11'34'2488,"25"11"-2192,9 13 0,17 17-32,6 21-72,8 28-176,4 3-56,-6 15-192,-18-8-72,-39-4-232,-25 11-8,-47-19-40,-10-3-160,0-18 536</inkml:trace>
  <inkml:trace contextRef="#ctx0" brushRef="#br0" timeOffset="18366.065">235 5943 4177,'-14'-9'3805,"10"8"-3723,-1-1 0,1 1 0,0 1 0,0-1 1,-1 1-1,1-1 0,0 1 0,-1 0 0,1 1 0,0-1 1,-1 1-1,1 0 0,-3 1-82,-26 28 34,25-20-49,-5 6-7,0 1 1,2-1-1,-1 2 1,2 0-1,1 0 1,0 1-1,1 0 1,1 0-1,0 3 22,0 21 6,2 1 0,1 0-1,3 0 1,1 0 0,3 0 0,1 0-1,7 27-5,23 129 95,26 69-95,-58-264 0,40 126-143,-19-99-94,0-23 113</inkml:trace>
  <inkml:trace contextRef="#ctx0" brushRef="#br0" timeOffset="18753.852">160 6172 4793,'-1'-2'132,"1"1"-1,0 0 1,0-1-1,0 1 1,0 0-1,0 0 1,1-1 0,-1 1-1,0 0 1,0-1-1,1 1 1,-1 0-1,1 0 1,-1 0-1,1-1 1,0 1 0,-1 0-1,1 0 1,0 0-1,0 0 1,0 0-1,0 0 1,0 0-132,66-10 826,-36 9-727,0 0 0,0 3 0,0 0 0,0 2 0,-1 2 1,1 0-1,-1 2 0,7 4-99,88 27-13,-124-38 7,1 0 0,-1 1 0,1-1 0,-1 1 0,1-1 0,-1 1-1,0 0 1,1-1 0,-1 1 0,0 0 0,0 0 0,0 0 0,1 0 0,-1 0 0,0 0 0,0 0 0,0 0 0,-1 1 0,1-1 0,0 0 0,0 0 0,-1 1 0,1 1 6,-11 10-65,-117 97-114,58-53 169,-3-4 0,-3-2 10,-90 40 224,113-76-628,39-14 252</inkml:trace>
  <inkml:trace contextRef="#ctx0" brushRef="#br0" timeOffset="19418.482">690 6870 3993,'-13'8'2786,"9"-30"-1938,6 6-829,0 1 0,1 0 0,1 0 0,0 0 0,1 1 0,1-1 0,0 1 1,1 0-1,1 1 0,2-4-19,84-173-546,-76 158 449,38-54-97,10 41 192,-65 45 10,0-1 0,1 1 1,-1 0-1,0 0 0,0 0 0,0 0 0,0 0 1,0 0-1,1 0 0,-1 0 0,0 0 1,0 1-1,0-1 0,0 0 0,0 1 1,0-1-1,0 1 0,0-1 0,0 1 1,0-1-1,0 1 0,0 0 0,0-1 0,0 1 1,0 0-1,-1 0 0,1 0 0,0 0 1,0 0-1,-1 0 0,1 0 0,-1 0 1,1 0-1,-1 0 0,1 0 0,-1 0 1,0 0-1,0 0 0,1 0 0,-1 1-8,36 93 511,-18-36-334,-2 1-1,-3 0 1,-3 1-1,-3 0 1,-1 18-177,-8 28-926,-5-89-6,-1-6 369</inkml:trace>
  <inkml:trace contextRef="#ctx0" brushRef="#br0" timeOffset="19674.808">885 6536 6569,'32'-3'2737,"0"-6"-1833,9 1-224,-4 1-80,-5-5-568,0 8-384,-5-2-664,1 4 632</inkml:trace>
  <inkml:trace contextRef="#ctx0" brushRef="#br0" timeOffset="19877.593">1506 6349 4817,'-22'18'1944,"6"6"-1319,-1 21-169,7 17-176,-5-7-144,9 22-128,5-11-32,-2-11-32,9 19-24,-6-28-48,0-15-80,6-27-937,-6-28 793</inkml:trace>
  <inkml:trace contextRef="#ctx0" brushRef="#br0" timeOffset="20129.422">1121 6263 6937,'-11'6'2713,"11"1"-1841,10 1-112,13-2-247,14-1-145,14-1-632,8-7-401,18 0-1391,2-11 1272</inkml:trace>
  <inkml:trace contextRef="#ctx0" brushRef="#br0" timeOffset="20713.357">1767 6769 5265,'-11'22'3102,"9"-28"-2184,23-58-907,-4 0 1,-2-1 0,-3-1-1,-2-5-11,25-143-46,5 62 106,-40 151-54,0 0 1,0 0-1,0 0 0,0 0 1,0 0-1,0 1 1,0-1-1,1 0 1,-1 0-1,0 0 0,0 0 1,1 0-1,-1 1 1,0-1-1,1 0 1,-1 0-1,1 1 0,-1-1 1,1 0-1,-1 0 1,1 1-1,0-1 1,-1 1-1,1-1 0,0 0 1,0 1-1,-1 0 1,1-1-1,0 1 1,0-1-1,0 1 1,-1 0-1,1-1 0,0 1 1,0 0-1,0 0 1,0 0-1,0 0 1,0 0-1,-1 0 0,1 0 1,0 0-1,0 0 1,0 0-1,0 0 1,0 1-1,-1-1 0,1 0 1,0 1-1,0-1 1,0 1-7,3 5 27,-1 1 0,0-1-1,0 1 1,-1 0 0,0-1 0,0 1 0,-1 0 0,0 1 0,0-1 0,0 6-27,0 1 19,6 76 13,-5-54-22,1 0 0,2-1 0,1 1 0,6 13-10,-11-46 1,-1 0-1,0-1 1,0 0-1,1 0 0,-1 0 1,1 0-1,0 0 1,-1 0-1,1 0 0,0 0 1,0 0-1,0 0 0,1-1 1,-1 1-1,0 0 1,1-1-1,-1 1 0,1-1 1,-1 1-1,1-1 0,0 0 1,0 1-1,-1-1 0,1 0 1,0 0-1,0-1 1,0 1-1,0 0 0,0-1 1,0 1-1,0-1 0,1 1 1,-1-1-1,1 0 0,-1 0 1,4 0 8,-1 0 1,1 0-1,0-1 0,-1 1 0,1-1 1,-1-1-1,1 1 0,-1-1 0,0 0 1,5-2-10,9-8 83,0-1 1,-1 0 0,-1-2 0,0 0 0,-1 0 0,-1-2-1,-1 0 1,12-18-84,-11 17 71,82-91 334,-62 84-331,-24 32-69,-9 0-3,-1 1 1,1 0-1,-1-1 1,0 1-1,-1 0 0,0-1 1,0 1-1,-1 0 0,-1 5-2,-13 100 8,-23 81-8,3-19 62,34-138-548,13-59 286</inkml:trace>
  <inkml:trace contextRef="#ctx0" brushRef="#br0" timeOffset="23118.068">15726 1292 4817,'-48'-28'4356,"45"27"-4304,1 0-1,-1 0 1,0 1-1,-1-1 1,1 1 0,0 0-1,0-1 1,0 1-1,0 1 1,0-1-1,0 0 1,0 1 0,0-1-1,0 1 1,0 0-1,0 0 1,0 0 0,0 1-1,1-1 1,-1 1-1,0-1 1,1 1-1,-1 0 1,1 0 0,0 0-1,-1 1-51,-3 5 30,1 0-1,0 0 1,0 1-1,1-1 1,0 1-1,0 0 1,1 1-1,0 2-29,-13 55 2,3 1 0,3 0 0,2 9-2,5-53 0,-67 643 92,-11-93 460,50-358-312,22-166-619,8-108-274,0 28 210,1 1-1,1-1 0,1 0 1,5-20 443,12-22-707,-4-9-314</inkml:trace>
  <inkml:trace contextRef="#ctx0" brushRef="#br0" timeOffset="23607.265">15360 1720 6985,'0'-2'127,"-1"-1"0,0 1 0,1 0 0,-1-1 0,1 1 0,0-1-1,0 1 1,0-1 0,0 1 0,0-1 0,1 1 0,-1-1-1,1 1 1,-1-1 0,1 1 0,0 0 0,0-1 0,0 1 0,0 0-1,1 0 1,-1 0 0,1 0 0,-1 0 0,1 0 0,-1 0-1,1 0 1,0 1 0,0-1 0,0 1 0,0-1 0,0 1 0,1 0-1,-1-1 1,0 1 0,1 0-127,50-1 394,229 12 364,-38-14-674,65-13-128,-251 14-4,-57 3 46,0 0 0,0 0 0,0 0 0,0 0 0,0 0 0,0 0 0,0 0 0,0 0 0,0 0 0,0 1 0,0-1 0,0 0 0,0 1 0,0-1 0,0 0 0,0 1 0,-1-1 0,1 1 0,0 0 0,0-1 0,0 1 0,-1 0 0,1-1 0,0 1 0,-1 0 0,1 0 0,0-1 0,-1 1 0,1 0 0,-1 0 0,0 0 0,1 0 0,-1 0 0,0 0 0,1 0 0,-1 0 0,0 0 0,0 0 0,0 0 0,0 0 0,0 0 0,0 0 0,0 0 0,0 0 0,0 0 0,-1 0 0,1 0 0,0 0 0,-1 0 0,1 0 0,0-1 0,-1 1 0,1 0 0,-1 0 0,0 0 0,0 0 2,-9 13-16,0-1 0,-1 0 0,-1-1-1,0-1 1,-1 1 0,-12 8 16,-48 35 82,-1-4 1,-3-2-1,-1-4 0,-16 3-82,26-20 201,0-3 0,-2-2 0,0-4 0,-2-3 0,-40 3-201,0 9-338,21 10-187,50-26-15</inkml:trace>
  <inkml:trace contextRef="#ctx0" brushRef="#br0" timeOffset="24315.878">16014 2884 5305,'7'-7'3697,"76"-104"-1527,-5-24-1825,-8 12-572,6 3-1,30-32 228,-105 152-1,5-10-21,1 2-1,0-1 1,0 1 0,1 0 0,0 0-1,0 1 1,1 0 0,0 1 0,0-1-1,8-3 23,-14 9-3,-1 0 0,0 1 0,1-1 0,-1 0 0,0 1 0,1-1 0,-1 1 0,1 0 0,-1 0 0,0 0 0,1 0 0,-1 0 0,1 0 0,-1 1 0,0-1 0,1 1 0,-1 0 0,0 0 0,1-1 0,-1 2 0,0-1 0,0 0 0,0 0 0,0 1 0,0-1 0,0 1 0,1 1 3,36 62 8,-23-15 33,-2 1 1,-3 0-1,5 50-41,-14-90 15,11 86 261,-5 0 1,-3 41-277,-10-63 207,4-74-215,1 0 0,-1 0 1,1 0-1,-1 0 0,1 0 0,-1 0 0,0 0 1,0 0-1,1 0 0,-1 0 0,0-1 1,0 1-1,0 0 0,0 0 0,0-1 1,0 1-1,0-1 0,0 1 0,0-1 1,0 0-1,0 1 0,-1-1 0,1 0 1,0 0-1,0 1 0,0-1 0,0 0 0,-1 0 1,1 0-1,0-1 0,0 1 0,0 0 1,0 0-1,0-1 0,0 1 0,-1 0 1,1-1-1,0 1 0,0-1 8,-49-26-326,37 19 231,-34-19-347</inkml:trace>
  <inkml:trace contextRef="#ctx0" brushRef="#br0" timeOffset="24487.817">16088 2637 7746,'16'-2'3552,"7"-6"-2183,23-7-969,7 1 168,23-2-624,2-1-280,7-2 296,-3 6-392,-8-5-296</inkml:trace>
  <inkml:trace contextRef="#ctx0" brushRef="#br0" timeOffset="24790.263">17319 2170 7426,'-16'0'2928,"-4"11"-2208,1 10-696,-1 29-24,0 12-200,3 18-80,-2 8-16,3 9-56,3-3 8,7-13 0,9-10-16,3-42 256,2-16-72,0-31-32</inkml:trace>
  <inkml:trace contextRef="#ctx0" brushRef="#br0" timeOffset="25004.378">16758 2154 7850,'22'0'3576,"7"-1"-2151,27-15-985,15 0 152,22-3-648,4 2-256,1 1 328,0 0-424,-17 6-360</inkml:trace>
  <inkml:trace contextRef="#ctx0" brushRef="#br0" timeOffset="25748.32">17432 2953 6593,'2'-35'3922,"8"-12"-3607,-3 15 48,15-84-201,3-18-1188,35-105 1026,-56 224-38,1 1-1,1-1 1,0 1 0,1 0 0,0 1-1,3-2 39,-10 13 2,1 1 0,-1 0-1,1-1 1,-1 1 0,1 0-1,0 0 1,0-1 0,0 1-1,0 0 1,0 0 0,0 0-1,0 0 1,0 0 0,0 0-1,0 1 1,0-1 0,1 0-1,-1 1 1,0-1 0,1 0-1,-1 1 1,0 0 0,1-1-1,-1 1 1,1 0 0,-1 0-1,1-1 1,-1 1 0,0 0-1,1 1 1,-1-1 0,1 0-1,-1 0 1,1 1 0,-1-1-1,0 0 1,1 1 0,-1-1-1,0 1 1,1 0 0,-1 0-1,0-1 1,0 1-1,0 0 1,1 0-2,3 4 20,0-1-1,-1 1 1,1 0-1,-1 0 1,1 0-1,-2 1 1,1 0 0,-1 0-1,1 0 1,-2 0-1,2 4-19,1-1 24,111 266 688,-114-269-697,1-1 1,-1 1-1,1-1 1,0 0-1,0 0 1,0 0-1,1 0 1,0 0-1,0-1 1,0 1-1,0-1 0,1 0 1,0-1-1,0 1 1,0-1-1,0 0 1,0 0-1,0-1 1,1 1-1,0-1 0,-1 0 1,1-1-1,0 1 1,3-1-16,-1-2 2,-1-1-1,-1-1 1,1 0 0,0 0-1,-1 0 1,1 0 0,-1-1 0,0 0-1,0-1 1,0 1 0,-1-1-1,0 0 1,0-1 0,2-2-2,34-41-85,-3-2 1,-2-2-1,6-15 85,90-143 124,-130 208-98,-1 0 1,1 0-1,0 0 0,0 0 0,0 1 0,0-1 0,0 1 0,1 0 0,-1-1 0,1 1 0,-1 0 0,1 1 0,0-1 0,0 0 0,0 1 0,0-1 0,0 1 0,0 0 0,0 0 0,1 0 0,-1 1-26,13 26 346,-11-7-207,-1 0 1,0 1-1,-2-1 1,0 1-1,-2 11-139,0 143-17,-18 111 17,17-273-49,1-4-14,0 0 0,-1 0 0,0 0-1,-1-1 1,1 1 0,-1 0-1,-1-1 1,-2 7 63,-8-8-533</inkml:trace>
  <inkml:trace contextRef="#ctx0" brushRef="#br0" timeOffset="26482.985">18826 2131 3961,'0'-3'215,"-1"0"0,1 0 0,1-1 0,-1 1 1,0 0-1,1 0 0,-1 0 0,1 0 0,0 0 0,0 0 0,0 0 0,1 0 1,-1 1-1,1-1 0,-1 0 0,1 1 0,0-1 0,0 1 0,0 0 1,0-1-1,1 1 0,0 0-215,20-17 85,1 2 0,0 0-1,2 2 1,0 1 0,0 1 0,2 1 0,-1 1 0,11-1-85,22-11-315,-20 6 106,-10 4 144,-1 1-1,2 1 1,-1 1-1,2 2 1,-1 1 0,1 2-1,32-2 66,-11 9 1336,56-4 546,52-42-943,-15 3-1202,-141 40 194,1-1 0,-1 1 0,1-1-1,-1 0 1,0 0 0,0-1-1,0 1 1,0-1 0,0 0 0,0-1-1,-1 1 1,0-1 0,1 0 0,-1 0-1,0-1 70,5-16-604</inkml:trace>
  <inkml:trace contextRef="#ctx0" brushRef="#br0" timeOffset="26984.343">18719 2758 2409,'-1'-2'126,"1"0"0,-1 1 0,1-1 0,-1 0 0,1 0 0,0 0 0,0 0 0,-1 0 0,2 0 0,-1-1 0,0 1 0,0 0 0,1 1 0,-1-1 0,1 0 0,-1 0 0,1 0 0,0 0 0,0 0 0,0 0 0,0 1 0,0-1 0,0 0 0,0 1 0,1-1 0,-1 1 0,1-1 0,-1 1 0,1 0 0,-1 0 0,1 0 0,0 0 0,1-1-126,7-8 401,7-8-105,4-5-28,1 0 0,2 1-1,0 2 1,8-5-268,143-65 810,-145 77-708,1 1 1,0 2 0,1 1-1,0 1 1,0 2 0,14-1-103,-16 4 74,0 1 0,0 1 0,0 1 0,5 2-74,-16-1 68,0-1-1,0-1 1,-1-1 0,1-1 0,0 0 0,-1-2-1,0 0 1,0-1 0,0 0 0,-1-2 0,4-2-68,19-11-11,-1-2 1,-1-2-1,-1-1 1,2-5 10,17-21-95,-38 8-145</inkml:trace>
  <inkml:trace contextRef="#ctx0" brushRef="#br0" timeOffset="28865.105">20835 1508 4817,'-4'-41'2148,"3"41"-2099,1 0-1,0 1 0,0-1 0,0 0 0,-1 1 0,1-1 0,0 0 1,-1 0-1,1 1 0,0-1 0,0 0 0,-1 0 0,1 0 0,0 1 0,-1-1 1,1 0-1,-1 0 0,1 0 0,0 0 0,-1 0 0,1 0 0,0 0 0,-1 0 1,1 0-1,-1 0 0,1 0 0,0 0 0,-1 0 0,1 0 0,-1 0 0,1 0 1,0 0-1,-1 0 0,1 0 0,0-1 0,-1 1 0,1 0 0,0 0 1,-1 0-1,1-1 0,0 1 0,0 0 0,-1-1 0,1 1 0,0 0-48,-7 133 939,-51 327-625,37-317-370,17-113-17,0-11-12,1 0 1,1 0 0,0 1 0,2-1-1,0 0 1,1 0 0,4 15 84,3-16-1018,3-6-2940</inkml:trace>
  <inkml:trace contextRef="#ctx0" brushRef="#br0" timeOffset="29086.382">21191 2141 8698,'-17'4'3737,"5"-8"-2745,-4-8-1072,11 2 304,-7 0-112,-17-7-328</inkml:trace>
  <inkml:trace contextRef="#ctx0" brushRef="#br0" timeOffset="29530.117">21557 1850 5937,'-18'54'3615,"-3"14"-2735,18-51-851,0 0 0,1 1 1,1-1-1,1 0 0,0 1 1,1-1-1,1 0 0,1 0 1,3 12-30,-6-26-23,1 0 0,-1-1 0,1 1 0,-1 0 1,1-1-1,0 1 0,0-1 0,0 1 1,0-1-1,1 0 0,-1 1 0,1-1 0,-1 0 1,1 0-1,0 0 0,0 0 0,0 0 0,0 0 1,0-1-1,0 1 0,0-1 0,1 1 0,-1-1 1,0 0-1,1 0 0,-1 0 0,1 0 1,0 0-1,-1-1 0,1 1 0,-1-1 0,1 0 1,0 0-1,1 0 23,5-3-51,0 0 0,1-1 0,-2-1 0,1 1-1,0-1 1,-1-1 0,0 0 0,0 0 0,0-1 0,-1 1 0,0-2 0,-1 1 0,1-1 0,3-6 51,14-17 91,-2-2 1,0-1-1,-2 0 0,-2-2 0,-1 0 1,-2-1-1,-2 0 0,-1-1 0,7-39-91,-16 64 101,0-1 0,-1 1 0,0-1 0,-1 0 0,0 0-1,-1 1 1,-1-1 0,0 0 0,-1 1 0,0-1 0,-1 1 0,-1-1-1,0 1 1,-1 0 0,0 0 0,-1 1 0,0 0 0,-3-2-101,5 10 9,0 0 0,0 0 1,-1 0-1,0 1 1,1 0-1,-1 0 1,-1 0-1,1 0 1,0 1-1,-1 0 1,1 0-1,-1 1 1,1-1-1,-1 1 0,0 0 1,0 1-1,1-1 1,-1 1-1,0 0 1,0 1-1,1 0 1,-1-1-1,0 2 1,0-1-1,1 1 1,-1 0-1,1 0 1,0 0-1,0 1 0,-1 0 1,-1 1-10,-4 4-145,0-1 0,1 1 0,0 1 0,0 0 0,1 0 0,0 1 0,1 0 0,0 1 0,1-1 0,0 1 0,0 1 0,-3 8 145,-3 12-500,1 1 0,1 0 0,2 1 0,-1 7 500,-5 42-1419</inkml:trace>
  <inkml:trace contextRef="#ctx0" brushRef="#br0" timeOffset="29881.703">22690 1305 7050,'-18'60'2704,"-4"10"-1864,-3 24-624,-5 8 104,-2 3-80,5-1-112,-5-11-216,3-9-96,4-25-200,9-20-496,-7-33 688,6-9-440,0-35-304</inkml:trace>
  <inkml:trace contextRef="#ctx0" brushRef="#br0" timeOffset="30359.017">23126 1352 5745,'157'-92'5080,"-80"49"-4198,-74 41-904,-1 0 1,1 1-1,-1-1 1,1 1 0,-1 0-1,1 0 1,0 0-1,0 0 1,-1 0 0,1 0-1,0 1 1,0-1 0,0 1-1,0 0 1,0 0-1,0 0 1,0 0 0,0 1-1,0-1 1,-1 1-1,1-1 1,0 1 0,0 0-1,-1 0 1,1 1 0,0-1-1,-1 0 1,1 1-1,-1 0 1,1 0 21,0 2-75,0 1 0,-1 0 0,0-1 1,0 1-1,0 0 0,0 0 0,-1 0 0,0 0 0,0 0 0,0 1 1,-1-1-1,1 0 0,-1 0 0,-1 1 0,1-1 0,-1 0 0,0 0 0,0 0 1,0 0-1,-1 1 0,1-2 0,-2 3 75,-4 9 30,0 0 0,-1-1 1,-1 1-1,-1-2 0,0 1 0,0-1 1,-2-1-1,0 0 0,0 0 0,-1-2 1,0 1-1,-8 3-30,7-5 83,0 0-1,-1-1 1,-1 0 0,0-1 0,0-1 0,0-1 0,-1 0 0,-3 0-83,-27 10 234,47-16-232,0 1 0,-1-1-1,1 0 1,0 0 0,0 1-1,0-1 1,-1 0 0,1 1-1,0-1 1,0 0 0,0 1 0,0-1-1,0 1 1,0-1 0,0 0-1,0 1 1,0-1 0,0 0-1,0 1 1,0-1 0,0 0-1,0 1 1,0-1 0,0 1-1,0-1 1,0 0 0,0 1 0,0-1-1,0 0 1,1 1 0,-1-1-1,0 0 1,0 0 0,0 1-1,1-1 1,-1 0 0,0 1-1,0-1 1,1 0 0,-1 0-1,0 0 1,1 1 0,-1-1 0,0 0-1,1 0 1,-1 0 0,0 0-1,1 0 1,-1 1-2,54 19-123,179 92-752,-172-69 847,-60-42 43,0 0 0,-1 0-1,1 0 1,0 0-1,0 0 1,-1 0 0,1 0-1,-1 0 1,1 0 0,-1 0-1,1 1 1,-1-1-1,0 0 1,1 0 0,-1 0-1,0 1 1,0-1-1,0 0 1,0 0 0,0 0-1,0 1 1,0-1-1,0 0 1,-1 0 0,1 0-1,0 1 1,-1-1 0,1 0-1,-1 0 1,1 0-1,-1 0 1,0 0 0,1 0-1,-1 0 1,0 0-1,0 0 1,0 0 0,1-1-1,-2 2-14,-43 26 576,39-26-524,-267 107 1487,-79 59-2951,300-147 626</inkml:trace>
  <inkml:trace contextRef="#ctx0" brushRef="#br0" timeOffset="30797.967">23882 2080 7794,'-6'6'3216,"16"-13"-2223,7-9-745,18-16-32,6-11-152,22-18-168,5-7-88,15-14-80,3 4 7,2-2-31,-1 3 8,-9 11 56,0 12-56,-18 13-152,-10 7-264,-22 17 544,-12 4-376,-18 13-232</inkml:trace>
  <inkml:trace contextRef="#ctx0" brushRef="#br0" timeOffset="31059.573">24197 1211 6545,'-12'0'3025,"7"15"-1857,10 15-800,11 8 224,19 25-199,2 10-73,11 22-184,1 6-72,5 3-64,-1-4-48,-3-13-64,-6-12-16,-9-20-120,3-13-104,-4-28-225,1-14 385,-5-21-240,-4-20-144</inkml:trace>
  <inkml:trace contextRef="#ctx0" brushRef="#br0" timeOffset="31299.538">25556 1097 7738,'-12'52'3488,"-6"6"-2135,-10 16-913,2 11 208,-3 16-384,-1 8-104,-1-1-360,2-2-240,6-14-320,9-7-128,11-34 527,3-15-519,9-37-136</inkml:trace>
  <inkml:trace contextRef="#ctx0" brushRef="#br0" timeOffset="31683.514">25991 1330 9274,'-4'18'4288,"-13"6"-3546,8-10-479,-14 24-439,3 1 0,1 1-1,2 1 1,1 0 0,0 11 176,2-10-349,1 0-1,2 1 1,3 0 0,-1 13 349,14 17-397,-4-71 386,-1 1 0,1-1 0,0 1 0,0-1 0,0 0 0,1 1 0,-1-1 0,0 0 0,1 0 1,-1 0-1,1 0 0,0 0 0,0 0 0,0-1 0,0 1 0,0-1 0,0 1 0,0-1 0,0 0 0,1 0 0,-1 0 0,0 0 1,1 0-1,-1 0 0,1-1 0,1 1 11,2-1-7,0 0 0,1-1 0,-1 0 0,0 0 0,1 0-1,-1-1 1,0 0 0,0 0 0,0 0 0,0-1 0,-1 0 0,1 0 0,-1-1 0,1 0 0,-1 1 0,-1-2 0,2 0 7,38-31 25,-1-3 0,-2-1 1,-1-2-1,-3-2 0,20-30-25,-43 56 53,-1-1 0,0 0 0,-1-1-1,-2 0 1,0-1 0,-1 0 0,-1-1-1,0 0 1,3-22-53,-10 40 23,0 1 0,0-1 0,0 0 0,0 1 0,-1-1 0,0 0 0,0 0 0,0 0 0,0 0 0,0 1 0,-1-1 0,0 0 0,1 0 0,-1 1 0,-1-1-1,1 0 1,-1 1 0,1-1 0,-1 1 0,0 0 0,0-1 0,0 1 0,-1 0 0,1 0 0,-1 1 0,0-1 0,1 0 0,-1 1 0,0 0 0,-1-1 0,1 1 0,0 1 0,-1-1 0,1 0 0,-1 1 0,1 0-1,-1-1 1,-1 1-23,-6 0 51,1 1-1,-1 0 0,0 1 0,0 0 0,1 0 1,-1 1-1,1 0 0,-1 1 0,1 0 0,0 1 1,-2 1-51,-8 5-95,0 1 1,1 0 0,1 2-1,0 0 1,1 1 0,0 0-1,1 2 1,0 0 0,2 0-1,0 2 1,1 0 0,0 0-1,2 1 1,0 0 0,1 1-1,1 1 1,1-1 0,1 1-1,-1 7 95,0 17-1651,9-16-3018</inkml:trace>
  <inkml:trace contextRef="#ctx0" brushRef="#br0" timeOffset="32066.794">27016 1002 5809,'0'13'2761,"17"-13"-1481,9-7-672,18-4 288,2-10-135,16 2-89,3-9-48,6 4-208,4-2-160,-5 7-328,-4-4-240,-6 7-400,-6 7-160,-12 2 560,-8 0-529,-24 0-239</inkml:trace>
  <inkml:trace contextRef="#ctx0" brushRef="#br0" timeOffset="32504.181">27339 846 6545,'-53'23'3942,"14"-7"-3412,-119 66 101,62-10-595,90-68-24,1 1 0,0 0 0,0 0 0,0 0 0,1 1 0,0-1 0,0 1 0,0 0 0,1 1 0,-1-1 0,0 4-12,4-9 9,-1 0 1,1 0 0,0 0-1,-1 0 1,1 0-1,0 0 1,0 0 0,0 0-1,-1 0 1,1 0-1,0 0 1,1 0 0,-1 0-1,0 0 1,0 0-1,0 0 1,1 0 0,-1 0-1,0 0 1,1 0-1,-1 0 1,1 0 0,-1 0-1,1 0 1,-1 0-1,1 0 1,0-1 0,-1 1-1,1 0 1,0 0-1,0-1 1,0 1 0,0-1-1,-1 1 1,1 0-1,0-1 1,1 1-10,40 7 318,199-12 432,-78 16-804,-50 5-122,-113-17 177,0 0-1,1 0 1,-1-1-1,0 1 1,1 0-1,-1 0 0,1 0 1,-1 0-1,0 0 1,1 0-1,-1 0 1,0 0-1,1 0 0,-1 0 1,0 0-1,1 1 1,-1-1-1,0 0 1,1 0-1,-1 0 0,0 0 1,1 0-1,-1 1 1,0-1-1,1 0 0,-1 0 1,0 1-1,0-1 1,1 0-1,-1 0 1,0 1-1,0-1 0,1 0 1,-1 1-1,0-1 1,0 0-1,0 1 1,0-1-1,0 0 0,0 1 1,1-1-1,-1 0 1,0 1-1,0-1 1,0 0-1,0 1 0,0-1 1,0 1-1,0-1 1,0 0-1,-1 1 1,1-1-1,0 0 0,0 1 1,0-1-1,0 0 1,0 1-1,-1-1 1,1 0-1,0 1 0,0-1 1,0 0-1,-1 0 1,1 1-1,0-1 0,-1 0 0,-72 38 354,-260 107 783,10 5-1722,278-131 77</inkml:trace>
  <inkml:trace contextRef="#ctx0" brushRef="#br0" timeOffset="33236.868">28017 1368 5905,'1'-1'179,"1"0"1,0 0-1,-1 0 0,1 1 0,0-1 0,0 1 0,-1-1 0,1 1 0,0 0 0,0 0 1,0 0-1,-1 0 0,1 0 0,0 0 0,0 0 0,0 1 0,0-1 0,-1 1 1,1-1-1,1 1-179,0 1 34,-1 0 0,1 0 0,-1 0-1,0 0 1,1 1 0,-1-1 0,0 0 0,0 1 0,-1 0 0,1-1 0,0 1 0,-1 0 0,0 0 0,0 0 0,0 0 0,0 0 0,0 0 0,0 0 0,-1 1-34,10 127 480,-12 67-506,-9-1 0,-13 37 26,-19 60-193,22-209 385,14-86 41,2-57 326,23-163 109,36-170-668,-30 241 100,5 1 1,8 1-1,21-46-100,-42 148 100,2 2 0,2 0 0,2 2 0,21-31-100,-35 60 37,1 1-1,0 0 1,1 0 0,0 1-1,1 0 1,0 0-1,1 1 1,0 1 0,1 0-1,0 1 1,0 0-1,0 1 1,1 1 0,0 0-1,1 0 1,13-2-37,-9 6 16,-1 0 0,1 1 0,0 1 0,-1 1 0,1 1 0,-1 0 0,1 2 0,-1 0 0,0 1 0,0 0 0,16 9-16,-19-8-40,0 2 0,-1 0 0,0 1 1,0 0-1,-1 1 0,0 0 0,8 9 40,-16-15-20,-1 1 0,1-1-1,-1 1 1,0 0 0,0 0-1,-1 0 1,1 1 0,-1-1-1,0 1 1,-1 0 0,1 0-1,-1 0 1,-1 0 0,1 0-1,-1 0 1,0 0 0,0 1 0,-1-1-1,0 0 1,0 1 0,0-1-1,-1 0 1,0 1 0,0-1-1,0 0 1,-2 3 20,-4 4-11,0-1-1,0 0 1,-1 0-1,-1 0 1,0-1 0,0-1-1,-1 1 1,-1-2-1,-3 3 12,-19 12 97,-2-1-1,0-2 1,-2-1-1,0-2 1,-1-2-1,-8 1-96,-266 90 660,136-50-1033,48-3-449,91-37 241,13-1-261</inkml:trace>
  <inkml:trace contextRef="#ctx0" brushRef="#br0" timeOffset="33746.604">28903 1683 5625,'-49'35'915,"2"2"-1,2 2 0,1 3 1,2 1-1,-24 34-914,54-63 119,1 0-1,0 1 1,1 0 0,1 0-1,0 1 1,1 1 0,1 0-1,0 0 1,2 0 0,0 0-1,0 1 1,2 0 0,0 0 0,1 14-119,2-29 11,0-1 1,0 0-1,0 0 1,0 0 0,1 0-1,-1 1 1,1-1 0,0 0-1,-1 0 1,1 0-1,0 0 1,0 0 0,0-1-1,1 1 1,-1 0 0,0 0-1,1-1 1,-1 1 0,1-1-1,-1 1 1,1-1-1,0 1 1,0-1 0,-1 0-1,1 0 1,0 0 0,0 0-1,0 0 1,0-1-1,0 1 1,1-1 0,-1 1-1,0-1 1,0 0 0,0 1-1,0-1 1,1 0-1,0-1-11,5 0 8,0 0 0,0-1-1,-1 0 1,1 0-1,-1-1 1,0 0-1,1 0 1,-1-1-1,-1 0 1,1 0-8,10-8 8,-1 0 0,0-2 0,-2 0 0,1 0-1,-2-2 1,0 1 0,0-2 0,-2 0 0,0 0 0,-1-1 0,-1 0-8,-4 7 20,0 0 1,-1 0 0,0-1 0,-1 0-1,0 1 1,-1-1 0,0 0-1,-1 0 1,-1 0 0,0-10-21,0 15 8,-1 1 0,0 0 0,0 0 1,0 0-1,-1 0 0,0 0 0,0 0 0,0 0 0,-1 0 1,0 1-1,0-1 0,-1 1 0,1 0 0,-1 0 0,0 0 1,0 1-1,-1-1 0,1 1 0,-1 0 0,0 0 0,-4-1-8,6 3 2,1 0 0,-1 0 0,0 0 0,0 0 0,1 1 0,-1 0 0,-1-1 0,1 1 0,0 0-1,0 1 1,0-1 0,0 0 0,-1 1 0,1 0 0,0 0 0,0 0 0,-1 0 0,1 0 0,0 1-1,0-1 1,-1 1 0,1 0 0,0 0 0,0 0 0,0 1 0,0-1 0,0 1 0,0-1 0,1 1-1,-1 0 1,0 0 0,1 0 0,0 0 0,-1 1 0,1-1 0,0 1 0,0-1 0,0 1 0,1 0-1,-1 0 1,1 0 0,-1 0 0,1 0 0,0 0 0,0 0 0,0 0 0,0 3-2,2 3 57,0 0 1,1-1 0,0 1-1,1 0 1,-1-1 0,2 1-1,-1-1 1,1 0 0,0 0-1,1-1 1,0 1 0,0-1-1,1 0 1,0 0-1,0-1 1,0 1 0,1-2-1,0 1 1,0-1 0,1 0-1,-1 0 1,2 0-58,29 16 117,0-2 0,2-2 0,0-2 0,1-1 0,0-2-1,1-2 1,1-1 0,23 0-117,-8 1-289,-17-1-109,-20 0-302</inkml:trace>
  <inkml:trace contextRef="#ctx0" brushRef="#br0" timeOffset="34768.022">29702 1940 128,'-21'-12'32</inkml:trace>
  <inkml:trace contextRef="#ctx0" brushRef="#br0" timeOffset="35231.807">29617 1918 2905,'1'0'157,"-1"0"0,1 0 0,-1-1 1,1 1-1,-1 0 0,1-1 0,-1 1 1,1 0-1,-1-1 0,0 1 0,1-1 1,-1 1-1,1-1 0,-1 1 0,0-1 1,1 1-1,-1-1 0,0 1 0,0-1 1,1 1-1,-1-1 0,0 1 0,0-1 1,0 0-1,0 1 0,0-1 0,0 1 1,0-1-1,0 0 0,0 1 0,0-1 1,0 1-1,0-1 0,0 0 0,-1 1 1,1-1-1,0 1 0,0-1-157,-2-5-66,17-11 658,37-38-409,65-55-149,-110 104-34,1-2-9,1 0-1,0 0 1,1 1 0,0 0 0,0 1 0,0 0 0,1 0-1,0 2 1,0-1 0,0 1 0,1 1 0,-1 0-1,11-2 10,-20 5 4,1 0 0,-1 1 0,0-1 0,0 0 0,0 1 0,0-1 0,0 1 0,0 0 0,0 0 0,0 0 0,0 0 0,0 0 0,0 0 0,0 0 0,-1 0 0,1 1 0,-1-1 0,1 1 0,-1-1 1,1 1-1,-1 0 0,0 0 0,0-1 0,1 1 0,-1 0 0,-1 0 0,2 2-4,16 61 253,-15-50-200,12 73 257,15 50 148,-30-136-448,0 0-1,1 0 1,-1 1-1,1-1 0,-1 0 1,1 0-1,0 0 1,0 0-1,0 0 1,0-1-1,0 1 1,0 0-1,1 0 0,-1-1 1,0 1-1,1 0 1,0-1-1,-1 0 1,1 1-1,0-1 1,0 0-1,-1 0 0,1 0 1,0 0-1,0 0 1,0 0-1,0-1 1,0 1-1,1-1 1,-1 1-1,0-1 0,0 0 1,0 0-1,0 0 1,0 0-1,1 0 1,-1 0-10,5-4 6,-1 0-1,0-1 1,0 1 0,0-1 0,-1 0 0,0-1-1,0 1 1,0-1 0,0 0 0,-1 0 0,3-5-6,37-58-576,-2-2 1,27-65 575,-7-20-2315,-52 117 662,-7 27 785</inkml:trace>
  <inkml:trace contextRef="#ctx0" brushRef="#br0" timeOffset="35782.259">29504 2351 5393,'-5'61'2755,"5"-61"-2749,-1 0-1,1 1 1,0-1-1,0 0 0,0 1 1,0-1-1,0 0 1,0 0-1,0 1 0,0-1 1,0 0-1,0 1 1,0-1-1,0 0 0,0 0 1,0 1-1,0-1 1,1 0-1,-1 1 0,0-1 1,0 0-1,0 0 1,0 1-1,0-1 0,1 0 1,-1 0-1,0 1 1,0-1-1,0 0 0,1 0 1,-1 0-1,0 1 1,0-1-1,1 0 0,-1 0 1,0 0-1,1 0 1,-1 0-1,0 0 0,0 0 1,1 1-1,-1-1 1,0 0-1,1 0 0,-1 0 1,0 0-1,0 0 1,1 0-1,-1 0 0,0-1 1,1 1-1,-1 0 1,0 0-1,1 0 0,-1 0 1,0 0-1,1 0-5,17-15 208,-16 13-197,203-194 385,-172 169-411,-19 14 5,0 1 0,0 0 0,1 1 0,1 1 0,0 1 0,0 0 0,8-2 10,-21 9 6,-1 1-1,1 0 1,0 0 0,-1 0-1,1 0 1,0 0 0,0 1 0,0-1-1,0 1 1,-1 0 0,1 0-1,0 0 1,0 0 0,0 0-1,0 1 1,0-1 0,-1 1 0,1 0-1,0 0 1,0 0 0,-1 0-1,1 0 1,-1 1 0,1-1-1,-1 1 1,1-1 0,-1 1 0,0 0-1,2 2-5,17 22 217,-1 0-1,-2 2 1,0 0-1,-2 2 1,10 23-217,-14-28 199,-11-21-180,0 0 0,1 0-1,-1 0 1,1 0 0,0-1 0,0 1 0,0 0-1,1-1 1,-1 0 0,1 1 0,0-1 0,0 0-1,0 0 1,0-1 0,0 1 0,1-1 0,-1 1-1,1-1 1,0 0 0,0 0 0,0-1 0,0 1-1,0-1 1,0 0 0,0 0 0,0 0 0,0-1-1,0 1 1,1-1 0,3 0-19,31-24-347,1-12 139</inkml:trace>
  <inkml:trace contextRef="#ctx0" brushRef="#br0" timeOffset="36128.816">30816 1352 6633,'-6'1'2513,"-1"6"-1777,-2 5 0,-7 34-96,-7 55-127,18 3-313,0 28-88,0 18-32,-2 2-40,-6-10-104,0-5-40,0-36-32,4-14-16,8-44-153,4-19-143,10-27-352,4-22 432</inkml:trace>
  <inkml:trace contextRef="#ctx0" brushRef="#br0" timeOffset="36544.825">31285 1629 6745,'0'-24'2128,"-8"16"-1223,-5 24-628,-40 107 182,18-14-428,-57 136-38,52-103 9,8-8 3,24-9-5,7-112-2,1 0-1,0 0 1,1 0-1,1-1 1,0 1 0,1 0-1,0-1 1,1 0-1,0 1 1,5 9 2,-7-20 1,0 0-1,0-1 1,0 1 0,0 0-1,0-1 1,0 0 0,0 1-1,0-1 1,0 0 0,1 0-1,-1 0 1,1 0 0,-1-1-1,0 1 1,1-1 0,-1 1-1,1-1 1,-1 0 0,1 0-1,-1 0 1,1 0 0,0 0-1,-1-1 1,0 1 0,1-1-1,-1 0 1,1 1 0,-1-1-1,0 0 1,1 0 0,-1-1-1,0 1 1,0 0 0,0-1-1,0 0 1,0 1 0,0-1-1,-1 0 1,1 0 0,0 0-1,-1 0 1,1-1-1,36-49 59,80-111 97,-81 95-117,-3-1 0,-4-2 0,14-47-39,-36 92 39,-1 0 0,-2-1 0,0 1-1,-2-1 1,-1 0 0,-1 0 0,-2 0 0,0-5-39,-2 13 48,0 0 0,-2 1 0,0 0 0,0 0 0,-2 0 1,0 0-1,-1 1 0,-1 0 0,-1 1 0,0 0 0,-9-10-48,12 17 5,1 1-1,-1 0 1,-1 0-1,1 1 1,-1 0-1,-1 1 1,1-1-1,-1 2 1,0-1 0,-7-2-5,13 7-7,0 0 1,0 1 0,1-1 0,-1 1-1,0 0 1,0 0 0,0 0 0,1 0 0,-1 1-1,0-1 1,0 1 0,0-1 0,1 1-1,-1 0 1,0 0 0,1 0 0,-1 1-1,1-1 1,-1 1 0,1-1 0,0 1 0,0 0-1,0 0 1,0 0 0,0 0 0,0 0-1,0 0 1,0 0 0,1 1 0,-1 0 6,-86 133-700,-6 66-647,55-99 621,17-1 369</inkml:trace>
  <inkml:trace contextRef="#ctx0" brushRef="#br0" timeOffset="36965.256">31770 953 5393,'-2'0'2657,"2"0"-289,32-2-1952,55 2-80,-19-3-104,0-5-120,17-10-104,3-5-8,-5-3-8,-4-3 0,-27 12-240,-10 1-256,-13 12 312</inkml:trace>
  <inkml:trace contextRef="#ctx0" brushRef="#br0" timeOffset="37399.276">31777 1023 6849,'-15'8'747,"1"0"0,0 1-1,1 1 1,0 0-1,-9 9-746,-70 101 947,88-117-948,1 1 0,1-1 0,-1 1-1,0 0 1,1 0 0,0 0 0,0 0-1,0 0 1,0 0 0,1 1 0,-1-1 0,1 1-1,0-1 1,1 1 0,-1-1 0,1 1 0,0-1-1,0 1 1,0 0 0,1-1 0,0 2 1,16 57-390,-16-59 371,0 1 0,0 0-1,0-1 1,1 1 0,-1-1-1,1 0 1,0 1 0,0-1-1,1 0 1,-1 0 0,1 0-1,0-1 1,0 1 0,0-1-1,1 1 1,3 1 19,-2-3-7,1 0 0,-1-1 0,1 1 0,0-2 0,0 1 0,-1-1 0,1 1 0,0-2 0,0 1 0,0-1 0,5 0 7,127-26 21,27-15 23,-127 36-41,1 1 0,0 2 0,16 2-3,-47 1 0,1 1 0,-1-1-1,1 2 1,-1-1 0,1 1 0,-1 0-1,0 1 1,0 0 0,0 0-1,0 1 1,-1 0 0,0 0 0,1 0-1,1 3 1,-8-6 2,0 1-1,0-1 0,0 0 0,0 0 1,0 1-1,0-1 0,0 1 0,0-1 1,-1 1-1,1-1 0,-1 1 1,1 0-1,-1-1 0,1 1 0,-1 0 1,0-1-1,0 1 0,0 0 0,0-1 1,0 1-1,0 0-1,0-2 0,0 6 24,0 0 0,-1 0 0,1 1 0,-1-1 0,0 0 0,-1 0 0,1-1 0,-1 1 0,-1 0 0,1 0 0,-1-1 0,0 1 0,0-1 0,0 0 0,-1 0 0,-2 3-24,-50 41 377,0 3 105,42-42-404,-1 0 0,0-2 1,0 1-1,-1-2 0,0 0 1,0-1-1,0 0 0,-1-2 0,0 0 1,-9 1-79,-115-5-2207,100 2 1124,6 13 492</inkml:trace>
  <inkml:trace contextRef="#ctx0" brushRef="#br0" timeOffset="38051.1">32347 1907 6265,'-18'13'438,"2"1"0,-1 0-1,2 1 1,0 1-1,1 0 1,1 2 0,-7 10-438,-1 14 142,3 0 1,1 2-1,3 0 1,1 0-1,2 1 1,2 1 0,2-1-1,2 1 1,2 40-143,2 63 337,1-144-322,1 0-1,0 0 1,0 0 0,0 0-1,1 0 1,-1 0 0,1-1-1,0 1 1,1 0 0,-1-1-1,1 1-14,-2-4 1,-1 0 0,0 0-1,1 0 1,-1 0-1,1-1 1,0 1-1,-1 0 1,1 0 0,0-1-1,-1 1 1,1 0-1,0-1 1,0 1 0,0 0-1,-1-1 1,1 1-1,0-1 1,0 0 0,0 1-1,0-1 1,0 0-1,0 1 1,0-1 0,0 0-1,0 0 1,0 0-1,0 0 1,0 0-1,0 0 1,0 0 0,0 0-1,0-1 1,0 1-1,0 0 1,0 0 0,0-1-1,0 1 1,0-1-1,0 1 1,0-1 0,-1 1-1,1-1 1,0 0-1,2-3-8,0-1 1,0 1 0,0-1-1,0 0 1,-1 0-1,0 0 1,0-1 0,-1 1-1,1 0 1,-1-1-1,1-4 8,6-53-66,-2 1-1,-3-35 67,-1 43 51,6-184 381,-5 166-244,3 0 1,3 0-1,13-49-188,-17 102 34,0 1 0,0 0-1,2 0 1,0 1-1,1-1 1,1 2 0,0-1-1,2 1 1,0 1 0,0 0-1,1 0 1,1 1 0,1 1-1,0 0 1,0 1 0,1 0-1,5-2-33,8-3 79,0 2-1,1 0 1,0 2-1,1 1 1,1 2-1,0 1 1,18-3-79,-20 6-35,0 1 0,1 2 0,-1 1 0,1 1 0,0 2 1,-1 1-1,16 3 35,-43-5-13,0 0 0,0 0-1,-1 0 1,1 0 0,0 0-1,-1 0 1,1 0 0,0 1-1,-1-1 1,1 1 0,0-1-1,-1 1 1,1-1 0,-1 1-1,1 0 1,-1 0-1,1 0 1,-1 0 0,1 0-1,-1 0 1,0 0 0,0 0-1,0 0 1,1 1 0,-1-1-1,0 0 1,0 1 0,-1-1-1,1 1 1,0-1 0,0 1-1,-1-1 1,1 1-1,-1 0 1,0-1 0,1 1-1,-1 0 1,0-1 0,0 1-1,0 0 1,0 0 0,0 0 13,-5 10-32,0 0 1,0 0-1,-1 0 1,-1-1 0,0 0-1,0 0 1,-1-1-1,-1 0 1,-6 6 31,-48 49 257,-4-4-1,-72 53-256,-19-5 583,152-105-603,0 0-1,-1 0 1,0 0 0,0-1-1,0 0 1,0 0 0,-1-1-1,1 0 1,0 0 0,-1-1-1,0 0 1,1 0 0,-1-1-1,0 0 1,1 0 0,-3-1 20,-5-3-807,15-1 313</inkml:trace>
  <inkml:trace contextRef="#ctx0" brushRef="#br0" timeOffset="38568.651">32553 2362 7386,'-58'45'3544,"22"-13"-2901,-11-3-105,25-11-422,1 0 1,1 1-1,1 1 1,-1 3-117,12-14 3,-15 17-25,1 1 0,2 1-1,0 0 1,2 2 0,2 0 0,-8 18 22,8 12-119,16-58 111,-1 0 0,0 0 0,0 0 0,1 0-1,-1 0 1,1 1 0,0-1 0,0 0 0,0 0 0,0 1 0,0-1 0,0 0 0,1 0 0,-1 1-1,1-1 1,-1 0 0,1 0 0,0 0 0,0 0 0,0 0 0,0 0 0,0 0 0,0 0 0,1 0-1,-1 0 1,0-1 0,1 1 0,0 0 0,-1-1 0,1 0 0,0 1 0,0-1 0,0 0 0,0 0-1,0 0 1,0 0 0,0 0 0,0 0 0,0-1 0,2 1 8,5 0-15,0 0-1,1-1 1,-1 0 0,0-1 0,1 0-1,-1 0 1,0-1 0,0 0 0,0-1-1,0 0 1,0 0 0,-1-1 0,1 0 0,4-4 15,16-6 11,0-2 1,-1-1-1,0-2 1,-2 0-1,0-2 1,-2-1-1,0-1 1,-1-1-1,-2-1 1,0 0-1,8-17-11,-28 42 1,5-8 16,-1 0 1,1 0-1,-1-1 1,-1 0-1,0 0 0,0 0 1,0 0-1,-1 0 0,-1-1 1,0 1-1,1-9-17,-3 13 27,0 1 0,-1-1-1,1 1 1,-1 0 0,0 0-1,-1-1 1,1 1 0,-1 0-1,0 0 1,0 0 0,0 0-1,0 1 1,0-1 0,-1 1-1,0-1 1,0 1 0,0 0-1,0 0 1,0 0 0,-1 0-1,0 1 1,1-1 0,-1 1-1,0 0 1,0 0 0,0 0-1,0 1 1,0-1 0,0 1-27,-6-3 15,1 1 0,-1-1 0,1 1 0,-1 1 1,0 0-1,0 1 0,0 0 0,0 0 0,0 1 0,0 0 0,0 1 1,0 0-1,0 0 0,1 1 0,-1 1 0,0-1 0,1 2 1,-1-1-1,1 1 0,0 1 0,0 0 0,-7 5-15,9-5-19,1 0-1,0 1 0,0-1 1,1 1-1,-1 1 1,1-1-1,1 1 0,-1-1 1,1 1-1,0 1 1,1-1-1,0 0 0,0 1 1,1 0-1,-1-1 0,2 1 1,-1 0-1,1 0 1,0 0-1,1 1 20,1-4 1,0-1 0,0 0 1,1 0-1,-1 0 0,1 0 0,0 0 0,0 0 0,1 0 1,-1 0-1,1-1 0,0 0 0,0 1 0,0-1 1,0 0-1,0 0 0,1 0 0,0-1 0,-1 1 0,1-1 1,0 0-1,0 0 0,0-1 0,0 1 0,0-1 0,3 1-1,21 9 93,1 0-1,0-3 0,0 0 1,1-2-1,14 1-92,196 32 376,-229-37-440,-1 0 0,0 0 1,1 2-1,-1-1 0,0 1 0,0 0 1,-1 1-1,0 1 0,1-1 0,-2 1 1,1 1-1,-1 0 0,0 0 0,0 0 0,-1 1 1,7 8 63,25 54-484</inkml:trace>
  <inkml:trace contextRef="#ctx0" brushRef="#br0" timeOffset="48198.742">3712 5627 1736,'-15'26'1513,"22"-39"-1379,-12 13 831,13 15 3095,-4-15-4015,-1 0 0,0 0 0,0 0 0,0 0 0,0-1 0,0 0 0,1 1 0,-1-1 0,0 0 0,0-1-1,-1 1 1,1 0 0,0-1 0,2-1-45,-3 2 18,86-49 17,-22-9-18,-20 13-29,-35 39 29,0 0 1,0 1-1,0 0 0,1 1 0,0 0 0,0 1 0,0 0 1,2 1-18,4-6 7,8 3 12,20 36 35,-46-30-54,1 1 0,-1-1 1,1 1-1,-1-1 0,0 0 0,1 0 1,-1 1-1,1-1 0,-1 0 1,0 0-1,1 1 0,-1-1 0,1 0 1,-1 0-1,1 0 0,-1 0 1,1 0-1,-1 0 0,1 0 0,-1 0 1,1 0-1,-1 0 0,1 0 1,-1 0-1,1 0 0,-1 0 0,1 0 1,-1 0-1,1-1 0,-1 1 0,1 0 1,-1 0-1,1-1 0,-1 1 1,0 0-1,1-1 0,-1 1 0,0 0 1,1-1-1,-1 1 0,0 0 1,1-1-1,-1 1 0,0-1 0,0 1 1,1-1-1,-1 1 0,0 0 1,0-1-1,0 1 0,0-1 0,0 1 0,1-1-2,43-9-24,15 0 57,-38 1 10,-20 8-37,0 1 1,0-1-1,0 0 1,0 1-1,0-1 1,0 1-1,0-1 1,0 1-1,0 0 1,0-1-1,0 1 0,0 0 1,0 0-1,1 0 1,-1-1-1,0 1 1,0 0-1,0 1 1,0-1-1,0 0 1,0 0-1,0 0 0,0 1 1,1-1-1,-1 1 1,0-1-1,0 1 1,0-1-1,-1 1 1,2 0-5,37 43 272,7 5-167,-36-44-94,0-1 0,0-1 0,0 1-1,1-2 1,-1 1 0,1-2 0,0 1 0,0-1-1,-1-1 1,9 0-11,-15 0 6,-1 1 0,1-1-1,0 1 1,0 1 0,0-1 0,-1 0 0,1 1-1,-1 0 1,1 0 0,-1 0 0,0 0-1,1 0 1,-1 1 0,0-1 0,-1 1 0,1 0-6,12 9 48,20 16-19,-22-16-18,0-1 1,1-1 0,0 0 0,1-1 0,0 0-1,1-1 1,13 4-12,-17-9 5,1 1-1,-1 1 1,0 0-1,0 1 0,-1 0 1,1 1-1,-1 0 1,-1 0-1,4 5-4,-1 1 45,0 0-1,-1 2 1,-1-1-1,0 2 1,6 11-45,-14-22 10,-1-1 1,0 0-1,1 0 0,0 0 0,0-1 1,0 1-1,0-1 0,1 1 1,0-1-1,-1 0 0,1-1 0,0 1 1,0-1-1,0 1 0,1-1 1,-1 0-1,1-1 0,1 1-10,16 4 31,0-1-1,0-2 1,1 0-1,-1-1 1,1-1-1,14-2-30,-26 1 0,99-15-11,-98 12 11,0-1 0,0 0 0,0-1 0,0 0 0,-1 0 0,0-1 0,0-1 0,0 0-1,-1-1 1,0 0 0,0 0 0,-1-1 0,8-9 0,3-5 12,2 2-1,1 0 1,0 1 0,15-8-12,76-38-36,-18 28 50,-31-6 14,0-19-16,-45 47-20,2 1-1,-1 1 0,2 1 0,0 1 0,1 1 9,38-4 122,-56 14-122,1-1 0,-1 0 0,1 0 1,-1 0-1,0-1 0,0 0 1,0 0-1,0-1 0,-1 0 0,1 0 1,-1 0-1,0 0 0,2-3 0,4-2-5,-10 7 5,1 1-1,-1 0 1,0 0-1,1 0 0,-1 0 1,0 0-1,1 1 1,-1-1-1,1 0 0,0 1 1,-1-1-1,1 1 1,-1-1-1,1 1 0,0 0 1,-1 0-1,1 0 1,0 0-1,-1 0 0,1 0 1,0 0-1,1 1 1,1-1 0,16-2 4,7 4 9,-24-2-10,-1 0 0,0 0 0,0 0 0,0 0-1,0 1 1,1-1 0,-1 1 0,0 0 0,0-1 0,0 1-1,0 0 1,0 0 0,0 0 0,-1 1 0,1-1-1,0 0 1,-1 1 0,1-1 0,0 1 0,-1-1 0,0 1-1,1 0 1,-1 0 0,0 0 0,0 0 0,0 0-1,0 0 1,0 0 0,-1 0 0,1 0 0,0 0 0,-1 0-1,0 0 1,1 0 0,-1 1-3,4 7 1,52 81 66,-11-21-68,-39-61 1,0 0 0,-1 1 0,0-1 0,0 1 0,-1 0 0,-1 0 0,1 1 0,-2-1 0,1 3 0,45 84 2,-33-70-3,0-2 0,2 0-1,1-1 1,12 13 1,34 25 28,36 15 9,9-8-29,-100-60-5,2 0-1,-1-1 0,1-1 1,0 0-1,0 0 0,1-1 1,0 0-1,0-1 0,0-1 1,1 0-1,0 0 0,-1-1 1,1-1-1,0 0 0,1-1 1,-1-1-1,0 1 0,0-2 1,0 0-1,0-1 0,0 0 1,0-1-1,0 0 0,3-3-2,158-69-2,-81 38 11,-18 3 18,16-38-35,-23 22 26,8-19-20,40-59-10,-39 58 46,-42 46-26,46-45 7,-30 34-19,-29 12 3,24 3-14,6 6 55,50-25-33,-58 9-1,-43 29-6,0 0 0,0-1 0,0 1 0,0 0 0,1 0 0,-1 0 0,1 0-1,-1 0 1,1 0 0,-1 0 0,1 0 0,-1 1 0,1-1 0,0 1 0,-1-1 0,1 1-1,0-1 1,-1 1 0,1 0 0,0 0 0,0 0 0,-1 0 0,1 0 0,0 0-1,0 1 1,-1-1 0,1 1 0,0-1 0,-1 1 0,1-1 0,-1 1 0,1 0-1,0 0 1,-1 0 0,0 0 0,1 0 0,-1 0 0,0 0 0,1 0 0,-1 1-1,0-1 1,0 0 0,0 1 0,0-1 0,1 2-2,-1-1 0,0 0 0,0-1 1,0 1-1,0-1 1,1 0-1,-1 1 0,0-1 1,1 0-1,-1 0 0,1 0 1,-1 0-1,1 0 1,-1 0-1,1 0 0,0-1 1,-1 1-1,1-1 0,0 1 1,1 0 1,97 22 36,-93-23-28,0 1 1,-1 0-1,1 0 1,-1 0-1,0 1 0,1 0 1,-1 0-1,0 1 1,0 0-1,0 0 1,0 0-1,-1 1 1,0-1-1,1 1 0,-1 1 1,0-1-1,-1 1 1,1 0-1,-1 0 1,0 0-1,0 0 1,-1 1-1,1 0 0,0 1-8,73 100 108,-70-99-103,73 103 43,-48-67 115,-24-30-127,2-1 0,-1-1 0,2 1 0,-1-2 0,2 1 1,1 0-37,8 4 17,53 50-13,-69-59-1,-3-3-2,0-1 1,0 1 0,0-1 0,1 1-1,0-1 1,0 0 0,0 0 0,0 0-1,0 0 1,1-1 0,-1 1 0,1-1-1,-1 0 1,1 0 0,0 0 0,0-1-1,0 1 1,0-1 0,0 0 0,0 0 0,0 0-1,2-1-1,84-17 70,-34 11-28,-32 11-18,32-13-8,-51 7-14,-1 1 1,1 0-1,0 0 0,-1 0 0,1 0 0,-1 1 0,1 0 0,0 0 0,-1 0 0,0 0 0,1 1 0,-1-1 1,0 1-1,2 1-2,0 1 7,-3-2-5,0 1-1,0-1 0,0 0 0,1 0 1,-1-1-1,1 1 0,-1-1 1,1 1-1,-1-1 0,1 0 0,0-1 1,0 1-1,-1-1 0,1 1 0,0-1 1,0 0-1,0 0 0,0-1-1,3-1-2,0-1 0,0-1-1,-1 1 1,1-1 0,-1 0-1,0 0 1,0-1 0,0 0-1,2-2 3,34-26 52,19 4 169,10-8 29,72-66-154,-117 85-109,-2-1 1,0-1 0,-1-1-1,15-18 13,25-24 19,64-59 49,-115 112-68,1 1 0,0 0 0,0 1 0,1 0 0,0 1 0,1 0 0,1 1 0,-7 1 1,0 1-1,0-1 1,-1-1-1,1 0 1,-1 0-1,-1-1 1,6-4-1,9-9-5,7-7-4,-24 21 3,0 1 0,0 0 1,1 0-1,0 0 0,0 1 0,0 0 0,1 0 0,0 0 0,2 0 6,63-21-60,-68 24 48,1-1 0,0 1-1,0 1 1,0-1 0,0 1-1,0-1 1,0 2 0,0-1-1,0 0 1,0 1-1,0 0 1,-1 0 0,1 0-1,0 1 1,2 1 12,1 0-35,-1 1 0,0 0 0,0 1 0,0-1 0,-1 1 0,0 1 0,0-1 0,0 1 0,4 5 35,11 4-65,3 11 46,27 72-46,34 51 76,68 60 117,-144-199-128,-1 1 0,1-1 0,1 0 0,0-1 0,0 0 0,1-1 0,0 0 0,0-1 0,1 0 0,0 0 0,0-2 0,10 4 0,72 31 3,-65-26 12,0-1 1,1-2-1,1-1 1,3 0-16,-22-8 27,1 0 1,-1-1-1,0 0 1,0-1-1,1 0 1,-1-1-1,11-2-27,11-7 24,29-2-1,2-9-22,16-2 6,71-16-14,-128 29 7,-1-2 0,-1-1-1,0 0 1,-1-2 0,0-1 0,-1 0-1,-1-1 1,12-14 0,-12 13-1,16-15-5,-2 0 0,2 2 0,1 2-1,11-6 7,120-58-31,35-61-69,-199 152 96,194-140-82,-189 135 92,0 1-1,0 0 1,1 1 0,0-1 0,0 2 0,0-1 0,0 1-1,11-2-5,35-4 34,-50 9-34,0 1 1,-1-1-1,1 1 1,0 0-1,0 1 1,0-1-1,0 1 1,-1 0-1,1 0 1,0 1-1,-1-1 1,1 1-1,-1 0 1,0 0-1,1 0 1,-1 1 0,0 0-1,0 0 1,-1 0-1,4 2 0,29 19-21,-30-21 11,0 0-1,0 0 1,0 1 0,-1-1-1,1 1 1,-1 1 0,0-1 0,0 1-1,0 0 1,-1 0 0,2 3 10,3 9 2,0 0 0,-1 1 1,-1 0-1,-1 0 1,0 1-1,-1 0 0,-1 0 1,0 8-3,3 11 7,28 117 96,21 43-103,-53-184 27,1 0 0,0-1 0,1 1 0,1-1 0,0 0 0,0 0 0,1-1 0,1 1 0,0-2 0,1 1 0,0-1 0,1-1 0,10 10-27,27-7 4,-28-8-5,-1 1-1,0-2 0,1 0 0,0 0 1,-1-2-1,1-1 0,0 0 0,0-1 0,1-1 2,113-18 28,-109 13-4,-1-1 0,-1-1 0,1-1 0,-1-1 0,8-6-24,243-154 125,-196 135-124,10-17 14,-67 37 0,0-1 0,-2 0 0,0-1 0,-1-1 0,-1-1 0,0 0 0,3-9-15,17-17 190,-25 32-74,1 2 0,0-1 1,1 2-1,0 0 0,1 0 0,2 0-116,27-26 79,17 4-71,-1 6-3,-45 20-10,45-9-60,-55 15 61,0-1-1,-1 1 1,1 0 0,-1 1 0,1-1 0,-1 1 0,1-1 0,-1 1-1,1 0 1,-1 0 0,0 1 0,1-1 0,-1 1 0,0 0 0,0-1-1,0 1 1,0 1 0,0-1 0,1 2 4,19 22-21,44 36-70,-45-45 84,-1 1 1,0 2-1,-2 0 0,0 0 0,-1 2 1,-2 0-1,0 1 0,-1 1 1,-1 0-1,2 8 7,15 22 2,45 75-16,-62-102 25,2-1-1,0 0 1,2-2-1,1 0 0,19 20-10,49 23 71,-75-60-71,0 0 1,1-1-1,0 0 1,0-1-1,1 0 0,-1-2 1,12 3-1,-11-4-3,0-1 1,1 0-1,-1-2 1,1 1-1,-1-2 1,14-2 2,-15 1 3,0 0-1,0-1 1,-1-1-1,0 0 1,0 0-1,0-1 1,-1-1-1,1 0 1,-1-1-1,-1 0 1,9-8-3,220-204 61,-220 201-52,8-9 1,1 0 0,1 2 0,24-15-10,119-76 12,-68 39-39,-52 42 18,107-97 9,-132 112 4,-8 5 1,1 1 0,0 1 0,1 1 0,16-8-5,-24 16 4,1 0 0,0 1-1,0 0 1,0 1 0,0 0 0,0 1 0,7 1-4,7-1 0,-13 0-5,-1 1 0,1 0 1,-1 2-1,1-1 0,-1 2 1,0 0-1,1 1 0,2 1 5,-1 1-55,0 1 0,-1 1 0,0 0 0,0 1 0,-1 1 0,0 0 0,0 1 0,-1 0 0,0 1 0,-1 1 0,8 9 55,104 170-73,-71-81 422,-44-88-276,0 0 1,1-1-1,2 0 0,0-1 1,1 0-1,8 8-73,7 0 41,2-1 1,0-1-1,18 10-41,-40-30 4,113 69-13,-40-46-54,31-22 35,18-7 12</inkml:trace>
  <inkml:trace contextRef="#ctx0" brushRef="#br0" timeOffset="59831.545">20129 4970 4337,'-4'-20'2902,"3"-21"-2058,4 38-349,-9 18-135,6 77-161,-13 420 1699,3-247-1249,6-163-414,-5-2-1,-17 81-234,9-140-812,12-72 497</inkml:trace>
  <inkml:trace contextRef="#ctx0" brushRef="#br0" timeOffset="60635.293">19828 4995 1936,'-1'1'168,"1"0"0,0 0-1,-1 1 1,1-1-1,-1 0 1,1 0 0,-1 0-1,0 0 1,0 0-1,1 0 1,-1 0 0,0 0-1,0 0 1,0-1-1,0 1 1,0 0 0,0 0-1,0-1 1,0 1-1,0-1 1,0 1 0,-1-1-1,1 1 1,0-1-1,0 0 1,0 1 0,-1-1-1,1 0 1,0 0-168,-2 0 99,-41 40 1780,39-34-1746,3-5-113,1 0 0,0 0 0,0 0 1,0 0-1,0 0 0,0 0 0,1 0 0,-1 0 1,0 1-1,0-1 0,1 0 0,-1 1 1,1-1-1,-1 0 0,1 1 0,0-1 1,-1 1-1,1-1 0,0 0 0,0 1 0,0-1 1,0 2-21,14 49 280,-13-51-267,0-1 1,0 1-1,0-1 1,1 0-1,-1 1 0,0-1 1,0 0-1,1 0 1,-1 1-1,0-1 1,1 0-1,-1 0 1,0-1-1,1 1 0,-1 0 1,0 0-1,0-1 1,1 1-1,-1 0 1,0-1-1,0 1 1,0-1-1,1 0 0,-1 1 1,0-1-1,0 0-13,4-1 33,3-3 8,1 0 0,0-1 0,-1 0 0,0-1-1,-1 1 1,0-1 0,0-1 0,0 1-1,-1-1 1,0-1 0,0 1 0,-1-1-1,2-5-40,-1 5 28,104-182 177,-55 95-93,-17 33 223,-37 62-317,0-1 0,0 0 0,0 0-1,0 1 1,0-1 0,0 1 0,0-1 0,1 1-1,-1 0 1,1-1 0,-1 1 0,1 0 0,-1 0 0,1 0-1,0 0 1,-1 0 0,1 0 0,0 1 0,0-1-1,0 0 1,0 1 0,-1 0 0,1-1 0,0 1-1,2 0-17,46 0 225,-40 5-224,-1 1 0,0-1 0,0 2 0,-1-1 0,0 1 0,0 1 0,0-1 0,-1 1 0,0 1 0,-1-1 0,0 1 0,0 0 0,-1 1 0,0 0-1,4 12 6,0 0-1,-2 0 1,-1 1-1,-1 0 1,-1 0-1,0 11-5,15 65-242,-17-90 20,1-1 0,0 0 1,1 0-1,-1 0 0,1 0 0,1-1 1,0 1-1,0-1 0,0 0 0,1-1 1,3 4 221,7-4-659</inkml:trace>
  <inkml:trace contextRef="#ctx0" brushRef="#br0" timeOffset="61378.176">19679 5894 3241,'-1'-1'159,"0"0"1,0 0 0,0 1-1,0-1 1,0 0 0,-1 0-1,1 1 1,0-1 0,0 1-1,0-1 1,-1 1 0,1 0-1,0-1 1,-1 1 0,1 0-1,0 0 1,-1 0 0,1 0-1,0 0 1,-1 0 0,1 0-1,0 0 1,0 1 0,-1-1-1,1 1 1,0-1 0,-1 0-1,1 1 1,0 0 0,0-1-1,0 1 1,0 0 0,0 0-1,0 0 1,-1 0-160,-8 5 410,18-2-103,61 13 56,-20 10-219,-2 3 0,-1 1 1,-1 3-1,29 29-144,-57-48 26,-17-15-24,2 2 14,0 1 0,0-1 0,0 0-1,1 0 1,-1 0 0,0 0 0,1-1 0,-1 1 0,1-1 0,0 1 0,-1-1 0,1 0 0,0 0 0,0 0 0,0 0 0,0-1-1,0 1 1,-1-1 0,1 1 0,0-1 0,0 0 0,0-1 0,0 1 0,0 0 0,0-1 0,0 1 0,0-1-16,4-3 86,-1 0 0,0 0 0,0-1 0,-1 0 1,1 0-1,-1 0 0,0 0 0,-1-1 0,1 0 1,-1 0-1,0-1-86,10-12 184,20-31-169,-3-1 1,-1-2 0,18-47-16,-26 42-577,-13 8 233</inkml:trace>
  <inkml:trace contextRef="#ctx0" brushRef="#br0" timeOffset="63910.311">21171 4591 3257,'0'1'134,"0"-1"0,0 0 0,0 0 1,0 0-1,0 0 0,0 0 0,0 0 0,1 0 1,-1 0-1,0 0 0,0 0 0,0 0 0,0 0 1,0 0-1,0 0 0,0 0 0,0 0 0,0 0 1,1 0-135,-19 37 749,-24 119 1418,21-61-1214,11-44-566,-3-1-1,-2 0 1,-10 21-387,-16 15 46,40-83-108,1-3 33,0 0 0,0-1 1,0 1-1,0 0 0,0 0 1,-1 0-1,1 0 0,0 0 1,0-1-1,0 1 0,0 0 1,0 0-1,0 0 0,-1 0 1,1 0-1,0 0 0,0 0 1,0 0-1,0-1 0,0 1 1,-1 0-1,1 0 0,0 0 1,0 0-1,0 0 0,0 0 1,-1 0-1,1 0 0,0 0 1,0 0-1,0 0 0,0 0 0,-1 0 1,1 0-1,0 0 0,0 0 1,0 0-1,0 1 29,-3-25-2056,-2-9 879</inkml:trace>
  <inkml:trace contextRef="#ctx0" brushRef="#br0" timeOffset="64448.072">20825 4703 4345,'-38'84'2072,"-1"-31"-962,68-93-791,-8-2-204,-8 13 1,2 1-1,1 0 0,1 1 1,1 1-1,1 1 1,7-6-116,-19 23 51,0 0 1,1 1-1,0-1 1,0 2-1,0-1 1,1 1-1,0 0 1,0 1-1,1 0 1,0 0-1,-1 1 1,2 1-1,-1-1 1,0 2-1,1-1 1,-1 2-1,1-1 1,-1 1-1,1 1 1,0 0-1,2 0-51,150 32 51,-159-32-33,-1 1 0,1-1 0,0 1-1,0 0 1,0 0 0,-1 0 0,1 0 0,-1 1-1,1-1 1,-1 1 0,1 0 0,-1 0 0,0 0 0,0 0-1,0 1 1,0-1 0,0 1 0,-1 0 0,1 0-1,-1 0 1,0 0 0,0 0 0,0 1 0,0-1 0,0 1-1,-1-1 1,1 1 0,-1-1 0,0 1 0,0 0-1,-1 0 1,1-1 0,-1 1 0,0 0 0,0 0 0,0 0-18,-24 88-938,19-79 719,-13 38-194</inkml:trace>
  <inkml:trace contextRef="#ctx0" brushRef="#br0" timeOffset="64896.94">20804 4995 3873,'-6'18'2143,"2"-23"-563,15 7-150,15 24-1054,57 99 112,-83-125-488,59 91 214,-56-87-207,1-1 0,-1 1 0,1-1 1,-1 0-1,1 0 0,0-1 0,0 1 0,0-1 1,0 0-1,1 0 0,-1 0 0,1 0 1,-1-1-1,1 0 0,-1 0 0,1 0 1,0 0-1,0-1 0,-1 0 0,1 0 1,4-1-8,0-1 3,0-1 0,-1 0 0,0-1 1,0 0-1,0 0 0,0-1 1,0 0-1,-1-1 0,0 1 0,0-1 1,0-1-1,-1 1 0,5-8-3,-6 9 2,13-17 33,0-2 1,-1 0 0,-2-1 0,0 0 0,-2-1 0,4-12-36,-6 14 59,71-124 265,4 31-477,-54 73-283,-21 7 177</inkml:trace>
  <inkml:trace contextRef="#ctx0" brushRef="#br0" timeOffset="66510.27">22015 5223 3425,'-2'2'861,"2"-2"-771,0 0 0,0-1 1,0 1-1,0 0 0,0 0 1,0 0-1,0 0 0,0-1 1,0 1-1,-1 0 0,1 0 1,0 0-1,0 0 0,0 0 1,0-1-1,0 1 0,-1 0 1,1 0-1,0 0 0,0 0 1,0 0-1,0 0 0,-1 0 1,1 0-1,0 0 0,0-1 1,0 1-1,0 0 0,-1 0 1,1 0-1,0 0 0,0 0 1,0 0-1,-1 0 0,1 0 1,0 0-1,0 0 0,0 1 1,-1-1-1,1 0 0,0 0 1,0 0-1,0 0 0,0 0-90,69-154 502,-26 54-371,4 2-1,47-69-130,41-22 32,-104 151-31,-1-2-1,-2-1 1,9-22-1,82-170-4,-117 229 7,1-1 0,0 1 0,0-1 0,0 1 0,0 0 0,1 0 0,0 0 1,-1 1-1,1-1 0,0 1 0,1 0 0,-1 0 0,1 1 0,-1-1 0,6-1-3,-8 3 4,-1 0-2,0 1-1,-1-1 1,1 1 0,-1-1 0,1 1 0,-1-1-1,1 1 1,0 0 0,-1-1 0,1 1 0,0 0-1,0 0 1,-1-1 0,1 1 0,0 0 0,0 0-1,-1 0 1,1 0 0,0 0 0,0 0 0,-1 0-1,1 0 1,0 0 0,0 1 0,-1-1 0,1 0-1,0 0 1,-1 1 0,1-1 0,0 0-1,-1 1 1,1-1 0,0 0 0,-1 1 0,1-1-1,-1 1 1,1-1 0,-1 1 0,1 0 0,-1-1-1,1 1 1,-1-1 0,0 1 0,1 0 0,-1-1-1,0 1 1,1 0 0,-1 0 0,0-1 0,0 1-1,0 0 1,0-1 0,0 1 0,0 0 0,0 0-1,0 0-1,24 129 162,67 583 524,-90-654-543,-1-58-147,0 0 0,0 0 0,0 1 0,0-1 0,-1 0 0,1 0 0,0 0 0,0 0 0,-1 0 0,1 0 0,-1 0 0,1 0 0,-1 0 0,1 0 0,-1 0 0,0 0 0,1 0 0,-1 0 0,0-1 0,0 1 0,1 0 0,-1 0 0,0-1 0,0 1-1,0-1 1,0 1 0,0-1 0,0 1 0,0-1 0,0 1 0,0-1 0,0 0 0,0 0 0,-1 1 0,1-1 0,0 0 0,0 0 0,0 0 0,0 0 0,0-1 0,0 1 0,0 0 0,-1 0 0,1-1 0,0 1 0,0 0 0,0-1 0,0 1 0,0-1 4,-4-3-124,1-1-1,-1 0 1,1 0 0,0 0 0,0 0 0,1-1 0,0 1-1,0-1 1,-1-3 124,-16-35-365</inkml:trace>
  <inkml:trace contextRef="#ctx0" brushRef="#br0" timeOffset="66766.065">22265 4636 4617,'0'0'2032,"5"-3"-1135,12 8 79,10-14 80,21-10 0,7 6-72,10-3-319,2 5-169,-9 11-328,-4-5-192,-13-3-624,-6 8-353,-12 10 553</inkml:trace>
  <inkml:trace contextRef="#ctx0" brushRef="#br0" timeOffset="67369.026">23092 4989 5345,'-45'87'3015,"35"-69"-1614,25-84-365,15-86-517,10-40-498,-32 156-91,-2 1-1,-1-1 1,-2 0-1,-2-1 1,-1 1-1,-2 0 1,-2-6 70,2 27-15,1 8 25,-1 1 0,2 0-1,-1-1 1,1 1 0,0-1-1,0 1 1,0-1 0,1 1 0,0-1-1,2-4-9,-3 10 4,1-1-1,0 1 1,-1 0-1,1 0 1,0-1-1,0 1 1,0 0-1,0 0 1,0 0-1,0 0 1,0 0-1,0 0 1,0 0-1,1 1 1,-1-1-1,0 0 1,0 1-1,1-1 1,-1 1-1,1-1 1,-1 1-1,0-1 1,1 1-1,-1 0 1,1 0-1,-1 0 1,1 0-1,-1 0 1,0 0-1,1 0 1,-1 0-1,1 1 1,-1-1-1,1 1 1,-1-1-1,0 1 1,2 0-4,43 31-11,-27-7 78,-2 1-1,0 1 1,-2 0 0,0 1-1,6 23-66,-9-27 146,-11-18-115,2 0 0,-1 0 0,1-1 0,0 1 0,0-1 0,0 0 0,1 0 0,-1 0 0,1 0 0,1-1 0,-1 0 0,0 1 0,1-2 0,0 1 0,0 0 0,0-1 0,1 0 0,-1 0 1,1-1-1,0 1 0,-1-1 0,3 0-31,-3-3 4,1 1-1,-1-1 1,0 0 0,0-1 0,1 0 0,-1 1 0,0-2 0,-1 1 0,1 0 0,0-1 0,-1 0 0,1 0-1,-1-1 1,0 1 0,3-4-4,27-26-33,-3-2-1,0-1 1,-2-1-1,12-23 34,-38 56-4,75-118-116,-32 49 801,-50 88-214,-7 53-26,-54 202 226,30-104-395,-4-7-20,13-22-13,12-36-100,21-47-326,-7-53 179,0-1 1,1 1-1,-1-1 1,0 1-1,0-1 0,0 0 1,0 1-1,1-1 1,-1 1-1,0-1 0,0 0 1,0 1-1,1-1 1,-1 0-1,0 1 1,1-1-1,-1 0 0,0 0 1,1 1-1,-1-1 1,0 0-1,1 0 1,-1 1-1,1-1 0,-1 0 1,0 0-1,1 0 1,-1 0-1,1 0 0,-1 0 1,1 0-1,-1 0 1,0 0-1,1 0 1,-1 0-1,1 0 0,-1 0 1,1 0-1,-1 0 1,0 0-1,1 0 1,-1 0-1,1-1 0,-1 1 1,0 0-1,1 0 1,-1-1-1,0 1 0,1 0 1,-1 0-1,0-1 1,1 1-1,-1 0 1,0-1-1,0 1 0,1 0 1,-1-1-1,0 1 1,0-1-1,1 1 8,26-57-296</inkml:trace>
  <inkml:trace contextRef="#ctx0" brushRef="#br0" timeOffset="67946.215">24045 4346 6457,'1'4'193,"7"45"1018,-1 1 1,-3 0 0,-2 47-1212,-39 234 495,37-224-439,0-107-56,0 0 0,0 0 1,0 0-1,1 0 0,-1 0 0,0 0 1,0 0-1,0 0 0,1 0 1,-1 0-1,0-1 0,0 1 1,0 0-1,1 0 0,-1 0 0,0 1 1,0-1-1,0 0 0,1 0 1,-1 0-1,0 0 0,0 0 1,0 0-1,1 0 0,-1 0 0,0 0 1,0 0-1,0 0 0,1 1 1,-1-1-1,0 0 0,0 0 0,9-38-29,16-185-70,-21 142 190,-3 1 0,-4-1 0,-13-76-91,16 155 9,-3-13 64,1 1 1,0-1-1,1 1 1,1-1-1,0 0 0,1 1 1,0-1-1,1 1 1,2-3-74,-1 11 15,0 1 1,1-1 0,0 1-1,0 0 1,0 0 0,1 0-1,-1 0 1,1 1 0,0 0-1,1 0 1,-1 0-1,1 1 1,0 0 0,-1 0-1,1 0 1,1 1 0,-1 0-1,0 0 1,1 0 0,-1 1-1,0 0 1,4 0-16,24-9 17,57-9-17,-88 19-2,0 0 0,1-1 0,-1 2 0,1-1-1,-1 0 1,0 1 0,1 0 0,-1-1 0,0 1-1,1 1 1,-1-1 0,0 0 0,0 1 0,0-1-1,0 1 1,0 0 0,-1 0 0,1 0 0,0 1 0,-1-1-1,0 1 1,1-1 0,-1 1 0,0 0 0,0 1 2,0 0-1,0-1 1,-1 1 0,0 0-1,0 0 1,0 0 0,0 0-1,-1 0 1,1 0 0,-1 0-1,0 0 1,0 0 0,-1 0-1,1 0 1,-1 0 0,0 0-1,0 0 1,0 0 0,-1-1 0,1 1-1,-1 0 1,0-1 0,0 1 0,-55 75-44,55-76 43,-83 80-63,74-75-55,1 0 0,-2-1 0,1-1 0,-1 0 0,0 0 0,0-1 0,-5 0 119,15-4-60,0-1 0,0 0-1,1 0 1,-1 1-1,0-1 1,0 1 0,1-1-1,-1 1 1,1 0-1,-1 0 1,0 0 0,1 0-1,-1 0 1,1 0-1,0 0 1,-1 0 0,1 0-1,0 1 1,0-1-1,0 0 1,0 1 0,0-1-1,0 1 1,0 0 0,0-1-1,1 1 1,-1-1-1,0 1 1,1 0 0,0 0-1,-1-1 1,1 1-1,0 0 1,0 0 0,0 1 60,9 19-271</inkml:trace>
  <inkml:trace contextRef="#ctx0" brushRef="#br0" timeOffset="68241.972">24540 5102 9546,'-11'9'3705,"13"-11"-2745,5-11-264,10-7-424,7-8-408,0-14-1256,-5-14 984</inkml:trace>
  <inkml:trace contextRef="#ctx0" brushRef="#br0" timeOffset="69014.7">25462 4019 6137,'4'120'2753,"5"113"-1850,-10 0 0,-11 1-903,12-223 34,-1 1 1,-1-1-1,0 0 1,0 0-1,-1 0 1,0 0-1,-2 2-34,4-12 4,1-1 0,0 1 0,-1-1 0,1 1-1,-1 0 1,1-1 0,-1 1 0,1-1 0,-1 0 0,1 1 0,-1-1 0,0 1 0,1-1 0,-1 0-1,1 1 1,-1-1 0,0 0 0,1 0 0,-1 1 0,0-1 0,0 0 0,1 0 0,-1 0 0,0 0-1,1 0 1,-1 0 0,0 0 0,0 0 0,1 0 0,-1-1 0,0 1 0,1 0 0,-1 0 0,0-1-1,1 1 1,-1 0 0,0-1 0,1 1 0,-1 0 0,1-1 0,-1 1 0,1-1 0,-1 1 0,1-1-1,-1 0 1,1 1 0,-1-1 0,1 1 0,0-1 0,-1 0 0,1 1 0,0-1 0,0 0 0,-1 1-1,1-1 1,0 0 0,0 1 0,0-1 0,0 0 0,0 0 0,0 1 0,0-1 0,0 0-1,0 1 1,0-2-4,-33-120-10,22 71-14,-35-149-2,45 179 72,0 0 0,2 0-1,0 0 1,2 0 0,0 0-1,1 0 1,1 0-1,2 1 1,-1 0 0,2 0-1,1 0 1,0 1 0,2 1-1,9-15-45,-9 19 36,0-1-1,1 2 1,1 0-1,0 0 1,0 1-1,13-8-35,-24 18 3,12-9 16,1 0-1,-1 2 1,2-1-1,-1 2 1,2 0-1,-1 1 1,1 1-1,0 0 1,8-1-19,-23 6-2,0 0 1,-1 1-1,1-1 1,-1 0-1,1 1 1,0-1-1,0 1 1,-1 0-1,1 0 0,0 0 1,0 0-1,-1 0 1,1 0-1,0 0 1,0 0-1,-1 1 1,1-1-1,0 1 1,0-1-1,-1 1 0,1-1 1,-1 1-1,1 0 1,-1 0-1,1 0 1,-1 0-1,1 0 1,-1 0-1,0 1 0,0-1 1,1 0-1,-1 1 1,0-1-1,0 1 1,0-1-1,0 1 1,-1-1-1,1 1 1,0-1-1,-1 1 0,1 0 1,-1 0-1,0-1 1,1 1-1,-1 0 1,0 0-1,0-1 1,0 1-1,0 0 1,0 0-1,-1-1 0,1 1 1,0 0-1,-1 0 1,0-1-1,1 1 2,-4 15-15,-1 0-1,0-1 0,-1 1 0,-1-1 1,-1-1-1,-1 3 16,2-5-7,-19 35 0,-2-1 0,-2-1 0,-27 32 7,55-74-2,-1 0 1,0 0 0,1 0 0,-1-1 0,-1 1-1,1-1 1,-1 1 0,1-1 0,-1 0 0,0 0 0,0-1-1,0 1 1,0-1 0,0 0 0,-1 0 0,1 0-1,-1-1 1,1 0 0,-1 1 0,0-2 0,0 1 0,1 0-1,-1-1 1,0 0 0,0 0 0,1-1 0,-1 1-1,0-1 1,0 0 0,1 0 0,-1 0 0,1-1 0,-1 0-1,1 0 1,-1 0 1,-17-32-1405,23 40 951</inkml:trace>
  <inkml:trace contextRef="#ctx0" brushRef="#br0" timeOffset="69268.022">26153 3952 6273,'4'16'2545,"-4"34"-1393,0 22-136,-10 28 9,-3 27-41,-9-1-224,-1-25-120,7-4-256,6-25-160,6-27-624,1-8-336,-8-29 1272,0-21-688</inkml:trace>
  <inkml:trace contextRef="#ctx0" brushRef="#br0" timeOffset="69580.02">27010 3990 7162,'19'-7'1598,"-15"5"-1450,0 1-1,0-1 0,-1 1 1,1 0-1,0-1 1,0 2-1,0-1 0,0 0 1,0 1-1,1 0 0,-1 0 1,0 0-1,0 1 1,2 0-148,1 2 195,-17-3-5,-24-2-120,0 3 1,0 0-1,1 3 0,-1 0 1,1 2-1,0 2 0,0 1 1,1 1-1,1 2 0,0 1 1,-12 8-71,19-6 6,0 1 1,2 0 0,0 2 0,1 1 0,0 0 0,2 2-1,0 0 1,-12 20-7,-60 82-4,61-75 113,3 1-1,2 2 1,-1 6-109,24-52 16,-1 2 25,-1-1 1,1 1 0,1 0 0,-1 0 0,1 0 0,0 0 0,1 0 0,0 0 0,0 1 0,0-1-1,1 0 1,0 1 0,1-1 0,-1 0 0,2 1 0,-1-1 0,3 7-42,-3-11 19,0 0 1,1 1 0,0-1 0,0 0-1,0 0 1,0 0 0,0-1-1,1 1 1,-1 0 0,1-1-1,0 1 1,0-1 0,0 0-1,0 0 1,0 0 0,0-1-1,0 1 1,1-1 0,-1 0-1,1 1 1,-1-1 0,1-1-1,-1 1 1,1-1 0,-1 1 0,1-1-1,0 0 1,-1 0 0,1 0-20,19-1-76,0-1 0,-1-1 1,1 0-1,-1-2 1,1-1-1,-1 0 1,-1-2-1,0 0 0,20-12 76,43-21-294</inkml:trace>
  <inkml:trace contextRef="#ctx0" brushRef="#br0" timeOffset="69950.394">27826 4041 7474,'0'-1'131,"1"0"0,-1 0 0,0 0 0,1-1 0,-1 1 1,0 0-1,0 0 0,0 0 0,0 0 0,0 0 1,0 0-1,0 0 0,0 0 0,0-1 0,0 1 0,-1 0 1,1 0-1,0 0 0,-1 0 0,1 0 0,-1 0 1,1 0-1,-1 0 0,0 0 0,1 1 0,-1-1 0,0 0 1,0 0-1,1 0 0,-1 1 0,0-1 0,0 0 1,0 1-1,0-1 0,0 1 0,-1-1-131,-42-8 1204,-78 23-530,98-10-785,0 2 1,0 0-1,1 2 1,-1 0-1,2 2 0,-1 0 1,1 2-1,1 0 1,-15 12 110,11-1-294,0 2 1,1 0 0,2 1-1,0 2 1,2 0-1,-8 16 294,10-16-165,7-14 122,1 2 0,0 0-1,1 0 1,0 1 0,1 0-1,1 0 1,1 1 0,1-1 0,-2 11 43,7-22 39,-1 0-1,1 0 1,1-1 0,-1 1 0,1 0 0,0-1 0,0 1 0,1-1 0,-1 1 0,1-1 0,1 1 0,-1-1-1,1 0 1,0 0 0,0 0 0,0-1 0,0 1 0,1-1 0,0 0 0,0 0 0,0 0 0,1 0 0,-1-1-1,1 1 1,0-1 0,0 0 0,0-1 0,0 1 0,0-1 0,1 0 0,-1 0 0,1-1 0,-1 0 0,3 0-39,21 5-59,0-2 0,1-1 1,0-1-1,-1-1 0,1-2 1,0-1-1,-1-2 0,19-4 59,51-14-489,-2-13 211</inkml:trace>
  <inkml:trace contextRef="#ctx0" brushRef="#br0" timeOffset="72056.37">28069 4075 4121,'5'-7'4620,"-11"19"-4076,-23 46-254,23-47-260,0 0 0,1 0 0,0 1 0,1 0 0,0 0 0,1 0 0,-1 4-30,-2 14 35,2 1 0,0 0 0,2 0 0,2 0 0,1 0 0,3 24-35,-3-49 4,0 0 0,0-1 0,0 1 0,1 0-1,0 0 1,0 0 0,0-1 0,1 0 0,0 1-1,0-1 1,0 0 0,1 0 0,0 0 0,-1-1-1,2 1 1,-1-1 0,0 0 0,1 0-1,0-1 1,0 0 0,0 1 0,0-1 0,1-1-1,-1 1 1,5 1-4,0-3 12,0-1 0,0 1-1,-1-1 1,1-1 0,0 0-1,-1 0 1,1-1 0,0 0 0,-1-1-1,0 0 1,0-1 0,0 1-1,0-2 1,7-4-12,8-3 91,0-2 0,-2-1 1,1 0-1,-2-2 0,0 0 0,2-5-91,-2 2 86,0-1 0,-2-1-1,-1-1 1,-1-1 0,13-23-86,-22 34 27,-1 0 1,-1 0-1,0-1 0,-1 0 0,-1 0 1,0 0-1,-1-1 0,0 0 0,-1 1 1,-1-1-1,0 0 0,-2-14-27,1 24-9,-1 0 0,0 0 0,0 0 0,0 0 0,-1 1 0,1-1-1,-1 1 1,0-1 0,-1 1 0,1-1 0,-1 1 0,1 0 0,-1 0 0,-1 0 0,1 1-1,0-1 1,-1 1 0,0 0 0,0-1 0,0 2 0,0-1 0,0 0 0,-1 1 0,1 0 0,-1 0-1,-2 0 10,-8-3-45,-1 1-1,0 1 0,0 1 0,0 0 0,0 1 1,0 1-1,-13 1 46,12-1-19,-1 1 1,1 1-1,0 0 1,0 2-1,0-1 1,0 2-1,1 1 1,-1 0-1,1 1 1,1 0 0,-1 1-1,2 1 1,-7 4 18,-1 6-43,1 1 1,0 0 0,2 2-1,-6 9 43,0 0-86,2 1 0,2 0 0,-10 22 86,-51 138-154</inkml:trace>
  <inkml:trace contextRef="#ctx0" brushRef="#br0" timeOffset="78895.726">24641 5832 3089,'23'-125'3819,"-23"123"-3724,3-12 153,-2 1 0,1-1-1,-2 0 1,0 0 0,0 1 0,-2-1 0,-1-9-248,-9-2 131,12 25-129,0 0 1,0 0-1,-1-1 0,1 1 1,0 0-1,0 0 0,0 0 1,0 0-1,-1-1 0,1 1 0,0 0 1,0 0-1,0 0 0,-1 0 1,1 0-1,0 0 0,0 0 1,-1 0-1,1 0 0,0-1 1,0 1-1,0 0 0,-1 0 1,1 0-1,0 0 0,0 0 0,-1 1 1,1-1-1,0 0 0,0 0 1,0 0-1,-1 0 0,1 0 1,0 0-1,0 0 0,-1 0 1,1 0-1,0 1 0,0-1 1,0 0-1,0 0 0,-1 0 0,1 0 1,0 1-1,0-1 0,0 0 1,0 0-1,0 0 0,0 1 1,-1-1-1,1 0 0,0 0 1,0 0-1,0 1 0,0-1 1,0 0-1,0 0 0,0 1 0,0-1 1,0 0-1,0 0 0,0 0 1,0 1-1,0-1 0,0 0 1,0 0-1,0 1 0,0-1 1,1 0-3,-1 71 302,37 327 388,-31-210-139,-15 138-551,-78 479 2227,35-402-1372,51-385-861,0-11-30,0 1 1,0-1 0,1 1 0,0-1-1,0 1 1,1-1 0,0 1-1,1-1 1,-1 0 0,3 6 35,-4-12-26,1-1 0,-1 1 0,0 0 0,0-1 0,0 1 0,0-1 0,1 1 1,-1 0-1,0-1 0,1 1 0,-1-1 0,0 1 0,1-1 0,-1 1 0,1-1 0,-1 1 0,1-1 0,-1 0 0,1 1 1,-1-1-1,1 0 0,-1 1 0,1-1 0,0 0 0,-1 1 0,1-1 0,-1 0 0,1 0 0,0 0 0,-1 0 1,1 0-1,0 0 0,-1 0 0,1 0 0,-1 0 0,1 0 0,0 0 0,-1 0 0,1 0 0,0 0 0,-1-1 0,1 1 1,-1 0-1,1 0 0,0-1 0,-1 1 0,1 0 0,-1-1 0,1 1 0,-1-1 0,1 1 0,-1-1 0,0 1 1,1-1-1,-1 1 0,1-1 0,-1 1 0,0-1 0,1 1 0,-1-1 0,0 1 0,0-1 0,0 0 0,1 1 0,-1-1 26,22-31-632</inkml:trace>
  <inkml:trace contextRef="#ctx0" brushRef="#br0" timeOffset="79275.885">24697 6316 6641,'4'-24'709,"1"0"0,1 0 0,1 1-1,1-1 1,1 1 0,1 1-1,10-17-708,-13 28 51,0 2-1,0-1 0,1 1 0,1 0 1,-1 1-1,1-1 0,1 2 0,-1-1 0,1 2 1,1-1-1,-1 1 0,1 1 0,0 0 0,0 0 1,1 1-1,-1 1 0,1 0 0,0 0 0,0 1 1,2 1-51,14-3-25,0 2 0,0 1 0,0 1 0,0 1 0,0 2 0,0 1 0,-1 1 0,1 1 0,-1 1 0,-1 2 0,1 1 0,-1 0 0,-1 2 0,1 2 25,-14-6-154,-1 0 0,0 0 0,0 1-1,-1 0 1,-1 1 0,1 0 0,-1 1-1,-1 0 1,7 10 154,-15-20-1,1 0 1,0 0-1,-1 0 1,1 0-1,0 0 0,-1 1 1,0-1-1,1 0 0,-1 0 1,1 0-1,-1 1 1,0-1-1,0 0 0,0 0 1,0 0-1,0 1 0,0-1 1,0 0-1,0 0 1,-1 1-1,1-1 0,0 0 1,-1 0-1,1 0 0,0 0 1,-1 0-1,0 1 1,1-1-1,-1 0 0,0 0 1,1 0-1,-1 0 1,0-1-1,0 1 0,0 0 1,0 0-1,0 0 0,0-1 1,0 1-1,0-1 1,0 1-1,0 0 0,0-1 1,-1 0-1,1 1 0,0-1 1,0 0-1,-1 0 1,-5 5 43,-93 63 728,55-44-435,-1-3 1,0-2-1,-2-2 0,0-1 0,-1-3 1,0-2-1,0-3 0,-47 3-336,94-10-70,-1-1 0,1 1 0,-1-1 0,0 1 0,1-1 0,-1 0 0,1 0 0,-1 0 0,0 0 0,1-1 0,-1 1 0,1-1-1,-1 0 1,1 0 0,-1 1 0,1-2 0,-1 1 0,1 0 0,0 0 0,-1-1 0,1 1 70,2-7-573</inkml:trace>
  <inkml:trace contextRef="#ctx0" brushRef="#br0" timeOffset="80110.214">25592 6740 4297,'-23'2'3163,"21"-1"-3006,-2 1 1219,4-13 143,26-44-822,-16 39-634,141-209 58,44-95-112,-187 307-5,-3 4 0,1 0 0,0 0 0,0 1 0,1 0 0,0 0 0,1 1 0,4-4-4,-11 10 3,1-1 0,-1 1-1,1 0 1,-1 0 0,1 0-1,-1 0 1,1 1 0,0-1-1,-1 0 1,1 1 0,0-1-1,-1 1 1,1-1 0,0 1-1,0 0 1,0 0 0,-1 0-1,1 0 1,0 0 0,0 0-1,0 0 1,-1 1 0,1-1-1,0 1 1,0-1 0,-1 1-1,1 0 1,0 0 0,-1-1-1,1 1 1,-1 0 0,1 0-1,-1 1 1,0-1 0,1 0-1,-1 0 1,0 1 0,0-1-1,0 1 1,0-1 0,0 1-1,0-1 1,0 1 0,0 0-1,-1-1 1,1 3-3,7 14 39,-1 1-1,-1 0 1,-1 0 0,0 0-1,0 10-38,-4-20 11,62 300 249,-61-297-255,0 0 0,1 0 0,1-1 1,0 1-1,1-1 0,0 0 0,0 0 0,1 0 0,1-1 0,0 0 0,0 0 0,1-1 0,0 0 0,1 0 0,0-1-5,0-1-253,-22-9-849,-13-4-57,-8-2 474</inkml:trace>
  <inkml:trace contextRef="#ctx0" brushRef="#br0" timeOffset="80363.261">25781 6497 5057,'-4'-1'2233,"10"-12"-1073,8 1 0,14-1-232,6-4-152,10 5-295,4-5-145,14 8-456,-2-8-481,-12 20 385</inkml:trace>
  <inkml:trace contextRef="#ctx0" brushRef="#br0" timeOffset="81011.25">26546 6535 5825,'-23'-37'2689,"9"37"-961,8 21-1176,-7 5-184,-26 1-200,14 21-96,-7 11-280,14 11-152,19 8-352,-5-18-8,-1-25 432</inkml:trace>
  <inkml:trace contextRef="#ctx0" brushRef="#br0" timeOffset="81382.117">26898 6096 6361,'-14'32'558,"1"0"-1,2 1 1,1 0-1,2 0 1,2 1-1,0 2-557,2-13-23,1 0 0,1 0 0,1 0 0,1 0 0,1 0 0,1 0 0,2 6 23,-4-27-8,-1 0 1,1-1-1,0 1 0,1 0 1,-1-1-1,0 1 1,0-1-1,1 1 0,-1 0 1,1-1-1,-1 1 1,1-1-1,0 1 0,-1-1 1,1 1-1,0-1 1,0 0-1,0 1 0,0-1 1,0 0-1,1 0 1,-1 0-1,0 0 0,0 0 1,1 0-1,-1 0 1,1 0-1,-1 0 0,1-1 1,-1 1-1,1-1 1,-1 1-1,1-1 0,-1 0 1,1 1-1,0-1 1,-1 0-1,1 0 0,0 0 1,-1 0-1,1 0 1,-1 0-1,1-1 0,0 1 1,-1-1-1,1 1 1,-1-1-1,1 1 0,-1-1 1,1 0-1,-1 0 1,1 0-1,0 0 8,7-8-30,-1 0-1,0 0 1,0 0 0,-1-1-1,0 0 1,-1 0 0,0-1 0,0 0-1,-1 0 1,-1 0 0,1-3 30,1-1-30,52-130-82,-36 69 202,-17-74 532,-21 56 343,16 93-947,0-1 0,-1 1 0,1 0 0,0-1 0,-1 1 0,1 0 0,-1-1 0,1 1 1,-1 0-1,0 0 0,1 0 0,-1-1 0,0 1 0,0 0 0,0 0 0,0 0 0,0 0 1,0 0-1,0 1 0,0-1 0,0 0 0,0 0 0,-1 1 0,1-1 0,0 0 1,0 1-1,-1 0 0,1-1 0,0 1 0,-2-1-18,0 0 13,-1 0-29,1 1 1,-1-1 0,0 0 0,0 1-1,1 0 1,-1 0 0,0 0-1,0 0 1,1 1 0,-1-1 0,0 1-1,1 0 1,-1 0 0,1 0 0,-1 1-1,1-1 1,-1 1 0,1 0-1,0 0 1,0 0 0,0 0 0,0 0-1,0 1 1,-1 1 15,-5 6-127,0 0 1,1 1-1,0 0 0,0 0 0,1 1 1,-2 7 126,-29 64-331</inkml:trace>
  <inkml:trace contextRef="#ctx0" brushRef="#br0" timeOffset="83029.119">27328 6047 1896,'-53'49'2344,"57"-62"-463,12-8-1843,1 2-1,1 0 0,1 1 1,1 1-1,0 0 0,1 2 1,1 0-1,0 2 0,1 0 1,10-3-38,23 0 751,-54 16-685,0 0 0,0 0 1,1 0-1,-1 1 1,0-1-1,0 0 1,0 1-1,0 0 1,0-1-1,0 1 1,0 0-1,0 0 1,0 0-1,0 0 1,0 0-1,0 1 1,-1-1-1,1 0 0,-1 1 1,1 0-1,-1-1 1,1 1-1,-1 0 1,1 0-67,10 11 289,-4-5-139,-4-4-89,0 1 0,0-1-1,1 0 1,0 0 0,-1 0 0,1 0-1,1-1 1,-1 0 0,0 0-1,1-1 1,0 1 0,0-1-1,-1 0 1,1-1 0,0 1 0,1-1-61,5-2-26,1 0 0,-1 0 1,0-1-1,0-1 1,0 0-1,-1-1 1,1 0-1,-1 0 1,0-2-1,0 1 1,0-1-1,-1-1 1,0 0-1,0 0 1,0-2 25,-2 2-283</inkml:trace>
  <inkml:trace contextRef="#ctx0" brushRef="#br0" timeOffset="83682.221">27360 6253 3449,'-22'53'1479,"-3"-33"-74,10 9-1126,10-27 139,35-30 19,72-64-624,-95 87 190,0 0-1,0 1 0,0 0 1,0 0-1,0 0 0,1 1 1,-1 0-1,1 1 0,0 0 1,0 0-1,0 0 0,0 1 1,0 1-1,1-1 0,-1 1 1,0 1-1,0-1 0,0 1 1,0 1-1,8 2-2,-10-3 131,0 1-1,0 1 1,0-1 0,0 1-1,-1 0 1,1 1 0,-1-1-1,1 1 1,-1 0 0,2 3-131,-4-3 88,0-1 1,0 0-1,1 0 1,-1 0-1,1 0 0,0-1 1,0 1-1,0-1 1,0 0-1,0 0 1,0 0-1,0-1 0,1 1 1,-1-1-1,0 0 1,1 0-1,-1-1 0,1 0 1,0 1-1,-1-1 1,1-1-1,-1 1 1,5-1-89,1-5 14,1 0 1,-1-1 0,-1 0 0,1-1 0,-1 0 0,-1 0-1,1-1 1,-2 0 0,1 0 0,-1-1 0,0 0 0,-1 0-1,0-1 1,-1 1 0,2-7-15,-6 16-12,38-76-152</inkml:trace>
  <inkml:trace contextRef="#ctx0" brushRef="#br0" timeOffset="85992.745">28232 5780 4473,'7'1'178,"-1"0"0,1-1 0,-1 0 0,1 0 0,0 0-1,-1-1 1,1 0 0,-1 0 0,1-1 0,-1 0 0,1 0 0,-1 0 0,0-1 0,0 0 0,0 0 0,-1-1 0,6-3-178,9-4 438,113-49 581,4-6-664,-135 64-361,1 1 1,-1 0-1,1 0 1,-1 0-1,1 1 1,-1-1-1,1 0 1,-1 1-1,1 0 1,0 0-1,-1 0 1,1 0-1,0 0 1,-1 0-1,1 1 1,-1-1-1,1 1 1,0-1-1,-1 1 1,1 0-1,-1 0 1,0 0-1,1 1 1,-1-1-1,0 1 1,0-1-1,0 1 1,0 0-1,0-1 1,0 1-1,0 0 1,-1 0-1,1 0 1,-1 1-1,1-1 1,-1 0-1,0 1 1,0-1-1,0 0 1,0 1-1,0-1 1,-1 1-1,1 0 1,-1-1-1,1 1 1,-1-1-1,0 1 6,-2 3-14,1 0 0,-1 0 0,0 0 0,-1 0 0,1 0 0,-1-1 0,0 1 0,0-1 0,-1 0 0,0 0 0,0 0 0,-1 1 14,-145 143 198,-100 63 1406,246-209-1580,0 0 0,0 0 0,0 0 0,0 0 1,1 1-1,-1 0 0,1-1 0,0 1 0,0 1 0,1-1 0,-1 0 1,1 0-1,0 1 0,0 0 0,0-1 0,1 1 0,-1 0 0,1 0 0,0 0 1,1 0-1,-1-1 0,1 1 0,0 0 0,0 0 0,1 0 0,-1 0 1,1 0-1,0 0 0,1 0 0,-1 0 0,1 0-24,0 1-7,0-1-1,0 0 1,0 1 0,1-1 0,-1 0-1,1-1 1,1 1 0,-1 0-1,1-1 1,-1 0 0,1 0-1,1 0 1,-1 0 0,0-1-1,1 1 1,0-1 0,0 0 0,0-1-1,0 1 1,0-1 0,0 0-1,1 0 1,-1-1 0,1 1-1,5 0 8,2-1-139,0-1 0,0 0 0,0-1 0,0 0 0,0-1 0,0-1 0,0 1 0,3-3 139,54-22-368</inkml:trace>
  <inkml:trace contextRef="#ctx0" brushRef="#br0" timeOffset="86329.847">29123 5828 5257,'30'-28'4008,"-72"98"-2503,-57 88-1262,38-33-355,52-65-17,9-59 125,0 0 0,0 1-1,0-1 1,0 0 0,1 1 0,-1-1 0,0 0 0,1 1 0,-1-1 0,1 0 0,0 0 0,-1 0 0,1 0 0,0 1 0,0-1 0,-1 0 0,1 0 0,0-1 0,0 1 0,0 0 0,0 0 0,0 0 0,1 0 0,-1-1 0,0 1 0,0-1 0,0 1 0,1-1 0,-1 1 0,0-1-1,0 0 1,1 1 0,-1-1 0,0 0 0,1 0 0,-1 0 0,1 0 4,3-1-1,0 0-1,0 0 1,-1 0 0,1 0-1,-1-1 1,1 0-1,-1 0 1,1 0 0,-1-1-1,0 1 1,0-1-1,0 0 1,-1 0 0,1 0-1,-1-1 1,1 1-1,-1-1 1,1-2 1,160-180 109,2 4-39,-159 175-54,-1 0 1,0-1-1,-1 0 0,0 0 1,0-1-1,-1 1 1,0-1-1,-1 0 1,3-8-17,-6 16 2,1-1 0,0 1 0,-1-1 0,1 1 0,-1-1 0,0 1 0,1-1 0,-1 1 0,0-1 1,0 1-1,0-1 0,0 1 0,0-1 0,0 0 0,-1 1 0,1-1 0,0 1 0,-1-1 0,1 1 0,-1-1 0,0 1 1,1 0-1,-1-1 0,0 1 0,0 0 0,0-1 0,0 1 0,0 0 0,0 0 0,0 0 0,0 0 0,-1-1-2,-1 1-17,1-1 0,0 1-1,-1 0 1,1 0 0,-1 0-1,1 0 1,-1 0-1,1 0 1,-1 1 0,1-1-1,-1 1 1,0 0 0,1 0-1,-1 0 1,0 0-1,1 0 1,-1 0 0,0 1-1,1-1 1,-1 1 0,0 0-1,1 0 1,-1 0 0,0 0 17,-9 3-98,-20 3-172,-51 21-451,69-19 517,0 0 0,1 2 0,0-1 0,0 2-1,1 0 1,1 0 0,-4 6 204,-26 37-438</inkml:trace>
  <inkml:trace contextRef="#ctx0" brushRef="#br0" timeOffset="87111.435">29218 7039 6553,'-23'45'3333,"19"-40"-2168,6-18-635,28-65-115,95-215-223,65-66-1174,28-12 982,-158 270-156,56-112-77,-25 34 356,-91 178-115,0 1 0,0-1 0,0 1 0,0 0 0,0-1 0,0 1 0,0-1 0,0 1 1,0 0-1,0-1 0,0 1 0,0 0 0,0-1 0,1 1 0,-1-1 0,0 1 0,0 0 0,0-1 0,1 1 1,-1 0-1,0-1 0,0 1 0,1 0 0,-1 0 0,0-1 0,1 1 0,-1 0 0,0 0 0,1 0 0,-1-1 1,0 1-1,1 0 0,-1 0 0,0 0 0,1 0 0,-1 0 0,1 0 0,-1 0 0,0-1 0,1 1 0,-1 0 1,1 0-1,-1 1 0,0-1 0,1 0 0,-1 0 0,0 0 0,1 0 0,-1 0 0,1 0 0,-1 0 0,0 1 1,1-1-1,-1 0 0,0 0 0,1 1 0,-1-1 0,0 0 0,1 1-8,-16 83 492,-66 266-54,77-326-405,4-24-32,0 0-1,0 1 1,1-1-1,-1 1 1,0-1-1,0 0 1,0 1-1,1-1 1,-1 0-1,0 0 1,0 1-1,1-1 1,-1 0-1,0 0 1,1 1-1,-1-1 1,0 0 0,1 0-1,-1 0 1,0 1-1,1-1 1,-1 0-1,1 0 1,-1 0-1,0 0 1,1 0-1,-1 0 1,1 0-1,-1 0 1,0 0-1,1 0 1,-1 0-1,1 0 1,-1 0 0,0 0-1,1 0 1,-1-1-1,0 1 1,1 0-1,-1 0 1,1 0-1,-1 0 1,0-1-1,0 1 1,1 0-1,-1 0 1,0-1-1,1 1 1,-1 0-1,0-1 1,0 1 0,1 0-1,-1-1 1,0 1-1,0 0 1,0-1-1,0 1 1,1-1-1,1 0-6,72-53-431,-36 16-130,-1-1 0,-3-2 1,26-38 566,68-79-543,-120 149 581,-6 6-1,0 0 1,0 0 0,0 1-1,1-1 1,-1 1 0,1-1-1,-1 1 1,1 0 0,0 0-1,0 0 1,0 0 0,0 1-1,0-1 1,0 1 0,1 0 0,-1 0-1,0 0 1,1 0 0,-1 1-1,1-1 1,-1 1 0,0 0-38,15 14 849,-3 77 899,-14-75-1546,-4 200 1510,-7-106-1132,10-109-610,0 0 0,0 0-1,-1 0 1,1 0 0,-1 0-1,1-1 1,0 1-1,-1 0 1,0 0 0,1 0-1,-1 0 1,0-1 0,1 1-1,-1 0 1,0-1 0,0 1-1,1 0 1,-1-1-1,0 1 1,0-1 0,0 1-1,0-1 1,0 0 0,0 1-1,0-1 1,0 0 30,0 0-53,1 0 0,-1 0 0,1-1 0,-1 1 0,1 0 0,0 0 0,-1-1 0,1 1 0,-1 0 0,1-1 0,0 1 0,-1 0 0,1-1 0,0 1 0,0 0 0,-1-1 0,1 1 0,0-1 0,0 1 0,0-1 0,-1 1 0,1 0 0,0-1 0,0 1 0,0-1 0,0 1 0,0-1 0,0 1 0,0-1 0,0 1 0,0-1 0,0 1 0,0-1 1,0 1-1,0-1 0,0 1 0,1-1 0,-1 1 0,0 0 0,0-1 0,0 1 0,1-1 0,-1 1 0,0 0 53,10-29-688</inkml:trace>
  <inkml:trace contextRef="#ctx0" brushRef="#br0" timeOffset="87511.891">31191 4885 5937,'-11'-18'1681,"-22"-18"306,31 37-1977,1 0-1,-1 0 1,1 0 0,-1 0 0,1 1 0,0-1 0,0 0 0,0 1-1,-1-1 1,1 1 0,1-1 0,-1 1 0,0-1 0,0 1 0,1 0-1,-1-1 1,0 1 0,1 0 0,0 0 0,-1-1 0,1 1 0,0 0-1,0 0 1,0 0 0,0-1 0,0 1 0,1 0 0,-1 0-10,-7 190 130,8-108-1,-6 31 167,-4-1 1,-6 0-1,-25 94-296,32-170 66,-1-1 1,-3-1-1,0 0 0,-3-1-66,14-32 15,0 0-1,0 0 0,0-1 0,0 1 0,-1 0 0,1-1 0,-1 0 1,0 1-1,0-1 0,0 0 0,0 0 0,0 0 0,-1 0 1,1 0-1,0 0 0,-1 0 0,1-1 0,-2 1-14,3-2-15,0 0-1,0 0 1,1 0 0,-1 0-1,0 0 1,0 0 0,0-1-1,0 1 1,0 0 0,0-1-1,1 1 1,-1 0 0,0-1-1,0 1 1,1-1-1,-1 1 1,0-1 0,0 1-1,1-1 1,-1 1 0,1-1-1,-1 0 1,0 0 0,1 1-1,-1-1 1,1 0 0,0 0-1,-1 1 1,1-1-1,0 0 1,-1 0 0,1 0-1,0 0 1,0 0 0,0 1 15,0-25-250</inkml:trace>
  <inkml:trace contextRef="#ctx0" brushRef="#br0" timeOffset="87909.38">31131 4648 5713,'54'-26'4919,"105"4"-2566,66-4-1890,-211 25-534,0 2-1,1-1 1,-1 2-1,0 0 1,0 1 0,-1 0-1,14 5 72,-24-7-53,0 0 0,0 0-1,0 0 1,0 1 0,0-1-1,-1 1 1,1-1 0,0 1 0,-1 0-1,0 0 1,1 0 0,-1 0 0,0 0-1,0 1 1,0-1 0,0 1-1,0-1 1,-1 1 0,1 0 0,-1 0-1,0-1 1,0 1 0,0 0 0,0 0-1,0 0 1,0 0 0,-1 0-1,0 1 1,0-1 0,0 0 0,0 0-1,0 0 1,0 0 0,-1 0 0,1 0-1,-1 0 1,-1 3 53,-6 13-48,-1 0 0,-1 0 1,0-1-1,-2 0 0,0-1 0,-1 0 0,-1-1 1,0-1-1,-1 0 0,-1-1 0,0-1 1,-7 5 47,-112 88 1114,91-77-577,-1-3-1,-2-1 0,-16 5-536,-95 46-474,111-48-263,14 10-254,10-8 167,18 4 397</inkml:trace>
  <inkml:trace contextRef="#ctx0" brushRef="#br0" timeOffset="88392.117">31651 5465 6377,'-65'-6'3757,"62"7"-3680,0-1-1,-1 1 1,1 0-1,1 0 1,-1 0-1,0 0 1,0 0-1,0 1 1,0-1-1,1 1 1,-1 0-1,1 0 1,-1 0-1,1 0 1,-1 1-77,-2 2 82,-48 54 246,49-54-331,-1 0 0,1 1 0,0-1 0,1 1 1,-1-1-1,1 1 0,0 0 0,0 1 0,1-1 0,0 0 1,0 1-1,0-1 0,1 1 0,0-1 0,1 1 0,-1 1 3,1-5-11,0 0-1,0 1 0,0-1 1,0 0-1,1 0 0,0 0 0,-1 0 1,1 0-1,0 0 0,0 0 0,1 0 1,-1 0-1,1 0 0,-1-1 0,1 1 1,0 0-1,0-1 0,0 0 1,0 1-1,1-1 12,2 2-21,0-1 0,1 0 0,0 0 1,0-1-1,0 1 0,0-1 0,0-1 0,0 1 1,1-1-1,-1 0 0,1 0 0,-1-1 0,0 0 1,1 0-1,-1 0 0,1-1 0,-1 0 1,0 0-1,1-1 0,-1 0 0,0 0 0,4-2 21,2-4-4,0 1 0,-1-2-1,0 1 1,-1-2-1,0 1 1,0-2 0,-1 1-1,0-1 1,-1 0-1,0-1 1,3-6 4,-10 15 0,134-185 15,-103 148-13,-10 14 12,-1-1 0,-1-2-1,-2 0 1,1-3-14,-18 29-10,1-1 0,-1 1-1,1-1 1,-1 0 0,0 1-1,-1-1 1,1 0 0,-1 0-1,1 1 1,-1-1-1,0 0 1,0 0 0,-1 1-1,1-1 1,-1 0 0,0 0-1,0 1 1,0-1 0,-1 1-1,1-1 1,-1 1 0,0-1-1,0 1 1,0 0 0,0 0-1,0 0 1,-1 0-1,1 0 1,-1 1 0,0-1-1,0 1 1,0-1 0,0 1-1,0 0 1,-1 0 0,1 1-1,0-1 1,-4 0 10,-1 0-50,1 0 0,0 1 1,-1 0-1,0 0 0,1 1 0,-1 0 1,1 0-1,-1 1 0,1-1 0,-1 2 0,1-1 1,0 1-1,-1 1 0,1-1 0,0 1 1,1 0-1,-1 1 0,0-1 0,1 1 0,0 1 1,0-1-1,0 1 0,0 0 0,1 1 1,0-1-1,0 1 0,0 0 0,-1 3 50,2-2 56,1 0 0,-1 0 0,1 0-1,0 1 1,1-1 0,0 1 0,0 0-1,1 0 1,0 0 0,0-1 0,1 1-1,0 0 1,0 0 0,1 0 0,0 0-1,1 5-55,3-1 200,1-1 0,0 1 0,1-1 0,0 0 0,1 0 0,0-1 0,0 0 0,1-1 0,1 0 0,-1 0-1,2-1 1,-1 0 0,1-1 0,0 0 0,0 0 0,1-2 0,0 1 0,0-1 0,0-1 0,1 0-200,37 10 445,0-2-1,1-2 1,0-2 0,0-3 0,11-1-445,-35-3-124,0 0-1,-1-2 1,1-1 0,13-3 124,9-7-262</inkml:trace>
  <inkml:trace contextRef="#ctx0" brushRef="#br1" timeOffset="113760.178">3625 5739 1760,'0'-5'1985,"21"-61"-890,-3 26-263,1-104 448,-4 57-846,10 3-25,12-7-5,-18 39-307,31-113 15,-16 24-88,-18 100-17,1 2 0,2 0-1,17-23-6,45-86 39,-33 83 34,-7-11 105,-17 31-78,2 2 1,1 0-1,5-3-100,131-141 63,-26 49-22,-98 88-35,-38 48-8,0 0 1,-1 1-1,1-1 1,0 0-1,1 1 1,-1-1-1,0 0 1,0 1-1,1 0 1,-1-1-1,1 1 0,-1 0 1,1 0-1,0 0 1,-1 0-1,1 0 1,0 0-1,0 0 1,-1 0-1,1 1 1,0-1-1,0 1 1,0-1-1,0 1 1,0 0-1,0 0 1,0 0-1,0 0 1,0 0-1,1 0 2,1 2 3,0 0-1,-1 1 0,1-1 0,0 1 0,-1-1 1,1 1-1,-1 0 0,0 0 0,0 1 1,0-1-1,-1 1 0,1-1 0,-1 1 0,0 0 1,0 0-1,0 0 0,0 0 0,-1 0 1,1 0-1,-1 1 0,0 1-2,8 60 32,-4-50-30,-1 0 1,-1 0-1,0 0 1,-1 0-1,-1 1 0,-1-1 1,0 0-1,-1 1 1,-1-1-1,0 0 0,-1 1-2,-5 55 7,-3 233 159,10-285-128,-3 52 45,2 1 0,4 0 1,3 0-84,22 43 9,6 28-9,-26-3 55,-7-92-6,1 0 1,8 43-50,-6-67 47,18 202 113,-17-121-104,-20 22-2,9-48-61,10-63 7,0 1 0,1-1 0,1 0 0,1 0 0,0 0 0,2 2 0,19 53 43,3 24 77,27 178-96,-56-264-20,0 0 1,0 0-1,-1-1 0,0 1 1,-1 0-1,0 0 1,-2 7-5,3-17 0,4 88 128,17 51 21,3-13-108,-23-121-34,0 1 0,1 0-1,0-1 1,0 1 0,1-1-1,-1 0 1,1 0 0,0 0-1,1 0 1,2 4-7,-4-8 9,-1-1 1,0 1-1,1-1 1,-1 1-1,1-1 1,-1 1-1,1-1 1,-1 0-1,1 0 1,-1 0-1,1 0 1,-1 0-1,1 0 0,-1 0 1,1 0-1,-1-1 1,1 1-1,-1-1 1,0 1-1,1-1 1,-1 1-1,1-1 1,-1 0-1,0 1 1,1-2-10,7-1 55,69-22 138,-67 23-192,1-2-1,-1 0 0,-1 0 0,1-1 1,0 0-1,-1 0 0,0-2 0,-1 1 1,1-1-1,-1-1 0,0 1 0,-1-1 1,0-1-1,0 0 0,-1 0 0,3-5 0,60-49 3,10-9-18,0-41 70,-54 72-32,-14 24-12,-1-1 1,0 0-1,-2-1 0,0 0 0,1-7-11,53-182 17,-32 40-9,-27 129 9,2 0 0,2 0 0,8-22-17,34-78 73,34-227-36,-75 339-33,39-146 15,-9-75-52,-15 77-54,-16 97 66,4 1 1,10-28 20,12-57 120,-11 79-34,19-27-71,16-85-104,-9 53-51,-24 83 88,-24 54 52,-1 0 0,0 0 0,0 0 0,1 0 0,-1 0 0,1 0 0,-1 0 0,1 0 0,-1 1 0,1-1 0,-1 0 0,1 0 0,0 1 0,0-1 0,-1 0 0,1 1 0,0-1 0,0 0 0,0 1 0,-1-1 0,1 1 0,0 0 0,0-1 0,0 1 0,0 0 0,0-1 0,0 1 0,0 0 0,0 0 0,1 0 0,15-6 5,41-46-20,-50 42 18,-7 9-2,-1-1 0,1 0 0,0 1 0,0-1 0,-1 1-1,1-1 1,0 1 0,0 0 0,0-1 0,1 1 0,-1 0 0,0 0 0,0 0-1,1 0 1,-1 0 0,1 0 0,-1 0 0,1 0 0,-1 0 0,1 1 0,0-1-1,-1 1 1,1-1 0,0 1 0,-1-1 0,1 1 0,0 0 0,-1 0 0,1 0-1,0 0 1,0 0 0,-1 0 0,1 1 0,0-1 0,-1 1 0,1-1 0,0 1-1,0 0 0,25 54-2,-24-42 4,66 203 74,-60-197-34,-1 0 0,-1 1 0,-1 0 0,-1 1 0,0-1 0,-2 1 1,0 0-1,-1 18-42,-7 125 620,-2 225-154,7-389-466,1 95 7,-4-1-1,-5 0 0,-3 0 1,-13 39-7,-19 82-3,7-5 64,28-136 141,3 1 0,3 16-202,0 15 59,-4-46-42,4-45-15,0-1 0,1 1 1,0-1-1,1 1 0,1 0 0,1-1 0,0 4-2,22 93 7,4 81 33,-18-110-31,11 47 15,38 46-10,-56-160-17,-2-9 1,0 0 1,0 0-1,0 0 1,1 0-1,0 0 0,0 0 1,0-1-1,1 1 1,0-1-1,0 1 0,0-1 1,1 0-1,0 0 1,0-1-1,0 1 1,3 2 1,64 41 61,-10-13-62,-50-32-9,-8-2 8,0 0 1,-1 0 0,1 0 0,0-1 0,0 1 0,0-1 0,0 0 0,0 0 0,0 0 0,0 0-1,0 0 1,0 0 0,0-1 0,0 1 0,0-1 0,0 0 0,0 0 0,0 0 0,-1-1 0,3 0 1,-1-2 0,0 0 0,0 0 0,-1-1 0,1 0 0,-1 1 0,0-1 0,0-1 0,-1 1 0,1 0 1,-1 0-1,0-1 0,0-2 0,8-17 11,18-38 30,-11 19-10,-1 25 46,14-65-16,29-93-29,-15 78 279,-12 53-116,-20 21-153,-2-1 0,0 0 1,-1 0-1,0-9-42,-1-35 5,-8 59-1,0 0-1,1 0 1,0 0-1,1 0 1,1 0-1,0 1 0,1-4-3,6-37 40,-9 46-40,1 0-1,-1-1 1,1 1-1,0 1 1,1-1-1,-1 0 1,1 0-1,0 1 1,0 0-1,0-1 1,1 1-1,-1 0 1,1 1-1,0-1 1,0 1-1,0 0 1,1 0-1,2-2 1,1 0 13,0-1 0,-1-1 0,0 1-1,0-1 1,0 0 0,-1-1 0,0 0 0,0 0-1,-1 0 1,3-6-13,49-86 43,-52 93-44,-1-1 1,-1 1 0,1-1-1,-1 0 1,-1 0-1,1 0 1,-1 0-1,-1 0 1,0-1 0,0 1-1,0-1 1,-1 1-1,0 0 1,-1-1 0,4-42-1,28-109-15,-29 146 12,1-7 10,1 0-1,1 0 1,1 1 0,1 0 0,0 0-1,2 0 1,2-3-6,16-27-8,-3-1 0,-2-1 1,0-5 7,-15 39-2,48-165-20,-19 66 6,44-115 3,-58 165 13,-20 55-6,2-1 1,0 1-1,0 0 0,1 0 0,0 0 0,5-6 6,31-6-30,-34 16 32,0 1 1,0-1-1,-1 0 1,0-1-1,-1 1 1,0-1-1,0 0 1,0-2-3,20-35-3,31-37-8,-23 39 2,20-48 20,24 6-21,-15 17-23,32-41-31,-94 110 64,2-2-5,0-1 0,0 1 0,0 0-1,1 0 1,-1 1 0,0-1 0,1 0 0,-1 1 0,1 0 0,0-1 0,-1 1-1,1 0 1,0 0 0,0 1 0,-1-1 0,1 0 0,0 1 0,0 0 0,0 0-1,1 0 6,6 1-8,-1 0 0,1 1 0,-1 1 0,0-1 0,0 2-1,0-1 1,0 1 0,-1 0 0,1 1 0,-1 0-1,0 0 1,-1 1 0,1 0 0,-1 0 0,0 1 0,1 2 8,2 0-20,3 4-1,-1 0 0,-1 1 0,0 0 0,-1 1 0,0 0 0,5 13 21,35 49 8,43 19 52,-88-91-45,0-1 1,0 1-1,0 0 0,-1 1 0,0-1 0,0 1 0,0 0 0,-1 0 0,0 0 0,0 0 0,0 1 0,-1-1 0,0 3-15,13 83 119,-8 17-10,-6-75-73,-1-20-23,1 0 0,0 0 0,1-1 1,0 1-1,1 0 0,2 3-13,23 76 7,-5 7 6,-14-10-8,3-20 8,28 124 221,-2-79 26,-14-53-246,-4 2 0,-2 1 1,-3 0-1,-2 7-14,-2-18 6,-2-6 2,1 5 14,2-1 0,2 0 1,4 1-23,-8-26 0,-1 0 1,-2 1 0,0 0-1,0 11 0,14 130 36,-6-42-58,21 75 22,-20-147 16,2-1 1,2-1-1,7 7-16,-20-43 1,0-4 0,-2 0-1,0 1 1,0 0 0,-1 0-1,-1 0 1,0 0-1,-1 6 0,4 39 20,23 14-21,17-1-14,-45-70 15,0 0 0,0 0 0,1-1 0,-1 1 0,0-1 0,1 1 0,-1-1 0,1 1 0,0-1 0,-1 0 0,1 0 0,0 0 0,0 0 0,0 0 0,-1 0 0,1 0 0,0-1 0,0 1 0,0-1 0,1 1 0,-1-1 0,0 0 0,0 0-1,0 0 1,0 0 0,0 0 0,0 0 0,0-1 0,0 1 0,0-1 0,0 1 0,0-1 0,0 0 0,0 0 0,0 0 0,0 0 0,-1 0 0,1 0 0,1-1 0,5-1 72,-2 12-68,-5-8-8,0 1 0,0-1 0,1 0-1,-1 0 1,0 0 0,0 0 0,1 0 0,-1 0 0,0 0-1,1 0 1,-1-1 0,1 1 0,-1 0 0,1-1 0,-1 1 0,1-1-1,0 0 1,-1 1 0,1-1 0,0 0 0,-1 0 0,1 0 0,0 0-1,-1-1 1,1 1 0,-1 0 0,2-1 4,1 1-1,-1-1 1,1 0 0,-1 0-1,1 0 1,-1 0-1,0 0 1,1-1-1,-1 1 1,0-1-1,0 0 1,0 0-1,0 0 1,-1 0-1,1-1 1,0 1-1,-1-1 1,0 0-1,0 0 1,1 1-1,-2-1 1,1-1-1,1-1 1,78-183 84,26 26-57,37-47 54,-79 131 173,-36 37-93,43-45 23,-37 31-165,4 6-9,-21 18-18,-2-1 0,-1 0-1,-2-1 1,7-26 8,4-16-22,-3-2 0,-4 0 0,-3 0 0,1-55 22,-7 62-4,2 1-1,3 0 1,3 1 0,5-6 4,83-338-196,-98 375 160,2 1 0,2 0 0,1 1 0,1 0 0,3 0 0,0 2 0,2 0 0,4-4 36,11-9-1,51-61-30,12 3-24,-79 79 46,-1 0 0,-1-2 0,-1 0 0,-1 0 0,-1-3 9,18-70-10,32-84-2,-52 159 8,-1-2-27,1 0 0,2 0 0,1 0 0,7-10 31,-6 23-101,-8 26 46,-2 2 14,43 145-56,-39-82 113,-3-1 1,-3 1 0,-8 51-17,3-33 40,-2 4 45,5 0 0,5 0 0,3 0 1,5-1-1,8 17-85,29 102 24,-8 6 5,-38-157-5,-2 1-1,-3-1 1,-3 1-24,-7 139 240,23-120-64,-4-52-106,14 57 52,-2 97-116,11 7 0,-4-22-3,-4 41-3,-21-204 3,1 22 15,1-1-1,3 1 0,0-1 1,2 0-1,1-1 1,12 29-18,9-15-4,4-41-30,33 52 38,-63-54-9,0 0-1,1 0 0,-1-1 1,0 0-1,0 0 1,1 0-1,-1 0 0,0-1 1,1 1-1,-1-1 1,0 0-1,2-1 6,15-2-12,47-25 38,-35 5 15,-19 23-18,25-6-35,-33 4 9,1 1 0,-1-1 0,0-1 0,0 1 0,-1-1 0,1 0 0,-1 0 0,0 0 1,0-1-1,0 0 0,0 0 0,-1 0 0,0-1 0,0 1 0,0-1 0,0-2 3,48-100-23,-20 55 27,21-34 27,29 2-7,-55 57-29,-2-2 0,-1-1 1,-2-1-1,-1-1 0,-1-1 0,-2 0 0,-1-1 0,5-21 5,-15 40-1,76-162-22,-66 151 32,14-23 21,1 2 1,35-40-31,-36 55-2,-17 19 2,0-1 0,-1 0 0,-1-1 0,0-1-1,-1 0 1,-1 0 0,5-12 0,5-29-112,-3 0 1,-2-1-1,-3-1 0,0-14 112,-2 15-153,61-347-574,-51 330 741,17-68 35,41-19-22,-38 68-32,-27 61-1,2 0 1,1 0-1,1 2 1,8-10 5,14-3-20,7 16 12,9-18 21,33-57-1,-87 104-13,-1-1 0,1 1 0,-1-1 0,1 1 0,-1-1 0,1 1 0,-1-1-1,1 1 1,-1 0 0,1-1 0,-1 1 0,1 0 0,0-1 0,-1 1 0,1 0 0,0 0 0,-1-1 0,1 1-1,0 0 1,-1 0 0,1 0 0,0 0 0,0 0 0,-1 0 0,1 0 0,0 0 0,-1 0 0,1 1-1,0-1 1,-1 0 0,1 0 0,0 0 0,-1 1 0,1-1 0,-1 0 0,1 1 0,0-1 0,-1 1 0,1-1-1,-1 1 1,1-1 0,-1 1 0,1-1 0,-1 1 0,0-1 0,1 1 0,-1-1 0,0 1 1,15 36-1,-12-29 8,39 100 98,-37-99-93,1 1-1,-1-1 1,1-1 0,1 1-1,0-1 1,0 0 0,0 0-1,1-1 1,0 0 0,1 0 0,0-1-1,0 0 1,4 1-12,21 11 35,-28-11-28,0 0 1,0 0 0,0 0 0,-1 1 0,0 0 0,-1 0 0,1 0 0,-2 0-1,1 1 1,-1 0 0,0 0 0,-1 0 0,0 0-8,13 125 95,-13-114-91,13 209 64,16 176 189,-25-296-230,-4-1-1,-5 1 0,-5-1 0,-4 0 1,-5-1-1,-20 61-26,5-17 49,-5 103-49,16-98 93,13-105-69,2 0-1,3 1 0,1 0 0,3-1 0,5 24-23,11 94-9,-16-158 9,1 0 0,0 0 0,1 0 0,0 0-1,1-1 1,0 1 0,1-1 0,0 0 0,0-1 0,1 1 0,-2-6-5,1 0 1,-1 0-1,0-1 1,1 1-1,0-1 0,0-1 1,0 1-1,0-1 1,0 1-1,0-1 1,1-1-1,-1 1 1,1-1-1,2 0 5,26 9 1,-25-6-6,0-1 0,0 0 0,0 0 0,0-1 0,0 0 0,1-1 0,-1 0 0,1-1 0,-1 1 0,1-2 0,5 0 5,1-2-1,1 0-1,-1-1 0,1-1 0,-1-1 0,0 0 1,-1-1-1,0-1 0,0 0 0,0-1 0,-1-1 0,10-8 2,-1-3 3,10-8-9,-1-1 0,-1-2 0,-2-1 0,-1-1-1,19-30 7,-2-23-3,-3-1-1,12-42 4,-22 53 18,156-398 33,-126 318 1,165-418-39,-181 457 6,-30 66-73,-3-1 0,7-50 54,22-191-275,-42 293 275,5-33-20,1 0-1,1 0 1,2 0 0,2 1 0,0 0 0,11-16 20,-9 27 4,2 2 1,0 0-1,1 0 0,1 2 1,1 0-1,4-3-4,28-27-29,-8-20-110,-40 61 132,1 1-1,0-1 0,1 1 0,-1 0 1,1 0-1,0 0 0,1 0 1,-1 1-1,1 0 0,0 0 0,1 0 1,-1 0-1,1 1 0,3-2 8,-6 5-3,0-1 0,1 0 0,-1 0 0,1 1 0,0 0 0,-1 0 0,1 0 0,0 0 0,0 1 0,0-1 0,0 1 0,-1 0-1,1 0 1,0 0 0,0 1 0,0-1 0,0 1 0,-1 0 0,1 0 0,2 1 3,2 4 0,-1 1 0,0 0 0,-1 0 0,0 0-1,0 1 1,0 0 0,-1 0 0,0 0 0,0 1 0,-1 0 0,-1 0 0,1 0 0,0 6 0,-3-13 0,64 183 248,-21-77-88,-34-67-95,-1 0 0,-3 0 1,1 29-66,4 25 40,52 193 38,-9-26-7,-38-182-45,25 107 222,7-1-248,32 94 362,-56-199-397,-3 0-1,-3 1 0,-5 1 0,-2 1 1,-5 7 35,-7 250-218,0-314 249,1 0-1,1-1 1,2 1-1,1-1 1,0 0-1,2 0 1,1 0 0,2-1-1,0 0 1,4 5-31,8-8 85,-19-21-84,1-1-1,-1 1 1,0 0 0,0-1 0,0 0 0,1 1-1,-1-1 1,0 0 0,0 0 0,1-1 0,-1 1-1,0 0 1,0-1 0,1 1 0,-1-1-1,0 0 1,0 0 0,0 1 0,0-1 0,0-1-1,0 1 1,0 0 0,1-1-1,3-1-1,51-35-15,50-34 30,-59 26-21,-1-2 1,-3-2 0,-3-2-1,-1-2 1,-3-1 0,-2-2-1,-3-2 1,-2 0 0,-3-2-1,-3-1 1,-3-1 0,9-43 6,55-216 5,-85 320-5,35-129-11,9-75 11,15-208-41,-27 250 56,27-125-285,-26 72-265,-24 128 333,-7 76 179,0 0 0,0 0 0,2 0 0,-1 0 0,2 1 1,0-1-1,5-9 23,-7 18 7,-1 0 1,1 0-1,0 1 1,0-1 0,0 1-1,0 0 1,1 0-1,-1 0 1,1 1 0,0-1-1,-1 1 1,1 0-1,0 0 1,0 0-1,1 0 1,0 1-8,24-2 77,-3-5 7,43 15-1,47 6-64,-105-13-21,-9-1 1,1 1 0,-1 0 0,1 0 0,-1 0 0,1 0 0,-1 1 0,1-1 0,-1 1 0,0-1 0,1 1 0,-1 0 1,0 0-1,1 0 0,-1 0 0,0 0 0,0 0 0,0 1 0,1 0 1,5 7 0,0 1-1,-1-1 1,-1 1-1,1 0 1,-2 0 0,1 1-1,-2 0 1,1 0-1,-1 0 1,-1 0 0,0 1-1,-1 0 1,1 7 0,2 6 113,1 0 0,1 0 0,1 0 0,1-1 1,2 0-1,0 0 0,3 1-113,67 120 136,-67-112-214,4 11-230,-2 1-1,10 42 309,8 82-475,-23-102 446,2 0 0,4-1 0,2-1 0,3-1 0,18 32 29,-34-83 38,2 1 0,-1-1 0,2 0 1,0-1-1,0 1 0,1-2 0,1 0 0,0 0 0,0-1 0,4 2-38,-5-5-202,0 1 0,0 0 0,-1 0 0,0 1 0,0 0-1,-1 0 1,-1 1 0,1 0 0,-1 1 0,3 8 202,16 40-691</inkml:trace>
  <inkml:trace contextRef="#ctx0" brushRef="#br2" timeOffset="129620.22">3538 5695 1696,'-2'0'206,"0"1"0,-1 0 0,1 0 0,-1-1 0,1 1 0,-1-1 0,1 0 0,-1 0 0,1 0 0,-1 0 0,0 0 0,1-1 0,-1 1 0,1-1-1,0 0 1,-1 0 0,1 1 0,-1-1 0,0-1-206,2 2 29,0 0-1,0 0 0,0 0 1,0 0-1,0 0 0,1 0 1,-1 0-1,0 1 0,0-1 1,0 0-1,0 1 0,1-1 1,-1 1-1,0-1 0,0 1 1,0-1-1,1 1 0,-1-1 1,0 1-1,1 0 0,-1-1 1,1 1-1,-1 0 0,1-1 1,-1 1-1,1 0 0,-1 0 1,1 0-1,0-1 0,-1 1 1,1 0-1,0 0 0,0 0 1,0 0-1,0 0 0,0 0-28,-11 17 481,10-16-465,-1 0 0,0-1 0,1 1 1,0 0-1,-1 0 0,1 0 0,0 0 1,0 0-1,0 1 0,0-1 0,0 0 1,1 0-1,-1 1 0,1-1 1,-1 0-1,1 1 0,0-1 0,0 0 1,0 1-1,0 1-16,0-4 40,0 0 1,0 0-1,0 0 0,-1 0 1,1 0-1,0 0 1,0 0-1,0 0 0,-1 0 1,1 0-1,0 0 1,0 0-1,0 0 0,0 0 1,-1 0-1,1 0 0,0 0 1,0 0-1,0 0 1,0 0-1,-1 0 0,1 0 1,0 0-1,0 0 1,0 1-1,0-1 0,0 0 1,-1 0-1,1 0 0,0 0 1,0 0-1,0 1 1,0-1-1,0 0 0,0 0 1,0 0-1,0 0 1,0 0-1,0 1 0,-1-1 1,1 0-1,0 0-40,-9-17 524,15-29-514,23-44 36,13-59 350,-8 45-181,-9 58-119,-21 37-70,0-1 1,-1 0-1,0 0 0,-1 0 0,0 0 0,-1 0 0,0 0 0,-1-1 0,0 1 1,0-2-27,-1 1 11,0 0 0,1 0 0,0 0 0,0 0 0,1 0 0,1 0 0,0 0 1,1 1-1,0-2-11,23-80 9,24-138 44,-45 192-48,-4 15 10,2 1-1,1 0 1,0 0-1,2 0 1,0 0-1,2 1 1,3-8-15,0 7 48,-2 0 1,0 0-1,-2 0 0,0-1 0,-1-1-48,42-195 267,70-190-267,-74 289-19,8-24 38,9-58-19,-22 18 92,-6-137 432,9 60-260,-42 139-243,-3 44-4,6-45-12,27 23 3,31-221-17,28-101 41,-72 350-40,0 4 3,-4-1 0,0-16 5,-13 81-1,3-33 4,1 1 0,1-1 1,3 1-1,0 0 0,12-27-3,-9 40-5,2 1 0,0 0 0,1 1 0,2 0 0,6-7 5,32-43-6,14-25-23,-38 66 18,10-19-2,-34 15 8,19-20-15,-25 52 19,1 1 1,-1 0 0,1-1 0,-1 1 0,1 0 0,-1 0-1,1-1 1,0 1 0,-1 0 0,1 0 0,0 0 0,0 0-1,0 0 1,0 0 0,0 0 0,0 1 0,0-1 0,1 0-1,-1 0 1,0 1 0,0-1 0,0 1 0,1-1 0,-1 1-1,0-1 1,1 1 0,-1 0 0,0 0 0,1 0 0,-1 0-1,8-2 0,16-12 0,6-9 1,9-27 22,18-19-23,-40 57-34,3 14 26,-9 4 24,-15-2 17,-17 36-23,-13 31 15,-17 28 5,13-38 49,-16 14-24,49-68-45,1 0 0,0 1-1,0-1 1,1 1-1,-1-1 1,2 1 0,-1 0-1,1 0 1,0 8-9,-3 11 46,1-14-18,-1 0-1,-1 0 1,0 0-1,-1-1 1,0 0-1,-7 10-27,-25 61 57,-50 223-9,62-115 10,13-105-32,-3-40-26,-7-2-8,-18 147 30,37-163 6,1 0 0,1-1 0,2 1 0,1 0 0,1 0 0,1 2-28,31 180 56,-17-123-71,17 52 25,1-40 28,-29-46-11,-5-39-7,1 0 0,0 1 0,0-1 0,2 0 0,0 0-1,0 0 1,1-1 0,1 0 0,3 6-20,23 33 76,-1 2 46,-9-15 11,-5 3-100,27 36 6,14 71 5,-55-136-20,-1 0 1,0 1-1,0-1 0,-1 0 1,-1 1-1,0-1 0,-1 1 1,-1-1-25,-15 131 428,16-131-409,-1 1 1,-1-1-1,0 0 1,-1 0-1,0-1 0,-1 1 1,-1 1-20,-20 67 171,23-55-116,1 0 1,2 1 0,1-1-1,3 24-55,1 13 39,2 22-12,5 16-61,-17 91 153,-5-135-67,9-2-9,15-4-41,-6-33-3,14 82 36,12 28-21,3-22 206,-23-82-208,14 127 19,-11-75 14,-9 40 17,-10-33-16,-8-20-68,-1 31 24,-30 135 80,35-198-76,0 0 0,3 1 0,0 0 0,2-1 0,2 14-6,4 241 16,6-142 23,-12 65 48,1 70-133,-3-144 250,-3-43-8,-2 50-70,6 11-109,-4 115 139,16-36 258,0-45-273,-6 48-53,8 165-99,12-126 77,39 228 40,-14-130-51,-33-215-52,10-2-26,-12 52 38,-13-165-7,10 297 65,16-135 235,-6-76-204,33 174-88,-54-298-14,1 0-1,-1 0 1,1 0 0,0 0-1,0 0 1,0-1 0,1 1-1,-1 0 1,1-1-1,0 1 1,0-1 0,0 0-1,0 1 1,1-1-1,0 0 1,-1-1 0,1 1-1,0 0 1,0-1 0,0 1-1,1-1 1,-1 0-1,0 0 1,1 0 0,0-1-1,-1 1 1,1-1 0,2 1-2,36 1 49,-22-11-30,20 9-11,5 3-15,-34-21 0,18-3 1,-7 7 12,-12 8-1,30-25 37,40-111 109,-40 61-264,-3-1 1,-4-2 0,-4-2-1,-4 0 1,1-19 112,-20 81-67,243-785-1954,-102 407 587,-118 291 415,-19-7 442</inkml:trace>
  <inkml:trace contextRef="#ctx0" brushRef="#br2" timeOffset="132226.112">1049 10533 3457,'-60'8'3997,"58"-7"-3949,-2-1-7,0 0 0,1 1 0,-1-1 0,0 1 0,0 0 0,1 0 0,-1 0 0,1 1 0,-1-1 0,1 1 0,-1 0 0,1 0 0,0 0 0,0 0 1,0 1-1,0-1 0,0 1 0,1 0 0,-1 0 0,1 0 0,0 0 0,0 0 0,0 0 0,0 1 0,0-1 0,1 1 0,-1-1 0,1 1 0,0 0 0,0-1 0,1 1 1,-1 0-1,1 0-41,1 7 7,2 0 0,-1 1 1,1-2-1,1 1 1,0 0-1,1-1 0,1 3-7,4 9 3,66 124-8,-72-140 6,0 0 1,0 0 0,1 0-1,-1-1 1,1 1-1,0-1 1,1 0-1,-1-1 1,1 1 0,5 2-2,-8-5 0,-1-1 1,1 0 0,0 1 0,0-1-1,0 0 1,0-1 0,1 1 0,-1-1 0,0 1-1,0-1 1,0 0 0,0 0 0,0 0 0,1 0-1,-1-1 1,0 0 0,0 1 0,0-1-1,0 0 1,0 0 0,0-1 0,0 1 0,0 0-1,-1-1 1,1 0 0,2-1-1,9-11 3,0 1 0,0-2 1,-1 0-1,-1 0 0,0-2 1,-2 1-1,0-1 0,0-1 0,-2 1 1,0-2-1,5-17-3,-1 3 29,-1 0 1,-1-1-1,-2 0 0,-2 0 1,-1-1-1,-1 0 0,-2 1 1,-2-1-1,-1 0 0,-5-27-29,5 55 47,0 0 1,-1 0-1,0 0 0,0 0 0,0 0 0,-1 0 0,0 0 0,-1 1 0,1-1 0,-1 1 0,0 0 0,-1 0 1,0 1-1,0-1 0,0 1 0,-5-4-47,3 6 27,0 0 0,-1 0 0,1 1 0,-1 0 0,0 0-1,1 1 1,-1 0 0,0 0 0,0 1 0,0 0-27,2-1 1,0 2 0,0-1 0,0 0 0,0 1 0,1 0 0,-1 1 0,0-1 0,1 1-1,-1 0 1,1 0 0,0 1 0,-1 0 0,1 0 0,0 0 0,1 0 0,-2 2-1,-30 49 4,9-6-35,2 2-1,-13 40 32,-6 40-98,40-120 85,-12 33-152,2 0 0,2 2 0,2 0 0,-1 12 165,12 33-245</inkml:trace>
  <inkml:trace contextRef="#ctx0" brushRef="#br2" timeOffset="132970.537">2064 9839 3745,'-4'0'126,"-1"0"1,1 1-1,0-1 1,0 1-1,0 0 1,0 0-1,0 0 1,0 1-1,0-1 1,0 1-1,1 0 0,-1 0 1,0 0-1,1 1 1,0-1-1,0 1 1,-1 0-1,1 0 1,1 0-1,-1 0 1,0 0-1,1 1 1,0-1-1,-1 3-126,-10 25 114,2 0 0,1 0 0,1 1 0,2 0-1,0 9-113,2-12-13,-62 386 127,35-194 795,14-63 139,18-157-1044,0 2 5,0 0-1,0 0 0,-1 1 1,1-1-1,-1 0 0,0 0 1,0 0-1,0 0 0,0 0 1,0 0-1,0-1 1,-1 1-1,0 0 0,1 0 1,-1-1-1,0 1 0,0-1 1,-1 0-1,1 0-8,1-1 7,0-1-1,0 0 1,0 1 0,0-1-1,0 0 1,0 0 0,0 0-1,0 0 1,0 0-1,0 0 1,-1 0 0,1 0-1,0 0 1,0 0 0,0-1-1,0 1 1,0 0 0,0-1-1,0 1 1,0-1-1,0 1 1,0-1 0,1 1-1,-1-1 1,0 0 0,0 0-1,0 1 1,1-1 0,-1 0-1,0 0 1,1 0 0,-1 0-1,1 0 1,-1 0-1,1 0 1,-1 0 0,1 0-1,-1 0 1,1 0 0,0 0-1,0 0 1,0 0 0,0 0-1,0 0 1,0 0 0,0 0-1,0 0 1,0 0-1,0-1-6,-4-18 41,1 0 0,1 0 0,1 0 0,0 0 0,2 0 0,0 0 0,2-7-41,-1 4 10,9-93 26,5 1 0,4 1 0,14-29-36,-15 77 10,3 1 0,2 1 0,5-2-10,-25 57-1,-1 0 1,1 1-1,0-1 0,1 1 1,0 0-1,0 0 0,1 1 0,0-1 1,0 1-1,1 1 0,0-1 0,0 1 1,0 0-1,1 1 0,0-1 0,0 2 1,0-1-1,1 1 1,5 2-3,-1 0 0,1 1 0,0 1 0,-1 0 1,1 1-1,-1 0 0,1 1 0,-1 1 0,1 0 0,-1 0 0,0 2 1,0 0-1,-1 0 0,10 6 3,6 4-2,-1 1 0,-1 2 0,0 0 0,-2 2 0,0 0 0,-1 2 1,11 13 1,3 21-62,-36-53 54,0-1 0,0 1 0,-1-1 0,0 1 0,1-1 0,-1 1 0,0-1 0,0 1 0,0-1 0,-1 1 0,1-1 0,-1 1 0,1-1 0,-1 1-1,0-1 1,0 1 0,0-1 0,0 0 0,0 1 0,-1-1 0,1 0 0,-1 0 0,1 0 0,-1 0 0,0 0 8,-4 4-15,0 1-1,0-1 1,-1 0 0,0 0 0,0-1 0,-1 0 0,1 0 0,-1-1-1,0 0 1,0 0 0,-2-1 15,-68 16-21,-5 6 43,-85-5 300,153-17-278,7-1-11,0-1-1,0 1 1,0-1-1,-1-1 1,1 0-1,0 0 1,0 0-1,0-1 1,-1-1-1,-5-1-32,12 2-11,-1 1 1,1-1-1,-1 0 0,1 0 0,0 0 1,0-1-1,0 1 0,-1-1 0,1 1 0,1-1 1,-1 0-1,0 1 0,0-1 0,1 0 0,-1 0 1,1 0-1,-1 0 0,1-1 0,0 1 0,0 0 1,0-1-1,-1-1 11,3 3-43,0 0 0,0 0 0,0 0 0,0 0 0,0 0 0,0 0 0,1 1 0,-1-1 0,0 0 0,0 1 0,0-1 0,1 1 0,-1-1 1,0 1-1,1 0 0,-1-1 0,0 1 0,1 0 0,-1 0 0,1 0 0,-1 0 0,0 0 0,1 0 0,-1 0 0,0 1 0,1-1 0,-1 0 0,0 1 0,1 0 43,36 11-433</inkml:trace>
  <inkml:trace contextRef="#ctx0" brushRef="#br2" timeOffset="133582.97">2539 10714 5353,'-13'15'418,"-1"2"0,2 0 0,0 0-1,1 1 1,-3 8-418,-26 41-693,-2 7-440,41-73 1152,0 0 1,0 1-1,0-1 0,1 0 1,-1 1-1,1-1 1,-1 1-1,1-1 0,-1 0 1,1 1-1,0-1 1,0 1-1,0-1 0,0 1 1,0-1-1,0 1 0,0-1 1,0 1-1,0-1 1,1 1-1,-1-1 0,1 0 1,-1 1-1,1-1 1,0 0-1,-1 1 0,1-1 1,0 0-1,0 0 1,0 1-1,0-1 0,0 0 1,0 0-1,0 0 0,0 0 1,0 0-1,0-1 1,1 1-1,0 0-19,9 0 186,0 0 0,0-1 0,0-1 0,0 0 0,0 0-1,0-1 1,0-1 0,-1 0 0,1 0 0,-1-1 0,3-1-186,23-7 557,-2 1-276,-12 3-229,5 0-23,0-1 1,0-2-1,-1-1 0,0-1 0,-1-1 0,0-1 0,9-9-29,-31 20-1,0 1-1,-1-1 1,0 0-1,1 0 0,-1 0 1,0 0-1,-1-1 1,1 1-1,-1 0 1,0-1-1,0 1 0,0-1 1,-1 1-1,1-1 1,-1 0-1,0 1 0,0-1 1,-1 1-1,0-1 1,1 1-1,-2-1 1,1 1-1,0-1 0,-1 1 1,0 0-1,0 0 1,0 0-1,0 0 0,-1 0 1,1 0-1,-1 1 1,-3-4 1,-4-6-175,0 1 1,-1-1 0,0 2-1,0 0 1,-2 0 0,1 1 0,-1 1-1,-1 0 1,0 0 0,-12-4 174,-143-91-3192,129 77 3420,40 27-205,0-1-1,-1 1 1,1 0-1,0-1 0,-1 1 1,1-1-1,0 1 1,-1 0-1,1-1 0,-1 1 1,1 0-1,-1 0 1,1-1-1,-1 1 0,1 0 1,-1 0-1,1 0 1,-1-1-1,1 1 0,-1 0 1,1 0-1,-1 0 1,1 0-1,-1 0 0,1 0 1,-1 0-1,1 0 1,-1 0-1,1 0 0,-1 1 1,1-1-1,-1 0 1,1 0-1,-1 0 0,1 1 1,-1-1-1,1 0 1,-1 0-1,1 1 0,-1-1 1,1 1-1,0-1 1,-1 0-1,1 1 0,0-1 1,-1 1-23,3 29 831,-1-28-772,10 54 443,4-1 0,1-1 0,3 0 0,5 4-502,-12-28 162,3-1-1,0 0 0,1-1 1,2-1-1,1-1 0,1 0 1,1-2-1,16 14-161,2-1 306,1-3-1,1-1 0,34 20-305,-27-31-272,-8-20 112</inkml:trace>
  <inkml:trace contextRef="#ctx0" brushRef="#br2" timeOffset="134307.897">523 11306 1512,'-13'-2'985,"-2"-3"-9,4 5-32,-2-6-88,4 8-136,0-11-128,6 5-39,12-9-105,7-2-16,20-24 72,13-14 160,25-18 304,21-8 72,24-8-127,-1-14-169,-5-37-360,-9-18-368,-34-4-24</inkml:trace>
  <inkml:trace contextRef="#ctx0" brushRef="#br2" timeOffset="140261.227">3232 5555 1664,'-5'0'425,"4"1"-364,0-1 0,0 1 0,0-1 0,0 0 1,1 1-1,-1-1 0,0 0 0,0 0 0,0 0 0,0 1 0,0-1 1,0 0-1,0 0 0,1 0 0,-1-1 0,0 1 0,0 0 0,0 0 1,0 0-1,0-1 0,0 1 0,1 0 0,-1-1 0,0 1 0,0-1 1,1 1-1,-1-1 0,0 1 0,0-1 0,1 1 0,-1-1 0,1 0 1,-1 1-1,0-1 0,1 0 0,0 0 0,-1 0 0,1 1 1,-1-1-1,1 0 0,0 0 0,-1 0 0,1 0 0,0 1 0,0-1 1,0 0-1,0 0 0,0 0 0,0 0 0,0 0 0,0 0 0,0 0 1,0 0-1,0 1 0,1-1-61,42-193 1708,-11 79-1421,-15 72-226,1 1-1,2 1 1,2 0-1,2 2 1,1 1-1,2 1 1,10-9-61,-15 20 63,-2 0 0,0-1 0,-2 0-1,-1-2 1,-2 0 0,0-1 0,-2-1 0,9-30-63,-18 42 51,0 0 0,-1 0 0,0 0 0,-2 0 0,0 0 0,-2-9-51,1 3 63,-1-130 328,37-133 113,-16 171-199,10-100 157,-16-127-286,-14 289-162,3 1 0,7-37-14,41-294 153,3 97 123,-1 90-140,17-60-125,-45 174-11,27-72 233,-18 84-96,-8 19-97,-2-1 0,-2-1-1,10-45-39,-16 27 10,28-93-9,-16 68-9,-11-57 203,-7 111-147,-9 29-47,-1 5-3,1 0 0,0 0 0,1-1 0,0 1 0,1 0 0,0 1 0,0-1 0,1 1 0,0-1 0,2-1 2,45-47 28,-29 29-23,1-3-9,1 2 0,2 0 1,24-20 3,-17 18-4,-23 22-4,0 0-1,1 1 0,0 0 1,1 0-1,0 1 1,5-2 8,39-12 5,-49 15-4,-7 6-2,0 1 1,0 0-1,0 0 0,0-1 1,0 1-1,0 0 0,0-1 0,0 1 1,0 0-1,1-1 0,-1 1 1,0 0-1,0 0 0,0-1 1,0 1-1,0 0 0,1 0 0,-1-1 1,0 1-1,0 0 0,0 0 1,1-1-1,-1 1 0,0 0 1,0 0-1,1 0 0,-1 0 0,0-1 1,1 1-1,-1 0 0,0 0 1,0 0-1,1 0 0,-1 0 1,0 0-1,1 0 0,-1 0 0,0 0 1,1 0-1,-1 0 0,0 0 1,1 0-1,-1 0 0,0 0 1,0 0-1,1 0 0,-1 0 0,0 0 1,1 1-1,-1-1 0,0 0 1,0 0-1,1 0 0,-1 0 1,0 1-1,0-1 0,1 0 0,-1 0 1,0 1-1,0-1 0,0 0 1,0 0-1,1 1 0,-1-1 1,18 14 14,7-2-5,7 7-8,-37 4 65,10 6-32,-14-20-32,9-8 0,-1 0 0,1 1 1,0-1-1,0 0 0,-1 0 1,1 0-1,0 0 0,0 0 0,0 0 1,0 0-1,1 0 0,-1 0 1,0 0-1,0 0 0,1 0 1,-1 0-1,0 0 0,1 0 1,-1 0-1,1 0 0,0 0 1,-1 0-1,1 0 0,0 0 1,-1-1-1,1 1 0,0 0 1,0 0-1,0-1 0,-1 1 1,1-1-1,0 1 0,0-1 1,0 1-1,0-1 0,0 1 1,0-1-1,0 0 0,1 1-2,26 12 139,7 17 21,6 18-77,-21 91-101,19-58-11,-24-56 60,0 0-1,-1 1 1,-2 1 0,-1 0-1,-1 1 1,-1-1 0,-2 2-1,0-1 1,1 23-31,-13 78 56,-16 100 558,7-108-513,-6-38-104,12-59 25,1 0 0,1 1 0,1 0 0,2 0 0,0 0 0,1 2-22,1 142 128,-5-128-115,1-1-1,3 1 1,1-1-1,2 1 0,2 0 1,6 28-13,5 9-15,-24-17 42,-1-20-2,-1 50-14,1-18 4,3 0 0,3 1 0,3-1 0,7 67-15,18-4 104,-13-84-7,-2 1 0,-2 0 0,-3 0 0,-3 23-97,-2-11 3,2-1 0,3 1 0,2-1 0,14 57-3,-1-49 25,-8-37-9,-2 1-1,-1 0 1,-2 0 0,0 20-16,-21 230 55,-5-63-46,-11 9-9,19-147-4,4 2 0,3 33 4,5-101-30,1 0 0,1-1-1,0 1 1,2 0 0,0-1 0,4 12 30,-6-25-105,1 0 1,0 0-1,0 0 1,0 0-1,1-1 1,0 1-1,0-1 1,0 0-1,0 1 1,1-1-1,-1-1 1,1 1-1,0 0 1,2 0 104,24 15-572</inkml:trace>
  <inkml:trace contextRef="#ctx0" brushRef="#br2" timeOffset="141287.851">5536 1050 4017,'-6'-4'578,"6"4"-477,-1 0 0,0 0-1,0-1 1,0 1 0,0-1 0,0 1 0,1-1 0,-1 1 0,0-1 0,0 1 0,1-1 0,-1 0 0,0 1 0,1-1 0,-1 0 0,1 0 0,-1 1 0,1-1 0,-1 0 0,1 0 0,-1 0 0,1 0 0,0 0 0,0 0 0,-1 0 0,1 1 0,0-1 0,0 0 0,0 0 0,0 0 0,0 0 0,0 0 0,0-1-101,4-3 64,0 1-1,1 0 1,-1 0-1,1 0 1,0 0-1,0 0 1,0 1-1,0 0 1,0 0-1,1 1 1,-1-1-1,1 1 1,4-1-64,57-17 37,-2 6-29,-63 14-8,1 0 0,-1 0 0,0 1 0,0-1-1,1 0 1,-1 1 0,0 0 0,0-1 0,0 1 0,0 0 0,0 0 0,0 0 0,0 0 0,0 1-1,0-1 1,-1 0 0,1 1 0,0-1 0,-1 1 0,1 0 0,-1-1 0,0 1 0,1 0 0,-1 0 0,0 0-1,0 0 1,0 0 0,0 2 0,0 3-5,0 0-1,0 0 1,-1 0-1,0 0 1,0 1-1,-1-1 1,0 0-1,0 0 1,-1 0-1,0 0 1,0 0 0,0 0-1,-1-1 1,0 1-1,-1-1 1,1 1-1,-1-1 1,0 0-1,-1 0 6,-104 137 15,58-80 96,-3-2 1,-37 30-112,81-82 81,-1 1 0,1 0 0,1 0 0,0 1 0,1 0 0,0 1 0,0-1 0,1 2 0,1-1 0,0 1 0,0 0 0,0 6-81,5-17 19,0 0-1,1 0 1,0 1 0,-1-1 0,1 0 0,0 0 0,0 1 0,0-1-1,0 0 1,1 0 0,-1 1 0,1-1 0,-1 0 0,1 0-1,0 0 1,0 0 0,0 0 0,0 0 0,0 0 0,0 0-1,0 0 1,1 0 0,-1-1 0,1 1 0,-1 0 0,1-1 0,0 1-1,0-1 1,-1 0 0,1 0 0,0 0 0,0 0 0,0 0-1,1 0-18,3 2 41,1-1-1,0-1 0,0 1 0,0-1 0,1 0 0,-1-1 0,0 1 0,0-2 0,7 0-40,6-2 66,-2 0-1,1-2 0,0 0 1,-1-1-1,8-5-65,20-6 76,-14 6-57,117-31-805,-131 43 506</inkml:trace>
  <inkml:trace contextRef="#ctx0" brushRef="#br2" timeOffset="142137.81">6271 897 3073,'-31'-78'3580,"31"78"-3554,0 1-1,0 0 1,-1-1-1,1 1 1,0-1-1,-1 1 1,1-1-1,0 1 1,-1-1-1,1 1 1,0-1-1,-1 1 1,1-1-1,-1 1 1,1-1-1,-1 0 1,1 1-1,-1-1 1,1 0-1,-1 1 1,1-1-1,-1 0 1,0 0-1,1 0 1,-1 0-1,1 1 1,-1-1-1,0 0 1,1 0-1,-1 0 1,1 0-1,-1 0 1,0 0-1,1 0 1,-1-1-1,1 1 1,-1 0-1,0 0 1,1 0-1,-1-1 1,1 1-1,-1 0 1,1-1-1,-1 1 1,1 0-1,-1-1 1,1 1-1,-1-1 1,1 1-1,-1 0 1,1-1-1,0 1 1,-1-1-1,1 1 1,0-1-1,-1 0 1,1 1-1,0-1 1,0 1-1,0-1-25,-4 84 100,35 410 506,-5 183-201,-27-392-124,0-243-200,-1 0-1,-3 1 0,-1-2 0,-2 1 1,-1-1-1,-7 15-80,14-49 14,0-1 1,0 1-1,-1-1 1,0 1-1,0-1 1,0 0 0,-1 0-1,1 0 1,-1-1-1,-4 4-14,7-7 3,0 0 0,0-1-1,0 1 1,0-1 0,0 1 0,-1-1 0,1 1-1,0-1 1,0 0 0,-1 0 0,1 0-1,0 0 1,0 0 0,-1 0 0,1 0-1,0 0 1,0 0 0,0 0 0,-1-1-1,1 1 1,0-1 0,0 1 0,0-1 0,0 1-1,-1-1 1,1 1 0,0-1 0,0 0-1,0 0 1,1 0 0,-1 1 0,0-1-1,0 0 1,0 0 0,0 0 0,1 0-1,-1 0 1,1-1 0,-1 1 0,1 0 0,-1 0-3,-22-56 25,9 0-13,2 0 0,-2-38-12,13 86-1,-17-134-47,6-33-253,8 93 109,-5-433 279,9 507-11,-1 0 0,1-1 0,1 1-1,0 0 1,0 0 0,1 0 0,0 0 0,1 0-1,0 0 1,0 0 0,1 1 0,0-1 0,0 1 0,1 0-1,0 0 1,1 1 0,0 0 0,0 0 0,0 0-1,3-2-75,9-6 115,1 0 0,0 0 0,1 2 0,1 1 0,0 0 0,1 1 0,0 2 0,23-7-115,-34 12 3,1 1-1,0 0 1,0 1 0,0 0-1,0 1 1,0 0 0,0 1-1,0 0 1,0 1-1,0 1 1,0 0 0,0 0-1,0 1 1,-1 1-1,1 0 1,-1 0 0,0 1-1,7 5-2,-12-6-4,0 0-1,0 1 1,-1 0-1,0 0 0,0 0 1,0 0-1,-1 1 1,0 0-1,0 0 0,0 0 1,-1 0-1,0 1 1,0-1-1,-1 1 0,1 0 1,-1 0-1,-1 0 1,1 0-1,-1 0 0,-1 0 1,1 0-1,-1 4 5,-1 3-43,0 0 0,0-1 0,-1 1-1,-1 0 1,0-1 0,-1 1 0,-1-1 0,0 0 0,0-1-1,-1 1 1,-2 2 43,3-8-67,1 1-1,-1-1 1,0 0 0,-1-1-1,1 1 1,-1-1 0,-1 0-1,1 0 1,-1-1 0,0 0-1,0 0 1,0-1 0,-1 0-1,0 0 1,0 0 0,0-1-1,0 0 1,0-1 0,-1 0-1,1 0 1,-1-1 0,1 0-1,-1-1 1,1 0-1,-1 0 1,0 0 0,1-1-1,-1-1 1,1 1 0,-1-2 67,-100-39-1123,79 47 1130,-1 12 18</inkml:trace>
  <inkml:trace contextRef="#ctx0" brushRef="#br2" timeOffset="143076.851">6660 1821 3433,'-14'5'1218,"10"-4"-961,0 0 0,0 0-1,0 0 1,0 1 0,0-1 0,1 1 0,-1 0 0,1 0 0,-1 1 0,1-1 0,0 1 0,0 0 0,0-1 0,0 1-1,-2 3-256,4-1 544,12-18-351,31-57-68,29-43-74,36-95-75,-100 189 35,1 1 0,1-1 1,1 1-1,0 1 0,1 0 1,1 0-1,1 1 0,0 1 1,1 0-1,2 0-11,-14 14 3,-1-1 0,1 1-1,-1 0 1,1 0 0,-1 0 0,1 0 0,0 0-1,0 0 1,-1 0 0,1 1 0,0-1 0,0 1 0,0-1-1,0 1 1,0 0 0,0 0 0,0 0 0,0 0-1,0 0 1,0 0 0,-1 0 0,1 1 0,0-1-1,0 0 1,0 1 0,0 0 0,0 0 0,-1-1-1,1 1 1,0 0 0,-1 0 0,1 0 0,0 1-1,-1-1 1,0 0 0,1 1 0,-1-1 0,0 1-3,6 6 25,0 0 1,-1 1-1,0-1 0,-1 1 1,0 1-1,-1-1 1,0 1-1,3 9-25,-7-18 2,10 36 76,-2 0 0,-1 1 0,-2 0 0,-2 0 1,-1 0-1,-2 0 0,-2 0 0,-1 0 0,-3 8-78,-18 108-92,9-113-692,14-30 180,0-17 253</inkml:trace>
  <inkml:trace contextRef="#ctx0" brushRef="#br2" timeOffset="143339.387">6657 1633 6369,'-19'-9'2497,"15"1"-1753,5-5-96,19-2-200,9-2-120,21 5-112,13 2-56,8-3-32,3 2-216,5-4-544,-1 4-288,-14 5 480</inkml:trace>
  <inkml:trace contextRef="#ctx0" brushRef="#br2" timeOffset="143523.082">7536 1159 9058,'-29'10'3257,"22"-3"-2601,7 12-376,21 20-136,-10 2-128,-13 25-376,12 25-112,-7 12-264,7 7-25,5-18 169,-17-25 80,-2-40 272,0-14 120,8-17 0,2-15-200,13-1 216</inkml:trace>
  <inkml:trace contextRef="#ctx0" brushRef="#br2" timeOffset="143708.37">7062 1332 8594,'10'-11'3281,"38"1"-2425,11-8-152,25-2-232,8 4-432,11 0-928,0 11-473,-23-6 745</inkml:trace>
  <inkml:trace contextRef="#ctx0" brushRef="#br2" timeOffset="144706.507">7916 1643 4209,'23'40'1711,"-23"-39"-1665,0-1 1,1 1 0,-1 0-1,0 0 1,0 0-1,0 0 1,0-1-1,0 1 1,0 0-1,-1 0 1,1 0-1,0 0 1,0-1-1,-1 1 1,1 0-1,0 0 1,-1 0-1,1-1 1,-1 1 0,1 0-1,-1-1 1,1 1-1,-1 0 1,1-1-1,-1 1 1,0-1-1,1 1 1,-1-1-1,0 1 1,1-1-1,-1 1 1,0-1-1,0 0 1,0 1 0,1-1-1,-1 0 1,0 0-1,0 0 1,0 0-1,1 0 1,-1 1-1,0-1 1,0-1-1,0 1-46,-8 3 348,2 0-288,1 0 0,0 1 0,0-1 0,0 1-1,1 1 1,-1-1 0,1 1 0,0 0 0,0 0 0,1 1 0,0-1-1,0 1 1,0 0 0,0 0 0,1 0 0,0 1 0,0-1 0,0 3-60,-2 7 25,7-12 15,5-15-27,2-14-5,-2-1-1,-1-1 1,0 1 0,-2-1-1,0-18-7,-1 15 1,5-47 14,-4 0-1,-3-13-14,-25-86 196,25 159 96,9 20-39,56 104 17,-62-101-257,8 16 47,1-1 0,1 0 0,1-1 0,10 9-60,-21-23 19,1-2 0,0 1 1,1-1-1,-1 0 0,1 0 1,0 0-1,-1-1 0,2 0 0,-1 0 1,0 0-1,1-1 0,-1 0 1,1 0-1,-1-1 0,1 1 1,0-2-1,0 1 0,5-1-19,-3 0 15,0-1-1,-1-1 0,1 0 0,-1 0 0,1 0 0,-1-1 0,0 0 1,0-1-1,0 0 0,-1 0 0,1-1 0,-1 1 0,0-2 0,0 1 1,-1-1-1,7-6-14,7-12-38,0 0 0,-2-1 1,0-1-1,0-4 38,11-16-137,39-40-138,-67 84 291,0 1-1,1-1 1,-1 0 0,1 0-1,-1 0 1,1 1-1,0-1 1,-1 1 0,1-1-1,0 1 1,0 0-1,0 0 1,0 0-1,0 0 1,0 0 0,1 0-1,-1 1 1,0-1-1,0 0 1,1 1 0,-1 0-1,0 0 1,1 0-1,-1 0 1,0 0 0,1 0-1,-1 0 1,0 1-1,0-1 1,1 1-1,-1 0 1,0 0 0,0 0-1,0 0 1,1 0-16,66 80 1777,21 22-558,-85-97-1174,0 1-1,0 0 0,-1 0 0,1 0 0,-1 0 0,-1 1 0,0 0 0,0 0 0,0 0 0,-1 0 1,0 0-1,-1 0 0,0 1 0,0 3-44,7 143 3,-16-80-757,-20-10 342</inkml:trace>
  <inkml:trace contextRef="#ctx0" brushRef="#br2" timeOffset="145790.766">6603 10260 4233,'-9'5'225,"0"1"0,1 0 0,-1 1-1,1 0 1,0 0 0,1 1 0,0 0 0,0 0 0,0 1 0,1 0 0,0 0-225,-2 3 101,-4 7-50,1 2 1,1-1-1,1 1 0,1 0 1,0 1-1,2 0 0,0 0 0,2 0 1,0 1-1,2 0 0,1-1 1,0 1-1,2 9-51,-1-15 150,0-1 0,2 1 1,0 0-1,1 0 0,0-1 0,2 1 1,0-1-1,0 0 0,9 14-150,-7-13 94,2 0 0,0 0 1,1-1-1,0-1 0,1 0 0,1 0 0,1-1 0,0 0 0,0-1 1,1-1-1,1 0 0,4 1-94,-7-6 11,0 0-1,0-2 1,1 1 0,-1-2 0,1 1-1,0-2 1,1 0 0,-1 0 0,0-1-1,13 0-10,-18-2 3,-1-1 0,1 1 0,-1-1 0,0 0-1,1-1 1,-1 0 0,0 0 0,0 0 0,0-1 0,0 0-1,0 0 1,0-1 0,-1 0 0,0 0 0,0-1 0,0 0-1,0 0 1,-1 0 0,0 0 0,3-5-3,38-72 27,-3-47 3,77-312-94,-115 423 62,-1 0 0,0 0 0,-2 0-1,0-1 1,-1 1 0,0-1 0,-2 1 0,-1-9 2,0 21 31,0 0 0,0 1 0,0-1 0,-1 1 0,0-1 0,0 1 0,-1 0 0,1 0 1,-1 0-1,0 1 0,0-1 0,-1 1 0,1 0 0,-1 0 0,0 1 0,0-1 0,0 1 0,-1 0 0,1 1 0,-1-1 0,1 1 1,-1 0-1,0 0 0,0 1 0,0 0 0,0 0 0,0 0 0,0 1 0,0 0 0,0 0 0,0 0 0,0 1 0,-1 0-31,-8 3 30,0 0-1,0 0 0,1 2 0,-1 0 0,1 0 0,1 2 0,-7 3-29,1 0-106,-1 1-1,1 0 0,1 1 0,1 1 0,0 1 0,0 0 0,-3 6 107,-44 76-789,8 21-118,16 32 435</inkml:trace>
  <inkml:trace contextRef="#ctx0" brushRef="#br2" timeOffset="146308.043">6168 11091 1664,'-13'16'919,"0"0"0,1 1-1,0 1 1,2 0-1,-4 8-918,5-8 1511,175-229 836,3 46-1008,360-446-749,-496 571-646,230-305-1142,-203 260-638,-18 3 812</inkml:trace>
  <inkml:trace contextRef="#ctx0" brushRef="#br2" timeOffset="157709.395">6280 9188 3697,'-73'75'3260,"73"-75"-3300,-1 1-1,1-1 0,0 1 0,0-1 1,-1 1-1,1-1 0,-1 0 0,1 1 1,0-1-1,-1 0 0,1 1 0,-1-1 0,1 0 1,-1 0-1,1 1 0,-1-1 0,1 0 1,-1 0-1,1 0 0,-1 0 0,1 0 1,-1 0-1,0 0 0,1 0 0,-1 0 0,1 0 1,-1 0-1,1 0 0,-1 0 0,1 0 1,-1 0-1,1-1 0,-1 1 0,1 0 0,-1 0 1,1 0-1,-1-1 0,1 1 0,-1 0 1,1-1-1,0 1 0,-1-1 0,1 1 1,0 0-1,-1-1 0,1 1 0,0-1 0,-1 1 1,1-1-1,0 1 0,0-1 0,-1 1 1,1-1-1,0 1 0,0-1 0,0 1 1,0-1-1,0 1 0,0-1 0,0 0 41,-9-37-54,12-52 2557,1 34-1827,3 1 0,2 1 1,10-35-677,7-62 306,-23 88-152,-2 0 0,-4 0-1,-2 0 1,-5-13-154,-14-50 684,-30-32 147,25 65-389,25 86-415,-6-13 18,0-1 1,1 0 0,1-1 0,1 0 0,1 0-1,1 0 1,0-1 0,2-3-46,1-61-3,-62-410 871,52 439-730,-2 0-1,-3 1 1,-19-41-138,-73-109 68,86 148 45,3-1 1,2-1 0,-6-43-114,3-94 201,13 84-115,-7-48 211,13 89-33,3 0 0,4 0 0,11-56-264,20-129 60,-7-56-60,-26 280-1,46-474 45,-46 425-46,4 1 0,4 0-1,6-14 3,15-51 0,3-105-1,38-212-14,-7 115 17,-32 143 14,-2 106-4,12-90-31,-34 131-32,-2 0 0,-2-31 51,1-7-73,66-394-235,-11 36 238,-30 197 115,-22 182-45,-2 6-12,4 0 0,2 0 0,5-3 12,87-256-66,-97 286 71,1-1-17,2-1 0,1 1-1,4-1 13,11 3-78,-27 41 74,0 0 0,0 1 0,0-1 1,0 0-1,1 1 0,-1-1 0,0 1 1,1-1-1,-1 1 0,0 0 0,1-1 1,-1 1-1,1 0 0,-1 0 0,0 0 1,1 0-1,-1 0 0,1 0 0,-1 0 1,0 1-1,1-1 0,-1 1 0,0-1 1,1 1-1,-1-1 0,0 1 0,0-1 1,1 1-1,-1 0 0,0 0 0,0 0 1,0 0-1,1 1 4,6 6-20,0 1-1,0 0 1,-1 0 0,0 1 0,0 0 0,-1 0-1,0 0 1,-1 1 0,2 7 20,10 16-29,3 14 14,-2 0 0,-2 1-1,-2 0 1,-2 2 0,-3-1 0,-1 1-1,-1 41 16,-7-3-13,-20 10 14,-11 122 3,10-117 11,9 5 1,3-66-6,-1 0-1,-3-1 0,-6 14-9,8-23 7,-91 284 158,76-207 56,-9 87-221,-11 48 31,-21 5-36,44-134 23,5 1 0,5 0 0,4 32-18,10-80 41,3-1 0,11 66-41,-7-72 85,-3-19-27,-2-8-32,2-1 0,1 0 1,2 0-1,9 27-26,69 178-13,-62-91 54,9 19-14,-26-139-14,28 154-1,-22 139 72,-10-154 105,10 31-189,19 124-14,-28-259 14,-1-24 15,-1-1 0,-2 0 1,-2 1-1,-4 27-15,-26 112 1,-11-21 31,15-68-13,-15 98-16,29-140 11,2 2 0,2 0 0,3 0 0,1 0 0,3 8-14,-1 237 171,-12-32 330,15 219-315,10-127-197,-26-68 57,14-258-46,-14 213-10,1 125 206,21-197-146,9-5-49,-6-121-5,2-1 1,2 0-1,3 4 4,28 112 22,-30 32-32,-8-84 33,23 264 161,-21-311-61,2 1-1,9 27-122,19 142 62,-35-211-63,2 0-1,0-1 1,1 0 0,0 0 0,2 0 0,1 3 1,28 63-8,-31-74 11,1-1-1,1 0 1,-1 0 0,1-1-1,0 1 1,1-2 0,0 1-1,8 4-2,25 19-14,-21-18 4,-17-11 9,0 0 0,0 0-1,0 0 1,0 0 0,0-1 0,0 1-1,0-1 1,1 0 0,-1 0-1,0 0 1,0 0 0,0 0 0,0-1-1,1 0 1,-1 1 0,0-1-1,0 0 1,0 0 0,0-1-1,-1 1 1,1-1 0,0 1 0,0-1-1,-1 0 1,1 0 0,-1 0-1,0 0 1,0-1 0,0 1-1,0-1 1,0 1 0,0-1 0,0 0-1,-1 1 1,1-1 0,-1 0-1,0-1 2,76-187-18,-8-4 0,10-75 18,-37 84-161,10-131 161,-42 249-26,2-1 1,3 2-1,4 0 0,11-26 26,11-11-16,-5-1 0,6-39 16,-19 45-28,-5-2 0,-4 0-1,-4 0 1,-5-24 28,-7-58 11,18 10 65,-13 36-28,-14 36-63,-4-38 16,-29-68 45,26-132-20,17 290 38,2 0 0,1 0-1,3 0 1,4-8-64,19-143 83,-23 135-76,-3 0 1,-5-45-8,2 92-2,-10-123 2,6 11 25,-4-215-38,-10-105 42,14 332-16,2 64-11,1 0 0,4-1 0,4-27-2,50-187-7,-37-75 15,-6 19-33,0 105 32,-14 162 0,4 1 0,1 0 0,3 0 0,10-33-7,17-61-7,-11-104 4,-19 218 4,3 0-1,1 1 0,9-24 0,10-41-2,18-184-35,-23 166 9,30-91 28,-11 52-40,-23 88 32,2 1 1,24-51 7,63-140-159,-42 77 26,-8-2 0,31-191 133,-82 341-2,6-41-14,4 1 1,3 0 0,13-30 15,60-101 13,-89 199-14,0 1 0,1 0 0,-1 0 0,1 0 0,1 0 0,-1 1 0,1-1 0,0 1 1,0 0-1,1 0 1,5-3-1,48-25-93,-52 31 80,-4 1 8,-1 0 1,1 0-1,-1 0 0,1 0 1,-1 1-1,1-1 0,-1 1 1,1 0-1,0 0 0,-1 0 1,1 0-1,-1 0 0,1 1 1,-1-1-1,1 1 0,0-1 1,-1 1-1,2 1 6,10 7-45,-2 1 1,0 0-1,0 0 1,-1 2-1,0-1 1,-1 1-1,0 1 1,-1 0-1,4 7 45,0-1-49,-5-7 47,0 0-1,-1 0 0,0 1 0,-1 1 0,-1-1 1,0 1-1,-1-1 0,0 1 0,-1 1 0,-1-1 3,14 101-36,-5 0-1,-5 37 37,-8 29-3,-8 0 1,-21 91 2,-15 107 134,32-242 341,4 128-475,32-32 193,-16-192-182,45 370 47,-10-1-25,-3 19-25,33 179 259,-42-342-2,-8 95-265,-22-61 327,-16 52-327,-11 39 363,19-259-317,-6-16-20,-1 137 4,-16 137-11,-62 272-16,85-609-4,-23 144 19,7 6-18,-3 343 335,20-342-269,-17 60-78,29-22-17,-4-19 50,1 291 101,1-446-90,4 0 1,2-1-1,16 56-32,20 105 5,-44-223-7,0 0-1,1 0 0,0 0 0,0 0 1,0 0-1,0-1 0,1 1 1,0 0-1,0 0 0,0-1 0,1 0 1,-1 1-1,1-1 0,0 0 0,0 0 1,1 0-1,-1-1 0,1 1 1,0-1-1,0 0 0,0 0 0,2 1 3,87 38 51,-17-10-23,-71-32-31,0 0-1,0-1 1,0 1 0,0-1-1,0 0 1,0 0 0,0-1-1,0 0 1,0 0 0,-1 0-1,1 0 1,-1-1 0,1 0-1,-1 0 1,0 0 0,0 0-1,0 0 1,-1-1 0,1 0-1,-1 0 1,0 0 0,0 0-1,0 0 1,0-1 0,0-1 3,0 2-1,50-68 10,-28 38 3,4 17-9,12-15 37,-1-9 52,-28 35-87,-1-1-1,1-1 1,-1 0-1,0 0 1,-1-1-1,0 0 1,6-9-5,-9 12 4,-1 0 0,0-1 0,0 0 0,-1 0 0,0 0 0,0-1 0,0 1 0,-1-1 0,-1 0 0,1-1 0,0-4-4,12-51 12,-15 59-6,1 1 1,-1 0-1,1 0 1,0 0-1,0 0 0,1 0 1,-1 1-1,1-1 1,0 0-1,0 1 1,0 0-1,0 0 0,0 0 1,1 0-1,0 0-6,25-25 11,4-13 1,-26 26-6,1 0 0,-2 0 0,0 0 0,-1-1 0,0 0 0,1-11-6,63-224 41,-50 133-46,-14 73 8,1 1 1,3 0 0,2 0 0,2 0 0,1 2-1,10-17-3,88-170 14,-46 117-26,21-84-3,-74 162 24,10-30 0,-2-1-1,-2-1 1,-4-2-9,17-111-15,-7-16 15,-6 4 47,-7-165-47,-17-156-26,-12 85 58,-9-124-14,-5 106-32,4 273-2,5-18 2,18 123 25,2-1 1,6-26-12,-2 14 14,-4-242-54,12-357 89,-8 334-93,-5 217 60,13-112-16,15-8-22,54-620-114,-29 398 65,-24 249-146,9 1-1,20-42 218,-26 165-121,3 1-1,43-84 122,-38 92-102,-17 42 1,2 1 1,2 1 0,13-16 100,44-73-150,-59 92 124,3 0 1,1 2-1,6-5 26,-20 30-4,0 0-1,2 2 1,-1-1 0,2 2 0,-1 0 0,2 0 0,-1 2-1,2-1 5,-10 8-4,1-1 0,0 1 0,-1 0 0,1 1 0,0 0 0,0 0 0,0 1-1,0 0 1,-1 0 0,1 0 0,0 1 0,0 1 0,0-1 0,-1 1 0,1 1 0,-1-1-1,1 1 1,-1 0 0,0 1 0,0 0 0,-1 0 0,2 1 4,11 7-10,0 0 1,-1 1 0,0 1 0,13 14 9,6 4-55,-35-30 52,13 9-40,-1 1-1,0 0 1,-1 1 0,0 1 0,-1 0-1,0 1 1,-1 0 0,-1 0 0,5 11 43,11 41-43,-3 0 1,13 64 42,-32-116-1,18 89-14,-5 2 0,-4 1 0,-4 13 15,-1-16 0,-1-23 9,61 867-50,-71 241 88,-111 604 131,44-842 44,64-421-174,10-404-44,15 77-4,36 75-30,-32-154 49,-5 2 0,-6 1-19,12 224 6,-38 200 134,8-441-77,-46 621 48,11-399-46,26-192-7,7 0-1,8 105-57,-1-231 21,2 0 1,0 0-1,1 0 1,0 0-1,1-1 1,0 1-1,2-1 1,-1 0-1,1 0 1,1 0 0,0-1-1,1 0 1,1 0-1,0-1 1,3 4-22,9 10 29,-16-18-26,1 0 0,0-1-1,0 1 1,0-1 0,1 0 0,0-1-1,0 1 1,0-1 0,1 0 0,0-1-1,0 0 1,0 0 0,0 0-1,1-1 1,-1 0 0,1 0 0,0-1-1,4 1-2,58-4-16,-28-10 31,-32 5-15,0 0 1,-1-1-1,0 0 0,0-1 1,-1 0-1,0 0 0,0-1 1,-1 0-1,0 0 1,0-1-1,4-9 0,25-57 35,15 11-23,7-2-24,-30 12 11,-2-1 0,-3-2 0,-2 0 0,-3-2 1,6-41 0,64-272-4,-33 155 4,-9-2 0,14-203 0,-25-18-15,28-284 32,38 88-63,-24 83 59,-53 414-10,-9-13 1,30-119-10,-26 144 30,3 9-17,-6-135 13,-10 105-7,25-277 25,-11 105-92,-15-163 54,-10 345 7,6 0 1,6 1-1,10-30-7,4 48-44,25-72 44,19-45-108,45-138-163,-70 235 199,13 7 29,13-102-13,-56 192 53,18-94-2,-15 2-6,-8 95 13,1 0 0,3 1 0,1 0-1,2 1 1,1 0 0,2 0-1,20-33-1,89-120-198,-58 109 24,-54 67 155,-7 8 12,-1 1 0,2 0 0,-1 0 1,1 0-1,0 0 0,0 1 0,0 0 0,1 1 1,0-1-1,0 1 0,0 0 0,0 1 0,4-2 7,-3 3-4,0 0-1,-1 0 0,1 1 1,0 0-1,0 1 0,0-1 1,0 2-1,0-1 0,0 1 1,-1 0-1,1 1 0,0-1 1,-1 2-1,5 1 5,-7-3 0,10 5 2,0 0-1,0 0 1,0 2 0,-1-1 0,0 2 0,10 7-2,-10-3 2,-1 1 0,0 0 0,-1 0-1,0 1 1,-2 1 0,1 0 0,-2 0 0,0 1 0,-1 0 0,-1 1 0,0-1 0,-2 2 0,0-1 0,-1 0 0,0 1 0,-2 0 0,0 0 0,-1 0-1,-1 0 1,-1 0-2,-13 132-5,-7 0 0,-13 33 5,-3 24-56,1 117 15,19-135-32,5-55 24,11 14 8,-18 154 29,9-164 28,-12-8 10,-13 149 0,-29 292-85,21 89 59,34-270 112,5 115-47,-51 214-30,44-613-50,-16 168 194,9 181-179,33-126 71,-6-133-50,-12 126-21,-9-131 7,2-113-2,-16 212 99,20-77 75,3-181-141,-3 44 63,3 1 1,7 71-102,7 15 6,-17 1-14,0-67 5,8 72 3,10-37 224,6 0 0,6-1 0,26 78-224,35 175 5,-83-379-9,-1 0 0,1 1 0,0-1 0,1 0 0,-1 0 0,1-1 0,0 1 0,1 0 0,0-1 0,-1 0 0,2 0 0,-1 0 0,0 0 0,1-1 0,0 0 0,5 4 4,-5-7 0,0 1 0,0-1 0,0-1 0,0 1 0,0-1-1,0 0 1,0 0 0,0 0 0,0-1 0,0 1 0,0-1-1,0-1 1,0 1 0,0-1 0,-1 1 0,1-1 0,0-1-1,-1 1 1,0-1 0,1 0 0,-1 0 0,0 0 0,-1 0-1,2-2 1,14-14 6,-2-2 0,0 0 0,-1 0 0,-2-2-1,0 0 1,-1-1 0,-1 0 0,-2 0 0,0-2 0,1-8-6,-1 7 8,111-264 341,-88 218-346,-2-1 0,-4-1-1,7-39-2,24-128-22,70-174-124,-87 258-56,9-98 202,-5 22-15,102-460 40,43-566-317,-34 150 140,-45 556 111,-21 191-66,-20 2 55,8-164-146,50-475-301,-109 895 603,6 0 1,4 2 0,4 1-1,28-55-104,-35 88 4,200-478-138,-121 279-1947,-101 257 1742,0-1 0,0 1-1,-2 0 1,1-1-1,-1 0 1,-1 1 0,0-1-1,-1-11 340,1 21 1869,-4 9-1661,-15 35 798,-28 50-557</inkml:trace>
  <inkml:trace contextRef="#ctx0" brushRef="#br2" timeOffset="163116.857">13779 12556 5249,'-47'-58'4661,"31"36"-4278,16 21-379,0 1 0,0 0 0,0-1 0,-1 1 0,1 0 0,0-1 0,0 1 0,-1 0 0,1 0 0,0-1-1,0 1 1,-1 0 0,1 0 0,0-1 0,-1 1 0,1 0 0,0 0 0,-1 0 0,1 0 0,0 0 0,-1-1 0,1 1 0,-1 0 0,1 0 0,0 0 0,-1 0 0,1 0 0,0 0 0,-1 0 0,1 0 0,-1 0 0,1 1 0,0-1 0,-1 0 0,1 0 0,0 0 0,-1 0 0,1 0 0,0 1 0,-1-1-1,1 0 1,0 0 0,0 0 0,-1 1 0,1-1 0,0 0 0,-1 1 0,1-1 0,0 0 0,0 1 0,0-1 0,0 0 0,-1 1 0,1-1 0,0 0 0,0 1 0,0-1 0,0 0 0,0 1 0,0-1 0,0 0 0,0 1 0,0-1 0,0 1 0,0-1 0,0 0 0,0 1 0,0-1-4,-1 3 11,-11 78 75,9 97-2,9 305 826,-33 825 2219,25-1245-3325,2-1 1,3 0-1,3 0 0,3 0 0,14 52 196,-24-114-44,1 1 0,0-1 0,0 0 0,0 1-1,0-1 1,0 0 0,0 1 0,0-1 0,0 0 0,0 1-1,0-1 1,0 0 0,0 1 0,0-1 0,0 0 0,0 1 0,0-1-1,0 0 1,0 1 0,1-1 0,-1 0 0,0 0 0,0 1-1,0-1 1,0 0 0,1 1 0,-1-1 0,0 0 0,0 0-1,1 0 1,-1 1 0,0-1 0,0 0 0,1 0 0,-1 0-1,0 1 1,1-1 0,-1 0 0,0 0 0,1 0 0,-1 0-1,0 0 1,1 0 0,-1 0 0,0 0 0,1 0 0,-1 0-1,0 0 1,1 0 0,-1 0 0,0 0 0,1 0 0,-1 0-1,0 0 1,0 0 0,1-1 0,-1 1 0,0 0 0,1 0 0,-1 0-1,0 0 45,4-25-1463,-7-21 570</inkml:trace>
  <inkml:trace contextRef="#ctx0" brushRef="#br2" timeOffset="163471.035">13599 13690 3937,'-6'-36'850,"0"0"0,3-1 0,1 0 0,1 0 0,2 0 0,2 0 0,1 1 0,2-1 0,2 1 0,6-17-850,-8 36 41,0 1 1,1 0-1,1 0 0,0 0 0,1 1 0,1 0 0,1 1 0,0 0 0,0 0 0,1 1 0,1 1 0,0 0 1,1 1-1,1 0 0,-1 1 0,10-4-41,6 2 5,-1 1 0,1 2 0,1 1 0,0 1 0,0 2 0,0 1-1,24 0-4,-36 4 4,-1 0 0,1 1 0,-1 1 0,0 1 0,1 0 0,-1 2 0,-1 0 0,1 1 0,-1 0 0,0 2-1,0 0 1,-1 1 0,0 0 0,1 2-4,-7-4 4,0 0-1,-1 1 0,0 0 1,-1 0-1,0 1 1,0 0-1,-1 0 0,0 1 1,0 0-1,-1 0 1,-1 1-1,0 0 0,0 0 1,-1 0-1,0 0 0,-1 0 1,0 1-1,-1 0 1,-1 0-1,1-1 0,-2 1 1,0 4-4,0-9 5,0 0 0,-1 0 0,0 0-1,-1 0 1,1 0 0,-1 0 0,-1-1 0,1 1 0,-1-1 0,0 1 0,-1-1 0,1 0 0,-1 0 0,0-1 0,-1 1-1,0-1 1,0 0 0,0 0 0,-4 3-5,-86 41 22,81-43-24,-70 23 89,-1-4 0,-1-3-1,0-4 1,-35 0-87,-62 20 173,170-36-260,-1 2 1,2 0-1,-1 0 0,0 1 0,1 1 0,0 0 0,0 0 0,-3 4 87,12-9-71,1 1 0,-1-1 0,1 0 0,0 1 0,0-1 0,0 1 0,0 0 0,0 0 0,0 0 0,0 0-1,1 0 1,-1 0 0,1 1 0,-1-1 0,1 0 0,0 1 0,0-1 0,0 1 0,0-1 0,1 1-1,-1-1 1,1 1 0,-1 0 0,1-1 0,0 1 0,0 0 0,0 0 0,0-1 0,1 3 71,13 41-758</inkml:trace>
  <inkml:trace contextRef="#ctx0" brushRef="#br2" timeOffset="164464.772">14548 14330 5841,'-18'9'2218,"8"-1"-558,9-9-1522,0-7 22,-5-83 239,11 59-313,10 0 21,7-51 205,12-92 79,3 43-310,-9-50 54,-2 135 561,-26 51-497,1 6-176,0 1 0,0-1 1,1 1-1,0-1 0,1 0 1,0 0-1,2 3-23,6 22 15,38 161 55,-47-187-70,1 0-1,-1-1 1,1 1 0,1-1 0,0 0 0,0 0 0,0 0-1,2 1 1,-6-8 0,1-1 0,0 1 0,0 0 0,0 0 0,1-1 0,-1 1-1,0 0 1,0-1 0,0 1 0,0-1 0,0 1 0,1-1 0,-1 0-1,0 0 1,0 1 0,1-1 0,-1 0 0,0 0 0,1 0 0,-1 0-1,0 0 1,0-1 0,1 1 0,-1 0 0,0-1 0,0 1 0,0 0-1,1-1 1,-1 0 0,0 1 0,0-1 0,0 0 0,0 1 0,0-1-1,0 0 1,0 0 0,0 0 0,0 0 0,9-10-1,0-1 1,-1 0-1,0 0 0,-1-1 0,0 0 1,4-10 0,-4 8 0,60-112-34,97-163-45,-139 258 151,-27 32-63,1 1 0,0-1 0,0 1 0,0-1 0,-1 1 0,1-1 0,0 1 0,0-1 0,0 1 0,0-1 0,0 1 0,0-1 0,0 1 0,0-1 1,0 1-1,0-1 0,0 1 0,0-1 0,1 1 0,-1-1 0,0 1 0,0-1 0,0 1 0,1-1 0,-1 1 0,0-1 0,1 1 0,-1-1 0,0 0 0,1 1 0,-1-1 1,0 0-1,1 1 0,-1-1 0,1 0 0,-1 1 0,1-1 0,-1 0 0,1 0 0,-1 0 0,1 1 0,-1-1 0,1 0 0,-1 0 0,1 0 0,-1 0 0,1 0 0,-1 0 0,1 0 1,-1 0-1,1 0 0,-1 0 0,1 0 0,-1 0 0,1-1 0,-1 1 0,1 0 0,-1 0 0,1-1 0,-1 1 0,1 0 0,-1 0 0,1-1 0,-1 1 0,0 0 0,1-1 0,-1 1-9,1 124 979,-34 202-266,9-117-577,22-189-134,-1-6-54,1 1 0,1 0-1,0 0 1,1 0 0,1 0 0,0 0 0,1 0 0,1 0 0,1 2 52,17 16-1308,-20-32 1257,0-1 0,0 1 0,0-1 0,0 1 0,0-1 0,0 0 0,0 1 1,0-1-1,0 0 0,0 0 0,0 0 0,0 0 0,0 0 0,0 0 0,0 0 0,0 0 0,0 0 0,0 0 1,0-1-1,0 1 0,0 0 0,-1-1 0,1 1 0,0-1 0,0 1 0,0-1 0,0 1 0,0-1 0,-1 0 1,1 1-1,0-1 0,0 0 0,-1 1 0,1-1 0,-1 0 0,1 0 51,25-34-731</inkml:trace>
  <inkml:trace contextRef="#ctx0" brushRef="#br2" timeOffset="164972.543">15589 14188 3537,'-110'134'4567,"52"-48"-2354,58-86-2195,-1 0-1,1 1 1,0-1 0,0 0-1,0 0 1,0 1 0,0-1 0,-1 0-1,1 0 1,0 1 0,0-1-1,-1 0 1,1 0 0,0 0 0,0 1-1,0-1 1,-1 0 0,1 0-1,0 0 1,-1 0 0,1 0-1,0 1 1,0-1 0,-1 0 0,1 0-1,0 0 1,-1 0 0,1 0-1,0 0 1,-1 0 0,1 0 0,0 0-1,0 0 1,-1 0 0,1-1-1,0 1 1,-1 0 0,1 0 0,0 0-1,0 0 1,-1 0 0,1 0-1,0-1 1,0 1 0,-1 0 0,1 0-1,0 0 1,0-1 0,-1 1-1,1 0 1,0 0 0,0-1-1,0 1 1,0 0 0,0 0 0,-1-1-1,1 1 1,0 0 0,0-1-1,0 1 1,0 0 0,0-1 0,0 1-1,0 0 1,0 0 0,0-1-18,-2-21 395,5-3-347,1 0 0,1 1 0,1-1 0,1 1-1,8-16-47,-2-1 19,1-2-17,11-41 18,4 1 0,4 1-1,3 2 1,20-29-20,-47 94 5,0 0 0,1 1 0,1 0 0,0 0 0,1 2 0,0-1 0,1 1 0,8-5-5,16-1 17,-35 16-17,0 1 0,0 0-1,1 0 1,-1-1 0,0 1-1,1 1 1,-1-1 0,1 0 0,-1 1-1,1-1 1,-1 1 0,1 0-1,-1-1 1,1 1 0,0 1-1,-1-1 1,1 0 0,-1 1-1,1-1 1,-1 1 0,1 0 0,-1-1-1,0 1 1,1 0 0,-1 1-1,2 0 1,4 4-4,-1 0 1,0 1-1,-1-1 0,0 2 0,0-1 0,0 0 1,-1 1-1,0 0 0,0 1 0,-1-1 0,0 1 0,-1-1 1,0 1-1,0 0 0,0 4 4,3 12 3,-2 0 1,-1 0-1,0 0 0,-2 0 1,-1 0-1,-2 1 0,0-1 1,-3 10-4,-66 326 302,68-339-318,1 0-1,0 1 0,2-1 0,1 0 0,0 1 0,2-1 0,0 0 1,2 1 16,-4-19-69,0-1 0,0 1 0,1-1 0,-1 0 0,1 1 0,0-1 0,0 0 0,0 0 0,0 0 0,0 0 0,1-1 0,-1 1 0,1 0 0,0-1 0,0 0 0,0 0 0,1 1 69,-4-3-45,1-1 0,0 1-1,0 0 1,0-1 0,-1 1-1,1 0 1,0-1-1,-1 1 1,1-1 0,0 1-1,-1-1 1,1 1 0,-1-1-1,1 0 1,-1 1-1,1-1 1,-1 0 0,1 0-1,-1 1 1,0-1 0,1 0-1,-1 0 1,0 1-1,0-1 1,1 0 0,-1 0-1,0 0 1,0 1 0,0-1-1,0 0 1,0 0 0,0 0-1,0 0 1,0 1-1,-1-1 1,1 0 0,0 0-1,0 0 1,-1 1 0,1-1-1,0 0 1,-1 1-1,1-1 1,-1 0 0,1 1-1,-1-1 46,-16-51-553</inkml:trace>
  <inkml:trace contextRef="#ctx0" brushRef="#br2" timeOffset="165239.143">15470 14103 6345,'-1'2'2809,"4"6"-1537,7-8-408,1 0-143,21 4-377,9-5-136,14-5-352,4-7-336,2-8-369,-18 0 465</inkml:trace>
  <inkml:trace contextRef="#ctx0" brushRef="#br2" timeOffset="165703.773">16156 14331 6433,'-4'1'276,"1"-1"-1,-1 1 1,1 0-1,-1 0 1,1 1-1,0-1 0,-1 1 1,1-1-1,0 1 1,0 0-1,0 0 1,1 1-1,-2 0-275,4-3 32,0 0-1,0-1 1,0 1 0,0 0-1,0-1 1,-1 1 0,1 0-1,0 0 1,0-1 0,0 1-1,0 0 1,0 0 0,0-1-1,-1 1 1,1 0 0,0 0-1,0 0 1,0-1 0,-1 1-1,1 0 1,0 0 0,0 0-1,0 0 1,-1-1 0,1 1-1,0 0 1,0 0 0,-1 0-1,1 0 1,0 0 0,-1 0-32,47-57 768,72-130 1019,48-79-1088,-148 235-683,-3 1-9,2 1 0,2 1 0,0 1 0,2 0 0,1 1 0,5-2-7,76-68-329,-83 63-1114,-25 20-561,-12 20 1816,-9 5 86</inkml:trace>
  <inkml:trace contextRef="#ctx0" brushRef="#br2" timeOffset="165966.892">16254 13452 7017,'11'3'2769,"27"10"-1609,5 0-111,27 20 71,14 16-136,-3 25-416,5 19-144,-9 21-264,-15 0-160,-10 0-512,-7-8-352,-15-18 4057,-12-29-2665</inkml:trace>
  <inkml:trace contextRef="#ctx0" brushRef="#br2" timeOffset="172939.449">17572 13650 1760,'-17'-4'4439,"10"-31"-3230,13-12-815,-6 45-365,0 0 0,1 0 1,-1 0-1,1 0 0,0 0 1,0-1-1,0 1 0,0 0 1,0 1-1,0-1 0,1 0 1,-1 0-1,0 0 0,1 1 1,0-1-1,-1 1 0,1-1 1,0 1-1,0 0 1,-1 0-1,1-1 0,0 1 1,0 0-1,1 1 0,-1-1 1,0 0-1,0 1 0,2-1-29,65 1 572,50 10 198,70-11 695,-171 1-1309,0 0-1,0-2 0,0 0 0,0-1 0,-1-1 0,1 0 0,10-5-155,-15 3-50,0 1 0,1 1-1,-1 0 1,1 1 0,0 1 0,0 0-1,0 1 1,0 0 0,1 1 50,-3 3 1033,-20 2-575</inkml:trace>
  <inkml:trace contextRef="#ctx0" brushRef="#br2" timeOffset="173253.092">17665 13988 6985,'12'-22'3893,"16"-5"-3433,-13 14-241,80-54-183,-16 29 231,141-54 838,-191 80-925,2 2-1,-1 2 1,1 0-1,0 2 1,14 0-180,-34 4-78,-1 1 0,1 0 0,0 1 0,0 0 0,0 1-1,0 0 1,-1 0 0,1 1 0,5 2 78,19 13-373</inkml:trace>
  <inkml:trace contextRef="#ctx0" brushRef="#br2" timeOffset="174250.17">19374 12864 5721,'-2'-5'726,"2"4"-652,0 1-1,0-1 0,0 1 1,0-1-1,0 1 0,0-1 1,0 0-1,0 1 0,0-1 1,0 1-1,0-1 0,-1 1 0,1-1 1,0 1-1,0-1 0,-1 1 1,1-1-1,0 1 0,-1 0 1,1-1-1,0 1 0,-1-1 1,1 1-1,0 0 0,-1-1 1,1 1-1,-1 0 0,1-1 0,-1 1 1,1 0-1,-1 0 0,1-1 1,-1 1-1,1 0 0,-1 0 1,1 0-1,-1 0 0,0 0 1,1 0-1,-1 0 0,1 0 0,-1 0 1,1 0-1,-1 0 0,1 0 1,-1 0-1,1 0 0,-1 1 1,1-1-1,-1 0 0,1 0 1,-1 1-1,1-1 0,-1 0-73,-2 5 39,0 0 0,1 0-1,-1 0 1,1 0 0,0 0-1,1 0 1,-1 1 0,1-1-1,0 1 1,1-1 0,-1 0-1,1 1 1,0 0 0,0-1-39,0-4 4,-1 146 19,6-1 1,14 72-24,-11-130-3,15 261 125,-22 338-122,-10-531 657,-14 55-657,-18 35 1390,0-49 16,28-108-1012,7-49-232,11-44-250,6-29-125,2-41-127,4-34-79,-7-20-280,-6 0 0,-11-122 699,-41-247-904,27 221 898,19 248 89,1-1 1,1 1 0,1-1 0,2 1-1,1 0 1,1 0 0,1 0 0,2 0-1,1 1 1,10-22-84,-14 38 59,1 0-1,1 1 1,-1-1 0,2 1-1,0 0 1,0 1 0,0 0-1,1 0 1,1 1 0,-1 0-1,1 1 1,1 0 0,-1 0 0,1 1-1,0 1 1,1 0 0,11-4-59,142-28 301,-117 27-268,-12 1-76,0 2 1,1 1 0,-1 2-1,1 1 1,1 2 0,34 4 42,-69-4-23,0 1 0,0 0 1,0 1-1,0-1 1,0 0-1,0 1 1,0-1-1,0 1 1,0 0-1,0 0 0,-1 0 1,1 1-1,0-1 1,-1 1-1,1-1 1,-1 1-1,1 0 0,-1 0 1,0 0-1,0 0 1,0 0-1,0 0 1,0 1-1,0-1 0,-1 1 1,1-1-1,-1 1 1,0 0-1,0 0 1,0-1-1,0 1 1,0 0-1,0 0 0,-1 0 1,0 0-1,1 0 1,-1 1 22,-1 5-42,-1 0 1,0 0-1,-1-1 1,1 1 0,-1-1-1,-1 0 1,0 0-1,-2 3 42,-5 13-51,-8 17-9,-1-1 1,-2 0-1,-6 4 60,6-11 105,-1-2-1,-2-1 1,-1 0 0,-1-2-1,-2-1 1,0-1-1,-24 14-104,34-26 73,-1-1-1,-1-1 0,0-1 1,0-1-1,-1-1 0,0 0 0,-1-2 1,0-1-1,0-1 0,0 0 1,-1-2-1,1-1 0,-1-1 0,0-1 1,0-1-1,1-1 0,-1-1 1,1-1-1,0-1 0,-1-1-72,9 0-359,-29-4-1985,31 13 1378</inkml:trace>
  <inkml:trace contextRef="#ctx0" brushRef="#br2" timeOffset="175004.349">20088 14461 4233,'-20'28'4007,"18"-43"-917,48-156-2924,-30 127-208,2 1-1,3 0 1,1 1 0,10-11 42,20-39-147,61-130 33,-108 211 131,-4 6 7,1 0 0,0 1-1,1-1 1,-1 0 0,1 1-1,0 0 1,0-1 0,0 1-1,1 0 1,-1 1 0,1-1-1,0 1 1,0-1 0,0 1-1,5-2-23,-7 4 25,-1 0 0,1 0-1,0 1 1,0-1 0,0 1-1,-1-1 1,1 1-1,0-1 1,0 1 0,0 0-1,0 0 1,0 0 0,0 0-1,0 1 1,0-1-1,-1 0 1,1 1 0,0-1-1,0 1 1,0 0 0,0-1-1,-1 1 1,1 0-1,0 0 1,-1 0 0,1 0-1,-1 1 1,1-1 0,-1 0-1,0 1 1,1-1-1,-1 1 1,0-1 0,0 1-1,0-1 1,0 1 0,0 0-1,0 0 1,-1-1-1,1 1 1,-1 0 0,1 0-1,-1 0-24,32 72 401,-4 1 0,9 41-401,-28-83 39,-3 1 0,0 0 0,-2 0 1,-2 0-1,-1 20-39,-2-35 6,0-1 0,-1 0 1,-1 0-1,-1-1 0,0 1 0,-4 6-6,8-22-10,-1 0 0,1 1 0,-1-1-1,1 0 1,-1 0 0,0 0 0,0 0-1,0 0 1,0 0 0,0 0 0,0 0 0,-1-1-1,1 1 1,-1 0 0,1-1 0,-1 1-1,0-1 1,1 1 0,-1-1 0,0 0 0,0 0-1,0 0 1,0 0 0,0 0 0,0 0-1,0 0 1,0-1 0,0 1 0,-1-1-1,1 0 1,0 1 0,0-1 0,-1 0 0,1 0-1,0-1 1,0 1 10,-35-5 439</inkml:trace>
  <inkml:trace contextRef="#ctx0" brushRef="#br2" timeOffset="175206.266">20319 14192 7754,'34'-26'3080,"9"7"-2127,2 6-161,16-1-328,-5 8-200,2 2-264,4 4-160,-19-2-400,6 10-288,-10-17-41,-2 0 433</inkml:trace>
  <inkml:trace contextRef="#ctx0" brushRef="#br2" timeOffset="175476.378">21025 13867 8298,'-12'13'2960,"14"17"-2495,1-15-361,1 11-112,-7-3-104,6 16-217,-4 13-103,-7 10-112,4 18 80,-12-5 280,3 4 208,-3-6 408,6-16 32,0-23-40,3-18-96,7-14-648,-5-7-320,-5-37 384</inkml:trace>
  <inkml:trace contextRef="#ctx0" brushRef="#br2" timeOffset="175715.123">20753 13656 9530,'-6'26'3649,"27"4"-2577,7-5-408,16 5-336,11-7-160,5-8-528,13-20-248,18-13-560,-30-17-288,-31 18 919</inkml:trace>
  <inkml:trace contextRef="#ctx0" brushRef="#br2" timeOffset="176452.226">21385 14416 6057,'-40'26'3930,"38"-13"-3684,0 14 30,3-24 128,1-20-28,4-32-200,36-216 510,-22 90-242,20-124-38,-38 290-398,-2 4-1,1-1-1,0 0 1,0 1-1,1-1 1,0 1-1,0-1 1,0 1 0,1 0-1,0 0 1,1-3-7,-3 8 1,0 0 1,1-1-1,-1 1 1,0 0-1,0 0 1,0 0-1,0 0 1,0 0-1,1 0 1,-1 0-1,0 1 1,0-1-1,0 0 1,0 1-1,0-1 1,0 0-1,0 1 1,0-1-1,0 1 1,0 0-1,0-1 1,0 1-1,0 0 1,0 0-1,0-1 1,0 1-1,-1 0 1,1 0-1,0 0 1,-1 0-1,1 0 1,-1 0-1,1 0 1,-1 0-1,1 0 1,-1 0-1,0 0 1,0 1-1,1-1-1,35 132 15,-15-14 1,-16-79 43,2-1 0,2 0 0,1 0 0,2-1 0,12 24-59,6-20 242,-29-42-243,0 1-1,0 0 1,0-1-1,0 1 1,0-1-1,0 1 1,1-1-1,-1 1 1,0-1-1,0 0 1,0 1-1,0-1 1,1 0-1,-1 0 1,0 0-1,0 0 1,0 0-1,1 0 1,-1-1 0,0 1-1,0 0 1,0 0-1,0-1 1,1 1-1,-1-1 1,0 1-1,0-1 1,0 0-1,0 1 1,0-1-1,0 0 1,0 0-1,-1 1 1,1-1-1,0 0 1,0 0-1,-1 0 1,1 0-1,0 0 1,-1 0-1,1-1 2,55-104-509,-24 45 359,-41 102 443,-24 177 813,8-69-994,-14-18-2697,14-94 1952</inkml:trace>
  <inkml:trace contextRef="#ctx0" brushRef="#br2" timeOffset="177266.914">22150 14507 3081,'-16'78'1432,"-11"-28"1219,26-50-2553,1 1-1,-1 0 1,0-1 0,1 1-1,-1 0 1,0-1-1,1 1 1,-1-1 0,0 1-1,1-1 1,-1 1-1,0-1 1,0 0-1,0 0 1,1 1 0,-1-1-1,0 0 1,0 0-1,0 0 1,0 0 0,1 1-1,-1-1 1,0-1-1,0 1 1,0 0 0,0 0-1,0 0 1,1 0-1,-1-1 1,0 1 0,0 0-1,0-1 1,1 1-1,-1 0 1,0-1 0,0 1-1,1-1 1,-1 1-1,0-1 1,1 0-1,-1 1 1,1-1 0,-1 0-1,1 1 1,-1-1-1,1 0 1,-1 0 0,1 1-1,0-1 1,-1 0-1,1 0 1,0 0 0,0 1-1,0-1 1,0 0-1,-1-1-97,0-4 38,0 0-1,0 0 0,0 0 0,1-1 0,0 1 1,0 0-1,1-1 0,-1 1 0,1 0 0,2-6-37,-2 11-9,-1-1-1,1 0 0,-1 0 0,1 1 1,0-1-1,0 0 0,0 1 0,0-1 0,0 1 1,0-1-1,0 1 0,0 0 0,1-1 0,-1 1 1,1 0-1,-1 0 0,1 0 0,-1 0 1,1 0-1,1 0 10,10-11-601,-8 15 328,-12-2-1122,3 3 1068</inkml:trace>
  <inkml:trace contextRef="#ctx0" brushRef="#br0" timeOffset="189502.909">16326 12547 4777,'-16'35'1798,"7"-31"-597,8-19-325,1 13-763,5-66 1032,19-42 1299,-15 76-2431,-2-1 0,-1 0 0,-2 0 0,-1-1 0,-2-11-13,-10-43 224,-4 0-1,-4 1 1,-4 0 0,-22-58-224,2 2 553,-44-160 407,78 281-861,0-1-1,-1 1 0,-2 0 1,-1 1-1,0 0 0,-2 1 1,0 0-1,-2 1 0,0 0 1,-1 2-1,-1-1 0,-5-1-98,-163-137 442,-57-83-314,106 95 301,-27-46-429,139 163 100,-44-58 825,-43-74-925,88 124 110,-1 1 1,-2 1 0,-1 2-1,-2 0 1,-7-4-111,26 29-38,0-1-1,1-1 1,0 1 0,1-1-1,0-1 1,1 0 0,0 0-1,-2-5 39,-4-3-288,23 36 39,65 105 14,12 125 7,-27-66 212,-54-164 14,6 12 24,-1 1-1,-2 0 0,-1 0 1,-1 1-1,2 29-21,-17-20 86,8-40-84,-1 1-1,1 0 1,0 0 0,-1 0 0,0-1 0,1 1-1,-1 0 1,1-1 0,-1 1 0,0 0 0,1-1-1,-1 1 1,0-1 0,0 1 0,0-1 0,1 1-1,-1-1 1,0 0 0,0 0 0,0 1 0,0-1-1,0 0 1,0 0 0,1 0 0,-1 0-1,0 0 1,0 0 0,0 0 0,0 0 0,0 0-1,0 0 1,0 0 0,0-1 0,1 1 0,-1 0-1,0-1 1,0 1 0,0 0 0,0-1 0,1 1-1,-1-1 1,0 0 0,0 1-2,-1-3 0,-1 0-1,0 1 1,1-1-1,-1 0 1,1-1 0,0 1-1,0 0 1,0-1-1,0 1 1,1-1-1,0 1 1,-1-3 0,-1-1 0,-7-26 0,0 0 0,3-1 0,1 0 0,-1-19 0,1 8 0,-30-160 5,-23-60-5,52 237 4,-1 0-1,-2 0 1,0 0 0,-4-4-4,-8 8-7,15 9-9,14 1 5,-7 12 11,1 1 0,-1 0-1,1-1 1,0 1-1,0 0 1,-1-1 0,1 1-1,0 0 1,0 0 0,0 0-1,0 0 1,1 0 0,-1 0-1,0 0 1,0 0 0,0 0-1,1 1 1,-1-1 0,1 0-1,-1 1 1,0-1-1,1 1 1,-1 0 0,1-1-1,-1 1 1,1 0 0,25-5 18,0 1 0,0 1 0,0 2-1,5 0-17,-23 1 9,46 3 36,-1 2 1,0 3-1,-1 2 0,0 2 1,-1 2-1,26 13-45,-43-17 10,-21-4-111,0-2 1,1 0 0,-1 0-1,1-2 1,0 1 0,0-2-1,0 0 1,1-1 0,-1-1 0,0 0-1,0-1 1,0 0 0,-1-2-1,1 1 1,6-4 100,43-28-1535,-7-20 603</inkml:trace>
  <inkml:trace contextRef="#ctx0" brushRef="#br0" timeOffset="193789.971">2531 15292 5497,'-3'-40'2296,"4"30"-2072,-2 0 0,1 0 0,-1 0-1,-1 0 1,0 0 0,0 0 0,-1 1-1,-3-8-223,-14-31 66,19 48-73,1 0 0,-1-1 0,1 1 0,-1 0 0,1 0 0,-1 0 0,1 0 0,-1 0 0,1 0 0,0 0 0,-1 0 1,1 1-1,-1-1 0,1 0 0,-1 0 0,1 0 0,-1 0 0,1 1 0,-1-1 0,1 0 0,0 0 0,-1 1 0,1-1 0,0 0 0,-1 1 0,1-1 0,0 0 1,-1 1-1,1-1 0,0 0 0,0 1 0,-1-1 0,1 1 0,0-1 0,0 1 0,0-1 0,0 1 0,-1-1 0,1 1 0,0-1 0,0 0 0,0 1 1,0-1-1,0 1 0,0-1 0,0 1 0,0-1 0,1 1 0,-1-1 0,0 1 0,0-1 0,0 1 0,0-1 0,1 0 7,-2 3 11,-48 206 207,2-7 315,15-60-188,-43 118-345,-89 166 121,104-262-25,-18 52 963,-2 38-1059,30-70 588,50-182-583,-1 0 0,1-1-1,-1 1 1,1-1-1,0 1 1,-1 0 0,1-1-1,0 1 1,0 0 0,0-1-1,0 1 1,1 0-1,-1-1 1,0 1 0,1 0-1,-1-1 1,1 1 0,0-1-1,-1 1 1,1-1-1,0 1 1,0-1 0,0 1-1,0-1 1,0 0 0,0 1-1,0-1 1,1 0 0,-1 0-1,0 0 1,1 0-1,-1 0 1,1 0 0,0 0-5,1 0 14,-1 0 0,0 1 0,1-1 0,-1-1 0,1 1 0,-1 0 0,1-1 0,-1 1 0,1-1 0,-1 0 0,1 1 0,0-1 0,-1-1 0,1 1 0,2-1-14,11 0 102,140-6 670,-45 9-377,18 5-237,-69-3 8,1-2 0,57-5-166,-17-12 688,75-20-688,-147 29 62,34-8 61,-1-3 1,-1-3 0,27-13-124,113-57 350,-168 82-387,-64 9-1859,-5-2 1317</inkml:trace>
  <inkml:trace contextRef="#ctx0" brushRef="#br0" timeOffset="194701.623">3828 16138 2825,'-8'-11'1275,"8"10"-1134,0 0 0,-1 0-1,1 0 1,-1 0 0,1 0 0,-1 0-1,0 0 1,1 0 0,-1 0-1,0 1 1,0-1 0,0 0 0,0 0-1,1 1 1,-1-1 0,0 1-1,0-1 1,0 0 0,0 1 0,0 0-1,0-1 1,-1 1 0,1 0 0,0 0-1,0-1 1,-1 1-141,1 1 57,-1 1 1,0-1-1,1 1 1,-1-1-1,1 1 0,-1 0 1,1 0-1,0-1 1,0 1-1,0 0 1,0 0-1,0 0 0,0 0 1,0 0-1,0 0 1,1 1-1,-1-1 0,1 0 1,0 2-58,-11 117 76,0 709 1107,-19-453 85,23-183-773,21 42-230,-2-162-283,-11-75-11,-1 1 1,0-1 0,0 1 0,1-1 0,-1 1 0,0 0 0,1-1 0,-1 1 0,0-1 0,1 1 0,-1 0-1,0-1 1,1 1 0,-1 0 0,1 0 0,-1-1 0,1 1 0,-1 0 0,1 0 0,-1-1 0,1 1 0,-1 0-1,1 0 1,-1 0 0,1 0 0,-1 0 0,1 0 0,-1 0 0,1 0 0,-1 0 0,1 0 0,-1 0-1,1 0 1,-1 1 0,1-1 0,-1 0 0,1 0 0,-1 0 0,1 1 0,-1-1 0,1 0 0,-1 0 0,0 1-1,1-1 1,-1 0 0,1 1 0,-1-1 0,0 1 0,1-1 0,-1 1 0,0-1 0,0 0 0,1 1 0,-1-1-1,0 1 1,0-1 0,0 1 0,0-1 0,0 1 0,1-1 0,-1 1 28,9-43-515</inkml:trace>
  <inkml:trace contextRef="#ctx0" brushRef="#br0" timeOffset="195216.105">3734 17059 5121,'-5'-8'288,"2"-1"0,-1 0 0,1 0 0,1 0 0,0 0 0,0 0 1,0-1-1,2 1 0,-1-1 0,1 1 0,0 0 0,1-1 0,0 1 0,1-2-288,2-7 57,1 1 0,1 0 0,1 0 0,0 0 1,1 1-1,7-10-57,-12 19 4,1 1 1,0 0-1,0 0 1,1 1 0,-1-1-1,1 1 1,0 0-1,1 0 1,-1 1-1,1-1 1,0 1-1,0 1 1,1-1 0,-1 1-1,1 0 1,0 0-1,-1 1 1,1 0-1,4-1-4,13-3 41,0 0-1,1 1 1,-1 1-1,1 2 1,0 0 0,-1 2-1,1 1 1,0 1-1,-1 0 1,1 2-1,-1 1 1,0 1-1,22 9-40,93 62 294,-138-77-289,0 0 0,1 1 0,-1-1 1,0 0-1,0 1 0,0-1 1,0 1-1,0-1 0,0 1 1,0 0-1,0-1 0,0 1 0,-1 0 1,1-1-1,0 1 0,0 0 1,0 0-1,-1 0 0,1 0 1,-1 0-1,1 0 0,0 0 0,-1 0 1,0 0-1,1 0 0,-1 0 1,0 0-1,1 0 0,-1 0 1,0 1-1,0-1 0,0 0 0,0 0 1,0 0-1,0 0 0,0 0 1,-1 2-6,0-1 8,-1 0 0,0 0 1,0 0-1,1 0 0,-1 0 1,-1 0-1,1 0 0,0-1 1,0 1-1,-1-1 0,1 0 0,0 1 1,-1-1-1,1 0 0,-1-1 1,-2 2-9,-8 3 12,-43 18-1,-111 20-58,82-15 118,47-16-28,17-7 43,1 0 0,0 2 0,0 0 0,0 1 0,1 1 0,0 1 0,1 1 1,0 1-1,1 0 0,-14 13-86,20 3-1127,28-36 708</inkml:trace>
  <inkml:trace contextRef="#ctx0" brushRef="#br0" timeOffset="198837.845">4484 17120 3609,'-44'11'2726,"34"-11"-1961,1 45-638,13 66-128,3-74 46,-2 1 1,-1 0 0,-2-1 0,-2 1-1,-1 0 1,-4 16-46,-12 78 860,15-116-723,-3 6 127,2-39-148,3-102 2,16-36-66,45-118-24,-25 144 78,-26 111-91,1 27-13,6 72 110,-12-64-59,2 0-1,0 0 1,0-1-1,2 0 1,0-1-1,1 0 1,0 0-1,6 4-52,-15-17 10,1 0 1,0 0-1,1 0 0,-1 0 1,0 0-1,0 0 0,1-1 1,-1 0-1,1 1 0,0-1 0,-1 0 1,1 0-1,0 0 0,-1 0 1,1-1-1,0 1 0,0-1 1,0 0-1,0 0 0,-1 0 0,1 0 1,3 0-11,0-3 19,-1 1 1,0-1 0,0 0-1,1 0 1,-2-1-1,1 1 1,0-1-1,-1 0 1,0 0 0,0-1-1,0 1 1,0-1-1,-1 0 1,1 0-1,-1 0 1,-1 0 0,1-1-1,-1 1 1,0-1-1,0 1 1,0-1-1,-1 0 1,0 0 0,0-1-20,3-5 35,49-147 319,-31 83-293,-24 117-61,-18 90-21,20-128 22,-3 4 2,1 0 0,0 0 0,0 0 0,1 1 1,0-1-1,0 0 0,1 1 0,0-1 0,0 1 0,1-1 0,-1 0 0,2 1 0,0 3-3,62 111-864,-61-114 799,0-1 0,-1 1 1,-1 0-1,1-1 0,-1 1 1,0 0-1,-1 0 0,0 0 1,0 0-1,-1 0 0,0 0 1,-2 6 64,1 3 300,5-1-127</inkml:trace>
  <inkml:trace contextRef="#ctx0" brushRef="#br0" timeOffset="199600.234">5195 17409 2617,'-46'38'2721,"46"-38"-2681,-1 1 0,0-1 0,0 0 0,0 0 0,0 0 0,0 0 0,0 0 0,0 0 0,0 0 0,0 0 0,0 0 0,0 0 0,0 0 0,0-1 0,0 1 0,0 0 0,0-1 0,1 1 0,-1-1 0,0 1 0,0-1 0,0 1 0,0-1 0,1 0 0,-1 1 0,0-1 0,1 0 0,-1 1 0,1-1 0,-1 0 0,0 0 0,1 0 0,0 0 0,-1 1 0,1-1 0,0 0 0,-1 0 0,1 0 0,0 0 0,0 0 0,0 0 0,0 0 0,0 0 0,0 0 0,0 0-40,-1 0 0,1-2 47,0 0 0,-1 0 0,1-1 0,0 1 1,1 0-1,-1 0 0,0 0 0,1 0 0,0 0 1,0 0-1,0 0 0,0 0 0,0 0 1,0 0-1,1 1 0,0-1 0,-1 0 0,1 1 1,0 0-1,1-2-47,14-24 209,64-185 202,-31 75-352,-16 36-26,-32 89-26,-2 11-6,0 1 1,0 0 0,0 0-1,0 0 1,0-1-1,1 1 1,-1 0 0,0 0-1,1 0 1,-1 0-1,0 0 1,1-1-1,0 1 1,-1 0 0,1 0-1,-1 0 1,1 0-1,0 1 1,0-1 0,0 0-1,-1 0 1,1 0-1,0 1 1,0-1 0,1 0-2,5 6 88,25 68 170,1 16 30,-4 1-1,16 84-287,-33-130 139,-10-37-112,1 0-1,-1 1 1,0-1 0,-1 0-1,1 1 1,-2-1 0,1 1-1,-1 0 1,0-1 0,0 1-1,-2 5-26,-7-6-88,2-6-130,0-1 1,0-1-1,0 1 0,0-1 0,0-1 1,0 1-1,0-1 0,0 0 0,0-1 1,1 1-1,-5-4 218,-13-8-629</inkml:trace>
  <inkml:trace contextRef="#ctx0" brushRef="#br0" timeOffset="199848.701">5194 17316 4513,'-25'0'2000,"14"0"-951,6 0-313,5-3-264,8-8-192,13 5-216,1-3-32,16 2-32,9 9 0,13-2-96,12 5-160,-11-10 160</inkml:trace>
  <inkml:trace contextRef="#ctx0" brushRef="#br0" timeOffset="200584.726">5824 16839 5729,'-1'91'3482,"0"-18"-3184,-6 155-213,0-30-52,0-135-3,7-63-30,0 0-1,-1-1 1,1 1 0,0 0 0,0 0 0,0 0 0,-1-1-1,1 1 1,0 0 0,0 0 0,0 0 0,-1 0 0,1-1 0,0 1-1,0 0 1,-1 0 0,1 0 0,0 0 0,0 0 0,-1 0-1,1 0 1,0 0 0,0 0 0,-1 0 0,1 0 0,0 0-1,-1 0 1,1 0 0,0 0 0,0 0 0,-1 0 0,1 0 0,0 0-1,0 0 1,-1 0 0,1 1 0,0-1 0,0 0 0,-1 0-1,1 0 1,0 0 0,0 1 0,0-1 0,-1 0 0,1 0-1,0 0 1,0 1 0,0-1 0,0 0 0,0 0 0,-1 1 0,1-1-1,0 0 1,0 0 0,0 1 0,0-1 0,0 0 0,0 0-1,0 1 1,-18-62-21,6-29-30,4 0-1,4-40 52,2 92-26,3-156-98,-1 179 115,1-1 1,1 1-1,1 0 1,0-1-1,5-12 9,-8 26 0,0 0 0,0 1 0,1-1 1,-1 1-1,1-1 0,-1 1 0,1-1 0,-1 1 0,1 0 1,0-1-1,0 1 0,0 0 0,0-1 0,0 1 0,0 0 1,0 0-1,0 0 0,0 0 0,0 0 0,1 0 0,-1 0 1,0 0-1,1 0 0,-1 1 0,1-1 0,-1 1 0,1-1 1,-1 1-1,1-1 0,-1 1 0,1 0 0,-1 0 0,1 0 1,0 0-1,-1 0 0,1 0 0,-1 0 0,1 0 0,-1 1 1,1-1-1,0 1 0,8 5 23,-1 0 0,0 0 0,0 1 0,0 1 0,-1-1 0,0 1 0,-1 1 0,0 0 0,0 0 0,-1 0 0,0 0 0,-1 1 0,0 0 1,0 0-1,-1 1 0,0-1 0,-1 2-23,64 222 1103,-67-235-1100,0 1 1,1-1 0,-1 0 0,0 0-1,1 1 1,-1-1 0,0 0 0,1 0-1,-1 1 1,1-1 0,-1 1-1,1-1 1,-1 0 0,1 1 0,-1-1-1,1 1 1,0-1 0,-1 1 0,1-1-1,0 1 1,-1 0 0,1-1 0,0 1-1,0 0 1,-1 0 0,1-1-1,0 1 1,0 0 0,0 0 0,-1 0-1,1 0 1,0 0 0,0 0 0,0 0-1,-1 0 1,1 1 0,0-1 0,0 0-1,-1 0 1,1 1 0,0-1-1,0 0 1,-1 1 0,1-1 0,0 0-1,-1 1 1,1-1 0,-1 1 0,1-1-1,0 1 1,-1 0 0,1-1 0,-1 1-1,1 0 1,-1-1 0,0 1 0,1 0-1,-1-1 1,0 1 0,0 0-1,1 0 1,-1-1 0,0 1 0,0 0-1,0 0 1,0 0 0,0-1 0,0 1-1,0 0 1,0 1-4,4-7-13,0-1 1,-1 1-1,0-1 0,1 1 1,-2-1-1,1 0 0,-1 0 1,0 0-1,0 0 0,0-2 13,4-15-46,45-108-213,-27 68 159,3 20 35,-20 31 50,-7 10 14,0 1 0,1-1-1,-1 1 1,1 0 0,0 0-1,-1-1 1,1 1 0,0 0-1,0 0 1,-1 0 0,1 0-1,0 0 1,0 0 0,0 0-1,1 0 1,-1 0-1,0 0 1,0 0 0,0 1-1,1-1 1,-1 0 0,0 1-1,0-1 1,1 1 0,-1 0-1,1-1 1,-1 1 0,0 0-1,1 0 1,0 0 1,18 14 20,-2 41 53,-8 1 64,-2 1 0,-3-1 0,-2 1 0,-5 46-137,2-93 20,-9 310 954,14-259-901,9-25-67</inkml:trace>
  <inkml:trace contextRef="#ctx0" brushRef="#br0" timeOffset="201085.7">6738 17412 10210,'-19'24'3657,"18"1"-3129,-1 4-200,2-15-120,0 2-336,0 55-744,0-4-408,-10 8-25,-7-29 617</inkml:trace>
  <inkml:trace contextRef="#ctx0" brushRef="#br0" timeOffset="201896.835">7595 17149 6209,'-46'-59'4010,"34"43"-3839,7 9-156,-1 1 0,0 0 0,0 0 0,0 1 0,-1 0 0,0 0 0,0 0 0,0 1 0,-1 0 0,1 0 0,-1 1 0,-2-1-15,-73-7-58,34 1-14,-56 11-116,13 14 53,88-13 139,0-1 0,0 1 1,0 0-1,0 1 0,0-1 1,0 0-1,1 1 0,-1 0 0,1 0 1,0 0-1,0 0 0,0 1 1,0-1-1,0 1 0,1 0 1,0 0-1,-1 0 0,2 0 0,-1 0 1,0 0-1,1 0 0,0 0 1,0 1-1,0-1 0,0 1 0,1-1 1,-1 1-1,1-1 0,1 1 1,-1-1-1,0 0 0,1 1-4,1 15-108,0-1-1,1 0 0,1 0 1,1 0-1,1 0 0,1-1 1,0 0-1,1 0 1,8 12 108,-14-27 9,0 1 0,1-1 0,-1 1 0,1-1 0,-1 0 0,1 0 0,0 0 0,1 0 0,-1-1-1,0 1 1,1-1 0,-1 0 0,1 0 0,0 0 0,0 0 0,-1-1 0,1 1 0,0-1 0,4 0-9,1-1 114,0 0 0,0-1-1,0 0 1,0-1-1,0 0 1,-1 0 0,1-1-1,-1 0 1,1-1 0,5-3-114,-9 5 65,86-52 751,-30 16-529,-41 19-262,-1 0 1,-1-1 0,0 0-1,-2-2 1,0 0 0,-2-1-1,0 0 1,-2-1 0,0 0-1,-2-1 1,-1-1 0,-1 1-1,2-12-25,10-53-184,-4 0 1,-3-1-1,-5-1 0,-4 0 0,-3 0 0,-10-64 184,3 102 108,-2 1 0,-3 0 0,-14-45-108,18 76 360,3 21 3,18 69 32,37 158-493,-9 2 0,-10 11 98,-25-135 1079,-5 0 0,-6 41-1079,-3-39 1837,-17 75-1837,4-105-180,19-75 109,1 0 0,-1 0 1,1 0-1,-1 0 0,0 0 0,0 0 0,1 0 0,-1 0 0,0 0 0,0-1 0,0 1 0,0 0 0,0-1 0,0 1 0,0 0 0,0-1 0,0 0 0,0 1 0,-1-1 0,1 1 0,0-1 0,0 0 0,0 0 0,-1 0 0,1 0 0,0 0 0,0 0 0,0 0 0,-1 0 0,1 0 0,0 0 1,0-1-1,0 1 0,0-1 0,0 1 0,-1-1 0,1 1 0,0-1 0,0 1 0,0-1 0,0 0 0,0 0 0,1 1 0,-1-1 0,0 0 0,0 0 0,0 0 0,1 0 0,-1 0 0,1 0 0,-1 0 0,0 0 0,1 0 0,0 0 0,-1-1 0,1 1 0,0 0 0,-1 0 0,1 0 0,0 0 1,0-1 70,-7-39-753</inkml:trace>
  <inkml:trace contextRef="#ctx0" brushRef="#br0" timeOffset="202747.668">8276 16708 6841,'-15'32'3797,"5"70"-2362,8 137-827,10 0-652,-13-185-4,3-47 45,0-2 74,1-15 33,-2-114 391,-25-182-271,11 176-218,7-1 1,5-1-1,8-65-6,-2 169-2,2-1 0,1 1 0,1 0 0,2 0 0,1 1 0,0 0 1,11-21 1,-14 41 1,-1 0 0,1 1 1,0-1-1,1 1 1,0 0-1,0 0 1,0 1-1,0-1 1,1 2-1,0-1 0,0 1 1,0 0-1,1 0 1,-1 1-1,1 0 1,0 0-1,0 1 0,0 0 1,0 0-1,0 1 1,1 0-1,-1 0 1,0 1-1,1 0 1,6 2-2,2 0-2,-1 0 1,1 1 0,-1 1 0,0 1-1,-1 0 1,1 1 0,-1 1 0,0 0-1,0 1 1,-1 1 0,0 0 0,-1 1-1,0 0 1,5 7 1,-14-13-20,0 0 1,0 1-1,-1 0 0,1 0 0,-1 0 0,-1 0 1,1 0-1,-1 1 0,1-1 0,-2 1 0,1 0 1,-1-1-1,1 1 0,-2 0 0,1 0 0,-1 0 1,0 0-1,0 0 0,0-1 0,-1 4 20,-3 8-88,0-1-1,-1 1 1,0-1 0,-1 0-1,-1-1 1,-1 1-1,0-2 1,-1 1 0,-1-1-1,0 0 1,-9 9 88,11-17-44,0 1 0,0-1 0,-1 0 0,0-1 0,0 0 0,-1 0 0,1-1 0,-1 0 0,0-1 0,0 0 0,-7 1 44,2 0-23,-128 40 393,130-39-246,0 0 0,1 1 0,0 1 1,0 0-1,0 0 0,1 1 1,-2 2-125,-19 13 347,31-22-343,0-1 0,-1 1 0,1 0-1,0-1 1,0 1 0,-1 0 0,1 0 0,0 0-1,0 0 1,0 0 0,0 0 0,0 0 0,1 0-1,-1 0 1,0 1 0,0-1 0,1 0-1,-1 1 1,1-1 0,-1 0 0,1 1 0,-1-1-1,1 0 1,0 1 0,0-1 0,0 1 0,0-1-1,0 1 1,0-1 0,0 1 0,0-1 0,0 0-1,1 1 1,-1-1 0,1 1 0,-1-1 0,1 0-1,-1 0 1,1 1 0,0-1 0,0 0 0,-1 0-1,1 0 1,0 1 0,0-1 0,0 0 0,0 0-1,0-1 1,1 1 0,-1 0 0,0 0 0,0 0-4,12 7-64,0-1 0,0 0 0,0-1 0,1 0 1,0-1-1,4 1 64,180 42-493,-120-31 410,225 44-361,-292-59 416,-2-1 6,0 1 0,0 0 0,-1 1 0,1-1 0,-1 1 1,0 1-1,0 0 0,3 2 22,-10-5 16,0 0-1,0 0 1,1 0 0,-1 1 0,0-1 0,0 1-1,0-1 1,-1 0 0,1 1 0,0 0-1,0-1 1,-1 1 0,1-1 0,-1 1-1,0 0 1,1 0 0,-1-1 0,0 1 0,0 0-1,0-1 1,0 1 0,0 0 0,0 0-1,-1-1 1,1 1 0,-1 0 0,1-1 0,-1 1-1,0 1-15,-3 5 61,0-1-1,0 1 0,-1 0 1,0-1-1,-1 0 1,1 0-1,-1-1 0,-1 0 1,1 0-1,-1 0 0,-2 1-60,-37 26 99,-2-2 0,-1-2 0,-1-3 0,-1-1 0,-1-3 0,-8 1-99,-4 1-154,-1-3 0,-57 11 154,104-28-176,-32 15-1174,42-10 335,15 6 431</inkml:trace>
  <inkml:trace contextRef="#ctx0" brushRef="#br0" timeOffset="204085.422">9567 16151 6849,'-2'5'215,"-1"0"-1,1 0 0,0 0 0,1 0 1,-1 0-1,1 0 0,0 0 0,0 0 0,1 1 1,0-1-1,-1 0 0,2 1 0,-1-1 0,1 0 1,0 1-1,0 1-214,80 466-103,-57-334 153,-6 1-1,-7 1 0,-5 0 1,-10 87-50,-1-153 521,-3 0 1,-4-1 0,-3 0 0,-18 53-522,22-105-588,11-22 560,-1 0 0,0 0-1,1 0 1,-1 0 0,0 0 0,1 0-1,-1 0 1,1-1 0,-1 1-1,0 0 1,1 0 0,-1-1-1,1 1 1,-1 0 0,1-1 0,-1 1-1,1 0 1,-1-1 0,1 1-1,-1-1 1,1 1 0,-1-1-1,1 1 1,0-1 0,-1 1-1,1-1 1,0 1 0,-1-1 0,1 0-1,0 1 1,0-1 0,0 1-1,0-1 1,-1 0 0,1 1-1,0-1 1,0 1 0,0-1-1,0 0 1,0 1 0,0-1 0,1 0-1,-1 1 29,-5-18-604,0 0-1,2 0 1,0 0 0,1 0-1,0-18 605,6-52-911</inkml:trace>
  <inkml:trace contextRef="#ctx0" brushRef="#br0" timeOffset="204454.29">9585 17095 5177,'-67'-11'3341,"59"9"-3207,0-1 1,1-1-1,-1 1 1,1-1-1,0-1 1,0 1-1,0-1 1,1-1-1,0 1 1,0-1-1,0 0 1,-3-4-136,5 2-7,1 0 0,0-1 0,0 1 0,1 0-1,-1-1 1,2 0 0,-1 0 0,2 1 0,-1-1-1,1 0 1,0 0 0,1 0 0,1-6 8,-1 9-15,1-1-1,1 1 1,-1 0 0,1 0 0,0 0-1,0 0 1,1 1 0,0-1 0,0 1 0,0 0-1,0 0 1,1 0 0,0 1 0,0-1-1,0 1 1,0 1 0,1-1 0,0 1 0,0 0-1,0 0 1,0 0 0,0 1 0,0 0-1,1 0 1,-1 1 0,1-1 0,-1 2 0,1-1-1,5 1 16,43-6 0,1 3 0,55 3 0,45-5 331,-26 19 53,-126-14-361,-1 0 1,1 1-1,-1-1 0,0 1 1,1 0-1,-1 0 0,0 1 0,0-1 1,1 1-1,-1-1 0,0 1 0,-1 0 1,1 0-1,0 0 0,-1 1 0,1-1 1,-1 0-1,1 2-23,-2-3 20,-1-1 1,1 1-1,-1 0 1,1 0-1,-1 0 0,1 0 1,-1 0-1,0-1 1,0 1-1,1 0 0,-1 0 1,0 0-1,0 0 1,0 0-1,0 0 0,0 0 1,0 0-1,0 0 1,0 0-1,-1 0 0,1 0 1,0 0-1,-1 0 1,1 0-1,0 0 0,-1-1 1,1 1-1,-1 0 1,1 0-1,-1 0 1,0-1-1,1 1 0,-1 0 1,0-1-1,1 1 1,-1 0-1,0-1 0,0 1 1,0-1-1,0 1-20,-11 8 108,-1-1-1,1-1 1,-1 0-1,-1 0 0,1-1 1,-1-1-1,0-1 1,0 1-1,-3-2-107,15-2 1,-27 7 9,-1-1-1,0-1 0,0-2 1,-1-1-1,1-1 0,-7-2-9,-55-6-394,91 6 361,0 0 1,1 0-1,-1-1 1,0 1-1,0 0 1,1 0 0,-1 0-1,0 0 1,0-1-1,1 1 1,-1 0-1,0 0 1,1 1 0,-1-1-1,0 0 1,0 0-1,1 0 1,-1 0-1,0 1 1,1-1 0,-1 0-1,0 1 1,1-1-1,-1 0 1,0 1-1,1-1 1,-1 1 0,1-1-1,-1 1 1,1-1-1,-1 1 1,1-1-1,-1 1 1,1 0 0,0-1-1,-1 1 1,1 0-1,0-1 1,-1 1-1,1 0 1,0 0 32,8 2-399</inkml:trace>
  <inkml:trace contextRef="#ctx0" brushRef="#br0" timeOffset="205786.362">10287 16945 3209,'-10'77'2296,"0"-63"110,-19 48-1540,23-51-807,1 0 0,0 0 1,1 1-1,0 0 1,1-1-1,0 1 1,0 0-1,2 0 1,-1 1-1,2-1 1,-1 0-1,2 6-59,20 149 33,-22-166-21,1 0 0,0 0-1,0 0 1,0 0 0,0 1-1,0-1 1,0 0 0,0 0-1,1 0 1,-1 0 0,0 0-1,1 1 1,-1-1 0,1 0-1,-1 0 1,1 0 0,-1 0-1,1 0 1,0 0-1,-1 0 1,1 0 0,0-1-1,0 1 1,0 0 0,0 0-1,0-1 1,0 1 0,0 0-1,0-1 1,0 1 0,0-1-1,0 1 1,0-1 0,0 0-1,0 1 1,0-1 0,0 0-1,1 0 1,-1 0 0,0 0-1,0 0 1,0 0 0,0 0-1,1 0 1,-1 0-1,0-1-11,7-1 46,-1-1 0,1 0 0,-1 0 0,0-1 0,0 1 0,0-2 0,-1 1 0,1-1 0,-1 0-1,0 0 1,0-1 0,3-4-46,10-13 29,-2-1 0,0 0 0,-2-2 0,0 0 0,-2 0-1,-1-1 1,-1-1 0,-2 0 0,0 0 0,-2-1 0,1-11-29,-5 23 0,0 0 1,-1 0 0,-1 0-1,0 0 1,-1 0 0,-2-11-1,0 20-13,-1 0 1,0 0 0,0 1 0,0-1 0,-1 1 0,0-1-1,-1 1 1,1 1 0,-2-1 0,1 1 0,0 0 0,-1 0-1,-1 0 1,1 1 0,0 0 0,-1 0 0,0 0-1,-1 1 1,1 0 0,0 1 0,-1 0 0,0 0 0,-5-1 12,7 2-42,0 0 0,-1 0 0,0 1 1,1 0-1,-1 0 0,0 0 1,1 1-1,-1 0 0,0 0 0,1 1 1,-1 0-1,0 0 0,1 1 0,-1 0 1,1 0-1,0 0 0,-1 1 1,1 0-1,0 0 0,1 0 0,-5 4 42,4-2-61,1 1-1,0 0 0,0 1 0,0-1 0,1 1 0,-1 0 0,2 0 0,-1 0 0,1 1 0,0-1 0,1 1 0,0 0 0,0 0 1,0 3 61,-3 82-227</inkml:trace>
  <inkml:trace contextRef="#ctx0" brushRef="#br0" timeOffset="207264.778">10179 17468 4577,'4'22'1411,"3"-34"-504,1-38 338,2-1-712,-3 0 0,-2-1 0,-1-15-533,15-128 391,-8 145-311,2 1 0,2 1-1,2 0 1,2 1 0,3 0-80,15-28-5,-37 74 4,0 0-1,0 0 1,0 0 0,1 0 0,-1 1 0,0-1 0,1 0 0,-1 0 0,1 0 0,-1 0 0,1 0 0,-1 1 0,1-1 0,-1 0 0,1 0 0,0 1 0,0-1 0,-1 0 0,1 1-1,0-1 1,0 1 0,0-1 0,-1 1 0,1-1 0,0 1 0,0 0 0,0 0 0,0-1 0,0 1 0,0 0 0,0 0 0,0 0 0,0 0 0,0 0 0,0 0 0,0 0-1,0 0 1,0 0 0,0 1 0,0-1 0,0 0 0,-1 0 0,1 1 0,0-1 0,0 1 0,0-1 0,0 1 0,0-1 0,-1 1 0,1 0 0,0-1 0,-1 1 0,1 0 1,36 77 22,-3 33 268,-4 3-1,15 114-289,-43-216 16,15 78 120,10 57 614,0 62-750,-24-110 297,-8-93-629,-11-27-275,-10-29 248</inkml:trace>
  <inkml:trace contextRef="#ctx0" brushRef="#br0" timeOffset="207513.164">10211 17192 11282,'11'39'3913,"25"-6"-3633,8-11-208,5-9-496,10-6-352,-10-20-704,-4-4-273,-13-8 1137</inkml:trace>
  <inkml:trace contextRef="#ctx0" brushRef="#br0" timeOffset="207849.205">10929 17328 9338,'-13'20'3537,"3"5"-2721,6-2-376,1 14-376,3 14-368,-2 18-744,-2 14-249,0 2-127,1 3 176,1-20 568,1-17 48,2-37 520</inkml:trace>
  <inkml:trace contextRef="#ctx0" brushRef="#br0" timeOffset="208098.352">11239 16955 8370,'-39'23'2992,"11"9"-2503,9-5-561,2 7-665,5 12-303,-1-10 568</inkml:trace>
  <inkml:trace contextRef="#ctx0" brushRef="#br0" timeOffset="208345.19">11124 17357 5545,'4'6'260,"-1"0"-1,1 0 1,1 0-1,-1-1 1,1 0-1,0 0 1,0 0-1,0 0 0,1-1 1,0 0-1,-1 0 1,1 0-1,1-1 1,-1 0-1,1 0 1,-1 0-1,1-1 1,0 0-1,0-1 1,-1 1-1,1-1 1,0-1-1,5 1-259,-7-1 21,0 0 0,-1 0 1,1 0-1,-1 0 0,1-1 0,0 0 0,-1 0 0,1 0 0,-1 0 1,0-1-1,1 0 0,-1 1 0,0-2 0,0 1 0,0 0 0,0-1 1,-1 0-1,1 0 0,-1 0 0,1 0 0,-1-1 0,0 1 0,0-1 0,-1 0 1,1 0-1,-1 0 0,0 0-21,4-12 19,-1 1 1,-1-1 0,0 0-1,-1 0 1,-1 0-1,0-9-19,2-30 126,-2-1 0,-3 0 0,-5-34-126,5 78 19,0 1 1,-1-1-1,0 1 1,-1-1 0,0 1-1,-1 0 1,0 1-1,-1-1 1,0 1 0,-1-1-1,0 1 1,0 1-1,-1 0 1,0-1-1,-1 2 1,-3-4-20,3 6-14,-1-1 0,1 1-1,-1 1 1,0 0 0,-1 0 0,1 0 0,-1 1-1,0 1 1,-5-2 14,11 5-49,1 0 0,0 0 0,0 0 0,0 1 0,0-1 0,0 1 0,0-1 0,0 1 0,0 0 0,0 0 0,1 1 0,-1-1 0,0 0 0,0 1 0,1 0 0,-1-1 0,1 1 0,0 0 0,-1 0 0,1 1 0,0-1 0,0 0 0,1 1 0,-1-1 0,0 1 0,1 0 0,-1 0 49,-30 47-439</inkml:trace>
  <inkml:trace contextRef="#ctx0" brushRef="#br0" timeOffset="213796.88">24917 7446 6961,'-2'-22'3504,"24"-11"-2832,-16 25-328,-1 0-209,-4 6-114,0 0 1,0 1 0,0-1 0,0 0 0,0 1 0,0-1 0,1 1-1,-1 0 1,0-1 0,1 1 0,-1 0 0,1 0 0,-1 0-1,1 0 1,0 0 0,-1 0 0,1 0 0,0 0 0,1 1-22,76 2 725,-9 0-554,-40 0-190,-1-1 0,0-2 0,1-1 1,-1-1-1,0-1 0,0-2 0,10-4 19,49-24-250,4-1-55,95-49-136,-170 79 512,1 0 0,-1 0 0,1 2 0,0 0 0,1 1 0,-1 1 0,0 1 1,1 0-1,-1 2 0,0 0 0,0 0 0,0 2 0,0 1 0,-1 0 0,17 7-71,56 37 1320,-71-36-1059,0-2 0,1 0 1,1-2-1,-1 0 0,9 1-261,-10-5 42,1-2-1,-1 0 1,1-2-1,0 0 1,-1-1-1,1-1 1,0 0-1,-1-2 1,0 0-1,9-4-41,20-6-101,-2-2-1,0-2 1,29-16 101,28-18-296,-45 21 3,1 3-1,45-14 294,2 15-127,-73 18 153,1 2 0,0 2-1,0 1 1,17 1-26,113 13 522,-102-2-333,1-3 1,0-3 0,-1-2-1,1-4 1,30-5-190,63-22-53,92-31 53,-122 28-146,311-68-423,-384 90 571,-1 3 0,1 2 1,0 3-1,0 2 0,1 2 1,-1 2-1,0 3 0,12 4-2,39 13 102,-29-5-56,0-4 0,1-3 1,0-3-1,1-3-46,102-12 15,-1-7 1,14-10-16,192-43-72,-269 49 40,1 5 1,1 6-1,74 5 32,15 14-17,14-23 39,2-22 25,2-8-52,99-51-10,-301 86 14,-1 0 0,1 1 0,0 1 0,0 1-1,0 2 1,8 0 1,-15 1-78,0 1 0,1 1 0,-1 0 0,0 2 0,-1-1 0,1 2 0,-1 0 0,1 0 0,-1 2 0,-1-1-1,10 8 79,20 24-1056,-17-1 167,-49-2 345</inkml:trace>
  <inkml:trace contextRef="#ctx0" brushRef="#br0" timeOffset="214650.387">25377 7847 5833,'36'3'3123,"46"-3"-1021,63-35-1490,40-12-1019,2 7 0,130-7 407,-260 41-93,50-4-87,-2-5 1,25-10 179,282-92 244,23-20 462,-314 98-591,2 4-1,1 6 1,1 6-1,16 3-114,30 10 31,194-19-38,208-10 38,252 8 911,-425 33 255,-200 4-789,194 25 35,-9-7-718,-213-14-260,-21-10 211</inkml:trace>
  <inkml:trace contextRef="#ctx0" brushRef="#br0" timeOffset="-213582.466">12251 16361 4841,'-11'8'373,"7"-5"-210,0 0-1,0 0 1,0 1 0,0 0-1,0-1 1,1 1-1,-1 0 1,1 1 0,0-1-1,0 0 1,1 1 0,-1 0-1,1 0 1,-1 4-163,0 7 563,3-23 191,0 4-713,-1 1 0,1 0-1,0-1 1,0 1-1,0-1 1,0 1 0,1-1-1,-1 1 1,1 0-1,-1-1 1,1 1-1,0 0 1,0 0 0,0-1-1,0 1 1,0 0-1,1 0 1,-1 0-1,1 0-40,39-14 838,32 5-53,-10 1-569,0 2-1,1 3 1,43 4-216,-64 0 15,61 7-2,-90-3-11,1 1 1,0 0-1,-1 1 0,0 0 0,0 2 1,0-1-1,-1 2 0,0 0 0,1 1-2,-1-1-13,-13-8-6,0 1-1,1-1 1,-1 1 0,1-1 0,-1 1-1,0-1 1,1 0 0,-1 1-1,1-1 1,-1 0 0,1 1 0,-1-1-1,1 0 1,-1 0 0,1 0 0,-1 1-1,1-1 1,-1 0 0,1 0 0,-1 0-1,1 0 1,-1 0 0,1 0 0,0 0-1,-1 0 1,1 0 0,-1 0-1,1 0 1,-1 0 0,1 0 0,-1-1-1,1 1 1,-1 0 0,1 0 0,-1-1-1,1 1 1,-1 0 0,1-1 0,-1 1-1,1 0 1,-1-1 0,0 1 0,1-1-1,-1 1 1,1 0 19,-6-13-303</inkml:trace>
  <inkml:trace contextRef="#ctx0" brushRef="#br0" timeOffset="-213314.271">12071 16903 7690,'22'-15'2864,"13"4"-2048,25-6-407,7-5 31,15 6-144,7 1-136,6 7-96,2 3-48,-6 5 8,-9-2-32,-18 7-472,-8-5-401,-21-14 545</inkml:trace>
  <inkml:trace contextRef="#ctx0" brushRef="#br0" timeOffset="-212379.321">14108 16174 2737,'-71'18'1665,"69"-18"-1545,-1 0-1,0 0 0,1 0 0,-1 0 0,1 0 1,-1-1-1,1 1 0,-1-1 0,1 0 1,-1 1-1,1-1 0,-1 0 0,1 0 1,0-1-1,-1 1 0,1-1 0,0 1 1,-2-2-120,-5-3 248,-50-45 1386,59 50-1621,-1 1 0,1-1-1,-1 0 1,1 1 0,0-1 0,-1 1 0,1-1-1,0 0 1,-1 1 0,1-1 0,0 0-1,0 1 1,0-1 0,-1 0 0,1 0-1,0 1 1,0-1 0,0 0 0,0 1-1,0-1 1,0 0 0,1 0 0,-1 1 0,0-1-1,0 0 1,0 1 0,1-1 0,-1 0-1,0 1 1,1-1 0,-1 0 0,0 1-1,1-1 1,-1 1 0,1-1 0,-1 1 0,1-1-1,-1 1 1,1-1 0,0 1 0,-1-1-1,1 1 1,-1 0 0,1-1 0,0 1-1,-1 0 1,1 0 0,0-1 0,-1 1-1,1 0 1,0 0 0,0 0 0,-1 0 0,1 0-1,0 0 1,0 0 0,-1 0 0,1 0-1,0 0 1,-1 1 0,1-1 0,0 0-1,-1 0 1,1 1 0,0-1-13,7-1 44,24-11 69,80-35-66,-41 12-47,95-18-7,-134 43 8,-7 1 3,0 1 0,1 2-1,0 0 1,0 2-1,0 1 1,4 0-4,-24 3 23,0 0 0,-1 1 1,1-1-1,0 1 0,0 0 0,-1 0 1,1 1-1,0 0 0,-1 0 0,0 0 1,1 0-1,-1 1 0,0 0 1,0 0-1,0 1 0,-1-1 0,1 1 1,-1 0-1,0 0 0,0 0 1,0 1-1,-1-1 0,1 1 0,-1 0 1,0 0-1,-1 0 0,1 1 0,-1-1 1,0 1-1,0-1 0,-1 1 1,0 0-1,0 1-23,-14 47 151,-5-12-182,-1 0 1,-3-1-1,-1-2 1,-27 36 30,35-52-14,-84 117-92,-86 89 106,55-75 426,6 6-1,-6 26-425,125-179 52,-31 63 410,35-68-454,0 1 0,0-1 0,1 1 0,0-1 0,-1 1 0,1-1 0,0 1 0,0-1 0,0 1 0,0-1 0,1 1 0,-1-1 0,1 1 0,0-1 0,-1 1 0,1-1 0,0 0 0,0 1 0,1-1 0,-1 0 0,0 0 0,1 0 0,-1 0 0,1 0 0,0 0-1,1 1-6,7 4 0,1 0 1,-1-1-1,1-1 1,0 0 0,0 0-1,1-1 1,-1 0 0,1-1-1,0-1 1,0 0 0,0 0-1,0-1 1,0-1-2,139 2 7,-113 0-133,0-2 1,0-1 0,-1-2 0,1-2 0,0-1 0,-1-2 0,0-2 0,-1-1 0,0-1 0,21-13 125,38-36-867,-4-23 332</inkml:trace>
  <inkml:trace contextRef="#ctx0" brushRef="#br0" timeOffset="-212011.435">15271 16391 9458,'-7'2'275,"0"-1"0,0 2-1,0-1 1,1 1 0,-1 0 0,1 0 0,0 0-1,0 1 1,0 0 0,0 1 0,1-1 0,-1 1-1,1 0 1,0 0 0,1 1 0,-1-1 0,1 1-1,-3 5-274,-2 6-59,0-1-1,2 2 0,-1-1 0,2 1 0,1 0 0,0 0 0,1 1 1,-1 9 59,-6 51-1043,3 0 0,4 1 0,5 70 1043,0-130-109,-1-5 7,0 1 0,1 0 1,1 0-1,1-1 0,0 1 0,1-1 0,1 1 102,-4-12 9,0 1 0,1 0-1,-1-1 1,1 0-1,1 1 1,-1-1-1,1 0 1,-1 0-1,1 0 1,0 0-1,1 0 1,-1-1-1,0 0 1,1 1-1,0-1 1,0-1 0,0 1-1,0 0 1,0-1-1,5 2-8,-2-2 59,0-1-1,0 1 0,1-2 1,-1 1-1,0-1 0,0 0 1,1 0-1,-1-1 1,0 1-1,0-2 0,0 1 1,0-1-1,0 0 1,0-1-1,0 0 0,-1 0 1,1 0-1,4-4-58,16-9 249,-1-1 0,0-2 0,-2 0 0,0-1 0,-1-2 0,-1 0 0,-2-2 0,0 0 0,-1-1 0,7-15-249,-9 15 71,-2 0-1,0-1 1,-2-1-1,-1-1 1,-1 0-1,-1 0 1,-2-1 0,-1 0-1,-1 0 1,-1-1-1,-2 0 1,-1 0-1,-1-3-70,0 9 2,-1 1 0,-1-1 0,-1 1-1,-2-1 1,0 1 0,-1 0 0,-1 0-1,-1 1 1,-1 0 0,-1 0 0,-1 1-1,-1 0 1,-1 1 0,-1 0 0,0 0-1,-16-15-1,14 20-25,-2 1 0,0 1-1,0 1 1,-2 0-1,1 1 1,-1 1-1,-1 1 1,0 1-1,0 0 1,-12-1 25,26 7-70,0 0 0,1 1 0,-1 0 0,0 0 0,0 1 0,0 0 1,1 0-1,-1 0 0,0 1 0,0-1 0,0 1 0,1 1 0,-1-1 0,0 1 1,1 0-1,0 0 0,-1 1 0,1 0 0,0 0 0,0 0 70,-44 48-481</inkml:trace>
  <inkml:trace contextRef="#ctx0" brushRef="#br0" timeOffset="-210791.622">16018 16861 7994,'102'-57'4148,"-28"16"-3165,-1-3-1,28-25-982,-47 25 44,-2-2 0,-2-3 0,-2-2 0,-3-2 0,6-12-44,31-55-80,-20-4-63,47-111-262,-93 196 324,12-25-31,-3-1 0,-2 0 0,-4-2 0,-2-1 1,-3 0-1,-2-15 112,-10 77 9,-1-1-1,0 1 1,-1 0 0,1 0 0,-1-1-1,0 1 1,-1 0 0,0 0 0,0-1 0,0 1-1,-1 0 1,1 0 0,-2 0 0,1 0-1,0 1 1,-1-1 0,0 0 0,-1 1 0,1 0-1,-1 0 1,0 0 0,0 0 0,-1 1-1,-3-3-8,4 4 17,-1 1-1,0 0 0,0 0 0,0 1 0,0-1 0,0 1 0,0 0 0,0 1 1,-1-1-1,1 1 0,0 0 0,0 0 0,0 1 0,-1 0 0,1-1 0,0 2 1,0-1-1,0 1 0,0-1 0,0 1 0,-3 3-16,-8 3 9,1 0-1,0 1 1,0 1 0,1 1 0,1 0-1,-3 3-8,-11 14-22,0 1 0,2 1-1,1 1 1,-8 17 22,-3 6-32,3 1 0,2 1-1,3 2 1,2 1 0,3 1 0,2 0 0,3 2 0,3 0-1,-5 50 33,7 29 2,6-1 0,5 1 0,7 0 0,7-1 0,17 76-2,-28-199 0,1 0 1,0-1 0,2 1-1,0-1 1,0 0 0,2 0-1,0 0 1,2 3-1,-1-6-3,21 23-45,-24-33 46,1 0 0,-1 0-1,1 0 1,-1 0-1,1-1 1,0 0-1,0 0 1,0 0-1,0-1 1,0 0 0,0 0-1,0-1 1,0 1-1,1-1 1,-1-1-1,0 1 1,0-1-1,1-1 3,3-1 13,-1-2-1,0 1 0,0-1 1,0-1-1,0 0 0,-1 0 1,0 0-1,0-1 0,-1 0 1,0-1-1,0 0 0,-1 0 1,0 0-1,0-1 0,-1 0 1,0 0-1,-1 0 0,2-6-12,16-22 57,-5 8-12,-1 1 0,1 1-1,1 1 1,1 0 0,1 2-1,9-7-44,-10 10 33,-16 18-25,0-1 0,0 0 0,0 1 0,0-1 0,1 1 0,0 0 0,-1 0 0,1 1-1,0-1 1,1 1 0,-1 0 0,0 0 0,1 0 0,3-1-8,-7 3 0,1 0-1,0 1 1,-1-1-1,1 0 1,-1 1-1,1-1 0,-1 1 1,1-1-1,-1 1 1,1 0-1,-1 0 1,1 0-1,-1 0 1,0 0-1,0 0 0,1 0 1,-1 0-1,0 0 1,0 0-1,0 1 1,0-1-1,-1 0 1,1 1-1,0-1 0,0 1 1,-1-1-1,1 1 1,-1-1-1,1 1 1,-1-1-1,0 1 1,0 0-1,1-1 0,-1 1 1,0-1-1,-1 1 1,45 138-66,-44-138 68,1 0 0,-1 1 0,1-1 0,0 0 0,0 0 0,0 0 0,0 0 0,0-1 0,0 1 0,1 0 0,-1 0 0,0-1 0,1 1 0,0 0 0,-1-1 0,1 0 0,0 1 0,0-1 0,0 0 0,0 0 0,0 0 1,0 0-1,0 0 0,0-1 0,0 1 0,0-1 0,0 1 0,0-1 0,1 0 0,-1 0 0,0 0 0,1 0-2,4-2 13,-1 0 0,0 0 0,0-1-1,0 0 1,0 0 0,0 0 0,0-1 0,-1 0 0,0 0 0,1 0 0,-2-1-1,1 0 1,0 0-13,-4 3 4,42-43 64,-3-1 0,-1-3 0,-3-1 1,-2-2-1,2-7-68,-6 8 106,-2-2 0,-3 0 1,-2-2-1,-2 0 0,2-18-106,-20 62 44,0 4 14,-1-1 0,0 0-1,-1 0 1,0 0-1,0 0 1,0 0-1,-1 0 1,-1 0 0,1-1-58,-2 5 18,0 0 0,-1-1 0,1 1 0,-1 1 0,1-1 0,-1 0 0,-1 1 0,1-1 0,0 1 0,-1 0 0,1 0 0,-1 0 0,0 1 0,0 0 0,0-1 0,-1 1 0,1 0 0,0 1 0,-1-1 0,1 1 0,-1 0 0,1 0 0,-1 0 0,0 1 0,-1 0-18,-2-3-44,-1 2 1,1-1-1,-1 1 0,0 0 0,1 1 0,-1 0 0,0 1 0,1-1 0,-1 2 0,1-1 0,-1 1 0,1 0 0,0 1 0,-1 0 0,1 0 1,-6 4 43,-39 29-433,-6 13-113,12 31-261,-33 106-1414,49-82 1517</inkml:trace>
  <inkml:trace contextRef="#ctx0" brushRef="#br0" timeOffset="-210217.198">17943 16335 8386,'-3'4'964,"2"-3"-865,0-1 0,1 0 0,-1 1 0,1-1-1,-1 1 1,1-1 0,-1 0 0,1 1 0,-1 0 0,1-1 0,-1 1 0,1-1 0,-1 1 0,1-1 0,0 1 0,0 0 0,-1-1 0,1 1 0,0 0 0,0-1 0,0 1 0,-1 0 0,1-1 0,0 1 0,0 0 0,0 0 0,0-1 0,0 1 0,1 0 0,-1-1 0,0 1 0,0 0 0,0-1 0,0 1 0,1 0 0,-1-1 0,0 1 0,1-1 0,-1 1-1,1 0 1,-1-1 0,0 1 0,1-1 0,-1 1 0,1-1 0,-1 1 0,1-1 0,0 0 0,-1 1 0,1-1 0,-1 0 0,1 1 0,0-1-99,9 3 46,-1-1-1,0 2 1,0-1 0,-1 1-1,1 0 1,-1 1-1,6 4-45,-2-2-48,24 18-236,-30-19 131,1-1 0,0 0 0,1 0 0,-1 0 0,1-1 1,0 0-1,0-1 0,0 0 0,0 0 0,0-1 0,7 2 153,-12-5-27,0 0 0,0 0 0,0 0 0,1 0 0,-1 0 0,0-1 0,-1 1-1,1-1 1,0 0 0,0 0 0,-1 0 0,1 0 0,-1 0 0,1-1 0,-1 1 0,0-1 0,0 1 0,0-1 0,0 0 0,-1 0-1,1 0 1,-1 0 0,0 0 0,0 0 0,0 0 0,0-1 0,0-2 27,1 1 31,1-1 69,-1 0 0,0-1 0,0 1 0,-1-1 0,0 1 0,0-1 1,0 1-1,-1-1 0,0 1 0,0-1 0,-1 1 0,0-1 0,0 1 0,0-1 0,-1 1 0,0 0 0,0 0 1,-1-1-1,0 1 0,0 1-100,-10-14 153,-1 0 0,-1 1 0,0 1 1,-2 1-1,0 0 0,0 1 0,-1 1 1,-1 1-1,-1 1 0,-14-8-153,28 17-68,-1-1 0,0 1 0,1 0 0,-1 0 0,0 1-1,0 0 1,-1 0 0,1 0 0,0 1 0,-1 0 0,1 1 0,-1 0 0,1 0 0,0 0-1,-2 1 69,7 1-44,-1-1-1,0 0 0,1 1 1,-1-1-1,1 1 0,-1 0 1,1 0-1,0 0 0,0 0 1,0 0-1,0 1 0,0-1 0,1 1 1,-1-1-1,1 1 0,-1 0 1,1-1-1,0 1 0,0 0 1,0 0-1,0 0 0,1 0 1,-1 0-1,1-1 0,0 1 0,0 0 1,0 0-1,0 1 45,-2 7-127,-1 13-20,1 0 1,1 0 0,2 0 0,0 0 0,1 0 0,2 0 0,0 0 0,2 4 146,-2-10-64,33 160-455,45 184-338,64 328 206,-134-614 1063,-3 1-1,-4 0 0,-3 0 1,-4 29-412,1-85 118,-1-1-1,-1 1 1,0-1 0,-2 0-1,0 0 1,-1 0 0,-1-1 0,-1 0-1,-1 0 1,0-1 0,-9 12-118,14-26 36,1 1 1,-1-1 0,0 0-1,-1 0 1,1 0 0,-1 0-1,0-1 1,0 0-1,0 0 1,0 0 0,0-1-1,-1 1 1,1-1 0,-1-1-1,0 1 1,1-1-1,-1 0 1,0 0 0,0-1-1,0 1 1,0-1 0,0-1-1,0 1 1,1-1 0,-1 0-1,0 0 1,0-1-1,1 1 1,-1-1 0,-4-3-37,-4-2 27,1-1 1,-1 0 0,1-1 0,1 0-1,0-1 1,0-1 0,1 1 0,0-2-1,1 0 1,-8-12-28,6 5 9,0-1 0,2-1 1,0 0-1,1-1 0,1 0 0,1 0 0,1 0 0,-2-18-9,5 14 19,0-1 0,2 1-1,2 0 1,0 0 0,2 0-1,0 0 1,6-18-19,-4 21 12,1 0 1,1 0-1,1 1 0,1 0 1,1 0-1,1 1 0,1 1 1,12-16-13,18-21-204,2 3 1,20-17 203,-39 46-389,-2-1 0,0-1 0,-2-1 1,-1-2-1,6-11 389,19-62-669</inkml:trace>
  <inkml:trace contextRef="#ctx0" brushRef="#br0" timeOffset="-209461.195">18534 17030 6625,'0'1'83,"0"-1"0,1 1-1,-1-1 1,0 0-1,1 1 1,-1-1 0,0 1-1,1-1 1,-1 0-1,0 1 1,1-1 0,-1 0-1,1 1 1,-1-1-1,1 0 1,-1 0 0,1 1-1,-1-1 1,1 0-1,-1 0 1,1 0 0,-1 0-1,1 0 1,-1 0-1,1 0 1,0 0 0,-1 0-1,1 0 1,-1 0-1,1 0 1,-1 0-1,1 0 1,-1 0 0,1-1-1,-1 1 1,1 0-1,-1 0 1,1-1 0,-1 1-1,1 0 1,-1-1-1,0 1 1,1 0 0,-1-1-1,1 1 1,-1 0-1,0-1 1,0 1 0,1-1-1,-1 1 1,0-1-1,1 1-82,5-6-50,50-53 905,40-46-376,-53 55-428,-2-2 0,-3-2 0,-2-2 0,-2-1-1,-3-1 1,22-60-51,-31 20 444,-20 80-103,-5 13 214,-3 17-490,-29 267-433,6-46 336,-15 21 65,41-242-60,0 0 0,-1 1 1,0-2-1,-1 1 0,0 0 0,-1-1 0,0 0 1,-1 0-1,0-1 0,-1 0 0,-9 9 27,-55 47-681,24-35 363,47-30 326,0-1-1,0 1 0,0-1 0,0 0 0,0 0 0,-1 0 0,1 1 1,0-1-1,0 0 0,0-1 0,-1 1 0,1 0 0,0 0 0,0 0 1,0-1-1,0 1 0,0-1 0,0 1 0,-1-1 0,1 1 0,0-1 1,0 1-1,0-1 0,1 0 0,-1 0 0,0 1 0,0-1 0,0 0 1,0 0-1,1 0 0,-1 0 0,0 0 0,1 0 0,-1 0 0,1 0 1,-1 0-1,1 0 0,0-1 0,-1 1 0,1 0 0,0 0 0,0-1-7,-1-1 25,0 0-1,0 0 1,0 0-1,1 0 1,-1 0 0,1 0-1,0 0 1,0 0-1,0 0 1,0 0-1,0 0 1,1 0-1,0 0 1,-1 0-1,1 0 1,0 0-1,0 0 1,1 0 0,-1 1-1,1-1 1,-1 0-1,1 1 1,0-1-1,0 1 1,0-1-25,7-3 54,0 0 1,0 1 0,0 0 0,1 0-1,0 1 1,0 0 0,0 1-1,0 0 1,0 0 0,1 1-1,-1 1 1,1 0 0,0 0-1,-1 1 1,4 1-55,38-1 56,0 2 0,-1 3-1,38 9-55,50 4-96,-54-23-244,-83 4 313,-1 1 0,1 0 0,-1-1 0,1 1 1,-1-1-1,0 1 0,1-1 0,-1 0 0,0 1 1,1-1-1,-1 0 0,0 0 0,0 0 0,0 0 0,0 0 1,0 0-1,0 0 0,0-1 0,0 1 0,0 0 1,0 0-1,-1-1 0,1 1 0,-1-1 0,1 1 1,-1 0-1,1-1 0,-1 1 0,0-1 0,0 1 1,0-1-1,1 1 0,-2-1 0,1 1 0,0-1 0,0 1 1,0-1-1,-1 1 0,1-1 27,-2-41-389</inkml:trace>
  <inkml:trace contextRef="#ctx0" brushRef="#br0" timeOffset="-209092.105">19637 16653 8930,'-53'50'4117,"8"-5"-3996,-11 57-2688,50-85 2245,1 1 0,0 0 0,1 0 0,1 0 0,0 0 0,2 0 0,0 9 322,1-18 145,1 1 0,0 0 1,0 0-1,1-1 0,0 1 1,1 0-1,0-1 0,1 0 0,0 0 1,0 0-1,0 0 0,2-1 1,-1 0-1,5 6-145,-8-12 86,0 1-1,0-1 1,0 1 0,0-1 0,0 0-1,1 0 1,-1 0 0,1 0-1,0 0 1,-1-1 0,1 1 0,0-1-1,0 0 1,0 1 0,0-2 0,0 1-1,0 0 1,0 0 0,0-1 0,1 0-1,0 1-85,2-4 102,0 1 1,-1-1-1,1 0 0,-1-1 0,0 1 0,0-1 0,0 0 0,-1-1 0,1 1 1,-1-1-1,0 1 0,3-6-102,4-1 53,0-2-1,-1 0 1,-1 0 0,0 0 0,0-1-1,-1-1 1,-1 1 0,-1-1 0,0 0-1,0-1 1,-2 0 0,0 1 0,-1-1-1,-1-1 1,0 1 0,-1 0 0,0 0-1,-2-1 1,0 1 0,-1-2-53,-4-3-38,0 0 0,-2 0 0,0 0-1,-2 1 1,0 1 0,-1 0 0,-1 0 0,0 1 0,-9-9 38,-31-15-127,51 41 111,-1 1-1,1-1 1,0 1-1,0-1 1,-1 1-1,1-1 1,-1 1 0,1 0-1,0-1 1,-1 1-1,1 0 1,-1 0-1,1 0 1,-1 0-1,1 0 1,-1 1-1,1-1 1,0 0-1,-1 1 1,1-1-1,0 1 1,-1-1-1,1 1 1,0 0-1,-1-1 1,1 1-1,0 0 1,0 0-1,0 0 1,0 0-1,0 0 1,0 0-1,0 0 1,0 0-1,0 1 1,1-1-1,-1 0 1,0 0 0,1 1 16,-15 41-822,7 6 313</inkml:trace>
  <inkml:trace contextRef="#ctx0" brushRef="#br0" timeOffset="-203667.964">21301 15165 1528,'-24'-52'4652,"-2"14"-2988,-2-11-751,22 39-691,4 12 59,3 7-230,5 57 237,33 229 63,-27-193 183,-5 1-1,-6 76-533,-10 201 956,27-119-674,-10-186-504,-3-72-414,3-23-157,1-38 287</inkml:trace>
  <inkml:trace contextRef="#ctx0" brushRef="#br0" timeOffset="-203264.643">21379 15670 4385,'-76'-42'3130,"9"8"-2023,66 33-1097,0 0 0,0 0 0,0 0 0,1 0 1,-1-1-1,0 1 0,0 0 0,1 0 0,-1 0 0,1-1 0,-1 1 1,1 0-1,-1-1 0,1 1 0,0 0 0,0-1 0,0 1 0,0-1 1,0 1-1,0 0 0,0-1 0,0 1 0,0-1 0,1 1 0,-1 0 1,0-1-1,1 1 0,-1 0-10,19-12 72,25-24 35,-36 31-76,1 1 1,0 0-1,0 0 1,1 1 0,-1 0-1,1 1 1,0 0-1,0 0 1,0 1 0,6 0-32,8 1 22,1 0 0,-1 2 0,0 1 0,0 2 0,0 0 0,-1 1 0,1 1 0,-1 1 0,-1 1 0,1 2 0,-1 0 0,-1 1 0,2 2-22,58 40 14,-79-52-4,0 0 0,0 0 0,0 1 0,0-1 0,0 1 0,0-1 0,0 1 1,-1 0-1,1 0 0,-1 0 0,0-1 0,1 1 0,-1 1 0,0-1 0,0 0 0,0 0 0,0 0 1,-1 0-1,1 1 0,0-1 0,-1 0 0,0 1 0,1-1 0,-1 1 0,0-1 0,0 0 1,-1 1-1,1-1 0,0 0 0,-1 1 0,1-1 0,-1 0 0,-1 2-10,-6 4 69,0 0 0,0 0 0,-1-1 0,0-1 0,0 0 0,-1 0 0,0 0 0,0-1 0,0-1 0,0 0 0,-2 0-69,-2 2 81,-10 5 120,1-2 0,-2-1 0,1-1 0,-1-1 0,0-1 0,-1-1-201,21-4-36,0 0 1,0 1-1,0-2 0,0 1 1,0 0-1,-1-1 0,1 0 1,0 0-1,0-1 0,0 1 1,1-1-1,-1 0 1,0-1-1,1 1 0,-1-1 1,1 0-1,0 0 0,0 0 1,0 0-1,0-1 0,0 0 1,1 1-1,0-1 0,0-1 1,0 1-1,0 0 1,1-1-1,-1 0 0,1 1 1,0-1-1,1 0 0,-1 0 1,0-4 35,-2-25-566</inkml:trace>
  <inkml:trace contextRef="#ctx0" brushRef="#br0" timeOffset="-202416.211">21900 15981 4377,'-75'137'4046,"67"-94"-3059,9-43-974,-1 1 0,1-1 0,0 0 0,-1 0 1,1 0-1,-1 0 0,1 0 0,0 0 0,-1 0 0,1 0 0,-1 0 0,1 0 1,0 0-1,-1 0 0,1 0 0,-1 0 0,1-1 0,-1 1 0,1 0 0,-1 0 1,1-1-1,-1 1 0,1 0 0,-1-1 0,1 1 0,-1 0 0,1-1 0,-1 1 0,0-1 1,1 1-1,-1-1 0,0 1 0,1-1 0,-1 1 0,0-1 0,1 1 0,-1-1 1,0 1-1,0-1 0,0 0 0,0 1 0,0-1 0,0 0-13,12-22 33,-1 0-1,-1-1 1,-1-1 0,-1 0 0,-1 0-1,-1-2-32,5-55 34,-15-17-2,24-84-18,-6 111-12,28-22 2,-18 51 77,-23 43-77,0 0-1,0 0 1,0 0 0,0 0 0,0 0 0,0 0-1,0 0 1,-1 1 0,1-1 0,0 0 0,0 1-1,0-1 1,0 1 0,0-1 0,0 1 0,-1-1-1,1 1 1,0-1 0,0 1 0,-1 0-1,1 0 1,-1-1 0,1 1 0,0 0 0,-1 0-1,1 0 1,-1-1 0,0 1 0,1 0 0,-1 0-1,0 0 1,1 0 0,-1 0 0,0 0 0,0 0-1,0 0 1,0 1-4,1 0 7,11 35 45,-1 0 1,-3 1 0,0 0-1,-2 12-52,21 94 499,-25-137-442,-2-6-41,0 1-1,0-1 1,0 1 0,1-1-1,-1 1 1,0-1 0,1 1 0,-1-1-1,1 1 1,-1-1 0,1 0 0,0 1-1,0-1 1,0 0 0,0 0-1,0 1 1,0-1 0,0 0 0,0 0-1,0 0 1,0 0 0,0 0 0,1-1-1,-1 1 1,0 0 0,1-1-1,0 2-14,16-12 147,7-25-68,11-11-71,46-99-158,-4 0-177,-76 141 317,1 0-1,0 1 0,0 0 1,0-1-1,0 1 1,0 0-1,1 0 1,0 1-1,-1-1 1,1 1-1,0 0 1,0 0-1,0 0 0,1 0 1,-1 1-1,0-1 1,1 1-1,-1 0 1,4 0 9,-3 3 1,-1 1 1,0-1-1,0 1 1,0 0 0,0 0-1,0 0 1,-1 0-1,1 1 1,-1-1-1,0 1 1,0 0-1,0 0 1,0 0 0,-1 0-1,0 1 1,1-1-1,-2 0 1,3 6-2,3 16 46,-2 0 1,0 0-1,-1 1 0,-2-1 1,0 3-47,-1 37 237,-2 0 1,-3 1-1,-9 42-237,-22 41 405,10-69-641,17-72-354,3-17 257</inkml:trace>
  <inkml:trace contextRef="#ctx0" brushRef="#br0" timeOffset="-202016.668">22774 15981 6345,'-31'51'3410,"30"-50"-3382,1 0 0,-1 0-1,0 0 1,0 0-1,0-1 1,0 1 0,1 0-1,-1 0 1,0-1-1,-1 1 1,1 0 0,0-1-1,0 1 1,0-1-1,0 0 1,0 1-1,0-1 1,-1 0 0,1 0-1,0 0 1,0 1-1,-1-1 1,1 0 0,0-1-1,0 1 1,0 0-1,-1 0 1,1 0 0,0-1-1,0 1 1,0-1-1,0 1 1,0-1 0,0 1-1,-1-1 1,1 0-1,0 1 1,1-1-1,-1 0 1,0 0 0,0 0-1,0 0 1,0 0-28,-27-44-386,24 35 286,2 0 1,-1-1 0,2 1 0,-1 0 0,1-1-1,1 1 1,-1 0 0,2-1 0,0 1 0,0-1-1,1 1 1,0 0 0,2-4 99,9-41-80,-4 12 207,1 0 1,2 2 0,2-1 0,2 1 0,2 1 0,21-34-128,-38 72 16,2-3 39,-1 1 1,1 0 0,0 0 0,0 0 0,1 0 0,-1 0 0,1 1 0,0-1 0,0 1 0,0 0 0,0 0 0,0 0 0,4-1-56,-6 4 20,0-1 0,0 1 0,0-1 0,0 1 0,0 0 0,0 0 0,0 0 0,0 0 0,0 0 0,0 1 0,0-1 0,0 0 0,0 1 0,0 0 0,0-1 0,0 1 0,0 0 0,0 0 0,-1 0 0,1 0 0,0 0 1,-1 1-1,1-1 0,-1 0 0,1 1 0,-1-1 0,0 1 0,1-1 0,-1 1 0,0 0 0,0 0 0,0-1 0,0 1 0,-1 0 0,2 2-20,25 76 200,13 182-92,-37-237-117,16 192-391,-19-204 307,0-10 32,1 1 0,-1 0 1,0 0-1,0 0 0,-1-1 0,1 1 0,-1 0 0,0 0 0,0-1 0,0 1 0,0 0 0,-1-1 0,1 1 0,-1-1 61,1-2-37,0 0 0,1 0 0,-1-1-1,0 1 1,1 0 0,-1 0 0,0-1-1,0 1 1,0-1 0,1 1 0,-1-1 0,0 1-1,0-1 1,0 0 0,0 1 0,0-1 0,0 0-1,0 0 1,0 0 0,0 1 0,0-1 0,0 0-1,0 0 1,0-1 0,0 1 0,0 0-1,0 0 1,0 0 0,0-1 0,0 1 0,0 0-1,0-1 1,0 1 0,1-1 0,-1 1 0,0-1-1,0 0 1,0 1 0,1-1 0,-1 0-1,0 1 1,0-1 37,-25-26-505</inkml:trace>
  <inkml:trace contextRef="#ctx0" brushRef="#br0" timeOffset="-201746.451">22711 15670 6817,'69'-31'3465,"18"0"-768,20-9-1617,3 3-168,-6-9-656,-10-2-736,-23 9-968,-18 13 888</inkml:trace>
  <inkml:trace contextRef="#ctx0" brushRef="#br0" timeOffset="-201518.949">23202 15963 7402,'13'-8'2984,"7"-33"-1864,11-21-647,8-9-129,3-20-232,-2 4-72,8 3-32,0 11 0,2 9 0,5 12 8,0 6-16,-9-1-96,-1 27-192,-10 3-153,-18 20-319,-8 0-104,-32 8 552</inkml:trace>
  <inkml:trace contextRef="#ctx0" brushRef="#br0" timeOffset="-201306.9">23370 15386 7514,'-3'2'3120,"25"6"-1791,8 8-273,15-3-200,7 9-56,4 17-240,-1-3-120,-7 28-576,-12-5-456,-14 13-904,-1-1-329,-31-6 1089</inkml:trace>
  <inkml:trace contextRef="#ctx0" brushRef="#br0" timeOffset="-200479.722">20571 16268 2072,'-72'46'2650,"45"-21"-1411,8-17-676,16-7-484,1-1 0,-1 1 0,0 0 0,0 0-1,1 0 1,-1 1 0,1-1 0,-1 1 0,1-1 0,0 1 0,-1 0-1,1 0 1,0 0 0,0 0 0,0 0 0,0 0 0,1 0 0,-1 1-1,1-1 1,-1 1 0,1-1 0,0 1 0,0 0-79,17 48 309,-11-42-190,-1 0 0,1 0 0,0 0 0,1-1 0,0 0-1,1 0 1,-1-1 0,1 1 0,1-1 0,-1-1 0,1 0 0,1 0 0,-1 0 0,3 1-119,1-1 127,0 0 1,1-1 0,0 0 0,0-1 0,0 0 0,0-1 0,0 0 0,1-1 0,-1-1 0,1 0 0,-1-1 0,13-1-128,419-34 777,-318 28-760,-1 5-1,80 10-16,652 41 247,-685-45 417,63-11-664,-103-3 115,128 0 2,94 1 62,-280 7-102,-26 1 7,0-2 1,0-1-1,0-3 1,6-4-85,110-45 336,-133 45-248,0 1 0,1 1 1,21-2-89,30-7 42,-78 16-50,0 0 1,0 0-1,-1-1 1,1 0-1,-1 0 1,0 0-1,0-1 1,0 0-1,0 1 1,3-5 7,-5 6-33,-3 2 12,1-1-1,-1 1 1,0 0 0,1 0 0,-1-1 0,1 1-1,-1 0 1,1-1 0,-1 1 0,0-1 0,1 1-1,-1 0 1,0-1 0,1 1 0,-1-1 0,0 1-1,0-1 1,1 1 0,-1-1 0,0 1 0,0-1-1,0 1 1,0-1 0,0 0 0,0 1 0,0-1-1,0 1 1,0-1 0,0 1 0,0-1 0,0 1-1,0-1 1,0 1 0,0-1 0,-1 1 0,1-1-1,0 1 1,0-1 0,-1 1 0,1-1-1,0 1 1,-1-1 0,1 1 0,0 0 0,-1-1-1,1 1 1,-1-1 0,1 1 0,-1 0 0,1 0-1,0-1 1,-1 1 0,1 0 0,-1 0 0,1-1-1,-1 1 1,0 0 0,1 0 0,-1 0 0,1 0-1,-1 0 1,1 0 0,-1 0 0,1 0 0,-1 0-1,1 0 1,-1 0 21,-46-23-585</inkml:trace>
  <inkml:trace contextRef="#ctx0" brushRef="#br0" timeOffset="-199487.43">21337 16901 3689,'2'-5'5105,"-9"18"-4386,-4 34-469,3-3-162,3 1 0,1 0-1,3 38-87,14 340 148,-6 120-17,-17-58 236,-9-299-146,19-179-194,-1-1 0,0 0 0,0 1 0,-1-1 0,0 0 0,0 0 1,0 0-1,-1 0 0,0 0 0,0-1 0,0 1 0,-1-1 0,0 1-27,3-6 7,0 1 0,0-1 0,-1 0 0,1 0 0,0 0 0,0 0 0,0 0 0,0-1 0,0 1 0,0 0 0,0 0 0,0-1 0,0 1 0,0 0 0,0-1 0,0 1 0,0-1 0,0 0 0,0 1 0,1-1 0,-1 0 0,0 1 0,0-1 0,1 0 0,-1 0 0,0 0 0,1 1 0,-1-1 0,1 0 0,-1 0 0,1 0 0,-1 0 0,1 0 0,0 0 0,-1 0 0,1 0 0,0 0 0,0 0 0,0-1 0,0 1 0,0 0 0,0 0 0,0 0 0,0 0-7,-1-1 8,-10-39 12,2-1 0,1 1-1,2-1 1,1-20-20,1 13 13,-7-80 29,6-1-1,10-101-41,11 84 9,-5 95-7,2 1 0,2 0 0,10-18-2,-15 45 6,1 1 0,1 0 0,0 0 0,2 2 0,1-1 0,4-2-6,-10 12 3,1 0 1,0 1-1,1 0 1,0 1 0,1 1-1,0-1 1,0 2-1,1 0 1,0 0 0,3 0-4,18-6-7,0 2 1,0 2 0,2 0-1,-1 3 1,1 1 0,0 1 0,31 1 6,-5 0 5,1 3 1,-1 3 0,16 3-6,-1 16-44,-75-21 30,0 1-1,1 0 1,-1 0 0,0 0-1,0 1 1,-1-1-1,1 0 1,0 1-1,0-1 1,-1 1 0,1 0-1,-1-1 1,1 1-1,-1 0 1,0 0-1,0 0 1,0 0 0,0 0-1,0 0 1,0 0-1,0 0 1,-1 1 0,1-1-1,-1 0 1,1 0-1,-1 1 1,0-1-1,0 0 1,0 0 0,0 1-1,-1 1 15,-2 4-61,0 0-1,-1 0 0,0 0 1,0-1-1,-1 1 1,0-1-1,0 0 1,-1-1-1,0 1 1,0-1-1,0 0 0,-7 4 63,-9 12-84,-39 37 243,-1-3 1,-11 4-161,61-52 47,1 1 0,-1-2 1,-1 1-1,0-2 0,1 0 0,-2 0 0,1-1 1,-1-1-1,0 0 0,-6 0-47,-3-1-153,0-1-1,1 0 0,-1-2 1,0-1-1,0-1 1,1 0-1,-1-2 1,-5-2 153,16 1-351</inkml:trace>
  <inkml:trace contextRef="#ctx0" brushRef="#br0" timeOffset="-198785.558">22015 18032 4473,'-19'69'2756,"11"-27"-1839,9-42-895,-1 0 1,0 0 0,0 0 0,0 0-1,0 0 1,1 0 0,-1 0 0,0 0-1,0 0 1,0 0 0,0 0 0,1 1-1,-1-1 1,0 0 0,0 0-1,0 0 1,0 0 0,0 0 0,0 0-1,0 1 1,1-1 0,-1 0 0,0 0-1,0 0 1,0 0 0,0 1-1,0-1 1,0 0 0,0 0 0,0 0-1,0 0 1,0 1 0,0-1 0,0 0-1,0 0 1,0 0 0,0 0 0,0 1-1,0-1 1,0 0 0,0 0-1,0 0 1,0 0 0,0 1 0,-1-1-23,18-26 354,11-36-201,-3-2-1,2-16-152,53-129 610,-66 181-530,1-1-1,2 2 0,0 0 1,2 1-1,1 1 0,4-2-79,-23 25 4,1 0-1,-1-1 1,1 1-1,0 1 1,0-1-1,0 0 1,1 0-1,-1 1 1,0-1-1,0 1 1,1 0-1,-1-1 1,1 1-1,-1 0 1,1 1-1,0-1 1,-1 0-1,1 1 1,0-1-1,-1 1 1,1 0-1,0 0 1,0 0-1,-1 0 1,1 1 0,0-1-1,0 1-3,1 2 4,1 0 0,-1 0 0,0 1 0,0-1-1,0 1 1,0 0 0,-1 0 0,0 1 0,0-1 0,0 1 0,0 0 0,0 0-4,10 20 9,-1 0-1,-1 1 1,-2 0 0,0 1 0,-2 0 0,-1 0 0,-1 0 0,0 12-9,2 47-143,-4 1 1,-4 8 142,2-77-72,0-14 16,0 0 0,-1 0 1,1 0-1,-1 0 0,0 0 0,1 0 0,-2 0 0,1 0 0,0 0 0,-1 0 0,0 0 0,0 0 0,0-1 0,-1 1 0,1 0 1,-1 0-1,0-1 0,0 1 0,0-1 0,0 0 0,-1 1 0,1-1 0,-1 0 0,0 0 0,0-1 0,0 1 0,0-1 1,0 1-1,-1 0 56,-35-4 229,-8-18-109</inkml:trace>
  <inkml:trace contextRef="#ctx0" brushRef="#br0" timeOffset="-198527.471">22073 17877 7162,'12'18'2792,"8"6"-1984,19-15-488,10 8-24,20-9-512,17-8-304,11-5-560,-2-12 600</inkml:trace>
  <inkml:trace contextRef="#ctx0" brushRef="#br0" timeOffset="-197103.646">22826 18055 5793,'10'49'2577,"-23"-37"-889,-1-8-800,2 5-376,1-9-39,-1 19-361,8 2-200,-2 29-329,2 23-159,1 5-296,-4 8-96,4-16 656</inkml:trace>
  <inkml:trace contextRef="#ctx0" brushRef="#br0" timeOffset="-196097.936">23107 17578 5489,'-16'26'2010,"13"-22"-1874,-1 2 19,-1 0 1,0 0-1,0 0 1,0 0-1,-1-1 0,0 0 1,0 0-1,0-1 1,-7 4-156,8-5 31,0 1 0,1-1 0,-1 1 0,1 0 0,0 0 0,0 0 1,0 0-1,0 1 0,1-1 0,0 1 0,0 0 0,0 0 0,1 1 0,-1-1 0,1 0 0,1 1 1,-1-1-1,1 1 0,-1 2-31,2 17-27,1 0 0,1 0 0,1 0 0,1-1 0,1 1 0,2-1 0,2 6 27,0 3-22,3 10 10,1-1-1,2-1 1,9 14 12,-23-51 28,1 1 1,0-1 0,1 0 0,-1 0-1,1-1 1,-1 1 0,1 0 0,0-1-1,1 1 1,-1-1 0,0 0 0,1 0-1,0-1 1,0 1 0,0-1 0,0 0-1,0 0 1,0 0 0,0 0 0,1-1-1,-1 1 1,1-1 0,-1 0 0,1-1-1,-1 1 1,1-1 0,0 0 0,-1 0-1,1 0 1,-1-1 0,1 0 0,-1 0-1,1 0 1,2-1-29,6-6 71,0 0 0,0-1 0,-1 0 1,0-1-1,0-1 0,-1 0 0,-1 0 0,0-1 0,0 0 0,-1-1 0,-1 0 0,0-1 0,-1 0 0,0 0 0,-1 0 0,-1-1 0,0 0-71,6-15 10,-1 0-1,-2 0 0,-1-1 0,-1-1 0,-2 1 0,-1 0 0,-2-1 0,-1 0 0,-1 1 1,-2-1-1,-1 1 0,-4-16-9,2 28-29,0 0 1,-1 0 0,-1 1-1,-1 0 1,0 0 0,-1 1-1,-1 0 1,-13-13 28,21 26-27,0 1 0,-1-1 0,0 1 0,0 0 0,0 0 0,0 1 0,0-1 0,-1 1 0,1 0 0,-1 0 0,1 0 0,-1 1 0,0 0 0,0-1 0,1 2 0,-1-1 0,0 1 0,0-1 0,0 1 0,0 1 0,0-1 0,0 1 0,0-1 0,1 2 0,-1-1 0,0 0 0,0 1 0,1 0 0,-1 0 0,1 0 0,0 1 0,0-1 0,0 1 0,0 0 0,0 0 0,0 1 0,1-1 0,-1 1 0,1 0 0,0 0 1,0 0-1,0 1 27,-14 21-6</inkml:trace>
  <inkml:trace contextRef="#ctx0" brushRef="#br0" timeOffset="-195493.449">23332 16959 4161,'4'-10'2230,"-6"12"-1558,-3 8-567,0-1 0,1 1 0,0 0 0,1 0 0,0 0 0,0 0 1,0 6-106,-1 2 127,-13 78 530,8 41-433,4 46-76,-40 395-97,-52 26 388,91-568-255,-5 54 855,15-30 3176,2-35-2014</inkml:trace>
  <inkml:trace contextRef="#ctx0" brushRef="#br0" timeOffset="-192548.659">25050 15994 7778,'-14'5'226,"1"1"33,-2-1-1,1 0 1,0-1-1,-1-1 1,0 0-1,-1-1-258,6 2 490,24 1-242,154 9 376,-74-3-296,33-14-205,-73-12-530,-39 12-114,-7 3 203</inkml:trace>
  <inkml:trace contextRef="#ctx0" brushRef="#br0" timeOffset="-192253.473">25050 16567 5433,'10'9'2161,"-1"-16"-1353,5 1-144,11 6-112,-2-13-80,13 13-136,-3-6-56,-1-7-120,7 2-24,-1 8-288,1-4-224,-2 1-16,-3 10 152</inkml:trace>
  <inkml:trace contextRef="#ctx0" brushRef="#br0" timeOffset="-191332.123">25854 15618 2761,'124'-113'1752,"-106"98"-1571,2 2-1,-1 0 1,2 1-1,0 1 1,12-4-181,-15 7 91,1 0 0,0 1 0,1 1 1,0 1-1,0 1 0,0 0 0,0 2 0,15 0-91,-33 2 11,54 4 282,-54-4-274,-1 1-1,0-1 1,0 1-1,1-1 1,-1 1-1,0-1 0,0 1 1,0 0-1,0-1 1,0 1-1,0 0 1,0 0-1,0 0 0,0 0 1,0 0-1,0 0 1,-1 0-1,1 0 1,0 0-1,-1 0 1,1 1-1,-1-1 0,1 0 1,-1 0-1,1 1 1,-1-1-1,0 0 1,0 0-1,0 1 0,0-1 1,0 0-1,0 1 1,0-1-1,0 0 1,0 0-1,-1 1 1,1-1-1,0 0 0,-1 0 1,0 2-19,-7 18 159,-1 0-1,-1-1 1,-1 0 0,-1-1 0,-5 7-159,-23 38 218,-9 34 93,-5-7 177,-4-3 1,-16 15-489,2-4 965,-24 51-965,84-129 34,0 1 1,2 0-1,1 1 1,1 0-1,1 1 0,1-1 1,-1 8-35,6-23-37,-1 1 1,2-1-1,-1 1 0,1 0 1,0-1-1,0 1 0,1-1 1,2 7 36,-3-13-22,1 0 1,0 1 0,0-1-1,0 0 1,1 0 0,-1 1-1,0-1 1,1 0 0,-1 0 0,1 0-1,0-1 1,0 1 0,0 0-1,0-1 1,0 1 0,0-1 0,0 0-1,0 1 1,0-1 0,1 0-1,-1 0 1,0-1 0,1 1-1,-1 0 1,1-1 0,1 1 21,8 3-53,109 20-282,-106-25 210,0 0-1,0-1 1,-1-1-1,1 0 1,-1-1-1,0-1 1,0 0-1,0-1 1,-1 0-1,0-1 1,0-1 0,0 0-1,-1 0 1,1-2 125,52-39-917,7-11 405</inkml:trace>
  <inkml:trace contextRef="#ctx0" brushRef="#br0" timeOffset="-191004.455">26506 15920 4513,'-3'0'193,"1"1"-1,-1-1 1,0 1-1,1 0 1,0 0-1,-1 0 1,1 0-1,-1 0 1,1 1-1,0-1 1,0 1 0,0-1-1,0 1 1,0 0-1,0 0 1,0 0-1,1 0 1,-1 0-1,1 0 1,-1 1-193,-2 5 120,1 1 0,0-1 0,0 1 0,1-1 0,0 1 0,0 0 1,1 0-1,0 4-120,-7 65-121,3 1 0,4 31 121,2-93-7,-1 10 36,1-1 0,1 1 0,2-1 0,1 1 0,0-1 0,2-1 0,2 4-29,-8-27 41,-1 1-1,1 0 0,0 0 0,0-1 1,0 1-1,0 0 0,0-1 1,0 1-1,1-1 0,-1 0 1,1 1-1,-1-1 0,1 0 0,0 0 1,0 0-1,0 0 0,0 0 1,1 0-1,-1-1 0,0 1 0,1-1 1,-1 0-1,1 1 0,0-1 1,-1 0-1,1-1 0,0 1 0,-1 0 1,1-1-1,0 0 0,0 1 1,0-1-1,-1 0 0,1 0 0,0-1 1,0 1-1,0-1 0,2 0-40,5-4 72,0-2-1,0 1 1,-1-1-1,1 0 1,-2-1-1,1 0 1,-1-1-1,0 1 1,-1-1-1,0-1 1,0 0-1,-1 0 1,-1 0-1,1 0 1,-2-1-1,2-4-71,-4 10 11,65-135 247,4-32-258,-54 129 8,-2 0 1,-2-1 0,-2 0 0,5-45-9,-14 69 0,0 0 1,-2 0-1,0 0 0,-1 0 1,-1 0-1,-1 0 1,-1 0-1,-1 1 0,0-1 1,-1 1-1,-2 1 1,-3-9-1,8 19 6,-1 1 0,0-1 1,0 1-1,0 0 0,-1 0 0,1 0 1,-2 1-1,1 0 0,-1 0 1,0 0-1,0 0 0,-1 1 1,1 0-1,-1 1 0,0 0 0,-1 0 1,1 0-1,-1 1 0,0 0 1,1 0-1,-1 1 0,-3-1-6,7 3 4,0 1 0,0-1 0,0 1 0,0 0 0,0 0 0,0 1 0,1-1 0,-1 1 0,0-1 0,1 1 0,-1 0 0,1 1 0,0-1 0,-1 0 0,1 1 0,0 0 0,1 0 0,-1 0 0,0 0 0,1 0 0,0 0 0,-1 1 0,1-1 0,1 1 0,-1 0 0,0 1-4,-9 17-122,1 0 0,1 1 0,2 0-1,0 1 1,1 0 0,-2 23 122,-14 78-770,5-1 282</inkml:trace>
  <inkml:trace contextRef="#ctx0" brushRef="#br0" timeOffset="-189999.036">26997 16085 6057,'31'-6'2720,"-16"2"-2622,1 0 1,-1 0-1,-1-2 1,1 0-1,-1 0 1,0-2 0,0 1-1,-1-2 1,0 0-1,0 0 1,-1-1-1,1-3-98,39-58 78,70-115-42,-60 81-35,-34 62 0,-8 14 0,0 0 0,-2-2 0,-2 0 0,0-1 0,-2 0-1,-2-1 1,-1 0 0,2-14-1,-12 40 25,0-1 0,0 1 0,-1-1 1,0 0-1,0 1 0,-1-1 0,0 0 0,0 1 0,-1-1 0,0 1 0,0 0 0,-1 0 1,1-1-1,-2 2 0,1-1 0,-1 0 0,0 1 0,0-1 0,-1 1 0,0 0 0,0 1 0,0-1 1,-1 1-1,0 0 0,0 1 0,0-1 0,-1 1 0,1 0 0,-1 1 0,0-1 0,0 1 0,0 1 1,0-1-1,-2 1-25,3 2 20,0-1 0,-1 1 0,1 0 0,0 1 0,-1 0 0,1 0 0,0 0 0,0 1 0,0 0 0,0 0 0,0 0 0,0 1 0,1 0 0,-1 0 0,1 0 1,-1 1-1,1 0 0,1 0 0,-1 0 0,0 0 0,1 1 0,0 0 0,0 0 0,0 0 0,1 0 0,-1 2-20,-41 77-7,10 5-196,4 1-1,3 1 1,2 16 203,24-100-15,-63 319-612,39-153 299,5 20 328,1 131-124,20-292 124,1-1 0,1 0 0,1 0 0,8 29 0,-9-52 4,0-1-1,1 0 1,-1 0 0,1 0-1,1 0 1,-1 0 0,1 0-1,1-1 1,-1 0 0,1 0-1,0 0 1,2 2-4,-5-7 1,-1 1 0,1 0-1,0-1 1,0 0 0,-1 1 0,1-1-1,0 0 1,0 0 0,0 0 0,0 0-1,1 0 1,-1 0 0,0-1 0,0 1-1,0-1 1,1 1 0,-1-1 0,0 0-1,1 0 1,-1 0 0,0 0 0,0 0-1,1-1 1,-1 1 0,0-1 0,0 1-1,0-1 1,1 0 0,-1 0 0,0 0-1,0 0 1,0 0 0,0-1 0,-1 1 0,1 0-1,1-2 0,48-67 28,104-252 217,-138 292-131,-16 30-109,0-1 1,-1 1-1,1 0 1,0-1-1,-1 1 1,1 0-1,0 0 1,-1-1-1,1 1 1,0 0-1,0 0 1,-1 0-1,1 0 1,0 0-1,0 0 1,0 0-1,-1 0 1,1 0-1,0 1 1,-1-1-1,1 0 1,0 0-1,0 1 1,-1-1-1,1 0 1,0 1-1,-1-1 1,1 1-1,-1-1 1,1 1 0,0-1-1,-1 1 1,1-1-1,-1 1 1,0-1-1,1 1 1,-1 0-1,1-1 1,-1 1-1,0 0 1,1-1-1,-1 1 1,0 0-1,0 0-5,8 12 18,-2 0 0,0 1 0,0-1 0,-1 2-1,-1-1 1,0 0 0,-1 1 0,0 5-18,14 62 44,-16-80-44,0 0 1,0 0-1,0-1 1,0 1-1,0 0 1,1 0-1,-1-1 1,1 1-1,-1-1 1,1 0-1,0 1 1,-1-1-1,1 0 1,0 0-1,0 0 1,0 0-1,0 0 1,0 0-1,0-1 1,0 1-1,0-1 1,0 1-1,0-1 1,0 0-1,1 0 1,-1 0-1,0 0 1,0 0-1,0 0 1,0-1-1,0 1 1,0-1-1,0 1 1,1-1-1,-2 0 1,1 0-1,0 0 1,2-1-1,6-7 4,0-1 1,0 1 0,-1-2-1,0 1 1,-1-1 0,0-1 0,-1 0-1,0 0 1,-1 0 0,0 0 0,-1-1-1,-1 0 1,1-3-5,10-25 21,-3 0 0,-1-1-1,-2-1 1,-2 0 0,0-9-21,-6 44 17,1 0 0,-2 0 0,1 0 0,-1 0 0,0-1 0,0 1 0,-1 0 0,0 0 0,-1 0 0,0 0 0,0 0 0,0 1 0,-1-1-1,0 1 1,-1-1 0,0 1 0,0 0 0,0 0 0,-1 1 0,0-1 0,0 1 0,-1 0 0,0 1 0,0-1 0,-4-1-17,-1 1 8,0 1 1,0 1-1,-1 0 0,0 1 0,0 0 1,0 1-1,0 0 0,0 1 0,0 0 1,0 1-1,-11 1-8,18 0-14,-1 1 1,1-1-1,-1 1 0,1 0 1,0 0-1,0 1 0,-1-1 1,2 1-1,-1 0 1,0 1-1,1-1 0,-1 1 1,1 0-1,0 0 1,0 0-1,1 1 0,-1-1 1,1 1-1,0 0 0,0 0 1,1 0-1,-1 0 1,1 1-1,-1 2 14,-3 12-118,0 1 0,1-1 0,1 1 0,1 0 0,0 0 0,2 0 0,1 0 0,0 1 118,4 49-171</inkml:trace>
  <inkml:trace contextRef="#ctx0" brushRef="#br0" timeOffset="-189563.952">27865 16157 9490,'-1'2'144,"-1"0"0,1 1 1,0-1-1,1 1 0,-1-1 0,0 0 1,1 1-1,-1-1 0,1 1 0,0 0 0,0-1 1,0 1-1,0-1 0,0 1 0,1-1 0,-1 1 1,1-1-1,0 1 0,-1-1 0,1 0 1,0 1-1,0-1 0,1 0 0,-1 0 0,0 1 1,1-1-1,0 0 0,-1-1 0,2 2-144,1-1-92,0-1-1,0 1 1,0-1-1,0 0 1,0-1-1,0 1 1,1-1-1,-1 1 1,0-1-1,0 0 0,0-1 1,1 1-1,-1-1 1,0 0-1,0 0 1,0 0-1,0-1 1,0 1-1,0-1 1,0 0-1,-1 0 1,1 0-1,-1-1 1,1 1-1,-1-1 1,0 0-1,0 0 1,0 0-1,0 0 93,3-2-82,0 0-1,-1 0 1,1-1-1,-1 1 1,-1-1-1,1 0 1,-1-1-1,0 1 1,0-1 0,-1 1-1,1-1 1,-2 0-1,1-1 1,-1 1-1,0 0 1,0-1 0,-1 1-1,0-1 1,-1 1-1,0-1 1,0 1-1,0-3 83,-4-4 126,0 1 0,-1 0 0,-1 0 0,0 0 0,0 1 0,-1-1 0,-1 2 0,0-1 0,-1 1 0,0 0 0,-1 1 0,0 0 0,0 1 0,-1 0 0,-10-6-126,18 12 78,-1 0 1,0 1-1,1 0 0,-1 0 0,0 0 0,0 0 1,0 0-1,0 1 0,0 0 0,-1 0 1,1 0-1,-2 0-78,6 1 8,-1 1 1,0-1-1,0 0 0,0 1 0,0-1 1,0 1-1,1 0 0,-1-1 1,0 1-1,0 0 0,1-1 1,-1 1-1,0 0 0,1 0 1,-1 0-1,1 0 0,-1-1 1,1 1-1,0 0 0,-1 0 0,1 0 1,0 0-1,0 0 0,-1 0 1,1 0-1,0 0 0,0 0 1,0 0-1,0 0 0,0 0 1,1 0-1,-1 0 0,0 0 0,0 0 1,1 0-1,-1 0 0,0 0-8,1 3 10,21 94-206,48 194-1104,-50-213 974,19 72 131,-7 1 0,-4 18 195,-24-135 215,-1 1-1,-1-1 1,-2 0 0,-2 1-1,-1-1 1,-1 0 0,-2 0 0,-2 0-1,-1-1 1,-12 28-215,16-50-1,0-1-1,-1 1 1,-1-1-1,0 0 1,0-1 0,-1 0-1,0 0 1,-1 0-1,0-1 1,-1-1 0,1 1-1,-2-1 1,1-1-1,-1 0 1,0-1 0,-1 0-1,1 0 1,-1-1-1,-1-1 1,1 0 0,-5 0 1,12-3-2,-1 0 0,0 0 0,1-1 0,-1 0 1,0 0-1,1 0 0,-1-1 0,0 0 0,1 0 1,-1 0-1,1-1 0,-1 1 0,1-2 0,0 1 0,-1 0 1,1-1-1,1 0 0,-1 0 0,0 0 0,1-1 1,-1 0-1,1 0 0,0 0 0,1 0 0,-1-1 1,1 1-1,-1-1 0,1 0 2,0-1 19,0 1 0,0-1 0,0 0 0,0-1 0,1 1-1,0 0 1,1-1 0,-1 1 0,1-1 0,0 0 0,1 1 0,0-1 0,0 0 0,0 1 0,1-1 0,0-4-19,21-47 200,5-7-22,53-77-132,-53 95-740,2 1 0,1 2 0,10-7 694,-1 3-571</inkml:trace>
  <inkml:trace contextRef="#ctx0" brushRef="#br0" timeOffset="-189264.756">28287 16355 8426,'-38'10'3321,"21"9"-2233,4 0-288,3-3-400,4 7-144,6 3-504,6 13-240,8 17-384,-1 1-185,0 6 25,-1-5 136,-9-13 328,13-5 120,-13-24 8,7-16 296</inkml:trace>
  <inkml:trace contextRef="#ctx0" brushRef="#br0" timeOffset="-188967.414">28537 16504 11915,'-58'173'4155,"45"-130"-4127,2 1 0,2 0-1,2 0 1,2 1 0,2 4-28,3-41-88,-1 2-199,1 1 0,0-1 0,1 0 0,0 1 0,0-1 0,1 0 1,1 0-1,0 2 287,-3-11-46,0-1 0,0 1 1,0 0-1,0-1 1,0 1-1,0 0 0,1-1 1,-1 1-1,0 0 1,0-1-1,0 1 0,1-1 1,-1 1-1,0-1 1,1 1-1,-1 0 0,0-1 1,1 1-1,-1-1 1,1 0-1,-1 1 1,1-1-1,-1 1 0,1-1 1,-1 0-1,1 1 1,-1-1-1,1 0 0,0 1 1,-1-1-1,1 0 1,-1 0-1,1 0 0,0 0 1,-1 0-1,1 0 1,0 0-1,-1 0 0,1 0 1,0 0-1,-1 0 1,1 0-1,0 0 0,-1 0 1,1 0-1,-1-1 1,1 1-1,0 0 0,-1 0 1,1-1 45,24-32-1206,-24 32 1204,13-28 83,-1-1-1,-1 0 1,-2-1-1,0 0 1,-3-1-1,4-27-80,-5 31 420,-1-1 0,-1 0 0,-2 1 0,-1-21-420,-1 42 85,0 0-1,-1 0 0,0 0 0,0 0 1,0 0-1,-1 0 0,0 0 1,-1 1-1,0-1 0,0 1 0,0 0 1,0-1-1,-1 2 0,0-1 0,0 0 1,-1 1-1,0 0 0,0 0 1,0 0-1,0 0 0,-6-2-84,-62-21-704,51 35-184,16 20 308</inkml:trace>
  <inkml:trace contextRef="#ctx0" brushRef="#br0" timeOffset="-185116.365">29986 14807 6769,'-3'1'232,"0"1"-1,1 0 1,-1 0-1,1 0 1,0 0-1,0 0 1,0 1-1,0-1 1,0 1-1,0-1 1,0 1-1,1 0 1,-1-1-1,1 1 1,0 0-1,0 0 1,0 2-232,-10 16 275,-25 39-222,8 9-39,3 0 0,-2 16-14,13-40 0,-102 400 87,66-165-13,39-218-67,6-44-26,1 1 0,2-1 0,-1 1 0,2 0 0,1-1 0,0 1 0,1 0 0,1 0 19,-2-18-16,0 0 0,0 0 0,-1 1 1,1-1-1,0 0 0,0 0 0,0 1 0,0-1 0,1 0 1,-1 0-1,0 0 0,0 0 0,1 1 0,-1-1 0,1 0 0,-1 0 1,1 0-1,-1 0 0,1 0 0,0 0 0,-1 0 0,1 0 1,0 0-1,0 0 0,0-1 0,0 1 0,0 0 0,0 0 0,0-1 1,0 1-1,0-1 0,0 1 0,0-1 0,0 1 0,0-1 0,1 1 1,-1-1-1,0 0 0,0 0 0,0 0 0,0 0 0,1 0 1,0 0 15,17-18 776,-1-4-394</inkml:trace>
  <inkml:trace contextRef="#ctx0" brushRef="#br0" timeOffset="-184732.566">30153 15106 7170,'-6'10'1098,"-34"77"1438,25-13-2675,4 1 0,3 1 0,3 21 139,4-75-139,-26 337-1468,25-350 1652,2 1 0,-1-1 0,1 1 0,0-1 0,1 0 0,0 1 0,1-1 0,1 4-45,-2-11 24,0 0 1,0 0-1,1-1 1,-1 1 0,0 0-1,1-1 1,-1 1-1,1-1 1,-1 1 0,1-1-1,0 0 1,0 0-1,0 0 1,0 0-1,0 0 1,0 0 0,0 0-1,0-1 1,0 1-1,0-1 1,0 1 0,0-1-1,0 0 1,0 0-1,1 0-24,40-10 276,-22 2-223,-1-1 0,1 0-1,-2-2 1,1 0 0,-1-1 0,-1-1-1,-1-1 1,1-1 0,-2 0-1,0-1 1,-1 0 0,9-14-53,9-11 36,-2-1 0,-1-1 1,-3-1-1,20-44-36,-12 16-40,-4-1 0,18-67 40,-35 82-92,-2 1 0,-3-2 0,1-43 92,-9 79-25,0 0 0,-2 0 0,-1 0 0,-1 0 0,-1 0 0,-1 0 0,-5-11 25,9 28 12,-1 1-1,1-1 0,-1 1 1,0 0-1,-1 0 1,1 0-1,-1 0 0,0 0 1,-1 0-1,1 1 1,-1-1-1,0 1 0,0 0 1,0 0-1,0 0 1,-1 1-1,1 0 0,-1 0 1,0 0-1,0 0 1,0 1-1,-1-1 1,1 1-1,0 1 0,-1-1 1,1 1-1,-1 0 1,0 0-1,1 1 0,-1-1 1,0 1-1,0 1 1,1-1-1,-1 1 0,1 0 1,-1 0-1,0 1 1,0 0-12,-7 5-46,1 1 0,0 0 0,0 1 0,1 1 0,0 0 0,0 0 0,1 1 0,1 0 0,-5 8 46,-56 82-517,-6 22 166</inkml:trace>
  <inkml:trace contextRef="#ctx0" brushRef="#br0" timeOffset="-184183.514">31147 13860 6617,'0'-12'2521,"10"6"-1985,6-10-96,5 18-184,-2-11-136,9 6-112,14 16 0,4-5-8,7 18 0,-11-6 16,3-4-8,-7-12-8,-2-8-48,4-21-248,-30 3-160,2 2 280</inkml:trace>
  <inkml:trace contextRef="#ctx0" brushRef="#br0" timeOffset="-183750.222">31194 13855 6177,'-71'99'3262,"23"-40"-2722,36-47-537,0 1-1,0 1 0,2-1 0,-1 2 1,2 0-1,0 0 0,1 0 0,0 1 0,-4 13-2,11-26 11,1 1-1,-1-1 1,0 0-1,1 0 1,0 0-1,-1 0 1,1 0-1,0 0 1,1 1-1,-1-1 1,1 0 0,-1 0-1,1 0 1,0 0-1,0 0 1,1 2-11,0-3 32,-1 1 0,1-1 0,0 0 0,0 0 1,-1 0-1,2 0 0,-1 0 0,0 0 1,0 0-1,1-1 0,-1 1 0,1-1 1,-1 0-1,1 0 0,-1 0 0,1 0 0,0 0 1,0 0-1,-1-1 0,1 1 0,0-1 1,0 0-1,0 0 0,-1 0 0,1 0 1,0-1-1,0 1 0,0-1 0,-1 1 1,3-2-33,5 1 55,49-2 89,-1 1-1,1 3 0,47 8-143,-87-7 9,-1 0 1,1 2-1,-1 0 1,0 0-1,0 2 1,-1 0-1,0 2 1,0-1-1,14 10-9,-29-15 7,1 0 1,-1 0-1,0 0 0,0 0 0,0 0 1,0 1-1,0-1 0,0 1 0,-1-1 0,1 1 1,-1-1-1,0 1 0,0 0 0,0 0 1,0 0-1,0 0 0,-1 0 0,1 0 0,-1 0 1,0 0-1,1 0 0,-1 0 0,-1 0 1,1 0-1,0 0 0,-1 0 0,0 0 1,0-1-1,1 1 0,-2 0 0,1 0 0,0 0 1,0-1-1,-1 1 0,0-1 0,1 1 1,-1-1-1,0 0 0,0 1 0,-1-1 0,1 0 1,0 0-1,-2 0-7,-5 8 75,-1 0 1,0-2-1,0 1 0,-1-1 1,0 0-1,-7 3-75,-13 4-80,0-2-1,-1-1 1,0-1-1,-1-1 1,-1-2-1,-14 1 81,-59-8 2129,56-4-968</inkml:trace>
  <inkml:trace contextRef="#ctx0" brushRef="#br0" timeOffset="-182639.412">31596 15015 4505,'0'0'55,"-1"0"0,0-1 1,1 1-1,-1 0 0,0 0 1,1 0-1,-1 0 0,1 1 0,-1-1 1,0 0-1,1 0 0,-1 0 0,0 0 1,1 1-1,-1-1 0,1 0 0,-1 0 1,1 1-1,-1-1 0,1 1 1,-1-1-1,1 0 0,-1 1 0,1-1 1,-1 1-1,1-1 0,0 1 0,-1-1 1,1 1-1,0-1 0,-1 1 0,1 0 1,0-1-1,0 1 0,-1 0 1,1-1-1,0 1 0,0-1 0,0 1 1,0 0-1,0-1 0,0 1 0,0 0 1,0-1-1,0 1 0,0-1 0,1 1 1,-1 0-1,0-1 0,0 1 0,1-1 1,-1 1-1,0 0 0,0-1 1,1 1-1,-1-1-55,1 14 147,14 90 133,-13-28-284,0 37-27,0 12 152,-4 0 0,-7 9-121,-4-63 407,-11 7 507,20-57-574,-5-26-129,-10-37-380,-5-38 133,3-1 0,3-1 0,4 0 0,1-29 36,7 50 26,2 0 0,3-1 0,3 1 0,2-1 0,3 1 0,3 1 0,10-33-26,-19 87 4,1 0-1,-1 0 0,1 0 1,0 0-1,1 1 0,-1-1 1,1 1-1,0 0 0,1-1 1,-1 1-1,1 1 0,0-1 1,0 1-1,0-1 0,1 1 1,-1 0-1,1 1 0,0-1 1,0 1-1,1 0 0,-1 0 1,1 0-1,-1 1 0,1 0 1,0 0-1,1 0-3,4 1 12,0 0 1,0 1-1,0 0 0,0 0 0,0 1 0,0 1 0,-1 0 1,1 0-1,0 1 0,-1 1 0,0-1 0,0 2 0,0-1 1,0 2-1,-1-1 0,1 1 0,-2 0 0,1 1 1,2 3-13,9 8 7,-2 0 0,0 1 1,-1 1-1,-1 1 0,-1 0 1,-1 1-1,6 13-7,12 46-20,-32-79 21,1-1 0,-1 1 0,0 0 0,0 0 0,0 0 0,0 0 0,0 0 0,0 0 0,-1 0 0,1 0 0,-1 0-1,1 0 1,-1 0 0,0-1 0,0 1 0,1 0 0,-1 0 0,0-1 0,-1 1 0,1-1 0,0 1 0,0-1 0,-1 1 0,1-1 0,-1 0 0,1 0 0,-1 0 0,0 0 0,1 0 0,-1 0 0,0 0 0,0 0 0,1 0 0,-1-1 0,0 1 0,0-1 0,0 0 0,0 1 0,0-1 0,-1 0-1,-97 6 85,-118 7 152,210-13-247,1 0-1,-1 1 1,1 0 0,-1 0-1,0 0 1,1 1-1,0 0 1,-1 1 0,1-1-1,0 1 1,0 1-1,0 0 1,1-1-1,-1 2 1,1-1 0,0 1-1,1 0 1,-1 0-1,1 1 1,0 0 0,-4 5 10,-10 59-911,19-35 588</inkml:trace>
  <inkml:trace contextRef="#ctx0" brushRef="#br0" timeOffset="-182052.578">31893 15580 6681,'-6'17'365,"2"-1"0,0 1 0,0 0 0,2 0 0,0 0-1,1 1 1,1-1 0,1 0 0,0 1 0,1-1 0,1 0 0,0 0-1,2-1 1,0 2-365,-3-13-2,1-1 0,-1 1-1,1-1 1,0 0 0,0 0-1,1 0 1,-1 0 0,1 0-1,0-1 1,0 1 0,0-1-1,0 0 1,0-1 0,1 1-1,0-1 1,-1 0 0,1 0-1,0 0 1,0 0 0,0-1-1,0 0 1,0 0 0,3 0 2,-4-1 0,1 1 0,0-1 0,-1 0 0,1 0 0,0-1 0,-1 0 0,1 1 0,0-1 1,-1-1-1,1 1 0,-1-1 0,1 0 0,-1 0 0,0 0 0,0 0 0,0-1 0,0 1 0,0-2 0,0-2 16,1-1 0,-1-1 1,-1 1-1,1 0 0,-1-1 0,-1 0 0,1 0 0,-1 0 1,-1 0-1,1 0 0,-1-4-16,0 4 17,4-13 2,-1 0 1,-1-1-1,-1 1 1,-1 0-1,-1-1 1,-1 1-1,-1-1 0,0 1 1,-2 0-1,-1 0 1,0 0-1,-6-13-19,9 30-30,0-1 0,0 0 0,-1 1 0,0-1-1,0 1 1,0 0 0,0 0 0,0 0 0,-1 0 0,0 0 0,0 1-1,0 0 1,0 0 0,-1 0 0,1 0 0,-1 1 0,1-1-1,-1 1 1,0 1 0,0-1 0,0 1 0,0-1 0,0 1-1,0 1 1,-1-1 0,1 1 0,0 0 0,0 0 0,0 0 0,-1 1-1,0 0 31,-2 2-45,1-1-1,-1 2 0,1-1 0,0 1 0,1 0 0,-1 0 0,0 1 1,1 0-1,0 0 0,1 1 0,-1 0 0,1 0 0,0 0 0,0 0 0,1 1 1,0 0-1,0 0 0,-1 3 46,-1 2-12,0 0 1,1 0-1,0 0 0,1 0 1,1 1-1,0 0 1,-1 10 11,3-19 23,0 0 0,1-1 0,-1 1 0,1 0 0,-1-1 0,1 1 0,1 0 0,-1 0 0,0-1 0,1 1 0,0 0 0,0-1 0,0 1 0,0-1 0,1 1 0,-1-1 0,1 0 0,0 1 0,0-1 0,0 0 0,0 0 0,0 0 0,1-1 0,-1 1 0,1 0 0,0-1 0,0 0 0,0 0 0,0 0 0,0 0 0,1 0 0,-1 0-23,105 24 1049,-62-21-699,1-3-1,-1-1 1,7-2-350,-20 0 65,143 1 246,-153 0 14</inkml:trace>
  <inkml:trace contextRef="#ctx0" brushRef="#br0" timeOffset="-181683.423">29782 16618 2857,'-48'-7'1304,"-2"-5"-640,0 9-1448,-2-10 592</inkml:trace>
  <inkml:trace contextRef="#ctx0" brushRef="#br0" timeOffset="-181345.317">29318 16575 3617,'-44'-5'5524,"45"5"-5510,-1 0 0,0 0 1,1 0-1,-1 0 0,0 0 1,0 1-1,1-1 0,-1 0 1,0 0-1,1 0 0,-1 0 1,0-1-1,1 1 0,-1 0 1,0 0-1,1 0 0,-1 0 1,0 0-1,0 0 0,1 0 1,-1 0-1,0-1 0,1 1 1,-1 0-1,0 0 0,0 0 1,1-1-1,-1 1 1,0 0-1,0 0 0,0-1 1,1 1-1,-1 0 0,0 0 1,0-1-1,0 1 0,0 0 1,0-1-1,0 1 0,0 0 1,1 0-1,-1-1 0,0 1 1,0 0-1,0-1 0,0 1 1,0 0-1,0-1 0,-1 1 1,1 0-1,0-1 0,0 1 1,0 0-1,0-1 0,0 1 1,0 0-1,0 0 0,-1-1 1,1 1-1,0 0 0,0 0 1,0-1-1,-1 1 0,1 0 1,0 0-15,59 8 297,-14 1-80,90 17 951,134 8-1168,-177-29 335,1-5 0,0-3 0,73-14-335,591-125 1392,-631 116-1302,403-81 90,-474 97-169,1 3 1,1 2 0,-1 3-1,22 2-11,58 14 62,91 23-62,-199-32 14,80 10 70,-21-22 42,42-19 83,-92 13-287,-35 6-950,-18 2 532,14 5 383,-52-12-516</inkml:trace>
  <inkml:trace contextRef="#ctx0" brushRef="#br0" timeOffset="-178184.754">29076 17399 2657,'-36'7'1492,"26"-11"-264,9 4-1170,1-1 0,-1 0 1,1 0-1,-1 0 0,1 0 0,0 0 0,0 0 0,0 0 1,-1 0-1,1 0 0,0 0 0,0 0 0,0 0 0,0 0 0,1 0 1,-1 0-1,0 1 0,0-1 0,0 0 0,1 0 0,-1 0 1,1 0-1,-1 0 0,0 0 0,1 0 0,0 1 0,-1-1 1,1 0-60,15-11 420,19-39 96,-30 46-471,-1-2 5,1 1-1,0 1 0,0-1 1,1 1-1,-1-1 0,1 2 1,0-1-1,1 1 0,-1 0 1,1 0-1,4-2-48,-5 3 21,-1 1 0,1-1-1,0 1 1,-1 0 0,1 1-1,0 0 1,0-1 0,0 2 0,0-1-1,1 1 1,-1 0 0,0 0 0,0 1-1,0-1 1,0 1 0,0 1-1,0-1 1,0 1 0,-1 0 0,1 0-1,0 1 1,-1 0 0,0 0-1,1 0 1,-1 1 0,-1-1 0,1 1-1,3 4-20,-2 0 6,0 0 0,-1 0-1,0 0 1,-1 1 0,0 0-1,0 0 1,-1 0 0,0 0 0,-1 1-1,0-1 1,1 9-6,-5-9 14,1 0 0,-2 0 0,1 0 1,-1 0-1,0 0 0,-1 0 0,0-1 0,-1 1 0,1-1 1,-2 0-1,1-1 0,-5 6-14,4-6 11,-83 108 171,1-9 38,-18-8 57,90-85-245,0 0 1,-1-1-1,0-1 0,-1 0 0,0-2 0,0 0 1,-3 0-33,-86 27-127,107-36 119,-1 0 1,1 0-1,-1 0 0,1 1 1,-1-1-1,1 0 1,-1 0-1,1 1 1,-1-1-1,1 0 0,-1 1 1,1-1-1,0 1 1,-1-1-1,1 1 0,0-1 1,-1 1-1,1-1 1,0 1-1,-1-1 0,1 1 1,0-1-1,0 1 1,0-1-1,0 1 0,0-1 1,-1 1-1,1-1 1,0 1-1,0 0 1,0-1-1,0 1 0,1-1 1,-1 1-1,0-1 1,0 1-1,0 0 0,0-1 1,0 1-1,1-1 1,-1 1-1,0-1 0,1 1 1,-1-1-1,0 1 1,1-1-1,-1 0 0,0 1 1,1-1-1,-1 1 8,28 20-204,-22-17 204,61 45-58,14 3 126,-68-45-36,-1-1-1,2 0 0,-1-1 1,1-1-1,-1 0 0,1 0 1,0-1-1,6-1-31,-13-1 9,0-1-1,-1-1 1,1 1 0,0-1-1,-1 0 1,1-1 0,-1 0-1,0 0 1,1 0-1,-1-1-8,0 1 5,9-3-66,0-2 0,0 0 0,0 0 0,-1-1 1,0-1-1,-1 0 0,0-1 0,2-4 61,25-23-212</inkml:trace>
  <inkml:trace contextRef="#ctx0" brushRef="#br0" timeOffset="-177781.568">29571 17623 6521,'-45'32'3024,"5"-1"-2389,0 0-762,34-26 32,-1 0 0,1 0 0,1 0 0,-1 1 0,1 0 0,0 0 0,0 0 0,1 0 0,0 1 1,0 0-1,-2 6 95,-2 4-45,2 0 1,0 1 0,1-1 0,0 1 0,2 0-1,0 1 1,1-1 0,1 0 0,0 1-1,2-1 1,0 1 0,1-1 0,3 12 44,-4-25 28,0 1 1,1-1-1,-1 0 0,1 0 1,0 1-1,1-2 1,-1 1-1,1 0 0,0 0 1,0-1-1,0 1 0,1-1 1,-1 0-1,1 0 1,0-1-1,0 1 0,1-1 1,-1 0-1,1 0 1,-1 0-1,5 1-28,-4-3 21,1-1 1,1 1-1,-1-1 0,0-1 1,0 1-1,-1-1 0,1 0 1,0-1-1,0 1 0,0-1 1,4-2-22,94-67 72,-94 63-66,0 1 0,0-2 0,-1 1 0,0-2 0,0 1 0,-1-1 0,0 0 0,-1-1 0,0 1 0,3-9-6,-1-6 30,-1-1 1,0 0-1,-2-1 1,-1 0-1,-2 0 1,0 0-1,-2 0 1,-1-19-31,0 45 0,0-25 39,-1-1-1,-1 1 1,-1-1 0,-1 1-1,-3-7-38,3 19 11,0-1 0,-1 0 0,-1 1-1,0 0 1,-1 1 0,0-1 0,-2 1 0,1 1-1,-1-1 1,-9-8-11,14 18-12,0 1 0,0 0 0,0 0 0,-1 0 0,1 0 0,0 1 0,-1-1-1,1 1 1,-1 0 0,1 1 0,-1-1 0,0 1 0,1 0 0,-1 0 0,0 0 0,1 1 0,-1-1 0,1 1 0,-1 0 0,1 1-1,-1-1 1,1 1 0,0 0 0,-1 0 0,1 0 0,0 0 0,0 1 0,1 0 0,-1 0 0,1 0 0,-1 0 0,1 0-1,0 1 1,-1 1 12,-26 52-409,3 16 145</inkml:trace>
  <inkml:trace contextRef="#ctx0" brushRef="#br0" timeOffset="-176485.23">30188 17403 1544,'4'-3'353,"-3"2"-177,1 1-1,-1-1 0,0 1 1,0-1-1,-1 0 0,1 0 0,0 1 1,0-1-1,0 0 0,0 0 0,-1 0 1,1 0-1,0 0 0,-1 0 1,1 0-1,-1 0 0,1 0 0,-1-1 1,0 1-1,1 0 0,-1 0 0,0 0 1,0 0-1,0-1-175,-12 7 885,-29 43-376,-23 47-72,38-57-324,1 2-1,2 0 1,2 2 0,-9 27-113,25-54-2,0 1-45,-1 0 0,0 0 1,-1-1-1,-1 0 1,0 0-1,-1-1 1,-6 8 46,8-13-73,8-10-502,8-9 423</inkml:trace>
  <inkml:trace contextRef="#ctx0" brushRef="#br0" timeOffset="-176229.903">29968 17458 5057,'-14'9'1720,"-32"24"-1672,37-33-336,2-6 208</inkml:trace>
  <inkml:trace contextRef="#ctx0" brushRef="#br0" timeOffset="-176052.602">29900 17487 3977,'8'10'1952,"9"25"-687,23 44-553,-21-38-176,4 5-296,-5-10-80,2 0-128,2-1-104,-11-12-224,-2-10-288,-9-7 360</inkml:trace>
  <inkml:trace contextRef="#ctx0" brushRef="#br0" timeOffset="-175692.933">30405 17128 5337,'0'6'1053,"0"-6"-979,1 1 1,-1 0-1,0 0 1,0 0-1,0 0 1,0 0-1,0 0 0,0 0 1,0 0-1,0 0 1,0 0-1,0 0 1,-1 0-1,1 0 0,0 0 1,-1 0-1,1 0 1,0 0-1,-1-1 0,1 1 1,-1 0-1,0 0 1,1 0-1,-1-1 1,0 1-1,1 0 0,-1-1 1,0 1-75,-8 10 112,6-9-99,1 1 0,-1 0 0,1 0 0,0 0 0,0 0 0,0 0 0,1 1 1,-1-1-1,1 1 0,0-1 0,0 1 0,0-1 0,0 1 0,1-1 0,-1 1 0,1 0 0,0 1-13,0-3 7,-9 133 405,29-2-66,-16-80-298,-1-1 0,-3 1 0,-3 5-48,4 135-111,0-187 91,0 0 0,-1 1 0,0-1 1,0 0-1,-1 1 0,0-1 0,0 0 0,0 0 0,-1 0 0,-1 5 20,2-10-18,1 0 0,-1-1 0,1 1 0,-1 0 0,1-1 0,-1 1 0,1-1 0,-1 1 0,1-1 0,-1 1 1,0-1-1,0 1 0,1-1 0,-1 1 0,0-1 0,1 0 0,-1 1 0,0-1 0,0 0 0,0 0 0,1 0 0,-1 0 0,0 0 0,0 1 0,0-1 0,0-1 0,1 1 0,-1 0 0,0 0 0,0 0 0,0 0 0,1-1 0,-1 1 0,0 0 0,0-1 18,2-14-200</inkml:trace>
  <inkml:trace contextRef="#ctx0" brushRef="#br0" timeOffset="-175267.289">30571 17420 6745,'-7'14'262,"0"-1"0,1 1-1,1 0 1,0 1 0,0-1-1,2 1 1,0 0 0,0 0-1,2 0 1,-1 11-262,28 107-1325,-12-78 790,-5-11 364,22 70 990,-30-112-790,-1 0 1,1 0-1,-1-1 0,1 1 1,0 0-1,0 0 1,0 0-1,0-1 1,0 1-1,0 0 0,0-1 1,0 1-1,1-1 1,-1 0-1,0 1 1,1-1-1,-1 0 1,1 0-1,0 0 0,-1 0 1,1 0-1,0 0 1,0 0-1,0-1 1,-1 1-1,1-1 0,0 1 1,0-1-1,0 0 1,0 1-1,0-1 1,0 0-1,0 0 0,0-1 1,0 1-1,0 0 1,0-1-1,0 1 1,-1-1-1,1 0 0,0 1 1,0-1-1,1-1-29,9-9 23,-1 0 0,0 0-1,-1-2 1,0 1 0,-1-1-1,-1-1 1,0 1 0,-1-2-1,0 1 1,-1-1 0,0 0-1,-1 0 1,-1 0 0,-1-1-1,2-12-22,53-199 123,-56 217-128,0-1 0,0 1 0,-1-1 0,0 1 1,-1-1-1,0 1 0,-1-1 0,0 0 0,0 1 0,-1 0 0,-1-1 0,0 1 0,0 0 0,-1 0 0,0 1 0,-1-1 1,0 1-1,0 0 0,-6-7 5,5 8-23,1 0 1,-1 1-1,0 0 1,-1 0-1,0 0 1,0 1 0,0 0-1,-1 0 1,0 1-1,0 0 1,0 0-1,-1 1 1,1 0-1,-1 1 1,0 0-1,0 0 1,0 1-1,-1 0 1,-3 0 22,9 3-49,-1 0 0,1 1 1,0 0-1,0 0 0,0 0 0,0 0 0,0 0 0,0 1 1,1 0-1,-1 0 0,1 0 0,-1 0 0,1 0 0,1 1 1,-1 0-1,0-1 0,1 1 0,-1 0 0,1 0 0,0 0 1,1 0-1,-1 1 0,1-1 0,0 0 0,0 1 0,0 0 49,-6 49-270</inkml:trace>
  <inkml:trace contextRef="#ctx0" brushRef="#br0" timeOffset="-174871.32">30661 17154 7394,'-9'26'2744,"9"-20"-2192,15 1-168,12-9-200,5-11-48,7 2-112,3-3-48,6 0-72,-9 5-48,4 7-184,2 0-128,-6-1-232,7-3-136,-5-26 528</inkml:trace>
  <inkml:trace contextRef="#ctx0" brushRef="#br0" timeOffset="-173934.439">31335 16784 4657,'2'-4'191,"0"-1"1,0 0-1,0 0 0,0 0 0,-1 0 1,0 0-1,0-1 0,0 1 0,-1 0 1,1-1-1,-1 1 0,-1-4-191,3-28-5,-2 37 13,-1-1 1,1 0 0,0 1-1,-1-1 1,1 1-1,0-1 1,-1 0-1,1 1 1,-1-1 0,1 1-1,-1-1 1,1 1-1,-1 0 1,0-1 0,1 1-1,-1-1 1,1 1-1,-1 0 1,0 0-1,1-1 1,-1 1 0,0 0-1,1 0 1,-1 0-1,0 0 1,0 0-1,1 0 1,-1 0 0,0 0-1,1 0 1,-1 0-1,0 0 1,1 0 0,-1 0-1,0 0 1,1 1-1,-1-1 1,0 0-1,1 1 1,-1-1 0,0 0-1,1 1 1,-1-1-1,1 1 1,-1-1 0,1 1-1,-1-1 1,1 1-1,-1-1 1,1 1-1,0 0 1,-1-1 0,1 1-9,-3 2 46,0 0 1,0 0-1,1 0 1,-1 1-1,1-1 1,0 1 0,0-1-1,0 1 1,0 0-1,1 0 1,0 0-1,-1 0 1,1 1-47,1-2 23,0-2-20,0-1 0,0 1 0,0-1 0,0 1 0,0 0 0,0-1 0,0 1 0,0 0 0,0-1 1,0 1-1,0 0 0,0-1 0,0 1 0,0-1 0,-1 1 0,1 0 0,0-1 0,0 1 0,-1-1 0,1 1 0,0-1 0,-1 1 0,1-1 0,-1 1 0,1-1 0,-1 1 0,1-1 0,-1 0 0,1 1 0,-1-1 0,1 0 0,-1 1 0,1-1 0,-1 0 0,0 0 0,1 1 0,-1-1 0,1 0 0,-1 0 0,0 0 0,1 0 0,-1 0 0,0 0-3,-4-11 28,3 8-68,0 3 61,0 0 0,-1 0 0,1 0 0,0 1 0,-1-1-1,1 1 1,0-1 0,-1 1 0,1 0 0,0 0 0,0 0 0,0 0-1,-1 0 1,1 0 0,0 0 0,1 1 0,-1-1 0,0 1-1,0 0 1,1-1 0,-1 1 0,1 0 0,-1 0 0,1 0 0,0 0-1,0 0 1,-1 2-21,-6 6 16,2-4-11,1 0 0,0 0 0,1 1 0,-1-1 0,1 1-1,1 0 1,-1 0 0,1 1 0,-1 5-5,-19 98 15,26 20-52,1-97 21,16 61 62,-20-93-40,1-1 0,0 1 0,0-1 0,0 1 0,-1-1 0,1 1 0,1-1 0,-1 0 0,0 0-1,0 1 1,0-1 0,1 0 0,-1 0 0,0 0 0,1 0 0,-1-1 0,1 1 0,-1 0 0,1 0 0,0-1 0,-1 1 0,1-1-1,0 0 1,-1 1 0,1-1 0,0 0 0,-1 0 0,1 0 0,0 0 0,-1 0 0,1-1 0,0 1 0,0 0 0,0-1-6,54-44 201,-43 33-193,-1-1 0,-1-1 0,0 0 1,-1 0-1,0-1 0,-1 0 0,-1-1 0,0 0 0,-1 0 0,-1-1 1,-1 0-1,0 0 0,-1 0 0,-1-1 0,-1 1 0,0-1 1,-1 0-1,-1-6-8,0 22-19,0-1 1,0 0-1,-1 1 1,1-1-1,-1 0 1,1 1-1,-1-1 1,0 1-1,0-1 1,0 1-1,0-1 1,0 1-1,0-1 1,-1 1 0,1 0-1,-1 0 1,0 0-1,0 0 1,0 0-1,0 0 1,0 0-1,0 1 1,0-1-1,0 1 1,-1-1-1,1 1 1,0 0-1,-1 0 1,1 0-1,-1 0 1,0 1-1,1-1 1,-1 1 0,-1-1 18,-38 4-349,2 12 119</inkml:trace>
  <inkml:trace contextRef="#ctx0" brushRef="#br0" timeOffset="-172896.252">31183 16741 4161,'-1'0'104,"0"0"1,1 0-1,-1 0 0,0 0 1,0 0-1,1 0 0,-1 0 1,0-1-1,1 1 1,-1 0-1,0 0 0,1-1 1,-1 1-1,0 0 0,1-1 1,-1 1-1,1-1 1,-1 1-1,1-1 0,-1 1 1,1-1-1,-1 1 0,1-1 1,-1 1-1,1-1 0,0 0 1,-1 1-1,1-1 1,0 0-1,-1 1 0,1-1 1,0 0-1,0 1 0,0-1 1,0 0-1,0 0 1,0 1-1,0-1-104,10-37 433,11 8-230,0 0-1,2 2 0,24-23-202,123-134 226,-125 132-169,-44 52-44,0 0-1,0 0 1,0 0-1,1 0 1,-1 1-1,0-1 1,0 1-1,0-1 1,1 0-1,-1 1 1,0 0-1,0-1 1,1 1-1,-1 0 1,0 0-1,1 0 1,-1 0-1,0 0 1,1 0-1,-1 0 1,0 0-1,1 0 1,-1 1-1,0-1 1,1 0-1,-1 1 1,0-1-1,0 1 1,0 0-1,1-1 1,-1 1-13,39 28 404,-35-24-358,7 6-48,0 2 0,-1 0 0,0 0 0,-1 1 0,6 12 2,-3 2-369,-14-4 142</inkml:trace>
  <inkml:trace contextRef="#ctx0" brushRef="#br0" timeOffset="-170332.949">31770 16852 3257,'0'0'1840,"0"0"-312,-6 3 1372,-4 25-2620,3 19-229,3 1 1,1 0 0,3 0 0,1-1-1,3 1 1,8 38-52,-8-53-5,27 366-219,-30-333 189,-3-1-1,-2 1 1,-4-1 0,-8 31 35,12-78 82,0 0 1,-2 1 0,0-1-1,-1-1 1,-1 0 0,-1 2-83,-9 10 452,18-29-443,0 1 1,-1-1-1,1 0 0,0 0 0,0 0 1,-1 1-1,1-1 0,0 0 1,-1 0-1,1 0 0,0 0 0,-1 0 1,1 0-1,0 1 0,0-1 1,-1 0-1,1 0 0,0 0 0,-1 0 1,1 0-1,0 0 0,-1 0 1,1-1-1,0 1 0,-1 0 0,1 0 1,0 0-1,-1 0 0,1 0 0,0 0 1,0-1-1,-1 1 0,1 0 1,0 0-1,-1 0 0,1-1 0,0 1 1,0 0-1,0 0 0,-1-1 1,1 1-1,0 0 0,0 0 0,0-1 1,0 1-1,0 0 0,-1-1 1,1 1-1,0 0 0,0-1 0,0 1 1,0 0-1,0-1-9,-3-8 78,0 0 0,1 0 0,0 0-1,0-1 1,1 1 0,0-1 0,1 1 0,0-5-78,5-90 85,3-62-147,-4-22-104,4 10-118,-8-142-323,1 191 409,-5 26 150,9-19 474,6 84 552,-10 37-950,-1 0 1,1 0-1,-1 0 1,1 0-1,0 1 0,-1-1 1,1 0-1,0 1 1,-1-1-1,1 0 0,0 1 1,0-1-1,0 1 1,0-1-1,0 1 1,-1 0-1,1-1 0,0 1 1,0 0-1,0-1 1,0 1-1,0 0 1,0 0-1,0 0 0,0 0 1,0 0-1,0 0 1,0 0-1,1 1-28,2-1 48,12 1-2,-1 1-1,1 0 1,-1 2-1,0-1 0,0 2 1,0 0-1,0 1 1,-1 1-1,13 7-45,-22-11 8,140 80-81,-130-74 46,50 38-376,-63-45 378,-1 1 0,1-1 0,0 0 0,-1 1 0,0-1 0,0 1 0,1-1-1,-1 1 1,-1 0 0,1 0 0,0-1 0,-1 1 0,1 0 0,-1 0 0,0 0 0,0-1 0,0 1 0,0 0 0,-1 0 0,1 0 0,-1-1 0,0 1-1,1 0 1,-1-1 0,0 1 0,-1 0 0,0 1 25,-14 22-34,-1 0-1,-1-1 1,-2-1-1,0-1 1,-1-1-1,-2 0 1,-24 17 34,28-21 69,-2-2 1,0 0 0,0-1-1,-2-2 1,0 0-1,0-1 1,-1-1-1,0-2 1,-1 0 0,0-2-1,-1 0 1,-10 0-70,12-7 667,25-8 2819,21-11-1686</inkml:trace>
  <inkml:trace contextRef="#ctx0" brushRef="#br0" timeOffset="-169772.34">32107 17470 6489,'-10'121'3876,"10"-104"-3764,1-1 0,1 1 0,0 0 0,1-1 1,1 1-1,1-1 0,0 0 0,1 0 0,6 11-112,-9-19-3,1 0 0,0 1 0,1-2-1,-1 1 1,2 0 0,-1-1 0,1 0-1,0 0 1,0-1 0,1 0 0,0 0-1,0 0 1,1-1 0,-1 0 0,1 0-1,7 2 4,-12-6-2,0 0-1,1 0 1,-1 0-1,0-1 1,0 1-1,1-1 0,-1 0 1,0 0-1,1 0 1,-1-1-1,0 1 0,1-1 1,-1 0-1,0 0 1,0 0-1,0 0 1,0 0-1,0-1 0,0 1 1,0-1-1,0 0 1,-1 0-1,1 0 0,1-1 3,45-64 94,-40 53-27,-1-2-1,0 1 0,-1-1 0,-1 0 0,-1 0 0,0-1 0,-1 1 1,-1-1-1,-1 0 0,1-15-66,-2 24-3,0-1-1,-1 0 1,0 1-1,0-1 1,-1 0 0,0 0-1,-1 1 1,0-1-1,0 1 1,-1-1 0,0 1-1,0 0 1,-1 0-1,0 0 1,0 1 0,-1-1-1,0 1 1,0 0 0,-1 0-1,0 1 1,0 0-1,0 0 1,-1 0 0,-4-2 3,-2 3-152,-1 1 1,1 1 0,-1 0 0,-1 0 0,1 1 0,0 1 0,0 0 0,-1 2 0,1-1 0,0 2 151,6-2-45,1 2 1,-1-1-1,1 1 1,0 0 0,0 1-1,0 0 1,0 0-1,0 0 1,1 1 0,-1 0-1,1 0 1,0 0-1,0 1 1,1 0 0,-1 0-1,1 1 1,0 0 0,1 0-1,-1 0 1,1 0-1,-3 7 45,3-3 20,0 0-1,0 1 0,1 0 1,1-1-1,0 1 0,0 0 1,1 0-1,1 1 0,0-1 1,0 4-20,1-12 50,-1 1 1,0-1 0,1 0-1,0 1 1,-1-1-1,1 0 1,0 1 0,1-1-1,-1 0 1,1 0-1,-1 0 1,1 0 0,0 0-1,0-1 1,0 1-1,1-1 1,-1 1 0,0-1-1,1 0 1,0 1-1,-1-1 1,1-1 0,0 1-1,0 0 1,0-1-1,0 1 1,1-1 0,-1 0-1,0 0 1,0 0-1,1-1 1,-1 1 0,1-1-1,-1 0 1,0 0-1,1 0-50,54-7 714,102-21 322,-147 24-988,17-4 3,1 1 1,-1 1 0,2 1 0,-1 2 0,19 1-52,3 12-734,-51-10 685,-1 1 0,0 0 0,1-1 0,-1 1 0,0 0 0,0 0 0,1 0 0,-1 0 0,0 0 0,0 0 0,0 0 0,0 0 0,-1 0 0,1 0 0,0 1 0,0-1 0,-1 0 0,1 1 0,0-1 0,-1 0 0,0 1 0,1-1 0,-1 1-1,0-1 1,0 1 0,0-1 0,0 1 0,0-1 0,0 1 0,0-1 0,0 1 0,0-1 0,-1 0 0,1 1 49,-18 33-592</inkml:trace>
  <inkml:trace contextRef="#ctx0" brushRef="#br0" timeOffset="-169134.246">32445 14477 4761,'-18'-33'2239,"18"32"-2253,-1 1 0,1 0-1,-1 0 1,1-1 0,-1 1 0,1 0-1,-1 0 1,1-1 0,-1 1 0,1 0-1,-1 0 1,0 0 0,1 0 0,-1 0 0,1 0-1,-1 0 1,1 0 0,-1 0 0,1 0-1,-1 0 1,0 1 0,1-1 0,-1 0-1,1 0 1,-1 0 0,1 1 0,-1-1-1,1 0 1,-1 1 0,1-1 0,0 0-1,-1 1 1,1-1 0,-1 1 0,1-1-1,0 0 1,-1 1 0,1-1 0,0 1-1,0-1 1,-1 1 0,1-1 0,0 1 0,0 0-1,0-1 1,0 1 0,0-1 0,-1 1-1,1-1 1,0 1 0,0-1 0,0 1-1,1 0 15,-56 112-907,-19 5 1397,-71 125 830,-85 257 138,182-388-1257,7-18-47,-36 83 251,-63 102-405,46-125-196,62-100 265,7-26-66</inkml:trace>
  <inkml:trace contextRef="#ctx0" brushRef="#br0" timeOffset="-168632.138">32442 16734 2817,'1'-3'206,"0"1"0,0-1 1,0 1-1,-1-1 1,1 1-1,-1-1 1,1 0-1,-1 1 1,0-1-1,0 0 0,0 1 1,-1-1-1,1 0 1,0 1-1,-1-1 1,0 1-1,0-1 1,0 1-1,0-1 0,0 1 1,0-1-1,0 1 1,-1 0-1,1 0 1,-1 0-207,0 0 59,0 1 1,0 0-1,0-1 1,1 1-1,-1 0 1,-1 0 0,1 0-1,0 1 1,0-1-1,0 0 1,0 1-1,-1 0 1,1-1-1,0 1 1,0 0-1,-1 0 1,1 0-1,0 0 1,0 1 0,-1-1-1,1 1 1,0-1-1,0 1 1,0 0-1,0-1 1,0 1-1,0 1 1,0-1-1,0 0 1,0 0 0,0 1-1,0-1 1,1 1-1,-1-1 1,0 1-1,1 0 1,-1 0-60,-11 11 132,1 0 0,0 1 0,1 0 0,0 1 0,-7 14-132,-59 128 307,55-107-261,-40 95 42,2 30-52,-199 648-177,194-623 129,-7-30-8,3-32-11,11-47-166,9-40-162,15-46 163</inkml:trace>
  <inkml:trace contextRef="#ctx0" brushRef="#br0" timeOffset="-167966.744">28987 14403 8794,'-49'16'641,"41"-8"-628,0-1 0,0 1 1,0 0-1,1 1 0,1 0 0,-1 0 0,1 0 0,1 1 0,0 0 0,-3 8-13,-9 18-46,1 1 0,2 0 0,2 1 1,1 0-1,-4 33 46,-9 82-36,1 30 18,4 49 10,5 47 6,2 46-6,3 36-15,-7 788-122,22-806 229,19-42 161,-12-203 63,20 71-308,40 57 283,12-42-106,-67-155-175,2-1-1,0 0 0,17 15-1,-26-30-14,1 0-1,0-1 0,1 0 1,1-1-1,-1-1 0,3 1 15,-11-8 4,-1-1 0,1 0 0,0 0 0,-1 0 0,1-1 0,0 0 0,0 0 0,0 0 0,0 0 0,0-1 0,0 0 0,0 0 0,0 0 0,1 0 0,-1-1 0,2-1-4,70-35 4</inkml:trace>
  <inkml:trace contextRef="#ctx0" brushRef="#br0" timeOffset="-167251.585">32604 13858 4313,'-13'-72'3021,"12"56"-2921,4 51 6,16 61 266,51 286 474,-34-180-669,15 51-98,7 37-92,60 395-342,-79-327 121,-11-23 106,-16-41 324,-10-37 310,-3-143 126,-5-1 0,-5 0 0,-5-1 0,-8 19-632,-32 66 1374,-8-3 0,-79 163-1374,125-313 148,-48 123 329,15-28-307,12-31-425,11-46-440,28-61 697,-1 0 1,1 0-1,-1 0 0,1 0 1,-1 0-1,1 0 0,-1 0 0,0 0 1,0-1-1,1 1 0,-1 0 1,0 0-1,0-1 0,0 1 1,0 0-1,0-1 0,0 1 0,0-1 1,0 1-1,0-1 0,0 1 1,0-1-1,0 0 0,0 0 1,0 1-1,0-1 0,0 0 0,0 0 1,-1 0-3,-30-29-83</inkml:trace>
  <inkml:trace contextRef="#ctx0" brushRef="#br0" timeOffset="-154467.383">31602 16712 4833,'-114'-38'1208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7:46:38.803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29148 2264 5353,'77'-28'2225,"4"18"-1489,14-5 112,2 7 64,10 11 0,-6-5 9,-1 2-49,-12-10-8,-20-3-168,-4 0-168,-17 3-232,-2 3-232,-9 1-608,-13-6-416,-17 12 3376,-9 3-2111</inkml:trace>
  <inkml:trace contextRef="#ctx0" brushRef="#br0" timeOffset="253.642">29094 3034 4769,'-4'-16'2489,"4"3"-561,29 5-608,-3-8-15,4 5-97,8 0-128,-3 2-368,24 2-184,15 1-312,10 0-400,10 12 496,8-17-312</inkml:trace>
  <inkml:trace contextRef="#ctx0" brushRef="#br0" timeOffset="-41445.054">282 1627 5329,'-3'-2'114,"1"-1"0,0 1-1,-1-1 1,1 0 0,0 0 0,1 0-1,-1 0 1,0-1 0,1 1-1,0 0 1,0-1 0,0 1 0,0 0-1,0-1 1,1 1 0,-1-1 0,1 0-1,0 1 1,0-1 0,0 1 0,1-1-1,-1 1 1,1-1 0,0 1-1,0-1 1,0 1 0,1 0 0,-1-1-1,1 1 1,-1 0 0,1 0 0,1-1-114,9-10 50,0 2 1,1 0-1,0 0 1,0 1 0,1 0-1,1 2 1,0-1-1,0 2 1,1 0 0,0 1-1,0 0 1,1 2 0,8-3-51,-23 8 0,38-16-48,0 3 0,1 1 0,1 2 0,0 1 0,1 3 0,-1 1-1,1 2 1,0 2 0,0 2 0,0 2 0,9 3 48,-45-5-11,0-1 1,-1 1 0,1 1-1,0-1 1,-1 1-1,1 0 1,-1 1-1,0-1 1,0 1-1,0 0 1,0 1 0,0 0-1,-1 0 1,1 0-1,-1 0 1,0 1-1,-1 0 1,1 0-1,-1 0 1,0 1 0,0-1-1,0 1 1,-1 0-1,0 0 1,0 0-1,-1 1 1,1-1-1,-1 1 1,-1-1 0,1 2 10,-2 4 2,-1 0 1,0 0 0,-1-1 0,0 1-1,-1 0 1,-1-1 0,1 1 0,-2-1-1,1 0 1,-2-1 0,1 1 0,-1-1 0,-6 7-3,-68 101 102,-34 25 14,-160 183 56,137-167-124,-103 121 131,141-171-63,23-15 3,71-88-112,-2 2 14,-1 0-1,1 1 0,1 0 0,0 1 0,0-1 0,1 1 0,0 0 1,0 1-1,2-1 0,-1 1 0,1 0 0,0 2-20,3-1 24,0 1 0,1-1 0,0 0 0,1 0 0,0 1 0,1-1 0,0-1 0,1 1-1,0 0 1,1-1 0,1 0 0,-1 0 0,2 0 0,-1-1 0,2 0 0,-1 0 0,8 6-24,6 8 24,1-2-1,1-1 1,1-1 0,1-1 0,1 0-1,0-3 1,1 0 0,1-1 0,0-2-1,20 6-23,-19-8-11,0-1 0,0-1-1,1-2 1,0-1 0,0-1-1,0-2 1,1-1 0,-1-2-1,1 0 1,0-2 0,-1-2-1,0 0 1,0-2 0,0-2-1,-1 0 1,16-8 11,87-54-402,-4-22 181</inkml:trace>
  <inkml:trace contextRef="#ctx0" brushRef="#br0" timeOffset="-41030.702">1768 1733 7426,'-37'40'3547,"26"12"-2875,3 90-433,5 1 0,6 0 1,12 51-240,-11-146-52,2 57-312,6-1 0,3 0-1,12 28 365,14-24-412,-40-105 403,0 3-10,1 0 0,1 0 0,-1 0 0,1-1 0,0 1 0,0-1 0,1 1 0,0-1 0,-1 0 0,2 0 0,-1-1 0,1 1 0,-1-1 0,1 0 0,0 0 0,1-1 0,-1 1 0,1-1 0,-1 0 0,1-1 1,0 1-1,6 1 19,-3-4 31,1 0 0,0 0 0,0-1 0,-1 0 0,1-1 0,-1 0 1,1 0-1,-1-1 0,0 0 0,0-1 0,0 0 0,0-1 0,-1 1 1,5-4-32,70-49 508,-61 42-351,7-4 143,-1-1 1,-1-2-1,-1-1 1,21-23-301,22-57 517,-6-20-147,-46 80-355,-2-2 0,-2 1 0,-2-1 0,-2-1 0,-2 0 1,-2 0-1,-3 0 0,-1-10-15,-1 39-59,0 0-1,-2 0 1,0 0-1,-1 1 1,-1-1 0,0 1-1,-1 0 1,-1 0-1,0 0 1,-2 0 0,1 1-1,-2 1 1,-1-3 59,1 5-98,-1-1 1,0 1-1,0 0 1,-1 1-1,-1 0 0,0 1 1,-4-2 97,-5-1-108,-2 1 1,0 1-1,0 1 1,-1 1-1,0 1 0,0 1 1,-1 1-1,0 2 1,0 0-1,0 1 1,0 2-1,-1 1 0,1 1 1,0 0-1,0 3 1,0 0-1,0 1 1,-13 5 107,6 0-26,1 2 1,0 1 0,1 2-1,1 0 1,1 2-1,0 2 1,1 0 0,1 1-1,-23 24 26,25-21 23,1 0 0,1 1 0,1 1-1,-11 19-22,8-3 30,2 1-1,2 1 0,-2 10-29,3-7 52,2 1-1,2 1 1,2 4-52,3 3 231,3 1 1,0 42-232,2 105 246</inkml:trace>
  <inkml:trace contextRef="#ctx0" brushRef="#br0" timeOffset="-40271.7">2663 2091 6385,'134'-83'3600,"97"-92"-2540,-99 64-703,147-157-35,-219 205-336,-4-3 0,-2-2-1,-3-2 1,-3-2 0,13-33 14,-43 70-51,-2-1 0,-1-1 0,-2 0 0,-2 0 0,5-29 51,-11 42-27,-2 1-1,0-1 0,-2 0 0,0 0 0,-2 0 1,-1 0-1,-2-12 28,3 29-4,0 1 1,-1-1 0,1 0 0,-1 0 0,-1 0-1,1 1 1,-1-1 0,0 1 0,-1 0-1,1 0 1,-1 0 0,0 0 0,-1 1 0,1-1-1,-1 1 1,0 0 0,-1 1 0,1-1-1,-7-3 4,-3 3 0,-1 0-1,0 1 0,-1 0 0,1 1 0,-1 1 0,1 1 1,-1 0-1,0 1 0,1 1 0,-1 1 0,1 0 0,-1 1 1,1 1-1,0 0 0,0 1 0,-12 6 1,9-4-1,0 0-1,1 1 1,0 1 0,1 1-1,-8 5 2,-6 10-4,1 2 0,2 1 0,1 2 0,1 0 0,1 2 0,2 0 0,1 2 0,2 1 0,1 0 0,-12 35 4,-6 17-15,4 1 0,3 2 0,5 1 0,4 2-1,-8 81 16,6 95-4,9 0 8,16 12 15,6-25 5,5-48 41,10-38 82,5-63 58,-27-103-193,0 0-1,0 0 1,0 0-1,0 1 1,1-2-1,-1 1 1,1 0-1,0 0 1,1 0-1,-1-1 1,0 1-1,1-1 1,0 0-1,0 0 1,0 0-1,0 0 1,0 0-1,1-1 1,-1 0-1,1 1 0,0-1 1,0 0-1,0-1 1,0 1-1,0-1 1,0 0-1,0 0 1,2 1-12,4-1-38,-1-1 0,0 0 0,0 0 0,0-1 0,0 0 0,0 0 0,0-1 0,0 0 0,-1-1 0,1 0 0,-1 0 0,1-1 0,-1 0 0,5-3 38,113-59-536,-4-4 0,67-53 536,-142 90 412,-2-2 1,-2-2-1,22-26-412,31-43 918,-79 88-1173,-15 27 46</inkml:trace>
  <inkml:trace contextRef="#ctx0" brushRef="#br0" timeOffset="-34782.193">3896 1824 5353,'-4'2'146,"0"0"-1,0 0 1,0 0 0,0 1-1,0 0 1,0-1 0,0 1-1,1 1 1,0-1 0,0 0-1,0 1 1,0 0 0,0 0-1,1 0 1,-1 0 0,1 0-1,0 0 1,0 1-146,-5 18 116,1-1-1,1 1 1,0 0-1,2 0 1,1 0 0,1 0-1,1 1 1,1-1-1,2 10-115,3 50 55,4 0 0,4-1-1,9 24-54,-15-71 24,1 0 0,2-1 0,1-1-1,2 1 1,10 14-24,-19-39 11,1 0 0,1 0 0,-1-1 0,1 0 0,1-1 0,0 1 0,0-2 0,0 1 0,1-1 0,0 0 0,0-1 0,0 0 0,1 0 0,-1-1 0,1 0 0,0-1 1,1 0-1,-1-1 0,6 1-11,2-1 11,0 0 0,1-2 0,-1 0 0,0-1 0,0 0 1,0-2-1,0 0 0,-1-1 0,1-1 0,15-7-11,-16 4 12,1-1 0,-2-1 0,1-1 0,-1-1 0,-1 0 0,0 0 0,-1-2 0,0 0 0,-1 0 0,0-1 0,-2-1 0,0 0 0,0-1 0,-2 0 0,1-2-12,15-30 168,-2 0 0,-2-1 0,-2-2-1,10-45-167,-25 84 59,-1 0-1,0 0 1,0 0-1,-1-1 1,-1 1-1,0 0 1,-1-1-1,-1 0 1,0 1-1,-1 0 1,0-1-1,-1 1 0,0 0 1,-1 0-1,-1 0 1,0 1-1,-1 0 1,0 0-1,0 0 1,-5-4-59,3 5 36,-1 1 0,-1-1-1,1 2 1,-2-1 0,1 2 0,-2-1 0,1 1 0,-1 1-1,0 0 1,0 1 0,-1 0 0,0 1 0,0 0 0,0 1 0,-1 0-1,1 2 1,-10-2-36,5 3 9,1 1 0,-1 1 0,1 0-1,-1 1 1,1 1 0,0 1 0,0 0-1,0 1 1,0 1 0,1 1 0,0 0-1,0 1 1,1 0 0,0 2 0,0 0-1,0 1-8,-16 12-146,1 1 0,1 1 0,1 1 0,-6 11 146,-15 23-211</inkml:trace>
  <inkml:trace contextRef="#ctx0" brushRef="#br0" timeOffset="-34126.489">5224 2006 5785,'-6'1'130,"1"0"-1,0 0 1,0 0 0,0 0-1,0 1 1,0 0-1,1 0 1,-1 0 0,1 1-1,-1-1 1,1 1-1,0 0 1,0 0 0,0 1-1,0-1 1,0 1-1,1 0 1,0 0-1,0 0 1,0 1 0,0-1-1,1 1 1,-1 0-130,-1 6 21,1 0 1,0 1 0,1-1-1,0 1 1,0 0 0,1-1-1,1 1 1,0 0-1,1 0 1,0-1 0,1 1-1,0 0 1,1-1-1,0 0 1,3 6-22,5 22 10,1 0 1,2-1-1,2-1 1,2 0-1,1-1 1,1-1-1,11 10-10,-29-40 6,1 0-1,0 0 1,0-1-1,0 0 0,1 1 1,-1-1-1,1 0 1,0-1-1,0 1 1,1-1-1,-1 0 0,1 0 1,-1 0-1,1-1 1,0 1-1,0-1 1,0 0-1,0-1 0,1 1 1,-1-1-1,0 0 1,1 0-1,-1-1 1,1 1-1,-1-1 0,0-1 1,1 1-1,-1-1 1,2 0-6,3-3 36,-1 0 0,0 0 1,0-1-1,-1 0 0,1-1 1,-1 0-1,0 0 0,0-1 1,-1 0-1,0 0 0,0 0 1,-1-1-1,0 0 0,0-1 1,-1 1-1,4-9-36,0 3 83,0-1 0,-1 0 0,-1 0 0,0 0 0,-1-1 1,-1 0-1,0-1 0,-1 1 0,-1-1 0,0 1 0,-2-1 0,0 0 0,0 0 0,-2 0 0,0 1 0,-1-1 0,-2-9-83,-5 1 107,-2 0-1,0 1 0,-1 1 0,-1-1 0,-1 2 0,-2 0 0,0 1 0,-1 0 0,-1 1 0,-1 1 0,-20-15-106,15 12 186,-2 1-1,0 1 0,-1 1 1,-1 2-1,-1 0 1,0 2-1,-1 2 0,0 0 1,-2 2-1,1 2 0,-1 0 1,0 3-1,-1 0 1,-15 1-186,43 4 7,-1 0 0,0 0 0,0 1 0,0 0 0,0 0 0,0 0 1,0 1-1,0 0 0,0 0 0,0 1 0,1-1 0,-1 1 1,1 1-1,-1-1 0,1 1 0,0 0 0,-1 0 0,2 0 1,-1 1-1,0-1 0,1 1 0,-1 1 0,1-1 0,0 0 0,1 1 1,-1 0-1,1 0 0,0 0 0,0 0 0,-1 4-7,1-1-7,1 0-1,-1 1 1,2-1-1,-1 1 1,1-1-1,0 1 1,1 0-1,0-1 1,1 1-1,-1 0 1,3 7 7,6 20-103,1 0 0,2-1 1,10 20 102,70 152-591,35 40-427,25 26-274,187 303-1205,-194-307 1647,-107-194 352,29 77 498,-56-117-11,-1 0 1,-2 1-1,-1 0 0,-2 3 11,-1-14 76,-2 1 0,0-1-1,-2 1 1,-3 20-76,0-26 130,-2 0 0,0 0 0,-2 0 0,0 0 0,-6 9-130,-61 108 836,46-100-497,-2-1 0,-2-1 0,-1-1 1,-1-3-1,-2 0 0,-32 19-339,26-23 270,-2-2 0,0-2 0,-2-2 1,0-2-1,-1-2 0,-1-2 0,0-2 0,-1-2 1,-1-3-1,-10 0-270,-95-6 385,142-3-366,-1-1-1,1-1 1,0 0-1,0-1 1,1 0-1,-1-1 1,-7-4-19,15 7 0,0-1 0,1 1 0,0-1 0,0 0 0,-1 0 1,2 0-1,-1 0 0,0-1 0,1 0 0,-1 0 0,1 0 0,0 0 1,1 0-1,-1 0 0,1-1 0,-1 0 0,1 1 0,1-1 1,-1 0-1,1 0 0,0 0 0,0 0 0,0 0 0,0 0 1,1 0-1,0 0 0,0 0 0,1 0 0,-1 0 0,1 0 0,0 0 1,1 0-1,-1 0 0,2-2 0,2-12-10,1 0 0,0 1 0,2 0 0,0 0 1,5-5 9,83-126-47,27-24-8,501-683-2371,-319 420 5,-175 220 1871</inkml:trace>
  <inkml:trace contextRef="#ctx0" brushRef="#br0" timeOffset="-33174.727">5935 3743 7410,'24'-34'2799,"-9"19"-2586,229-247 577,-178 197-772,-38 27-26,-1-2 0,-2 0 0,-2-1-1,-2-2 1,-2 0 0,5-19 8,-6 18-15,105-230 17,-80 200 14,-42 72-15,-1 1-2,0 0 1,0 1 0,0-1-1,1 1 1,-1-1 0,0 0-1,0 1 1,0-1 0,1 1-1,-1-1 1,0 1 0,0-1-1,1 1 1,-1-1 0,0 1-1,1-1 1,-1 1 0,1-1-1,-1 1 1,1 0 0,-1-1-1,1 1 1,-1 0 0,1-1-1,-1 1 1,1 0 0,-1 0-1,1-1 1,-1 1 0,1 0-1,0 0 1,-1 0 0,1 0-1,-1 0 1,1 0 0,0 0-1,-1 0 1,1 0 0,-1 0-1,1 0 1,0 0-1,-1 0 1,1 1 0,-1-1-1,1 0 1,-1 0 0,1 1-1,-1-1 1,1 0 0,-1 1-1,1-1 1,-1 0 0,1 1-1,-1-1 1,1 1 0,-1-1-1,0 1 1,1-1 0,2 10-4,0-1-1,0 1 1,-1 0 0,0 0-1,-1 0 1,0 0-1,-1 10 5,0 123 9,-14 85-9,3-63 14,-6 217-26,2-230-249,11-136 192,0 1 0,-2-1 0,0 0 1,-1-1-1,0 1 0,-1-1 1,-1-1-1,0 1 0,-1-2 0,-1 1 1,0-1-1,-1-1 0,-4 3 69,10-8-9,-1-1-1,0 1 1,0-2-1,0 1 1,0-1-1,-1 0 1,0-1-1,0 0 1,0 0-1,-5 1 10,1 0 20,-1-1 0,0-1 0,0 0 0,0-1-1,-1 0 1,-6-1-20,-3 0 82,1-2 1,0 0-1,0-2 0,0 0 0,0-1 1,-9-4-83,19 3 112,16 4-2,25 7 5,6 2-32,0-1 0,1-1 0,0-2 0,20-1-83,27-6 73,-1-2 1,5-6-74,41-2-480,-46 7-114,-11 1 218</inkml:trace>
  <inkml:trace contextRef="#ctx0" brushRef="#br0" timeOffset="-32825.505">7323 3293 10338,'-7'-6'3664,"18"18"-3686,20 57-1294,-24-46 778,0 0 0,-2 1 1,-1 0-1,1 21 538,-1-13-366,8 77-599,-3-20 319,4-2 0,12 40 646,-25-122 11,1 0 0,0 0 1,0 0-1,0 0 0,1-1 0,-1 1 1,1 0-1,0-1 0,0 1 1,1-1-1,-1 0 0,1 0 0,0 0 1,0 0-1,1 0 0,-1-1 1,1 1-1,-1-1 0,1 0 0,0 0 1,0-1-1,1 1 0,-1-1 1,1 0-1,-1 0 0,1 0 0,-1 0 1,1-1-12,1-1 54,-1-1 0,0 1 0,0-1 1,1-1-1,-1 1 0,0-1 0,0 0 0,0 0 0,0 0 1,-1 0-1,5-4-54,9-6 163,-1-1 0,0 0 0,-1-2 0,0 0 1,-1-1-1,-1 0 0,-1-1 0,0-1 0,6-12-163,29-48 579,-3-2 0,22-60-579,-31 58 209,-4-2 0,-4-1 0,-4-2-209,-15 53 51,-2-1 0,-1 0 0,-2 0 0,0-14-51,-4 36 8,0 0-1,-1 1 1,-1-1 0,0 0-1,0 1 1,-1-1 0,-1 1-1,0 0 1,0 0 0,-2 0-1,1 1 1,-1 0 0,-5-6-8,4 8-15,-1 0 0,0 1 0,-1-1 1,0 2-1,-1-1 0,1 1 0,-1 1 0,-1 0 1,1 0-1,-1 1 0,0 0 0,0 1 1,-1 0-1,1 1 0,-1 1 0,0-1 0,1 2 1,-1 0-1,0 0 0,0 1 0,0 0 1,0 1-1,0 1 0,0 0 0,0 0 15,1 0-30,0 0 1,-1 1-1,2 0 0,-1 0 1,0 1-1,1 1 0,0 0 0,0 0 1,0 1-1,-2 2 30,-3 5-67,0 1 0,1 1 0,0 0 0,1 1 0,1 1 1,0 0-1,0 3 67,-7 12-123,1 1 0,1 1 1,2 1-1,-3 14 123,-41 184-267</inkml:trace>
  <inkml:trace contextRef="#ctx0" brushRef="#br0" timeOffset="-29381.275">9736 1291 1568,'-1'2'699,"-3"5"165,3-8 2574,4-3-2837,71-78 249,20-21-390,41-11-281,-96 79-172,-2-2 0,-2-1 1,-1-2-1,-2-1 0,-2-2 0,-2 0 0,-1-2 0,-3-2 0,7-19-7,31-88 43,-62 154-43,0-1 0,0 1-1,0 0 1,0 0 0,0-1 0,0 1 0,0 0 0,0-1-1,0 1 1,0 0 0,0 0 0,0-1 0,0 1 0,0 0-1,0 0 1,0-1 0,0 1 0,1 0 0,-1 0 0,0-1-1,0 1 1,0 0 0,0 0 0,1-1 0,-1 1 0,0 0-1,0 0 1,0 0 0,1 0 0,-1 0 0,0-1 0,0 1-1,1 0 1,-1 0 0,0 0 0,1 0 0,-1 0 0,0 0-1,0 0 1,1 0 0,-1 0 0,0 0 0,0 0 0,1 0-1,-1 0 1,0 0 0,1 0 0,-1 0 0,0 0 0,0 0 0,1 0-1,-1 0 1,0 1 0,0-1 0,1 0 0,-1 0 0,0 0-1,0 0 1,1 1 0,-1-1 0,0 0 0,0 0 0,0 0-1,0 1 1,1-1 0,-1 0 0,0 0 0,0 1 0,0-1 0,4 22-10,-4-20 10,9 250-21,-9-178 19,1-3 17,-3 0 1,-2-1-1,-4 1 0,-15 59-15,13-98 4,-1 0 1,-1-1-1,-2-1 0,-1 0 1,-16 23-5,21-38 0,-1 0 1,0-1-1,0-1 0,-2 0 1,1 0-1,-2-2 1,0 1-1,0-2 1,-1 0-1,0 0 1,0-2-1,-1 0 1,-1 0-1,-8 1 0,-30-5 0,53-4 10,1 0-1,-1-1 0,1 1 1,-1-1-1,1 1 1,-1-1-1,1 1 0,0-1 1,-1 0-1,1 1 1,0-1-1,0 0 0,-1 0 1,1 0-1,0 0 0,0 0 1,0 0-1,0-1 1,0 1-1,1 0 0,-1 0 1,0-1-1,0 1 1,0-2-10,1 3 8,1 0 1,-1-1-1,0 1 0,0-1 1,0 1-1,0 0 1,0-1-1,1 1 1,-1 0-1,0-1 1,0 1-1,0 0 1,1 0-1,-1-1 1,0 1-1,1 0 1,-1-1-1,0 1 1,0 0-1,1 0 1,-1 0-1,0 0 0,1-1 1,-1 1-1,1 0 1,-1 0-1,0 0 1,1 0-1,-1 0 1,0 0-1,1 0 1,-1 0-1,1 0 1,-1 0-1,0 0 1,1 0-1,-1 0 1,0 0-1,1 0 1,-1 0-1,1 0 0,-1 1 1,0-1-1,1 0 1,-1 0-1,0 0 1,1 1-9,1-1 66,122 14 1195,-78-7-1172,0-2 0,-1-3 0,1-1 0,11-3-89,-40 1-21,0-2 1,-1 0-1,1-1 0,-1 0 0,0-2 0,0 0 0,-1-1 0,0 0 0,14-9 21,18-18-362,-14-18 164</inkml:trace>
  <inkml:trace contextRef="#ctx0" brushRef="#br0" timeOffset="-28826.445">11028 679 1648,'-9'11'131,"-1"0"58,1 1 0,0 0 0,0 0 0,2 0 0,-1 1 0,2 1 0,-1 1-189,-13 43 914,2 1-1,3 1 1,-3 36-914,4-23 442,3 1 0,3 1 1,3 38-443,5-97 137,1 0 1,1 0 0,0 0-1,1 0 1,1 0 0,0 0-1,1-1 1,6 13-138,-7-22 42,0 0 0,0 0 0,0 0 0,1-1 0,0 0 0,0 0-1,1 0 1,-1 0 0,1-1 0,0 0 0,0 0 0,1 0 0,-1-1 0,1 0 0,-1-1 0,1 1 0,0-1 0,0 0-1,0-1 1,0 0 0,1 0 0,-1 0 0,0-1 0,0 0 0,1-1 0,-1 1 0,0-1 0,6-2-42,2-2 3,1-2 0,-1 1 0,0-2-1,0 0 1,-1-1 0,-1 0 0,1-1 0,-1 0 0,-1-1 0,0-1 0,0 0 0,-2-1 0,1 0 0,6-11-3,9-14-17,-2-1-1,-1-1 1,-2-1 0,-2-1-1,-2-1 1,-2-1 0,4-20 17,-12 42 8,0 0 1,-2-1-1,-1 0 1,0-1-1,-2 1 1,-1 0-1,-1-1 1,0 1-1,-2-1 1,-1 1-1,-1 0 1,-1 0-1,0 0 1,-2 1-1,-1-1 1,-10-18-9,9 26 35,0 1 1,-2 0-1,0 1 0,0 0 1,-1 1-1,-1 0 1,0 1-1,0 0 1,-1 1-1,-1 1 0,1 0 1,-2 1-1,1 0 1,-15-4-36,22 10 7,0 0 1,0 1 0,0 0-1,0 1 1,-1 0 0,1 0-1,0 0 1,0 1 0,0 0-1,0 1 1,0 0-1,1 0 1,-1 1 0,0 0-1,1 0 1,0 0 0,0 1-1,0 0 1,0 1-1,0 0 1,1 0 0,0 0-1,0 1 1,0 0 0,1 0-1,0 0 1,0 0 0,1 1-1,-3 4-7,-23 35-50,2 1 0,2 2-1,-4 15 51,10-21-271,2 1-1,2 0 1,-9 46 271,11 10-267</inkml:trace>
  <inkml:trace contextRef="#ctx0" brushRef="#br0" timeOffset="-28469.97">12048 91 5705,'-31'8'2289,"18"-9"-1457,9 2 16,10-1-264,14-6-128,23 9-296,9-6-72,19-4-8,7 13-24,10-12-40,3 3-8,1-7-96,-1-7-80,-23 0-80,-13-2-64,-25 7-176,-14 9-144,-42-1 408</inkml:trace>
  <inkml:trace contextRef="#ctx0" brushRef="#br0" timeOffset="-28127.391">11967 93 6497,'-7'2'319,"0"0"-1,1 0 1,-1 1-1,1-1 1,0 1-1,0 1 1,0-1-1,0 1 1,1 0-1,0 0 1,-6 5-319,1 6 304,0 0 0,0 1 0,2 0 0,0 0 0,-2 7-304,3-8 64,-5 11-77,2 0-1,0 0 1,2 1-1,0 0 1,2 1-1,1-1 0,0 14 14,5-38-16,-1 0-1,0 0 1,0-1-1,1 1 1,0 0-1,0 0 1,-1 0-1,2 0 1,-1 0-1,0 0 0,0-1 1,1 1-1,0 0 1,-1 0-1,1 0 1,0-1-1,1 1 1,-1-1-1,0 1 0,1-1 1,-1 1-1,1-1 1,0 0-1,0 1 1,0-1-1,0 0 1,0 0-1,0-1 0,1 1 1,-1 0-1,0-1 1,1 1-1,0-1 1,-1 0-1,1 0 1,0 0-1,-1 0 1,1 0-1,0-1 17,15 1-33,1-1 1,-1-1-1,0-1 1,0-1-1,9-2 33,-14 3-8,57-11 12,1 3 0,-1 3-1,1 4 1,0 2 0,22 5-4,-88-4 2,0 1 1,0-1-1,-1 1 0,1 0 1,0 0-1,0 1 1,0-1-1,-1 1 0,1 0 1,-1 0-1,1 0 0,-1 1 1,0 0-1,0 0 1,0 0-1,0 0 0,-1 1 1,2 1-3,-4-4 8,1 1 0,-1 0 0,0 0 0,0 0 0,0 0 0,0 0 1,-1 1-1,1-1 0,0 0 0,-1 0 0,0 0 0,1 1 0,-1-1 0,0 0 1,0 1-1,0-1 0,-1 0 0,1 0 0,0 1 0,-1-1 0,1 0 0,-1 0 1,0 0-1,0 0 0,0 0 0,0 0 0,-1 2-8,-41 50 302,17-30-85,0-1 0,-1-2 0,-1 0-1,-1-2 1,-15 7-217,28-17 53,0 0 0,0-1-1,0-1 1,-1-1 0,0 0-1,-13 2-52,-34 1-297,11-4 100</inkml:trace>
  <inkml:trace contextRef="#ctx0" brushRef="#br0" timeOffset="-23637.201">14659 2460 6577,'2'-9'2689,"23"5"-1593,14 3-128,19-8-223,7 6-193,9-4-312,-1 10-112,-7-5-136,-1 8-160,-13-3-528,-10-2-289,-27-6 537</inkml:trace>
  <inkml:trace contextRef="#ctx0" brushRef="#br0" timeOffset="-23446.822">14527 2986 7274,'12'-2'3616,"15"-9"-639,53 1-2225,21-19-208,13-4-448,7 4-624,-9 7-488,-20 11 568</inkml:trace>
  <inkml:trace contextRef="#ctx0" brushRef="#br0" timeOffset="1782.891">2724 8670 5193,'-2'0'96,"0"0"1,0 1-1,0-1 1,0 0-1,0 0 0,0 0 1,1 0-1,-1 0 0,0 0 1,0-1-1,0 1 1,0-1-1,0 1 0,0-1 1,1 0-1,-1 1 0,0-1 1,1 0-1,-1 0 0,0 0 1,1-1-1,-1 1 1,0-1-97,11-15 162,0 11-134,0 0 0,1 1 0,0 0 0,-1 1 0,2 0 0,-1 0 0,0 1-1,1 0 1,-1 1 0,1 0 0,0 1 0,1 0-28,11-3 80,132-24 510,299-113 1443,-344 104-1727,77-23 12,-179 57-322,-3 1 168,-1 1 1,1-1 0,0 1 0,-1 0-1,1 0 1,0 0 0,0 1-1,0 0 1,0 0 0,0 0-1,-1 0 1,1 1 0,0 0 0,0 0-1,3 1-164,12 13 1055</inkml:trace>
  <inkml:trace contextRef="#ctx0" brushRef="#br0" timeOffset="2099.882">3016 9115 6145,'-29'17'2409,"3"-11"-1529,17-2-256,2-1-96,13-4-144,4-1-120,20 1-224,9-1-16,13-13 8,13 4-24,8-16-8,13-18 0,19-7 32,6-6-112,-3 5-504,-9-15 400</inkml:trace>
  <inkml:trace contextRef="#ctx0" brushRef="#br0" timeOffset="8335.93">5413 7958 5801,'107'-13'2750,"-17"-9"-2520,-2-4 1,71-32-231,74-23 67,-210 74-60,1 1 0,0 1-1,0 1 1,0 1 0,16 0-7,-39 3 8,1-1 1,-1 1 0,1 0-1,-1 0 1,1 0 0,0 0-1,-1 0 1,1 0 0,-1 0-1,1 0 1,-1 1 0,1-1-1,-1 0 1,1 1 0,-1-1-1,1 1 1,-1 0 0,1 0-1,-1-1 1,0 1 0,0 0-1,1 0 1,-1 0 0,0 1-1,0-1 1,0 0 0,0 0-1,0 0 1,0 1 0,0-1-1,-1 0 1,1 1 0,0-1-1,-1 1 1,1-1 0,-1 1-1,1-1 1,-1 1 0,0 0-1,0-1 1,0 1 0,0-1-1,0 1 1,0-1 0,0 1-1,0 0 1,-1-1 0,1 1-1,-1-1 1,1 1 0,-1-1-1,0 1-8,-2 11 67,-2-1-1,1 1 1,-2-1-1,1-1 1,-2 1-1,1-1 1,-2 0-1,1 0 1,-2-1-1,-2 2-66,1 2 46,-77 95 185,-43 36-143,-107 91-88,68-91-19,98-88-25,3 3 0,3 2 0,-44 56 44,95-101 8,1 1 0,0 0 0,1 1-1,1 1 1,1 0 0,1 0 0,-7 21-8,14-35 8,0 1 0,0 0 1,1 0-1,0 0 0,0 0 0,1 0 0,0 0 1,0 0-1,0 0 0,1 0 0,0 0 0,0 0 0,1 0 1,0 0-1,0 0 0,1-1 0,0 1 0,0-1 1,0 0-1,1 0 0,0 0 0,0 0 0,0-1 1,1 1-1,0-1 0,0 0 0,6 4-8,12 10 39,1-1-1,1-1 1,0-1-1,1-2 1,1 0-1,0-2 1,1 0-1,17 3-38,14 2 103,1-3 0,0-2-1,48 2-102,-83-11-7,1-1-1,-1-1 0,1-1 0,-1-2 0,1 0 0,-1-2 0,0-1 1,0-1-1,0-1 8,-9 2-44,0-1-1,-1 0 1,0-1 0,0-1 0,-1 0 0,1-1-1,-2-1 45,1-2-33,-1-1-1,-1-1 1,0 0-1,-1 0 1,7-14 33,-17 28-1</inkml:trace>
  <inkml:trace contextRef="#ctx0" brushRef="#br0" timeOffset="8733.836">6690 8208 9090,'-8'10'454,"-8"9"150,1 0-1,1 2 1,0-1-1,2 2 0,-7 13-603,12-13 36,1-1-1,0 1 0,2 0 1,0 0-1,2 0 0,0 1 1,2-1-1,1 23-35,30 178-405,-31-222 402,8 40-102,1 0 1,1 0-1,3-1 0,3 6 105,-14-41-5,0 1 0,0-1 0,0 0 0,1 0-1,-1 0 1,1 0 0,0 0 0,1 0 0,-1-1-1,1 1 1,0-1 0,0 0 0,1 0 0,-1-1 0,1 1-1,-1-1 1,1 0 0,0 0 0,1-1 0,-1 1 0,0-1-1,1 0 1,-1-1 0,1 1 0,4-1 5,1-1 0,-1-1 0,1 0-1,-1-1 1,1 0 0,-1-1 0,0 0 0,0-1 0,0 0-1,-1 0 1,0-1 0,1-1 0,-1 1 0,-1-1 0,1-1-1,-1 1 1,4-7 0,31-24 4,-3-2 0,-1-2 0,-2-2-1,-2-1 1,-2-2 0,15-28-4,-10 11 8,-3-2 0,-3-1 0,-2-1 0,-3-1 0,3-25-8,-17 48-8,-2 0-1,-3-1 1,-1 1 0,-1-21 8,-4 47-2,-2 1 0,0-1 0,0 1 0,-2-1 0,0 1 0,-2 0 0,0 0 0,0 0 0,-2 1 0,0-1 0,-1 1 0,-1 1 0,-1-1 0,0 1 0,-9-11 2,7 14 7,0 1 0,-1 0-1,0 1 1,-1 1 0,0 0 0,0 1-1,-1 0 1,-1 1 0,1 0 0,-1 1-1,0 1 1,-1 1 0,0 0 0,1 1-1,-2 0 1,1 1 0,-8 1-7,12 1 5,0 0 0,0 1 0,0 1 0,0 0 0,0 0 0,0 1-1,1 1 1,-1 0 0,0 1 0,1 0 0,0 1 0,0 0 0,0 0 0,1 1 0,0 1 0,0 0 0,-4 4-5,-9 10-10,1 1 0,1 1-1,1 1 1,1 0 0,1 2 0,1 0 0,1 1-1,2 1 1,1 0 0,1 1 0,1 0 0,2 1-1,0 0 1,1 8 10,-5 24 41,2 0-1,4 0 1,1 1 0,4 51-41,5-39 1866,3-1-1,6 17-1865,22 102 1833</inkml:trace>
  <inkml:trace contextRef="#ctx0" brushRef="#br0" timeOffset="9201.826">8193 7859 7026,'-69'90'1043,"4"3"1,4 3 0,-6 23-1044,33-48 132,3 2-1,4 1 1,2 1 0,-11 68-132,16-33 21,5 1 0,6 1 1,3 9-22,10-18 20,-2-92-18,-3-7 0,1 0-1,0 0 1,0 0-1,1 0 1,-1 0-1,1 0 1,0 0-1,0 0 1,0 0-1,1 0 1,-1 0-1,1 0 1,0-1-1,0 1 1,0-1-1,1 0 1,-1 1-1,1-1 1,-1 0-1,1 0 1,0-1-1,1 1 1,-1-1-1,0 1 1,1-1-2,1 0 2,0-1 0,0 0 0,0 0 0,0-1-1,0 1 1,0-1 0,1 0 0,-1-1 0,0 1 0,0-1 0,0 0 0,0 0 0,0-1 0,0 1 0,-1-1 0,1 0 0,0-1 0,-1 1 0,0-1 0,1 1 0,1-3-2,70-61 16,-33 22-13,-3-3 0,-2-1 0,26-43-3,19-53 3,-48 79 16,-3-1-1,-3-1 1,-1-4-19,-11 25 60,-1-1 0,-3-1 1,-1 0-1,-3-1 0,-2 0 0,0-17-60,-8 35 44,-1-1 0,-1 1 0,-2 0 0,-1 0 0,-2 0 0,-1 1 0,-1 0 0,-1 0 1,-2 1-1,-12-19-44,18 33 19,-1 1 1,-1-1 0,0 1-1,-1 1 1,-1 0 0,0 0-1,-1 1 1,0 0 0,0 1-1,-2 1 1,1 0 0,-8-4-20,15 11 7,-1 0 1,1 0-1,-1 1 1,1-1-1,-1 2 1,0-1-1,0 1 1,0 0-1,0 0 1,0 1 0,0 0-1,0 0 1,0 1-1,0 0 1,0 0-1,1 1 1,-1-1-1,0 1 1,-6 3-8,2 1-17,-1 0 1,1 1-1,0 0 1,1 1-1,-1 0 0,2 1 1,-1 0-1,1 0 0,1 1 1,-6 8 16,-61 106-571,12 29-145,26 26 265</inkml:trace>
  <inkml:trace contextRef="#ctx0" brushRef="#br0" timeOffset="9935.963">10211 8470 6625,'-146'-98'3750,"88"62"-3257,39 24-437,0 1 0,-1 1 0,-1 1 0,1 0 0,-2 2 0,1 0 0,-21-3-56,-124 1 18,123 9-78,-1 2-1,1 2 0,0 2 1,0 1-1,1 2 0,0 3 1,1 1-1,-29 13 61,53-18-52,-1 1 0,1 0 1,0 2-1,1-1 0,1 2 1,-1 0-1,2 1 0,0 1 0,0 0 1,1 1-1,1 0 0,1 1 0,0 0 1,1 1-1,-6 14 52,-20 86-154,19 26 76,17-70 68,3-1 1,3 1 0,4-1-1,2-1 1,4 0 0,7 14 9,29 48-7,4-53-4,-53-77 11,0-1 0,-1 1 0,1 0 0,0-1 0,1 1-1,-1-1 1,0 0 0,1 0 0,-1 0 0,1-1 0,-1 1 0,1-1-1,0 0 1,0 0 0,0 0 0,0 0 0,-1-1 0,1 0 0,0 0-1,0 0 1,0 0 0,0 0 0,0-1 0,0 1 0,0-1-1,0 0 1,-1-1 0,1 1 0,0-1 0,-1 1 0,1-1 0,-1 0-1,0 0 1,1-1 0,1-1 0,13-9 22,-1 0 0,-1-1 1,0-1-1,-1 0 0,-1-1 0,0-1 0,-1 0 1,-1-1-1,-1 0 0,5-11-22,-14 26 5,89-157 223,-9-20 86,-8-3 0,25-107-314,27-140 108,-19-6 0,-3-97-108,-76 376 69,-1 51 78,0 40 34,-26 65-175,-1 0 0,0 0 0,1 0 0,-1 0 0,1 0-1,0 0 1,-1 0 0,1 0 0,0 0 0,0 0-1,0 0 1,-1 0 0,1 1 0,0-1 0,0 0 0,0 1-1,0-1 1,0 0 0,0 1 0,1 0 0,-1-1 0,0 1-1,0 0 1,0-1 0,0 1 0,0 0 0,1 0-1,-1 0 1,0 0 0,0 0 0,0 0 0,1 0 0,-1 0-1,0 1 1,0-1 0,0 0 0,0 1 0,0-1 0,0 1-1,0-1 1,0 1 0,0 0 0,0-1 0,0 1-1,0 0 1,0 0 0,0-1 0,0 1 0,0 0 0,-1 0-1,1 0 1,0 0 0,-1 0 0,1 0 0,-1 0 0,1 0-1,-1 1 1,0-1 0,1 0 0,-1 0-6,28 80 88,-4 57-21,-5 69-7,-8 53-7,-15 30 1026,-35 225-1079,12-318 861,-2-40 50,-31 86 173,38-144-968,1-19-309,17-62 103,3-10-24,0-1 0,-1 0 0,0 1 0,0-1 0,-1 0-1,0 0 1,0 0 0,0-1 0,-1 1 0,0-1 0,0 0 0,-1 0-1,0 1 115,1-3-181,0 0 0,0 0 0,0 0 0,0-1 0,-1 1 0,0-1 0,1 0 0,-1 0 0,0-1 0,0 0 0,-1 0 1,1 0-1,0 0 0,-1-1 0,1 0 0,-1 0 0,1 0 0,-1-1 0,0 0 0,1 0 0,-3-1 181,-22-6-454</inkml:trace>
  <inkml:trace contextRef="#ctx0" brushRef="#br0" timeOffset="10899.521">11341 7425 4465,'-76'157'2132,"58"-92"-1573,3 2 0,3-1 0,3 1 0,0 66-559,8-112 76,-36 413 1403,-14-102-866,-18 164-350,63-393-50,10-79 39,-1-31-160,-3-74 179,-7-268 417,-1-85-408,7 401-276,-10-110-16,7-1-1,6 1 1,6-1 0,17-74 12,-15 172-4,2 1 0,1 0 0,17-34 4,5 8 13,5 20 54,0-5 26,-28 46-51,0 0 0,0 1 0,1 0-1,0 1 1,1 0 0,0 1 0,0 1-1,0 0 1,1 1 0,-1 1 0,1 0 0,12-1-42,4 0 90,0 1 0,1 2 1,-1 2-1,14 1-90,-22-1 41,0 1 1,0 2-1,0 0 0,0 1 1,0 2-1,7 2-41,-8-1-61,-1 1-1,0 1 1,-1 1-1,0 0 1,-1 2-1,0 0 1,0 1-1,-2 1 1,0 1 0,0 0-1,-1 1 1,-1 1-1,-1 1 62,-11-15-48,0 1 1,-1 0-1,1-1 0,-1 1 0,0 0 1,0 1-1,-1-1 0,1 0 0,-1 0 0,0 1 1,0-1-1,0 1 0,0-1 0,-1 1 1,0-1-1,0 1 0,0-1 0,-1 1 0,1-1 1,-1 1-1,0-1 0,0 0 0,-1 1 1,1-1-1,-1 0 0,0 0 0,0 0 1,-1 0-1,1 0 0,-1 0 0,0-1 0,0 1 1,0-1-1,-2 2 48,-101 75-423,85-66 392,-383 224 936,336-201-505,29-16-25,1 2 1,1 1 0,0 2 0,-29 28-376,55-42 39,1 1 0,0 0 0,0 0 0,2 1 1,0 0-1,0 1 0,1 0 0,1 0 0,0 0 0,2 1 0,-1 4-39,2-11-4,0 1-1,1 0 0,0 0 0,1 0 0,0 0 0,0 0 0,1 0 0,1 0 0,0 0 1,0 0-1,1 0 0,0 0 0,1-1 0,0 1 0,0 0 0,1-1 0,0 0 0,1 0 1,0 0-1,0-1 0,1 0 0,0 0 0,1 0 0,4 4 5,13 7-35,0-1 0,1-1-1,0-2 1,1 0 0,1-2 0,0-1-1,1-1 1,0-1 0,1-2-1,11 2 36,-30-7-19,894 234-3724,-899-237 3737,1 1 0,0 0 0,-1 1 0,1-1 0,-1 1 0,0 0 0,0 1 1,0-1-1,0 1 0,0 0 0,0 0 0,-1 0 0,1 1 0,-1 0 1,1 1 5,-8 19 574,-6-12-345,1-1-1,-2-1 1,1 0-1,-1 0 0,-1 0 1,0-2-1,-8 6-228,14-10 64,-83 60 762,3-10-304,-2-4 0,-3-4 1,-1-3-1,-3-5 0,-17 2-522,64-27 131,0-2 1,-1-1-1,0-3 1,0-2-1,0-2 0,-16-3-131,36 0-83,20-1-69,0 1-1,0 0 1,0 0 0,0 1 0,0 0 0,0 0 0,0 1 0,-4 2 152,-3 10-1292,15 17 497</inkml:trace>
  <inkml:trace contextRef="#ctx0" brushRef="#br0" timeOffset="12333.81">12856 8482 6033,'-9'-36'2888,"9"32"-2717,-8-9 711,5 20-535,1 42-135,9 64-160,0-4-33,5 48 2,1 52-4,-1 37 146,-11-1-1,-11 1 0,-11-1 1,-12 13-163,-3 15 693,36-245-1274,7-56-282,-1-41 11,10-32 381</inkml:trace>
  <inkml:trace contextRef="#ctx0" brushRef="#br0" timeOffset="12641.894">12756 9262 6305,'-3'-3'155,"1"0"0,-1-1 0,1 1 0,0-1-1,0 1 1,0-1 0,0 0 0,1 0 0,0 0-1,0 0 1,0 0 0,0 0 0,0 0 0,1 0-1,0-1 1,0 1 0,0 0 0,0 0 0,1 0-1,-1-1 1,1 1 0,0 0 0,0 0 0,1 0-1,-1 0 1,1 0-155,3-4 36,1 0 1,-1 0-1,1 1 0,1 0 0,-1 0 0,1 0 0,0 1 1,1 0-1,0 0 0,0 1 0,0 0 0,0 0 0,1 1 1,0 0-1,0 1 0,0 0 0,0 0 0,0 1 0,1 0 1,-1 0-1,1 1 0,-1 1 0,1 0 0,-1 0 0,9 1-36,55 5-7,0 2 0,-1 4 0,0 3 0,-1 3 0,-1 3 0,67 29 7,-131-47-8,-3-3 2,0 1 0,0-1 1,-1 1-1,1 0 0,0 0 0,-1 1 1,1-1-1,-1 0 0,1 1 1,-1-1-1,0 1 0,0 0 1,1 0-1,-1 0 0,-1 0 1,1 0-1,0 1 0,0-1 0,-1 0 1,1 1-1,-1-1 0,1 3 6,-2-3-4,0 1 0,0 0 0,0 0-1,-1 0 1,1-1 0,-1 1 0,1 0 0,-1-1-1,0 1 1,0 0 0,0-1 0,-1 1-1,1-1 1,-1 0 0,1 1 0,-1-1 0,0 0-1,0 0 1,1 0 0,-2 0 0,1 0-1,0 0 1,-2 1 4,-1 1-4,-121 91-11,119-90 17,-82 56 247,-2-4 0,-18 5-249,87-52 82,-1-1 0,0 0-1,0-2 1,-1-1-1,0 0 1,-2-2-82,22-3-8,0 0-1,0 0 1,0-1 0,0 0 0,0 0-1,-1 0 1,1 0 0,0 0-1,0-1 1,0 0 0,0 0 0,0 0-1,0 0 1,0-1 0,1 1 0,-1-1-1,0 0 1,1 0 0,-1 0 0,1-1 8,0-17-117</inkml:trace>
  <inkml:trace contextRef="#ctx0" brushRef="#br0" timeOffset="13220.539">13553 9470 6177,'-21'15'2433,"7"2"-1633,5 27-88,-2 19-240,9 31-112,-12 13-336,2 2-192,2-18-496,-9-39 424</inkml:trace>
  <inkml:trace contextRef="#ctx0" brushRef="#br0" timeOffset="13947.401">13673 9904 5305,'-35'65'3197,"28"-61"-2838,6-17-278,10-29-33,52-218 173,-44 197-150,3 1 0,3 0-1,2 2 1,3 1 0,24-37-71,-48 89 45,1 1 1,-1 0 0,1 0-1,0 0 1,1 1-1,0-1 1,0 1 0,0 1-1,0-1 1,1 1-46,-6 3 12,1 1 0,0-1 1,0 1-1,-1 0 0,1 0 1,0 0-1,0 0 0,0 0 1,-1 0-1,1 0 0,0 1 0,0-1 1,0 0-1,-1 1 0,1 0 1,0-1-1,-1 1 0,1 0 1,-1 0-1,1 0 0,-1 0 0,1 0 1,-1 0-1,1 0 0,-1 1 1,0-1-1,0 0 0,0 1 1,0-1-1,0 1 0,0 0-12,11 13 20,-2 0-1,0 0 0,0 1 1,-2 0-1,0 1 0,-1 0 1,0 0-1,-2 0 0,0 1 1,2 17-20,11 53 106,-3 1 0,-5 0 0,-2 33-106,-13-42 316,5-78-292,0 0-60,0 0 1,0 0-1,-1 0 1,1 0-1,0-1 1,-1 1 0,0 0-1,1 0 1,-1-1-1,0 1 1,0 0-1,1-1 1,-1 1-1,-1-1 1,1 1-1,0-1 1,0 0 0,0 1-1,-1-1 1,1 0-1,-1 0 1,1 0-1,-1 0 1,1 0-1,-1 0 1,0 0 0,1-1-1,-1 1 1,0-1-1,-1 1 36,-31 2-364</inkml:trace>
  <inkml:trace contextRef="#ctx0" brushRef="#br0" timeOffset="14104.983">13605 9885 7602,'39'-7'3184,"23"-22"-1911,13-3-249,16-8-272,0-15-568,-7 9-1296,-3-2 792</inkml:trace>
  <inkml:trace contextRef="#ctx0" brushRef="#br0" timeOffset="15200.706">14391 9583 1032,'-11'30'2330,"-10"23"1890,8-2-3759,10-40-365,1 1 0,1 0 1,0 0-1,1 0 0,0-1 0,1 1 0,0 0 0,3 11-96,-2-11 22,23 102 233,-24-112-231,-1 0 1,1 0-1,0 0 1,0 0-1,-1 0 1,1 0-1,1 0 1,-1-1-1,0 1 1,0 0-1,1 0 1,-1-1-1,1 1 1,-1-1-1,1 1 1,0-1 0,-1 0-1,1 0 1,0 0-1,0 0 1,0 0-1,0 0 1,0 0-1,0-1 1,0 1-1,0-1 1,0 1-1,0-1 1,1 0-1,-1 0 1,0 0-1,0 0 1,0 0-1,0 0 1,0 0 0,1-1-1,-1 0 1,0 1-1,0-1 1,0 0-1,1 0-24,5-4 49,0-1 0,-1 0 0,0 0 0,0 0 0,0-1 0,-1 0 0,1 0 1,-2 0-1,3-6-49,11-17 19,-2-2 1,-1 0 0,-2-1 0,-1 0 0,-1-1 0,-2 0-1,-2-1 1,1-10-20,-9 44 1,5-15 15,-1-1 0,0 0 0,-2 0 0,0-1-1,0 1 1,-2 0 0,0-1 0,-1 1 0,0 0 0,-2 0 0,-3-12-16,5 25 32,0 1 1,-1-1-1,0 1 0,1-1 0,-1 1 0,-1 0 0,1-1 0,0 1 0,-1 0 1,1 0-1,-1 1 0,0-1 0,0 1 0,0-1 0,-1 1 0,1 0 0,0 0 1,-1 0-1,1 1 0,-1-1 0,0 1 0,-3-1-32,-4 1-45,-1 2 1,1-1-1,0 1 0,0 1 0,-1 0 1,1 1-1,1 0 0,-1 0 0,0 1 0,1 1 1,0 0-1,0 0 0,0 1 0,0 0 1,1 1-1,0 0 0,1 0 0,0 1 0,0 0 1,0 0-1,-3 7 45,-2 2-257,1 0 0,1 0 0,1 1 0,1 1 0,0 0 0,1 0 0,1 0 0,-1 7 257,2-7-254,-33 96-1452,10 3 798</inkml:trace>
  <inkml:trace contextRef="#ctx0" brushRef="#br0" timeOffset="15519.705">14787 8921 8026,'-17'4'2752,"-9"12"-2504,3 13-104,-11 42-112,-5 20-32,-14 61-80,-9 34-32,-8 43 48,-5 7 40,13 24-8,9-26-8,11-55-240,10-30 5297,7-108-3824</inkml:trace>
  <inkml:trace contextRef="#ctx0" brushRef="#br0" timeOffset="-27577.048">9204 2703 5521,'-72'-46'3361,"58"39"-2421,15 7-304,8 2-429,60 21 41,-55-18-236,63 21 176,1-4-1,1-2 1,20-1-188,-29-12 220,0-4 0,48-3-220,47-11 251,0-7 1,-1-7 0,81-26-252,184-41 306,-93 40 373,8 15-679,361 1 751,-477 41-599,-21 20-75,-15 5-31,43 36-47,-170-45-96,49 17-584,-16 15-345,-26-7 420</inkml:trace>
  <inkml:trace contextRef="#ctx0" brushRef="#br0" timeOffset="-26858.714">9698 3741 5033,'-8'-1'1119,"6"1"-975,0 0 1,0 0-1,0 0 1,0 0 0,0-1-1,0 1 1,0-1-1,0 1 1,0-1-1,0 0 1,1 0-1,-1 0 1,0 0 0,0 0-1,1 0 1,-1 0-1,1 0 1,-1-1-145,1 0 46,1 0 0,-1-1 1,1 1-1,-1-1 0,1 1 0,0-1 0,0 1 1,0-1-1,0 1 0,0-1 0,1 1 1,-1 0-1,1-1 0,0 1 0,-1 0 1,1-1-1,0 1 0,0 0 0,1 0 1,-1-1-1,0 1 0,1 0 0,-1 1 0,1-1 1,0 0-1,0 0 0,0 0-46,77-60 310,-70 57-299,0 0 0,0 1 1,1 0-1,0 1 1,0 0-1,0 0 1,0 1-1,0 1 1,0-1-1,1 2 0,-1-1 1,9 2-12,-4-1-14,1 2 0,-1-1 1,1 2-1,-1 0 0,0 1 1,0 0-1,0 1 0,-1 1 0,0 0 1,0 1-1,0 1 0,-1 0 1,0 1-1,3 3 14,-9-6-27,-1 0 1,0 0-1,-1 1 0,1 0 1,-1 0-1,0 1 0,-1-1 1,0 1-1,0 0 1,-1 0-1,0 0 0,0 0 1,0 1-1,-2-1 0,1 1 1,-1 0-1,0-1 0,0 1 1,-1 0-1,-1 0 1,1-1-1,-1 1 0,-1 0 1,0-1-1,0 1 0,0-1 1,-1 1-1,-1-1 1,1 0-1,-1-1 0,-1 1 1,1 0-1,-1-1 0,-2 1 27,-13 19-17,-1-2 0,-1 0-1,-1-2 1,-1 0-1,-2-1 18,11-8 10,-252 227 854,225-202-418,-2-2-1,-1-2 0,-36 21-445,54-41 140,22-13-121,0 1 1,0-1-1,0 1 1,0 0-1,0 1 1,0-1-1,1 1 1,0 0-1,0 0 0,0 0 1,0 0-1,0 1 1,1 0-1,0 0 1,0 0-1,-1 2-19,4-4 3,-1 0-1,1 0 1,-1 0 0,1-1-1,0 1 1,0 0-1,0 0 1,1 0 0,-1 0-1,1 0 1,0 0-1,-1-1 1,1 1-1,0 0 1,1 0 0,-1-1-1,0 1 1,1-1-1,0 1 1,-1-1 0,1 0-1,0 0 1,1 1-3,-2-2 0,8 9 2,1-1 0,0 1 0,1-2 0,0 0 0,0 0 0,1-1 0,0 0 0,8 3-2,-3-2-22,-1 0-1,2-1 1,-1 0-1,1-1 0,0-2 1,0 1-1,1-2 1,-1-1-1,1 0 1,-1-1-1,17-2 23,-9-2-197,-1-1 0,1-2 0,-1-1 0,1 0 1,-2-2-1,4-3 197,72-35-402</inkml:trace>
  <inkml:trace contextRef="#ctx0" brushRef="#br0" timeOffset="-26561.069">11200 3403 6249,'-13'8'2417,"-7"7"-1681,-9 9 16,-13 4-152,-7 25-88,-13 27-256,-7 21-88,-1 34-87,-4-21-25,9-12-40,7-5 0,1-17-80,6-2-113,11 1-295,5-24-168,15-21-320,10-8 544</inkml:trace>
  <inkml:trace contextRef="#ctx0" brushRef="#br0" timeOffset="-26308.08">10459 3644 6417,'16'26'2489,"15"19"-1825,17 33-144,11 15-16,2 11-208,-5-12-72,2 15-120,-4 2-16,-7 3-200,0 13-288,-15-31-528,-9-22 536</inkml:trace>
  <inkml:trace contextRef="#ctx0" brushRef="#br0" timeOffset="-25979.933">11679 3354 7810,'-28'0'2856,"14"16"-2392,5 12 16,5 20-247,1 40-81,3 54-112,0 16-40,1 41 0,10-14 40,-3-16-168,0-24-257,6-55-599,-1-28 584</inkml:trace>
  <inkml:trace contextRef="#ctx0" brushRef="#br0" timeOffset="-25608.829">11913 3722 7570,'-3'105'3315,"19"52"-2779,-7-87-218,18 337-154,-10-188-296,2-162 30,-18-55 99,-1-1 0,0 1 0,1-1 1,-1 0-1,1 1 0,-1-1 0,1 1 0,0-1 0,-1 0 0,1 0 0,0 1 0,0-1 0,0 0 1,0 0-1,0 0 0,0 0 0,0 0 0,0 0 0,1 0 0,-1 0 0,0-1 0,1 1 0,-1 0 1,0-1-1,1 1 0,-1-1 0,1 0 0,-1 1 0,0-1 0,1 0 0,-1 0 0,1 0 0,-1 0 1,1 0-1,-1 0 0,1 0 0,-1 0 0,1-1 0,-1 1 0,1-1 0,-1 1 0,0-1 0,1 1 1,-1-1-1,0 0 0,1 0 3,5-4-3,-1-1-1,0 0 1,0 0 0,-1 0-1,0 0 1,0-1 0,0 0 0,-1 0-1,0 0 1,0-1 0,-1 1-1,3-8 4,0 0 1,52-121 24,-6-3-1,21-100-24,-61 203 42,-3-1 0,-1 0 0,-1-1 0,-3 0 0,-1 0 0,-1 0-1,-2 0 1,-2 0 0,-2 1 0,-1-1 0,-2 0 0,-1 1 0,-3-3-42,6 28 33,1 1 1,-2 0 0,0 0-1,0 0 1,-1 1 0,0 0 0,0 0-1,-1 0 1,-1 1 0,0 1-1,-7-6-33,12 11 8,-1 0-1,0 0 0,0 1 0,1 0 0,-2 0 1,1 0-1,0 0 0,0 1 0,-1 0 1,1 0-1,0 1 0,-1-1 0,1 1 1,-1 0-1,1 1 0,-1-1 0,1 1 0,0 0 1,-6 2-8,0 3-55,0 1 0,-1 0 0,2 1 0,-1 0-1,1 1 1,1 0 0,0 0 0,0 1 0,0 0 0,1 0 0,-1 5 55,-15 20-365,1 1-1,2 1 1,2 0 0,1 2-1,-1 10 366,-29 92-548</inkml:trace>
  <inkml:trace contextRef="#ctx0" brushRef="#br0" timeOffset="-24792.01">12301 3312 6145,'-5'4'2577,"7"0"-1585,15-11-88,8 0-112,9 8-295,11-6-185,6-1-240,5 6-48,9-15-88,-3-11-152,3-3-449,-4-8-223,-9-22 512</inkml:trace>
  <inkml:trace contextRef="#ctx0" brushRef="#br0" timeOffset="-24368.136">13188 2865 8026,'8'-26'3233,"20"0"-2914,-36 39-860,-150 105-407,135-96 946,0 2 1,2 0-1,1 2 0,1 0 1,1 1-1,1 1 0,2 1 1,0 0-1,2 3 2,0 4 10,1 1 0,3 0-1,1 1 1,1 0 0,3 0 0,0 11-10,4-49 0,-3 19 1,2 0 1,-1 0-1,2-1 0,1 1 1,0 0-1,1 0 0,1-1 1,1 1-1,1-1 0,0 0 1,5 9-2,-8-24 1,0 0 0,1-1 0,-1 1 0,0-1 0,1 0 1,-1 0-1,1 0 0,0 0 0,0 0 0,0 0 0,0-1 1,0 1-1,0-1 0,0 0 0,1 0 0,-1 0 0,0 0 1,1-1-1,-1 0 0,0 1 0,1-1 0,-1 0 0,0 0 1,2-1-2,4-3 13,0 0 1,-1-1 0,1 0 0,-1 0 0,0-1 0,-1 0 0,1-1 0,-1 1-1,-1-1 1,1-1 0,-1 1 0,0-1 0,-1 0 0,0-1 0,0 1 0,-1-1 0,0 0-14,7-10 28,-2 0 0,0-1 1,-1 0-1,-1 0 0,-1 0 1,-1-1-1,0 0 0,-1-9-28,-3 27 5,-1 0-1,0 0 0,0 0 1,0 0-1,0-1 0,0 1 0,-1 0 1,1 0-1,-1 0 0,0 0 1,0 0-1,0 0 0,0 0 1,0 0-1,-1 0 0,0 0 1,1 1-1,-1-1 0,0 1 1,0-1-1,0 1 0,-1 0 1,1 0-1,-1 0 0,1 0 0,-1 0 1,1 0-1,-1 1 0,0-1 1,0 1-1,0 0 0,0 0 1,0 0-1,-3-1-4,-2 1-36,1 1-1,-1 0 1,0 0 0,0 0-1,1 1 1,-1 0 0,0 0-1,1 1 1,-1 0 0,1 1-1,0-1 1,0 1 0,0 1-1,0-1 1,0 1 0,1 0-1,0 1 1,0 0 0,0 0-1,0 0 1,-3 4 36,-47 62-276</inkml:trace>
  <inkml:trace contextRef="#ctx0" brushRef="#br0" timeOffset="-15082.726">10162 4088 2497,'12'-64'3137,"-4"36"-2158,11-15 79,-18 43-1042,0 0 1,0-1-1,0 1 0,1 0 1,-1 0-1,0 0 0,0 0 1,0 0-1,0 0 0,0 0 1,0 0-1,1 0 0,-1 1 0,0-1 1,0 0-1,0 1 0,0-1 1,0 1-1,0-1 0,0 1 1,0-1-1,0 1 0,0 0 1,0-1-1,0 2-16,-6 24 83,-2-14-55,-12 70 56,-7 131 77,15-167-56,-3-1-1,-2-1 1,-8 15-105,-7 19 310,30-76-292,-1 1-1,1-1 1,0 1-1,0-1 0,0 1 1,0 0-1,0-1 1,0 1-1,0 0 0,1 0 1,0-1-1,-1 1 1,1 0-1,0 0 0,1 0 1,-1 0-1,0-1 1,1 1-1,-1 0 1,1 0-1,0-1 0,0 1 1,0 0-1,0-1 1,1 1-1,-1-1 0,1 1 1,-1-1-1,1 0 1,0 0-1,0 0 1,0 0-1,0 0 0,0 0 1,1 0-18,1-1 19,1 1 0,0-1 1,0 0-1,0-1 0,0 1 1,0-1-1,0 0 0,0 0 1,0 0-1,0-1 0,0 0 1,0 0-1,0 0 0,0 0-19,3-2 23,0-1 0,0 0 0,0 0 0,0 0 0,0-1 0,-1 0 0,0-1 0,0 0 0,-1 0 0,1 0 0,-1-1 0,-1 1 0,1-2 0,-1 1 0,0 0 0,2-6-23,9-19 89,0-1-1,-3-1 1,6-19-89,-19 52 3,26-66 78,-4-2 1,-2 0-1,-4-1 1,-3-1-1,-2 0 1,-3-19-82,-7 82 6,0-1 0,0 1 0,-1 0 0,0-1 0,-1 1 0,0-1 0,0 1 0,-1 0-1,0 0 1,0 0 0,-1 0 0,0 0 0,-1 0 0,1 1 0,-1-1 0,-1 1 0,1 0 0,-1 0 0,-1 1 0,-3-4-6,6 8 0,-1 0 0,1 1 0,0 0 0,0 0 0,-1 0 0,1 0 0,-1 0 0,1 1 1,-1-1-1,1 1 0,-1 0 0,1 0 0,-1 0 0,1 1 0,-1-1 0,1 1 0,0 0 0,-1 0 0,1 0 1,0 0-1,-1 1 0,1-1 0,0 1 0,0 0 0,0 0 0,0 0 0,1 0 0,-1 0 0,0 1 0,-1 2 0,-60 72-1,-4 31-3,6 38-13,48-108-34,2 0 1,2 1-1,2 0 1,1 0-1,1 1 1,3 0-1,1 31 51,18 111-120</inkml:trace>
  <inkml:trace contextRef="#ctx0" brushRef="#br0" timeOffset="18446.29">9217 4957 3649,'0'-34'2851,"-1"34"-2828,1 0-1,0 0 1,0 1-1,0-1 1,0 0 0,-1 0-1,1 0 1,0 0-1,0 0 1,0 0 0,-1 0-1,1 1 1,0-1-1,0 0 1,0 0 0,-1 0-1,1 0 1,0 0-1,0 0 1,0 0 0,-1 0-1,1 0 1,0 0-1,0 0 1,0 0 0,-1 0-1,1 0 1,0 0-1,0-1 1,0 1 0,-1 0-1,1 0 1,0 0-1,0 0 1,0 0 0,-1 0-1,1 0 1,0-1-1,0 1 1,0 0 0,0 0-1,0 0 1,0 0-1,-1-1 1,1 1 0,0 0-1,0 0 1,0 0-1,0-1 1,0 1-1,0 0 1,0 0 0,0 0-1,0-1 1,0 1-1,0 0 1,0 0 0,0-1-1,0 1 1,0 0-1,0 0 1,0 0 0,0-1-23,-14 17 424,-2 16-374,14-27-46,-3 5-1,1 1 0,1-1 1,-1 1-1,2 0 0,-1 0 1,2 0-1,-1 0 0,1 3-3,1-10 6,-1-1-1,1 0 1,-1-1 0,1 1-1,0 0 1,0 0 0,0-1-1,0 1 1,0 0-1,0 0 1,1-1 0,-1 1-1,1 0 1,0-1 0,0 1-1,0 0 1,0-1 0,0 1-1,1-1 1,-1 0-1,1 1 1,0-1 0,-1 0-1,1 0 1,0 0 0,0 0-1,0 0 1,1-1 0,-1 1-1,0-1 1,1 1-1,0 0-4,66 26 735,-4-19-48,-60-8-672,-1 0 0,1 1 0,0-1 0,-1 1 0,1 0 0,-1 0 1,0 0-1,0 1 0,0-1 0,0 1 0,0 0 0,0 0 0,-1 1 0,1-1 1,-1 1-1,3 3-16,13 12 11,-14-15-3,0 0-1,1 0 0,0 0 1,0-1-1,0 0 0,0 0 1,1 0-1,-1-1 0,1 0 1,-1 0-1,1-1 0,0 1 1,0-2-1,5 1-7,59-15 103,-49 6-71,87-23 133,-92 25-88,0 1 1,0 0-1,1 2 0,0 0 1,-1 1-1,1 0 0,0 2 1,0 0-1,0 1 0,0 0 1,13 4-78,55 8 457,-37-26-294,61-27 48,-4 3-173,-97 34-39,0 1 0,0-1 0,0 2 0,0-1 0,0 1 0,0 1 0,0 0 0,0 0 0,0 1 0,0 0 0,0 0 0,7 2 1,34 28 0,-37-21-2,56 46-9,-60-50 8,0 1 0,1-2 1,0 1-1,0-1 0,0-1 0,1 0 1,-1 0-1,1-1 0,0 0 0,0-1 1,0 0-1,1-1 0,-1-1 0,0 1 1,11-2 2,119-18 10,57-10-6,-185 28-1,0 2-1,-1 0 0,1 0 0,-1 1 0,1 1 1,-1 0-1,0 0 0,0 1 0,0 1 1,0 0-1,-1 1 0,0 0 0,0 1 0,-1 0 1,1 0-3,81 65 74,-76-62-56,0 0-1,0-1 0,1-1 1,0-1-1,0 0 0,1-1 1,0-1-1,0-1 0,0-1 1,1 0-1,-1-1 0,1-1 1,-1-1-1,1-1 0,11-1-17,156-36 19,-166 33-15,1 0 0,0 1-1,0 1 1,0 1 0,0 1 0,1 1 0,-1 0-1,0 2 1,0 1 0,0 0 0,0 2-1,1 1-3,116 17 63,-115-22-79,0-2-1,0-1 1,1-1-1,-1-1 1,-1-1-1,1-1 1,-1-1-1,0-1 1,0-1-1,-1 0 1,1-3 16,15-4-76,113-39-262,-142 52 321,103-31-156,-73 32 161,-36 2 18,-1-1 1,1 1 0,-1 0-1,1-1 1,-1 1 0,1 0-1,0 0 1,-1 0 0,1 0-1,-1 1 1,1-1 0,-1 0-1,1 1 1,-1-1 0,1 1-1,-1-1 1,0 1 0,1 0-1,-1-1 1,0 1 0,1 0-1,-1 0 1,0 0 0,0 0-1,0 0 1,0 0 0,0 0-1,0 1 1,0-1 0,0 0-1,0 1 1,-1-1 0,1 1-7,19 34 468,-17-29-397,0 0-1,1-1 1,-1 1-1,1-1 1,1 0 0,-1 0-1,1 0 1,0 0-1,1-1 1,-1 0-1,1 0 1,0 0-1,0-1 1,5 3-71,-9-6 5,0 0 0,-1 0 0,1 0 0,0-1 0,0 1 0,0 0-1,0-1 1,0 1 0,0-1 0,0 0 0,0 1 0,0-1 0,0 0 0,0 0 0,0 0 0,0-1 0,0 1 0,0 0 0,0-1 0,0 0-5,-1 0 0,0 1 0,0-1 0,0 0 0,1 1 1,-1-1-1,0 0 0,0 1 0,0-1 0,1 1 0,-1 0 1,0-1-1,1 1 0,-1 0 0,0 0 0,0 0 1,1 0-1,-1 0 0,0 0 0,1 0 0,-1 0 0,0 1 1,1-1-1,-1 0 0,0 1 0,0-1 0,1 1 1,-1-1-1,0 1 0,0 0 0,0 0 0,0-1 0,0 1 1,0 0-1,0 0 0,0 0 0,0 0 0,0 0 1,-1 0-1,1 0 0,0 0 0,-1 1 0,1-1 0,-1 0 1,1 1-1,-1 2 91,0 1-1,-1 0 1,1 0 0,-1-1 0,0 1 0,-1 0 0,1-1 0,-1 1 0,0-1-1,0 0 1,0 1 0,-1-1 0,1 0 0,-1 0 0,0-1 0,0 1 0,0-1 0,-1 1-1,1-1 1,-5 3-91,-49 33 1013</inkml:trace>
  <inkml:trace contextRef="#ctx0" brushRef="#br0" timeOffset="25585.749">16289 8751 6545,'-4'-32'3486,"-14"44"-2781,-9 26-615,16-21-15,0 0 0,2 0-1,0 1 1,0 1 0,2 0-1,0 0 1,-3 18-75,-26 164 1328,-8 187-1328,38-316 41,-18 153 112,8-169-599,6-51-192,-2-13 253</inkml:trace>
  <inkml:trace contextRef="#ctx0" brushRef="#br0" timeOffset="26065.065">15697 9222 5937,'-26'1'3002,"26"-6"-2190,45-29 526,-33 26-1186,-6 3-48,2 0 1,-1 0-1,0 0 0,1 1 0,0 1 1,0-1-1,0 1 0,1 0 0,-1 1 1,0 0-1,1 1 0,6-1-104,44 2 651,-1 3 0,0 2 0,35 9-651,115 9 830,-182-24-753,-1-1 0,1 0 0,-1-2 0,0-1 0,0-1 0,0-2 0,0 0-77,77-47 148,-92 47-378,-13 7-1236,-16 14 779</inkml:trace>
  <inkml:trace contextRef="#ctx0" brushRef="#br0" timeOffset="-21647.005">16139 2155 5057,'2'-7'209,"-1"1"-26,1-1-1,0 1 1,0 0-1,0-1 1,1 1-1,-1 0 1,2 1 0,-1-1-1,1 0 1,-1 1-1,2 0 1,-1 0-1,0 0 1,1 0-1,1 0-182,5-3 81,0 1-1,1 0 1,-1 1-1,1 0 0,1 1 1,-1 0-1,1 1 1,0 0-1,0 1 0,0 1 1,0 0-1,1 1 1,-1 0-1,0 1 0,1 0 1,-1 1-1,0 1 1,1 0-1,-1 1 0,0 0 1,-1 1-1,1 1 1,-1 0-1,1 0 0,-1 1 1,-1 1-1,1 0 1,3 4-81,-10-8-17,-1 0 1,1 1 0,-1 0 0,0 0 0,0 0 0,-1 0-1,1 1 1,-1 0 0,0-1 0,0 1 0,-1 0 0,1 0-1,-1 1 1,0-1 0,-1 0 0,1 1 0,-1-1 0,0 1 0,0-1-1,-1 1 1,0 0 0,0-1 0,0 1 0,0-1 0,-1 1-1,-1 4 17,-24 55-300,3-22 131,-2-2-1,-2 0 0,-14 14 170,-131 171-165,-57 39 894,220-256-666,2 1 0,-1 0-1,2 0 1,-1 0 0,1 1 0,1 0-1,0 0 1,0 0 0,1 1 0,1 0-1,0-1 1,0 1 0,1 0 0,1 1 0,0-1-1,0 8-62,2-16 2,-1 0 0,0 0 0,1 0 0,0 0 0,0 0 0,0 0 0,1 0 0,-1 0-1,1-1 1,0 1 0,0-1 0,0 1 0,1-1 0,-1 1 0,1-1 0,0 0 0,-1 0 0,1-1 0,1 1-1,-1 0 1,0-1 0,1 0 0,-1 0 0,1 0 0,0 0 0,-1-1 0,1 1 0,0-1 0,0 0 0,0 0-1,0 0 1,0-1 0,0 1 0,1-1 0,-1 0 0,0 0 0,0-1-2,16-2-45,-2 0 1,1-2-1,0 0 0,-1-1 1,0-1-1,0-1 1,-1 0-1,0-1 0,0-1 1,-1-1-1,3-3 45,124-84-227,-133 91 224,-5 3 13,1-1 0,0 1-1,0 0 1,1 1 0,-1-1 0,1 1-1,0 0 1,-1 1 0,1 0-1,0 0 1,1 0 0,3 0-10,-8 2 25,-1 0 0,1 0 1,0 0-1,0 0 0,-1 0 1,1 1-1,0-1 0,-1 1 0,1-1 1,0 1-1,-1 0 0,1 0 1,-1 0-1,1 1 0,-1-1 0,0 1 1,1-1-1,-1 1 0,0 0 1,0-1-1,0 1 0,0 0 1,0 1-1,-1-1 0,1 0 0,-1 0 1,1 1-1,-1-1-25,65 151 1815,-65-149-1799,0-1-1,1 0 1,0 1 0,-1-1-1,1 0 1,0 1-1,1-1 1,-1 0 0,1-1-1,-1 1 1,1 0 0,0-1-1,0 1 1,0-1-1,0 0 1,0 0 0,1 0-1,-1-1 1,1 1 0,-1-1-1,1 0 1,-1 0-1,1 0 1,0 0 0,0 0-1,-1-1 1,1 0 0,0 0-1,0 0 1,-1 0-1,1-1 1,0 1 0,0-1-1,-1 0 1,1 0 0,0 0-1,-1-1 1,1 1-1,0-1-15,64-45 11,-25 3-120,-3-2 1,-1-2-1,-3-1 0,-1-2 0,15-35 109,-8 14-321,-3-2-1,16-50 322,-45 100-18,-1-1-1,-1 1 1,-1-2-1,-1 1 1,-1-1-1,-2 0 1,1-9 18,-4 29 32,0 1 1,0-1-1,0 1 0,-1-1 1,1 1-1,-1-1 0,0 1 1,-1-1-1,0 1 0,1 0 1,-2 0-1,1 0 1,-1 0-1,1 0 0,-1 0 1,-1 1-1,1-1 0,-1 1 1,1 0-1,-1 0 0,0 0 1,-1 0-1,1 1 1,-1 0-1,1 0 0,-1 0 1,0 0-1,0 1 0,0 0 1,-2 0-33,-9-6 68,-1 1 1,0 1-1,0 1 1,0 0-1,0 1 1,-1 1-1,0 1 1,0 0-1,1 2 1,-1 0-1,-4 1-68,10 0-6,0 1 0,1 0 0,-1 1 0,0 0 0,1 1 0,0 0 0,0 1 0,0 0 0,1 1 0,-1 0 0,1 1 0,1 0 0,-1 0 0,1 1 0,1 0 0,-1 1 0,1 0 0,1 0 0,0 1 0,-5 9 6,-20 35-330,3 1 0,3 1 0,-7 26 330,32-81-6,-102 288-1930,68-165 1410</inkml:trace>
  <inkml:trace contextRef="#ctx0" brushRef="#br0" timeOffset="-20391.646">17696 2340 6097,'-7'11'544,"1"-1"0,0 1-1,0 1 1,1-1-1,1 1 1,0 0 0,0 0-1,1 4-543,1-9 93,1 0 0,1 0 0,0 0 0,0 1 0,0-1 0,1 0 0,0 0 0,0 1 0,1-1 0,0 0 0,1 2-93,-3-7 10,1 0-1,0 0 1,0 0 0,0 0-1,0 0 1,0 0 0,0-1-1,0 1 1,1 0 0,-1-1-1,0 1 1,1-1 0,-1 1-1,1-1 1,0 0 0,0 0-1,-1 0 1,1 0 0,0 0-1,0 0 1,0 0 0,0 0-1,0-1 1,0 1-1,0-1 1,0 0 0,0 1-1,0-1 1,2 0-10,1-1 6,1 1 0,0-1 0,-1 0 0,1-1 0,-1 1 0,1-1 0,-1 0 0,0-1 0,0 1 0,0-1 0,4-3-6,25-20 17,-1-2 0,-1-1 0,-2-1 0,-1-2-17,15-14-15,-2-2 1,-3-2 0,12-22 14,-17 14-22,-2-1 0,-4-2 1,-2 0-1,-2-2 0,-4-1 1,-2-1-1,4-38 22,-16 74 17,-2-1 0,-2 1 0,0-1 0,-2 1 0,-2-21-17,0 39 17,0 0-1,-1 0 1,0 0-1,0 1 0,-1-1 1,-1 1-1,0-1 1,0 2-1,-1-1 1,0 0-17,4 7 6,-1-1 1,1 1-1,-1 0 0,0 0 1,1 0-1,-1 0 1,-1 0-1,1 1 0,0-1 1,-1 1-1,1 0 1,-1 0-1,0 0 0,0 1 1,1-1-1,-1 1 1,0 0-1,0 0 0,0 0 1,-1 1-1,1-1 1,0 1-1,0 0 0,0 0 1,0 1-1,0-1 1,-2 1-7,-2 2 3,0 0-1,0 1 1,0 0 0,1 0 0,-1 1 0,1 0 0,0 0 0,1 1 0,-1-1 0,1 2 0,0-1 0,1 1 0,0-1 0,0 2 0,-3 3-3,-46 92 6,-1 32 0,30-41 4,3 1 1,5 1 0,4 0-1,4 1 1,4 32-11,9 89 19,8-97-58,28 117 39,-38-231-4,9 54-87,3-1-1,2-1 0,18 40 92,3-45 98,-28-44 42,-8-10-130,-1 0 0,0 1 0,0-1 0,0 0 0,1 1 0,-1-1 0,0 0 0,0 1 0,1-1 0,-1 0 0,0 0 0,1 1 0,-1-1 0,0 0 0,1 0 0,-1 0 0,0 1 0,1-1 0,-1 0 0,1 0 0,-1 0 0,0 0 0,1 0 0,-1 0 0,0 0 0,1 0 0,-1 0 0,1 0 0,-1 0 0,0 0 0,1 0 0,-1 0 0,1 0 0,-1 0 0,0-1 0,1 1 0,-1 0 0,0 0 0,1 0 0,-1-1 1,0 1-1,1 0 0,-1 0 0,0-1 0,0 1 0,1 0 0,-1-1 0,0 1 0,0 0 0,1-1 0,-1 1 0,0 0 0,0-1 0,0 1 0,0 0 0,0-1 0,1 1 0,-1-1 0,0 1 0,0 0 0,0-1 0,0 1 0,0-1 0,0 1 0,0 0 0,-1-1-10,26-94 458,-21 85-462,0 0 1,1 1-1,1 0 1,-1 0 0,1 0-1,1 1 1,0 0-1,0 0 1,0 1 0,1 0-1,1 0 4,3 0-52,1 0 0,0 1 0,1 0 0,-1 2-1,1-1 1,0 2 0,0-1 0,0 2 0,1 0 0,13 0 52,-21 2-7,-1 0 1,1 0 0,0 1-1,-1 0 1,1 0-1,-1 0 1,1 1 0,-1 0-1,1 0 1,-1 1-1,0-1 1,0 1 0,0 1-1,-1-1 1,1 1 0,-1 0-1,0 0 1,0 1-1,0 0 7,13 12 21,-15-13-10,0 1 0,1-1 0,-1 0 0,1 0 0,0 0 0,0-1 0,0 1 0,1-1 0,-1 0 0,1 0 0,-1-1 0,1 1 0,0-1 0,0 0 0,1-1 0,-1 1 0,0-1 0,0 0 0,1 0 0,-1-1 0,1 1 0,-1-1 0,0 0 0,1-1 0,-1 1 0,0-1 0,6-2-11,2-3 10,0 0 0,0-1 0,0-1 0,-1-1 0,-1 1 0,1-2 0,-1 0 0,5-6-10,1-3-25,-1 0-1,-1-1 1,-1-1 0,-1 0 0,0-1 0,-2-1-1,-1 1 1,0-2 0,-2 1 0,3-16 25,-6 24-2,0-1-1,-2 0 1,0 0 0,0 0 0,-1-1 0,-2 1 0,1 0-1,-2-1 1,0 1 0,-1 0 0,0 0 0,-2 0 0,0 0-1,0 0 1,-2 1 0,-1-3 2,0 7 34,0 1-1,0 0 1,-1 1 0,-1 0-1,1 0 1,-1 1 0,-1 0-1,0 0 1,0 1 0,0 0-1,-1 1 1,0 0 0,0 1-1,0 0 1,-1 1 0,0 0 0,1 1-1,-2 1 1,1-1 0,-9 1-34,5 1 31,0 0 0,0 1 0,0 1 0,0 1 0,1 0 0,-1 1 1,1 1-1,-1 0 0,1 1 0,0 1 0,1 0 0,-1 1 0,1 0 1,1 2-1,-1-1 0,1 2 0,-3 2-31,4 3-6,-1 1-1,2 0 1,0 0-1,1 1 1,1 1 0,1-1-1,0 1 1,1 1 0,1-1-1,1 1 1,1 0-1,0 1 1,1-1 0,1 18 6,-2-11-70,1-1 0,2 1 1,1 0-1,1 0 1,1-1-1,1 1 0,1-1 1,2 0-1,0 0 1,2 0-1,9 22 70,-15-42-7,0-1 0,0 1 0,0-1 0,0 1 0,1-1 0,-1 0 0,1 0 0,0 0 0,0-1 0,1 1 0,-1-1 0,1 1 0,0-1 0,0 0 0,0-1 0,0 1 0,0-1 0,1 1 1,-1-1-1,1-1 0,-1 1 0,1-1 0,0 1 0,-1-1 0,1-1 0,0 1 0,0-1 0,0 0 0,0 0 0,0 0 7,4-3 41,-1 0 0,0-1 0,0 0 0,0-1 1,0 0-1,-1 0 0,1 0 0,2-4-41,98-84 370,263-208-757,-293 252 356,-77 49 42,0 0-1,0 0 1,0 0 0,1 0-1,-1 0 1,0 1 0,0-1-1,0 0 1,0 1 0,0-1-1,0 1 1,0-1 0,0 1-1,0-1 1,0 1 0,0 0-1,0 0 1,0-1 0,0 1-1,0 0 1,-1 0-1,1 0 1,0 0 0,0 0-1,-1 0 1,1 0 0,-1 0-1,1 0 1,-1 0 0,0 0-1,1 0 1,-1 0 0,0 1-1,0-1 1,0 0 0,0 0-1,1 0 1,-2 1-11,1-2 1,14 57 290,-13-45-273,0-1 0,1 1 0,1-1 0,0 0 0,1 0 0,0 0 0,0 0 0,1-1 0,0 0 0,1 0-1,1 0 1,-1 0 0,1-1 0,1 0 0,0-1 0,5 5-18,-8-9-6,0-1-1,0 1 1,1-1-1,0 0 1,-1 0-1,1-1 1,0 0-1,0 0 1,1 0-1,-1-1 1,0 0 0,1 0-1,-1 0 1,0-1-1,1 0 1,-1 0-1,1-1 1,-1 0-1,0 0 1,0 0-1,1-1 1,1-1 6,4-4-1,-1-1 1,1 0-1,-2-1 1,1 0-1,-1-1 1,-1 0 0,0-1-1,0 0 1,-1 0-1,0-1 1,-1 0-1,-1 0 1,0 0-1,0-1 1,3-13 0,-1 5 13,0-1 0,-2-1 1,0 1-1,-2-1 0,0 0 0,-2 0 0,0-1 1,-2 1-1,0 0 0,-4-20-13,3 35 34,-1 1-1,0 0 1,-1 0 0,1 0-1,-1 0 1,-1 1 0,1-1 0,-1 1-1,0-1 1,-1 1 0,1 1-1,-1-1 1,0 1 0,-1 0-1,1 0 1,-1 0 0,0 1-1,-1 0 1,1 0 0,0 0-1,-1 1 1,0 0 0,0 0-1,0 1 1,0 0 0,0 0 0,-1 0-34,-10-1 62,0 1 0,0 0 0,0 1 0,0 1 0,0 1 0,0 0 0,0 2 0,-11 2-62,20-3-1,0 1 1,1 0-1,-1 0 1,1 1-1,-1 0 1,1 0-1,0 1 1,1 0-1,-1 1 1,1 0-1,0 0 1,0 0-1,1 1 1,0 0-1,0 0 1,1 0-1,0 1 1,0 0-1,0 0 1,1 0-1,1 1 1,-1 0-1,1-1 1,0 4 0,-4 17-42,1 0 0,1 1 0,1 0 0,2 0 0,1 0 0,1 0 0,2 0 42,19 151-384,10-62-731,22 50 1115,-16-56-567,-32-96 481,52 168-2000,4 53 2086,-30-37-785,-17-12 234,-13-163 546,-2 0 1,-1-1 0,-1 1 0,-2 0-1,0-1 1,-1 0 0,-2 0-1,0-1 1,-2 0 0,-1 0 0,-1-1-1,0-1 1,-2 0 0,-16 20 4,7-14 391,-1-2 0,-1 0 0,-2-2 0,0-1 0,-2-1 0,0-1 0,-1-2 0,-1-1 0,-33 14-391,41-23 339,0-1 0,-1 0 0,0-2-1,-1-1 1,0 0 0,1-2 0,-1-1 0,0-1 0,0-2 0,0 0-1,0-1 1,0-2 0,-13-3-339,29 5 62,-1 0 0,0 0 1,1-1-1,0 0 0,0-1 0,0 0 1,0 0-1,0-1 0,1 0 0,-1-1 0,2 1 1,-1-2-1,1 1 0,-1-1 0,2 0 0,-1-1 1,-1-2-63,4 2-3,0 1 1,0-1 0,1 0 0,0 0 0,1 0 0,-1 0-1,2 0 1,-1-1 0,1 1 0,0 0 0,1-1 0,0 1-1,1-1 1,-1 1 0,1-1 0,1 1 0,0 0 0,0 0 0,2-5 2,2-4-78,1 1 1,1-1 0,0 1 0,1 1-1,1 0 1,0 0 0,1 1 0,11-11 77,19-14-640,1 1 0,3 2-1,0 2 1,7-1 640,63-48-2122,-26 12 482,-3-10 729</inkml:trace>
  <inkml:trace contextRef="#ctx0" brushRef="#br0" timeOffset="-19864.43">20037 2910 7658,'-8'5'1978,"-20"21"1155,39-31-2677,40-34-617,-25 17-82,-1-1 1,-1-1-1,-1-1 0,-1-2 1,-1 0-1,3-8 243,74-102-175,-78 118 322,-20 19-143,1-1 0,-1 1-1,0 0 1,1 0 0,-1-1 0,0 1-1,1 0 1,-1 0 0,0 0 0,1-1-1,-1 1 1,0 0 0,1 0-1,-1 0 1,1 0 0,-1 0 0,0 0-1,1 0 1,-1 0 0,1 0 0,-1 0-1,0 0 1,1 0 0,-1 0-1,1 0 1,-1 0 0,0 0 0,1 0-1,-1 1 1,0-1 0,1 0 0,-1 0-1,0 0 1,1 1 0,-1-1-1,0 0 1,1 0 0,-1 1 0,0-1-1,0 0 1,1 1 0,-1-1-1,0 0 1,0 1 0,0-1 0,0 0-1,1 1 1,-1-1 0,0 1 0,0-1-1,0 0 1,0 1 0,0-1-1,0 1 1,0-1-4,2 104 58,-20 89 92,-11 12-150,24-168 32,-50 264 212,54-295-217,-1 1 0,1 0 0,-1-1 0,0 0 0,-1 1 1,0-1-1,0 0 0,0 0 0,-1-1 0,1 1 0,-4 3-27,4-8 18,1 0 1,-1 0-1,1 0 1,-1 0-1,0 0 1,0 0-1,1-1 1,-1 1-1,0-1 0,0 0 1,0 0-1,1 0 1,-1 0-1,0-1 1,0 1-1,0-1 1,1 1-1,-1-1 1,0 0-1,1 0 1,-1 0-1,1-1 1,-1 1-1,-1-2-18,-3 0-6,-219-80-402,182 79 811,51 12-67,12 0-89,0 0 1,0-2-1,0 0 1,1-1-1,0-1 1,0 0-1,18-1-247,-8 1 131,0-1 0,1-2-1,0-1 1,-1-2 0,1 0-1,1-3-130,-27 4-108,0 0 1,-1 0-1,1 0 0,-1-1 0,1 0 0,-1 0 0,0 0 0,0-1 0,0 1 0,0-1 0,0 0 0,0 0 108,12-17-1258,-10-20 515</inkml:trace>
  <inkml:trace contextRef="#ctx0" brushRef="#br0" timeOffset="-19549.784">20833 2891 11346,'-19'13'4422,"9"22"-3508,8-24-758,-10 66-292,-4 23-1629,-3 86 1765,18-171-139,0-8 41,1 1 1,0 0-1,0-1 1,0 1-1,1 0 1,0-1-1,0 1 1,1-1-1,0 1 1,3 5 97,-5-12-11,1 0 0,-1 0 0,1 0 0,-1 0 0,1 0 0,-1 0 1,1 0-1,-1 0 0,1 0 0,0-1 0,-1 1 0,1 0 0,0 0 0,0-1 0,0 1 0,-1 0 0,1-1 1,0 1-1,0-1 0,0 1 0,0-1 0,0 0 0,0 1 0,0-1 0,0 0 0,0 0 0,0 1 0,0-1 1,0 0-1,0 0 0,0 0 0,1 0 0,-1-1 0,0 1 0,0 0 0,0 0 0,0-1 0,0 1 0,0 0 1,0-1-1,0 0 11,40-40-8,-25 13 111,-1 0-1,-2-2 0,0 0 1,4-20-103,-5 17 122,-1-1 1,-2 0 0,-2-1 0,-1 0 0,-1 0 0,-2 0 0,-2 0-1,-1-14-122,-1 41 43,1 0 0,-1-1 0,-1 1 0,0 0 0,0 0 0,0 0 0,-1 0 0,0 0 0,-1 1 0,0-1 0,0 1 0,0 0 0,-1 0 0,0 0 0,-6-5-43,8 9-6,1 0 0,-1 1 0,0-1 0,0 1 0,0 0 0,0 0 0,0 0 0,0 1 0,-1-1 0,1 1 1,-1-1-1,1 1 0,-1 0 0,1 0 0,-1 1 0,0-1 0,1 1 0,-1 0 0,0 0 0,1 0 0,-1 0 0,0 1 1,1-1-1,-1 1 0,1 0 0,-1 0 0,1 1 0,-1-1 0,1 0 0,0 1 0,-1 0 0,1 0 0,0 0 0,0 0 1,0 1-1,1-1 0,-1 1 0,1 0 0,-1 0 6,-20 67-1747,3 5 771</inkml:trace>
  <inkml:trace contextRef="#ctx0" brushRef="#br0" timeOffset="-10542.626">22351 2131 5081,'-26'15'1726,"12"-11"-345,27-25-836,-5 11-437,105-125 522,177-183 224,-214 227-793,81-68-22,-21 21-16,-31 21 177,-96 120-104,-6 68 13,-4-55-104,-3 179-14,-6 58-4,4-88 47,-12 36-34,17-184-3,-1 0 0,-1 0-1,-1 0 1,0-1 0,-1 1-1,-1-1 1,-1 0 0,0-1-1,-1 1 1,0-2 0,-1 1-1,-7 7 4,-21 19-28,-2-2 0,-38 31 28,-64 38 24,138-105-17,0-1 5,1 0 1,-1 1-1,0-1 0,0 0 0,0-1 1,0 1-1,0 0 0,0-1 0,0 0 1,-1 1-1,1-1 0,-1 0 0,1-1 1,0 1-1,-1-1 0,1 0 0,-1 1 1,1-1-1,-1-1 0,1 1 0,-1-1 1,1 1-1,-1-1 0,1 0 0,-1 0 1,-2-2-13,2-1 55,0 0 1,1-1-1,-1 0 0,1 0 1,0 0-1,0 0 1,1 0-1,-1 0 0,1-1 1,0 0-1,1 1 1,-1-1-1,1 0 1,0 0-1,1 1 0,-1-1 1,1 0-1,0 0 1,1 0-1,-1 0 1,1 0-1,0 1 0,1-1 1,-1 0-1,1 1 1,1-1-1,-1 0-55,0 2 42,0 1-1,0-1 1,1 1 0,-1 0-1,1 0 1,0 0 0,-1 0-1,1 0 1,1 0-1,-1 1 1,0 0 0,0-1-1,1 1 1,0 1 0,-1-1-1,1 0 1,0 1 0,0 0-1,0 0 1,0 0 0,3-1-42,90 0 586,-86 3-536,64 3 214,12 2-109,0-3 0,1-5 1,84-11-156,-113 2-120,-1-3 0,-1-2 1,50-21 119,-52 11 2162,-40-3-1142</inkml:trace>
  <inkml:trace contextRef="#ctx0" brushRef="#br0" timeOffset="-10111.819">24192 1337 7978,'-38'21'2956,"-8"33"-3188,36-41 442,-82 118-421,26-38-36,-75 157-236,117-202 423,2 2 0,2 1 0,-12 49 60,20-12 27,13-82-4,-1 0 0,1 0-1,0 0 1,1 0 0,-1 0-1,1 0 1,1 0 0,-1 0 0,1-1-1,0 1 1,0-1 0,0 0-1,1 0 1,0 0 0,0 0 0,0 0-1,1-1 1,-1 0 0,1 0-1,0 0 1,0-1 0,1 0 0,-1 1-1,1-2 1,-1 1 0,1-1-1,0 0 1,0 0 0,0 0 0,0-1-1,1 0-22,8 3 56,0-1-1,0-1 1,0-1-1,0 0 1,0 0-1,1-2 0,-1 0 1,0 0-1,0-2 1,0 0-1,0 0 1,-1-2-1,1 0 1,-1 0-1,6-4-55,1-1 22,-1-2 0,-1 0 0,0-1 0,-1 0 0,0-2-1,-1 0 1,0-1 0,-2-1 0,0 0 0,3-6-22,11-21 10,-2-1-1,-2-2 1,-2 0 0,-2-1-1,7-27-9,-20 56 5,-1 0-1,0-1 1,-2 1 0,0-1-1,-1 0 1,-1-1 0,-1 1-1,-1-1 1,-1 1 0,0-1-1,-2 1 1,0-1 0,-1 1 0,-2 0-1,0 0 1,0 0 0,-2 1-1,-5-10-4,3 14 5,-1 0 0,0 0 0,-1 1 0,0 0 0,-1 1 0,-1 0 0,-13-10-5,21 19-5,0 1 0,0-1 0,0 1 0,0 0 0,-1 0 0,1 0 0,-1 1 0,0 0 0,0 0 0,1 1 0,-1-1 1,0 1-1,-1 1 0,1-1 0,0 1 0,0 0 0,0 0 0,0 1 0,0 0 0,0 0 0,0 0 0,0 1 0,0 0 0,-5 2 5,-63 50-340,-13 43-253,-8 23 235</inkml:trace>
  <inkml:trace contextRef="#ctx0" brushRef="#br0" timeOffset="-8281.537">24430 776 2473,'-4'1'1544,"16"2"-56,2-7-536,6-2 9,12 0-217,3 3-136,15 1-48,1-9-16,20 6-120,-2-20-96,-1-4-184,6 6-200,-31-15-536,-12 14 408</inkml:trace>
  <inkml:trace contextRef="#ctx0" brushRef="#br0" timeOffset="-7395.227">24922 649 3361,'44'-9'1525,"-43"8"-1453,0 0 1,1 1-1,-1-1 0,0 0 0,1 0 0,-1 0 0,0-1 0,0 1 0,0 0 0,0 0 1,0-1-1,0 1 0,0 0 0,-1-1 0,1 1 0,0-1 0,-1 1 0,1-1 0,-1 1 1,1-1-1,-1 1 0,0-1 0,0 0 0,0 1 0,0-1 0,0 1 0,0-1 0,0 0 0,-1 0-72,1 4 26,0 0 0,0 1 0,0-1 0,-1 1 0,1-1-1,-1 0 1,0 1 0,0-1 0,0 0 0,0 0-1,0 0 1,0 0 0,-1 0 0,1 0 0,0 0 0,-1 0-1,-1 1-25,-7 12 272,3-1-51,0 1 0,1 0 0,0 1 0,1-1 0,-2 14-221,-2 6 230,-63 207 648,35-97-534,37-145-342,0 0 1,0 0 0,-1 0-1,1 0 1,0 0 0,0 0-1,0 0 1,-1 0 0,1 0-1,0 0 1,0 0 0,0 0-1,0 0 1,-1 0-1,1 0 1,0 0 0,0 0-1,0 0 1,0 0 0,-1 1-1,1-1 1,0 0 0,0 0-1,0 0 1,0 0-1,0 0 1,-1 0 0,1 0-1,0 1 1,0-1 0,0 0-1,0 0 1,0 0 0,0 0-1,0 0 1,-1 1-1,1-1 1,0 0 0,0 0-1,0 0 1,0 0 0,0 1-3,-5-11 29,2 5-30,1 1 0,-1-1-1,-1 0 1,1 1 0,-1 0 0,1-1 0,-1 2-1,0-1 1,-1 0 0,1 1 0,-1 0 0,1 0 0,-1 0-1,0 0 1,0 1 0,0 0 0,-3-1 1,-57-2 112,62 5-94,-1-1 0,1 1 0,-1 0-1,1 0 1,-1 1 0,0-1 0,1 1 0,-1 0 0,1 0 0,-1 0 0,1 0 0,0 1 0,0-1-1,-1 1 1,1 0 0,0 0 0,0 0 0,1 0 0,-1 0 0,0 1 0,1-1 0,-1 1 0,1 0-1,0 0 1,0 0 0,0 0 0,0 0 0,1 0 0,-1 0 0,1 1 0,-1 0-18,1-1 4,-1 0-1,1 0 1,0 0 0,0 0 0,0 0 0,0 0-1,0 0 1,1 0 0,-1 0 0,1 0 0,0 0 0,0 0-1,0 1 1,1-1 0,-1 0 0,1 0 0,-1 0 0,1 0-1,0 0 1,0 0 0,1 0 0,-1 0 0,0-1 0,1 1-1,0 0 1,0-1 0,0 1 0,0-1 0,0 0 0,0 1-1,2 0-3,6-2 58,0 0 0,0 0 0,0-1 1,0 0-1,0-1 0,0 0 0,0 0 0,-1-1 0,1-1 0,0 0 0,-1 0 0,3-2-58,10-1 213,-4 1-54,1 1 0,-1 1 1,1 1-1,0 0 0,0 2 1,0 0-1,0 1 0,0 1 1,8 2-160,56 10 114,-13 18-315,-24-6-751,-37-28 78,-14-15 711,-17-26 19</inkml:trace>
  <inkml:trace contextRef="#ctx0" brushRef="#br0" timeOffset="-6983.597">25372 912 5657,'-21'74'3448,"-14"96"-2272,32-148-1084,0-1 0,1 1 1,1-1-1,1 1 0,1 2-92,-2-21 22,1-1-1,0 0 0,0 0 0,0 0 1,0 1-1,0-1 0,1 0 1,-1 0-1,1 0 0,-1 0 0,1 0 1,0 0-1,-1 0 0,1 0 1,0 0-1,1 0 0,-1 0 0,0 0 1,0 0-1,1-1 0,-1 1 1,1-1-1,0 1 0,-1-1 0,1 1 1,0-1-1,0 0 0,0 0 0,0 0 1,0 0-1,0 0 0,0-1 1,0 1-1,0 0 0,0-1 0,0 0 1,0 1-1,1-1 0,-1 0 1,0 0-1,0 0 0,0 0 0,1-1 1,-1 1-1,0-1 0,0 1 1,0-1-1,2 0-21,4-5 42,1 1 0,-1-1 1,0-1-1,-1 1 0,1-1 0,-2 0 1,1-1-1,-1 0 0,0 0 1,3-6-43,20-27-157,-3-2 0,-1 0 1,-2-2-1,1-7 157,25-96-710,-46 137 704,-1 0-1,0 0 1,0 0-1,-2 0 1,1 0-1,-1 0 1,-1 0-1,0 0 1,-1 0-1,-2-7 7,3 13 14,0 0-1,0 0 0,-1 1 1,0-1-1,0 1 0,0-1 1,-1 1-1,1 0 0,-1 0 1,0 0-1,0 0 0,-1 1 0,1-1 1,-1 1-1,1 0 0,-1 0 1,0 0-1,0 0 0,-1 1 1,1 0-1,0 0 0,-1 0 1,0 0-1,-3 0-13,5 1 2,0 1-1,0 0 1,0 0 0,-1 0-1,1 0 1,0 1-1,0-1 1,0 1 0,-1 0-1,1 0 1,0 0 0,0 0-1,0 0 1,0 1 0,1-1-1,-1 1 1,0 0-1,1 0 1,-1 0 0,1 0-1,-1 0 1,1 1 0,0-1-1,0 1 1,0-1 0,0 1-1,1 0 1,-1 0-1,1 0 1,0 0 0,-1 1-2,-15 26-87,2 0 0,1 1 0,2 1 0,0 0 0,0 11 87,-31 106-461,-7 19 203</inkml:trace>
  <inkml:trace contextRef="#ctx0" brushRef="#br0" timeOffset="-6545.557">25189 2300 10674,'-10'21'3929,"13"-5"-3241,10 4-160,21-9-880,5 0-616,0-21-2201,-10-2 2017</inkml:trace>
  <inkml:trace contextRef="#ctx0" brushRef="#br0" timeOffset="-5934.049">26170 1990 8914,'8'-13'1411,"2"-4"-727,0 1 0,1 0-1,1 0 1,1 1 0,8-7-684,123-102 482,-12-15-2919,-129 134 2371,1 0 0,-1 0 0,0 0 1,0 0-1,0-1 0,-1 1 0,1-1 0,-1 0 0,-1 0 0,1 0 0,-1 0 0,0 0 0,-1 0 0,1-6 66,-1 12 0,-1 0-1,1 0 0,0 0 1,0 0-1,0 0 0,-1 0 1,1 0-1,0 0 0,0 0 1,0 0-1,-1 0 1,1 0-1,0 0 0,0 0 1,0 0-1,0 0 0,-1 0 1,1-1-1,0 1 0,0 0 1,0 0-1,0 0 0,0 0 1,-1 0-1,1 0 0,0-1 1,0 1-1,0 0 0,0 0 1,0 0-1,0 0 1,0-1-1,0 1 0,0 0 1,0 0-1,-1 0 0,1-1 1,0 1-1,0 0 1,-2 45 91,4-4 6,-3 0 0,-1 0 0,-2 0 0,-5 17-97,4-31 14,1 0 1,1 0-1,2 0 0,1 1 1,1 1-15,35 208 132,-36-218-153,0 0 0,-1 0 1,-1 0-1,0 0 0,-2-1 0,0 1 1,-1-1-1,-1 0 0,-1 0 1,0-1-1,-2 0 0,0 0 0,-8 12 21,10-16-60,-1 0 0,0-1-1,-1 1 1,0-2-1,-1 1 1,0-1 0,-1-1-1,0 0 1,-1 0-1,0-1 1,-1-1 0,1 0-1,-1-1 1,-1 0-1,0-1 1,0 0 0,-3 0 60,15-5 4,-1 0 0,1 0 0,-1 0 0,1 0 0,-1 0 0,1-1 0,-1 1 0,1-1 0,-1 0 0,1 0 0,-1 0 0,0 0 0,1 0 1,-1 0-1,1-1 0,-1 1 0,1-1 0,-1 0 0,1 0 0,-1 0 0,1 0 0,0 0 0,-1 0 0,1-1 0,0 1 0,0-1 0,0 0 1,0 1-1,0-1 0,0 0 0,1 0 0,-1 0 0,1 0 0,-1-1 0,1 1 0,0 0 0,-1-1-4,0-5 80,0 0 0,0 1-1,0-1 1,1 0 0,0 0 0,1 0-1,0 0 1,0-1 0,1 1 0,0 0-1,0 1 1,1-1 0,0 0-1,0 0-79,-1 6 44,0 0 0,1 0 0,-1 0 0,1 1 0,-1-1-1,1 0 1,-1 1 0,1 0 0,0-1 0,-1 1 0,1 0-1,0 0 1,0 0 0,0 0 0,0 0 0,0 0-1,0 0 1,1 1 0,-1-1 0,0 1 0,0 0 0,0-1-1,1 1 1,-1 0 0,0 0 0,0 1 0,0-1 0,1 0-1,-1 1-43,2-1 48,383 12 2049,-224-5-4238,-114 8-396,-41-12 1835</inkml:trace>
  <inkml:trace contextRef="#ctx0" brushRef="#br0" timeOffset="-5657.74">26016 3208 9306,'66'-19'3945,"42"-19"-2337,18 1-232,14-13-647,0 7-297,-15 8-416,-21-1-208,-19 15-689,-14-5-447,-34 21-472,-24 15 960</inkml:trace>
  <inkml:trace contextRef="#ctx0" brushRef="#br0" timeOffset="-5292.718">26005 3941 7522,'0'-1'85,"-1"0"0,1 1 0,0-1 0,-1 0 0,1 1 0,0-1 0,0 0 1,0 1-1,0-1 0,-1 0 0,1 1 0,0-1 0,0 0 0,0 1 0,1-1 0,-1 0 1,0 1-1,0-1 0,0 0 0,0 1 0,1-1 0,-1 0 0,0 1 0,1-1 0,-1 0 1,0 1-1,1-1 0,-1 1 0,1-1 0,-1 1 0,1-1 0,-1 1 0,1-1 0,-1 1 1,1-1-1,-1 1 0,1 0 0,0-1 0,-1 1 0,1 0 0,0 0-85,1-3 207,27-30 280,0-2-247,3 2-1,0 0 1,3 2-240,-16 14 22,1 1 1,1 0-1,1 1 0,0 1 0,1 2 1,0 0-1,4 0-22,62-12-97,-5 3-178,-24 25-153,-53-2 361,-5-2 42,-1 0-1,1 0 0,0 0 0,0 0 1,-1 0-1,1 0 0,0 1 1,0-1-1,-1 1 0,1-1 1,0 1-1,-1 0 0,1 0 0,-1 0 1,1 0-1,-1 0 0,1 0 1,-1 0-1,0 0 0,1 0 1,-1 1-1,0-1 0,0 0 0,0 1 1,0-1-1,0 1 0,0 0 1,-1-1-1,1 1 0,0 0 1,-1-1-1,1 1 0,-1 0 0,0-1 1,1 1-1,-1 0 0,0 0 1,0 0-1,0-1 0,0 1 1,-1 0 25,-1 13-95,-1 0 1,-1 0-1,0-1 0,-1 1 1,-1-1-1,0 0 1,-1-1-1,0 0 1,-9 12 94,-22 25 118,-1-1-1,-2-3 1,-3-1 0,-1-2 0,-2-2 0,-34 21-118,52-39 498,1 0 0,1 2-1,1 2 1,1 0 0,-6 11-498,28-34 57,0 0 0,0 0 0,0 0-1,1 1 1,0-1 0,0 1 0,0-1 0,0 1-1,1 0 1,-1-1 0,1 1 0,0 0-1,1 0 1,-1 0 0,1 0 0,0 0-1,1 0 1,-1 0 0,1 0 0,0-1-1,0 1 1,0 0 0,1 0 0,-1-1-1,1 1 1,0-1 0,1 1 0,-1-1 0,1 0-1,0 0 1,0 0 0,1 1-57,2 1 15,0 0 0,1 0 0,0-1 1,0 0-1,0 0 0,0-1 0,1 0 0,0 0 1,0-1-1,0 0 0,0 0 0,0-1 0,1 0 1,-1 0-1,1-1 0,-1 0 0,8-1-15,17 0-281,0-2-1,-1-2 1,0-1-1,5-2 282,-25 5-204,60-15-1013,-8-18 455</inkml:trace>
  <inkml:trace contextRef="#ctx0" brushRef="#br0" timeOffset="-4915.257">27562 993 7594,'-4'2'125,"1"0"0,0 0 1,-1 1-1,1 0 0,0-1 0,1 1 1,-1 0-1,0 0 0,1 1 1,-1-1-1,1 0 0,0 1 1,0 0-1,1-1 0,-1 1 0,1 0 1,0 0-1,-1 0 0,2 0 1,-1 0-1,0 0 0,1 0 1,0 0-1,0 2-125,-6 89 349,16 47-50,15 43-71,21 52-97,10 31-34,5 44-9,-6 22-6,-39-191-54,-6 0 0,-6 0 0,-7 0 0,-6 0 0,-22 112-28,9-143 329,-5-1 0,-4-2 1,-5-1-1,-5-2 1,-5-1-1,-4-3 0,-4-2 1,-54 72-330,85-139 241,-3-1 0,0 0-1,-2-2 1,-1-1 0,-16 10-241,38-32-75,-1 0 0,0-1 1,0 0-1,-1 0 0,0-1 0,0 0 1,0-1-1,0 0 0,-1 0 0,1-1 0,-1 0 1,0 0-1,-5-1 75,-40-13-455</inkml:trace>
  <inkml:trace contextRef="#ctx0" brushRef="#br0" timeOffset="-4345.625">22448 440 6033,'-8'15'524,"0"1"-1,1-1 1,1 1-1,1 0 0,-4 16-523,0-2 209,-29 97 371,-16 55-49,-10 44-105,-15 55-149,-11 41-70,45-158-127,-65 235 422,18 5 0,4 87-502,66-290 162,10 1 1,8 0-1,9 0 0,23 133-162,30 32 92,28-31-16,16-38-32,-66-212-89,42 70 45,-64-130-34,1 0 0,1 0-1,2-2 1,0 0 0,1-1 0,7 5 34,-9-16-16,-1 0 1,1 0-1,1-2 1,0 0 0,0-2-1,1 0 1,11 3 15</inkml:trace>
  <inkml:trace contextRef="#ctx0" brushRef="#br0" timeOffset="22763.925">25302 2253 1128,'10'-16'900,"-44"19"997,-22 10-163,53-12-1659,1 0-3,0-1 0,0 1 0,0-1 0,0 1 0,0 0 0,0 0 0,0 0 0,0 0 0,0 0 0,0 1 0,0-1 0,1 0 0,-1 1 0,1-1 1,-1 1-1,1 0 0,-1-1 0,1 1 0,0 0 0,0 0 0,0 0 0,0 0 0,0 0 0,0 0 0,1 0 0,-1 0 0,1 0 0,-1 1 0,1-1 0,0 0 0,0 1-72,-2 56 836,2-58-819,0 0-1,0 0 1,1 0-1,-1-1 1,0 1 0,1 0-1,-1 0 1,1-1-1,-1 1 1,1 0-1,-1-1 1,1 1-1,-1 0 1,1-1-1,0 1 1,-1-1 0,1 1-1,0-1 1,0 1-1,-1-1 1,1 0-1,0 1 1,0-1-1,0 0 1,-1 0-1,1 1 1,0-1 0,0 0-1,0 0 1,0 0-1,0 0 1,-1 0-1,1 0 1,0 0-1,0 0 1,0-1 0,0 1-1,-1 0 1,2-1-17,30-11 266,80-75-14,-109 84-288,0 0 0,0 0-1,0 0 1,-1-1-1,0 1 1,1 0 0,-1-1-1,0 0 1,-1 1-1,1-1 1,-1 0 0,1 0-1,-1 0 1,0 0-1,-1 0 1,1 0 0,-1 0-1,1 0 1,-1-1-1,-1-2 37,1 6-10,0-1 0,-1 1 0,1 0 0,0-1-1,-1 1 1,1 0 0,-1 0 0,1-1 0,-1 1 0,0 0-1,0 0 1,0 0 0,1 0 0,-1 0 0,0 0 0,0 0-1,0 0 1,0 0 0,-1 0 0,1 1 0,0-1-1,0 0 1,0 1 0,-1-1 0,1 1 0,0-1 0,0 1-1,-1 0 1,1-1 0,-1 1 0,1 0 0,0 0 0,-1 0-1,1 0 1,-1 0 10,-2 0 8,1 1 0,0-1 0,-1 1-1,1-1 1,0 1 0,-1 0 0,1 0 0,0 1 0,0-1-1,0 1 1,0-1 0,0 1 0,0 0 0,0 1-8,-17 16 69,0 0 0,2 1 0,0 1 0,2 1 0,-10 17-69,-47 90 13,48-98 53,34-53 155,10-3-174,32-56-19,7 13-28,-25 47-34,-38 26-119,-15 12-78,-16 17 98</inkml:trace>
  <inkml:trace contextRef="#ctx0" brushRef="#br0" timeOffset="24481.838">25071 2428 3889,'-5'-10'2434,"7"12"-2384,0-1 0,0 1 0,0 0 1,0 0-1,0 0 0,-1 1 0,1-1 1,-1 0-1,1 1 0,-1-1 1,0 1-1,0-1 0,0 1 0,0-1 1,-1 1-1,1 0 0,-1-1 0,1 1 1,-1 0-1,0-1 0,0 1 0,0 0 1,0 0-1,-1-1 0,1 1 0,-1 0 1,0-1-1,0 1 0,0-1 0,0 1 1,0-1-1,0 1 0,-1-1 0,1 0 1,-1 1-51,-11 30 213,2 1 0,1 0 0,1 1 1,-1 21-214,-2 1 214,-65 371 366,62-360-445,-3-2 0,-3 0 0,-9 13-135,-14 55 363,-35 134-211,62-220-147,-2-2 0,-2 0 0,-2-2 0,-2 0 0,-28 36-5,-40 83 164,-79 73 729,-105 140-451,208-295-428,-4-3 1,-3-3-1,-71 54-14,-85 36 88,175-124-140,-391 259-201,198-163 398,-28-12 58,59-22-107,-152 100-96,247-136 17,-52 17-17,-28-14 27,96-41-21,-4-8 5,-94 34-4,105-30 17,4-1 33,-115 2 246,-3-9 338,-100-10-641,233-7 84,0-4-1,-75-14-83,-41-28 311,-114-43 766,4-1-262,172 50-695,51 13-102,-1 4 1,-1 3-1,0 4 0,-73-3-18,69 18-22,1 3-1,-69 13 23,-55 16-9,12 20 3,117-25-15,2 4 0,-38 21 21,31-6-47,-71 48 47,134-76 8,1 1 0,1 2 0,0 0 0,2 2-1,0 0 1,2 1 0,1 2 0,0 0 0,2 1 0,-4 9-8,-36 72 23,5 1 0,-35 111-23,81-202 2,-49 131 183,-31 138-185,58-185 343,23-101-939,-6-7-5175,2 8 4855</inkml:trace>
  <inkml:trace contextRef="#ctx0" brushRef="#br0" timeOffset="25001.895">16000 7578 5281,'0'-5'141,"0"0"0,0 0 1,0 0-1,0 0 0,1 1 0,0-1 0,0 0 0,0 0 0,1 0 1,0 1-1,0-1 0,0 1 0,0 0 0,0-1 0,1 1 0,0 0 1,0 0-1,2-1-141,27-41 1128,-31 45-1086,-1 0 0,0 0 0,1 0-1,0 0 1,-1 0 0,1 0 0,-1 1 0,1-1 0,0 0 0,0 0-1,-1 1 1,1-1 0,0 1 0,0-1 0,0 0 0,0 1 0,0-1 0,0 1-1,0 0 1,0-1 0,0 1 0,0 0 0,0 0 0,0 0 0,0-1 0,0 1-1,0 0 1,0 0 0,0 0 0,0 1 0,0-1 0,0 0 0,0 0-1,0 1 1,0-1 0,0 0 0,0 1 0,0-1 0,0 1 0,0-1 0,0 1-1,-1 0 1,2 0-42,17 68 254,29 350-177,-21-268 40,-25-145-86,0 1 0,1-1 0,-1 1 0,1-1-1,1 0 1,-1 0 0,1-1 0,0 1 0,0-1-1,1 0 1,0 1-31,-4-6 9,0 0 1,0 1-1,0-1 0,0 0 1,0 0-1,0 0 0,0 0 1,0 0-1,0 0 0,0 0 0,0 0 1,0-1-1,0 1 0,0 0 1,0 0-1,0-1 0,0 1 0,0-1 1,0 1-1,-1-1 0,1 1 1,0-1-1,0 0 0,0 1 1,-1-1-1,1 0 0,0 0 0,-1 1 1,1-1-1,-1 0 0,1 0 1,-1 0-1,1 0 0,-1 0 1,1 0-1,-1 0 0,0 0 0,0 0 1,1 0-10,1-3 23,134-164 590,77-54 522,-143 153-838,-57 58-259,-7 6-66,1-1 1,-1 0-1,0 0 1,0 0-1,0-1 0,-1 0 1,0 0-1,-1 0 0,0-1 1,2-4 27,-12 5-143</inkml:trace>
  <inkml:trace contextRef="#ctx0" brushRef="#br0" timeOffset="30849.153">26258 1215 1264,'-29'14'4018,"-7"0"-3316,-27 39-563,29-24-73,22-20-39,1 1-1,0-1 1,1 2-1,0-1 1,0 2-1,1-1 1,-2 5-27,-52 95 269,1-2 493,5 2 0,5 3-762,-2 3 1375,-57 90-1375,90-174 76,2 1 0,1 1 0,2 0-1,1 2 1,-5 21-76,-2 36 43,5 0 0,3 2 0,4 27-43,5 53 32,8 0 0,7-1-1,28 132-31,-26-193 130,5 0 0,6 0 0,4-2 0,31 77-130,155 305 546,-48-78-486,-163-406-51,0 0 0,2 1 0,-1-2 0,1 1 0,1 0 1,-1-1-1,2 1 0,-1-1 0,1-1 0,1 1 0,-1-1 0,1 0 1,1-1-1,0 1 0,0-2 0,0 1 0,1-1 0,0 0 0,0-1 0,4 2-9,-4-5 20,1 1 0,-1-2 0,1 1-1,0-1 1,0-1 0,0 0-1,0 0 1,-1-1 0,1 0-1,0-1 1,0 0 0,-1-1 0,1 0-1,-1 0 1,4-2-20,7-5 55,1 0-1,-2-1 1,0-1-1,0-1 1,-1-1-1,6-6-54,-2-1 46,-2-2-1,0 0 0,-1-1 1,-2-1-1,2-4-45,45-75 168,21-52-168,-54 96 21,43-90 101,-7-2-1,-7-4 0,18-83-121,-41 100 142,-7-2 0,6-87-142,-21 113-25,-4-1 0,-6-1 0,-5 1 0,-5 0 0,-10-36 25,-120-542 724,86 249 120,44 407-865,-1 1 1,-2 0-1,-2 0 0,-1 1 0,-2 0 0,-8-14 21,13 34-113,0 0 0,-1 1 1,-1 0-1,-1 0 0,0 1 1,-1 0-1,0 1 0,-1 1 1,-1 0-1,0 0 0,0 1 1,-1 1-1,0 1 0,-15-7 113,-106-29-494</inkml:trace>
  <inkml:trace contextRef="#ctx0" brushRef="#br0" timeOffset="32718.84">26041 5195 4233,'8'-17'4445,"-25"49"-4201,-57 42-236,12-10-108,22-22 142,-1-3-1,-2-1 1,-2-2 0,-25 15-42,62-46 35,-28 17 181,1 1 1,1 2-1,2 2 1,-5 6-217,-172 175 382,97-112-293,100-83-81,-75 63 31,-7-21-37,11-34 6,50-15-7,-19 10-16,-53 68 151,3-11 80,-4 2 28,72-53-199,-49 24-14,12-27-19,-12 7 22,-3 29 24,-105 64 2,176-112-48,-20 11 81,0-1 1,-2-2 0,-11 2-94,43-15 13,-69 19 312,0 3-1,2 3 1,-11 9-325,18-6 111,-8-4-54,16 1-42,2 3 0,-31 23-15,53-33-2,-128 67 15,79-48 5,-1-15 26,-84 39 13,60-29-30,-1-4-1,-112 14-26,-205 7 0,348-41 26,0-4 0,-68-4-26,-375-15 475,426 16-443,-199-3-18,197-8-18,-93 11 9,167-4-4,-59 0 34,1-4 1,-13-4-36,41 1 50,-81-13 532,-1 6-1,-90 3-581,189 12 28,-30-1-41,-1 3 0,1 3 0,0 3 0,-24 7 13,-70 30-353,150-42 339,1-2 5,1 1 0,-1 1 0,1-1 0,-1 2 0,1-1 0,0 1 1,0 0-1,0 0 0,1 0 0,-1 1 0,-1 2 9,-2 4-5,0 0 1,0 1-1,2 0 0,-1 0 0,2 1 0,0 0 1,-5 11 4,-13 48-3,-90 165 15,99-206 18,11-22 4,0 0 1,0 0-1,1 1 0,0 0 1,1 0-1,0 0 1,-1 10-35,4 6 52,-6-26-3994,5-1 3308</inkml:trace>
  <inkml:trace contextRef="#ctx0" brushRef="#br0" timeOffset="33278.098">18298 7932 4881,'1'-3'3484,"4"13"-3345,55 92-42,-8 6-41,27 15 44,-36-82 18,-30-21-55,-4-19 78,21-4 119,-25 3-222,-1-1 0,1 0 0,-1-1 0,0 1 0,1-1 0,-1 0 0,0 0 0,0 0 0,0 0 0,0-1 0,-1 1 0,1-1 0,-1 0 0,1 0-1,-1-1 1,0 1 0,0-1 0,-1 1 0,1-1 0,1-2-38,33-54 61,-2-1 0,23-57-61,-46 88-170</inkml:trace>
  <inkml:trace contextRef="#ctx0" brushRef="#br0" timeOffset="34562.483">17676 8538 4961,'-1'-3'117,"0"1"-1,0-1 1,0 0-1,1 0 1,-1 0-1,1 1 1,0-1-1,0 0 1,0 0-1,0 0 1,0 0-1,1 0 1,-1 1 0,1-1-1,-1 0 1,1 0-1,0 1 1,1-1-1,-1 1 1,0-1-1,1 1 1,-1-1-1,1 1 1,0-1-117,10-22 194,-10 18-142,0 1 0,0 0 0,-1 0 0,0 0 0,0-1 0,-1 1 0,1-1-1,-2 1 1,1 0 0,-1-5-52,-10 10 255,7 4-249,0-1 1,0 1-1,0 0 0,1 0 1,-1 0-1,1 1 1,0-1-1,0 1 0,0 0 1,0 0-1,1 0 0,0 0 1,0 0-1,-2 3-6,-24 55 146,3 1 0,2 1 0,-5 29-146,-9 43 253,-71 399 801,89-412-652,5 1 0,5 0 1,6 1-1,11 92-402,-3-151 62,3-1 0,3 0-1,3 0 1,2-1 0,3-1 0,3-1-1,26 50-61,-40-96-103,1 0 1,1-1-1,0 0 0,1-1 0,0 0 0,1-1 0,8 7 103,16 11-719,-16-20 271</inkml:trace>
  <inkml:trace contextRef="#ctx0" brushRef="#br0" timeOffset="43019.443">18173 9498 3753,'-7'-37'4734,"5"34"-3870,2 3-845,0 0 1,0-1 0,0 1 0,0 0 0,-1 0 0,1 0-1,0-1 1,0 1 0,0 0 0,0 0 0,0-1 0,0 1-1,0 0 1,0 0 0,-1-1 0,1 1 0,0 0 0,0 0 0,0-1-1,0 1 1,0 0 0,0 0 0,1-1 0,-1 1 0,0 0-1,0 0 1,0-1 0,0 1 0,0 0 0,0 0 0,0-1-1,0 1 1,0 0 0,1 0 0,-1 0 0,0-1 0,0 1 0,0 0-1,1 0 1,-1 0 0,0 0 0,0 0 0,0-1 0,1 1-1,-1 0 1,0 0 0,0 0 0,1 0 0,-1 0 0,0 0 0,0 0-1,1 0 1,-1 0 0,0 0 0,0 0 0,1 0 0,-1 0-1,0 0 1,0 0 0,1 0 0,-1 0-20,176-49 920,231-25 1837,-354 61-2211,0-2-1,-1-3 1,41-20-546,-88 36-52,0 0-1,0 0 0,0 0 0,0 0 1,0-1-1,-1 0 0,1 0 0,-1 0 0,0-1 1,1 1-1,-2-1 0,1 0 0,0 0 1,-1 0-1,0-1 0,0 1 0,0-1 0,0 0 1,-1 0-1,0 0 0,0-1 53,-1 6-58,-1-1-1,0 0 0,1 1 1,-1-1-1,0 0 0,0 1 1,0-1-1,0 0 1,0 0-1,0 1 0,0-1 1,0 0-1,0 0 1,0 1-1,0-1 0,0 0 1,0 1-1,0-1 1,-1 0-1,1 1 0,0-1 1,-1 0-1,1 1 1,0-1-1,-1 0 0,1 1 1,-1-1-1,1 1 0,-1-1 1,1 1-1,-1-1 1,1 1-1,-1-1 0,0 1 1,1 0-1,-1-1 1,1 1-1,-1 0 0,0-1 59,-16 9-726</inkml:trace>
  <inkml:trace contextRef="#ctx0" brushRef="#br0" timeOffset="43697.933">20582 8508 4129,'90'-58'3142,"-85"54"-2989,0 1 1,0 0-1,0-1 1,-1 0-1,0 0 1,0 0-1,0-1 1,0 1-1,-1-1 1,3-4-154,-6 8 47,0 0-1,-1-1 1,1 1-1,0-1 1,0 1 0,-1 0-1,1-1 1,-1 1 0,1 0-1,-1-1 1,0 1-1,1 0 1,-1 0 0,0 0-1,0 0 1,0-1 0,0 1-1,0 0 1,0 1-1,0-1 1,0 0 0,0 0-1,-1 0 1,1 1 0,0-1-1,-1 0-46,0 0 27,0-1-1,0 1 1,0-1 0,0 1-1,-1 0 1,1 0 0,0 0-1,-1 0 1,1 0-1,-1 1 1,1-1 0,-1 1-1,0-1 1,1 1-1,-1 0 1,1 0 0,-1 0-1,0 1 1,1-1 0,-1 1-1,1-1 1,-1 1-1,1 0 1,-1 0 0,1 0-1,0 0 1,-2 1-27,-97 53 307,-99 81-86,172-119-149,0 2 1,2 0-1,0 2 0,1 1 0,1 1 0,-4 6-71,-67 118 85,84-129-86,-156 300-21,141-263 20,1 1-1,4 1 1,-3 16 1,17-48 0,1 1 0,1 0 0,2-1 0,0 2 0,2-1 0,1 0 0,1 0 0,4 21 0,-4-34 5,2 0 0,0-1-1,0 1 1,1-1 0,1 0 0,0 0 0,0-1 0,1 1 0,1-1-1,0 0 1,0-1 0,1 0 0,0 0 0,1 0 0,0-1 0,1-1 0,3 3-5,-4-5 2,0 0 1,0-1 0,0 0 0,1 0 0,0-1 0,0 0 0,0-1 0,1 0 0,-1 0-1,1-1 1,0-1 0,-1 0 0,1 0 0,0-1 0,0-1 0,-1 1 0,1-2 0,0 1-1,-1-2 1,1 1 0,-1-2 0,0 1 0,0-1 0,8-5-3,5-7 18,0-1 1,-1-1-1,-1-1 1,0-1 0,-2-1-1,0 0 1,-2-2-1,0 0 1,-1-1-1,4-10-18,-9 18 13,0-1-1,-1 0 0,-1 0 0,-1-1 1,0-1-1,-1 1 0,-1-1 1,-1 0-1,0-5-12,-5 19 4,1-1 1,-1 0-1,0 1 1,0-1 0,-1 0-1,0 1 1,0-1-1,0 1 1,-1-1-1,1 1 1,-1-1-1,-1 1 1,1 0-1,-1 0 1,0 0-1,0 0 1,0 1-1,-1-1 1,1 1-1,-1 0 1,0 0-1,0 0 1,-1 1-1,1-1 1,-1 1-1,-4-3-4,-9 0-19,0 0-1,0 2 1,0-1-1,0 2 1,-1 1-1,0 0 1,1 1-1,-1 1 1,0 1-1,1 1 1,-1 0-1,1 1 1,-12 4 19,-8 0-61,0 2 1,1 1-1,1 2 0,0 2 1,0 1-1,1 1 1,1 3-1,1 0 0,-9 9 61,29-19-63,1 0-1,1 1 1,0 0-1,0 1 1,1 0-1,0 1 1,1 0-1,0 1 1,1-1-1,1 2 1,0-1-1,0 1 1,-3 12 63,-1 76-283</inkml:trace>
  <inkml:trace contextRef="#ctx0" brushRef="#br0" timeOffset="44510.342">21688 9339 5793,'-90'-40'2584,"71"36"-2558,1 0-1,0 1 1,-1 1-1,0 0 1,1 2-1,-1 0 1,0 1-1,1 1 1,-1 1 0,-17 5-26,17-4-2,0 0 0,0 2 1,0 0-1,1 1 1,0 1-1,-8 5 2,-38 39-13,1 15-15,46-38-15,2 0 1,0 1 0,2 0-1,2 1 1,0 1 0,2 0-1,2 0 1,-2 20 42,-8 94-153,16-142 178,1 0 0,0 0 1,0 0-1,0 0 0,0 0 1,1 0-1,-1 0 0,1-1 1,0 1-1,0 0 0,1 0 1,-1-1-1,1 1 0,0-1 1,0 1-1,0-1 0,0 0 1,1 0-1,-1 0 1,1 0-1,0 0 0,-1 0 1,1-1-1,1 1 0,-1-1 1,0 0-1,1 0 0,-1 0 1,1-1-1,1 2-25,6-2 69,0 1 0,1-2 0,-1 1 0,0-2 0,1 1 0,-1-1 0,0-1 0,0 0 0,0-1 0,0 0 0,0-1 0,0 0 0,-1 0 0,0-1 0,0-1 0,0 0 0,-1 0-1,4-3-68,16-14 51,0-1 0,-2-1 0,0-1 0,-2-1-1,-1-2 1,-2 0 0,0-1 0,2-9-51,2 2 18,35-53 27,44-85-45,-52 74 11,-5-2-1,-2-8-10,12-66-8,-16 38-84,-5-1 0,4-64 92,-8-86 31,-29 260 200,0 30 94,-4 26 36,-18 132 225,-73 301-213,-14 145-325,-7 96 1438,99-624-1617,13-76 99,1 1-1,-1-1 0,0 1 0,0-1 1,0 1-1,0-1 0,0 1 0,0-1 1,-1 1-1,1-1 0,0 1 0,0-1 1,0 1-1,0-1 0,-1 1 1,1-1-1,0 1 0,0-1 0,-1 0 1,1 1-1,0-1 0,-1 1 0,1-1 1,0 0-1,-1 1 0,1-1 0,-1 0 1,1 1-1,-1-1 0,1 0 0,-1 0 1,1 0-1,-1 1 0,1-1 1,-1 0-1,1 0 0,-1 0 0,1 0 1,-1 0-1,1 0 0,-1 0 0,1 0 1,-1 0-1,1 0 33,-6-18-513</inkml:trace>
  <inkml:trace contextRef="#ctx0" brushRef="#br0" timeOffset="45432.52">22670 8693 6281,'-10'15'443,"1"1"0,1 0 0,1 1 0,0 0 0,1 0 0,1 0 0,-2 16-443,-28 279 274,24-190-273,-26 357 40,27-329-32,2 51 31,12-149 221,0-45 2,2-24 86,0-87 588,-14-57-510,-8 0 0,-11-25-427,2 17 132,-2-146-132,28 253 16,2 0 1,3 0-1,13-52-16,-13 82 42,2 1-1,2-1 1,0 1-1,3 1 1,0 0-1,2 1 1,7-10-42,-18 31 33,0 0-1,1 0 1,0 1 0,0-1 0,1 1 0,0 1 0,0-1 0,0 1 0,1 0-1,0 0 1,0 1 0,1 0 0,-1 1 0,1-1 0,0 1 0,1 1-1,-1-1 1,1 1 0,-1 1 0,1 0 0,0 0 0,0 1 0,0 0 0,-1 0-1,1 1 1,0 0 0,0 1 0,0 0 0,0 0 0,0 1 0,5 2-33,14 7 5,0 2 1,-2 0-1,1 2 1,1 3-6,16 9-14,-33-22-3,0 1 1,-1 0 0,0 0 0,-1 1 0,1 0 0,-1 1-1,-1 0 1,1 1 0,-1-1 0,-1 2 0,0-1 0,0 1-1,-1 0 1,0 0 0,-1 1 0,4 9 16,-8-18-7,-1 0 0,0 0 0,0 0 0,1 0 0,-1 0 1,0 0-1,-1 0 0,1 0 0,0 0 0,-1 0 0,1 0 0,-1 0 0,1 0 0,-1 0 1,0 0-1,0-1 0,0 1 0,0 0 0,0 0 0,0-1 0,0 1 0,-1-1 0,1 1 1,-1-1-1,1 0 0,-1 1 0,1-1 0,-1 0 0,0 0 0,0 0 0,1 0 0,-2 0 7,-66 17-260,67-17 254,-181 32-409,58 5 399,115-35 31,0 0-1,1 1 1,0 0-1,0 1 1,0 0 0,0 0-1,1 1 1,0 0-1,0 1 1,0-1-1,1 2 1,0-1-1,1 1 1,-1 0-1,1 0 1,1 1-1,0-1 1,-3 8-15,-8 26 74,2 1 1,1 1 0,3-1-1,2 2 1,1-1-1,1 27-74,5-62 5,-1 1-4,0 1 0,0 0 0,2 0 0,-1 0 1,1 0-1,1 0 0,0 0 0,0-1 0,1 1 0,1 0 0,0-1 1,0 1-1,1-1 0,0 0 0,1 0 0,0 0 0,0-1 0,1 0 1,1 0-1,-1 0 0,5 4-1,12 3-100,0 0-1,0-2 1,1 0-1,1-2 1,0 0 0,1-2-1,0-1 1,1-1 0,0-1-1,0-1 1,0-2 0,25 2 100,193 9-1250,-119-11 734,-28 3 240,-85-7 283,-1 0 1,1 2 0,-1-1-1,0 2 1,0-1-1,0 2 1,0 0-1,0 0 1,-1 1-8,-9-5 21,-1 1 0,0-1 0,0 1 0,-1-1 1,1 1-1,0 0 0,0-1 0,0 1 0,0 0 0,0 0 0,-1 0 0,1-1 1,0 1-1,-1 0 0,1 0 0,-1 0 0,1 0 0,-1 0 0,1 0 1,-1 0-1,0 0 0,1 1 0,-1-1 0,0 0 0,0 0 0,0 0 0,0 0 1,0 0-1,0 0 0,0 0 0,0 1 0,0-1 0,-1 0 0,1 0 1,0 0-1,-1 0 0,1 0 0,-1 0 0,1 0 0,-1 0 0,0 0 0,1 0 1,-1 0-1,0-1 0,1 1 0,-1 0 0,0 0 0,0-1 0,0 1 1,0 0-1,0-1 0,0 1-21,-44 34 892,-37 8 127,-22 12 14,-23-6-126,-123 41 266,58-37-1262,173-50-271,-1 1-1,1 0 1,0 2-1,0 0 0,1 2 1,0 0-1,0 0 0,0 2 1,2 0-1,-1 1 1,1 1-1,-2 3 361,-24 37-854</inkml:trace>
  <inkml:trace contextRef="#ctx0" brushRef="#br0" timeOffset="46041.469">23533 7741 6681,'-1'-1'105,"1"-1"0,-1 0 0,1 0 0,0 0 0,0 0 0,0 0-1,0 0 1,0 0 0,1 0 0,-1 0 0,1 0 0,-1 0-1,1 0 1,-1 1 0,1-1 0,0 0 0,0 0 0,0 1 0,0-1-1,0 0 1,0 1 0,1-1 0,-1 1 0,1 0 0,-1-1 0,1 1-1,-1 0 1,1 0 0,-1 0 0,1 0 0,0 0 0,0 0 0,-1 0-1,1 1 1,0-1 0,0 1 0,1-1-105,6 2 82,0 1-1,0-1 1,-1 1-1,1 1 1,0 0 0,-1 0-1,0 1 1,0-1-1,0 2 1,4 2-82,36 24 69,-2 1 0,-2 3 0,0 1-1,-3 2 1,12 16-69,53 64 6,-12 26-229,-14 25-147,-55-91 198,-4 0-1,-3 2 0,-4 0 0,-3 0 0,-3 1 1,-5 1-1,-3 37 173,-14 114 38,2-165 321,-2 0-1,-3-1 1,-3-1-1,-28 59-358,-2-21 1261,-6-2 0,-3-3 0,-5-3 0,-70 81-1261,103-137 185,-94 113 209,112-140-677,0-1-1,0 0 0,-2-1 0,1 0 0,-2-1 0,1-1 0,-1 0 1,0-1-1,-9 3 284,-29-3-927</inkml:trace>
  <inkml:trace contextRef="#ctx0" brushRef="#br0" timeOffset="48299.015">24869 8960 4505,'-2'0'92,"1"0"1,-1 1-1,1-1 1,0-1-1,-1 1 1,1 0-1,0 0 1,-1 0-1,1-1 1,0 1-1,0-1 1,-1 1-1,1-1 1,0 1-1,0-1 1,0 0-1,0 1 0,-1-1 1,1 0-1,0 0 1,0 0-1,1 0 1,-1 0-1,0 0 1,0 0-1,0 0 1,1 0-1,-1-1 1,0 1-1,1 0 1,-1 0-1,1-1 1,0 1-1,-1 0 1,1-1-1,0 1 0,0 0 1,0-1-1,0 1 1,0 0-1,0-1 1,0 1-1,0 0 1,1-1-1,-1 1 1,0 0-1,1-1 1,-1 1-1,1 0 1,0-1-93,2-1 56,0-1 0,0 1 1,0-1-1,1 1 1,0 0-1,-1 1 1,1-1-1,0 1 1,0-1-1,0 1 0,1 1 1,-1-1-1,0 0 1,1 1-1,-1 0 1,1 0-1,-1 0 0,1 1 1,2-1-57,208-23 996,108-33 471,-131 15-1130,-172 39-782,-23 6-67,-21-7 150</inkml:trace>
  <inkml:trace contextRef="#ctx0" brushRef="#br0" timeOffset="48575.333">24961 9452 7386,'0'-9'2840,"16"3"-1912,4-17-111,16-1-233,5-2-120,9-6-296,5 17-96,10-1-64,11 6-16,0 0-104,8 7-192,9 3-584,2 13 615,-8 12-15</inkml:trace>
  <inkml:trace contextRef="#ctx0" brushRef="#br0" timeOffset="51060.446">26755 8344 5073,'4'-59'3926,"-4"57"-3888,0-2 292,3 40-238,25 329 367,-24 307 372,-5-638-808,11 131 390,-8-152-353,-4-19-357,-3-19-234,-3-24 212</inkml:trace>
  <inkml:trace contextRef="#ctx0" brushRef="#br0" timeOffset="51317.759">26440 8862 6209,'-19'3'2281,"9"10"-1729,0 0-184,13 11-40,4-2-96,22-8-80,3-3 80,24-9 136,11-10 56,12-18-16,14-10-87,-1-14-169,11 1-64,-10 15-320,-7 3-153,-24 15-231,-21 8-208,-17 13 552</inkml:trace>
  <inkml:trace contextRef="#ctx0" brushRef="#br0" timeOffset="52092.43">27845 8466 5273,'32'-13'4185,"10"-22"-3324,-28 23-571,18-21-224,-2-2 1,-1-1-1,-2-1 0,-1-1 0,-2-1 1,-2-1-1,3-11-66,6-6 8,-2-4-41,-24 47 6,1 1 0,0 0 0,1 0 0,1 1 0,0 0 0,0 0 0,1 1 0,1 0 0,7-7 27,-16 16-11,0 1 0,0 0 1,1-1-1,-1 1 0,0 0 0,0-1 0,1 1 1,-1 0-1,1 0 0,-1 0 0,1 0 0,-1 1 1,1-1-1,0 0 0,-1 1 0,1-1 0,0 1 1,-1-1-1,1 1 0,0 0 0,0 0 0,-1 0 1,1 0-1,0 0 0,0 0 0,0 0 0,-1 0 1,1 1-1,0-1 0,-1 1 0,1 0 0,0-1 1,-1 1-1,1 0 0,-1 0 0,1 0 1,-1 0-1,1 0 0,-1 0 0,0 0 0,1 0 1,0 2 10,5 88-127,-7-83 124,-12 156 130,-21 171 456,-1-41-250,29-242-388,-3-1 0,-2 0 0,-2 0 0,-2-1 0,-2-1 0,-3 0 0,-14 25 55,26-62-13,0 0 0,0 0 0,-1 0 0,-1-1 0,0-1 0,0 1 0,-1-2 1,0 1-1,-1-1 0,0-1 0,-1 0 0,-5 3 13,14-9 4,0 0 1,-1-1-1,1 1 0,0-1 1,-1 0-1,1 0 0,-1 0 1,1 0-1,-1 0 0,1-1 1,-1 0-1,1 1 0,-1-2 1,0 1-1,1 0 0,-2-1-4,1-1 1573,10-2-1220,15-6-192,1 1 0,0 1-1,0 1 1,1 1 0,0 1 0,0 1 0,2 0-161,301-41 401,-208 31-528,-112 14 110,-3 0-16,0 0 1,0 0-1,0 0 1,0 0-1,0-1 0,0 1 1,0-1-1,0 0 1,0 0-1,0 0 0,0 0 1,0 0-1,0 0 1,-1-1-1,1 0 0,0 1 1,-1-1-1,0 0 1,1 0-1,-1-1 0,0 1 1,0 0-1,0-1 1,0 1-1,-1-1 0,1 1 1,0-2 32,4-28-148</inkml:trace>
  <inkml:trace contextRef="#ctx0" brushRef="#br0" timeOffset="52648.261">29116 8081 3441,'-24'-14'2899,"14"12"-2296,-42 22 323,36-11-819,12-7-82,-1 0 0,1 1 0,0-1-1,0 1 1,1 0 0,-1 0 0,1 1 0,-1-1-1,1 1 1,0-1 0,0 1 0,0 0-1,1 0 1,-2 4-25,-1 1 74,1-1 0,0 1-1,0 0 1,1 0 0,0 0 0,1 0 0,0 0-1,1 1 1,-1-1 0,2 1 0,-1-1 0,1 1-1,1-1 1,0 1 0,0-1 0,1 1 0,0-1-1,1 0 1,0 0 0,0 0 0,1 0 0,0 0-1,1-1 1,0 0 0,0 0 0,0 0 0,1 0-74,3 0 80,1 0 0,-1 0 0,1 0 0,1-1 1,-1-1-1,1 0 0,0 0 0,1-1 1,-1-1-1,1 0 0,0 0 0,0-1 1,0-1-1,0 0 0,1 0 0,-1-1 0,1-1 1,-1 0-1,1-1 0,-1 0 0,0-1 1,1-1-1,-1 1 0,0-2 0,-1 0 1,1 0-1,-1-1 0,1-1 0,-1 0 0,-1 0 1,10-8-81,11-14 26,-2-1 1,-1-2 0,-2-1 0,17-26-27,-39 52 5,7-7 7,0 0 0,-1-1 0,-1-1 0,0 0 0,-2 0 0,1 0 0,-2-1 0,0 0 0,0 0 0,1-15-12,-6 17 24,-1-1 0,-1 0 0,0 1 0,-1-1 0,0 1 0,-2-1 0,1 1 0,-2 0 0,0 0 0,0 1 0,-2-1 0,1 1 0,-3-1-24,3 0 12,-1 0 0,0 1 1,-1 0-1,-1 0 0,0 1 1,-1 0-1,0 0 0,-1 1 1,0 1-1,0 0 0,-2 0 0,1 1 1,-1 1-1,0 0 0,0 1 1,-1 0-1,0 1 0,-7-2-12,9 6 0,-1 0-1,1 1 1,-1 0 0,0 1-1,1 1 1,-1 0-1,0 0 1,1 1 0,0 1-1,-1 0 1,1 1-1,0 0 1,-7 4 0,-6 5-8,1 1-1,1 1 1,1 0 0,-19 18 8,17-13-258,1 1 1,2 0-1,0 2 1,1 1 0,2 0-1,0 1 1,2 1-1,0 1 1,2 0 0,1 1-1,-4 14 258,-4 36-536</inkml:trace>
  <inkml:trace contextRef="#ctx0" brushRef="#br0" timeOffset="53018.805">29371 8107 5913,'4'-2'215,"1"-1"-1,-1 1 1,1 0-1,0 0 1,0 0 0,0 1-1,0 0 1,0 0-1,0 0 1,0 1-1,0-1 1,0 1-1,0 0 1,0 1-1,0-1 1,5 2-215,-9-1 12,0-1 0,0 1 0,0-1 0,0 1 0,0 0 0,0-1 0,0 1 0,-1 0 0,1 0 0,0 0 0,0-1 0,-1 1 0,1 0 0,-1 0 0,1 0 1,-1 0-1,1 0 0,-1 0 0,1 0 0,-1 1 0,0-1 0,0 0 0,0 0 0,1 0 0,-1 0 0,0 0 0,0 0 0,-1 0 0,1 1 0,0-1 0,0 0 0,0 0 0,-1 0 0,1 0 0,-1 0 0,1 0 0,0 0 0,-1 0-12,-1 10 42,-53 293 74,46-163 41,6 49-157,10 127 187,-8-238 9,1-75-179,0 1 29,0 0 0,0 0 0,0 1 1,0-1-1,-1 0 0,0 0 0,0 0 0,-1 0 1,1-1-1,-1 1 0,0 0 0,0-1 0,-1 1 1,1-1-1,-1 1 0,-1 0-46,2-2 34,0-1 0,1 0-1,-1 0 1,-1 0 0,1 0 0,0 0 0,0-1-1,-1 1 1,1 0 0,0-1 0,-1 0-1,0 0 1,1 0 0,-1 0 0,0 0 0,1 0-1,-1-1 1,0 1 0,0-1 0,0 0 0,0 0-1,1 0 1,-1 0 0,-2-1-34,-9 2 123,0-2 1,0 0-1,0-1 0,0 0 1,0-1-1,-6-3-123,-101-41 1068,-40-13-156,136 58-1491,25 2 547,0 0 0,0 0-1,-1 0 1,1 0 0,0 0 0,-1 0-1,1 1 1,0-1 0,0 0-1,-1 0 1,1 0 0,0 1 0,0-1-1,-1 0 1,1 0 0,0 1 0,0-1-1,0 0 1,0 0 0,-1 1-1,1-1 1,0 0 0,0 1 0,0-1-1,0 0 1,0 0 0,0 1 0,0-1-1,0 0 1,0 1 0,0-1-1,0 0 1,0 1 0,0-1 0,0 0-1,0 1 1,0-1 0,0 0-1,0 0 1,0 1 0,1-1 0,-1 0-1,0 1 1,0-1 0,0 0 0,1 0-1,-1 1 1,0-1 0,0 0-1,0 0 1,1 0 0,-1 1 0,0-1 32,9 7-1615,2-12-3388</inkml:trace>
  <inkml:trace contextRef="#ctx0" brushRef="#br0" timeOffset="53447.848">30235 7705 7658,'-16'-12'4456,"-14"27"-3180,-22 54-1348,5 16-127,4 3 0,4 1 0,3 2 1,-13 63 198,7-19-11,-39 122 48,61-154 113,13-16 106,10-72-167,0 0 1,1 1-1,0-2 1,1 1-1,1-1 1,1 1-1,0-2 1,0 1-1,1-1 1,1 0-1,6 7-89,-11-15 18,1 0 0,-1 0 0,1 0 0,0-1 0,0 0 0,1 0 0,0 0 0,-1 0 0,1-1 0,0 0 0,0 0 0,1-1 0,-1 1 0,1-2 0,-1 1 0,1-1 0,-1 1 0,1-2 0,0 1 0,0-1-18,117-19 45,-68 7-485,-1-2 0,36-16 440,-39 5-836,-45 20 683,-1 1 0,1 0 0,0 1 0,1-1 0,-1 1 0,0 1 0,1-1 0,0 1 0,-1 1 0,1 0 1,0 0-1,0 0 0,4 1 153,16 5-6</inkml:trace>
  <inkml:trace contextRef="#ctx0" brushRef="#br0" timeOffset="53705.67">30231 8464 9938,'-16'7'3625,"19"25"-2841,6 10-328,-4 12-88,1 18-176,-17 29-392,-3 25-208,-16 21-312,-20-2-112,0 0 8,1 1 119,7-38 329,26-13 136,15-42 120,10-43-256,17-71 256</inkml:trace>
  <inkml:trace contextRef="#ctx0" brushRef="#br0" timeOffset="54379.172">31286 8512 6617,'45'-133'4944,"-43"123"-4899,0-1 0,-1 1 0,0-1 0,-1 0 1,0 0-1,-1 1 0,0-1 0,0 0 0,-1 1 0,0-1 0,-1 1 0,-1 0 0,1 0 0,-2 0 0,1 0 1,-1 1-1,-1 0 0,0 0 0,0 0 0,0 1 0,-1-1 0,-1 2 0,1-1 0,-1 1 0,-1 0 0,-1-1-45,-6 0-1,1 0-1,-1 1 1,-1 1 0,1 1-1,-1 0 1,0 1-1,0 1 1,-1 0-1,1 1 1,-17 1 1,25 0-14,0 0 1,0 1 0,1-1-1,-1 2 1,0-1-1,0 2 1,1-1-1,-1 1 1,0 0 0,1 1-1,0 0 1,-1 0-1,1 1 1,1 0 0,-1 0-1,0 1 1,1 0-1,0 0 1,0 1 0,-4 4 13,-36 74-34,-1 33 37,21-22 16,4 2 1,4 0-1,4 0 0,5 2-19,-1 46 23,5-43-15,7-37-15,-2-64 7,1-1 0,0 1 0,0 0 0,0-1 0,0 1 0,0 0 0,0-1 0,0 1-1,0 0 1,0-1 0,1 1 0,-1 0 0,0-1 0,0 1 0,1 0 0,-1-1 0,0 1 0,0-1-1,1 1 1,-1-1 0,1 1 0,-1-1 0,1 1 0,-1-1 0,1 1 0,-1-1 0,1 1 0,-1-1-1,1 0 1,-1 1 0,1-1 0,0 0 0,-1 1 0,1-1 0,0 0 0,-1 0 0,1 0 0,0 0-1,-1 0 1,1 0 0,0 0 0,-1 0 0,1 0 0,0 0 0,-1 0 0,1 0 0,0 0 0,-1 0-1,1 0 1,0-1 0,-1 1 0,1 0 0,-1-1 0,1 1 0,0 0 0,-1-1 0,1 1 0,-1-1-1,1 1 1,-1-1 0,0 1 0,1-1 0,-1 1 0,1-1 0,-1 1 0,0-1 0,1 0 0,9-8 28,-1-1 0,1-1 0,-2 1 1,1-2-1,-2 1 0,1-1 0,3-9-28,-5 10 19,113-214 245,102-185-438,-113 221-47,-71 120 99,-4-1 0,-2-2-1,13-50 123,-12 14-81,-5-1 0,-5-1-1,8-100 82,-20 63 95,-4-11 641,-5 144-461,-1 14 76,-1 16-81,-18 127 462,0-11-341,-4 34 7,-50 492 311,-33 222-720,55-652-25,13-120 55,35-101-20,-24 27-147,27-34 121,-1 0 1,0 0 0,1 0 0,-1 0 0,0 0-1,1 0 1,-1 0 0,0 0 0,0 0 0,1 0-1,-1 0 1,0-1 0,1 1 0,-1 0 0,1 0-1,-1-1 1,0 1 0,1-1 0,-1 1 0,1 0-1,-1-1 1,1 1 0,-1-1 0,1 1 0,-1-1-1,1 0 1,-1 1 0,1-1 0,0 1 0,-1-1-1,1 0 1,0 1 0,0-1 0,0 0 0,-1 1-1,1-1 1,0 0 0,0 1 0,0-1 0,0 0-1,0 1 1,0-1 0,0 0 0,0 0 0,0 1-1,1-1 1,-1 0 0,0 1 0,0-1 0,1 0-1,-1 1 1,0-1 0,1 1 0,-1-1 26,0-2-76,5-62-1182,19-59 465</inkml:trace>
  <inkml:trace contextRef="#ctx0" brushRef="#br0" timeOffset="55271.002">31882 7832 5289,'-36'8'2118,"15"-5"-2029,5-6-90,5 5 5,7 2 37,1-1-1,-1 1 1,1 0 0,0 0 0,0 0 0,1 0-1,-1 0 1,1 1 0,0-1 0,0 1-1,0 0 1,1-1 0,-1 1 0,1 0 0,1 0-1,-1 0 1,0 0 0,1 5-41,-3 9 231,-12 90 1146,5 0 0,5 11-1377,-2 6 574,-6 24 44,-7-1 0,-9 12-618,-3 50 234,27-160 24,13-35 781,0-40-357,10-122 318,-14 79-746,-3 1 0,-8-59-254,3 64 29,-10-147-49,25 112-33,-1-7-12,46-102-21,-35 68 82,10-5 16,12-152 35,0 81 86,-16 88 90,-27 123-221,1 0-1,-1-1 1,1 1 0,-1 0-1,1 0 1,0 0 0,0 1-1,0-1 1,0 0 0,0 0-1,0 0 1,1 1 0,-1-1-1,0 1 1,1-1 0,0 1-1,-1-1 1,1 1 0,0 0-1,-1 0 1,1 0 0,0 0 0,0 0-1,0 0 1,0 0 0,0 1-1,0-1 1,0 1 0,0-1-1,0 1 1,0 0 0,1 0-1,-1 0 1,0 0 0,0 0-2,72 23-96,264 127-691,-336-150 784,4 3-6,0 0-1,0 0 1,0 0 0,-1 0 0,1 1 0,-1 0-1,1 0 1,-1 1 0,-1-1 0,1 1 0,-1 0-1,0 0 1,2 2 9,-6-4 3,1 0-1,0 0 1,-1-1-1,1 1 1,-1 0 0,0 0-1,0 0 1,0-1-1,0 1 1,0 0 0,-1 0-1,1 0 1,-1-1 0,0 1-1,0 0 1,0-1-1,0 1 1,0 0 0,0-1-1,-1 1 1,1-1-1,-1 0 1,0 0 0,0 1-1,0-1 1,0 0-1,-1 1-2,-4 5 15,-110 115 161,92-99-154,-311 297 107,326-311-126,-15 16 23,-1-2-1,-2 0 0,0-2 0,-2 0 1,0-3-1,-29 15-25,54-32 4,0 0 1,0 0-1,0 0 0,0 0 1,0-1-1,-1 0 0,1 0 1,-1 0-1,1-1 1,-1 0-1,-2 0-4,-2 0-12,19 5-21,132 37-61,-15 5 114,-65-8-10,47 33 0,-11 4 25,-75-56-33,2-1 0,0-2 0,2 0 0,0-2 1,11 5-3,-37-20 0,1 0 0,0 1 0,-1-1 0,1 0 1,-1 0-1,1 1 0,-1-1 0,1 0 0,-1 1 1,1-1-1,-1 1 0,1-1 0,-1 0 0,1 1 1,-1-1-1,0 1 0,1-1 0,-1 1 0,0 0 1,1-1-1,-1 1 0,0-1 0,0 1 0,1-1 1,-1 1-1,0 0 0,0-1 0,0 1 0,0 0 1,0-1-1,0 1 0,0-1 0,0 1 0,0 0 1,0-1-1,0 1 0,-1 0 0,1-1 0,0 1 1,0-1-1,0 1 0,-1-1 0,1 1 0,0 0 1,-1-1-1,1 1 0,-1-1 0,1 0 0,0 1 1,-1-1-1,1 1 0,-1-1 0,1 0 0,-1 1 1,0-1-1,1 0 0,-1 1 0,1-1 0,-1 0 0,0 0 1,1 0-1,-1 1 0,0-1 0,-4 4 4,-8 7 12,0-1 1,0 0 0,-1-1 0,-1-1 0,-10 5-17,-17 9 54,-63 43 126,-146 95 354,23 21-193,142-101-490,11-23-286,12-27-782,62-30 1150,-1 1 0,1-1 0,0 0-1,-1 0 1,1 0 0,-1-1 0,1 1-1,-1 0 1,1 0 0,0-1 0,-1 1 0,1-1-1,-1 1 1,1-1 0,0 0 0,0 0-1,-1 1 1,1-1 0,0 0 0,0 0-1,0 0 1,0 0 0,0 0 0,0 0 0,0 0-1,0-1 1,1 1 0,-1 0 0,0 0-1,1-1 1,-1 1 0,1-1 0,-1 1-1,1 0 1,0-1 0,0 1 0,-1-1 0,1 0 67,-5-51-1637,7-24 762</inkml:trace>
  <inkml:trace contextRef="#ctx0" brushRef="#br0" timeOffset="57231.381">31698 9593 5737,'0'0'54,"0"0"-1,-1 0 1,1-1-1,-1 1 1,1 0 0,0 0-1,-1 0 1,1-1-1,-1 1 1,1 0-1,-1 0 1,1 0-1,-1 0 1,1 0-1,0 0 1,-1 0 0,1 0-1,-1 0 1,1 0-1,-1 0 1,1 0-1,-1 1 1,1-1-1,0 0 1,-1 0 0,1 0-1,-1 0 1,1 1-1,0-1 1,-1 0-1,1 0 1,-1 1-1,1-1 1,0 0 0,0 1-1,-1-1 1,1 1-1,0-1 1,0 0-1,-1 1 1,1-1-1,0 1 1,0-1-1,0 0 1,-1 1 0,1-1-1,0 1 1,0-1-1,0 1 1,0-1-1,0 1 1,0-1-1,0 0 1,0 1 0,0-1-1,0 1 1,1-1-1,-1 1-53,-15 32 548,-9-20-325,8-3-166,1 1 1,0 0-1,1 1 0,1 0 1,0 2-1,0-1 0,2 2 1,0-1-1,0 2 1,1-1-1,-5 14-57,-86 128 201,76-123-137,1 1 0,2 2-1,1 0 1,3 1 0,-9 26-64,19-44 51,2 1 1,0 1-1,2-1 1,0 1-1,0 14-51,4-31 16,0-2-1,-1-1 0,1 0 0,0 1 0,-1-1 0,1 0 0,0 1 0,1-1-1,-1 0 1,0 0 0,1 1 0,-1-1 0,1 0 0,0 0 0,0 1 0,0-1 0,0 0 0,0 0-1,0 0 1,0 0 0,1 0 0,-1-1 0,1 1 0,-1 0 0,2 0-15,1 1 29,1 0 1,-1-1 0,1 0-1,0 1 1,-1-2 0,1 1-1,0-1 1,0 1 0,0-1-1,1-1 1,-1 1 0,0-1-1,0 0 1,0 0 0,0 0-1,0-1 1,1 1 0,-1-1-1,0-1 1,3 0-30,-2 1 16,53-12 80,3-9-36,3 16-10,49 6 22,-98 3-168,1 1 0,-1 1 0,0 1 0,0 0 0,-1 1 1,0 0-1,12 9 96,10 13-318,1 3 58</inkml:trace>
  <inkml:trace contextRef="#ctx0" brushRef="#br0" timeOffset="58046.49">32122 9979 3553,'20'-25'2974,"-25"31"-2736,-36 31-394,39-35 174,1 1-1,-1-1 1,1 1-1,0 0 1,0-1-1,0 1 1,0 0-1,0 0 1,1 0 0,-1 0-1,1 0 1,0 0-1,0 0 1,0 2-18,-1 10 86,-11 107 667,10 321 430,3-399-1128,-9 150 166,-2-169 142,9-25-347,1 0 1,-1 0-1,1 0 0,-1 0 1,0 0-1,1 0 0,-1 0 1,1 0-1,-1 0 0,1 0 1,-1 0-1,1 0 0,-1 0 1,1 0-1,-1-1 0,1 1 1,-1 0-1,1 0 0,-1-1 0,1 1 1,-1 0-1,1-1 0,-1 1 1,1 0-1,0-1 0,-1 1 1,1-1-1,-1 1 0,1 0 1,0-1-1,0 1 0,-1-1 1,1 1-1,0-1 0,0 1 1,0-1-1,-1 0 0,1 1 1,0-1-1,0 0-16,-49-158 1011,43 135-1018,1 0 1,1 0 0,1-1-1,2 1 1,0-1 0,1 0-1,2 1 1,0-1-1,2 1 1,1-1 0,0 1-1,2 0 1,3-5 6,-3 13-5,1 1-1,0 0 1,1 0-1,1 0 1,0 2-1,1-1 1,1 1-1,1 0 6,3 0-4,0 1-1,1 1 1,1 0-1,0 1 1,1 1-1,0 1 1,0 0-1,18-3 5,-23 6 1,0 2 1,0-1-1,1 2 0,-1 0 1,1 1-1,-1 0 0,4 1-1,-15 0-1,1 0 0,-1 0 0,0 0 0,1 0 0,-1 0 0,0 0 0,1 1 0,-1 0 0,0 0 0,0 0 0,0 0 0,0 0-1,0 1 1,0-1 0,0 1 0,0 0 0,0 0 0,-1 0 0,1 0 0,0 0 1,-3 0 3,0-1 1,1 1-1,-1-1 0,0 1 0,0-1 1,0 0-1,0 1 0,0-1 1,0 1-1,0-1 0,-1 1 1,1-1-1,-1 1 0,1-1 0,-1 0 1,1 1-1,-1-1 0,0 0 1,1 1-1,-1-1 0,0 0 0,0 0 1,0 0-1,0 0 0,0 0 1,0 0-1,0 0 0,0 0 0,-1 0 1,1 0-1,0-1 0,-1 2-3,-35 13 194,-70 43 450,52-29-393,14 5-115,39-32-154,1-1 0,-1 1 0,0-1 0,1 0 0,-1 0 0,0 0 1,0 0-1,0 0 0,1 0 0,-1-1 0,0 1 0,0 0 0,0-1 1,-1 0-1,1 1 0,0-1 0,0 0 0,0 0 0,0 0 0,0 0 0,0-1 1,0 1-1,0-1 0,0 1 0,-1-1 18,-3-1-131,-1 1-240,6 1 384,1 0-1,-1 0 0,0 0 0,1 0 1,-1 0-1,1 0 0,-1 0 1,1-1-1,-1 1 0,1 0 1,-1 0-1,0-1 0,1 1 0,-1 0 1,1 0-1,0-1 0,-1 1 1,1-1-1,-1 1 0,1 0 1,-1-1-1,1 1 0,0-1 1,-1 1-1,1-1 0,0 1 0,0-1 1,-1 1-1,1-1 0,0 1 1,0-1-1,0 0 0,0 1 1,0-1-1,-1 1 0,1-1-12,-1-21 246</inkml:trace>
  <inkml:trace contextRef="#ctx0" brushRef="#br0" timeOffset="58720.102">32459 10672 4577,'-50'61'2998,"36"-20"-1570,14-40-1405,0-1 0,1 0 0,-1 0 0,1 0-1,-1 0 1,1 0 0,-1 0 0,1 0 0,-1 0 0,1 0-1,-1 0 1,0 0 0,1 0 0,-1 0 0,1 0 0,-1 0 0,1 0-1,-1 0 1,1-1 0,-1 1 0,0 0 0,1 0 0,-1 0-1,1-1 1,-1 1 0,0 0 0,1-1 0,-1 1 0,0 0-1,1-1 1,-1 1 0,0 0 0,0-1 0,1 1 0,-1-1-1,0 1 1,0 0 0,0-1 0,0 1 0,1-1-23,23-30 373,47-73-229,10-94-118,-81 197-26,10-20-1,0 0 0,1 0 0,1 1 1,0 0-1,2 1 0,0 0 0,2 1 1,32-30 6,-47 47-1,0 1 0,0-1 1,0 1-1,0-1 0,0 1 1,0 0-1,0-1 0,0 1 1,0 0-1,0 0 0,0 0 1,0 0-1,0 0 0,1 0 1,-1 0-1,0 0 0,0 0 1,0 1-1,0-1 0,0 0 1,0 1-1,0-1 0,0 1 1,0-1-1,0 1 0,0-1 1,-1 1-1,1 0 0,0-1 1,0 1-1,0 0 0,-1 0 1,1 0-1,0-1 0,-1 1 1,1 0-1,-1 0 0,1 0 1,-1 0-1,0 0 0,1 0 1,-1 0-1,0 0 0,1 0 1,-1 0-1,0 0 0,0 0 1,0 1-1,0-1 0,0 0-5,10 101 588,-1 43-61,-9 74-521,-9-190-839,-2-27 217,-46-26-1196,21 3 1284</inkml:trace>
  <inkml:trace contextRef="#ctx0" brushRef="#br0" timeOffset="58983.926">32466 10563 6777,'62'-8'3297,"21"-8"-808,13 3-849,1-3-592,2-1-416,-21-1-1936,-25 7 952</inkml:trace>
  <inkml:trace contextRef="#ctx0" brushRef="#br0" timeOffset="72841.829">29178 7744 1096,'0'0'94,"1"-1"0,-1 1-1,0-1 1,0 1 0,0-1 0,0 0-1,0 1 1,0-1 0,-1 1 0,1-1-1,0 1 1,0-1 0,0 1 0,0-1 0,-1 1-1,1-1 1,0 1 0,0-1 0,-1 1-1,1-1 1,0 1 0,-1 0 0,1-1-1,-1 1 1,1-1 0,-1 1 0,1 0-1,0-1 1,-1 1 0,1 0 0,-1 0-1,1-1 1,-1 1 0,1 0 0,-1 0-1,0 0 1,1 0 0,-1 0 0,1 0-1,-1 0 1,1 0 0,-1 0 0,1 0-1,-1 0 1,1 0 0,-1 0 0,0 0-1,1 0-93,-31 13 214,30-12-177,-50 40 619,25-29 205,-55 30 466,43-15-1248,-8 8 64,40-29-88,-1 1 0,1 0 0,1 0 0,-1 0 0,1 1 0,0-1 0,1 1 1,0 0-1,-2 6-55,-25 82 598,30-87-570,0 1-1,1-1 1,0 1-1,1 0 1,0-1-1,0 1 1,1-1-1,1 0 1,-1 1-1,5 7-27,36 71 399,-10-21 80,-7-29-217,-8-14-162,29 25 46,-38-43-128,-4-2-5,0-1 0,0 0-1,0 0 1,1-1-1,-1 1 1,0-1-1,1 0 1,0-1-1,-1 1 1,4-1-13,-2 0 9,1-1-1,0 0 1,-1 0 0,1-1-1,-1 0 1,1 0 0,-1-1-1,0 0 1,0 0 0,0-1-1,0 0 1,0 0 0,0-1-1,-1 0 1,1 0 0,-1 0-1,0-1 1,1-1-9,46-35 17,2 7-5,47-53 34,-3-8 4,12 27 6,-100 61-48,-1 1-4,0 0 0,-1 0 0,0-1 0,0 0 0,-1 0 1,0-1-1,0 0 0,0-1 0,-1 0 0,-1 0 0,1 0 1,1-5-5,-4 5 7,0 0 0,0 0 0,-1-1 0,0 1 0,-1-1 0,0 1-1,0-1 1,-1 0 0,0 0 0,-1 1 0,0-1 0,-1 0 0,0 0 0,0 0 0,-1 1 0,-1-1 0,-2-6-7,-6-10 89,-2 0 0,-1 1 1,0 0-1,-2 2 0,-1 0 0,-1 0 0,-1 2 0,-1 0 0,-1 1 0,-20-15-89,29 25 44,-1 0-1,0 1 0,-1 1 1,0 0-1,0 1 1,-1 0-1,0 1 0,0 1 1,0 0-1,-1 1 1,-2 0-44,10 3-22,1 1 0,-1-1 0,1 1 1,-1 1-1,1-1 0,-1 1 0,1 1 1,-1-1-1,1 1 0,0 1 1,0-1-1,0 1 0,0 0 0,0 1 1,1 0-1,-3 1 22,-91 84 1831,4 7-981</inkml:trace>
  <inkml:trace contextRef="#ctx0" brushRef="#br0" timeOffset="73867.916">29586 8019 2825,'-3'-1'356,"1"0"0,-1 1 0,0-1 1,0 1-1,0 0 0,0-1 0,1 1 1,-1 0-1,0 1 0,0-1 0,0 0 1,1 1-1,-1 0 0,0 0 0,0 0-356,-7 19 44,7-6-33,-25 55 45,-12 106 516,24-91-320,13-72-224,-24 115 263,-3 70-291,17-99 270,-4 0 0,-22 65-270,32-138 33,-1-1-1,-1 0 1,-1 0 0,-2 0-1,0-1 1,-13 16-33,-10 12 422,33-50-367,0 1 1,-1-1-1,1 0 1,0 0-1,-1 0 1,1 0-1,-1 0 1,0 0 0,1 0-1,-1-1 1,1 0-1,-1 1 1,0-1-1,1 0 1,-1 0-1,-1 0-55,3 0 38,-5-1 34,1 1 0,-1-1 0,0 0-1,1 0 1,-1 0 0,1-1-1,0 0 1,-1 0 0,1 0-1,0-1 1,0 0 0,1 0-1,-1 0 1,0 0 0,1-1-1,0 1 1,0-1 0,0-1-1,0 1 1,1 0-72,-103-114-717,104 116 644,1 1 1,-1-1 0,1 0 0,-1 1 0,0 0 0,1-1 0,-1 1 0,0 0-1,0 0 1,0 0 0,0 0 0,0 0 0,0 0 0,0 0 0,0 1 0,-1-1-1,1 1 1,0 0 0,0-1 0,-1 1 0,1 0 0,0 0 0,-2 1 72,-10 17-946,0 11 466</inkml:trace>
  <inkml:trace contextRef="#ctx0" brushRef="#br0" timeOffset="75396.628">27873 8492 880,'-1'0'28,"-15"5"1662,16-5-1652,0 0-1,0 1 1,0-1 0,0 0 0,0 0-1,0 1 1,0-1 0,-1 0 0,1 0-1,0 0 1,0 1 0,0-1 0,0 0-1,0 0 1,-1 0 0,1 1 0,0-1-1,0 0 1,0 0 0,-1 0 0,1 0-1,0 0 1,0 0 0,-1 1 0,1-1-1,0 0 1,0 0 0,-1 0 0,1 0-1,0 0 1,0 0 0,-1 0 0,1 0-1,0 0 1,0 0 0,-1 0 0,1 0-1,0 0 1,0 0 0,-1 0 0,1-1-1,0 1 1,0 0 0,-1 0 0,1 0-1,0 0 1,0 0 0,0-1 0,-1 1-1,1 0 1,0 0 0,0 0 0,0 0-1,0-1 1,-1 1 0,1 0 0,0 0-1,0-1 1,0 1-38,-5-13 2713,7 4-2587,0 0 1,1 1-1,0-1 1,1 1-1,0 0 1,0 0 0,0 0-1,1 0 1,1 1-1,1-3-126,3-4 144,40-83 491,22-1-287,12-34-172,39-110 24,-62 97-68,-18 53-41,-4 44-43,-2 28-37,-31 27 18,-8-4-12,-44 79 71,33-59 50,-7 25 50,28 55-170,8 117 21,-10 13-39,-7-114-11,-5 1 1,-13 63 10,11-139 53,3 0 0,1 0 0,3 0 0,1 1 0,2-1 0,3 10-53,-2-39 33,-1-8-5,0 0 1,-1 0-1,0 1 0,0-1 0,0 0 1,-1 0-1,-1 0 0,1 1 1,-1-1-1,0 0 0,0 0 0,-1 0 1,-1 2-29,0-6 1,0 1 0,0-1 0,0 0 0,-1 0 0,1-1 0,-1 1 1,0-1-1,0 1 0,1-1 0,-2-1 0,1 1 0,0 0 0,0-1 1,-3 1-2,-43 6-138,-10-2 37,58-6 110,0 1 0,-1-1 1,1 0-1,-1 0 0,1 0 1,0 0-1,-1 0 0,1-1 0,-1 1 1,1-1-1,0 0 0,0 1 1,-1-1-1,1 0 0,0 0 0,0 0 1,0-1-1,0 1 0,0 0 1,0-1-1,0 1 0,1-1 1,-1 0-10,-26-15 23,22 15-27,2 0-12,1 0-1,-1 1 0,0 0 0,1-1 1,-1 1-1,0 1 0,0-1 1,1 1-1,-1-1 0,0 1 0,0 0 1,0 0-1,0 1 0,0-1 0,-1 1 17,-1 2-37,6-2 37,-1-1 0,1 0 0,0 1 0,0-1 0,-1 0 0,1 1 0,0-1 0,-1 0 0,1 1 0,0-1 0,-1 0 0,1 0 0,-1 0 0,1 1 0,0-1 0,-1 0 0,1 0 0,-1 0 0,1 0 0,-1 0 0,1 0 0,0 0 0,-1 0 0,1 0 0,-1 0 0,1 0 0,-1 0-1,1 0 1,-1 0 0,1 0 0,0 0 0,-1 0 0,1-1 0,-1 1 0,1 0 0,0 0 0,-1-1 0,1 1 0,0 0 0,-1 0 0,1-1 0,0 1 0,-1 0 0,1-1 0,0 1 0,0 0 0,-1-1 0,1 1 0,0-1 0,0 1 0,0 0 0,-1-1 0,1 1 0,0-1 0,0 1 0,0-1 0,0 1 0,0 0 0,0-1 0,0 1 0,0-1 0,0 1 0,0-1 0,0 1 0,0-1 0,1 1 0,-1 0 0,9-6 289,5 0-237,0 0 0,0 2 0,1 0-1,0 0 1,0 1 0,3 1-52,-4 1 44,1 1 1,-1 0-1,1 1 0,-1 1 1,1 0-1,5 2-44,2 0 53,53 11 110,-43-7-90,0-2-1,1-1 1,24 0-73,67-15 67,-116 9-36,0 0 0,0-1 0,0 1 0,-1-2 0,1 1 0,-1-1 0,0 0 0,1 0 0,-1-1 0,-1 0 0,1-1 0,0 1 0,-1-2-31,5-1 62,-10 6-105,0 0 0,0 1 0,1-1 0,-1 0 0,0 1 0,0-1 0,0 0 0,0 0 0,0 0 0,0 0 0,0 0-1,0 0 1,0 0 0,0 0 0,-1-1 0,1 1 0,-1 0 0,1 0 0,0-1 0,-1 1 0,0 0 0,1-1 0,-1 1-1,0-1 1,0 1 0,0 0 0,0-1 0,0 1 0,0-1 0,0 1 0,0 0 0,0-1 0,-1 1 0,1 0 0,-1-1-1,1 1 1,-1 0 0,1-1 0,-1 1 0,0 0 43,-12-28-615</inkml:trace>
  <inkml:trace contextRef="#ctx0" brushRef="#br0" timeOffset="76598.354">27893 8181 3257,'0'1'98,"-1"-1"1,1 1 0,-1-1-1,1 1 1,0 0 0,0 0-1,-1-1 1,1 1 0,0 0-1,0-1 1,0 1 0,0 0-1,0 0 1,0-1 0,0 1-1,0 0 1,0 0 0,0-1-1,0 1 1,0 0 0,1 0-1,-1-1 1,0 1 0,0 0-1,1-1 1,-1 1 0,1 0-1,-1-1 1,0 1 0,1-1-1,-1 1 1,1-1 0,0 1-1,-1-1 1,1 1 0,-1-1-1,1 1 1,0-1 0,-1 0-1,1 1 1,0-1 0,-1 0-1,1 1 1,0-1 0,0 0-1,-1 0 1,1 0 0,0 0-1,0 0 1,-1 0 0,1 0-1,0 0 1,-1 0 0,1 0-1,0 0 1,0 0 0,-1-1-1,2 1-98,19-29 570,185-245 766,-50 45-1172,-107 158-136,39-68 256,-87 138-276,0-1-1,0 1 0,0-1 1,-1 1-1,1-1 1,0 1-1,-1-1 1,1 0-1,-1 1 1,0-1-1,0 1 1,1-1-1,-1 0 0,0 1 1,-1-1-1,1 0 1,0 1-1,0-1 1,-1 0-1,1 1 1,0-1-1,-1 1 1,0-1-1,1 0 0,-1 1 1,0 0-1,0-1 1,0 1-1,0-1 1,0 1-1,0 0 1,0 0-1,-1 0 0,1-1-7,-1 2 2,1-1 0,0 1 0,-1 0 0,1 0 0,-1 0 0,1 0 0,-1 0-1,1 0 1,-1 0 0,1 0 0,-1 0 0,1 1 0,0-1 0,-1 1 0,1-1-1,0 1 1,-1-1 0,1 1 0,0 0 0,-1 0 0,1-1 0,0 1 0,0 0 0,0 0-1,0 0 1,0 0 0,0 0 0,0 1 0,0-1 0,1 0 0,-1 0 0,0 2-3,1-2 1,1 1-1,0-1 1,-1 1-1,1-1 1,0 0-1,0 1 1,0-1-1,0 0 1,0 1-1,0-1 1,0 0-1,1 0 1,-1 0-1,0 0 1,1 0-1,-1 0 1,1-1-1,-1 1 1,1 0-1,-1-1 0,1 1 1,-1-1-1,1 1 1,-1-1-1,1 0 1,0 0-1,-1 0 1,1 0-1,0 0 1,-1 0-1,1 0 1,-1 0-1,1-1 1,5 2 8,44 4 102,0-16 142,-51 11-249,1 0 0,-1 0 1,1 1-1,-1-1 0,1 0 1,-1 0-1,1 0 1,-1 1-1,0-1 0,1 0 1,-1 0-1,1 1 0,-1-1 1,1 0-1,-1 1 1,0-1-1,1 1 0,-1-1 1,0 0-1,1 1 0,-1-1 1,0 1-1,0-1 1,0 1-1,1-1 0,-1 1 1,0-1-1,0 1 0,0-1 1,0 1-1,0-1 1,0 1-1,0-1 0,0 1 1,0-1-1,0 1 1,0 0-1,0-1 0,0 1 1,0-1-1,-1 1 0,1-1 1,0 1-1,0-1 1,-1 0-1,1 1 0,0 0-3,-37 139 252,21-88-199,2 0 0,3 2 1,1 0-1,3 0 0,2 18-53,8 194 45,3-104-25,-4-78-16,3 2 1,-21-11-5,10-56-1,1 2 1,-1 0 1,-1-1 0,-2 0-1,1 0 1,-7 9-1,-30 36 10,34-41 24,0 0-1,2 1 0,0 0 0,2 0 0,1 1 0,1 0 0,-2 23-33,-4 55 331,-12-83-280,2 0-22,19-19-29,0 1-1,1-1 1,-2 0 0,1 0 0,0 0 0,0 0 0,-1 0-1,1 0 1,-1 0 0,1-1 0,-1 0 0,0 1 0,0-1-1,0 0 1,0 0 0,0 0 0,0-1 0,0 1 0,0-1 0,0 0-1,0 1 1,0-1 0,-123 17-37,87-25-110,-30 1-322,48 23 359,21-14 117,1-1 0,0 0 1,-1 1-1,1-1 0,0 1 0,0-1 0,0 0 0,0 0 0,0 1 0,0-1 0,0 0 0,0 0 0,0 0 0,1 0 0,-1 0 0,0-1 0,1 1 0,-1 0 0,1-1 0,-1 1 0,0 0 0,1-1 1,0 0-1,-1 1 0,1-1 0,-1 0 0,1 0 0,-1 0-7,39 5 197,1-1 1,-1-3-1,0-1 0,0-2 1,21-4-198,194-18-666,-192 7-250,-15-4 330</inkml:trace>
  <inkml:trace contextRef="#ctx0" brushRef="#br0" timeOffset="77415.114">29288 7433 656,'-121'23'2773,"102"-17"-2535,1 1 0,-1 1 1,1 0-1,1 1 0,0 1 1,0 1-1,1 0 0,0 1 1,1 1-1,0 2-238,1-4 223,-17 13 225,2 2-1,1 1 1,0 2 0,3 0 0,0 2 0,2 0 0,-4 10-448,-71 144 1259,95-173-1217,-1-1-1,1 1 1,1 0 0,0 0-1,1 0 1,0 0 0,1 0-1,1 0 1,0 5-42,-1-13 14,0 2 16,0-1 0,0 1-1,1-1 1,0 1 0,0 0 0,0-1-1,0 0 1,1 1 0,0-1-1,0 0 1,1 0 0,0 0 0,-1 0-1,1 0 1,1 0 0,-1-1-1,1 0 1,3 4-30,1-2 64,1 1-1,0-1 1,0-1 0,0 1-1,1-2 1,-1 1 0,1-1 0,0-1-1,0 0 1,1 0 0,-1-1-1,4 0-63,6 4 81,-10-3-35,0 0-1,1-1 0,0 0 0,-1-1 0,1 0 1,0 0-1,0-1 0,-1-1 0,8 0-45,55-17 196,6-1-20,-1-22-42,-32 17-73,-19 12-34,-1-2-1,0-1 1,-1-2 0,0 0-1,-2-1 1,14-14-27,-25 19 7,0-1 0,-1 0 1,-1 0-1,0-1 0,-1 0 0,0-1 0,-2 0 0,0-1 0,0 0 0,-2 0 0,0 0 1,-1 0-1,-1-1 0,0 1 0,-1-1 0,-1 0 0,-1 0 0,-1 0 0,0 0 0,-1 1 1,-4-14-8,3 19 11,0 0 0,-1 1 0,-1-1 0,0 1 0,0 0 0,-1 1 0,0-1 0,-1 1 0,0 0 0,-1 1 0,0 0 0,0 0 0,-1 1 0,0 0 0,-1 0 0,1 1 0,-2 0 0,1 1 0,-10-5-11,8 6 22,1-1 1,-1 2-1,-1-1 0,1 2 1,-1-1-1,0 2 0,1 0 1,-1 0-1,0 1 0,0 1 1,0 0-1,-10 2-22,19-1-14,-1 1-1,1-1 1,0 1 0,0 0-1,1 0 1,-1 0 0,0 1 0,1-1-1,-1 1 1,1 0 0,0 0-1,0 0 1,-2 3 14,-13 11-158,-36 29-405,-11 20-346,-5 5-189,-67 110-821,79-89 1547</inkml:trace>
  <inkml:trace contextRef="#ctx0" brushRef="#br0" timeOffset="78033.866">29449 7802 5073,'-4'0'4297,"1"16"-3648,7 90-54,5 1-483,-4-68-134,-2 0 0,-1 0 0,-3 0 0,-1 5 22,-3 0 370,2 0 0,2 0 0,2 1-1,1-1-369,8 24 475,-5-46-433,-1 0 1,-1 1-1,-1-1 0,-1 1 0,-1 0 1,-1 0-1,-1-1 0,-1 1 1,-1-1-1,-2 4-42,-52 92-88,40-88 87,-1-1 0,-1 0 0,-2-2 0,-1-1 0,-1 0 0,-8 5 1,25-25 43,1 0-1,-1 0 1,0-1-1,0 0 0,0 0 1,-1-1-1,0 0 1,0 0-1,0 0 1,-5 0-43,-4-1 108,-1 0 0,0-2 0,0 0 1,0 0-1,0-2 0,1 0 1,-1-2-1,0 1 0,-3-3-108,-75-14 339,-15 24-268,96-4-113,5 11-442,29-6-1873,-2-8 2537,7-12-108</inkml:trace>
  <inkml:trace contextRef="#ctx0" brushRef="#br0" timeOffset="78860.669">30364 7522 5177,'-1'-17'3480,"1"27"-1275,-17 86-2054,14-87-141,-1 0 1,0 0-1,-1 0 0,0-1 1,0 1-1,-1-1 0,1 0 0,-2-1 1,1 0-1,-1 0 0,-1 1-10,-14 15 74,-68 74 446,47-25-137,-107 168 363,3 11-656,76-90-89,22-38 27,41-80-17,7-36-10,0-2-1,0-1 0,0 1 0,0 0 0,1-1 0,0 1 0,0 0 0,0 0 0,0-1 0,1 1 0,0 0 0,0-1 0,0 1 0,41 108-9,-24-68 166,17 29 504,-33-71-633,0 0 0,0-1 0,0 1 0,0 0 0,1-1 0,0 0 0,-1 0 0,1 0 0,0 0 0,0 0 0,0 0 0,0-1 0,0 0 0,0 1-1,0-1 1,1 0 0,-1 0 0,0-1 0,1 1 0,-1-1 0,1 0-28,21-1 186,-1-1 0,0-1-1,0-2 1,-1 0 0,1-2-1,-1 0 1,-1-1 0,7-5-186,-25 12 20,111-43 107,63 12-70,-89 8-26,-64 6-30,-14 12-7,4-11-229,-19 14-1171,-26 16-1320,-9-8 110,32-6 1981</inkml:trace>
  <inkml:trace contextRef="#ctx0" brushRef="#br0" timeOffset="79208.985">30144 8275 6633,'-10'-22'3648,"16"39"-3093,1 33-142,-3 1 0,-2 1 0,-4 32-413,-13 97 303,-9-1 1,-7-1-1,-24 61-303,55-238 3,-84 363 761,78-335-728,4-17-49,0 0 1,-1 0-1,-1 0 0,0 0 1,-1 0-1,0-1 0,-1 0 0,0 0 1,-6 7 12,7-10-595,10-28 255</inkml:trace>
  <inkml:trace contextRef="#ctx0" brushRef="#br0" timeOffset="80225.021">30138 8362 3409,'-1'-9'1840,"2"-8"-392,1-8-159,11 8-281,-7-12-104,-1 9-200,3 5-120,-1 6-224,3 15-175,-13-7-514,-1 21-303,-18-7-600,0 10-1080,14 19 1551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7:57:00.943"/>
    </inkml:context>
    <inkml:brush xml:id="br0">
      <inkml:brushProperty name="width" value="0.1" units="cm"/>
      <inkml:brushProperty name="height" value="0.1" units="cm"/>
      <inkml:brushProperty name="color" value="#0000FF"/>
    </inkml:brush>
    <inkml:brush xml:id="br1">
      <inkml:brushProperty name="width" value="0.1" units="cm"/>
      <inkml:brushProperty name="height" value="0.1" units="cm"/>
      <inkml:brushProperty name="color" value="#FF0000"/>
    </inkml:brush>
    <inkml:brush xml:id="br2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25482 2360 6137,'0'-4'329,"-1"2"-257,1 0 0,-1 1 1,1-1-1,-1 1 0,1-1 0,0 0 1,0 1-1,0-1 0,0 0 1,0 1-1,0-1 0,0 1 0,1-1 1,-1 0-1,1 1 0,-1-1 1,1 1-1,-1-1 0,1 1 1,0-1-1,0 1 0,0 0 0,0-1 1,0 1-1,0 0 0,0 0 1,0-1-1,1 1-72,0 0 16,1 1 0,0-1 0,0 0 0,0 1 0,0 0 1,0 0-1,0 0 0,0 0 0,0 0 0,0 1 0,0-1 0,0 1 0,-1 0 1,1 0-1,0 0 0,0 0 0,-1 0 0,1 1 0,0-1 0,-1 1 0,1-1 1,0 2-17,7 9 28,0 0 1,-1 0 0,-1 1 0,0 0-1,0 1 1,-1 0 0,-1 0 0,-1 0-1,0 1 1,-1 0 0,0 0 0,-1 0-1,-1 0 1,0 0 0,-1 1 0,-1 1-29,5 30 37,-3 0 1,-1 0 0,-3 0 0,-1-1 0,-3 1-1,-6 22-37,12-63 29,-1 0 0,0 0 0,-1 0-1,0 0 1,1 0 0,-2 0-1,1 0 1,-1 0 0,0-1 0,0 1-1,0-1 1,-1 0 0,0 0-1,0 0 1,0-1 0,-1 1 0,1-1-1,-1 0 1,0 0 0,0-1-1,-1 0 1,1 0 0,-1 0 0,0 0-1,1-1 1,-1 0 0,0 0-1,0 0 1,0-1 0,-5 1-29,6-2 45,0-1-1,0 1 1,0-1 0,1 0-1,-1 0 1,0 0 0,0 0-1,1-1 1,-1 0 0,1 0 0,0 0-1,-1-1 1,1 1 0,0-1-1,0 0 1,1 0 0,-1-1-1,1 1 1,-1-1 0,1 1-1,0-1 1,1 0 0,-1 0 0,0-1-1,1 1 1,0 0 0,0-2-45,-5-12 63,1-1 1,1 0-1,0 0 1,2-1 0,0 1-1,1-7-63,-5-47 37,2 0 0,5 0 0,2 0 0,3 1 0,4-1 0,11-37-37,-17 93 0,0 1 0,2 0 0,0 0 0,0 0 0,2 0 0,0 1 0,1 0 1,0 0-1,1 1 0,1 0 0,10-10 0,-15 18 4,0 1 0,1 0-1,-1 1 1,1-1 0,0 1 0,1 0 0,-1 1-1,1-1 1,-1 1 0,1 1 0,0-1 0,0 1-1,0 0 1,1 1 0,-1 0 0,0 0 0,1 0-1,-1 1 1,0 0 0,7 1-4,33 5 55,-1 2 0,0 2 0,0 2-1,-1 2 1,11 7-55,-11-6 31,255 89-164,-252-81-100,-47-23 221,0 1-1,0-1 1,0 0 0,0 1 0,0 0 0,0-1 0,0 1 0,0-1 0,0 1 0,-1 0 0,1 0 0,0 0 0,0-1 0,-1 1 0,1 0 0,0 0-1,-1 0 1,1 0 0,-1 0 0,1 0 0,-1 0 0,1 0 0,-1 0 0,0 0 0,0 1 0,0-1 0,1 0 0,-1 0 0,0 0 0,0 0 0,0 0-1,-1 0 1,1 1 0,0-1 0,0 0 0,-1 0 0,1 0 0,0 0 0,-1 0 0,1 0 0,-1 0 0,0 1 12,-4 2-10,-1 1 0,0-1 0,1 0 0,-2 0 0,1-1 0,0 0-1,-1 0 1,1 0 0,-1-1 0,0 0 0,0 0 0,0 0 0,-1-1 10,-276 59 447,279-59-436,-20 3 90,0 2-1,1 0 0,-1 2 0,-12 6-100,35-14 4,0 1-1,0-1 1,0 1-1,0 0 1,0 0-1,0 0 1,0 0-1,0 1 1,0-1-1,0 0 1,0 1-1,1-1 1,-1 1-1,1 0 1,-1-1-1,1 1 1,0 0-1,-1 0 1,1 0-1,0 0 1,0 0-1,1 0 1,-1 0-1,0 0 1,1 1-1,-1-1 1,1 0-1,-1 0 1,1 1-1,0-1 1,0 0-1,1 2-3,1 14-7,2-1-1,0 0 1,1 0 0,1 0-1,1-1 1,1 3 7,13 31-6,2 0-1,2-2 1,2-1 0,26 33 6,1-2 2,-53-76 5,-1-1 1,1 0-1,-1 1 0,1-1 0,-1 1 0,0-1 0,0 1 0,0-1 1,1 1-1,-2-1 0,1 1 0,0-1 0,0 1 0,0-1 0,-1 1 0,1-1 1,-1 0-1,1 1 0,-1-1 0,1 1 0,-1-1 0,0 0 0,0 0 1,0 1-1,0-1 0,0 0 0,0 0 0,0 0 0,0 0 0,0 0 1,0 0-1,0 0 0,-1-1 0,1 1 0,0 0 0,-1-1 0,1 1 0,-1-1 1,1 1-1,-1-1-7,-122 59 695,-54 19 66,20-8-370,110-57-558,48-13 156,0 1-1,0-1 1,-1 0 0,1 0-1,0 0 1,-1 0 0,1 0-1,0 0 1,0 0-1,-1 0 1,1 0 0,0 0-1,0-1 1,-1 1 0,1 0-1,0 0 1,0 0 0,-1 0-1,1 0 1,0 0-1,0 0 1,-1-1 0,1 1-1,0 0 1,0 0 0,0 0-1,-1-1 1,1 1-1,0 0 1,0 0 0,0 0-1,0-1 1,0 1 0,0 0-1,-1 0 1,1-1 0,0 1-1,0 0 1,0 0-1,0-1 1,0 1 0,0 0-1,0-1 1,0 1 0,0 0-1,0 0 1,0-1 0,0 1-1,0 0 1,0 0-1,0-1 1,1 1 0,-1 0-1,0 0 1,0-1 0,0 1-1,0 0 1,0 0 0,1 0-1,-1-1 1,0 1-1,0 0 1,0 0 0,1 0-1,-1-1 1,0 1 0,0 0 11,24-36-1083,30-16 415</inkml:trace>
  <inkml:trace contextRef="#ctx0" brushRef="#br0" timeOffset="532.473">26429 3002 6833,'-6'1'2418,"6"-1"-2346,0 0 0,-1 0 0,1 0 0,0 0 0,0 1 0,-1-1 0,1 0 0,0 0 0,0 0 0,0 0 0,-1 0 0,1 0 0,0 0 0,0 0 0,-1 0 0,1 0 0,0 0 0,0 0 0,0 0 0,-1 0 0,1 0 0,0-1 0,0 1 0,-1 0 0,1 0 0,0 0 0,0 0 0,0 0 0,-1 0 0,1-1 0,0 1 0,0 0 1,0 0-1,0 0 0,0 0 0,-1-1 0,1 1 0,0 0 0,0 0 0,0 0 0,0-1 0,0 1 0,0 0 0,0 0 0,0-1 0,0 1 0,0 0 0,0 0 0,0 0 0,0-1 0,0 1 0,0 0 0,0 0 0,0-1 0,0 1 0,0 0 0,0 0 0,0 0 0,0-1 0,0 1 0,0 0 0,0 0 0,1-1 0,-1 1 0,0 0 0,0 0 0,0 0 0,0 0-72,22-79 2698,61-93-2102,-51 114-813,3 2 0,2 1-1,10-6 218,130-146-1211,-99 135 775,-58 53 341,-13 12 77,0 0 1,1 0-1,-1 0 1,2 1 0,-1 0-1,1 1 1,-1 0 0,2 0-1,-1 1 1,9-4 17,-14 8 15,0-1 0,0 0 0,0 1 0,0 0-1,0 0 1,0 0 0,0 0 0,0 1 0,0-1 0,0 1 0,0 0 0,-1 0 0,1 1 0,0-1 0,0 1-1,-1 0 1,1 0 0,-1 0 0,0 0 0,0 0 0,1 1 0,-2 0 0,2 0-15,55 77 332,-17 0-236,-3 2 0,-4 2 0,-3 0 0,19 84-96,-39-118-265,-1 1 0,3 46 265,-13-95-27,0 1 0,0-1-1,-1 1 1,1-1 0,-1 1-1,0 0 1,1-1 0,-1 1-1,-1-1 1,1 1 0,0 0-1,0-1 1,-1 1 0,0-1-1,1 1 1,-1-1 0,0 1-1,0-1 1,0 0 0,-1 1-1,1-1 1,0 0-1,-1 0 1,0 0 0,1 0-1,-1 0 1,0 0 0,0 0-1,0-1 1,-1 1 27,-46 3-792,-46-9-3294,-89-17 4086,180 21-76,-70-11-1707,-1-3 1,2-3-1,-32-14 1783,71 19 635,-1-2 0,2-2-1,0-1 1,-5-4-635,31 16 368,4 4-162,-1-1 0,1 1 0,0-1 1,0 0-1,0 0 0,0-1 0,0 1 1,1 0-1,-1-1 0,0 0 0,1 1 1,0-1-1,0 0 0,0 0 0,0 0 1,0-1-1,1 1 0,-1 0 0,1-1 1,0 1-1,0-1 0,0-1-206,1 2 112,1 1 0,0 0 0,0-1 0,0 1 0,0 0 0,1 0 0,-1 0 0,1 0 0,-1 0 0,1 0 0,-1 1 0,1-1 0,0 0 0,0 1 0,0-1 0,0 1 0,0 0 0,0 0 0,0-1-1,1 2 1,-1-1 0,0 0 0,1 0 0,-1 1 0,0-1 0,1 1 0,-1 0 0,1-1 0,-1 1 0,3 1-112,-1-2 137,224-27 1971,-174 23-1921,2-3-501,-1-2 0,-1-2 1,0-3-1,39-17 314,-1-6-1391,-9-9 524</inkml:trace>
  <inkml:trace contextRef="#ctx0" brushRef="#br0" timeOffset="964.89">28615 2249 10802,'-15'-58'4567,"13"51"-4516,0 1 0,-1 0 0,0 0 0,0 0-1,0 1 1,-1-1 0,0 1 0,0 0 0,0 0 0,0 0 0,-1 0-1,-3-1-50,-2-1-29,-1 0-1,0 1 1,0 0-1,0 1 1,-1 0-1,0 1 1,0 0 0,0 1-1,-7-1 30,5 2-108,-1 1 0,0 0 0,0 1 0,1 1 0,-1 1 0,0-1 0,1 2 1,0 0-1,-1 1 0,1 1 0,0 0 0,-12 6 108,3 1-208,0 1 1,0 0-1,1 2 1,1 0-1,1 2 0,-16 15 208,25-22-64,0 1 0,1 0-1,0 0 1,1 1 0,0 0-1,1 1 1,1 0-1,0 0 1,0 1 0,1 0-1,-1 6 65,6-6-66,0 0 0,1 0-1,1 0 1,0 0 0,1 0 0,1 0-1,0-1 1,0 1 0,2-1 0,-1 0-1,2 0 1,0 0 0,0-1-1,1 1 1,1-2 0,0 1 0,1-1-1,0 0 1,0-1 0,6 4 66,1 3-94,0-1 0,2-1 0,0 0 0,0-1 0,2-1 0,0-1 0,0-1 0,1-1 0,1 0 94,229 66 50,-214-59 556,-37-17-577,1 0 0,0 1 1,-1-1-1,1 0 0,-1 0 0,1 1 0,0-1 0,-1 1 0,1-1 0,-1 0 0,1 1 0,-1-1 0,0 1 0,1-1 0,-1 1 0,1-1 0,-1 1 0,0 0 0,1-1 0,-1 1 1,0-1-1,0 1 0,0 0 0,1-1 0,-1 1 0,0 0 0,0-1 0,0 1 0,0 0 0,0-1 0,0 1 0,0 0 0,0-1 0,0 1 0,-1 0 0,1-1 0,0 1 1,0-1-1,-1 1-29,-23 17 995,-89 22 1024,89-33-1787,-66 14 103,-1-4 1,0-4-1,-1-4 1,-58-3-336,111-4-1146,24-2-410,16-5 621</inkml:trace>
  <inkml:trace contextRef="#ctx0" brushRef="#br0" timeOffset="1238.029">29218 2105 12715,'16'3'4480,"-23"21"-3886,6-21-663,-24 47 7,-22 16-132,1 16-220,3 1 0,4 2 0,-8 33 414,41-104-44,-11 26-45,2 2 0,1-1 0,2 2 0,2 0 1,2 0-1,-2 39 89,10-78 4,-1-1 0,1 1 0,0 0 1,1 0-1,-1 0 0,1-1 0,0 1 1,0 0-1,0 0 0,0-1 0,0 1 1,1-1-1,0 1 0,-1-1 0,1 0 1,1 0-1,-1 0 0,0 0 0,1 0 1,0 0-1,-1 0 0,1-1 0,0 0 1,0 1-1,1-1 0,-1 0 1,0 0-1,1-1 0,-1 1 0,1-1 1,-1 0-1,1 0 0,0 0 0,0 0 1,-1-1-1,1 1 0,3-1-4,14 1 57,0-2-1,-1 0 1,1-1-1,0-1 1,-1-1-1,9-3-56,15-3 40,98-13-628,-136 23 403,-1-1 1,1 1-1,-1-2 1,1 1 0,-1 0-1,0-1 1,0 0-1,0 0 1,0-1-1,0 1 1,0-1 0,-1 0-1,1 0 1,0-1 184,-6-15-872</inkml:trace>
  <inkml:trace contextRef="#ctx0" brushRef="#br0" timeOffset="1484.88">28888 2526 8466,'64'25'4553,"18"4"136,43-6-3817,11-6-112,-11-28-464,-9-17-528,-29-18-1256,-22-15-913,-45-16 1433</inkml:trace>
  <inkml:trace contextRef="#ctx0" brushRef="#br0" timeOffset="1737.172">29111 2244 10098,'61'5'4249,"46"6"-2160,23-8-1177,16-3-456,-10-1-456,-29-17-1737,-38-5 1225</inkml:trace>
  <inkml:trace contextRef="#ctx0" brushRef="#br0" timeOffset="-1068.056">29843 794 7730,'-3'2'139,"0"-1"1,1 1-1,-1-1 1,1 1-1,-1 0 1,1 0-1,0 0 1,0 1-1,0-1 1,0 0-1,0 1 1,0-1-1,1 1 1,-1 0 0,1 0-1,0-1 1,0 1-1,0 0 1,0 2-140,-4 6 117,-100 276 358,2-18-424,27-33-107,52-139-71,40-152 40,12-60 402,-5-1-1,-6-1 1,-4-1-1,-6 0 1,-5-6-315,-1 97 123,-1-48 405,3 0 0,13-65-528,-15 131 4,-1 5-6,0 1-1,0 0 1,1 0 0,-1 0 0,1 0 0,-1 0 0,1 0 0,0 0 0,0 0-1,1 0 1,-1 0 0,0 1 0,1-1 0,0 0 0,-1 1 0,1-1-1,0 1 1,0 0 0,1 0 0,-1 0 0,0 0 0,1 0 0,-1 0-1,1 0 1,0 0 2,1 2-4,0 0-1,-1 0 1,1 0-1,0 0 1,-1 1-1,1-1 1,0 1 0,-1 0-1,1 0 1,-1 1-1,0-1 1,1 0-1,-1 1 1,0 0-1,0 0 1,0 0 0,0 0-1,0 1 1,0-1-1,-1 1 1,1-1-1,-1 1 1,1 0 4,3 3-6,30 30-20,-2 1 0,24 35 26,-57-72 0,201 269-277,-176-234 105,-2 1 0,-2 1 0,2 7 172,-20-39-15,-1 1 1,0-1-1,1 1 1,-2 0-1,1 0 1,-1 0-1,0 1 1,0-1 0,-1 1-1,1-1 1,-1 1-1,-1-1 1,0 1-1,1-1 1,-2 1-1,1 0 1,-1-1-1,0 1 1,-2 4 14,2-8 9,0 0 0,-1-1 0,0 1 0,1 0 0,-1 0 0,0-1 0,0 1 1,-1-1-1,1 1 0,0-1 0,-1 0 0,0 0 0,1 0 0,-1-1 0,0 1 0,0 0 0,0-1 0,0 0 0,0 0 1,0 0-1,0 0 0,-1 0-9,-9 4 31,-141 45 209,111-38-140,1 1-1,0 2 1,0 2-1,-36 22-99,66-32 44,-1 0-1,1 1 1,0 0-1,1 1 0,0 1 1,0 0-1,1 0 1,0 1-1,1 0 0,0 1 1,-2 6-44,-17 30-676,22-41-203,2-19 317</inkml:trace>
  <inkml:trace contextRef="#ctx0" brushRef="#br0" timeOffset="-834.406">30819 652 8722,'31'-17'3289,"-10"29"-2369,-4 30-80,-17 27-216,-9 18-184,-10 18-336,-7 12-64,-7 26-80,-3-11-160,-2-3-520,-9-17-240,6-48-417,4-3-7,-20-34 904</inkml:trace>
  <inkml:trace contextRef="#ctx0" brushRef="#br0" timeOffset="-1931.069">27882 736 9674,'12'-7'3305,"-2"14"-3033,4 50-376,-15 12 16,-27 32 16,-9 16 0,-9 18 64,4 4 16,8-17 56,14-15-104,14-49-360,5-30-256,17-40 335</inkml:trace>
  <inkml:trace contextRef="#ctx0" brushRef="#br0" timeOffset="-1684.942">28290 985 5761,'18'156'7051,"-8"-49"-6127,-9-97-855,1 13 61,1 1 0,2-1 0,0 0 0,1-1 0,1 1 0,1-1 0,1 0 0,3 3-130,-8-19 8,1-1 0,0 0 0,0 0 0,0 0 0,1-1 0,-1 0 0,1 0 0,0 0 0,0-1 0,1 0 0,-1 0 0,1 0 0,0-1 0,-1 0 0,1-1 0,0 1 0,0-1 0,0 0 0,0-1 0,0 0 0,0 0 1,0 0-1,0-1 0,0 0 0,0-1 0,0 1 0,0-1 0,0-1 0,-1 1 0,7-4-8,6-5-151,0-2-1,0 0 1,-1-1 0,-1-1 0,0 0-1,-1-1 1,3-5 151,4-6-253,-2-1 0,0-1 0,-2-1 0,-1 0-1,4-13 254,-16 33-27,-1 0-1,0 0 1,-1-1-1,0 0 1,0 0-1,-1 0 0,0 0 1,-1-1-1,-1 1 1,0 0-1,0-1 1,-2-10 27,-3 10 88,0 0 0,-1 1 0,-1-1 0,0 1 0,0 1 0,-1-1 0,-1 1 0,1 0 0,-2 0 0,1 1 0,-1 0 0,-1 1 0,0 0 0,0 1 0,-5-4-88,6 5 42,-1 0 1,1 0-1,-1 0 1,-1 1-1,1 1 1,-1 0-1,0 0 0,1 1 1,-2 0-1,1 1 1,0 1-1,0 0 1,-1 0-1,1 1 0,0 0 1,-1 1-1,1 0 1,0 1-1,0 0 1,0 1-1,0 0 0,-1 2-42,-10 6-105,1 1-1,1 1 0,1 1 0,-1 1 0,2 1 0,0 0 0,1 1 1,-8 12 105,-58 76-1097,11 10 447</inkml:trace>
  <inkml:trace contextRef="#ctx0" brushRef="#br0" timeOffset="-4063.472">24265 1059 6497,'-2'-154'2721,"4"127"-2698,-2-1 0,0 0 0,-2 0 0,0 0 0,-6-20-23,5 39 8,1 1 1,-2 0 0,1 0 0,-1 0-1,0 0 1,-1 0 0,0 1 0,0 0-1,-1 0 1,1 0 0,-2 1 0,-5-6-9,9 10-1,0-1 1,-1 0 0,0 1 0,1-1 0,-1 1-1,0 0 1,0 0 0,0 1 0,0-1-1,0 1 1,-1 0 0,1 0 0,0 0-1,-1 0 1,1 1 0,-1 0 0,1 0-1,0 0 1,-1 1 0,1-1 0,0 1-1,-1 0 1,1 0 0,0 0 0,0 1-1,-3 1 1,-4 4-36,-1 1-1,1 0 1,0 0 0,1 2-1,0-1 1,0 1-1,1 0 1,1 1-1,-5 7 37,-222 332-1000,41-49 1488,100-160 1221,93-141-1687,1 0 1,0 0-1,-1 1 1,1-1 0,0 0-1,-1 1 1,1-1-1,0 1 1,0-1 0,-1 0-1,1 1 1,0-1-1,0 1 1,0-1 0,0 1-1,-1-1 1,1 1-1,0-1 1,0 0 0,0 1-1,0-1 1,0 1 0,0-1-1,0 1 1,0-1-1,0 1 1,1-1 0,-1 1-1,0-1 1,0 0-1,0 1 1,0-1 0,1 1-1,-1-1 1,0 0-1,1 1 1,-1-1 0,0 1-1,0-1 1,1 0-1,-1 1 1,1-1 0,-1 0-1,0 0 1,1 1-1,-1-1 1,1 0 0,-1 0-1,0 0 1,1 0 0,-1 1-1,1-1 1,-1 0-1,1 0 1,0 0-23,4 2 176,15 6-89,1 0 0,0-1 0,1-2 0,-1 0 0,1-1 0,0-1 0,0-1 1,0-1-1,0-1-87,27 3-74,24 0-275,-46-5-59,1-1 1,-1-2 0,0-1-1,7-3 408,40-17-536</inkml:trace>
  <inkml:trace contextRef="#ctx0" brushRef="#br0" timeOffset="-3744.64">24450 1469 7482,'0'0'56,"1"0"1,-1 0 0,0 0 0,0 0 0,1 0 0,-1 0-1,0 0 1,0 0 0,1 0 0,-1 0 0,0 0 0,0 0-1,1 1 1,-1-1 0,0 0 0,0 0 0,1 0 0,-1 0-1,0 0 1,0 0 0,1 1 0,-1-1 0,0 0 0,0 0-1,0 0 1,1 1 0,-1-1 0,0 0 0,0 0 0,0 1-1,0-1 1,0 0 0,0 0 0,0 1 0,1-1 0,-1 0-1,0 0 1,0 1 0,0-1 0,0 0 0,0 0 0,0 1-1,0-1 1,0 0 0,0 1 0,0-1 0,0 0-1,-1 0 1,1 1 0,0-1 0,0 0 0,0 0 0,0 1-1,0-1 1,0 0 0,-1 0 0,1 0 0,0 1 0,0-1-1,0 0 1,-1 0 0,1 0 0,0 1 0,0-1 0,0 0-1,-1 0 1,1 0 0,0 0-57,20-16 1051,46-83 235,35-116-1443,-74 150-311,3 0-1,3 3 0,6-6 469,24-4-284,-61 70 281,-1-1 0,1 1 0,0 1 0,0-1 0,0 0 0,0 0 0,1 1 0,-1-1 0,0 1 0,1 0 0,-1-1 0,1 1 0,-1 1 0,1-1 0,-1 0 0,1 0 0,0 1 0,-1 0 0,1-1 0,0 1 0,-1 0 0,1 0 0,0 0 0,-1 1 0,1-1 0,0 1 0,-1 0 0,1-1 0,2 2 3,2 3-3,-1-1-1,1 1 1,-1 1 0,0-1-1,-1 1 1,1 0 0,-1 0-1,0 1 1,0-1-1,-1 1 1,0 0 0,0 1-1,-1-1 1,0 1 0,0-1 3,2 5 1,3 4 25,0 1 0,-2 0 1,0 0-1,-1 1 0,0 0 0,-2 0 0,0 0 1,-1 0-1,-1 0 0,0 1 0,-2-1 1,0 3-27,-25 155 82,27-131-1137,3-48 655</inkml:trace>
  <inkml:trace contextRef="#ctx0" brushRef="#br0" timeOffset="-3503.229">24475 1293 6497,'46'-35'2489,"32"-5"-1489,6 5-56,2 10-192,1 15-151,-25 9-537,-15 5-320,-20 6-649,-5-10 601</inkml:trace>
  <inkml:trace contextRef="#ctx0" brushRef="#br0" timeOffset="-2885.2">25281 1387 6881,'1'-8'321,"1"1"-1,0-1 1,0 1-1,0 0 0,1 0 1,0 0-1,1 0 0,-1 0 1,1 1-1,3-4-320,4-7 229,66-100 403,-51 61-798,-3 0-1,-2-2 1,11-48 166,43-112-730,-42 157 699,-32 60 35,-1 0 0,0 0 0,1 0 0,-1 0 0,1 0 0,-1 0 0,1 0 0,0 0 0,-1 1 0,1-1 0,0 0 1,-1 0-1,1 1 0,0-1 0,0 1 0,0-1 0,0 0 0,0 1 0,-1-1 0,1 1 0,0 0 0,0-1 0,0 1 0,0 0 0,0 0 0,0 0 0,0-1 0,0 1 0,1 0 0,-1 0 0,0 0 0,0 1 0,0-1 0,0 0 0,0 0 0,0 1-4,2 4 7,-1 1-1,1 0 1,-1 0-1,0 0 0,-1 0 1,0 0-1,0 0 1,0 0-1,0 0 0,-1 1-6,1 6 16,5 70 338,-4 0-1,-6 38-353,3-90 135,0-14-28,0-12-69,0 0 0,0 0-1,1 0 1,0 0-1,0 0 1,0 0 0,1 0-1,-1 0 1,1 0-1,1 0 1,-1 0-1,0 0 1,1-1 0,0 1-1,0-1 1,1 1-1,-1-1 1,1 0-1,1 2-37,-2-5 12,0 0 1,0 0-1,0 1 0,0-1 0,0-1 0,0 1 0,0 0 0,1 0 0,-1-1 0,0 1 0,0-1 0,1 0 0,-1 0 0,0 0 0,1 0 0,-1 0 0,0 0 0,0-1 0,1 1 0,-1-1 0,0 1 0,0-1 0,2-1-12,1 1 10,17-7-29,1-1 1,-2-2-1,1 0 0,-2-1 0,1 0 1,-2-2-1,0-1 0,0 0 0,-2-1 0,0-1 1,13-17 18,54-47-135,-76 74 130,-6 4 12,1 1 0,0-1 0,0 0 0,0 1 0,0-1 0,1 1 0,-1 0 0,1 0 0,-1 0 0,1 1 0,0-1 0,-1 1 0,1 0 0,0 0 0,0 0-1,1 1-6,-4 0 16,0 1 0,1-1 0,-1 1 0,0 0 0,0 0-1,0-1 1,0 1 0,0 0 0,0 0 0,0 0 0,0 0-1,0 0 1,-1 1 0,1-1 0,0 0 0,-1 0 0,1 0-1,-1 1 1,1-1 0,-1 0 0,0 1 0,1-1 0,-1 0-1,0 1 1,0-1 0,0 0 0,0 1 0,0-1 0,0 0-1,0 1 1,-1-1 0,1 0 0,0 1-16,0-2 0,-21 134 645,10-81-560,-4 12-37,-1 15-35,-36 106 90,29-58-218,29-98-502,16-5 293</inkml:trace>
  <inkml:trace contextRef="#ctx0" brushRef="#br0" timeOffset="-2184.888">26877 793 8514,'4'19'1501,"1"4"-1150,-1 0 0,-1 1 0,-1-1 0,-1 1 0,-1 0 0,-3 19-351,-3-12-3,-2 0-1,-1-1 0,-1 0 0,-10 19 4,8-19 1,-97 254 24,59-164 7,-8 25 41,44-121-69,14-24-6,0 0-1,0-1 0,0 1 0,0 0 1,0 0-1,0 0 0,0 0 0,0-1 1,0 1-1,0 0 0,0 0 0,-1 0 1,1 0-1,0-1 0,0 1 1,0 0-1,0 0 0,0 0 0,-1 0 1,1 0-1,0 0 0,0 0 0,0-1 1,-1 1-1,1 0 0,0 0 0,0 0 1,0 0-1,0 0 0,-1 0 1,1 0-1,0 0 0,0 0 0,0 0 1,-1 0-1,1 0 0,0 0 0,0 0 1,0 0-1,-1 0 0,1 1 3,0-9-38,-1-236-769,-26-47 1195,24 279-334,1-1-1,1 1 1,-1-1 0,2 1-1,0-1 1,0 1 0,2-1-1,-1 1 1,1-1 0,1 1-1,0 0 1,1 0 0,0 0-1,1 0 1,1 1 0,5-10-54,3 6 22,1 0 1,1 0 0,0 2 0,1 0-1,1 1 1,14-8-23,-21 13 1,53-34-101,3 3-1,2 3 1,18-5 100,-70 32-32,1 1 0,0 1 0,0 1 1,1 1-1,-1 0 0,14 0 32,-30 3 1,0 1-1,-1-1 1,1 1 0,0-1 0,0 1-1,0 0 1,0 0 0,0 0-1,0 0 1,-1 0 0,1 0 0,0 1-1,0-1 1,0 0 0,0 1 0,0 0-1,-1-1 1,1 1 0,0 0-1,-1 0 1,1 0 0,0 0 0,-1 0-1,1 0 1,-1 1 0,0-1 0,1 0-1,-1 1 1,0-1 0,0 1-1,0-1 1,0 1 0,0 0-1,-5 22 93,-7-9-68,0 0 1,-1-1-1,0 0 0,-1-1 0,-1 0 0,0-1 0,-11 6-25,2 1 8,-40 33-1,3-10-2,41-26-4,15-13-7,1 0 1,-1 1 0,0-2 0,1 1 0,-1 0 0,0-1 0,-1 0 0,1 0 0,0 0-1,-1 0 1,-3 0 5,-14 0-446,23-2 423,-1-1 1,1 1 0,0-1 0,0 1 0,0 0 0,0-1 0,-1 1 0,1 0 0,0 0 0,0-1 0,0 1-1,0 0 1,0 0 0,0 0 0,0 0 0,0 0 0,-1 0 0,1 0 0,0 1 0,0-1 0,0 0 0,0 0 0,0 1-1,0-1 1,-1 1 0,1-1 0,0 0 0,0 1 0,-1-1 0,2 2 22,3 0-75,13 8 133,0 2 0,-1 0-1,0 1 1,0 1 0,-2 1 0,0 0-1,0 1 1,-2 0 0,0 1 0,0 1-1,-2 0 1,0 0 0,5 15-58,-4-11 108,0 1 0,-2 0 1,0 0-1,-2 1 0,2 11-108,-9-30-38,0 1 0,-1-1-1,0 0 1,0 0 0,0 0-1,-1 0 1,0 0 0,0 0-1,0 0 1,0 0 0,-1 0-1,0 0 1,0 0 0,0-1-1,-1 1 1,0-1 0,1 0-1,-1 1 1,-1-1 0,1-1-1,-1 1 1,1 0 0,-1-1-1,0 0 1,0 0 0,-1 0-1,1 0 1,-1-1 0,1 0-1,-1 1 1,-1-1 38,-176 114 100,-14-24 1957,161-75-1813,-1-1 1,-1-3-1,-19 5-244,54-17-25,0 0 0,1 0 0,-1 0-1,0-1 1,0 1 0,0 0 0,0-1 0,0 0 0,0 1 0,0-1 0,0 0-1,0 0 1,0 0 0,0 0 0,0-1 0,0 1 0,0 0 0,0-1-1,0 0 1,0 1 0,0-1 0,1 0 0,-1 0 0,0 0 0,0 0-1,1 0 1,-1 0 0,1 0 0,-1-1 0,1 1 0,-1-1 0,1 1-1,0-1 1,0 1 0,0-1 0,0 0 0,0 0 0,0 0 0,0 1-1,0-2 26,-3-31-90</inkml:trace>
  <inkml:trace contextRef="#ctx0" brushRef="#br0" timeOffset="9633.028">22597 3501 6961,'42'-26'4284,"0"10"-3746,11 16-58,34-4-387,-9-3-34,25-14 19,437-83-190,-353 78-651,-182 25 720,-2 1 0,0-1 0,-1 1-1,1-1 1,0 1 0,0 0 0,0 0 0,-1 0 0,1 0 0,0 0 0,0 1 0,0-1-1,-1 1 1,1 0 0,0 0 0,-1 0 0,1 0 0,-1 0 0,1 1 0,-1-1-1,1 1 1,-1-1 0,0 1 0,0 0 0,0 0 0,2 2 43,-6 26-582,-27 16 285</inkml:trace>
  <inkml:trace contextRef="#ctx0" brushRef="#br0" timeOffset="9881.882">22740 4042 8754,'70'-10'3457,"42"4"-2353,15-7 56,15 6-224,4-12-296,6 12-440,-8-5-63,-27 15-466,-17-1-671,-58 8 664</inkml:trace>
  <inkml:trace contextRef="#ctx0" brushRef="#br0" timeOffset="-31963.881">3472 3482 6913,'-2'-3'378,"-1"0"-1,1 0 0,0 0 0,0-1 1,0 1-1,0 0 0,1-1 0,-1 1 1,1-1-1,0 0 0,0 1 0,0-1 1,1 0-1,-1 0 0,1 1 0,0-3-377,12-40 1194,-2 30-1140,-1 2-1,2-1 0,0 1 1,0 1-1,2 0 1,-1 0-1,2 2 1,0-1-1,0 2 1,5-3-54,-10 7-55,0 0 1,0 1 0,1 0-1,0 0 1,0 1-1,0 1 1,0-1 0,0 2-1,1 0 1,0 0-1,-1 0 1,1 2 0,0-1-1,-1 1 1,1 1-1,0 0 1,-1 0 0,1 1-1,1 1 55,-6 0-88,-1-1 0,1 1 0,-1 1 0,1-1 0,-1 1-1,-1 0 1,1 0 0,0 0 0,-1 1 0,0 0 0,0-1-1,0 1 1,-1 1 0,1-1 0,-1 1 0,-1-1 0,1 1 0,-1 0-1,0 0 1,0 0 0,0 0 0,-1 0 0,0 0 0,-1 0 0,1 1-1,-1-1 1,0 0 0,-1 1 0,1-1 0,-1 0 0,-1 2 88,-19 87-746,-4-22 250,-3 0 0,-24 42 496,-98 177-203,124-236 649,1 1 0,4 0-1,1 2 1,4 0 0,-7 48-446,20-94 227,1 0 1,0 0 0,1 0-1,1 0 1,0 0 0,1 1-1,0-1 1,1 0 0,1 0-1,2 8-227,-3-17 69,-1 0-1,1 0 1,0 0 0,1-1-1,-1 1 1,0-1-1,1 1 1,0-1 0,0 0-1,0 0 1,0 0-1,0-1 1,1 1 0,-1-1-1,1 0 1,0 0-1,-1 0 1,1 0 0,1 0-69,86 15 655,233-2-91,-149-9-1985,-122-20 203,-21-23 421</inkml:trace>
  <inkml:trace contextRef="#ctx0" brushRef="#br0" timeOffset="-29911.84">6043 2166 5649,'36'-23'2089,"0"0"-1609,64-25-56,40-5-24,2 31-104,-12 15-192,-7 2-56,-16 17-40,1-11 16,-7-5-48,-10 4-96,-18-3-288,-19-5 248</inkml:trace>
  <inkml:trace contextRef="#ctx0" brushRef="#br0" timeOffset="-29477.639">6298 1743 6873,'-5'0'202,"-1"1"-1,0-1 0,1 2 1,-1-1-1,1 1 0,-1 0 1,1 0-1,0 0 0,0 1 1,0-1-1,0 1 0,0 1 1,0-1-1,1 1 0,0-1 0,-1 1 1,1 1-1,1-1 0,-1 1 1,1-1-1,-1 2-201,-9 18 195,1 1-1,2-1 0,0 2 1,-3 17-195,5-20 50,-34 108 56,-12 30-101,-156 375 44,117-344 1,74-160-54,13-25-14,11-12 9,59-21 1,-29 16 11,0 1 1,0 1-1,1 2 1,0 2-1,-1 1 1,2 2-1,-1 1 1,0 2-1,0 1 1,9 4-4,-2 4-28,0 2 1,0 1 0,-2 3-1,0 1 1,-1 2 0,-1 2-1,-1 1 1,4 6 27,-33-21-38,1-1 0,-1 2-1,-1-1 1,0 1 0,0 0 0,0 1 0,-1 0 0,-1 0-1,3 6 39,-7-11-13,1 0 0,-1 0-1,0 1 1,-1-1 0,1 1 0,-1 0-1,0-1 1,-1 1 0,1 0-1,-1 0 1,0 0 0,-1-1-1,1 1 1,-1 0 0,0-1 0,-1 1-1,1 0 1,-1-1 0,0 1-1,-2 1 14,-1 2 11,0-1 0,-1 0 0,1 0 0,-2 0-1,1-1 1,-1 0 0,-1 0 0,1-1 0,-1 1-1,0-2 1,0 1 0,-1-1 0,-7 3-11,-11 4 169,0-1 0,-1-1 1,-29 6-170,6-4 305,0-3 0,-1-3 0,-1-1 0,1-3 0,-51-4-305,69 0 60,17 0-232,0 0 0,0 2 0,0 0-1,0 0 1,0 2 0,1 0 0,-1 1 0,0 1 0,-5 2 172,-17 20-533</inkml:trace>
  <inkml:trace contextRef="#ctx0" brushRef="#br0" timeOffset="-28973.67">7005 2656 5721,'-25'39'868,"2"1"0,1 1-1,-6 18-867,3 14 168,3 1 1,4 1-1,3 1 0,3 0 0,3 1 0,4 0 0,3 0 0,5 24-168,6 29 14,12-53 0,-20-75-13,-1 0-1,1 0 1,0 0 0,0 0 0,0 0-1,0 0 1,0 0 0,0 0 0,1 0-1,-1 0 1,1-1 0,-1 1 0,1-1 0,0 1-1,-1-1 1,1 1 0,0-1 0,0 0-1,0 0 1,0 0 0,0 0 0,0 0 0,0-1-1,1 1 1,-1 0 0,0-1 0,0 0-1,1 1 1,-1-1 0,0 0 0,0 0 0,1-1-1,-1 1 1,0 0 0,0-1 0,1 1-1,-1-1 1,0 0 0,0 1 0,0-1 0,0 0-1,0-1 1,2 0-1,57-36 25,-34 17-14,0-1 0,-1-1-1,-2-2 1,0 0 0,6-11-11,7-15 14,-2-2 1,-2-1-1,-3-2 1,-3-1-1,-1-1 0,-1-8-14,-8 21 77,-1-1 0,-2 0 0,-3-1 0,-1-1 0,-3 1 0,0-16-77,-7 38 128,-1 0-1,-1 0 1,-1 1 0,-1-1 0,-1 1-1,-1 0 1,-2 0 0,0 1 0,-1 0-1,-7-10-127,11 22 35,-1 0 0,-1 0 0,0 0-1,0 1 1,-1 0 0,-1 0-1,1 1 1,-2 0 0,1 1-1,-1 0 1,0 0 0,-1 1-1,0 1 1,0-1 0,0 2-1,-1 0 1,0 0 0,0 1-1,0 0 1,0 1 0,-1 1-1,1 0 1,-1 0 0,0 1-1,-11 1-34,17 1-2,0-1 0,0 1 0,0 0 0,0 1 0,1-1 0,-1 2 0,0-1 0,1 0-1,0 1 1,-1 1 0,1-1 0,0 1 0,1 0 0,-1 0 0,1 0 0,0 1 0,0 0 0,0 0 0,0 0-1,1 1 1,-2 2 2,-4 10-86,1 0-1,0 1 0,1 0 1,1 0-1,1 1 0,0 0 0,2 0 1,0 1-1,1-1 0,1 1 87,2-20-6,-16 143-798,13 25 314</inkml:trace>
  <inkml:trace contextRef="#ctx0" brushRef="#br0" timeOffset="-28598.29">7756 2875 8154,'-23'29'3248,"16"30"-3150,6-39 219,-11 182 43,3-67-409,6 110 49,4-239-8,-2 4-18,1 0 0,1-1 1,-1 1-1,2 0 0,-1-1 0,1 1 1,1-1-1,0 0 0,0 0 1,0 0-1,2 0 0,-1 0 1,1-1-1,5 7 26,-8-12-12,1-1 1,0 0-1,0 1 0,1-1 1,-1 0-1,0-1 1,1 1-1,-1-1 0,1 1 1,0-1-1,-1 0 1,1-1-1,0 1 0,0 0 1,-1-1-1,1 0 1,0 0-1,0 0 0,0-1 1,-1 1-1,1-1 1,0 0-1,-1 0 0,1 0 1,0 0-1,-1-1 1,1 1-1,-1-1 0,0 0 1,2-1 11,13-7-11,0 0-1,-1-1 1,0-1 0,-1 0-1,-1-1 1,0-1 0,-1 0 0,0-1-1,8-13 12,26-34 18,-2-3 0,-4-1 0,-3-3 0,31-72-18,-54 109 50,-2-2-1,-1 0 1,-2-1-1,-1 0 1,-1-4-50,-6 26 54,-1 0 0,-1 0 0,-1 0 0,0 0 0,0 0 0,-1 0 1,-1 0-1,0 0 0,-1 1 0,0-1 0,-1 0 0,-1 1 0,0 0 0,0 0 0,-6-8-54,0 3 105,-1 1-1,0 0 1,-2 0-1,1 1 1,-2 1-1,0 1 1,-1 0-1,0 1 1,-1 0-1,0 2 1,0 0-1,-1 1 1,-1 0-1,-9-2-104,17 7 14,0 0 1,0 0-1,-1 1 0,1 0 0,-1 1 0,0 0 0,0 1 1,0 1-1,1-1 0,-1 2 0,0 0 0,0 0 1,0 1-1,0 1 0,1 0 0,-2 1-14,-1 2-71,0 2 0,0-1-1,1 2 1,1-1 0,0 2-1,0 0 1,0 0 0,1 1 0,1 0-1,0 1 1,1 1 0,0-1 0,1 1-1,-3 6 72,-4 6-239,2 2 0,0 0 0,2 0 0,-1 6 239,-38 154-551</inkml:trace>
  <inkml:trace contextRef="#ctx0" brushRef="#br0" timeOffset="-33131.783">1 3376 6097,'41'-18'1482,"123"-65"210,141-137-579,-178 122-1021,-57 32-81,-2-3 1,-3-3-1,-4-3 1,-3-3-1,-3-2 1,15-36-12,18-33 4,84-122 25,-104 155-9,-54 92-7,-7 15-3,0 0 0,-1-1 1,0 1-1,-1-1 0,0-1 1,0 1-1,-1-1 0,0 0 1,-1 0-1,-1 0 0,0 0 1,0-1-1,-1 1 0,0-1 1,-1 1-1,0-1 0,-2-7-10,1 15 14,0 0 0,0 0 0,-1-1 0,1 1 0,-1 0-1,0 0 1,-1 1 0,1-1 0,0 0 0,-1 1 0,0-1-1,0 1 1,0 0 0,0 0 0,-1 0 0,1 0 0,-1 1 0,1 0-1,-1-1 1,0 1 0,0 0 0,0 1 0,0-1 0,0 1-1,-1 0 1,1 0 0,0 0 0,-1 0 0,1 1 0,0 0 0,-1 0-1,1 0 1,-1 0 0,-3 2-14,-18 1-44,1 1-1,-1 2 0,1 1 1,1 0-1,-1 2 1,1 1-1,1 1 1,0 1-1,0 1 0,2 0 1,-1 2-1,-2 4 45,-1 0-132,0 1-1,1 1 1,-19 23 132,-62 99-323,12 23 180,62-88 185,4 1 0,3 1 0,3 1 0,4 1-1,4 0 1,-2 62-42,8-16 9,6 0 1,5 0-1,5 0 1,7-1-1,24 94-9,-37-207-1,0 2 5,0-1 0,1 1 0,0-1 1,1 0-1,1 0 0,1-1 0,0 1 0,1-2 0,3 5-4,-10-16 8,0-1-1,0 1 1,1 0 0,-1-1-1,1 1 1,0-1 0,-1 1-1,1-1 1,0 0 0,0 0 0,-1 0-1,1 0 1,0 0 0,0 0-1,0 0 1,0-1 0,0 1-1,1-1 1,-1 0 0,0 1 0,0-1-1,0 0 1,0 0 0,0 0-1,1 0 1,-1-1 0,0 1-1,0-1 1,0 1 0,0-1 0,0 0-1,0 0 1,0 0 0,0 0-1,0 0 1,-1 0 0,1 0-1,0 0 1,-1-1 0,1 1 0,-1-1-1,1 1 1,-1-1 0,1-1-8,18-17 76,-1 0 0,-1-1 1,-1-2-1,11-17-76,-13 18 25,0 0 0,2 1 0,1 0 0,0 1 0,8-4-25,-24 21 5,1 1 0,-1 0-1,1 0 1,-1 1 0,1-1-1,0 0 1,0 1 0,0 0-1,0 0 1,0 0 0,0 0-1,0 0 1,0 0 0,1 1-1,-1 0 1,0-1 0,0 1-1,1 0 1,-1 1 0,0-1-1,0 1 1,0-1 0,1 1-1,-1 0 1,0 0 0,0 0-1,0 1 1,0-1 0,-1 1-1,1-1 1,0 1 0,1 1-5,39 25 95,-28-17-65,1-1 1,0 0-1,1-1 0,0-1 0,15 5-30,-15-8 1,0 0-1,0-2 1,0 1-1,1-2 1,-1 0-1,1-1 1,0-1-1,-1-1 1,1 0-1,-1-2 1,6-1-1,99-50-62,-107 47 52,120-60-52,-65 51 73,-49 11 186,-1 1 1,1 1-1,0 1 1,0 1-1,0 0 0,0 2 1,15 2-198,-36-3 17,1-1 0,0 1 0,-1 0 0,1 0 0,0 0 0,-1-1 0,1 1 0,-1 0 1,1-1-1,0 1 0,-1 0 0,1-1 0,-1 1 0,1-1 0,-1 1 0,1-1 0,-1 1 0,0-1 0,1 1 0,-1-1 1,0 1-1,1-1 0,-1 0 0,0 1 0,1-1 0,-1 0 0,0 1 0,0-1 0,0 0 0,0 1 0,0-1 1,0 0-1,0 1 0,0-1 0,0 0 0,0 0-17,1-5 92,4-22-23,-2 0 0,-1-1 0,-2 1 0,0-1 1,-2 1-1,-1-1 0,-2 1 0,0 0 0,-8-21-69,9 31-15,-2 0-1,0 1 1,-1-1-1,-1 1 1,0 0-1,-1 1 1,-1 0-1,-1 1 0,0 0 1,-1 0-1,0 1 1,-1 1-1,-1 0 1,0 1-1,-1 0 1,0 1-1,-1 1 1,0 0-1,0 1 1,-5 0 15,13 5-19,0 2 0,0-1 1,-1 1-1,1 1 0,-1-1 1,1 2-1,-1-1 0,1 1 1,-1 0-1,0 1 0,1 0 1,-1 0-1,1 1 0,-1 0 1,1 0-1,0 1 0,0 0 1,0 1-1,0 0 0,-2 2 19,-20 11-99,2 2 0,0 2 0,1 0 0,1 2 0,-5 8 99,6-6-199,1 2-1,2 1 1,0 0-1,2 2 1,1 2 199,-30 49-334</inkml:trace>
  <inkml:trace contextRef="#ctx0" brushRef="#br0" timeOffset="-32646.909">2417 3548 4777,'3'2'148,"0"-1"0,0 0-1,0 0 1,0 0 0,0 0 0,0-1 0,0 1 0,1-1-1,-1 0 1,0 1 0,0-2 0,1 1 0,-1 0-1,0-1 1,0 1 0,1-1 0,-1 0 0,0 0 0,0 0-1,0-1 1,0 1 0,0-1-148,4-1 182,6-3-15,0 0 0,0-1 0,-1-1 0,0 0 0,0-1 0,-1 0 0,0-1 0,0 0 0,0-3-167,52-61 467,-19-11-246,-5-3-127,-18 8-58,-18 73-31,-1 1 1,0-1 0,-1 0 0,1 1 0,-1-1-1,-1 0 1,1 0 0,-1 0 0,0 0 0,-1 1-1,0-1 1,0 0 0,0 0 0,-1 1 0,0-1-1,0 1 1,-1-1 0,0 1 0,0 0 0,0 0-1,-1 0 1,1 0 0,-4-2-6,-40-28 169,36 28-88,-1 0 0,0 1-1,-1 1 1,0 0 0,0 1-1,0 1 1,0 0 0,-1 0-1,0 1 1,1 1 0,-1 0 0,0 1-1,0 1 1,-6 0-81,14 1 32,-1 0 1,0 1-1,1 0 1,-1-1-1,1 2 1,0-1-1,0 1 0,0 0 1,0 0-1,0 1 1,1 0-1,-1 0 1,1 0-1,0 1 1,1-1-1,-1 1 1,1 0-1,-1 2-32,-23 72 92,16 40-104,16-36-282,4-2 0,3 1-1,4-1 1,3-1 0,24 61 294,26 56-903,12-4 371</inkml:trace>
  <inkml:trace contextRef="#ctx0" brushRef="#br0" timeOffset="-32391.048">2665 5013 4105,'-78'127'2104,"-16"2"-479,-7-30-441,10-48-128,11-21 72,23-63-87,18-32-81,34-43-360,15-25-192,34-6-224,9 6-64,12 1-104,9 15-240,3-16-712,4 22-400,-6 14 743</inkml:trace>
  <inkml:trace contextRef="#ctx0" brushRef="#br0" timeOffset="-30771.229">2782 4177 4793,'-13'2'2273,"-16"5"-249,22 12-1280,-25 4-192,-5 23-8,17 22-304,-27 1-136,37 54-96,9-6-8,9 31 8,13 12-32,3 5-424,-5 0-216,3-23 376</inkml:trace>
  <inkml:trace contextRef="#ctx0" brushRef="#br0" timeOffset="-27576.741">9752 3009 4393,'50'-12'1920,"0"1"-519,7-5-1041,3 3 40,-5 4 8,10-7-56,-5 2-48,16-8-16,9-2-8,7-2-48,3-8-40,-11 1-120,-9 3-24,-14 7-304,-8 12-240,-21 1 296</inkml:trace>
  <inkml:trace contextRef="#ctx0" brushRef="#br0" timeOffset="-27334.573">9619 3730 8346,'-7'-4'3112,"16"-3"-2359,30 2-1,14 4-104,21-2-40,11 0-152,12 3-328,6-17-32,27 11-712,12-5-672,5-14 808</inkml:trace>
  <inkml:trace contextRef="#ctx0" brushRef="#br0" timeOffset="-19130.916">18634 1741 6545,'-10'0'2809,"20"-10"-1681,32 4-96,14-7-111,28 10-257,3 3-160,9 5-248,-2-3-88,-13-10-104,-4-1-40,-23-7-128,-15 12-112,-22-6-360,-13 1-224,-23 5-441,-5 1-119,-14 7-1192,-7 1 1655</inkml:trace>
  <inkml:trace contextRef="#ctx0" brushRef="#br0" timeOffset="-18790.729">19011 1699 3529,'-9'0'331,"1"1"1,-1 0-1,0 0 1,1 1-1,-1 0 1,1 0-1,0 1 0,-1 0 1,2 1-1,-1 0 1,-2 1-332,-26 18 972,2 1-1,1 2 1,1 1 0,-26 28-972,35-33 334,3-1-138,0 0 1,2 1 0,0 2-1,2-1 1,0 2-1,2 0 1,-2 6-197,-52 130 229,67-159-233,0 0 0,0 1 0,0-1 0,1 1 0,-1-1 0,1 1 0,0-1 0,-1 1 0,1-1 0,0 1 0,0 0 0,1-1 0,-1 1 0,1-1 0,-1 1 0,1-1 0,0 1 0,0-1 0,0 0 0,0 1 0,0-1 0,0 0 0,1 0 0,-1 0 0,1 0 0,-1 0 0,1 0 0,0 0 0,0 0 0,0-1 0,0 1 0,0-1 0,0 1 0,0-1 4,13 5-22,-1-1 0,1 0-1,0-1 1,0-1-1,0 0 1,0-1 0,0 0-1,1-1 1,-1-1-1,0-1 1,6-1 22,15 2-14,-2-1 22,1 1 0,-1 2 0,0 2 0,0 1-1,-1 1 1,1 2 0,10 5-8,-42-12 4,0-1 0,0 1 0,0 0-1,0 0 1,0 0 0,0 0 0,0 0 0,0 0-1,0 0 1,-1 1 0,1-1 0,0 1 0,-1-1 0,1 1-1,-1 0 1,1-1 0,-1 1 0,0 0 0,0 0 0,0 0-1,0 0 1,0 0 0,0 0 0,-1 0 0,1 0 0,-1 1-1,1-1 1,-1 0 0,0 0 0,0 0 0,0 1 0,0-1-1,0 0 1,-1 0 0,1 2-4,-3 4 38,0 0-1,-1 0 1,0-1-1,0 1 1,-1-1 0,1 0-1,-2 0 1,-5 6-38,-16 21 43,-2 0 1,-2-2-1,-1-1 1,-1-1-1,-1-2 1,-2-1-1,-1-2 1,0-2 0,-2-1-1,-1-2 1,-35 12-44,-22-4-1213,93-26 326,11 5 391</inkml:trace>
  <inkml:trace contextRef="#ctx0" brushRef="#br0" timeOffset="-18416.137">19683 2149 9506,'12'42'3461,"3"17"-3255,-7 140-979,19-45-33,-25-147 765,-1-1 1,0 0-1,1 0 0,-1 0 0,1 0 0,1-1 0,-1 1 0,1-1 0,0 0 0,0 1 0,0-1 0,1-1 0,0 1 0,4 4 41,-7-8 0,1 0-1,-1 0 1,1-1 0,-1 1-1,1 0 1,0-1 0,-1 1-1,1-1 1,0 0 0,-1 1-1,1-1 1,0 0-1,-1 0 1,1 0 0,0 0-1,-1 0 1,1-1 0,0 1-1,0 0 1,-1-1 0,1 1-1,-1-1 1,1 0 0,-1 1-1,1-1 1,-1 0 0,1 0-1,-1 0 1,1 0 0,-1 0-1,0 0 1,0-1-1,0 1 1,0 0 0,0-1-1,0 1 1,0-1 0,1 0 0,14-17 120,-1 0 1,-1-1-1,0-1 1,-1-1-1,-2 0-120,-11 22 0,30-51 215,-2-1 0,-3-2 0,13-41-215,-35 85 27,0 1 0,0-1 0,-1 0 0,-1 0 1,1 0-1,-2 0 0,1 0 0,-1 0 0,-1 0 0,0 0 1,0 0-1,-1 0 0,0 0 0,-1 0 0,0 0 1,0 1-1,-1 0 0,-1-1 0,1 2 0,-1-1 0,-1 0 1,0 1-1,0 0 0,-1 0 0,1 1 0,-2 0 1,1 0-1,-1 1 0,0 0 0,0 0 0,-1 0 0,0 1 1,0 1-1,-4-2-27,5 4 15,1 1 0,-1 0 1,1 1-1,-1 0 0,0 0 1,1 1-1,-1 0 0,1 0 1,-1 0-1,1 1 0,0 0 1,-1 1-1,1 0 0,0 0 0,0 0 1,1 1-1,-1 0 0,1 0 1,0 1-1,0 0 0,0 0 1,1 0-1,0 0 0,0 1 1,-4 6-16,-27 28-8,2 2 0,2 1 1,1 2-1,3 1 0,2 2 1,2 0-1,-11 33 8,21-49-81,2 2 0,2 0 0,1 0 0,0 7 81,5 15-580,4-54 545,0-1 1,0 1-1,1 0 0,-1-1 1,0 1-1,0-1 0,1 1 1,-1-1-1,1 0 0,0 1 1,-1-1-1,1 1 0,0-1 1,0 0-1,-1 0 0,1 1 1,0-1-1,0 0 0,1 0 1,-1 0-1,0 0 0,0 0 1,0 0 34,38-8-461</inkml:trace>
  <inkml:trace contextRef="#ctx0" brushRef="#br0" timeOffset="-18108.647">20477 2176 7386,'14'63'8073,"57"143"-7075,-60-172-1161,1-1-1,2-1 1,2 0 0,0-1 0,14 17 163,-26-42-121,0 0-1,0 0 1,1 0 0,0 0 0,0 0 0,1-1 0,0 0 0,0 0 0,0-1 0,0 0-1,1 0 1,-1 0 0,1-1 0,0 0 0,0 0 0,0 0 0,1-1 0,-1 0 0,1-1-1,-1 0 1,1 0 0,-1-1 0,1 1 0,-1-2 0,1 1 0,0-1 0,2-1 121,7-5-95,0-1 0,-1-1 1,0 0-1,-1-1 0,0-1 1,0-1-1,-1 0 0,-1 0 0,0-1 1,-1-1-1,0-1 0,-1 1 1,0-2-1,6-13 95,7-7 307,-1-1-1,-3-1 1,0-1 0,-3-1 0,-1 0-1,1-11-306,-14 40 156,0 0-1,-1-1 0,0 1 0,-1-1 0,0 1 0,-1-1 0,-1 1 1,1-1-1,-2 1 0,1-1 0,-2 1 0,0 0 0,0 0 0,-1 0 1,0 0-1,0 0 0,-2 1 0,1 0 0,-1 0 0,-1 0 0,0 1 1,0 0-1,0 1 0,-1-1 0,-1 1 0,0 1 0,0-1 0,0 2 1,-1-1-1,-9-4-155,15 10-17,0-1 0,0 1 0,-1 0 0,1 0 1,0 0-1,-1 1 0,1 0 0,-1-1 0,1 2 0,-1-1 0,1 0 1,-1 1-1,1 0 0,-1 0 0,1 0 0,0 1 0,0-1 1,0 1-1,-1 0 0,2 0 0,-4 2 17,-3 4-135,0 0 1,0 0-1,1 1 0,0 0 1,1 0-1,0 1 0,-4 6 135,-71 128-2025,52-85 1281,-36 59-79</inkml:trace>
  <inkml:trace contextRef="#ctx0" brushRef="#br0" timeOffset="-22135.963">12499 1984 5297,'-57'55'2521,"57"-55"-2508,-1 0-1,1 0 1,0 0 0,-1 1 0,1-1 0,0 0 0,-1 0 0,1 0-1,0 1 1,-1-1 0,1 0 0,0 0 0,0 1 0,-1-1 0,1 0-1,0 1 1,0-1 0,-1 0 0,1 1 0,0-1 0,0 0 0,0 1-1,0-1 1,0 0 0,-1 1 0,1-1 0,0 1 0,0-1 0,0 0 0,0 1-1,0-1 1,0 1 0,0-1 0,0 0 0,0 1 0,1-1 0,-1 1-1,0-1 1,0 0 0,0 1 0,0-1 0,0 0 0,1 1 0,-1-1-1,0 0 1,0 1 0,1-1 0,-1 0 0,0 0 0,1 1 0,-1-1-1,0 0 1,0 0 0,1 1 0,-1-1 0,1 0 0,-1 0 0,0 0 0,1 0-13,37-25 241,55-54-165,45-101-156,-11 29-197,-34 43-176,66-102 453,-124 144 275,-32 60-11,-3 11-98,0 1-80,-6 109 349,-105 839-110,65-707-291,45-238-41,0 1 1,-1-1 0,0 0-1,-1 0 1,0 0 0,0 0-1,-1-1 1,0 1-1,-1-1 1,0 0 0,0 0-1,0 0 1,-1-1 0,-1 0-1,1 0 1,-1 0-1,0-1 1,-5 3 6,7-5-38,-2-1 1,1 0-1,0 0 0,0-1 0,-1 0 1,0 0-1,1 0 0,-1-1 0,0 0 1,0 0-1,1-1 0,-1 0 1,0 0-1,0 0 0,0-1 0,0 0 1,1 0-1,-1-1 0,0 0 0,1 0 1,-1-1-1,1 1 0,0-2 1,-3-1 37,2 1 8,1-1 0,-1 0 0,1-1 0,0 0 1,0 0-1,1 0 0,0 0 0,0-1 0,0 0 1,1 0-1,0-1 0,0 1 0,-2-7-8,6 13 27,-1-1 0,1 1-1,0-1 1,-1 1 0,1-1 0,0 0 0,0 1-1,0-1 1,0 1 0,0-1 0,0 1-1,1-1 1,-1 1 0,0-1 0,1 1-1,-1-1 1,1 1 0,0-1 0,-1 1-1,1 0 1,0-1 0,0 1 0,0 0 0,0 0-1,0 0 1,0-1 0,0 1 0,0 0-1,1 0 1,-1 1 0,0-1 0,1 0-1,-1 0 1,0 1 0,1-1 0,-1 0-1,1 1 1,-1 0 0,1-1 0,-1 1-1,1 0 1,-1 0 0,1 0 0,1 0-27,5 0 129,1 0 1,-1 1-1,1 1 0,-1-1 1,0 1-1,0 1 1,0 0-1,2 1-129,6 1 180,197 55 1333,-177-53-1420,-10-1-132,1 0-1,1-2 0,-1-1 1,0-2-1,25-1 40,11-14-484,-10-27 199</inkml:trace>
  <inkml:trace contextRef="#ctx0" brushRef="#br0" timeOffset="-21779.52">13828 1705 9610,'-69'91'3236,"52"-62"-3123,2 0 0,1 1 1,1 0-1,0 5-113,-15 55-151,4 2 0,-9 69 151,25-108-452,1 1 0,2 51 452,5-97-51,-1-3 17,0-1 0,1 1 0,-1 0 0,1 0 0,1-1 1,-1 1-1,0 0 0,1-1 0,0 1 0,0 0 0,1-1 1,-1 1-1,1-1 0,0 0 0,0 1 0,1-1 0,-1 0 0,1 0 1,0 0-1,0-1 0,0 1 0,4 2 34,-4-4-9,0-2 0,0 1 0,0 0 0,0-1 0,0 1 0,1-1 0,-1 0 0,0 0 0,0 0 0,1 0 0,-1-1 0,0 0 0,0 1 0,0-1-1,0 0 1,0 0 0,0-1 0,0 1 0,0-1 0,0 1 0,-1-1 0,1 0 0,-1 0 0,1 0 0,-1 0 0,0-1 0,1 1 0,-1-2 9,10-5-6,51-45 12,-32 17 11,-2-2 1,-2-1-1,-1-1 1,-2-1-1,-2-1 1,8-26-18,67-200 4,-82 222-15,-3 0-1,-1-2 1,-2 1-1,-3-1 1,1-40 11,-7 70 6,-1-1 1,-1 1 0,-1 0-1,0 0 1,-2 0 0,0 0-1,-3-6-6,7 22 4,0 1-1,0 0 0,0 0 0,0 0 0,0 0 0,0 0 1,-1 0-1,1 0 0,0 1 0,-1-1 0,0 0 1,1 1-1,-1-1 0,0 1 0,0-1 0,0 1 0,0 0 1,0 0-1,0 0 0,0 0 0,-1 0 0,1 1 0,0-1 1,0 1-1,-1-1 0,1 1 0,0 0 0,0 0 1,-1 0-1,1 0 0,0 0 0,-1 0 0,1 1 0,-1 0-3,-1 1 5,-1 0 0,1 0 0,0 1 0,0 0 0,0 0 0,0 0 0,0 0 0,1 1 0,-1-1 0,1 1 0,-1 2-5,-47 77 41,-13 35-33,-9 30-69,-1 26-286,-1 1-158,15 6 210</inkml:trace>
  <inkml:trace contextRef="#ctx0" brushRef="#br0" timeOffset="-20427.572">14442 2104 6553,'72'-14'2883,"-42"6"-2637,-1-2 0,0-1 0,0-1 0,11-7-246,-2-3-6,0-1 0,-2-2 1,0-1-1,-2-2 0,-1-1 1,-1-2-1,-2-1 1,-1-1-1,0-4 6,-8 9-66,-1-1 0,-2-1 0,-1 0 0,-1-2 1,-1 0-1,-2 0 0,-1-1 0,4-23 66,-9 30-33,-1-1-1,-1 1 1,-2-1-1,0 0 1,-2 0-1,-1 0 1,-1 0-1,-1 1 1,-2-6 33,3 27 3,1 0 0,-2 0 1,1 0-1,-1 0 1,1 0-1,-1 0 0,-1 0 1,1 0-1,-1 1 0,1-1 1,-1 1-1,-1 0 0,1 0 1,-1 0-1,1 0 0,-1 0 1,0 1-1,0 0 1,-1-1-1,1 2 0,-1-1 1,1 0-1,-1 1 0,0 0 1,-4-1-4,3 2 5,0 0 1,0 0 0,0 1 0,0-1-1,0 2 1,0-1 0,0 0 0,0 1-1,1 0 1,-1 1 0,0-1 0,0 1-1,1 0 1,-1 1 0,1-1 0,-2 2-6,-49 51 26,35-27-24,2 0 0,1 1 0,2 1 0,0 1-1,2 1 1,0 6-2,-37 105 1,7 2 1,6 2-1,6 1 0,7 2 1,-1 96-2,14-66 1,8-106 16,4 1 1,4 15-18,3-21 54,10-16 157,-17-52-206,1-1 0,-1 0 0,0 1 0,1-1 0,-1 0 0,1 1 0,0-1 0,-1 0 0,1 0 1,-1 1-1,1-1 0,-1 0 0,1 0 0,0 0 0,-1 0 0,1 0 0,-1 0 0,1 0 0,0 0 0,-1 0 0,1 0 0,-1 0 0,1 0 0,0 0 0,-1 0 0,1 0 0,-1-1 0,1 1 0,-1 0 0,1 0 0,-1-1 0,1 1 0,-1 0 0,1-1 0,-1 1 1,1-1-1,-1 1 0,1-1 0,-1 1 0,0-1 0,1 1 0,-1-1 0,0 1 0,0-1 0,1 1 0,-1-1-5,1 0 7,80-104 17,-60 79-86,1 0 1,2 1-1,0 1 1,1 2-1,1 0 1,1 2-1,17-10 62,-36 28-6,0-1-1,0 1 0,0 1 1,0 0-1,1 0 1,-1 0-1,0 1 0,1 0 1,-1 1-1,0 0 1,0 0-1,0 0 0,0 1 1,0 1-1,0-1 1,0 1-1,-1 1 0,1-1 1,3 3 6,35 12 12,-25-14 19,0-1 1,0-1 0,1-1 0,-1 0-1,1-2 1,-1-1 0,0 0-1,1-2 1,-1 0 0,-1-2-1,1 0 1,-1-1-32,12-1 81,-32 7-79,23-3 35,-1-1 0,0-1 0,0-2 0,-1 0 0,1-1 0,-2-1 0,0-1 0,0-1 0,-1 0 0,13-12-37,-23 15 5,1-1 0,-2 0-1,1-1 1,-1 1-1,-1-2 1,0 1 0,0-1-1,-1 0 1,-1 0 0,3-10-5,-6 16-4,0-1 0,0 1 0,-1-1 1,0 1-1,-1-1 0,1 1 0,-1-1 1,0 1-1,-1-1 0,0 1 0,0-1 1,0 1-1,-1-1 0,1 1 0,-2 0 1,1 0-1,-1 0 0,0 0 0,0 0 1,0 0-1,-1 1 0,-1-2 4,-2-1-8,-1 0 0,0 1 0,0 0 0,0 0 0,-1 1-1,0 0 1,0 1 0,-1 0 0,-2-1 8,-12-4-3,0 1 0,-1 1 0,1 1 0,-2 1 0,-14-1 3,24 4-1,-1 1 0,0 0 0,0 1-1,0 1 1,0 1 0,1 0 0,-1 1 0,0 1-1,1 1 1,-12 3 1,5 4-3,2 0-1,-1 1 0,2 1 1,0 0-1,0 2 1,1 1-1,1 0 0,1 1 1,0 1-1,-7 11 4,9-11-5,1-1 1,0 2-1,2 0 0,0 1 0,-8 18 5,18-35 0,0 0-1,1 0 1,-1 0-1,1 0 0,0 0 1,-1 0-1,1 0 1,1 0-1,-1 0 1,0 1-1,1-1 1,0 0-1,0 1 0,0-1 1,0 0-1,0 0 1,0 1-1,1-1 1,0 0-1,0 0 0,0 1 1,0-1-1,0 0 1,0 0-1,1 0 1,0 0-1,-1-1 1,1 1-1,0 0 0,0-1 1,1 1 0,2 2-2,1-1 0,-1 1 0,1-1 0,1 0 0,-1-1 0,0 0 0,1 0 1,-1 0-1,1 0 0,0-1 0,0 0 0,0-1 0,0 0 0,1 0 0,-1 0 0,6-1 2,35 1 1,-1-2 0,1-3 1,0-1-1,-1-2 0,0-3 0,15-6-1,-49 13 3,40-10 19,-26 5 107,0 2 0,0 0 1,1 2-1,0 1 0,27 1-129,-35 5 118,0 0 1,-1 1-1,1 1 1,-1 1-1,10 5-118,36 10 17,-49-17-23,1-1 0,0-1 0,0-1 0,0-1 1,0 0-1,-1-1 0,1 0 0,0-2 0,0 0 6,19-4-12,-1-2 1,0-2-1,-1 0 1,-1-3-1,0-1 1,0-1-1,-2-2 1,28-20 11,-44 29-19,0-1 1,-1-1-1,-1-1 1,0 0-1,0 0 1,-1-1-1,-1-1 0,0 0 1,-1-1-1,0 0 1,-2 0-1,0-1 1,0 0-1,-1 0 1,-1-1-1,-1 0 1,0 0-1,-2 0 1,0-1-1,1-10 19,-4 19 0,-1 0 0,0 1-1,0-1 1,0 0 0,-1 1 0,0-1 0,-1 1 0,0 0-1,0-1 1,-1 2 0,0-1 0,-1 0 0,1 1-1,-1 0 1,-1 0 0,1 0 0,-1 0 0,-1 1-1,1 0 1,-1 1 0,-1-2 0,-9-4 24,-1 1-1,1 0 1,-2 1-1,1 1 1,-1 1-1,0 0 1,-1 2-1,1 0 1,-1 1-1,0 1 1,-2 1-24,14 0 8,-1 0 1,0 1-1,0 0 0,1 0 1,-1 1-1,0 0 1,0 0-1,1 1 0,-1 1 1,0-1-1,1 1 1,-1 1-1,1-1 1,0 1-1,-1 1 0,1 0 1,1 0-1,-1 0 1,1 1-1,0 0 0,0 1 1,0 0-1,1 0 1,-1 0-1,2 0 0,-2 3-8,-8 18 14,2 0 0,1 1 0,1 1 0,1 0 0,-1 15-14,5-25 4,-16 65 8,5 0 1,0 16-13,-2 55 0,12 35-58,12 98 58,-2-203-46,-3-81 45,5 136-321,-6 1 1,-16 105 321,12-214-19,-1 0 1,-2-1-1,-1 1 0,-1-1 1,-2-1-1,0 0 0,-3-1 1,0 0-1,-8 9 19,18-28 44,-1 0-1,0 0 1,0-1 0,0 0 0,-1 0-1,-1-1 1,1 0 0,-1 0 0,-1-1-1,0 0 1,0 0 0,0-1-1,0 0 1,-1-1 0,0 0 0,-1 0-1,1-1 1,-1 0 0,-4 0-44,11-4 36,-1-1 1,1 0-1,0 1 0,0-2 1,-1 1-1,1 0 0,0-1 1,0 0-1,0 0 0,1 0 1,-1 0-1,0 0 0,1-1 1,-1 0-1,1 0 0,0 0 1,0 0-1,0 0 1,0-1-1,1 1 0,0-1 1,-1 1-1,1-1 0,0 0 1,1 0-1,-1 0 0,0-3-36,-6-17 73,2-1 0,1 1 0,0-1 0,2 0 0,1 0 0,1-1-1,1 1 1,2 0 0,0 0 0,1 0 0,7-24-73,2 3-244,1 1 0,2 0 1,2 1-1,2 0 0,2 2 0,2 1 0,1 0 1,2 2-1,2 1 0,6-4 244,2-1-499</inkml:trace>
  <inkml:trace contextRef="#ctx0" brushRef="#br0" timeOffset="-19896.183">16631 2737 6665,'9'-6'612,"-1"-1"0,0 0-1,0 0 1,-1-1 0,0 0 0,-1 0-1,3-3-611,14-19 662,163-157 1031,-166 168-1821,0-1 0,-2-1 0,0 0 0,-2-2 0,0 1 1,7-17 127,-20 33-155,-2 5 90,-1-1 0,1 1 1,-1-1-1,1 1 0,-1 0 0,1-1 0,0 1 0,0 0 1,0-1-1,0 1 0,0 0 0,0 0 0,0 0 0,0 0 0,0 0 1,0 0-1,0 0 0,1 0 0,-1 0 0,0 1 0,1-1 1,-1 0-1,1 1 0,-1-1 0,1 1 0,-1 0 0,1-1 0,-1 1 1,1 0 64,4 5-526,-15 57 19,-72 228 667,-26 91 1098,74-189-558,29-75-497,4-116-211,0-1 1,0 1-1,0 0 0,0 0 1,0 0-1,0 0 0,0 0 1,0 0-1,0 0 0,-1 0 1,1 0-1,0 0 0,0-1 1,-1 1-1,1 0 0,-1 0 1,1 0-1,-1-1 0,1 1 1,-1 0-1,0 0 0,1-1 1,-1 1-1,0 0 0,1-1 1,-1 1-1,0-1 0,0 1 1,1-1-1,-1 1 0,0-1 1,0 0-1,0 1 0,0-1 1,0 0-1,0 0 0,0 0 1,1 0-1,-1 0 0,0 1 1,0-2-1,0 1 0,0 0 1,0 0-1,0 0 0,0 0 1,0-1-1,0 1 0,0 0 1,1-1-1,-1 1 0,0 0 1,0-1-1,0 1 0,1-1 1,-1 0-1,0 1 0,1-1 1,-1 0-1,0 1 0,1-1 1,-1 0-1,1 0 8,-28-17-376,1-2 1,1-1-1,1-2 1,1 0-1,-6-8 376,-50-48 338,77 78 436,9 8-325,10 5-84,1-2 1,1 0 0,-1-1-1,2 0 1,-1-2-1,1 0 1,0-1 0,0-1-1,1-1 1,-1 0-1,1-2 1,0 0 0,3-1-366,112 6-782,-55-10-437,-8-11 386</inkml:trace>
  <inkml:trace contextRef="#ctx0" brushRef="#br0" timeOffset="-19547.66">17558 2658 7482,'-3'4'741,"1"1"0,-1 1 0,1-1 0,0 0 0,0 0 0,1 1 0,0-1 0,-1 1 0,2-1 1,-1 3-742,-7 123 1612,-27-27-2176,25-81-16,2 1-1,1 0 1,0 0-1,0 12 581,6-32-101,0-1 12,0 0 0,0 0 0,1 0 0,-1 0 0,1 0 0,0 0 0,0 1 0,0-1-1,0 0 1,0 0 0,1 0 0,-1 1 0,1-1 0,0 0 0,0 0 0,0 0 0,1 0 0,-1 0 0,0-1-1,1 1 1,0 0 0,0-1 0,1 2 89,1-2-26,-1-2-1,0 1 0,1 0 1,-1-1-1,1 0 1,-1 0-1,1 0 1,-1 0-1,1 0 1,-1-1-1,1 1 1,-1-1-1,0 0 0,1 0 1,-1 0-1,0-1 1,0 1-1,0-1 1,0 0-1,0 0 1,0 0-1,1-1 27,116-91 709,-91 66-529,-2-2 0,0-1-1,-2-1 1,-2-1-1,-1-1 1,9-20-180,-18 31 21,0-2 1,-2 0-1,0 0 0,-2-1 1,-1 0-1,-1 0 0,-1-1 1,2-22-22,-7 43-7,-1-1 0,1 1 0,-1-1 0,0 1 0,-1 0 0,1-1 0,-1 1 0,0-1 0,-1 1 0,0 0 0,0 0 0,0 0 0,-1 0 0,1 0 0,-1 1 0,-1-1 0,1 1 0,-1 0 0,0 0 0,0 0 0,-1 0 0,1 1 0,-1-1 0,0 1 0,0 0 0,-1 1 0,1-1 0,-1 1 0,1 0 0,-7-1 7,7 2-20,0 0 0,0 0 0,0 1 0,0 0 0,-1 0 0,1 0 0,0 1 0,0 0 0,-1 0 0,1 0 0,0 0 0,0 1 0,-1 0 0,1 0-1,0 1 1,0-1 0,0 1 0,0 0 0,0 0 0,1 1 0,-1-1 0,1 1 0,-3 2 20,-6 5-41,0 2 0,1-1 0,0 2 0,1-1 0,0 2 0,1-1 0,1 1 1,0 1-1,0 0 0,2 0 0,0 1 0,1-1 0,0 2 0,1-1 0,1 0 0,-1 10 41,-30 93 952,2-5-498</inkml:trace>
  <inkml:trace contextRef="#ctx0" brushRef="#br0" timeOffset="-16097.115">12258 4167 5361,'0'-1'112,"1"0"-1,0 0 0,-1 0 1,1 0-1,0 0 1,-1 0-1,1 0 0,0 0 1,0 0-1,0 0 1,0 1-1,0-1 0,0 0 1,0 1-1,0-1 1,0 0-1,0 1 0,1 0 1,-1-1-1,0 1 1,0 0-1,0-1 0,1 1 1,-1 0-1,0 0 1,0 0-1,1 0 0,-1 0-111,104 4 319,55-42-232,24-11 378,8-11-465,58-17 323,-6 1 77,-144 56 0,1 4-1,82-1-399,580-4 508,-401 3-241,1 16 1,74 20-268,178 53 432,23 11-308,-204-46-60,-105-16-8,-81-14-20,28-5 40,-33 2 40,375-9 384,-22-4-224,-59 35-228,-86 3-46,-34 36 254,-374-57-105,69 2 506,-42-13-246,-32-13-245,-34 9-124,-20 5-145,0 5-201,0 1 1,0 0-1,0 1 0,0 1 1,1 1-1,0 0 1,0 0-1,0 2 0,1 0 1,0 0-1,0 2 0,1-1 1,-3 5 303,12-11-25,-45 29-435</inkml:trace>
  <inkml:trace contextRef="#ctx0" brushRef="#br0" timeOffset="-14680.111">12239 5334 4393,'11'-4'1374,"68"-34"-265,-59 24-900,-1-1-1,0-1 0,-1 0 1,0-2-1,7-10-208,-5 8 174,20-22-10,-34 35-154,302-332 216,-165 145-154,-36 44-26,-99 142-38,0-1 0,-1 1-1,0-2 1,0 1 0,-1-1 0,0 0 0,-1 0 0,0 0 0,-1-1 0,1-2-8,-6 10 44,-3 19-8,-20 168 31,8 1 0,7 107-67,14-81 35,20 101-35,-22-286 3,1 1 0,1-1 1,1-1-1,2 1 0,4 8-3,8 14 11,-20-47-11,0 0 0,1 0 1,-1 0-1,0 1 1,0-1-1,0 0 0,0 0 1,0 0-1,0 1 1,0-1-1,-1 0 1,1 0-1,0 0 0,-1 1 1,1-1-1,-1 0 1,1 0-1,-1 0 0,1 0 1,-1 0-1,0 0 1,1 0-1,-1 0 0,0 0 1,0 0-1,0-1 1,0 1-1,0 0 1,0 0-1,0-1 0,0 1 1,0-1-1,0 1 1,0-1-1,0 1 0,-1-1 1,1 0-1,0 1 1,0-1-1,0 0 0,-1 0 1,1 0-1,0 0 1,0 0-1,0 0 0,-1-1 0,1 2 0,-106 0-51,80-4 34,-235-16-23,70-7 832,164 22-361,74 24 415,-9-3-755,1-2 1,1-1 0,0-2 0,1-1 0,0-2-1,35 2-91,-40-9-14,0-2-1,-1-1 0,1-2 0,0-2 0,-1 0 1,0-3-1,0-1 0,-1-1 0,17-8 15,-38 13-152,-1 1-1,0-1 0,0-1 1,0 0-1,-1 0 1,0-1-1,0-1 1,-1 1-1,0-2 1,0 1-1,-1-1 1,0 0-1,2-5 153,16-42-471,-7-8-2</inkml:trace>
  <inkml:trace contextRef="#ctx0" brushRef="#br0" timeOffset="-14300.933">13886 4805 7482,'-71'55'2796,"65"-52"-2793,1 0 0,0 1 0,0-1 0,0 2 0,0-1 0,0 0-1,1 1 1,0 0 0,0 0 0,0 0 0,1 0 0,-3 6-3,-41 115-139,35-85 95,-21 69-61,20-43 41,2 1 1,1 38 63,8-81-3,2 0 0,2 0 1,0 0-1,1 0 0,1-1 0,2 1 0,3 7 3,-7-24 11,0 0-1,0 1 1,1-1 0,1 0-1,-1-1 1,1 1 0,1-1-1,-1 1 1,1-1 0,1-1-1,-1 1 1,1-1 0,0 0-1,1 0 1,-1-1 0,1 1-1,0-1 1,0-1 0,1 0-1,-1 0 1,1 0 0,0-1-1,3 1-10,-5-3 23,-1-1-1,1 1 1,-1-1-1,1 0 0,0-1 1,-1 1-1,1-1 0,-1 0 1,1 0-1,-1-1 0,0 0 1,1 0-1,-1 0 0,0 0 1,0-1-1,-1 0 1,1 0-1,0 0 0,-1-1 1,0 0-1,0 1 0,0-1 1,0-1-23,10-11 53,-2 0 1,0 0 0,0-1 0,-2-1-1,7-14-53,6-20-12,-3-2-1,-1-1 1,-3 0-1,-3-1 1,-2-1-1,-2 0 1,-3 0-1,-3-1 1,-2 0-1,-3-15 13,-1 19-85,-2 0-1,-2 1 1,-3 0 0,-2 1-1,-2 0 1,-2 1 0,-6-6 85,22 57-1,-6-18-3,-1-1 0,0 2 0,-2-1 0,0 1 0,-1 0 0,-1 1 0,0 0-1,-1 1 1,-1 0 0,-3-1 4,14 13 3,0 1 1,0-1-1,-1 1 0,1 0 0,-1 0 0,1 0 0,-1 1 1,0-1-1,1 1 0,-1-1 0,0 1 0,0 0 1,0 0-1,0 0 0,0 0 0,-1 1 0,1-1 0,0 1 1,0 0-1,0 0 0,0 0 0,0 0 0,-1 1 1,1-1-1,0 1 0,0 0 0,0 0 0,0 0 0,0 0 1,0 0-1,0 1 0,1-1 0,-1 1 0,0 0 0,1 0 1,-1 0-1,1 0 0,0 0 0,-2 2-3,-10 10-25,1 1 1,1 1-1,0-1 0,1 2 0,1 0 1,0 0-1,1 0 0,1 1 0,-5 18 25,-41 107-181,-1 19 41</inkml:trace>
  <inkml:trace contextRef="#ctx0" brushRef="#br0" timeOffset="-12949.652">14742 4926 4377,'-1'6'167,"1"-1"1,-1 1-1,1 0 1,1 0-1,-1-1 0,1 1 1,0 0-1,0-1 0,1 1 1,0-1-1,0 1 1,0-1-1,0 0 0,1 0 1,0 0-1,0 0 1,0 0-1,1-1 0,0 1 1,0-1-1,0 0 1,0 0-1,0 0 0,1-1 1,0 0-1,0 0 1,0 0-1,0 0 0,2 0-167,0 0 72,0-1 0,0 0-1,1 0 1,-1-1 0,0 1 0,1-2-1,0 1 1,-1-1 0,1 0 0,-1-1-1,1 0 1,-1 0 0,1 0 0,3-2-72,58-33 233,4-14-109,-53 31-160,0-2 1,-2 0-1,-1-1 0,0-1 0,-2 0 1,0-1-1,-2 0 0,-1-2 1,9-25 35,-6 3-245,-2 0 1,-2 0-1,-2-2 1,-2 1-1,-3-1 1,-1-2 244,-3 30-108,0 0 0,-1 0-1,-2 0 1,0 0 0,-1 0 0,-7-19 108,8 33 3,1 1-1,-2-1 1,1 1-1,-1 0 1,0 0-1,-1 1 1,1-1-1,-1 1 0,-1 0 1,1 0-1,-1 1 1,0-1-1,0 1 1,-1 1-1,1-1 1,-1 1-1,0 0 0,0 1 1,-1 0-1,1 0 1,-1 0-1,1 1 1,-1 0-1,0 0 1,0 1-1,0 0 0,0 1 1,0 0-1,0 0 1,-2 0-3,2 3 21,1-1 0,-1 1 1,1 1-1,0-1 0,0 1 0,0 1 1,0-1-1,0 1 0,1 0 0,0 1 1,0-1-1,1 1 0,0 0 0,-1 1 1,2-1-1,-1 1 0,0 3-21,-40 107 182,8 48-2,4 35-42,-17 229 176,19 5-314,27-185 397,5-233-343,-1-10-34,0-1 0,0 1 0,0-1 1,1 1-1,0 0 0,0-1 1,0 1-1,1-1 0,0 0 0,0 0 1,0 1-1,1-1 0,0 0 1,2 3-21,-3-7 6,0 0 1,0 0-1,0 0 1,0 0 0,1-1-1,-1 1 1,0 0 0,1-1-1,-1 0 1,1 1-1,-1-1 1,0 0 0,1 0-1,-1-1 1,1 1 0,-1 0-1,0-1 1,1 1 0,-1-1-1,0 0 1,1 0-1,-1 0 1,0 0 0,0 0-1,0 0 1,0-1 0,0 1-1,0-1 1,0 1-1,-1-1 1,1 0 0,-1 0-1,1 0 1,-1 0 0,1 0-1,-1 0 1,0-1-7,138-139 28,-131 133-25,2 0 1,-1 1-1,1 1 1,0-1-1,0 2 1,1-1-1,0 2 1,0-1-1,1 1 1,-1 1-1,1 0 1,0 1 0,0 0-1,1 1 1,-1 0-1,0 1 1,1 1-1,-1 0 1,1 0-4,16 5 4,1 2 0,-2 1 0,1 1 0,-1 1 1,2 3-5,40 13 3,-49-18-4,1-1 0,0 0 0,0-2 1,0-1-1,1 0 0,-1-2 0,6-1 1,-9-3 4,-1-2-1,1 0 0,-1-2 1,-1 0-1,1 0 0,-1-2 1,0 0-1,-1-1 0,0-1 1,0 0-1,-1-1 0,13-12-3,-17 13 5,1-1-1,-2-1 1,1 1-1,-2-2 0,1 1 1,-2-2-1,0 1 1,0-1-1,-1 0 1,-1 0-1,-1-1 1,0 0-1,0 0 0,-2 0 1,2-12-5,-3 0 9,-1 0 1,-1 0 0,-1 0-1,-2 0 1,0 0-1,-4-9-9,0 17 10,0 0-1,-1 1 1,-1-1-1,-1 2 0,0-1 1,-1 1-1,-1 1 1,-1 0-1,0 1 0,-1 0 1,-1 1-1,0 1 1,-1 0-1,0 1 0,-1 1 1,0 0-1,-16-6-9,18 8-12,-1 0-1,0 2 0,0 0 0,-1 0 1,0 2-1,0 0 0,0 1 0,-1 1 1,0 0 12,13 3-9,0 0 0,1-1 0,-1 2 0,0-1 0,0 1 0,0-1 1,0 1-1,0 1 0,1-1 0,-1 1 0,0-1 0,1 1 0,0 1 0,-1-1 1,1 1-1,0-1 0,0 1 0,0 0 0,1 1 0,-1-1 0,1 1 0,0-1 1,0 1-1,0 0 0,0 0 0,0 1 9,-33 82-136,-1 40-30,-11 87 166,35-151-1,-2 6 170,4 2 0,-1 32-169,12-93 68,-1 1 1,1-1-1,1 1 1,0-1 0,1 1-1,0-1 1,3 11-69,-4-19 21,0 1 0,0 0 0,0-1 0,1 1 1,-1-1-1,1 0 0,-1 0 0,1 1 0,0-1 0,0 0 0,0 0 1,0 0-1,0-1 0,0 1 0,1 0 0,-1-1 0,1 0 0,-1 1 1,1-1-1,-1 0 0,1 0 0,0-1 0,-1 1 0,1 0 1,0-1-1,0 0 0,0 1 0,-1-1 0,2-1-21,9 0 29,0-1 0,0 0 0,-1-1 0,1-1 1,-1 0-1,0 0 0,0-1 0,0-1 0,0 0 0,9-7-29,39-25-101,-1-2-1,22-23 102,-14 5-354,-4-3 0,-1-2-1,21-33 355,33-28-368,-114 122 373,0 0-1,0 0 1,0 0 0,0 1-1,0-1 1,0 0 0,0 1-1,1 0 1,-1 0-1,0 0 1,1 0 0,-1 0-1,1 0 1,-1 0-1,1 1 1,0-1 0,-1 1-1,1 0 1,0 0 0,-1 0-1,1 0 1,0 0-1,-1 1 1,1-1 0,-1 1-1,1-1 1,-1 1-1,1 0 1,-1 0 0,1 0-1,-1 1 1,0-1 0,1 1-1,-1-1 1,0 1-1,0 0 1,0-1 0,0 1-1,1 2-4,12 13 61,-1 0-30,0 0-1,2-2 0,0 0 1,0 0-1,2-2 0,-1 0 1,2-1-31,95 42 328,-105-49-284,1-1 0,0-1 1,0 1-1,0-2 0,1 1 0,-1-2 1,1 1-1,-1-1 0,1-1 0,-1 0 1,1 0-1,-1-1 0,1-1 1,-1 0-1,1 0-44,40-19 131,-42 18-119,0 0 0,0-1 0,0 0 0,-1 0 0,0-1 1,0 0-1,0-1 0,0 0 0,-1 0 0,0-1 0,0 0 1,-1 0-1,0 0 0,0-1 0,-1 0 0,1 0-12,-4 1 5,1 0 0,-1 0 0,-1 0 0,1 0 0,-1 0 0,0-1 0,-1 1 0,0 0 0,0 0 0,-1-1 0,1 1 0,-1 0 0,-1 0 0,0 0 0,-1-3-5,-2-6 0,0 0-1,-1 0 1,-1 1-1,0 0 1,-1 0 0,-1 1-1,-1 0 1,0 1-1,0 0 1,-1 0 0,-1 1-1,0 0 1,-1 1-1,0 1 1,0 0 0,-1 1-1,-8-4 1,-3-2-40,-1 2-1,0 0 0,-1 1 1,0 2-1,-1 1 0,0 1 1,-1 1-1,-15 0 41,37 5-17,1 1 1,-1-1-1,0 1 0,0 1 1,0 0-1,0 0 0,0 0 1,0 1-1,0 0 0,0 0 1,0 0-1,0 1 1,1 0-1,-1 1 0,1 0 1,-1 0-1,1 0 0,0 0 1,0 1-1,1 0 0,-3 2 17,1 3-12,0 1 0,0 0-1,1 0 1,0 0-1,0 1 1,2 0 0,-1 0-1,1 0 1,1 1-1,0-1 1,1 1-1,0 0 1,0 0 0,1 0-1,1 0 1,1 11 12,3 139-22,18-19 36,6-2 0,6-1 0,7-2 0,7 3-14,9 32-25,-8 3 0,-5 15 25,-39-163-12,0 0 1,-2 1 0,-1 0-1,-1 0 1,-2-1 0,-1 1-1,-1 0 1,-5 19 11,3-32 2,-1 1 0,-1-1 0,-1-1 0,0 1 0,0-1 0,-2-1 0,0 1 0,-1-2 0,0 1-1,-1-2 1,-2 2-2,-11 10 50,-1-1 0,0-2 0,-2-1 0,0-1 0,-2-1 0,0-1 0,0-2 0,-2-1 0,-10 2-50,28-11 44,0-1 1,0-1-1,0 0 1,0-1-1,0 0 0,-1-1 1,1-1-1,-1 0-44,8 0 24,1-1 0,0 0 0,-1 0 1,1 0-1,0-1 0,0 0 0,0-1 0,0 1 0,0-1 0,0 0 0,1 0 0,-1-1 0,1 0 0,0 0 0,0 0 0,0 0 0,1-1 0,-3-2-24,2-3 25,0 0 0,1 0 0,0 0 0,0-1-1,1 1 1,0-1 0,1 0 0,0 1 0,1-1 0,0 0 0,1 0 0,0 0 0,1 0-1,0 0 1,1 0 0,0 0 0,0 0 0,1 1 0,1-1 0,0 1 0,3-6-25,8-14 14,2 1 0,0 0 1,2 1-1,1 2 0,2 0 0,0 1 1,1 0-1,19-12-14,-14 9-53,174-166-3206,-137 139 2188</inkml:trace>
  <inkml:trace contextRef="#ctx0" brushRef="#br0" timeOffset="-8225.49">17137 5637 7666,'0'1'280,"-1"-1"-200,1 0 0,0-1 0,-1 1 1,1 0-1,0 0 0,-1 0 0,1 0 0,0 0 0,-1 0 1,1 0-1,-1 1 0,1-1 0,0 0 0,-1 0 0,1 0 0,0 0 1,-1 0-1,1 0 0,0 1 0,0-1 0,-1 0 0,1 0 0,0 1 1,-1-1-1,1 0 0,0 0 0,0 1 0,-1-1 0,1 0 0,0 1 1,0-1-1,0 0 0,0 1 0,-1-1 0,1 0 0,0 1 0,0-1 1,0 0-1,0 1 0,0-1 0,0 0 0,0 1 0,0-1 1,0 0-1,0 1 0,0-1 0,0 1 0,0-1 0,0 0 0,1 1 1,-1-1-1,0 0 0,0 1 0,0-1 0,0 0 0,1 1 0,-1-1 1,0 0-1,0 1-80,32-23 756,76-87-1392,-46 31-1533,47-80 2169,-65 79-320,-40 68 298,-33 109 56,-1 51 142,7 1-1,6 1 0,7 0 1,6 53-176,5-181 22,0-13-12,-1 0 0,0 0 0,-1 0 0,1 0 0,-2 0 0,1-1 0,-2 1 0,-2 8-10,4-16-2,0 0 0,0-1 0,-1 1 0,1 0 0,0-1 0,-1 1 1,0 0-1,1-1 0,-1 0 0,0 1 0,0-1 0,0 0 0,1 0 0,-1 0 0,0 0 0,-1-1 0,1 1 0,0 0 0,0-1 0,0 1 0,0-1 0,0 0 0,-1 0 0,1 0 0,0 0 0,0 0 0,0 0 0,-1-1 0,1 1 0,0-1 0,0 1 0,0-1 0,0 0 0,0 0 0,0 0 2,-15-9-72,1-2 0,0 0 0,0 0-1,2-1 1,0-1 0,0-1 0,1 0 0,1 0 0,-2-6 72,-17-17 97,1-4 584,31 42-659,-1 0-1,0 0 0,0 0 0,0 0 0,0 0 1,0 0-1,1 0 0,-1 0 0,0 0 1,0 0-1,0 0 0,0 0 0,1 0 0,-1 0 1,0 0-1,0 0 0,0 0 0,0 0 0,1 0 1,-1 0-1,0 0 0,0-1 0,0 1 1,0 0-1,0 0 0,1 0 0,-1 0 0,0 0 1,0 0-1,0 0 0,0-1 0,0 1 1,0 0-1,0 0 0,0 0 0,0 0 0,1 0 1,-1-1-1,0 1 0,0 0 0,0 0 0,0 0 1,0 0-1,0-1 0,0 1 0,0 0 1,0 0-22,22 19 924,52 49 407,-61-59-1333,1-1 0,0 0 0,1-1-1,0-1 1,0-1 0,0 0 0,0 0 0,1-2 0,0 0 0,0-1-1,0 0 1,0-1 0,0-1 0,0-1 0,0 0 0,0-1 0,0-1-1,0 0 3,-3-1-279,0 0 0,-1-1 0,1 0 0,-1-1 0,0 0 0,-1-1 0,1 0 0,5-6 279,31-31-1178,-13-27 602</inkml:trace>
  <inkml:trace contextRef="#ctx0" brushRef="#br0" timeOffset="-8062.085">18000 5553 9946,'-2'3'263,"-1"0"-1,0 0 1,1 1-1,-1-1 1,1 0-1,0 1 1,0 0-1,0-1 1,1 1-1,-1 0 1,1 0-1,0 0 1,0 0-1,0 0 1,1 0-1,-1 0 1,1 0-1,0 2-262,-13 109-871,4 1-1,6 13 872,3-116-53,-1-6 32,1-1 0,0 1 0,0 0 0,1 0 0,0 0 0,0-1 0,0 1 0,1 0 0,0-1 0,0 1 0,1-1 0,-1 0 0,1 0 0,1 0 0,1 2 21,-3-6 9,0-1 0,0 1 0,0-1 0,0 1 0,1-1 1,-1 0-1,0 0 0,1 0 0,-1-1 0,1 1 0,-1-1 0,1 1 0,-1-1 0,1 0 0,-1 0 0,1 0 1,0 0-1,-1 0 0,1 0 0,-1-1 0,1 1 0,-1-1 0,1 0 0,-1 0 0,0 0 0,1 0 1,-1 0-1,0 0 0,0-1 0,0 1 0,0-1 0,0 0 0,0 1-9,15-11 118,0-1 0,-1-1 0,-1 0 1,0-1-1,-1-1 0,0 0 0,3-7-118,3-2 92,-2-1 1,-2 0-1,0-1 0,-1-1 1,-2 0-1,-1-1 0,-1-1 0,-1 0 1,1-13-93,-9 36 5,-1-1 0,0 1 0,0-1 0,-1 1 0,0-1 0,0 0 0,0 1 0,-1-1 1,-1 1-1,1-1 0,-1 1 0,0-1 0,-1 1 0,0 0 0,0 0 0,0 0 0,-1 1 0,0-1 0,0 1 0,-1 0 0,0 0 1,0 0-1,0 0 0,-1 1 0,0 0 0,0 0 0,0 1 0,0 0 0,-1 0 0,0 0 0,1 1 0,-1 0 0,-1 0 1,1 1-1,0 0 0,-1 0 0,-6 0-5,3 1-26,0 1 1,1 0-1,-1 0 0,0 2 1,1-1-1,-1 1 0,1 1 1,0 0-1,-1 0 0,1 1 1,1 0-1,-1 1 0,1 0 1,-1 0-1,2 1 1,-1 1-1,0-1 0,1 1 1,1 1-1,-1-1 0,1 1 1,-6 9 25,5-6-96,0 1 1,1 0 0,0 0-1,1 1 1,0 0 0,0 3 95,-18 99-343</inkml:trace>
  <inkml:trace contextRef="#ctx0" brushRef="#br0" timeOffset="-8061.085">19247 4807 5705,'68'-15'2797,"-14"7"-2624,0 3-1,1 1 1,-1 4 0,1 1 0,-1 3 0,1 2 0,-1 3 0,-1 2-1,0 2 1,8 5-173,-13 10-48,-47-26 42,0-1 0,0 1 1,0 0-1,0-1 0,0 1 1,-1 0-1,1 0 0,0-1 0,-1 1 1,1 0-1,-1 0 0,0 0 1,0 0-1,0 0 0,0 0 1,0 0-1,0 0 0,0 0 1,0-1-1,-1 1 0,1 0 1,-1 0-1,1 0 0,-1 0 1,0-1-1,0 1 0,0 0 1,0-1-1,-1 2 6,-40 55-198,-10 3 2,-3-1-1,-2-3 1,-35 24 196,-161 125 180,91-70 329,39-38 300,63-35 264,57-60-997,1-1 0,0 0 0,0 1 0,0 0 1,0-1-1,0 1 0,0 0 0,1 0 0,-1 0 0,1 0 0,0 1 0,0-1 0,0 0 0,1 0 0,-1 1 0,1-1 0,0 0 0,0 1 0,0-1 0,0 0 1,0 1-1,1-1 0,-1 0 0,1 0 0,0 1 0,0-1 0,0 0 0,2 2-76,1 1 108,2 0 0,-1-1 0,0 1 0,1-1 1,0 0-1,1-1 0,-1 0 0,1 0 0,0 0 0,-1 0 0,2-1 0,-1-1 0,0 1 1,1-1-1,3 1-108,84 21 710,-33-18-199,-1-3 0,48-4-511,-93 1 47,56-2 55,-1-3 1,38-10-103,-14-4-608,-18-4-514,-32-23 454</inkml:trace>
  <inkml:trace contextRef="#ctx0" brushRef="#br0" timeOffset="-8060.085">4192 5244 4217,'28'57'2731,"-17"-38"-2633,0 0 0,1-1-1,1-1 1,1 0 0,0 0 0,1-2 0,1 0-1,0 0 1,1-2 0,1 0 0,0-1-1,1-1 1,3 2-98,98 58 71,-101-58-60,-1 1 0,-1 1-1,0 1 1,-1 0 0,0 2 0,2 4-11,102 159 45,9 6-10,35-21 38,35 21 41,24 20 57,11-37 73,-216-158-226,63 41 228,67 59-246,-24-1 106,8 5-10,5-5 0,35 15-96,32-1 44,19-3-44,-150-83 0,45 26 4,102 55 38,163 60-42,201 26 22,-177-46-27,-204-82 12,3-9 1,44 2-8,488 65 50,-501-104-26,57 2 40,-148-19-52,596 41 30,-353-38-26,100-25 45,-418 4-53,188-10 47,232-30 184,271-14 109,-35-18-279,-295 17-28,-219 35 405,-2-9 0,-1-10 0,191-64-446,-104 5 139,-96 26-131,-101 37-2,-1-3 0,-2-6 0,-3-3 0,-2-4 0,16-17-6,70-72 56,-7-7-1,10-23-55,92-87 160,13-39-109,-19 44-87,-182 169 33,-48 56 12,-13 19 2,24-17 0,-24 0-11,-5 1-2,-15 11-1,-4 14 3,0-1-1,1 1 0,-1 0 1,1 0-1,-1 0 0,1 0 1,0 0-1,-1 0 0,1 1 1,0-1-1,1 0 0,-1 0 0,0 1 1,0-1-1,1 0 0,-1 1 1,2-2 0,24-12-2,-42 13-211,-95 33-79,80-18 239,0 1-1,0 1 1,1 2 0,-13 11 53,17-12-8,-105 74-35,99-66 39,-2-1 0,0-2 0,-1-1 0,-2-2 0,-27 11 4,57-27 4,-95 37 36,-1-4 0,-7-3-40,63-14 72,74-27-88,38-19 7,-1-2 1,-2-4-1,-1-2 1,-2-2-1,44-38 9,53-69-79,-101 91 40,1 1 0,45-28 39,-62 54 31,1 3 1,0 1 0,8-1-32,-38 18 43,1 1 0,-1 0 0,1 0 0,0 1 0,0 1 0,0 0 1,0 1-1,1 0 0,-1 0 0,1 2 0,0-1 0,-1 2 1,1 0-1,-1 0 0,1 1 0,-1 0 0,0 1 0,0 1 0,0 0 1,0 1-1,-1 0 0,1 0 0,-1 2 0,-1-1 0,1 1-43,-1 2 15,0 1-1,-1-1 1,0 1 0,0 1-1,-1 0 1,-1 0-1,0 0 1,0 1-1,-1 1-14,-4-9-1,-1 1 0,0-1 0,1 0 0,-2 0-1,1 1 1,0-1 0,-1 1 0,0-1 0,0 0 0,0 1-1,0-1 1,-1 1 0,0-1 0,0 0 0,0 1 0,0-1 0,-1 0-1,0 0 1,0 0 0,0 0 0,0 0 0,-1 0 1,-82 140-2906,62-108 2415</inkml:trace>
  <inkml:trace contextRef="#ctx0" brushRef="#br0" timeOffset="-6479.018">8009 2001 5449,'-8'5'1216,"8"-5"-1173,-1 0 0,0 0 0,0 0-1,1 0 1,-1 0 0,0 0 0,1 0 0,-1 1-1,0-1 1,0 0 0,1 0 0,-1 1 0,0-1-1,1 0 1,-1 1 0,1-1 0,-1 0-1,1 1 1,-1-1 0,1 1 0,-1-1 0,1 1-1,-1 0 1,1-1 0,-1 1 0,1-1-1,0 1 1,-1 0 0,1-1 0,0 1 0,0 0-1,-1-1 1,1 1 0,0 0 0,0 0 0,0-1-1,0 1 1,0 0 0,0-1 0,0 1-1,0 0 1,0 0 0,0-1 0,1 1 0,-1 0-1,0-1 1,0 1 0,1 0 0,-1-1 0,0 1-43,36-1 220,-29-2-215,-1 0 0,1 0 0,0-1 1,-1 0-1,1 0 0,-1-1 0,0 0 0,0 0 1,0 0-1,0-2-5,2 1 5,119-88 52,-48 38-29,100-39 46,-20-1 224,-31-12 241,114-74 353,143-75-892,-310 216 10,1 3 0,2 4 0,1 3 0,81-19-10,-91 32 14,1 4-1,1 3 0,71-1-13,-7-1 18,128-29-18,-211 33 34,2 1 1,-1 3 0,1 2-1,-1 3 1,1 2 0,-1 2-1,24 7-34,34 6 70,1-4 0,27-5-70,192 13 16,-276-21-4,0-3 0,40-6-12,-50 3 32,-1 1 0,0 3 0,1 1 0,-1 3 0,35 6-32,143 20 87,330 26 19,-270-33-104,79-11-2,-6-2 35,13 20 313,6 10 185,119-13-533,-248-30 21,202-32-21,-388 30 6,187-14 4,-43 5 8,53-17-18,118-25 25,-54-6-7,-219 55-18,96 4 0,-89 3 0,73 0 8,12-1-7,104-43 14,-10 16 195,-231 25-98,0 3 0,0 2 0,0 2-1,4 3-111,192 31 482,-21-28 59,-33 9 70,-194-18-594,0 0-1,0 0 1,-1 0-1,1 0 1,0 1-1,0 0 1,0 0 0,0 0-1,-1 0 1,1 1-1,0-1 1,-1 1 0,0 0-1,1 0 1,-1 0-1,0 0 1,0 1 0,1 0-17,21 12 57,-3 3-54,-16-31 50,35-57-44,-37 49-22,-2 18-581,0 17-552,-4 9 563</inkml:trace>
  <inkml:trace contextRef="#ctx0" brushRef="#br0" timeOffset="-5831.63">19865 923 5569,'0'-1'136,"-1"1"0,1-1-1,0 0 1,-1 1 0,1-1-1,-1 0 1,1 1 0,0-1-1,0 0 1,-1 0 0,1 1-1,0-1 1,0 0 0,0 0-1,0 0 1,0 1 0,0-1-1,0 0 1,0 0 0,0 0-1,0 1 1,0-1 0,1 0-1,-1 0 1,0 1 0,0-1-1,1 0 1,-1 1 0,0-1-1,1 0 1,-1 1 0,1-1-1,-1 0 1,1 1 0,0-1-1,-1 1 1,1-1 0,-1 1-1,1-1-135,44 0 310,-26 5-299,1 1-1,-1 0 0,0 2 0,-1 0 0,5 3-10,98 63 313,-113-68-274,0 1-1,0 0 0,0 0 0,-1 1 0,0 0 0,0 0 0,-1 0 0,0 1 0,0 0 0,-1 0 0,0 1 0,0 0 0,-1 0 1,0 0-1,-1 0 0,0 0 0,0 1 0,-1-1 0,0 1 0,0 5-38,-1 83-228,0-102-282,4-21 210</inkml:trace>
  <inkml:trace contextRef="#ctx0" brushRef="#br0" timeOffset="-5258.059">19798 1235 2296,'-38'29'5640,"40"-32"-5566,0 1-1,0-1 1,0 1-1,0 0 1,1-1-1,-1 1 1,0 0-1,1 1 1,0-1-1,-1 0 1,1 1-1,0-1 1,0 1-1,0 0 1,0 0-1,0 0 0,0 1 1,0-1-1,0 0 1,0 1-1,1 0-73,4-1 33,-1 0 0,1 0-1,-1 0 1,1 1 0,0 1-1,-1-1 1,1 1 0,-1 1-1,0-1 1,1 1 0,-1 0-1,7 4-32,96 41 297,-45-9-107,104 45 218,-147-72-376,1 0 1,0-2-1,1 0 0,0-1 0,0-2 0,1 0 0,0-2 1,0-1-1,22 1-32,-38-5 6,-1 0 0,1 0 1,-1-1-1,0 0 1,1 0-1,-1-1 0,0 0 1,-1 0-1,1-1 0,-1 0 1,1-1-1,-1 1 0,0-1 1,-1-1-1,1 1 1,-1-1-1,0 0 0,0-1 1,-1 0-7,5-5 5,-1-1 0,-1 0-1,-1-1 1,1 0 0,-2 0 0,0-1 0,-1 0 0,0 0 0,1-14-5,-1-10 58,-2-1-1,-2-1 1,-2 1-1,-1 0 0,-3 0 1,0 1-1,-3-1 1,-6-14-58,12 42 79,-5-34 244,7 87-1062,-17 9 421</inkml:trace>
  <inkml:trace contextRef="#ctx0" brushRef="#br0" timeOffset="2336.881">12483 1406 7001,'-110'140'2121,"58"-60"-1778,5 3-1,2 2 1,5 1 0,3 3 0,-11 48-343,20-47 77,3 1 0,5 2 0,3 0 0,5 1-1,3 0 1,5 0 0,6 52-77,-2-130-7,0-1-1,1 1 0,1 0 0,0-1 0,1 1 0,1-1 0,0 0 0,2 0 0,-1 0 0,2-1 0,0 0 0,0 0 0,1 0 1,1-1-1,1 0 0,0-1 8,2 0-10,1-2 1,1 1 0,0-2-1,0 0 1,1 0 0,0-1-1,0-1 1,1-1 0,0 0-1,0-1 1,0-1 0,1 0-1,-1-1 1,1-1 0,6-1 9,13 3-3,-1-1 1,1-2 0,0-2-1,2-1 3,34-9 20,0-4 0,-1-2 0,-1-4 0,0-3 0,-2-2-1,-1-4 1,-1-2 0,8-10-20,138-88 57,-145 83-27,-3-3-1,-3-3 0,-1-2 1,-3-3-1,-3-3 0,-2-1 1,-4-3-1,0-5-29,-9 4 52,-3-2-1,-3-1 1,-2-2-1,-4-1 1,-4-1-1,-2-1 1,-4 0-1,2-29-51,-5-10 25,-5-1 0,-5 0 1,-5 0-1,-5 0 0,-5 0 0,-8-18-25,-1 25 27,-4 1 0,-5 1 0,-4 1 0,-7-3-27,22 63 46,-2 2 0,-1 0-1,-24-33-45,33 59 18,0-1-1,-2 2 1,0 0-1,0 0 1,-2 2-1,1-1 1,-14-6-18,21 14 5,-1 0-1,1 1 1,-1 0 0,-1 0-1,1 1 1,-1 1 0,0-1-1,1 2 1,-1-1 0,-1 1-1,1 1 1,0 0 0,0 0-1,-6 1-4,-3 3-15,0 2 0,0 0-1,1 1 1,-1 0-1,1 2 1,1 0-1,0 1 1,0 1 0,-2 1 15,-19 13-90,1 1 0,0 2 0,2 1 0,-28 31 90,-8 18-282,3 4-1,-31 51 283,-19 40-625,-16 44 625,-120 254-367</inkml:trace>
  <inkml:trace contextRef="#ctx0" brushRef="#br0" timeOffset="3033.138">13005 3989 8002,'-26'3'312,"-1"2"0,1 1 1,0 1-1,1 1 0,0 1 1,0 1-1,1 2 0,0 0 0,1 1 1,0 2-1,-5 5-312,-52 58 184,-11 15-81,-125 167-62,163-199-44,2 3-1,4 2 1,-30 57 3,-10 72-3,16 21-6,46-93 10,7 0 0,4 2 1,5 27-2,5-47 0,4-1 0,5 1 1,15 77-1,-11-138-13,1 0 1,3-1 0,9 19 12,-12-36-20,0-1-1,2-1 1,1 0 0,0 0 0,8 7 20,-10-18-16,2 0 0,0-1 0,0-1-1,1 0 1,0 0 0,1-1-1,0-1 1,1-1 0,0 0 0,0-1-1,1-1 1,0 0 0,0-1-1,0-1 1,1-1 0,-1 0-1,1-1 1,-1-1 0,1-1 0,0 0-1,0-1 1,-1-1 0,7-2 16,38-6 13,0-2 1,0-4 0,-2-1-1,21-11-13,-8-2 81,-1-3 0,-2-2 0,-2-4 0,-1-3 0,-2-2 0,-2-4 0,42-41-81,-31 18 51,-2-3 1,-4-3-1,-3-4 1,-4-1 0,33-64-52,23-72 36,-37 0 17,-54 132 110,-4-1 1,-3-1-1,-4-1 1,-5 0-1,0-76-163,-11 74 269,-4 1 0,-4 0 0,-4 1-1,-4 0 1,-4 1 0,-8-15-269,-46-89 291,59 161-259,-2 0 0,-1 1 0,-2 1 0,-1-1-32,11 17-8,0-1 1,0 2 0,-1 0-1,-1 0 1,0 1 0,-1 1-1,0 0 1,-9-5 7,12 10-47,-1 1-1,1 0 1,-1 1 0,1 0 0,-1 1-1,0 0 1,0 1 0,0 1 0,0-1 0,0 2-1,0 0 1,-2 0 47,-7 2-120,0 1 0,0 0 1,1 1-1,-1 2 0,1 0 0,1 1 0,-1 1 0,-11 8 120,-46 32-289,2 4 1,-16 18 288</inkml:trace>
  <inkml:trace contextRef="#ctx0" brushRef="#br0" timeOffset="11418.324">7867 10930 8378,'14'-6'3581,"-5"4"-3152,-6 0-327,0 0 0,-1 0 0,1-1 0,-1 1-1,0-1 1,0 1 0,0-1 0,0 0 0,0 0 0,-1 0 0,1 0 0,-1 0 0,1 0-1,-1 0 1,0-2-102,-1 0 45,0 5-42,0-1 1,0 0-1,-1 0 0,1 1 0,0-1 1,0 0-1,0 0 0,1 1 0,-1-1 1,0 0-1,0 0 0,0 1 1,0-1-1,1 0 0,-1 1 0,0-1 1,1 0-1,-1 1 0,1-1 0,-1 0 1,0 1-1,1-1 0,-1 1 0,1-1 1,0 1-1,-1-1 0,1 1 1,-1-1-1,1 1 0,0 0 0,-1-1 1,1 1-1,0 0 0,-1 0 0,1-1 1,0 1-1,0 0 0,-1 0 1,1 0-1,0 0 0,0 0 0,-1 0 1,1 0-1,0 0 0,0 0 0,-1 0 1,1 0-1,0 1 0,0-1 0,-1 0 1,1 0-1,0 1-3,11 0-1,-1 0 0,1 0 0,-1 1 0,1 0 0,-1 1 0,0 1 0,7 3 1,-9-4-1,206 76-14,-73-22-2,-53-29-104,0-3-1,28 1 122,-71-20-305,1-1 0,-1-2 0,45-4 305,-15-1-722,-28-3-131,-41 9 473</inkml:trace>
  <inkml:trace contextRef="#ctx0" brushRef="#br0" timeOffset="11664.962">7672 11592 8090,'-3'10'3136,"13"-12"-2183,13-3-161,37-14-400,23-10 0,36 0-104,26-10-112,41-4-80,11-1 32,5 12-744,-7 6-344,-44 12 592</inkml:trace>
  <inkml:trace contextRef="#ctx0" brushRef="#br0" timeOffset="14379.997">11562 9696 5785,'-4'-15'2353,"10"6"-1481,4-4-160,22 3-272,10 8-136,17-5-104,16-2 0,11 4 48,5-7-32,3 2-104,-9-10-40,-8 5-136,-5 1-120,-19 12-328,-15 8-224,-21 3 440</inkml:trace>
  <inkml:trace contextRef="#ctx0" brushRef="#br0" timeOffset="14827.042">11833 9454 6297,'-37'9'1613,"27"-7"-1460,-1 1 0,1 0 0,0 0-1,0 1 1,0 0 0,1 1-1,-1 0 1,1 1 0,-4 3-153,-51 60 141,24-17-144,2 2 1,3 1-1,2 1 0,-14 38 3,2-8 148,30-59-8,0 0-1,2 0 1,2 2-1,0-1 1,2 1-1,1 1 0,1 0 1,2 0-1,-1 22-139,5-51 9,1 1 0,0-1 0,0 1 0,-1-1 0,1 0 0,0 1 0,0-1 0,1 1 0,-1-1 0,0 1 0,0-1 0,1 0 0,-1 1 0,1-1 0,-1 0 0,1 1 0,-1-1 0,1 0 0,0 0 0,0 1 0,0-1 0,-1 0 0,1 0 0,0 0 0,0 0 0,1 0 0,-1 0 0,0-1 0,0 1 0,0 0 0,1 0 0,-1-1 0,0 1 0,1-1 0,-1 1 0,0-1 0,1 0 0,-1 1-9,55-16 88,-39 9-68,12-4 11,0 1 0,0 2 0,0 1 0,1 1 0,0 2 0,0 1 0,3 1-31,19 3 95,-1 3-1,43 9-94,-10 9 74,-20 10-33,-63-32-40,3 0 2,1 1-1,-1 0 1,0 0 0,0 0 0,0 1-1,0-1 1,0 1 0,0 0-1,-1 0 1,1 1 0,-1-1-1,0 0 1,0 1 0,0 0-1,0 0 1,-1 0 0,0 0-1,0 0 1,0 1 0,0-1-1,-1 0 1,1 1 0,-1 0 0,0 4-3,-2-4 20,0 1 0,0 0 0,-1 0 0,0 0 1,0-1-1,-1 1 0,0-1 0,1 0 1,-2 0-1,1 0 0,-1 0 0,-3 4-20,-10 8 19,-2 1 0,0-2-1,-1-1 1,0 0 0,-1-1-1,-1-2 1,0 0 0,-1-1-1,0-1 1,-1-1 0,0-2-1,0 0 1,-1-1 0,1-2-1,-1 0 1,0-2-19,-43 8 0,-43 7-21,-66 20 21,175-37 0,-3 0-49,0 1 0,0-1-1,0 1 1,1 0 0,-1 1 0,0-1 0,1 1-1,-1 0 1,1 0 0,-1 0 0,1 0 0,0 1-1,0 0 1,0 0 0,1 0 0,-1 0-1,1 0 1,-1 1 0,1 0 0,0 0 0,0 0-1,1 0 1,-1 0 0,1 0 0,0 1 0,0-1-1,0 2 50,7 22-396</inkml:trace>
  <inkml:trace contextRef="#ctx0" brushRef="#br0" timeOffset="15283.154">12728 9698 6521,'-12'13'376,"2"0"-1,-1 1 1,2 0 0,0 1-1,1 0 1,0 1-1,1-1 1,1 1-1,0 1 1,-1 10-376,-12 36 84,3 1 1,3 1 0,3 0-1,2 1 1,4 0-1,2 0 1,4 22-85,-1-70-35,0 0 0,1 0 0,1 0 1,1-1-1,0 1 0,1-1 0,5 9 35,-9-24-2,0 1 1,0-1-1,0 1 1,1-1-1,-1 0 1,1 1-1,0-1 0,0 0 1,-1 0-1,1 0 1,1 0-1,-1-1 1,0 1-1,0 0 1,1-1-1,-1 0 0,0 0 1,1 1-1,0-1 1,-1-1-1,1 1 1,0 0-1,-1-1 1,1 1-1,0-1 0,-1 0 1,1 0-1,0 0 1,0 0-1,-1 0 1,1-1-1,0 1 1,0-1-1,-1 0 0,1 1 1,-1-1-1,1-1 1,-1 1-1,1 0 1,-1-1-1,1 1 1,0-2 1,18-9 6,0-2 0,-1-1 0,0 0 0,-1-1 0,-1-1 0,-1-1 0,0-1 0,-2 0 0,6-10-6,26-32-92,-3-3-1,-3-1 1,-3-2-1,-3-1 1,17-48 92,-42 86 32,-1 0 1,-1-1 0,-1 0 0,-2-1 0,1-31-33,-5 45 82,-1 0 1,0 0-1,-1 0 0,-1 0 1,-1 0-1,0 0 1,-7-17-83,7 26 60,0 0-1,-1 1 1,0 0 0,-1-1-1,0 1 1,0 1 0,0-1-1,-1 1 1,-1 0 0,1 0-1,-1 1 1,0 0 0,0 0-1,-1 0 1,0 1 0,-2-1-60,1 1 27,0 0 0,1 1-1,-2 0 1,1 1 0,0 0 0,-1 0 0,1 1 0,-1 0 0,0 1-1,1 0 1,-1 0 0,0 1 0,0 1 0,0-1 0,1 2 0,-1-1-1,0 1 1,1 1 0,-1 0 0,1 0 0,0 0 0,-2 2-27,-6 4-29,1 0 0,0 2 0,0 0 0,1 0 0,0 1 0,1 1 0,0 1 1,1 0-1,-9 12 29,-6 17-128,1 1 1,2 1 0,2 2-1,-2 10 128,9-18-81,2 0-1,1 2 1,3-1-1,-5 33 82,11-43 636,2-1 0,0 1-1,2 0 1,2 10-636,17 84 1237</inkml:trace>
  <inkml:trace contextRef="#ctx0" brushRef="#br0" timeOffset="15652.178">13416 9890 8954,'-11'109'3183,"6"-26"-3197,-89 471-18,92-536-2,0-12-2,1 1 1,0 0-1,1 0 0,-1 0 1,2 0-1,-1 0 0,1 0 1,0 0-1,0 0 0,0 0 1,1 0-1,3 5 36,-4-10-16,-1-1-1,1 1 0,0-1 1,0 0-1,0 0 1,0 0-1,0 1 1,1-1-1,-1 0 1,0 0-1,0-1 0,1 1 1,-1 0-1,1 0 1,-1-1-1,1 1 1,-1 0-1,1-1 1,-1 0-1,1 1 0,-1-1 1,1 0-1,-1 0 1,1 0-1,0 0 1,-1 0-1,1 0 0,-1 0 1,1 0-1,-1-1 1,1 1-1,-1-1 1,1 1-1,1-2 17,56-30-300,-32 11 300,-2-2-1,0 0 1,-1-1-1,-2-1 0,0-2 1,-2 0-1,13-23 1,-4 3 166,-2-1 1,-2-2-1,-3-1 0,-1 0 0,12-49-166,-27 82 145,-1 0 0,0 0-1,-2 0 1,0-1 0,-1 0-1,0 1 1,-2-1 0,0 0-1,-1 1 1,-1-1 0,-1 0 0,0 1-1,-2 0 1,0 0 0,-1 0-1,0 0 1,-2 1 0,-2-3-145,4 11 40,0 0 1,0 1 0,-1 0-1,0 0 1,-1 1 0,1 0-1,-1 0 1,-1 0 0,0 1-1,1 1 1,-2 0 0,1 0-1,-1 0 1,1 1 0,-1 1 0,0 0-1,0 0 1,-1 1 0,1 0-1,-3 0-40,8 2-48,0-1-1,-1 1 1,1 0 0,0 0-1,0 0 1,0 1-1,0 0 1,0 0 0,-1 0-1,1 0 1,1 1-1,-1 0 1,0 0 0,0 0-1,1 1 1,-1 0-1,1 0 1,0 0 0,0 0-1,0 0 1,0 1-1,1 0 1,-1 0 0,1 0 48,-37 63-1122,10 14 461</inkml:trace>
  <inkml:trace contextRef="#ctx0" brushRef="#br0" timeOffset="16153.993">14218 9189 4745,'1'0'53,"-1"-1"1,0 1-1,1 0 1,-1 0-1,0-1 1,1 1-1,-1 0 0,0 0 1,1 0-1,-1 0 1,0-1-1,1 1 1,-1 0-1,1 0 1,-1 0-1,0 0 0,1 0 1,-1 0-1,1 0 1,-1 0-1,0 0 1,1 0-1,-1 0 0,1 0 1,-1 0-1,0 1 1,1-1-1,-1 0 1,1 0-1,-1 0 0,0 0 1,1 1-1,-1-1 1,0 0-1,1 0 1,-1 1-1,0-1 0,0 0 1,1 1-1,-1-1 1,0 0-1,0 1 1,1-1-1,-1 0 1,0 1-1,0-1 0,0 0 1,0 1-1,0-1 1,0 1-1,1-1 1,-1 0-1,0 1 0,0-1 1,0 1-1,0-1 1,0 1-1,-1-1 1,1 0-1,0 1-53,50 92 1403,3 28-1170,15 53-49,-38-79-109,-4 2 0,-5 0-1,-3 2 1,2 81-75,-17-69 245,-9 64-245,5-155 43,-11 103 348,6-102-233,-2 0-1,0-1 1,-2 0 0,0 0-1,-1-1 1,-1-1 0,-13 17-158,17-24 90,-67 85 614,-15 4-55,-54 104 298,55-78-1239,68-103 80</inkml:trace>
  <inkml:trace contextRef="#ctx0" brushRef="#br0" timeOffset="17247.641">15054 10716 4057,'-4'-32'3482,"-10"-8"-3188,12 32-9,1 7-272,1 0 1,-1 0-1,0 0 1,1 0 0,-1 0-1,0 0 1,0 0-1,0 0 1,0 1-1,0-1 1,0 0 0,0 0-1,0 1 1,0-1-1,0 0 1,0 1-1,0-1 1,0 1 0,-1 0-1,1-1 1,0 1-1,0 0 1,0 0-1,-1 0 1,1 0 0,0 0-1,0 0 1,-1 0-1,1 0 1,0 0-1,0 1 1,0-1 0,-1 0-1,1 1 1,0-1-1,0 1 1,0-1-1,-1 2-13,-8 0 46,2 0-38,-1 0-1,0 1 1,1 0 0,-1 0-1,1 1 1,0 0-1,0 1 1,1-1 0,-1 1-1,1 1 1,0 0-1,1 0 1,-4 3-8,-4 9-3,2-1 0,0 1 0,1 1 0,0 0 0,2 1 0,0 0 0,2 0 1,0 1-1,1 0 0,0 4 3,3-15 0,-11 43 52,2 0 0,2 0 1,3 1-1,2 0 0,3 1 1,1-1-1,6 33-52,-4-63 20,2-1 0,0 0 0,2 0 0,0 0 0,2 0-1,0-1 1,1 0 0,2-1 0,4 8-20,-12-25-37,0-1 0,1 1 0,0 0 0,0-1 0,0 0 0,0 0 1,0 0-1,1 0 0,-1 0 0,1-1 0,0 1 0,0-1 0,0 0 0,0 0 0,0 0 0,2 0 37,27-12-213</inkml:trace>
  <inkml:trace contextRef="#ctx0" brushRef="#br0" timeOffset="17853.074">15478 11167 6417,'-18'-30'3561,"-26"-36"-2194,25 43-1573,-1 1 1,-1 1-1,-1 1 0,-22-16 206,42 34-47,1 0 0,-1 0 0,0 1 0,0-1-1,0 0 1,0 1 0,0 0 0,-1-1 0,1 1 0,0 0-1,-1 0 1,1 0 0,-1 1 0,1-1 0,-1 0 0,1 1-1,-1 0 1,1 0 0,-1-1 0,1 1 0,-1 1 0,0-1-1,1 0 1,-1 1 0,1-1 0,-1 1 0,1 0 0,-1 0-1,1 0 1,-1 0 47,-1 4-58,0 0 0,0 0-1,1 0 1,0 1 0,0-1-1,0 1 1,1 0 0,0 0-1,0-1 1,0 1 0,1 1 58,-5 21-47,1-1 1,1 1-1,2 0 1,1 0-1,1 0 1,1 0-1,1 0 1,4 13 46,18 29 137,-22-68-127,0-1 0,0 1 0,0-1 0,0 0 0,0 0 0,0 0 1,0 0-1,0 0 0,1 0 0,-1 0 0,0-1 0,1 1 0,-1-1 0,0 0 0,1 1 0,-1-1 0,0 0 0,1-1 0,-1 1 0,1 0 1,-1-1-1,0 1 0,1-1 0,-1 0 0,0 0 0,0 1 0,0-2 0,1 1 0,-1 0 0,0 0 0,1-2-10,3-3 5,0 0 0,0-1 0,-1 1 1,0-1-1,0 0 0,-1-1 0,0 1 0,0-1 0,-1 1 0,1-5-5,6-9 8,74-155 49,17-137-11,-83 274-25,-9 20 38,0 1 0,-2-1 1,0-1-1,-1 0 1,-1 0-1,-1 0-59,3-52 843,-6 60-327,2 19-126,2 30 33,-5 307-36,0-236-377,-1 59-17,-8 14 7,10-169-389,-3-23-398,-3-15 513</inkml:trace>
  <inkml:trace contextRef="#ctx0" brushRef="#br0" timeOffset="18484.681">16101 10789 7298,'-34'117'3444,"-3"56"-2818,-9-3-510,11-86-286,35-84 166,0 1-1,0-1 1,-1 1 0,1-1-1,0 0 1,0 1-1,-1-1 1,1 1-1,0-1 1,-1 0-1,1 1 1,0-1-1,-1 0 1,1 1-1,-1-1 1,1 0-1,-1 1 1,1-1-1,0 0 1,-1 0-1,1 0 1,-1 0 0,1 1-1,-1-1 1,1 0-1,-1 0 1,1 0-1,-1 0 1,1 0-1,-1 0 1,1 0-1,-1 0 1,1 0-1,-1-1 1,1 1-1,-1 0 1,1 0-1,-1 0 1,1-1 0,-1 1-1,1 0 1,0 0-1,-1-1 1,1 1-1,-1 0 1,1-1-1,0 1 1,-1 0-1,1-1 1,0 1-1,0-1 1,-1 1-1,1 0 1,0-1-1,0 1 1,-1-1-1,1 1 1,0-1 0,0 1-1,0-1 1,0 1-1,0-1 1,0 1-1,0-1 1,0 1 4,-16-82-206,16-36 383,12-84-177,-9 161 67,-2 19 16,0 1 0,2 0 0,0-1 0,2 1 0,0 1 0,1-1 0,1 1 0,1 0 0,1 1 0,10-18-83,-4 13 26,0 1 0,1 1-1,2 0 1,0 1 0,1 0 0,1 2 0,1 1-1,1 0 1,0 1 0,1 2 0,15-8-26,-25 17-11,-1 0 1,1 0-1,1 1 0,-1 1 1,1 0-1,-1 1 0,1 1 1,0 0-1,0 1 0,10 0 11,-23 1-4,1 0-1,-1 0 0,1 1 0,-1-1 1,1 1-1,-1-1 0,0 1 1,1-1-1,-1 1 0,0 0 0,1 0 1,-1 0-1,0 0 0,0 0 1,0 0-1,0 0 0,0 0 1,0 0-1,0 0 0,0 0 0,0 1 1,0-1-1,-1 0 0,1 1 1,0-1-1,-1 1 0,1-1 1,-1 1-1,0-1 0,1 1 0,-1-1 1,0 1-1,0-1 0,0 1 1,0-1-1,0 1 0,0-1 0,-1 1 1,1-1-1,0 1 0,-1 0 5,-29 60-53,9-39 67,-1-1 0,-1-1 0,0-1 0,-2-2 0,-19 12-14,-56 30 122,49-34 60,50-25-179,1 0 1,-1 0-1,0 0 0,1 0 0,-1 0 0,1 0 0,0 0 0,-1 0 1,1 1-1,0-1 0,0 0 0,0 0 0,-1 0 0,1 0 0,0 0 1,1 1-1,-1-1 0,0 0 0,0 0 0,0 0 0,1 0 0,-1 0 1,0 1-1,1-1 0,-1 0 0,1 0 0,0 0 0,-1 0 0,1 0 1,0 0-1,-1-1 0,1 1 0,0 0 0,0 0 0,0 0 0,0-1 1,0 1-1,0-1 0,0 1-3,1 1 0,10 13-6,1-1 0,0-1-1,1 0 1,1-1 0,0-1 0,12 7 6,6 3-90,1-2 1,0-2 0,17 6 89,7 6-106,-57-28 110,0-1-1,-1 1 1,1 0-1,-1-1 1,1 1 0,-1 0-1,1 0 1,-1-1-1,1 1 1,-1 0-1,0 0 1,1 0-1,-1 0 1,0-1 0,0 1-1,0 0 1,0 0-1,0 0 1,0 0-1,0 0 1,0 0-1,0 0 1,0-1 0,0 1-1,0 0 1,-1 0-1,1 0 1,0 0-1,-1 0 1,1-1-1,0 1 1,-1 0 0,1 0-1,-1-1 1,0 1-1,0 0-3,-5 8 42,-2-1 0,1 0-1,-1 0 1,-1-1 0,1 0-1,-1 0 1,-1-1 0,1 0 0,-1-1-1,0 0 1,0 0 0,-4 0-42,-29 17 130,18-9 16,0 1 0,2 1 0,0 1 1,0 1-1,2 1 0,0 1 0,-5 7-146,-34 64-1272,48-70 173,1-8 429</inkml:trace>
  <inkml:trace contextRef="#ctx0" brushRef="#br0" timeOffset="18749.261">16949 10119 8330,'13'0'3280,"0"14"-2247,-5 8-377,-7 41-240,-11 23-200,-4 39-200,-10 11-8,4 33-344,-3 6 16,-12-4-368,2 3-168,-12-40 319,2-18 81,-8-27 376,1-22 144,-2-38 3601,-2-28-2777</inkml:trace>
  <inkml:trace contextRef="#ctx0" brushRef="#br0" timeOffset="19281.721">11039 9160 8418,'-63'-1'3313,"-5"4"-2353,4 8-112,0 6-32,18 54-392,23-35-264,1 1-248,-75 151-192,27 85-376,15 55-112,63-35-296,27 8-41,33-31-23,4-61 2656,15-99-1264</inkml:trace>
  <inkml:trace contextRef="#ctx0" brushRef="#br0" timeOffset="19897.53">9673 12355 8866,'197'-23'4161,"48"-19"-4161,-185 32 198,910-145 593,582 36-858,-1517 117 68,1294-29 959,-666 22-29,-313-2-518,325 1 262,-147 42-2301,-316-5-370,-145-14 1412</inkml:trace>
  <inkml:trace contextRef="#ctx0" brushRef="#br0" timeOffset="20852.282">11752 13079 7090,'-2'0'107,"0"0"0,0-1 1,0 1-1,0-1 0,1 0 1,-1 0-1,0 0 0,0 0 1,1 0-1,-1 0 0,0 0 1,1 0-1,-1 0 0,1-1 1,0 1-1,-1-1 0,1 1 1,0-1-1,0 0 0,0 1 1,0-1-1,0 0 0,1 0 1,-1 0-1,0 1 0,1-1 1,-1 0-1,1 0 0,0 0 1,0 0-1,-1 0 0,1 0 1,0 0-1,1 0 0,-1 0 1,0 0-1,1 0 0,-1 0 1,1 0-108,4-12 57,1 1 0,1 0 1,0 1-1,0 0 0,2 0 1,-1 0-1,1 1 1,1 0-1,0 1 0,0 0 1,1 1-1,1 0 0,-1 0 1,3 0-58,15-11-6,1 0 0,0 2 0,1 2 0,1 0 1,0 2-1,23-5 6,44-6-8,-2 9 4,-77 14 0,-1 2 0,1 1 0,-1 0 0,1 1 0,-1 1 0,0 1 0,9 3 4,-24-5-4,1 0 1,-1 0-1,1 1 0,-1-1 1,0 1-1,0 0 1,0 0-1,-1 0 0,1 1 1,-1-1-1,1 1 1,-1 0-1,0 0 0,-1 0 1,1 0-1,-1 0 1,0 1-1,0-1 0,0 1 1,0 0-1,-1-1 1,0 1-1,0 0 0,0 0 1,0 0-1,-1 0 0,0 0 1,0-1-1,0 1 1,-1 0-1,0 0 0,0 0 1,0 0-1,-1 2 4,-7 31-85,-2-1-1,-1 0 0,-2 0 1,-2-1-1,-1-1 1,-1-1-1,-3 0 0,0-2 1,-2 0-1,-1-1 1,-6 3 85,-66 79-232,-100 115 309,106-141 194,13-19 46,14-30-24,-15 18 33,77-55-325,1-1 0,-1 1 0,0-1 0,1 1 0,-1 0-1,1-1 1,-1 1 0,0 0 0,1 0 0,0-1 0,-1 1 0,1 0 0,-1 0 0,1-1 0,0 1 0,0 0 0,0 0 0,-1 0 0,1 0 0,0 0-1,0-1 1,0 1 0,0 0 0,0 0 0,0 0 0,1 0 0,-1 0 0,0-1 0,0 1 0,1 0 0,-1 0 0,0 0 0,1-1 0,-1 1-1,1 0 1,-1 0 0,1-1 0,-1 1 0,1 0 0,-1-1 0,1 1 0,0-1 0,-1 1 0,1-1 0,0 1 0,0-1 0,-1 1 0,1-1-1,0 0 1,0 1 0,0-1 0,-1 0 0,2 0-1,5 5-2,1 0-1,0 0 0,1-2 0,-1 1 1,1-1-1,-1 0 0,1 0 1,6 0 2,11 4-7,59 16-19,-23-16-100,1-2 1,0-3 0,0-3 0,29-5 125,-76 5-69,226-10-1047,-138 8 2564,-16-13-698</inkml:trace>
  <inkml:trace contextRef="#ctx0" brushRef="#br0" timeOffset="21265.908">13185 12254 7450,'59'96'4130,"-21"-26"-3786,-3 2 0,7 29-344,-13-22 40,-3 1 1,-3 1-1,-4 0 0,-4 2 0,2 55-40,-14 64-230,-28-9-214,4-80 59,-5-1 1,-5-2 0,-43 103 384,-52 48-40,78-179 63,6-40-80,41-42 48,0 1 0,1-1 1,-1 0-1,0 1 1,0-1-1,1 0 0,-1 0 1,0 1-1,0-1 0,0 0 1,1 0-1,-1 0 1,0 0-1,0 0 0,0 0 1,1 0-1,-1 0 1,0 0-1,0-1 0,0 1 1,1 0-1,-1-1 1,0 1-1,0 0 0,1-1 1,-1 1-1,0 0 0,1-1 1,-1 1-1,1-1 1,-1 0-1,0 1 0,1-1 1,-1 1-1,1-2 9,-23-34-152</inkml:trace>
  <inkml:trace contextRef="#ctx0" brushRef="#br0" timeOffset="21680.72">11370 12555 10946,'-69'-3'2933,"-76"2"-1898,134 2-1113,0 1 0,0-1 0,0 2 0,1 0 0,-1 0 0,1 1 0,0 0-1,0 1 1,0 0 0,1 0 0,0 1 0,0 1 0,0-1 0,1 2 0,0-1 0,0 1 0,1 0 0,0 0 0,-2 3 78,-11 19-344,1 1-1,1 0 1,2 1 0,1 1-1,1 2 345,-38 105-756,35-76 618,4 1 1,2 1-1,3-1 1,3 1-1,3 0 1,5 47 136,4-28-163,5-1-1,3-1 0,4 0 0,3-1 0,4-1 0,4-2 0,2 0 1,26 38 164,41 47-641,-81-141 529,1 0-1,1-2 0,1 0 1,9 6 112,-20-19 1,-1 0-1,1 0 1,1-1 0,-1 0 0,1-1 0,1 0 0,-1-1 0,1 0 0,0-1 0,0 0-1,0 0 1,0-2 0,1 0 0,-1 0 0,1-1 0,0 0 0,-1-1 0,11-2-1,1-1 52,-1-1 0,1-1 0,-1-1 0,-1 0 0,1-2 0,-1-1 0,-1-1 0,0-1 0,0 0 0,-1-2 0,9-7-52,119-99 176</inkml:trace>
  <inkml:trace contextRef="#ctx0" brushRef="#br0" timeOffset="22719.348">14252 13630 5673,'-31'-14'2201,"4"8"-1321,-1 7-136,-2 23-176,-2 3-136,-7 21-336,4 10-64,4-2-24,2 18 0,13 17-32,7 11 8,16 34-72,8 2-40,8-8-144,-3-7-120,12-22-216,6-30-224,-4-41 528</inkml:trace>
  <inkml:trace contextRef="#ctx0" brushRef="#br0" timeOffset="23284.801">14924 14211 8170,'-56'-4'3652,"-10"1"-3713,24 16-142,-9-5-78,-54 21-334,97-27 584,0 0-1,0 1 1,1 0-1,-1 0 1,1 0-1,-1 1 0,1 0 1,0 1-1,1-1 1,-1 1-1,1 1 1,0-1-1,0 1 1,0 0-1,1 0 1,0 1-1,0 0 1,1 0-1,0 0 0,-1 3 32,3-1-26,1 0 0,1 0 0,-1 1 0,2-1 0,-1 0 0,1 0 0,1 0 0,-1 0 0,4 9 26,4 6-53,1 0 0,1 0 1,1-1-1,5 6 53,28 36-69,-43-63 68,1 0-1,-1 0 1,0 0-1,1 0 1,-1 0-1,1-1 1,-1 1-1,1-1 1,0 1-1,0-1 1,0 0-1,0 0 1,0 0 0,0-1-1,0 1 1,0-1-1,0 1 1,0-1-1,0 0 1,0 0-1,0-1 1,0 1-1,1-1 2,3-2 1,-1 1 0,1-1 0,-1-1 1,0 1-1,0-1 0,-1 0 0,1-1 0,-1 1 0,0-1 0,0 0 0,-1-1 0,1 1 0,-1-2-1,7-5 6,7-10 23,-2 0-1,0-1 0,-2-1 0,11-24-28,-18 36 11,39-78 80,-27 40 18,-3-1 0,10-50-109,-23 89 15,10-49 137,-2 0 0,-3-1-1,-1-36-151,9-133 379,-15 227-370,-1 0 0,1 0 1,-1 0-1,1 0 0,0 0 0,1 1 1,-1-1-1,1 0 0,-1 1 0,1-1 1,0 1-1,0 0 0,3-3-9,0 20 103,-20 106 169,12-27-166,10 162-38,6-121-56,-17 10 51,0-80-7,-13 202 103,16-172-108,1-91-60,-1-2-7,1 1-1,-1-1 0,1 1 0,0-1 1,-1 1-1,1-1 0,0 1 1,0-1-1,0 1 0,0 0 0,0-1 1,0 1-1,1-1 0,-1 1 1,0-1-1,1 1 0,-1-1 0,1 0 1,0 1-1,-1-1 0,1 1 0,0-1 1,0 0-1,0 0 0,0 1 1,0-1-1,0 0 0,0 0 0,0 0 1,0 0-1,1 0 0,-1-1 0,0 1 1,1 0-1,0 0 17,13-18-647,-1-37 223</inkml:trace>
  <inkml:trace contextRef="#ctx0" brushRef="#br0" timeOffset="23830.433">15418 14083 6113,'15'222'4774,"-1"-5"-4107,-15-64-192,1-151-469,0 2 7,0 1 1,0-1-1,0 0 1,-1 0-1,1 1 1,-1-1-1,0 0 1,-1 0-1,1 0 1,-1 0-1,1 0 1,-1 0-1,0 0 1,-1-1-1,-1 3-13,-16-6-53,9-9 7,1-1 0,0-1 0,1 1 0,0-2 1,0 1-1,2-1 0,-1-1 0,1 1 0,1-1 0,-1-4 46,-6-13 19,2-1 1,1 0-1,1-1 0,2 0 0,1 0 0,1-1 1,2 1-1,1-1 0,2 0 0,2-4-19,-2 15 25,2 0 1,0-1-1,2 1 0,0 0 0,1 0 0,2 0 1,0 1-1,1 0 0,3-3-25,0 2 30,1 1-1,1 0 1,0 1 0,2 1 0,0 0-1,1 1 1,5-4-30,118-86 283,-79 65-139,44-15 36,-100 55-177,1 1 0,-1-1 1,1 1-1,-1 0 0,1 0 0,0 1 1,0-1-1,0 1 0,0 0 1,0 1-1,1-1-3,1 7 16,-7 0-12,-1 0 1,0-1-1,-1 1 0,1-1 1,-1 0-1,0 1 0,0-1 1,-1 0-1,0 0 0,0 0 1,0 0-1,0-1 1,-1 1-1,0-1 0,-1 2-4,0-1-5,-67 74-214,65-71 192,-1 0 0,1 0 0,0 1 0,0 0 0,1 0 0,1 1 1,-1-1-1,1 1 0,1 0 0,0 1 0,1-1 0,-1 1 0,2 0 0,0-1 0,0 1 0,1 0 0,0 0 0,1 0 0,0 0 0,2 8 27,5-3-39,0 0 0,1 0 0,1 0 0,1-1 0,0 0 0,1-1-1,0 0 1,1-1 0,0 0 0,2-1 0,-1 0 0,10 5 39,3 3-212,0-2 0,1-1 0,1-1 0,6 2 212,-22-12-83,-5-2 24,0 0 0,0-1-1,1 1 1,-1-2-1,1 1 1,0-1 0,-1 0-1,1-1 1,0 1 0,4-1 59,15 1-76,-27-2 81,1 0 0,-1 0 1,0 1-1,1-1 1,-1 0-1,0 0 0,1 0 1,-1 1-1,0-1 1,0 0-1,1 1 1,-1-1-1,0 0 0,0 1 1,0-1-1,1 0 1,-1 1-1,0-1 1,0 0-1,0 1 0,0-1 1,0 1-1,0-1 1,0 0-1,1 1 1,-1-1-1,0 1 0,-1-1 1,1 0-1,0 1 1,0-1-1,0 1 1,0-1-1,0 0 0,0 1 1,0-1-1,-1 0 1,1 1-1,0-1 1,0 0-1,0 1 0,-1-1 1,1 0-1,0 1 1,0-1-1,-1 0 0,1 0 1,0 1-1,-1-1 1,1 0-1,0 0 1,-1 0-1,1 1 0,0-1 1,-1 0-1,1 0 1,-1 0-6,0 2 28,-17 18 75,0-2 0,-2 0 0,0-2 0,0 0-1,-2-1 1,0 0-103,-19 9 246,0-1-1,-2-2 1,-1-2-1,-23 6-245,57-21 47,-1-1 0,1 0-1,-1 0 1,1-1 0,-1-1 0,0 0 0,0 0 0,1-1-1,-7-1-46,87 5-1753,-46-5 1371</inkml:trace>
  <inkml:trace contextRef="#ctx0" brushRef="#br0" timeOffset="24171.483">16148 13233 7186,'-5'3'601,"4"-3"-506,0 1-1,-1-1 0,1 1 1,0-1-1,-1 1 0,1 0 1,0 0-1,0 0 0,0-1 1,0 1-1,0 0 0,0 1 1,0-1-1,0 0 0,0 0 1,0 0-1,1 0 0,-1 1 1,0-1-1,1 0 0,-1 1 1,1-1-1,0 0 0,-1 1 1,1-1-1,0 1 0,0-1-94,20 39 591,48 62 73,-9-12-360,80 158 72,-65-116-353,-39-59-19,-4 1 0,16 61-4,-37-103 7,-2 0 1,-1 0-1,-1 1 1,-2 0-1,-1 0 1,-2 1-1,-2-1 0,0 0 1,-2 0-1,-2 0 1,-1 0-1,-1-1 1,-2 0-1,-3 4-7,-4 1 87,-2-1 1,-1 0-1,-2-1 0,-13 14-87,27-38-10,1-1-1,-1 0 0,-1-1 0,0 1 1,0-2-1,-1 1 0,0-1 0,-1 0 0,0-1 1,0 0-1,0-1 0,-1 0 0,-10 4 11,18-9-19,0-1 0,0 0 1,0 0-1,0 0 0,0 0 0,0-1 0,0 1 0,0-1 0,0 0 0,0 0 0,0 0 0,1 0 0,-1 0 0,0 0 0,1-1 0,-1 1 0,1-1 0,-1 0 1,1 0-1,-2-2 19,-45-59-240</inkml:trace>
  <inkml:trace contextRef="#ctx0" brushRef="#br0" timeOffset="24632.309">18068 11278 8786,'52'-3'3281,"38"-3"-2313,4-1-352,1 7-16,-6 2-344,-21 5-960,-15-3-504,-30 14 672</inkml:trace>
  <inkml:trace contextRef="#ctx0" brushRef="#br0" timeOffset="24879.648">18352 11781 13331,'79'36'4537,"17"-8"-4449,15-5-592,-16-6 344</inkml:trace>
  <inkml:trace contextRef="#ctx0" brushRef="#br0" timeOffset="27594.145">22170 13311 5593,'-53'-3'2938,"52"3"-2919,1 1 0,-1-1-1,0 0 1,1 0 0,-1 0 0,0 1-1,1-1 1,-1 0 0,0 0-1,1 0 1,-1 0 0,0 0 0,1 0-1,-1 0 1,0 0 0,1 0 0,-1 0-1,0-1 1,1 1 0,-1 0-1,1 0 1,-1-1 0,0 1 0,1 0-1,-1-1 1,1 1 0,-1 0 0,1-1-1,-1 1 1,1-1 0,-1 1 0,1-1-1,0 1 1,-1-1 0,1 0-1,-1 1 1,1-1 0,0 1 0,0-1-1,-1 0 1,1 1 0,0-1 0,0 0-1,0 1 1,0-1 0,0 0-1,0 1 1,0-1 0,0 0 0,0 1-1,0-1 1,0 0 0,0 1 0,0-1-1,1 1 1,-1-1 0,0 0-1,0 1 1,1-1 0,-1 1 0,0-1-1,1 0 1,-1 1 0,1-1 0,-1 1-1,1-1 1,-1 1 0,1-1-19,51-37-34,-35 29 26,-1 0-1,1 2 1,0 0-1,1 1 1,0 1-1,0 0 0,12-1 9,12-3-4,7 1 0,77 2-9,205-6-3,-24 9 29,-296 3 15,0-1-1,0 2 1,1-1-1,-2 1 1,1 1-1,0 0 0,4 2-27,-15-4 11,1 0-1,-1 0 1,1 0-1,-1 0 0,1 0 1,0 1-1,-1-1 0,1 0 1,-1 0-1,1 1 0,-1-1 1,1 0-1,-1 1 1,1-1-1,-1 0 0,1 1 1,-1-1-1,0 1 0,1-1 1,-1 1-1,0-1 0,1 1 1,-1-1-1,0 1 1,0-1-1,1 1 0,-1 0 1,0-1-1,0 1 0,0-1 1,0 1-1,0 0 0,0-1 1,0 1-1,0-1 1,0 1-1,0 0 0,0-1 1,0 1-1,0-1 0,0 1 1,-1-1-1,1 1 0,0 0 1,0-1-1,-1 1 1,1-1-1,0 1 0,-1-1 1,1 1-1,0-1 0,-1 0 1,1 1-1,-1-1 0,1 1 1,-1-1-1,1 0 0,-1 1 1,1-1-1,-1 0 1,0 0-11,-88 58 582,-370 172-316,359-175-268,100-55 2,-1 1-5,0-1 1,0 0-1,0 0 0,1 0 0,-1 1 0,0-1 0,0 0 1,0 1-1,0-1 0,1 0 0,-1 1 0,0-1 0,1 1 1,-1 0-1,0-1 0,1 1 0,-1-1 0,1 1 0,-1 0 0,0-1 1,1 1-1,0 0 0,-1 0 0,1 0 0,-1-1 0,1 1 1,0 0-1,0 0 0,0 0 0,-1 0 0,1 0 0,0-1 1,0 1-1,0 0 0,0 0 0,0 0 0,0 0 0,1 0 0,-1-1 1,0 1-1,0 0 0,1 0 0,-1 0 0,0 0 0,1-1 1,-1 1-1,1 0 0,-1 0 0,1-1 5,2 5-26,0-1-1,0 0 1,1-1-1,0 1 1,0 0 0,0-1-1,0 0 1,0 0 0,1 0-1,-1-1 1,1 1-1,-1-1 1,1 0 0,1 0 26,9 5-51,63 26-134,72-5 36,-78-18 98,2 1 15,-1 4 1,0 3 0,-1 3 0,-1 3-1,32 17 37,-85-32-2,77 41 82,-91-47-61,1 0 0,-1 1 1,0-1-1,0 1 0,-1 0 0,1 0 0,-1 0 1,0 0-1,0 0 0,0 1 0,0 0 1,-1-1-1,0 1 0,0 0 0,0 0 0,-1 0 1,1 1-21,-2-3 23,0 1 1,1-1-1,-1 0 1,-1 0-1,1 0 1,0 0 0,-1 0-1,0 0 1,1 0-1,-1 0 1,-1 0-1,1 0 1,0 0-1,-1 0 1,1-1 0,-1 1-1,0-1 1,0 2-24,-59 58 570,-24 10-3,12-23-124,-1-3 0,-10 0-443,39-23 82,0-1 1,-2-3-1,-1-1 1,0-3-1,-1-2 0,0-1 1,-1-3-1,0-3 1,0-1-1,-1-3 1,-29-2-83,-77-20-1489,109 17 417,28 13 477</inkml:trace>
  <inkml:trace contextRef="#ctx0" brushRef="#br0" timeOffset="28811.049">20140 11960 6665,'-4'-4'560,"3"2"-426,-1 1 0,1-1 0,-1 1-1,1-1 1,0 0 0,-1 0 0,1 1 0,0-1 0,0 0-1,0 0 1,1 0 0,-1 0 0,0 0 0,1 0 0,-1 0-1,1 0 1,0 0 0,0-2-134,15-2 420,69 22 49,-35-4-454,17-7-15,116 15 3,-57-13 62,18 6 133,195-5 735,-86-21 270,-1-11 0,228-53-1203,-373 59 165,132-23 217,254-56 471,-232 50-435,-2-4-70,251-27 39,-190 39-590,88 9 203,-191 20-563,-26 10 236</inkml:trace>
  <inkml:trace contextRef="#ctx0" brushRef="#br0" timeOffset="37612.935">22722 10016 4641,'-30'-96'2458,"-25"27"-1962,43 66-141,47 119 638,-28-84-828,-3 1 0,0 0 1,-2 0-1,-2 0 0,-2 23-165,1-46 16,-11 191 241,-11 5-257,-5-40-17,28-162-94,0-3 28,1 0-1,-1 0 1,0 0 0,0 0 0,1 1 0,-1-1 0,0 0 0,0 0 0,0 0 0,-1 1-1,1-1 1,0 0 0,0 0 0,-1 0 0,1 0 0,0 0 0,-1 0 0,1 1-1,-1-1 1,0 0 0,1 0 0,-1 0 0,0-1 0,0 1 0,1 0 0,-1 0 0,0 0-1,0 0 1,0-1 0,0 1 0,0-1 0,0 1 0,-1 0 83,-5-8-946</inkml:trace>
  <inkml:trace contextRef="#ctx0" brushRef="#br0" timeOffset="37947.587">22252 10200 3673,'41'-22'2360,"11"-11"129,13 11-1417,19 10-112,-15 7-264,1 6-143,-4 3-241,2 9-88,-13-1-168,-3 4-48,-17 7-432,-21-3-289,-9 12 409</inkml:trace>
  <inkml:trace contextRef="#ctx0" brushRef="#br0" timeOffset="38985.326">23383 9842 6041,'43'-55'2981,"10"-4"-1801,-25 33-1040,-20 18-120,0 1-1,1 1 1,-1 0-1,1 0 0,1 0 1,-1 1-1,1 1 1,0-1-1,0 2 1,0-1-1,1 1 1,-1 1-1,1 0 0,-1 0 1,1 1-1,0 1 1,0 0-1,-1 0 1,4 1-20,-9 0-4,-1 0 1,0 0 0,0 1-1,1-1 1,-1 1 0,0 0-1,-1 0 1,1 0-1,0 0 1,0 1 0,-1 0-1,0-1 1,1 1 0,-1 0-1,0 1 1,0-1 0,-1 1-1,1-1 1,-1 1 0,0 0-1,0 0 1,0 0 0,0 0-1,-1 0 1,1 0-1,-1 0 1,0 1 0,-1-1-1,1 0 1,-1 1 0,1-1-1,-2 1 1,1-1 0,0 0-1,-1 1 1,1-1 0,-2 4 3,-4 19-47,-1 0 1,-2-1 0,0 0-1,-2-1 1,0 0 0,-2 0 0,-11 16 46,-94 124-44,-109 124 493,198-256-246,28-32-196,0 0 0,0 0 1,0 0-1,0 0 1,0 0-1,0 0 0,0 0 1,0 0-1,0 1 0,0-1 1,1 0-1,-1 1 0,0-1 1,1 0-1,-1 1 1,1-1-1,0 1 0,-1-1 1,1 1-1,0-1 0,0 1 1,0-1-1,0 1 1,0-1-1,0 1 0,1-1 1,-1 1-1,0-1 0,1 0 1,-1 1-1,1-1 0,-1 1 1,1-1-1,0 0 1,0 0-1,-1 1 0,1-1 1,0 0-8,3 4 3,0-1 0,0 1 1,1-1-1,-1 0 0,1-1 1,0 1-1,0-1 0,0 0 1,0 0-1,4 1-3,73 14 32,-63-16-31,153 14-226,-64-20-725,-52-11 637</inkml:trace>
  <inkml:trace contextRef="#ctx0" brushRef="#br0" timeOffset="39297.119">24074 10062 6665,'-9'10'583,"0"0"-1,1 0 1,0 1-1,0 0 1,1 1-1,1 0 1,0 0-1,-2 5-582,-6 23 372,2-1 0,2 2 0,-3 25-372,12-62 46,-17 171 188,16-162-237,1 1 1,1 0-1,0 0 0,1 0 0,0 0 0,1-1 0,0 1 0,1-1 0,1 1 0,0-1 0,1 0 0,0 0 0,1-1 0,1 1 0,1 0 3,-3-5-14,1-1 0,-1 1-1,2-1 1,-1 0-1,1-1 1,0 0-1,1 0 1,0 0-1,-1-1 1,2 0 0,-1-1-1,0 1 1,1-2-1,0 1 1,0-1-1,0-1 1,0 0-1,1 0 1,-1 0 0,1-1-1,-1-1 1,0 0-1,1 0 15,6-1 7,-1-1 0,0-1 1,1-1-1,-1 0 0,-1 0 0,1-2 0,-1 0 0,1 0 0,-2-1 0,1-1 0,-1-1 0,0 0 1,-1 0-1,5-6-7,2-3 111,0-1 1,-2 0-1,-1-1 0,0-1 1,-2 0-1,0-1 1,-1 0-1,4-13-111,-3 3 193,-1 0 1,-2-1-1,-2-1 0,0 1 0,-3-1 1,0-1-1,-3 1 0,0-1 0,-3-10-193,1 32 41,-2 0-1,0 0 1,0 0 0,-1 0-1,-1 0 1,0 1 0,-1-1-1,0 1 1,-1 0-1,0 0 1,-1 1 0,0-1-1,-6-7-40,4 9-96,0 0 0,-1 0 0,0 1-1,-1 0 1,0 1 0,0 0 0,-1 0 0,0 1-1,0 1 1,0 0 0,-1 0 0,0 1 0,0 1-1,-1 0 1,1 0 0,-1 2 0,0-1-1,0 2 1,0-1 0,0 2 0,0 0 0,0 0-1,1 1 1,-1 1 0,0 0 0,0 1-1,1 0 1,-1 1 0,1 1 0,0 0 0,0 0-1,1 1 1,-1 0 0,-7 7 96,-68 68-521</inkml:trace>
  <inkml:trace contextRef="#ctx0" brushRef="#br0" timeOffset="42195.618">20451 9545 3249,'-1'0'82,"0"0"0,0 0 0,0 0 1,0 0-1,0-1 0,1 1 1,-1 0-1,0 0 0,0-1 0,0 1 1,0 0-1,0-1 0,1 1 0,-1-1 1,0 1-1,0-1 0,0 1 0,1-1 1,-1 0-1,0 1 0,1-1 1,-1 0-1,1 1 0,-1-1 0,1 0 1,-1 0-1,1 0 0,0 1 0,-1-1 1,1 0-1,0 0 0,-1 0 0,1 0 1,0 0-1,0 0 0,0 0 1,0 0-1,0 1 0,0-1 0,0 0 1,0 0-1,0 0 0,1 0 0,-1 0 1,0 0-1,1 0 0,-1 0 0,0 1 1,1-1-1,-1 0 0,1 0-82,48-26 242,-44 23-210,0 1 1,0 1-1,0-1 1,0 1-1,1-1 1,-1 2-1,0-1 1,1 1 0,0-1-1,2 1-32,174-5 597,-50 5-336,56-21-49,-114 17-170,-59 4-32,-9 0-6,0 0 0,-1 1 0,1-1 0,0 1 0,0 1 0,0-1 0,-1 1 0,1 0 0,0 0 0,-1 1 0,1-1 0,-1 1 0,4 2-4,-7-3 6,0 0 0,1 1 0,-1-1 1,0 1-1,0 0 0,0-1 1,0 1-1,-1 0 0,1 0 0,0 0 1,-1 1-1,1-1 0,-1 0 0,0 1 1,0-1-1,0 0 0,0 1 0,0-1 1,-1 1-1,1 0 0,-1-1 1,1 1-1,-1-1 0,0 1 0,0 0 1,0-1-1,0 1 0,-1 0 0,1-1 1,-1 2-7,-4 47 113,-2 0 0,-2-1 0,-2 0 0,-7 14-113,6-20 44,-35 131 68,-79 345 365,121-499-456,1 1 0,1 0 0,0-1 0,2 1 0,1 0 0,0 0 0,2 0 0,0 0 0,2-1 0,0 1 0,4 8-21,16 27-712,-16-34 441</inkml:trace>
  <inkml:trace contextRef="#ctx0" brushRef="#br0" timeOffset="42466.304">20555 10178 6273,'54'-32'2745,"18"2"-1689,49 17-88,9-2-47,21 11-433,1-2-168,-14-10-240,-15-3-208,-33 2-800,-25 6-1713,-90-2 1697</inkml:trace>
  <inkml:trace contextRef="#ctx0" brushRef="#br0" timeOffset="42982.286">19933 9808 5169,'0'-2'1905,"0"2"-1497,8 23-24,6 87-24,-15-21-56,-5 36-80,-6 3-40,1 3-80,4-8-32,-5-46-16,0-12-8,5-13-128,0-16-144,-2-4-448,2-12 432</inkml:trace>
  <inkml:trace contextRef="#ctx0" brushRef="#br0" timeOffset="43226.845">19731 10311 5417,'-10'1'2105,"13"4"-1489,3-8-176,12 14-168,8-2-144,16 1-104,7 10-16,17-12-112,9 6-152,19-1 144</inkml:trace>
  <inkml:trace contextRef="#ctx0" brushRef="#br0" timeOffset="43812.191">19611 11799 4073,'19'21'2048,"20"5"-455,19 5-865,1-11-48,22-17-272,10-19-128,39-38-312,12-29-224,-3-30 176</inkml:trace>
  <inkml:trace contextRef="#ctx0" brushRef="#br0" timeOffset="46381.813">23337 6727 3609,'34'-47'2462,"-34"46"-2436,0 1-1,0 0 1,1-1 0,-1 1 0,0-1 0,1 1 0,-1 0 0,0 0 0,1-1-1,-1 1 1,0 0 0,1-1 0,-1 1 0,0 0 0,1 0 0,-1 0 0,1 0 0,-1-1-1,1 1 1,-1 0 0,0 0 0,1 0 0,-1 0 0,1 0 0,-1 0 0,1 0 0,-1 0-1,1 0 1,-1 0 0,0 0 0,1 1 0,-1-1 0,1 0 0,-1 0 0,1 0 0,-1 0-1,0 1 1,1-1 0,-1 0 0,0 0 0,1 1 0,-1-1 0,0 0 0,1 1 0,-1-1-1,0 0 1,1 1-26,-1 27 716,-36 86-117,-36 96 314,-53 95-913,-135 233 608,56-124 221,108-199-392,16 16-105,13-17-114,20-34-132,-1 66-771,41-183 62,11-41 204</inkml:trace>
  <inkml:trace contextRef="#ctx0" brushRef="#br0" timeOffset="46747.8">22221 8376 6513,'14'16'1950,"3"16"-1788,-2 1 0,-2 1-1,-1 0 1,-1 1 0,-2 0-1,-2 1 1,-1 0 0,1 31-162,19 345 51,-14-163-108,-1-114-7,0-40 6,6-47 92,-16-47-25,-1 0-1,1 0 0,0 0 0,-1 0 1,1-1-1,0 1 0,0 0 1,0 0-1,0-1 0,-1 1 0,1 0 1,0-1-1,0 1 0,0-1 0,0 0 1,0 1-1,0-1 0,1 0 0,-1 1 1,0-1-1,0 0 0,0 0 0,0 0 1,0 0-1,0 0 0,0 0 1,0 0-1,0 0 0,1-1 0,-1 1 1,0 0-1,0-1 0,0 1 0,0 0 1,0-1-1,0 0 0,0 1 0,0-1 1,-1 1-1,1-1 0,0 0 0,0 0 1,0 1-1,-1-1 0,1 0 1,0 0-1,-1 0 0,1 0 0,-1 0 1,1 0-1,-1 0 0,1-1-8,0 1 10,84-96 737,33-63-56,31-7-327,-133 150-329,20-21-295,-1-1 0,-2-2 0,-2-1 0,3-9 260,2-19-378</inkml:trace>
  <inkml:trace contextRef="#ctx0" brushRef="#br0" timeOffset="49691.926">12063 9196 3001,'-15'-10'1568,"13"8"-1433,0 0 0,1 1 0,-1-1 0,0 1 0,0 0 0,0-1 0,0 1 0,0 0 0,0 0 0,0 0 0,0 0 0,0 1 0,0-1 1,-1 1-1,1-1 0,0 1 0,0 0 0,-1 0 0,1 0 0,0 0 0,-1 0 0,1 0 0,0 0 0,-1 1-135,-46 34 1277,23-27-950,18 4-219,8-11-91,0-1 30,4 1 108,0 0-125,0 0 0,0 0 0,0-1 0,0 1 0,0-1 0,0 0-1,0 0 1,0 0 0,0-1 0,0 0 0,0 1 0,0-1 0,0 0 0,0-1 0,0 1 0,-1-1 0,1 0 0,-1 0 0,1 0 0,-1 0 0,0-1 0,1 1 0,-1-1 0,0 0 0,-1 0 0,1 0 0,0 0 0,-1 0 0,0-1 0,1 0-30,31-49 257,-12 15-166,2 2 0,2 1-1,1 0 1,18-15-91,-5 11 18,1 2 1,2 1 0,22-12-19,-24 21 54,-1-1 1,-2-2-1,-1-2 0,-2-1 1,1-4-55,39-53 103,-39 45-8,2 1 0,2 2 0,1 1 0,29-20-95,-37 37 59,0 2 0,1 1 0,17-7-59,27-1 53,0 3-21,82 0 56,-23 9 163,67 4-251,52-4 211,91-14 5,-175 21-45,73 8-171,165 13 729,-138 5-57,26 4-158,331-29-191,-487 4-302,613-23 15,224 2 96,-207 23-15,-484 17 96,-226-7-182,1-3 0,-1-2-1,1-4 1,-1-1 0,1-4-1,56-14-30,133-60 62,-41 32-44,-187 40 25,-22 8-18,1-1-1,-1 0 0,1 1 1,0 0-1,-1 0 0,1 0 0,0 0 1,0 0-1,0 0 0,0 1 1,0-1-1,0 1 0,0 0 0,0 0 1,0 0-1,0 1 0,0-1 1,0 0-1,0 1 0,0 0 0,0 0 1,0 0-1,1 1-24,0 3 9,-1 1 0,1-1 1,-1 1-1,0 0 0,0 0 0,-1 0 0,0 0 1,0 0-1,0 1 0,-1-1 0,0 1 1,0 3-10,3 11-7,64 256-2,-55-172 44,-5 0 0,-4 0 1,-5 1-1,-5 3-35,3 44 453,4-139-392,-1-9-42,0-1 0,1 1 0,-1 0 1,1 0-1,0 0 0,0-1 0,0 1 0,1-1 0,0 1 0,0-1 0,0 1 0,1 0-19,-2-5-6,-1 1 1,1-1 0,0 1-1,0-1 1,-1 0-1,1 0 1,0 0 0,0 1-1,0-1 1,0 0-1,0 0 1,-1 0 0,1 0-1,0 0 1,0 0-1,0-1 1,0 1 0,0 0-1,-1 0 1,1 0-1,0-1 1,0 1 0,-1-1-1,1 1 1,0 0-1,0-1 1,-1 0 0,1 1-1,0-1 1,-1 1-1,1-1 1,-1 0 0,1 1-1,-1-1 1,1 0-1,-1 1 1,1-2 5,0 1-30,1-2-147,0 0 0,-1 0 0,1 0-1,-1-1 1,0 1 0,0-1 0,0 1-1,0-1 1,0 1 0,-1-1 0,1 0-1,-1 1 1,0-1 0,-1 0 0,1 1 0,0-1-1,-1 0 1,0 1 0,0-1 0,0 1-1,0 0 1,-1-1 0,1 1 0,-1 0-1,0-1 1,0 1 0,0 0 0,0 1-1,-1-1 1,1 0 0,-1 1 0,1-1-1,-1 1 1,0 0 0,0 0 0,0 0-1,0 0 1,-1 0 0,1 1 0,0-1-1,-1 1 1,1 0 177,-5 1-452</inkml:trace>
  <inkml:trace contextRef="#ctx0" brushRef="#br0" timeOffset="50065.687">20220 8570 5705,'0'3'2347,"9"77"857,-6-68-3059,0 0 0,1 0 0,0 0 0,1 0 0,0-1 0,1 1 0,0-1 0,1-1 0,6 9-145,0 1 47,20 30-38,3-2 0,1-2 0,39 38-9,-68-75 1,1 0 0,1-1 0,0 0 1,0 0-1,0-1 0,1-1 0,0 1 1,1-2-1,-1 0 0,1 0 0,0-1 1,0 0-1,0-1 0,1-1 0,8 1-1,-17-2 5,0-1 0,0-1 0,0 1-1,0-1 1,0 1 0,0-1 0,0 0-1,0-1 1,0 1 0,-1-1 0,1 1-1,0-1 1,-1 0 0,0 0 0,1-1-1,-1 1 1,0-1 0,0 0 0,1-1-5,46-71 213,-4-16 99,-4-2 0,-5-1-1,16-65-311,-43 122-76,-1-1-1,-2-1 1,1-24 76,-13 34-763,-16 39 338</inkml:trace>
  <inkml:trace contextRef="#ctx0" brushRef="#br1" timeOffset="52941.206">13420 8916 4961,'-28'-23'1830,"-29"-13"-959,53 35-823,0 0 0,0 0 0,-1 0 1,1 0-1,0 1 0,0 0 0,-1 0 1,1 0-1,0 0 0,0 0 0,-1 1 1,1 0-1,0 0 0,0 0 0,0 1 1,0-1-1,0 1 0,0 0 0,1 0 1,-1 0-1,0 1 0,1-1 0,0 1 1,-1 0-1,0 1-48,-7 4 27,-41 33-27,2 1 1,2 3-1,2 2 0,-11 18 0,9-13-65,-175 211-252,155-170 325,4 3 1,-4 19-9,24-43 7,-15 29 52,5 3 0,5 2 0,-20 67-59,46-101 108,3 0 0,4 2 0,2 0 0,4 1 0,4 0 0,2 43-108,4-42 38,3-1-1,4 1 0,3-1 1,4-1-1,2 0 0,16 38-37,-17-69-17,2 1-1,1-2 0,2-1 0,3 0 0,26 36 18,-39-62-13,0-1-1,1-1 1,1 0 0,0 0-1,1-1 1,0 0 0,1-2-1,1 1 1,-1-2 0,1 0-1,1 0 1,0-2 0,0 0-1,0-1 1,1 0 0,0-2-1,0 0 1,0 0 0,17 0 13,12-3 7,0-1 0,0-2 0,0-3 0,0-1 0,-1-3 0,0-1 0,0-3 0,33-14-7,-2-4 21,-1-3-1,-2-4 1,34-25-21,35-23 10,35-35-10,-142 95 2,-1-2 0,-2-1 0,5-7-2,-6-1 18,-1-1-1,-2-1 0,-2-1-17,78-139 112,-41 44 152,-5-3 0,2-28-264,-31 77 85,-4-1 0,-4-1-1,-4-1 1,-4 0-1,-4-1 1,-4 0 0,-5-24-85,-2 60 9,-3 1-1,-2-1 1,-7-19-9,1 28 7,-2 0 1,-2 0-1,-16-29-7,16 40 20,-2 0 0,-1 2 0,-2 0 0,-9-9-20,8 16 63,-1 2 1,-1 1 0,-2 1-1,-19-14-63,12 12 123,-1 2 1,-1 1-1,-24-10-123,34 19 22,-1 3 1,0 0 0,0 1-1,-2 2 1,1 1 0,-1 1-1,1 1 1,-1 2 0,-1 1-1,1 1 1,0 2 0,0 1-1,0 1 1,0 1 0,0 1 0,-18 7-23,24-3-114,0 0 1,1 1-1,0 1 1,1 1 0,-11 8 113,-105 94-346</inkml:trace>
  <inkml:trace contextRef="#ctx0" brushRef="#br1" timeOffset="54761.855">14694 9652 2272,'25'-27'3763,"20"-42"-3,-43 63-3688,0 0 0,1 0 0,0 0 0,0 0 0,1 1-1,0-1 1,0 1 0,0 0 0,0 0 0,1 0 0,0 1-1,0-1 1,0 1 0,1 0 0,-1 1 0,1-1-1,0 1 1,0 1 0,0-1 0,0 1 0,1-1-72,108-6 25,-88 6 14,0-1 1,0-1-1,0-1 0,-1-1 0,12-5-39,223-105 1307,-180 91-1163,2 4 0,0 3 0,1 4 0,80-4-144,-39 6-40,52-14 40,275-68 800,-88 39-121,-233 29-581,-74 14-68,0 1 0,1 4 0,32-1-30,105 13 60,-101-8 118,82-15-178,-76 4 168,9 0 212,104-30-380,20-20 85,-92 48-90,79-28 3,25-23-4,113-77 158,37-31-74,-316 150-84,2 3 0,0 4 0,20 1 6,111-27-18,40-16 117,22 8-99,-25 1 506,209-75-506,-305 84 82,7 3 9,-8-6-12,148-31 21,-161 29-55,12 7 28,151-54 162,143-24-38,-38 14-153,-40-3 47,-241 74-28,71-8-63,52-8-27,-6-2 48,46 12-229,-288 40 205,-1 0 0,1-1 0,-1 1 0,1 0-1,-1 0 1,1-1 0,-1 1 0,1 0 0,0 0-1,-1 0 1,1 0 0,-1 0 0,1 0 0,0 0-1,-1 0 1,1 0 0,-1 0 0,1 0 0,-1 0-1,1 1 1,0-1 0,-1 0 0,1 0 0,-1 1-1,1-1 1,-1 0 0,1 1 0,-1-1 0,1 0-1,-1 1 1,0-1 0,1 1 0,-1-1 0,1 0-1,-1 1 1,0-1 0,0 1 0,1-1 0,-1 1-1,0 0 1,0-1 0,1 1 0,-1-1 0,0 1 3,-9 27 7,5-19 1,-5 19-4,1 0 0,2 0-1,0 0 1,2 1 0,0 22-4,-19 102-51,-57 64-15,42-122 60,-42 115 22,-43 80 80,62-139-12,40-93-35,-2 0 1,-3-2 0,-2-1 0,-21 28-50,-105 105 259,113-138-190,2 2 1,-17 34-70,-62 79 47,106-151-45,1 1 1,0 0-1,1 0 0,1 1 0,0 0 1,-2 8-3,9-21 0,0 1 1,1-1 0,-1 0-1,0 0 1,-1 0 0,1 0-1,-1 0 1,1 0 0,-1 0 0,0-1-1,0 0 1,0 1 0,0-1-1,0 0 1,-1-1 0,1 1 0,-1 0-1,-9 3 0,11-4 1,-1 0-1,1 0 0,-1 0 0,1 0 0,-1 0 0,1 0 1,-1 1-1,1-1 0,0 1 0,0 0 0,0-1 1,0 1-1,0 0 0,0 0 0,0 0 0,1 1 0,-1-1 1,0 2-1,4 56-8,-2-55 7,1-1-2,-1 0 0,0-1 0,-1 1 0,1 0 0,-1 0 0,1 0 0,-1 0 0,0-1 0,-1 1 0,1 0 1,0-1-1,-2 3 3,-33 23-67,36-30 19,0 1 0,0-1 0,0 1 0,0-1 1,0 1-1,0-1 0,-1 1 0,1-1 0,0 1 0,0 0 0,0-1 0,0 1 1,-1-1-1,1 1 0,0-1 0,0 1 0,-1 0 0,1-1 0,0 1 0,0 0 1,-1-1-1,1 1 0,-1 0 0,1 0 0,0-1 0,-1 1 0,1 0 1,-1 0-1,1-1 0,0 1 0,-1 0 0,1 0 0,-1 0 0,1 0 0,-1 0 1,1 0-1,-1 0 0,1 0 0,-1 0 0,1 0 0,0 0 0,-1 0 0,1 0 1,-1 0-1,1 0 0,-1 0 0,1 1 0,-1-1 0,1 0 0,0 0 1,-1 1-1,1-1 0,0 0 0,-1 0 0,1 1 0,0-1 0,-1 0 0,1 1 1,0-1-1,-1 0 0,1 1 0,0-1 0,0 1 0,-1-1 0,1 1 1,0-1 47,-18-34 1244,-20-29-721</inkml:trace>
  <inkml:trace contextRef="#ctx0" brushRef="#br1" timeOffset="55327.611">24159 8974 6881,'-1'0'134,"0"0"0,-1 0 0,1 0 0,0 1 0,-1-1 0,1 0-1,0 1 1,-1-1 0,1 1 0,0 0 0,0-1 0,0 1 0,0 0 0,-1 0-1,1 0 1,0 0 0,0 0 0,1 0 0,-1 0 0,0 0 0,0 0-1,0 0 1,0 1-134,-16 52-667,16-48 785,-8 36-260,-2 0 0,-2-2 0,-9 20 142,-31 104 361,-2 0 1241,50-156-1311,9-18-57,-2 5-200,1 1 1,0 0-1,1 0 0,-1 0 1,1 0-1,0 1 0,-1 0 0,1-1 1,1 2-1,-1-1 0,0 0 1,1 1-1,0 0 0,-1 0 0,1 0 1,0 0-1,2 0-34,102-13 511,-70 13-434,-38 1-75,31 0 14,-1-1 0,0-2-1,0-1 1,0-2 0,-1-1 0,0-1-1,0-1 1,5-5-16,-9 1 0,0-2 0,-2-1 0,0-1-1,-1-1 1,0-1 0,-2-1 0,-1-1 0,12-16 0,-10 0-303,-24 17 118</inkml:trace>
  <inkml:trace contextRef="#ctx0" brushRef="#br2" timeOffset="60863.723">23450 5112 4097,'17'-9'4005,"-17"8"-3897,0 0-1,0 1 1,0-1 0,0 0 0,0 1-1,0-1 1,0 0 0,0 1 0,0-1 0,-1 1-1,1-1 1,0 0 0,0 1 0,-1-1-1,1 1 1,0-1 0,-1 1 0,1-1 0,-1 1-1,1-1 1,-1 1 0,1-1 0,-1 1-1,1-1 1,-1 1 0,1 0 0,-1-1 0,1 1-1,-1 0 1,0 0 0,1-1 0,-1 1-1,0 0-107,-3 6 138,-56 115-87,50-97-50,2 0 1,1 0 0,1 0 0,1 1 0,1 0 0,1 0-1,1 19-1,0-23 4,-2 34-20,2 0 1,2 0 0,3 1 0,2-1 0,10 37 15,-14-86-80,0-6 58,-1 1 0,0-1 0,1 1 0,-1 0 0,0-1 0,0 1 0,0 0 0,1-1-1,-1 1 1,0 0 0,0-1 0,0 1 0,0 0 0,0-1 0,0 1 0,0 0 0,0-1 0,0 1 0,0 0 0,-1-1 0,1 1-1,0 0 1,0-1 0,-1 1 0,1-1 0,0 1 0,-1 0 0,1-1 0,0 1 0,-1-1 0,1 1 0,-1-1 0,1 1 0,-1-1-1,1 0 1,-1 1 0,0-1 22,-13-1-264,-10-20 72</inkml:trace>
  <inkml:trace contextRef="#ctx0" brushRef="#br2" timeOffset="61297.768">23821 5404 6057,'-13'79'4273,"8"-42"-3655,0-7-434,2-1 0,1 0 1,1 1-1,3 19-184,-2-46 0,0 0 0,0-1 0,0 1 1,1 0-1,-1 0 0,1 0 0,-1-1 0,1 1 0,0 0 0,0-1 0,1 1 0,-1-1 0,0 1 1,1-1-1,0 0 0,-1 1 0,1-1 0,0 0 0,0 0 0,0 0 0,0-1 0,1 1 0,-1 0 1,0-1-1,1 1 0,-1-1 0,3 1 0,28-12-75,91-53-57,-43 6 101,-28 21 18,-13 11 5,-2-2-1,0-2 1,-3-1 0,18-20 8,-38 34 20,-2-1 1,1-1 0,-2 0-1,-1 0 1,0-2 0,5-11-21,-13 24 37,-1 0-1,1 0 1,-1 0 0,0-1-1,-1 1 1,0-1 0,0 1 0,-1-1-1,0 1 1,0-1 0,0 0-1,-1 1 1,0-1 0,-1 1 0,0-1-37,0 3 49,0-1 0,0 1 0,0 0 1,-1 0-1,0 0 0,0 0 0,0 0 1,-1 1-1,0 0 0,0-1 1,0 1-1,0 0 0,0 1 0,-1-1 1,0 1-1,0 0 0,0 0 1,0 1-1,-3-2-49,-11-5 74,0 1 0,-1 1 1,0 1-1,0 1 0,0 1 1,0 0-1,-1 2 0,0 0 1,1 1-1,-1 1 0,0 1 1,1 1-1,-1 1 0,1 1 1,-19 6-75,29-8-14,0 1 0,1 0 0,-1 1 0,1 0 0,0 0 0,0 1 0,1 0 0,-1 1 0,1 0 0,0 0 0,1 0 0,-1 1 0,1 1 0,-4 5 14,-2 6-246,1 0 0,1 1 0,1 0 0,1 1 0,1 0 1,0 0-1,2 1 0,1 0 0,-1 6 246,-7 41-567</inkml:trace>
  <inkml:trace contextRef="#ctx0" brushRef="#br2" timeOffset="61808.676">24680 5176 6377,'-5'4'858,"-23"35"1484,-30 147-1966,55-179-375,1 1 0,1-1 1,-1 1-1,1 0 0,1 0 1,-1 0-1,1 0 0,1 6-1,0-12 0,-1 1 0,1-1 0,0 1 0,-1-1 0,1 1 0,0-1 0,1 0 0,-1 1 0,0-1 0,1 0 0,-1 0 0,1 0 0,0 0 0,-1 0 0,1 0 0,0 0 0,0-1 0,1 1 0,-1-1 0,0 1 0,0-1 0,1 0 0,-1 0 0,0 0 0,1 0 0,-1-1 0,2 1 0,17 3 18,0 0 0,0-2 0,0-1 0,0-1 0,0 0 0,1-1 0,-1-2 0,16-3-18,-16 0 97,0 0-1,-1-1 0,1-1 1,-2-1-1,1-1 0,-2 0 1,1-2-1,-1 0 0,-1-1 0,0-1 1,-1 0-1,0-1 0,-2-1 1,0 0-1,1-2-96,-7 6 65,0 1-1,0-1 1,-1-1 0,-1 1 0,0-1 0,0 0-1,-1-1 1,-1 1 0,-1-1 0,2-7-65,-4 13 36,0 1 0,-1-1 0,1 0 0,-1 0 1,-1 0-1,0 0 0,0 0 0,0 0 0,-1 0 0,0 1 0,-1-1 1,1 1-1,-1-1 0,-1 1 0,0 0 0,0 0 0,0 0 1,-1 1-1,-1-2-36,-7-5 71,-1 1 1,-1 0 0,1 1-1,-2 1 1,0 0-1,0 1 1,-1 0 0,0 2-1,0 0 1,-18-4-72,16 5 18,-1 0-1,1 2 1,-1 1 0,0 0-1,0 1 1,-1 1 0,-2 1-18,14 1-25,0-1 0,0 1 0,0 1 0,0-1 1,1 1-1,-1 1 0,1 0 0,-1 0 1,1 1-1,0 0 0,0 0 0,0 1 1,1 0-1,0 0 0,0 0 0,0 1 1,0 2 24,-7 11-217,1 1 0,1 0 0,0 1 0,2 1 0,1 0 0,1 0 0,0 1 0,2 0 0,-4 21 217,-11 51-431</inkml:trace>
  <inkml:trace contextRef="#ctx0" brushRef="#br2" timeOffset="62246.088">25432 5202 9482,'-42'68'3421,"9"48"-4025,27-87 822,-17 76-500,23-103 274,0 1 0,0-1 0,0 0 0,0 0 1,0 1-1,1-1 0,-1 0 0,1 0 0,-1 0 0,1 0 1,0 1-1,0-1 0,0 0 0,0 0 0,0-1 1,0 1-1,1 0 0,-1 0 0,0 0 0,1-1 0,0 1 1,-1-1-1,1 1 0,0-1 0,0 0 0,0 0 1,0 0-1,0 0 0,1 1 8,7 1-8,0-1 0,0 0-1,0 0 1,0-1 0,1 0 0,-1 0 0,0-2 0,1 1-1,-1-1 1,0-1 0,1 1 0,-1-2 0,0 0 0,-1 0-1,1 0 1,0-1 0,-1-1 0,0 0 0,0 0 8,13-8 72,-1-1 0,-1-1-1,0-1 1,-1 0 0,-1-2 0,0 0 0,4-8-72,-8 9 175,-1-1 0,0 0 0,-2-1 0,0 0 1,-1-1-1,-1 0 0,-1 0 0,-1-1 0,-1 0 0,3-19-175,-6 26 44,-1-1 0,-1 0-1,0 0 1,-2 0 0,1 0 0,-2 0-1,0 0 1,0 0 0,-2 1 0,0-1-1,0 1 1,-2 0 0,1 0 0,-2 1-1,0-1 1,-1 0-44,1 3-87,0 0-1,-1 1 1,0 0-1,-1 0 1,0 1 0,0 0-1,-1 0 1,0 1-1,0 0 1,-1 1-1,0 0 1,0 1-1,-1 1 1,0-1 0,0 2-1,-8-3 88,11 6-33,0 0-1,0 0 1,0 1-1,0 1 1,0-1-1,0 1 1,0 1-1,0 0 1,1 0-1,-1 1 1,1 0-1,-1 0 1,1 1-1,0 0 1,0 0-1,1 1 1,-2 1 33,-3 4-6,1 2-1,-1-1 1,2 1 0,0 1 0,-7 10 6,-13 25-189,2 2 0,2 0 0,2 2-1,2 0 1,3 2 0,0 8 189,-14 51-383</inkml:trace>
  <inkml:trace contextRef="#ctx0" brushRef="#br2" timeOffset="62696.259">26509 4229 7066,'-12'-52'3015,"12"51"-2999,-1 0-1,1 0 1,-1 0 0,1 0 0,-1 1-1,0-1 1,1 0 0,-1 0 0,0 1-1,0-1 1,1 0 0,-1 1 0,0-1-1,0 0 1,0 1 0,0 0 0,0-1 0,0 1-1,0-1 1,0 1 0,0 0 0,0 0-1,0 0 1,0-1 0,0 1 0,0 0-1,0 0 1,0 0 0,0 1 0,0-1-1,0 0 1,0 0 0,0 0 0,0 1-1,0-1 1,0 1 0,0-1 0,0 1 0,0-1-1,1 1 1,-1-1 0,0 1 0,0 0-1,0 0-15,-7 3 24,1 1-1,-1 0 1,1 1 0,0 0-1,1 0 1,-1 0-1,1 1 1,1 0-1,-4 4-23,-30 66 194,3 22 232,3 1 0,3 9-426,8-29 213,-11 42 81,-89 286 457,63-239-550,12-51 468,-53 94-669,79-174 200,-1 0-1,-2-2 0,-1-1 0,-2-1 1,-21 20-200,43-49 0,4-3-28,-1 0 0,1 0 0,-1 0 0,0 0 0,0-1 0,0 1 1,0 0-1,0-1 0,0 1 0,0-1 0,0 0 0,0 0 0,-1 0 0,1 0 1,-1 0-1,1 0 0,0-1 0,-1 1 0,0-1 28,-5-14-951,12-35-368,10-22 444</inkml:trace>
  <inkml:trace contextRef="#ctx0" brushRef="#br2" timeOffset="63099.512">26663 4704 8450,'7'-3'2828,"62"5"-767,168-17-753,-140 14-1357,-69 4-58,-27-2 102,0-1 1,0 1-1,0 0 0,-1-1 1,1 1-1,0 0 0,-1 0 1,1-1-1,0 1 0,-1 0 1,1 0-1,-1 0 0,0 0 1,1-1-1,-1 1 0,0 0 1,1 0-1,-1 0 0,0 0 1,0 0-1,0 0 0,0 0 1,0 0-1,0 0 0,0 0 1,0 0-1,0 0 0,0 0 1,0 0-1,-1 0 0,1 0 1,0 0-1,-1 0 0,1-1 1,-1 1-1,1 0 0,-1 0 1,1 0-1,-1-1 0,0 1 1,1 0-1,-1 0 0,0-1 1,0 1-1,0 0 5,0 0-6,-85 116-27,-58 72 51,-6-6 134,48-72 529,96-103-583,4-7-55,0 1 0,1 0 0,-1 0 0,0 0 0,1 0 0,-1 0 0,1 1 0,0-1 0,-1 0 0,1 1 0,0-1 0,1 1 0,-1-1 0,0 1 0,1-1 0,-1 1 0,1 0 0,0-1 0,0 1 0,0 0 0,0 1-43,3-1 34,-1 0 1,0 0-1,1 0 0,0 0 1,-1 0-1,1-1 0,0 1 0,0-1 1,1 0-1,-1 0 0,0 0 0,1 0 1,-1-1-1,1 1 0,0-1 1,0 0-1,-1 0 0,1 0 0,0 0 1,0-1-1,0 0 0,0 0 1,0 0-1,-1 0 0,1 0 0,3-2-34,-4 3 19,79-3-125,-1-2 1,1-5-1,50-12 106,-80 13-546,25-6-718,-23-4 494</inkml:trace>
  <inkml:trace contextRef="#ctx0" brushRef="#br2" timeOffset="65793.511">24956 6045 4729,'-8'-3'4841,"18"-1"-4285,16 10-490,-17-3-41,0 1 0,0 0 1,-1 0-1,1 1 0,-1 0 1,0 0-1,0 1 0,5 5-25,19 20 205,-2 1-1,0 2 0,-3 1 1,3 6-205,5 10 200,3-2 0,2-1 0,2-3 0,43 36-200,14-1 299,3-5 0,22 7-299,17 13 209,-107-72-139,-1 2 0,-1 2 0,-2 0 0,0 2-1,-2 2 1,-2 0 0,0 2 0,-2 0 0,14 29-70,45 94 1150,-72-132-990,-19-22-979,1-11-2912,5-18 2938,5-25 452</inkml:trace>
  <inkml:trace contextRef="#ctx0" brushRef="#br2" timeOffset="66196.184">26515 6805 4353,'-37'-28'4777,"34"28"-4719,1 0 0,-1 0 0,0 0 0,0 0 0,1 0 0,-1 1 0,0 0 0,1-1 0,-1 1 0,1 0 0,-1 0 1,1 0-1,-1 1 0,1-1 0,0 0 0,-1 1 0,1 0 0,0-1 0,-2 3-58,-35 27 88,36-29-92,0 0 0,1 0 0,-1 1 0,1-1 0,-1 1 0,1-1 0,0 1 0,0 0 0,0-1 1,0 1-1,1 0 0,-1 0 0,1 1 0,0-1 0,0 0 0,0 0 0,0 1 0,0-1 0,1 0 0,0 1 0,0-1 0,-1 1 0,2-1 1,-1 1-1,0-1 0,1 0 0,0 1 0,-1-1 0,1 0 0,1 2 4,2 5-13,0 1 0,1 0 0,0-1 0,1 0 0,0 0 0,0-1 0,1 0 0,3 3 13,83 63 155,-82-66-120,36 24 286,-1 3-1,-2 2 0,2 5-320,-44-42 8,0 0-1,0 1 0,-1-1 0,1 0 0,0 1 0,-1-1 0,1 1 0,0 0 1,-1-1-1,0 1 0,0 0 0,1 0 0,-1 0 0,0 0 0,0 0 0,-1 0 1,1 0-1,0 1 0,-1-1 0,1 0 0,-1 0 0,0 0 0,0 1 0,0-1 0,0 0 1,0 0-1,0 1 0,0-1 0,-1 0 0,1 0 0,-1 0 0,0 0 0,0 1 1,0-1-1,0 0 0,0 0 0,0-1 0,0 1 0,0 0 0,-1 0 0,0 0-7,-13 10 13,-1-1 0,-1 0-1,0-2 1,0 0 0,-1 0-1,0-2 1,0 0 0,-12 1-13,-123 35 132,81-35 275,-1-4-1,-69-3-406,7 6-710,92 12-833,32-16 1121</inkml:trace>
  <inkml:trace contextRef="#ctx0" brushRef="#br2" timeOffset="66631.451">27456 6701 6721,'21'70'3264,"-17"81"-2949,-25 87-139,14-121-4,5-87-107,-1 0 66,2 0 0,0 0-1,2 0 1,2 0-1,1 2-130,7 16 150,2 35-80,-13-73-84,1-5-31,-1 0 0,0 0 0,0 0 0,0 0 0,-1 0 0,1-1 0,-1 1 1,0 0-1,-1 0 0,1 0 0,-1-1 0,0 1 0,0-1 0,-1 1 0,0 0 45,2-3-50,-1 0-1,0 0 0,0 0 1,0 0-1,0 0 1,0 0-1,0 0 0,0-1 1,-1 1-1,1-1 1,0 1-1,-1-1 0,0 0 1,1 0-1,-1 0 1,0-1-1,1 1 0,-1 0 1,0-1-1,-2 0 51,-46-16-252</inkml:trace>
  <inkml:trace contextRef="#ctx0" brushRef="#br2" timeOffset="66878.814">27003 7301 5769,'2'0'2233,"21"-6"-1441,6-8-72,29 21 120,9-23 0,27 4-87,5 2-89,-4-16-264,-1 15-160,-29-5-256,-4-3-152,-23 19-432,-11-4-321,-10 11 545</inkml:trace>
  <inkml:trace contextRef="#ctx0" brushRef="#br2" timeOffset="67375.695">28150 6766 6913,'3'-3'216,"0"-1"-1,1 1 1,-1 0-1,1 0 1,0 1-1,0-1 0,0 1 1,0 0-1,0 0 1,0 0-1,1 0 1,-1 1-1,1 0 0,-1 0 1,1 0-1,0 0 1,-1 1-1,1 0 1,3 0-216,-3 0 115,39-5 62,0 2 0,1 2-1,0 3 1,21 3-177,40 27-228,-105-32 220,0 0-1,0 0 1,0 0 0,0 0 0,0 1-1,0-1 1,0 0 0,0 1-1,0-1 1,0 0 0,0 1-1,0-1 1,0 1 0,-1 0-1,1-1 1,0 1 0,0 0-1,0-1 1,-1 1 0,1 0-1,0 0 1,-1 0 0,1 0-1,-1-1 1,1 1 0,-1 0-1,1 0 1,-1 0 0,0 0-1,1 0 1,-1 0 0,0 0-1,0 0 1,0 0 0,0 1-1,0-1 1,0 0 0,0 0-1,0 0 1,0 0 0,0 0-1,-1 0 1,1 0 0,0 0-1,-1 0 9,-45 29-177,26-20 146,-244 122 505,124-63 538,139-69-1004,0 1 0,-1-1-1,1 1 1,0-1 0,0 1 0,-1-1 0,1 1 0,0 0-1,0 0 1,0-1 0,0 1 0,0 0 0,0 0 0,0 0-1,0 0 1,0 0 0,0 0 0,0 1 0,1-1 0,-1 0-1,0 0 1,1 1 0,-1-1 0,1 0 0,-1 1 0,1-1-1,0 0 1,0 1 0,0-1 0,-1 0 0,1 1-1,1-1 1,-1 1 0,0-1 0,0 0 0,0 1 0,1-1-1,-1 0 1,1 1 0,-1-1 0,1 0 0,-1 0 0,1 1-1,0-1 1,-1 0 0,1 0-8,69 27-141,119-14-334,-176-12 433,0 0 1,0 0-1,0 1 0,0 1 1,0 0-1,-1 1 0,1 0 1,-1 1-1,1 1 42,-7-4-12,-1 0 1,0 0-1,0 1 0,0 0 0,-1 0 0,1 0 1,-1 0-1,0 1 0,0-1 0,0 1 0,-1 0 1,1 1-1,-1-1 0,-1 0 0,1 1 0,-1 0 1,0-1-1,0 1 0,0 0 0,-1 0 0,0 0 1,0 0-1,-1 0 0,0 1 0,0-1 0,0 1 12,-5 5 19,-1 0 0,0 0-1,0-1 1,-1 0-1,0-1 1,-1 1 0,-1-1-1,1-1 1,-1 0-1,-1 0 1,0-1 0,0 0-1,-1 0 1,0-1-1,-11 5-18,3 1 59,-24 17 138,-2-2 1,-1-3-1,-1-1 0,-29 10-197,15-9-135,2 2-1,1 3 1,-18 15 135,10-4-1734,56-24 1191</inkml:trace>
  <inkml:trace contextRef="#ctx0" brushRef="#br2" timeOffset="67732.648">29147 6857 7866,'-15'20'3040,"5"-6"-2878,-11 15 28,1 1 0,2 0 1,1 1-1,-6 17-190,9-19 51,-13 29-36,3 1 0,3 0 0,-10 48-15,27-95-35,1 0 0,1 0 0,0 1 0,1 0-1,0-1 1,1 1 0,0 0 0,1 3 35,-1-14-5,0 0 1,0 1-1,0-1 1,0 0-1,0 0 0,1 0 1,-1 0-1,1 0 1,-1 0-1,1 0 1,0 0-1,0-1 1,0 1-1,0 0 0,0 0 1,0-1-1,0 1 1,0 0-1,1-1 1,-1 1-1,1-1 1,-1 0-1,1 1 0,0-1 1,-1 0-1,1 0 1,0 0-1,0 0 1,0 0-1,0-1 0,0 1 1,0 0-1,0-1 1,0 0-1,0 1 1,0-1-1,0 0 1,0 0-1,0 0 0,0 0 1,0-1-1,0 1 1,1-1 4,6-1 11,0-1 0,0-1 1,0 1-1,0-1 0,0-1 1,-1 0-1,0 0 0,0-1-11,-1 2 8,115-78 175,-106 69-145,-1-1 0,0-1-1,-1 0 1,0-1 0,-1 0-1,-1-1 1,-1-1 0,0 0 0,-1 0-1,-1-1 1,2-9-38,-4 12 53,-1-1 1,0 0-1,-2-1 1,0 1-1,-1-1 1,0 0-1,-2 0 1,0 0-1,-1 0 1,-1 0-1,-3-17-53,0 24-62,-1 0 0,0 0 0,0 1 0,-1-1-1,-1 1 1,1 1 0,-2-1 0,1 1 0,-2 0 0,1 1 0,-1 0-1,0 1 1,0-1 0,-1 2 0,0-1 0,-1 1 0,-5-2 62,12 6-65,0-1-1,0 1 1,-1 0 0,1 1 0,-1-1 0,1 1-1,-1-1 1,0 1 0,1 1 0,-1-1 0,0 1 0,0 0-1,0 0 1,1 0 0,-1 0 0,0 1 0,0 0-1,1 0 1,-1 0 0,0 1 0,1 0 0,-1-1-1,1 2 1,0-1 0,0 0 0,-2 2 65,-51 45-491</inkml:trace>
  <inkml:trace contextRef="#ctx0" brushRef="#br2" timeOffset="70277.894">27793 5179 4945,'82'-58'4177,"-75"56"-4143,1 0 0,0 0 1,0 0-1,-1 1 0,1 0 0,0 1 0,0-1 1,0 2-1,0-1 0,0 1 0,0 0 0,-1 1 0,1 0 1,0 0-1,-1 0 0,1 1 0,2 2-34,0-2 34,105 26 264,-53-27-24,0-1-1,43-7-273,-36 1 122,37-2 211,0-5 0,-1-5-1,7-6-331,-47 9 308,1 3 1,0 3 0,0 3-1,55 2-309,162 16 274,-253-10-266,1 2-1,-2 0 1,1 2 0,-1 1 0,0 2 0,0 1 0,11 6-8,28 23 72,-1 2 0,-2 3 0,51 47-72,-107-85 1,26 20 52,-1 1 0,-1 2 0,-1 2-1,-2 1 1,-1 1 0,-2 2-53,6 14 221,-2 2-1,-3 1 1,1 9-221,68 198 855,-94-250-597,-4-9-228,1 0 1,0 0-1,0-1 1,0 1-1,0 0 1,0-1-1,0 1 1,0 0-1,0-1 1,0 1-1,1 0 1,-1 0-1,0-1 1,0 1-1,1 0 1,-1-1-1,0 1 1,1-1-1,-1 1 1,1 0-1,-1-1 1,0 1-1,1-1 1,-1 1-1,1-1 1,0 1-1,-1-1 1,1 0-1,-1 1 1,1-1-1,0 0 1,-1 1-1,1-1 1,0 0-1,0 0-30,30 8 354,-31-8-353,0 0 0,1 1 0,-1-1 0,1 0 1,-1 0-1,1 1 0,-1-1 0,0 0 1,1 1-1,-1-1 0,0 0 0,1 1 0,-1-1 1,0 0-1,1 1 0,-1-1 0,0 1 0,0-1 1,0 1-1,1-1 0,-1 1 0,0-1 1,0 1-1,0-1 0,0 0 0,0 1 0,0-1 1,0 1-1,0-1 0,0 1 0,0-1 0,0 1 1,0-1-1,0 1 0,0-1 0,-1 1 1,1-1-1,0 1 0,0-1 0,0 1 0,-1-1 1,1 0-1,0 1 0,-1-1 0,1 1 0,0-1 1,-1 0-1,1 1 0,0-1 0,-1 0 0,1 0 1,-1 1-1,1-1 0,-1 0 0,1 0-1,-3 1 0,0-1 0,1 1-1,-1 0 1,1 0 0,-1 0 0,1 0-1,-1 0 1,1 0 0,0 1 0,0-1-1,0 1 1,0 0 0,0-1-1,0 1 1,0 0 0,0 0 0,0 0-1,1 0 1,-1 1 0,-22 56-21,23-38-387,26 101 334,-16-81 81,-32-65 108,5-25-2683,17 44 1862,-2 5 167</inkml:trace>
  <inkml:trace contextRef="#ctx0" brushRef="#br2" timeOffset="70743.62">30285 6143 5497,'8'-16'3225,"-7"16"-3230,-1-1 1,0 0-1,0 0 0,0 0 0,0 1 0,0-1 0,0 0 0,0 0 0,0 1 1,0-1-1,-1 0 0,1 0 0,0 1 0,0-1 0,-1 0 0,1 0 1,0 1-1,-1-1 0,1 0 0,-1 1 0,1-1 0,-1 1 0,1-1 1,-1 0-1,1 1 0,-1-1 0,0 1 0,1 0 0,-1-1 0,0 1 1,1-1-1,-1 1 0,0 0 0,0 0 0,1-1 0,-1 1 0,0 0 1,0 0-1,1 0 0,-1 0 0,0 0 0,0 0 0,0 0 0,1 0 1,-1 0-1,0 0 0,0 0 5,0 1 38,1 0 0,0-1 0,0 1 0,-1-1 0,1 1 0,0-1 0,0 1 0,0 0 0,0-1 0,-1 1 0,1-1 0,0 1 0,0 0 0,0-1 0,0 1-1,0-1 1,1 1 0,-1 0 0,0-1 0,0 1 0,0-1 0,0 1 0,1 0 0,-1-1 0,0 1 0,1-1 0,-1 1 0,0-1 0,1 1 0,-1-1 0,1 1 0,-1-1 0,0 0 0,1 1 0,-1-1 0,1 0 0,-1 1 0,1-1 0,0 0 0,-1 1 0,1-1 0,-1 0 0,1 0 0,-1 0 0,1 0 0,0 1 0,-1-1 0,1 0-38,26 21 859,-2 4-320,0 2 1,-2 1-1,-1 1 1,6 10-540,-19-25 150,6 8-27,-2 0 0,0 1 1,-1 0-1,-2 0 0,5 15-123,0 10 43,-15-48-43,0 0 2,0 0-1,0-1 0,1 1 0,-1 0 1,0 0-1,1 0 0,-1 0 0,0 0 1,0-1-1,1 1 0,-1 0 0,0 0 1,1 0-1,-1 0 0,0 0 0,1 0 0,-1 0 1,0 0-1,0 0 0,1 0 0,-1 0 1,0 0-1,1 0 0,-1 0 0,0 0 1,1 0-1,-1 1 0,0-1 0,0 0 1,1 0-1,-1 0 0,0 0 0,0 1 1,1-1-1,-1 0 0,0 0 0,0 0 1,1 1-1,-1-1 0,0 0 0,0 0 1,0 1-1,0-1 0,1 0 0,-1 1 1,0-1-1,0 0 0,0 0 0,0 1 0,0-1 1,0 0-1,0 1 0,0-1 0,0 0 1,0 1-1,0-1 0,0 0-1,5-5 10,9-10 15,-1 0-1,-1-1 0,-1 0 1,0-1-1,8-17-24,9-15 29,120-192 82,-106 185-390,-62 61-1725,-11 16 1283</inkml:trace>
  <inkml:trace contextRef="#ctx0" brushRef="#br2" timeOffset="71293.281">29827 7190 7042,'32'-16'2816,"-4"-7"-1816,13 18-55,2-14-257,4 18-88,13 11-192,-6-13-48,2-1-128,-5-14-120,-8 10-160,-4-12-80,-7 2-192,7 12-80,-14-22-304,4 19-176,-5-1-249,-1-11 1873,-1 4-712</inkml:trace>
  <inkml:trace contextRef="#ctx0" brushRef="#br2" timeOffset="71826.617">30503 6818 7114,'2'-5'1618,"-2"3"-1508,0 1 1,0 0-1,0 0 1,1 0 0,-1 0-1,1 0 1,-1-1-1,1 1 1,-1 0-1,1 0 1,-1 0 0,1 0-1,0 0 1,0 1-1,-1-1 1,1 0-1,0 0 1,0 0 0,0 1-1,0-1 1,0 0-1,0 1 1,0-1 0,0 1-1,0-1 1,0 1-1,1 0 1,-1-1-111,103-21-13,-51 17 2,1 2 1,40 4 10,-75 0 1,152 16-24,-126 4 36,-46-17 175,-47 9 383,24-4-473,2 0-1,-1 2 1,2 1 0,-21 13-98,9-4 16,17-12-12,1 1-1,0 1 1,0 0 0,2 1 0,-1 1 0,1 0 0,1 0 0,0 2-1,0 1-3,-18 53 34,17-48-2,13-20-28,0-1-1,-1 1 1,1 0 0,0-1 0,0 1-1,0 0 1,0-1 0,1 1 0,-1 0-1,0-1 1,0 1 0,0 0 0,1-1 0,-1 1-1,0 0 1,0-1 0,1 1 0,-1-1-1,1 1 1,-1 0 0,0-1 0,1 1-1,-1-1 1,1 1 0,-1-1 0,1 0 0,0 1-1,-1-1 1,1 0 0,-1 1 0,1-1-1,0 0 1,-1 1 0,1-1 0,0 0-1,-1 0 1,1 0 0,0 0 0,-1 0-1,1 0-3,79 2 154,-50-2-146,0 2 0,0 1 0,0 1 0,-1 1 0,1 2 0,-1 1 0,17 7-8,-39-11-7,-1-1 1,0 1-1,1 0 0,-2 0 1,1 1-1,-1 0 0,1 0 1,-1 0-1,-1 0 0,2 3 7,-4-6 10,0 0-1,-1 0 0,0 0 1,1 1-1,-1-1 0,0 0 1,0 1-1,0-1 0,-1 1 1,1-1-1,-1 1 0,1-1 1,-1 1-1,0-1 0,0 1 1,0-1-1,0 1 0,0 0 1,-1-1-1,1 1 0,-1-1 1,1 1-1,-1-1 0,0 0 1,0 1-1,0-1 0,-1 0 1,1 0-1,0 1 0,-1-1 1,0 0-10,-64 54 944,50-43-835,1-1 0,-2 0 0,1-2-1,-2 0 1,1-1 0,-1 0 0,-1-2 0,1 0 0,-20 4-109,-87 18-493,-8 26-1848,60-36 1516</inkml:trace>
  <inkml:trace contextRef="#ctx0" brushRef="#br2" timeOffset="72826.394">27742 8125 4241,'0'-1'135,"1"0"-1,-1 0 1,1 0-1,0 0 1,-1 0 0,1 0-1,0 0 1,0 1-1,-1-1 1,1 0 0,0 0-1,0 1 1,0-1-1,0 1 1,0-1 0,0 0-1,0 1 1,0 0-1,0-1 1,0 1 0,0 0-1,1-1 1,-1 1-1,0 0 1,0 0-135,6-1 221,63 2 1523,-30 3-1336,80 3 1137,60 13-1545,35 7 993,229-16 902,-260-15-1377,666-73-73,-634 64-454,-13-3 32,151-6 125,9 4 1197,-248 15-1214,-90 3-743,-29 0 246</inkml:trace>
  <inkml:trace contextRef="#ctx0" brushRef="#br0" timeOffset="82726.941">25540 11281 5817,'12'-12'2457,"11"-3"-1073,0 1-488,0 1-280,32-13 17,19-2-105,-3-3-48,10 8-64,8 3-16,2 13-232,-1 12-64,-12 16-144,-13 6-192,-12-4-488,-6 2-344,-7 7-377,-11 5 785</inkml:trace>
  <inkml:trace contextRef="#ctx0" brushRef="#br0" timeOffset="82921.431">25607 11663 7618,'20'-10'3656,"23"7"-975,35-5-1545,15 3-208,30 16-343,0-9-265,-6 19-648,-3-11-553,-20 9 4826,-16-3-3281</inkml:trace>
  <inkml:trace contextRef="#ctx0" brushRef="#br0" timeOffset="83395.405">27525 10489 7098,'-2'-8'219,"0"0"0,0 0 0,1-1 0,0 1 0,0 0 0,1 0 0,0-1 0,0 1 0,1 0 0,0 0 0,1-1 1,0 1-1,0 0 0,0 0 0,1 1 0,0-1 0,1 0 0,1 0-219,45-52 479,10-12-132,-31 45-298,2 2 0,0 1 0,2 1 0,0 2 1,2 2-1,0 1 0,1 1 0,0 2 0,10-1-49,-15 4 24,47-19 39,2 3 0,39-5-63,21 12-10,-125 19-10,1 0-1,-1 1 0,1 1 0,-1 1 1,1 0-1,-1 1 0,0 0 0,1 2 1,-1-1-1,-1 2 0,2 0 21,-13-4-9,0 0 0,-1 1 0,1-1 0,0 0-1,-1 1 1,1 0 0,-1-1 0,1 1 0,-1 0-1,0 0 1,1 1 0,-1-1 0,0 0 0,-1 1 0,1-1-1,0 1 1,-1 0 0,1-1 0,-1 1 0,0 0 0,0 0-1,0 0 1,0 0 0,-1 0 0,1 0 0,-1 0-1,0 0 1,0 0 0,0 0 0,0 0 0,0 0 0,-1 0-1,1 0 1,-2 2 9,-40 70-101,-35 27 42,-62 60 449,-112 98-390,120-136 464,95-94-176,2 2 0,1 1 1,1 1-1,2 2 1,2 1-1,1 1 0,2 2 1,-5 13-289,27-49 4,1-1 0,0 0-1,0 1 1,0-1 0,0 1 0,1-1 0,-1 1-1,1 0 1,0-1 0,0 1 0,1 0 0,-1 0 0,1 0-1,0 0 1,0 0 0,0 0 0,0 0 0,1 0 0,-1-1-1,1 1 1,0 0 0,0 0 0,1 0 0,-1-1 0,1 1-1,0-1 1,0 1 0,0-1 0,0 0 0,0 0 0,3 3-4,4-2-20,1 0 0,0 0 0,0-1 1,0 0-1,0 0 0,1-1 0,-1-1 1,1 1-1,-1-2 0,1 0 1,-1 0-1,1-1 0,-1 0 0,1-1 1,-1 0-1,0 0 0,0-1 1,0-1-1,6-2 20,51-17-934,-1-4 0,-1-2 0,-2-3 1,-1-2-1,17-16 934,63-41-1527</inkml:trace>
  <inkml:trace contextRef="#ctx0" brushRef="#br0" timeOffset="83713.626">29020 9802 9386,'10'-7'2842,"25"6"-1973,107-10-464,76 14-759,-194-2 91,0 0 0,1 2 0,-1 1 0,0 0 0,-1 2 0,24 9 263,-42-14-67,0 1 0,0 0 0,0 0 0,0 0 0,-1 1-1,1 0 1,-1 0 0,1 0 0,-1 0 0,0 1-1,0 0 1,-1 0 0,1 0 0,-1 0 0,0 0 0,0 1-1,0-1 1,0 1 0,-1 0 0,0 0 0,0 0-1,0 0 1,-1 0 0,1 2 67,0 10-4,-1-1 1,0 1-1,-2-1 0,1 1 0,-2 0 1,0-1-1,-1 0 0,-1 0 1,-1 0-1,-4 12 4,7-23 14,-49 143 597,-23 19 384,5-1 140,17-59-337,-22 58 307,45-48-627,6-9-333,22-85-293,1-1 0,1 0 0,1 1 1,1-1-1,1 0 0,4 10 148,5 1-956,-13-33 949,0 1 0,0-1 1,1 0-1,-1 1 0,0-1 0,0 0 1,1 1-1,-1-1 0,0 1 0,0-1 0,1 0 1,-1 0-1,0 1 0,1-1 0,-1 0 1,0 1-1,1-1 0,-1 0 0,0 0 1,1 0-1,-1 1 0,1-1 0,-1 0 1,0 0-1,1 0 0,-1 0 0,1 0 1,-1 0-1,1 0 0,-1 0 0,0 0 1,1 0-1,-1 0 0,1 0 0,-1 0 0,1 0 1,-1 0-1,0-1 0,1 1 0,-1 0 1,1 0-1,-1 0 0,0-1 0,1 1 1,-1 0-1,0 0 0,1-1 7,10-21 1339,-1-29-580</inkml:trace>
  <inkml:trace contextRef="#ctx0" brushRef="#br0" timeOffset="83962.327">28753 10684 9082,'40'-4'3657,"41"-7"-2049,20-10-288,29-4-215,0-2-313,8 4-792,-10 8-416,-19 4-1465,-11 11 1257</inkml:trace>
  <inkml:trace contextRef="#ctx0" brushRef="#br0" timeOffset="84207.625">27576 12114 8282,'3'-10'3256,"43"-1"-1831,22-6-121,59-6-328,42 3-16,39 0-495,11-4-233,22 4-144,-12-4-104,-30 6-641,-2 15-175,-64 13-440,-25 6-192,-53 15 103,-39 3 1609,-38 7-328</inkml:trace>
  <inkml:trace contextRef="#ctx0" brushRef="#br0" timeOffset="84744.281">28225 12565 11066,'-12'-10'4985,"108"2"-3978,-43 4-1183,0 3-1,-1 3 1,1 1-1,-1 3 1,0 2-1,0 3 1,-1 1-1,-1 3 1,24 11 176,-59-20-74,0 0 0,0 1 1,-1 1-1,0 0 0,-1 1 0,1 0 74,-10-6-6,0 0-1,-1 1 0,1 0 0,-1-1 1,1 1-1,-1 0 0,0 0 0,-1 1 1,1-1-1,-1 1 0,0-1 0,0 1 1,0 0-1,0-1 0,-1 1 0,0 0 1,0 0-1,0 0 0,-1 0 1,0 2 6,-1 1 1,0 0 1,-1 0 0,0 0 0,0 0 0,-1-1 0,0 1 0,-1-1 0,1 0 0,-2 0 0,1 0-1,-1 0 1,0-1 0,0 1 0,0-1 0,-1-1 0,0 1 0,0-1 0,-1 0 0,1 0 0,-1-1 0,-6 3-2,-29 19 23,-2-2 1,-1-2 0,-19 6-24,-10 4 14,-127 71 131,152-74-169,49-21-101,73 5-279,95-3 114,-80-2 269,0 4-1,-1 5 0,14 6 22,-72-15 85,-1 0-1,0 2 1,-1 1 0,8 5-85,-28-12 69,0 0 0,0 0 0,0 0 0,-1 1 0,0 0 0,0 0 0,0 0 0,-1 1 0,1 0 0,-1 0 0,-1 0 0,1 1 0,-1 0 1,0 0-1,-1 0 0,0 0 0,0 0 0,1 4-69,-2 1 87,-1 0 0,0 0 1,0 0-1,-1 0 0,-1 0 1,0 0-1,-1 0 0,0 0 1,0-1-1,-2 1 1,1-1-1,-1 1 0,-2 1-87,-7 16 97,-1-2-1,-1 1 1,-2-2-1,-10 14-96,11-19 24,-2 0 0,0-1 0,-1-1 0,0-1 0,-2-1 0,0 0 0,-20 10-24,-23 9-309,-1-2 0,-16 3 309,38-18-364,-20 12-957,-85 32-95,-14-31 572</inkml:trace>
  <inkml:trace contextRef="#ctx0" brushRef="#br0" timeOffset="85281.615">30099 11556 7802,'-31'1'3304,"37"-28"-1991,33 8-209,10 0-56,51 19-240,7 6-184,13 5-272,27 8-119,-14 17-794,-7 3-615,-29 21 5201,-52 6-3457</inkml:trace>
  <inkml:trace contextRef="#ctx0" brushRef="#br0" timeOffset="85439.194">30153 12261 9354,'144'38'3609,"51"-5"-2857,-1-7-1000,-53-46 136</inkml:trace>
  <inkml:trace contextRef="#ctx0" brushRef="#br0" timeOffset="86281.067">10101 16503 8098,'-15'-6'2856,"14"3"-2464,31 6-160,14-1 17,32 8 71,20 3 48,24-3 8,11 4 40,24-12-32,5-7-56,5-8-216,-1-11-88,-20 7-360,-15-7-256,-24 3-600,-9-2-225,-33 5 857</inkml:trace>
  <inkml:trace contextRef="#ctx0" brushRef="#br0" timeOffset="86526.411">10101 16984 8802,'-42'29'3497,"22"-6"-2497,49-7-240,27-7-104,58 3-240,28-12-152,36-6-120,18-10-120,24-20-912,4-11-592,-10-54 832</inkml:trace>
  <inkml:trace contextRef="#ctx0" brushRef="#br0" timeOffset="87029.306">13397 15701 6833,'-10'8'236,"-1"1"0,2 1 0,-1 0 0,1 0 0,1 1 0,0 0-1,0 1 1,1-1 0,1 1 0,0 1 0,1-1 0,0 1 0,0 0-1,1 3-235,1 16 55,1 1 0,1-1-1,2 1 1,1-1-1,2 1 1,1-1-1,2 0 1,9 27-55,-7-24-37,2-1 1,2-1-1,1 0 1,2 0-1,17 27 37,-25-47-12,2 0-1,-1 0 1,2-1-1,-1 0 1,2-1-1,-1 0 1,2 0-1,-1-2 1,1 1-1,1-2 1,0 0-1,0 0 1,0-1-1,9 2 13,-3-3 17,1 0 0,0-1-1,1-1 1,-1-2 0,0 0-1,1-1 1,0 0 0,-1-2 0,1-1-1,-1-1 1,0 0 0,1-2-1,-2 0 1,1-2 0,12-5-17,82-53 261,-78 39-135,-1-2-1,-2-1 0,-1-2 0,-1-1 0,-1-1 1,-2-2-1,-2-1 0,-1-1 0,16-33-125,-21 34 103,-2 0 0,-1-2-1,-2 0 1,-2-1 0,-2-1-1,-1 0 1,-1-3-103,5-110 179,-13 133-172,0 1 0,-2 0 1,0-1-1,-2 1 0,0 0 1,-1 0-1,-1 0 0,-1 0 1,0 0-1,-1 1 0,-2 0 1,1 0-1,-2 1 0,0 0 1,-2 0-1,1 1 0,-2 1 1,-8-9-8,1 7 10,-1 1 1,-1 1-1,0 0 1,-1 2-1,-1 1 1,0 0-1,-1 2 0,0 1 1,0 0-1,-1 2 1,0 1-1,0 1 1,-21-1-11,-85 0 141,106 10-104,1 1 1,0 1-1,0 2 0,1 0 0,0 1 1,1 1-1,0 1 0,0 1 0,1 1 1,1 1-1,0 1 0,1 1 0,0 0 1,2 1-1,-4 5-37,9-8-12,0 0 0,1 1 0,0 0 0,2 1 0,-1 0 0,2 0 0,0 1 0,1 0 0,1 1 0,1-1 0,0 1 0,-2 17 12,4-7-187,0 0 1,2 0-1,2 1 1,0-1-1,2 0 1,1 0-1,1 0 1,3 7 186,28 96-561</inkml:trace>
  <inkml:trace contextRef="#ctx0" brushRef="#br0" timeOffset="87391.049">14532 15750 7458,'-63'71'6003,"55"-59"-5877,1 0 0,1 0 0,0 1 0,0 0-1,2 0 1,-1 0 0,2 1 0,0-1 0,-1 8-126,2 12 4,2 0 0,1 1 0,1-1 0,2 0 0,1 0 1,7 20-5,-10-38-1,88 339-130,-63-249 44,14 57-307,-2 26 394,-30-137-29,-1 0 1,-4 0 0,-1 1 0,-3-1-1,-1 1 1,-4-1 0,-1 1-1,-2-2 1,-3 1 0,-12 30 28,14-59 36,-1 0 1,-1 0-1,-1-1 0,0-1 1,-2 0-1,-1-1 0,0 0 1,-1-2-1,-1 1 1,-1-2-1,0 0 0,-1-2 1,-1 0-1,0-1 0,-16 8-36,-99 46 403,-5-5 111,-7-21 30,4-12-68,107-27-427,0-2 0,0-1 0,0-1 0,1-3 0,-1 0 1,-1-3-50,-44-15-538,34-6-401,34-8 359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7:59:05.673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34 20 8490,'-24'-5'3433,"15"1"-2177,12 2-312,-5 1-368,2-6-232,0 8-344,2 2-304,-1 1-856,2 2-384,4-1 815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7:59:06.064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151 66 7234,'-29'-66'3610,"29"110"-3024,-3 111-596,-12 227 51,-55 310-41,60-633 7,-13 131-153,22-181 54,1 0 0,1-1 0,0 1 0,0 0 0,0-1-1,1 1 1,1-1 0,-1 0 0,3 6 92,-4-13-38,-1 0-1,1 1 1,0-1 0,-1 0-1,1 0 1,0 0 0,0 1-1,0-1 1,0 0 0,0 0-1,0 0 1,0-1 0,0 1-1,0 0 1,0 0 0,1-1-1,-1 1 1,0 0 0,0-1-1,1 1 1,-1-1 0,1 0-1,-1 1 1,0-1 0,1 0-1,-1 0 1,1 0 0,-1 0-1,0 0 1,1 0 0,-1 0-1,1-1 1,-1 1 0,0 0-1,1-1 1,-1 1 0,0-1-1,0 1 1,1-1 0,-1 0-1,0 0 1,0 1 0,1-2 38,29-50-467</inkml:trace>
  <inkml:trace contextRef="#ctx0" brushRef="#br0" timeOffset="384.485">949 249 6865,'4'13'3861,"-10"6"-3374,5-17-256,-26 70-48,2 2 1,4 0 0,1 10-184,19-82 1,-35 153-405,6 2 1,6 7 403,13 5-60,9-20 59,13-37 27,-10-103-22,-1-5 0,0 0 0,0-1 0,0 1 0,1 0 0,0 0 0,-1 0 0,1-1 0,0 1-1,1 0 1,-1-1 0,1 1 0,-1-1 0,1 1 0,0-1 0,0 0 0,1 0 0,-1 0 0,1 0 0,-1 0-1,1 0 1,0-1 0,0 1 0,0-1 0,0 0 0,1 0 0,-1 0 0,2 0-4,0-1 12,0 0-1,0-1 1,0 1 0,0-1 0,0 0 0,0-1 0,0 1 0,0-1-1,0 0 1,0 0 0,0-1 0,0 0 0,0 1 0,0-1 0,-1-1 0,1 1-1,-1-1 1,0 0 0,1 0-12,9-6 18,0-1 0,-1-1 0,0 0 0,0-1 0,-1 0 1,-1 0-1,0-2 0,-1 1 0,0-1 0,-1-1 0,3-7-18,24-41 15,-2-2 0,-3-1 0,-4-2 1,-2-1-1,12-58-15,-27 92-31,-1-1 1,-3 0-1,-1 0 1,-1-1-1,-2 1 1,-2-1-1,-1 0 1,-2 1-1,-1-1 0,-8-28 31,8 50-3,0 1 0,-1 0 0,-1 0 1,0 0-1,0 1 0,-2 0 0,1 0 0,-2 1 0,0 0 0,0 0 0,-1 1 0,0 0 0,-1 1 0,-1 0 0,1 0 0,-1 2 0,-1-1 0,0 2 0,0 0 0,0 0 0,-11-3 3,11 7 8,0 0 0,0 1 0,0 1 0,0 0 0,0 1 0,-11 1-8,14-1 5,-1 0 1,1 1-1,-1 1 1,1 0 0,-1 0-1,1 1 1,0 1-1,0-1 1,0 2-1,0-1 1,1 1-1,0 1 1,0 0-1,0 0 1,1 1-1,0 0 1,0 0 0,1 1-1,-1 0-5,-7 12-41,0 0 0,1 1 0,1 1 1,1 0-1,1 1 0,2 0 0,0 1 0,1 0 0,1 0 0,1 0 0,2 1 0,0 0 0,2 0 1,0 0-1,3 23 41,17 100-246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7:59:06.932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977 47 8818,'-6'-5'189,"0"1"-1,0-1 1,0 1 0,-1 0 0,1 0 0,-1 1-1,0 0 1,0 0 0,0 0 0,-1 1 0,1 0 0,-1 1-1,1 0 1,-1 0 0,1 0 0,-1 1 0,1 0-1,-1 0 1,1 1 0,-1 0 0,-5 2-189,-60 31 34,-15 25-314,-13 35-417,-7 21-154,66-66 716,2 2 1,3 2-1,1 1 0,4 2 1,1 1-1,3 2 0,3 0 0,3 2 1,2 0-1,2 2 0,4 0 1,-6 53 134,13 20 21,6-123 2,1 1 0,0 0-1,0-1 1,1 1 0,1-1 0,1 1 0,0-1-1,0 0 1,1 1 0,1-2 0,3 8-23,-6-17 33,0 0 0,0 0 1,1 1-1,-1-1 0,1-1 1,-1 1-1,1 0 0,0-1 1,0 1-1,0-1 0,0 0 1,0 0-1,1 0 0,-1-1 1,1 1-1,-1-1 0,1 1 1,0-1-1,-1 0 0,1-1 0,0 1 1,0-1-1,0 0 0,-1 1 1,1-2-1,0 1 0,1 0-33,2-2 73,0 1-1,-1-1 0,1 0 0,-1-1 1,1 0-1,-1 0 0,0 0 0,0-1 1,0 1-1,-1-1 0,1-1 0,-1 1 1,0-1-1,4-5-72,8-13 133,0-1 0,-2-1 0,-1-1 0,-1 0 0,-1-1 0,-1 0 0,-2 0 0,1-6-133,-5 18 34,-1 0 0,0-1 0,-1 1 0,-1-1 0,0 0 0,-1 0-1,-1-15-33,0 27 7,0 0-1,0 0 0,-1 0 0,1 0 0,-1 0 0,0 0 0,0 0 0,-1 1 0,1-1 0,-1 0 0,0 1 0,1-1 1,-2 1-1,1 0 0,0-1 0,-1 1 0,1 0 0,-1 1 0,0-1 0,0 0 0,0 1 0,-1-1 0,-2-1-6,-1 1-1,0-1 0,-1 1 0,1 0 0,-1 1 0,1 0-1,-1 0 1,0 1 0,0-1 0,0 2 0,0-1-1,0 1 1,0 0 0,0 1 0,0 0 0,1 0-1,-1 1 1,0 0 0,0 0 0,1 1 0,-1 0 1,-3 2-40,1 0 0,-1 0 0,1 1 0,0 0 1,0 1-1,1 0 0,0 1 0,0 0 0,1 0 0,0 1 1,1 0-1,-1 0 0,-3 8 40,-1 6-218,1 1 0,0 0 0,2 1-1,1 0 1,2 0 0,0 1 0,1 0 218,-13 107-471</inkml:trace>
  <inkml:trace contextRef="#ctx0" brushRef="#br0" timeOffset="364.81">1688 444 5097,'-5'-18'669,"1"1"-1,0-1 1,1 1-1,1-1 0,1 0 1,1 0-1,0 0 1,3-15-669,-3 32 30,0-1-1,0 0 1,0 1-1,0-1 1,1 0 0,-1 0-1,0 1 1,1-1-1,0 0 1,-1 1 0,1-1-1,0 1 1,-1-1-1,1 1 1,0-1 0,0 1-1,1 0 1,-1-1-1,0 1 1,0 0 0,0 0-1,1 0 1,-1 0-1,1 0 1,-1 0 0,1 0-1,-1 1 1,1-1-1,-1 0 1,2 0-30,1 4 20,-1 0 0,1 1-1,-1-1 1,0 1 0,0-1 0,0 1-1,-1 0 1,1 0 0,-1 0-1,0 0 1,0 1 0,0-1 0,-1 1-1,1-1 1,0 5-20,20 79 103,-1 39 54,-10 48 69,-11 43 10,-25 138 237,-40 167-473,17-208 65,-4-25-39,0-29-6,-3-45 13,-1-18-16,14-82-358,-51 96 341,-66 82-1728,75-146 1150</inkml:trace>
  <inkml:trace contextRef="#ctx0" brushRef="#br0" timeOffset="2218.878">1785 2722 2312,'22'-6'1921,"9"-12"103,27-23-479,7-8-297,42 3-376,0 11-136,4 7-304,1 7-112,-25 6-200,-5 2-48,-14 15-160,1 18-304,-20 18-488,-4 6-1472,-26 24 1528</inkml:trace>
  <inkml:trace contextRef="#ctx0" brushRef="#br0" timeOffset="2462.243">1835 3357 7674,'8'-3'2800,"41"-3"-2104,23-4 161,47-10-217,5 2-80,8 2-352,-14-4-216,-4 27-832,-1 4 152,-16-19 271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7:59:17.361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3324 1652 9394,'16'34'3881,"-26"-29"-2385,9 5-424,6-17-584,11 13-183,10-6-746,2-5-575,-2 4 672</inkml:trace>
  <inkml:trace contextRef="#ctx0" brushRef="#br0" timeOffset="-5579.697">1712 514 4545,'-2'1'156,"-1"-1"1,1 1-1,-1 0 1,1 0-1,0 0 1,0 0-1,-1 0 0,1 1 1,0-1-1,0 0 1,0 1-1,0 0 1,0 0-1,1-1 0,-1 1 1,0 0-1,0 2-156,-116 134 1458,2 46-590,49-70-413,31-41-257,4 1 0,2 2 0,5 1 0,2 1 0,-4 38-198,-1 45 146,6 1 1,5 37-147,11-37 0,6 0 0,10 38 0,19 34-166,-21-193 26,2-1 0,3-1 0,11 28 140,-18-53-67,0 1-1,1-1 0,1 0 1,0-1-1,1 0 0,0 0 1,1 0-1,8 6 68,-9-12-38,0 0 1,1-1-1,0-1 1,0 1-1,0-2 1,1 1-1,-1-1 1,1-1-1,7 1 38,-18-4-1</inkml:trace>
  <inkml:trace contextRef="#ctx0" brushRef="#br0" timeOffset="-394.298">1986 1418 4305,'-3'-5'186,"1"0"0,1 1 0,-1-1 0,1 0 0,-1 0 0,1 0 0,1 0 0,-1 0 0,1 0 0,0 0 0,0 0 0,0 0 0,1 0 0,0 0 1,0 1-1,0-1 0,0 0 0,1 0 0,0 0 0,0 1 0,0-1 0,3-3-186,5-5 59,0 0 0,1 1 1,1 0-1,0 0 1,0 1-1,1 1 0,1 0 1,-1 1-1,2 1 0,-1 0 1,1 0-1,3 1-59,30-16 29,0 3 1,2 1-1,0 3 0,1 2 1,5 2-30,-44 8 1,0 1 0,1 0-1,-1 1 1,1 0 0,-1 1 0,1 1 0,-1 0 0,1 0 0,-1 2 0,1-1 0,-1 2 0,1-1 0,-1 2 0,0 0 0,0 0 0,-1 1 0,7 3-1,-13-4 0,0 1 0,-1-1 0,1 1 0,-1 0 0,0 0 1,0 0-1,0 1 0,-1-1 0,0 1 0,0 0 0,0 0 0,-1 0 1,0 0-1,0 1 0,0-1 0,-1 1 0,0-1 0,0 1 0,-1-1 0,0 1 1,0-1-1,0 1 0,-1-1 0,0 1 0,0-1 0,-1 1 0,0-1 1,-1 4-1,-9 26 9,-2 0 0,-1-1 0,-2 0-1,-1-1 1,-2-2 0,-1 0 0,-14 15-9,-42 52 268,-67 65-268,30-36 463,95-106-344,4-6 95,1 0 0,1 2 0,1-1 0,-10 20-214,20-35 19,1-1 0,0 1 1,0 0-1,1 0 0,-1 0 0,0-1 0,0 1 0,1 0 1,-1 0-1,1 0 0,0 0 0,-1 0 0,1 0 1,0 0-1,0 0 0,1 0 0,-1 0 0,0 0 0,0 0 1,1 0-1,0 0 0,-1 0 0,1 0 0,0-1 0,0 1 1,0 0-1,0 0 0,0-1 0,0 1 0,0-1 1,1 1-1,-1-1 0,0 1 0,1-1 0,0 0 0,-1 0 1,1 1-1,0-1 0,-1 0 0,1-1 0,0 1 0,0 0 1,0 0-1,0-1 0,0 1 0,0-1 0,0 0 1,-1 0-1,1 1 0,0-1-19,215 56 296,-66-10-245,-125-35-46,-10-3-122,0-1 0,0-1 0,1-1 1,0 0-1,-1-2 0,1 0 0,16 1 117,39-17-661,17-19 218</inkml:trace>
  <inkml:trace contextRef="#ctx0" brushRef="#br0" timeOffset="721.012">4166 1104 5225,'-22'-7'2025,"-29"-37"-1385,40 41 24,4 8-96,-5 8-128,2 27-184,-3 18-72,4 55-32,2 28 0,-3 37-40,-3 12-32,1-11-48,-4-20-8,2-46-16,5-37 16,5-37-288,7-11-224,7-25 304</inkml:trace>
  <inkml:trace contextRef="#ctx0" brushRef="#br0" timeOffset="1116.872">4680 1196 5505,'-52'98'2563,"18"-23"-2301,3 34-48,1 28-19,11 9-113,7 2 1,5 69-83,6-181 3,0 128 7,7-47-22,10-38 13,-16-77 6,1 0-1,0 0 1,-1 0-1,1 0 1,0-1 0,0 1-1,0 0 1,1 0-1,-1 0 1,0-1 0,1 1-1,-1-1 1,1 1-1,-1-1 1,1 0 0,0 1-1,-1-1 1,1 0-1,0 0 1,0 0 0,0 0-1,0-1 1,0 1 0,0 0-1,0-1 1,0 1-1,0-1 1,0 0 0,0 0-1,0 0 1,0 0-1,1 0 1,-1 0 0,0 0-1,0-1 1,0 1-1,0-1 1,0 0 0,0 1-1,0-1 1,0 0 0,0 0-1,-1 0 1,1-1-1,0 1 1,0-1-7,67-52 279,14-35 17,10-42-104,-48 64-153,-3-2 0,-3-1 0,-3-2 0,-3-2 0,8-33-39,-14-20 48,-26 118-20,0-1 0,0 1 0,0-1 0,-1 0 0,-1 1 0,0-1 0,0 1 0,-1-1 0,0 1 0,-1 0 0,0-1 0,0 1 0,-1 0 0,0 1 0,0-1 0,-1 1 0,-5-7-28,-5-1 75,0 1 0,-1 1 0,-1 0 0,0 1 0,-1 1 0,0 0 0,-1 2 0,0 0 0,0 1 0,-1 1 0,-1 1 0,1 0-1,-3 1-74,15 4-14,0-1 0,0 1 0,0 0-1,0 1 1,0 0 0,0 0 0,0 1-1,0-1 1,-1 2 0,1 0 0,0 0-1,0 0 1,0 1 0,0 0-1,0 0 1,1 1 0,-1 0 0,1 1-1,-1-1 1,-2 3 14,4 1-64,0 0 0,0 1 0,1 0 0,0-1 0,0 2 0,1-1 0,0 0 0,0 1 0,1 0 64,-34 95-343</inkml:trace>
  <inkml:trace contextRef="#ctx0" brushRef="#br0" timeOffset="3033.092">6009 354 5097,'-1'-8'576,"1"6"-452,0-1-1,0 1 1,0 0 0,-1 0 0,1-1 0,-1 1 0,1 0 0,-1 0 0,0-1-1,0 1 1,0 0 0,0 0 0,0 0 0,0 0 0,0 0 0,-1 0 0,1 1-1,-1-1 1,0 0 0,1 1 0,-1-1 0,0 1 0,-2-2-124,-1 4 34,0-1 1,-1 1-1,1 0 1,0 0-1,0 0 1,-1 1-1,1 0 1,0 0-1,1 0 1,-1 1-1,0-1 1,1 1-1,-1 0 1,1 1-1,0-1 1,0 1-1,-1 1-34,2-2 7,-13 11-3,0 2 0,1 0 0,1 1 0,1 0 0,-7 13-4,15-24 2,-54 82 19,-71 141-57,25-27 8,71-104 35,33-93-6,1 0-1,-1 0 1,1-1-1,0 1 0,0 0 1,1 0-1,-1 0 1,1-1-1,0 1 0,1 0 1,-1-1-1,1 1 1,-1-1-1,2 1 0,-1-1 1,0 0-1,1 0 1,2 4-1,-2-4 7,1 0-1,-1 1 1,1-1 0,0 0 0,0-1 0,1 1 0,-1-1 0,1 0 0,-1 0 0,1 0-1,0 0 1,0-1 0,0 0 0,1 0 0,-1-1 0,0 1 0,1-1 0,0 0-7,-3-1 16,0-1-1,0 1 1,0-1 0,0 1 0,0-1 0,0 0 0,0 0 0,-1 0 0,1-1 0,0 1 0,0-1 0,-1 1-1,1-1 1,-1 0 0,0 0 0,0 0 0,1 0 0,-1 0 0,0-2-16,2 1 26,11-14 91,-1 0 1,-1-2-1,-1 1 0,0-1 1,5-13-118,-14 27 20,5-9 24,-1 1 1,0-1 0,-1 0 0,-1-1 0,0 0 0,1-6-45,-6 21-6,1-1 0,-1 1 0,1-1 0,-1 0 1,0 0-1,1 1 0,-1-1 0,0 0 0,0 1 0,0-1 0,0 0 1,1 0-1,-1 0 0,0 1 0,0-1 0,0 0 0,0 0 0,-1 1 1,1-1-1,0 0 0,0 0 0,0 1 0,-1-1 0,1 0 0,0 0 1,-1 1-1,1-1 0,0 0 0,-1 1 0,1-1 0,-1 1 0,1-1 1,-1 0-1,0 1 0,1-1 0,-1 1 0,1-1 0,-1 1 0,0 0 1,1-1-1,-1 1 0,0 0 0,0-1 0,1 1 0,-1 0 0,0 0 1,0 0-1,1 0 0,-1 0 0,0 0 0,0 0 0,1 0 0,-1 0 1,0 0-1,0 0 0,0 0 6,-21 22-131</inkml:trace>
  <inkml:trace contextRef="#ctx0" brushRef="#br0" timeOffset="3968.942">5584 1133 4769,'-2'-2'149,"1"-1"0,0 1 0,0 0 0,-1-1-1,1 1 1,1-1 0,-1 1 0,0-1 0,1 1 0,-1-1 0,1 1 0,0-1-1,-1 0 1,1 1 0,1-1 0,-1 0 0,0 1 0,1-1 0,-1 1 0,1-1 0,0 1-1,0-3-148,7-12 456,-6 15-414,-1 0 0,0 0 0,0 0 0,0 0 0,0 0 1,0 0-1,-1-1 0,1 1 0,0 0 0,-1 0 0,0-1 0,1 1 0,-1 0 0,0-1 0,0 1 0,-1 0 0,1-1 0,0 1 0,-1 0 0,0-2-42,-17-10-452,-2 12 150,-16 8 153,-46 23 65</inkml:trace>
  <inkml:trace contextRef="#ctx0" brushRef="#br0" timeOffset="4752.702">6567 85 3953,'-1'-8'359,"1"0"0,-1 1 0,1-1 0,1 0 0,0 1 0,0-1 0,0 0 0,1 1 0,0-1-359,-2 8 14,1-1 1,-1 1-1,1-1 0,-1 1 0,1-1 0,-1 1 0,1-1 1,-1 1-1,1-1 0,0 1 0,-1 0 0,1-1 1,-1 1-1,1 0 0,0 0 0,-1-1 0,1 1 0,0 0 1,-1 0-1,1 0 0,0 0 0,0 0 0,-1 0 1,1 0-1,0 0 0,-1 0 0,1 0 0,0 1 0,-1-1 1,1 0-1,0 0 0,-1 1 0,1-1 0,0 0 0,-1 1 1,1-1-1,-1 0 0,1 1 0,-1-1 0,1 1 1,-1-1-1,1 1 0,-1-1 0,1 1 0,-1 0 0,0-1 1,1 1-1,-1-1 0,1 2-14,63 102 260,-57-91-241,47 97 109,8 37-20,-2 41-40,-7 28-32,-20 24-35,-36-58-5,-14 6-7,-3-65 72,-4 0-1,-6-1 1,-30 75-61,26-116 321,-39 69-321,-45 62 1778,-67 82-1778,91-156 528,66-102-370,-3-1 0,0-1 0,-36 28-158,6-16-382,7-19 143</inkml:trace>
  <inkml:trace contextRef="#ctx0" brushRef="#br0" timeOffset="5818.249">7156 2622 3921,'-69'-118'4705,"59"106"-4596,0 1 1,-1 0 0,0 0-1,-1 1 1,0 1-1,0 0 1,-1 0 0,0 2-1,-1-1 1,0 2-1,-6-3-109,12 5-20,0 1 0,0 1-1,0-1 1,-1 1 0,1 0-1,0 1 1,-1 0 0,1 0-1,-1 1 1,0 0 0,1 1 0,-1-1-1,1 2 1,-1-1 0,1 1-1,0 1 1,0-1 0,0 1-1,0 1 1,0-1 0,1 1-1,-1 1 1,1 0 0,0 0-1,0 0 1,1 0 0,0 1-1,0 0 1,-3 5 20,1 3-20,0 1-1,2 0 1,0 0-1,1 1 1,0-1-1,1 1 1,1 0-1,0 0 1,1 11 20,-4 32-9,3 0-1,3 0 1,3 0 0,2 0-1,9 39 10,-12-84 0,-1-3-1,1-1 1,-1 0-1,2 0 1,-1 1-1,1-2 1,1 1 0,0 0-1,0-1 1,1 1-1,0-1 1,1-1-1,0 1 1,0-1 0,5 5 0,-9-11 2,0 0 0,1 0 1,-1 0-1,0-1 0,0 1 1,1-1-1,-1 1 0,1-1 1,-1 0-1,1 0 0,0 0 1,-1 0-1,1-1 0,0 1 1,0-1-1,0 1 0,-1-1 1,1 0-1,0 0 0,0 0 1,0-1-1,-1 1 1,1-1-1,0 1 0,0-1 1,-1 0-1,1 0 0,-1 0 1,1-1-1,2 0-2,65-65 136,-30 18-84,-3-1-1,-3-2 0,-1-2 1,-3-1-1,-3-1 0,-1-1 1,-4-1-1,-1-3-51,-5 16 15,-2 0 0,-1 0 0,-3-2 0,-2 1 0,-2-1 0,-2 0 1,-1 0-1,-3 0 0,-2-1 0,-3-2-15,-8-34 164,26 122 42,112 451 143,-87-335-353,-5 1 1,0 62 3,-32-204 3,0-10-1,0 0 0,0 1 0,-1-1 0,0 0 0,1 0 0,-1 0 0,-1 1 0,1-1 0,0 0 0,-1 0 0,1 0 0,-1 1 0,0-1 0,0 0 0,0 0 0,-1 0 0,1 0 0,-1-1 0,0 1 0,0 1-2,-1-2-26,1 0 1,-1-1 0,1 1 0,-1-1-1,0 1 1,0-1 0,1 0 0,-1 0-1,0 0 1,0-1 0,0 1 0,0-1 0,0 0-1,0 1 1,0-1 0,0-1 0,0 1-1,0 0 1,0-1 0,0 1 0,0-1-1,0 0 1,0 0 0,1 0 0,-3-2 25,-29-10-223</inkml:trace>
  <inkml:trace contextRef="#ctx0" brushRef="#br0" timeOffset="6584.276">7738 2868 5481,'13'70'3136,"-13"-69"-3064,0 1 0,0-1 0,-1 1 1,1 0-1,0-1 0,-1 1 1,0-1-1,1 0 0,-1 1 1,0-1-1,0 1 0,1-1 1,-1 0-1,0 0 0,-1 1 1,1-1-1,0 0 0,0 0 1,0 0-1,-1 0 0,1 0 1,0-1-1,-1 1 0,1 0 1,-1-1-1,1 1 0,-1-1 1,1 1-1,-1-1 0,0 1-72,-51 12 1052,44-12-994,0 1 1,0 0-1,0 0 1,1 1-1,-1 0 1,1 1-1,0-1 0,0 2 1,-3 1-59,-27 35-196,40-85-183,17-219 357,5 6 44,-10 138-6,5 25 14,-14 37-9,12-50 34,-15 98-51,0 1 0,1-1 0,0 0 0,0 1 0,1 0 0,1 0 0,-1 0 0,1 1 0,0-1 0,1 1 0,0 0 0,0 1 0,0-1 0,1 1 0,0 0 0,0 1 0,1 0 0,-1 0 0,1 1 0,9-4-4,-3 4 8,1 0 0,-1 2 0,1-1 0,0 2 0,0 0 0,0 1 0,0 1 0,0 0 0,0 0 0,0 2 0,-1 0 0,6 2-8,19 7 23,-1 2 0,0 2 0,31 17-23,-59-29 4,-1 1-1,0 0 1,-1 1-1,1 0 1,-1 0 0,0 1-1,-1 0 1,1 0-1,-1 1 1,2 3-4,-8-9 3,1 1 1,0 0-1,-1 0 0,1-1 0,-1 1 1,0 0-1,0 0 0,0 0 1,-1 0-1,1 1 0,-1-1 0,1 0 1,-1 0-1,0 0 0,0 0 1,-1 1-1,1-1 0,-1 0 0,1 0 1,-1 0-1,0 0 0,0 0 0,0 0 1,-1 0-1,1 0 0,-1-1 1,1 1-1,-1 0 0,0-1 0,0 1 1,0-1-1,-1 0 0,1 0 1,0 0-1,-1 0 0,1 0 0,-1 0 1,0-1-1,0 1 0,1-1 1,-3 1-4,-29 17 28,-1-1 1,-1-2 0,-1-2 0,0-1-29,-9 4 9,-83 34-11,90-38-28,39-13 27,0 1 1,1-1-1,-1 0 0,0 0 1,1 0-1,-1 1 1,0-1-1,0 0 1,1 0-1,-1 1 1,0-1-1,0 0 1,0 0-1,1 1 1,-1-1-1,0 0 0,0 1 1,0-1-1,0 0 1,0 1-1,0-1 1,0 0-1,0 1 1,1-1-1,-1 0 1,0 1-1,0-1 0,-1 0 1,1 1-1,0-1 1,0 0-1,0 1 1,0-1-1,0 0 1,0 1-1,0-1 1,0 0-1,-1 1 1,1-1-1,0 0 0,0 0 1,0 1-1,-1-1 1,1 0-1,0 0 1,0 1-1,-1-1 1,1 0-1,0 0 1,-1 0-1,1 1 0,0-1 1,-1 0 2,428 67 284,-420-67-267,-1 0-1,0 0 1,1 1 0,-1 0-1,0 0 1,0 1 0,1 0-1,-1 0 1,-1 0-1,1 1 1,0 0 0,-1 0-1,1 0 1,-1 1 0,0-1-1,0 1 1,0 1 0,0-1-1,-1 1 1,0 0 0,0 0-1,0 0 1,-1 0-1,0 1 1,2 2-17,-4-3 9,-1 0 0,1 0 0,-1 1 0,0-1 0,0 0 0,-1 1 0,1-1 0,-1 0 0,0 0 0,-1 0 0,1 1 0,-1-1 0,0-1-1,0 1 1,-1 0 0,1 0 0,-1-1 0,0 0 0,-1 1 0,1-1 0,-3 2-9,-12 14 126,0 0 0,-2-1 0,-1-1 0,0 0 0,-1-2 0,-1-1 0,0 0 0,-1-2 0,-25 10-126,19-10 130,-1-2 0,0-1 1,-1-1-1,-7 0-130,27-7-165,0 0-1,0-1 1,0 0 0,0-1-1,0 0 1,0-1 0,0 0-1,0-1 1,-9-3 165,17 4-328,-8 3-1517,18 10 1201</inkml:trace>
  <inkml:trace contextRef="#ctx0" brushRef="#br0" timeOffset="7138.198">6785 1966 6297,'-36'57'2169,"-6"37"-2073,-5 3-48,2 48-8,-4 15-24,4 17 16,1 15 0,14-10-24,10-16 16,23-28-16,13-20 8,18-27-200,16-13-192,16-11 256</inkml:trace>
  <inkml:trace contextRef="#ctx0" brushRef="#br0" timeOffset="7453.575">8387 1562 7242,'34'-23'2528,"16"17"-2248,9 13 24,2 34-8,0 14-8,-11 49-72,-9 32-56,-25 34-40,-15 36-48,-40 16-264,-11-11-280,-24-24-368,-10-38-80,6-52-72,-12-31 584</inkml:trace>
  <inkml:trace contextRef="#ctx0" brushRef="#br0" timeOffset="8151.644">0 3625 8026,'4'-3'163,"-1"0"0,0 0 0,1 0 0,-1 0 0,1 0 0,0 1 0,0-1 0,0 1 0,0 0 0,0 1 0,0-1 0,1 1 0,-1 0 0,1 0 0,-1 0 0,1 0 0,-1 1 0,1 0 0,-1 0 0,5 0-163,11-1 182,99-8 346,126 7 204,74 15-732,-89 3 20,304 45 17,-154-26 5,153-13-42,-194-29-3,486-54-8,-64 3 23,552 42 3,-48 98 10,-398-4-11,412-34-1104,-895-44 695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7:59:30.341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1 233 6665,'142'-34'2921,"-28"-3"-1433,4-6-31,1 3-257,-2 9-232,-17 15-520,-13-7-160,-18 19-464,-11 0-464,-45 9-288,-26 8 464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7:59:30.592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1 200 13907,'94'-46'4977,"58"26"-4329,-2-15-360,-17 10-848,-13 6-1016,-74-35 1032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4T16:16:19.975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105 2388 6273,'-105'8'3181,"137"15"-2382,68-3-592,70-23-134,-145 1-108,0-1 1,-1-1-1,1-1 0,-1-2 1,0 0-1,-1-1 0,0-2 1,0 0-1,-1-2 0,0 0 1,-1-1-1,-1-1 0,0-1 0,-1-1 1,0-1-1,-2-1 0,4-4 35,-8 5-33,0-2-1,-1 1 1,-1-1-1,0-1 1,-2 0-1,0-1 0,-2 0 1,0 0-1,-1 0 1,-1-1-1,-1 0 1,-1 0-1,-1 0 0,-1 0 1,-1-1-1,-1 1 1,-1 0-1,-1 0 1,-1 0-1,0 0 1,-2 1-1,-1 0 0,0 0 1,-2 0-1,0 1 1,-1 0-1,-1 1 1,-1 0-1,-1 1 0,0 0 1,-1 1-1,-1 1 1,-1 0-1,0 1 1,-19-13 33,22 18 39,0 1 1,-1 0 0,-1 1 0,1 1 0,-1 0 0,-1 1 0,1 1-1,-1 0 1,0 1 0,0 1 0,0 0 0,0 1 0,-1 1 0,1 1-1,0 0 1,-1 1 0,1 0 0,-12 4-40,19-2 33,-1 0 0,1 1 1,0 0-1,0 0 0,0 1 0,0 0 0,1 1 0,0 0 1,0 0-1,1 1 0,-1 0 0,1 0 0,1 0 1,0 1-1,0 0 0,0 1 0,1-1 0,0 1 0,-2 6-33,-5 13 102,2 1 0,1 0-1,1 1 1,2 0 0,1 0-1,0 12-101,-2 32 204,4 1 0,3 0-1,3 0 1,4-1 0,3 1 0,3-2-1,3 1 1,6 8-204,-15-54 99,1-1 0,1-1-1,2 1 1,0-1 0,2-1 0,1 0 0,0-1-1,2-1 1,1 0 0,1-1 0,1-1 0,3 2-99,2-3 132,1-2 1,0 0-1,1-2 1,1-1 0,1-1-1,0-2 1,0 0 0,1-2-1,1-1 1,0-1 0,0-2-1,19 1-132,20 1 131,1-4-1,0-2 0,0-4 0,0-3 1,5-3-131,22-5-156,-1-4 0,0-4 0,-2-5 0,-1-3 1,-1-4-1,36-22 156,-90 37-482,-2-2-1,0-1 1,-1-2 0,-2-2-1,0-1 1,21-23 482,44-73-898</inkml:trace>
  <inkml:trace contextRef="#ctx0" brushRef="#br0" timeOffset="409.494">4058 432 6361,'-1'-1'49,"0"0"-1,0-1 1,0 0-1,0 1 0,0-1 1,0 0-1,0 1 1,0-1-1,1 0 0,-1 0 1,1 0-1,0 0 1,-1 1-1,1-1 1,0 0-1,0 0 0,0 0 1,0 0-1,0 0 1,1 0-1,-1 0 0,1 1 1,-1-1-1,1 0 1,0 0-1,-1 1 1,1-1-1,0 0 0,0 1 1,0-1-1,0 0 1,1 1-1,-1 0 0,0-1 1,1 1-1,-1 0 1,0 0-1,1-1 0,0 1 1,-1 0-1,1 1 1,0-1-1,-1 0 1,1 0-1,0 1 0,0-1 1,0 1-1,0-1 1,-1 1-1,1 0 0,0 0 1,0 0-1,1 0-48,-1 0 7,0 1-1,0-1 1,0 1-1,0-1 1,0 1-1,-1 0 1,1 0-1,0 0 1,0 0-1,0 0 1,-1 0-1,1 0 1,-1 1-1,1-1 1,-1 1-1,1-1 1,-1 1 0,0-1-1,0 1 1,0 0-1,0 0 1,0 0-1,0-1 1,0 1-1,0 0 1,0 2-7,46 194 325,-20 65-111,-11 1 1,-12 0-1,-12-1 1,-13 25-215,-63 482 190,81-573 117,3-194-314,0 0 1,0 0 0,1 0-1,-1 0 1,1 0-1,-1 0 1,1 0-1,0-1 1,0 1-1,0 0 1,0 0-1,1-1 1,-1 1-1,1-1 1,0 1-1,-1-1 1,1 0-1,0 0 1,0 1-1,1-1 1,-1-1-1,0 1 1,1 0-1,-1-1 1,1 1-1,-1-1 1,1 1-1,0-1 1,-1 0 0,1 0-1,0-1 1,0 1-1,0-1 1,0 1-1,0-1 1,0 0-1,0 0 1,0 0-1,0 0 1,0-1-1,-1 1 1,1-1-1,0 0 1,0 0-1,0 0 1,0 0-1,-1 0 1,1 0-1,-1-1 1,1 0 6,26-39-702,-6-16 257</inkml:trace>
  <inkml:trace contextRef="#ctx0" brushRef="#br0" timeOffset="726.17">3044 372 7474,'-13'-37'2664,"19"12"-2408,52-9 72,19 0 8,70-8-24,31-13 16,38 7 9,28 2-17,5 19-24,-6 14-24,-26 3-128,-15 13-48,-24 13-128,-15 2-176,-8 12-552,-11 0-329,-38-21 617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7:59:31.461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261 106 2449,'-44'29'293,"41"-28"-330,1 0 0,-1 0 0,1 0 0,-1-1 0,1 1 0,-1-1 0,1 0 0,-1 0 0,1 0 0,-1 0 1,0 0-1,1-1 0,-1 1 0,1-1 0,-1 1 0,1-1 0,0 0 0,-1 0 0,1 0 0,0 0 0,-1-1 0,-1 0 37,-7-4 3,-76-45 2425,41 22-25,45 29-2384,1 0 0,-1-1 0,0 1 0,0 0 1,1-1-1,-1 1 0,0-1 0,0 1 0,1-1 0,-1 0 1,1 1-1,-1-1 0,1 0 0,-1 1 0,1-1 0,-1 0 1,1 0-1,-1 1 0,1-1 0,0 0 0,-1 0 0,1 0 0,0 0 1,0 1-1,0-1 0,0 0 0,0 0 0,0 0 0,0 0 1,0 0-1,0 1 0,0-1 0,0 0 0,0 0 0,1 0 1,-1 0-1,0 0 0,1 1 0,-1-1 0,0 0 0,1 0 1,-1 1-1,1-1 0,-1 0 0,1 1 0,0-1 0,-1 0 1,1 1-1,0-1 0,-1 1 0,1-1 0,0 1 0,0-1 0,-1 1 1,1 0-1,0-1 0,0 1 0,0 0 0,-1 0 0,1 0 1,0-1-1,0 1 0,0 0 0,0 0 0,0 0 0,0 0 1,-1 1-1,2-1-19,20-3 204,0 2 1,0 0-1,0 2 1,0 0-1,-1 2 1,1 0-1,18 6-204,30 3 408,113 5 695,136-6-1103,-238-9 53,-25-1-90,0 3 0,-1 2 0,42 10 37,-39-2 1602,-42-10-823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7:59:31.677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18 0 7786,'-18'51'2776,"18"4"-2368,32-3-80,22 1-40,31-25-87,26-21-65,45-40-72,9-22-24,48-22 5169,2 1-3913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7:58:59.164"/>
    </inkml:context>
    <inkml:brush xml:id="br0">
      <inkml:brushProperty name="width" value="0.1" units="cm"/>
      <inkml:brushProperty name="height" value="0.1" units="cm"/>
      <inkml:brushProperty name="color" value="#0000FF"/>
    </inkml:brush>
    <inkml:brush xml:id="br1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56 2138 6745,'-56'3'3457,"89"-4"-3354,-1-1 0,0-2 0,0-1 0,0-1 0,11-5-103,-14 3-18,18-4-55,-1-2 1,0-2-1,0-2 1,37-22 72,-48 20-63,-2-2 0,-1-1 0,0-2-1,-2-1 1,-1-1 0,9-14 63,68-89-167,-38 43 50,-3-3 0,5-18 117,-34 45-35,-3-3 1,-3-1 0,-2-1 0,6-30 34,-21 55 9,-3-1 1,-1-1-1,-2 0 1,-2 0-1,-1 0 1,-3 0-1,-4-29-9,2 58 28,-1 0 0,-1 0-1,0 0 1,-1 0 0,-1 1 0,0 0 0,-1 0-1,-1 0 1,0 1 0,-1 0 0,-1 1-1,0-1 1,-1 2 0,0-1 0,0 1 0,-2 1-1,0 0 1,-9-7-28,14 12 18,-1 1 0,1 0 0,-1 0 0,0 1 1,0 0-1,0 1 0,-1 0 0,1 0 0,-1 0 0,0 1 0,1 1 0,-1-1 0,0 1 0,0 1 0,0 0 0,0 0 0,0 1 0,0 0 0,0 0 1,-1 1-19,-5 3 8,0-1 1,1 2-1,0 0 1,0 1-1,0 0 1,1 1-1,0 1 1,1 0-1,-1 1 1,2 0-1,0 1 1,0 0-1,-7 9-8,-72 103-4,4 48-14,5 48 3,12 57 14,29-58 6,9 2 1,10 1 0,8 42-6,16-23 11,9-55-3,10-65 22,-19-109-11,0 1-1,1-1 1,0 0-1,1 0 1,0-1-1,1 0 1,0 0 0,1 0-1,0 0 1,0-1-1,1 0 1,1-1-1,-1 0 1,1 0-1,0-1 1,1 0-1,0-1 1,0 1-1,5 0-18,-9-4 36,-1 0 0,1-1 0,0 0 0,0 0 0,0 0 0,0-1-1,1 0 1,-1 0 0,0-1 0,1 1 0,-1-2 0,0 1 0,0 0 0,1-1-1,-1-1 1,0 1 0,0-1 0,0 0 0,0 0 0,3-2-36,28-27 109,79-64 21,138-82-74,-219 152-52,1 1 1,1 2 0,21-9-5,-53 28 0,0 0 0,1 0 0,-1 0 0,0 1 0,1 0 0,-1 0 0,1 0-1,0 1 1,0 0 0,-1 0 0,1 0 0,0 1 0,0 0 0,0 0 0,0 0 0,0 1 0,0 0-1,-1 0 1,1 1 0,0-1 0,-1 1 0,1 0 0,-1 1 0,0-1 0,1 1 0,-1 0 0,0 1 0,3 2 0,1 7 5,-1 0 0,0 1 0,-1 0 0,0 1 0,-1 0 0,-1 0 1,0 0-6,15 47 48,-15-43-37,0 0 0,1-1 0,0 1 0,2-2 0,0 1 0,1-1 0,1 0 0,1-1 1,0 0-1,1 0 0,0-2 0,2 1 0,0-1-11,-1-5-3,1-1 0,0 0 0,0-1 1,1-1-1,0 0 0,0-1 1,0 0-1,0-2 0,1 0 0,0 0 1,0-1-1,0-1 0,-1-1 1,1 0-1,0-2 0,0 1 0,0-2 1,-1 0-1,1-1 0,-1 0 1,0-1-1,0-1 0,0 0 0,-1-2 1,0 1-1,-1-1 0,1-1 1,-1-1-1,9-8 3,4-4 125,-1 0 0,-1-2 0,-1-1 0,-1 0 0,-1-2 0,-2-1 0,0 0 1,-2-1-1,10-24-125,-19 34 140,0 0 0,-1 0 1,-1-1-1,-1 0 0,-1 0 1,-1 0-1,0 0 0,-2-1 1,0 1-1,-1-1 1,-2 1-1,0-1 0,0 1 1,-2 0-1,-1 0 0,-5-13-140,7 23 25,-1 1-1,0-1 1,0 0-1,-1 1 1,-1 0-1,1 0 0,-2 1 1,1-1-1,-1 1 1,0 1-1,-1-1 1,0 1-1,0 1 1,0-1-1,-6-2-24,-9-2-8,0 0 0,-1 2 0,0 0 0,0 2 0,-1 1 0,0 1 0,0 1 0,0 1 0,0 1 0,-1 1-1,1 2 1,-14 1 8,33-2-4,-28-1-54,1 1 0,-1 1 0,1 2 0,0 1 0,-1 2 0,2 1 1,-1 2-1,1 1 0,1 1 0,-26 13 58,50-20-48,0-1 1,0 1-1,0 0 1,0 0-1,1 1 1,0 0-1,0 0 1,0 0-1,0 1 1,1 0-1,0 0 1,0 0-1,1 1 1,0 0-1,0-1 1,0 1-1,1 1 1,0-1-1,0 1 1,1-1-1,-1 7 48,1-4-122,1 1 0,0-1 0,1 0 0,0 1 0,1-1 0,0 0 0,2 9 122,30 77-479</inkml:trace>
  <inkml:trace contextRef="#ctx0" brushRef="#br0" timeOffset="617.094">2780 2288 7626,'-1'2'141,"0"1"0,-1-1 1,1 0-1,0 1 1,1-1-1,-1 1 1,0-1-1,1 1 0,0-1 1,-1 1-1,1 0 1,0-1-1,0 1 0,0-1 1,1 1-1,-1-1 1,1 1-1,-1 0 1,1-1-1,0 0 0,0 1 1,0-1-1,0 1 1,0-1-1,1 0 0,0 1-141,6 6 186,0 0 0,1-1 0,0 0 0,0-1 0,1 0-1,0 0 1,3 1-186,-1-1 120,7 6-37,0-1 0,0-1 0,2-1 0,-1-1 0,1-1 0,0-1 0,1 0 0,0-2 0,14 2-83,-27-6 4,-1-1 1,1 0 0,-1 0 0,1-1 0,-1 0-1,1-1 1,-1 0 0,0 0 0,0-1 0,0 0-1,0 0 1,0-1 0,-1 0 0,1 0 0,0-1-5,4-6 5,-1 0 1,-1 0-1,0-1 1,0 0-1,-1 0 1,-1-1-1,0-1 1,4-8-6,-3 1-37,-1 0 0,-1-1 0,-1 0 0,-1 0 1,-1 0-1,0-1 0,-2 0 0,-1 1 0,-1-1 0,-1-9 37,0 10-45,-1 0 0,-2 0 0,0 1 0,-1-1 0,-1 1 0,-1 0 0,0 1 0,-2-1 0,-1 2 0,0-1 0,-1 1 0,-11-13 45,5 11 16,-1 1-1,-1 1 0,-1 0 1,-1 1-1,0 2 0,-1 0 1,-1 1-1,-2 0-15,11 8 29,1 1 1,-1 0-1,0 1 0,0 0 0,0 2 0,-1-1 1,1 2-1,-1 0 0,0 0 0,1 2 1,-1 0-1,0 0 0,-5 2-29,14 0 15,1 0-1,-1 0 1,1 1 0,-1 0-1,1 0 1,0 0 0,0 0 0,1 1-1,-1 0 1,1 0 0,0 0-1,0 0 1,0 1 0,0-1-1,1 1 1,0 0 0,0 0-1,0 1 1,0-1 0,1 0-1,0 1 1,0 0 0,1-1-1,-1 1 1,1 0 0,0 3-15,0 7 13,1 0 0,0 0 0,1 0 0,0 0 0,1 0 0,2 1-13,32 123 6,28 27-321,35 56 315,-11-26-270,-46-102 153,-4 1-1,-4 2 0,-5 1 0,-4 2 0,4 50 118,-21 73-11,-10-163 29,-3-1-1,-9 42-17,-1-38 108,-2-2-1,-3 0 1,-3-1-1,-3-1 1,-2-1-1,-2-2 1,-4-1 0,-1-1-1,-12 9-107,-78 83 760,107-130-578,-1 0 0,0-2 0,-1 0 0,-1-1 0,-1 0-182,11-8 113,0 0 0,-1 0 0,0-1 0,0-1 0,0 0 0,-1 0 0,1-2 0,-2 1-113,10-3 38,-1 0 1,1 0-1,-1 0 0,1 0 1,0-1-1,-1 0 0,1 0 1,0 0-1,0 0 0,0-1 0,0 0 1,0 1-1,0-2 0,0 1 1,0 0-1,1-1 0,-1 1 1,0-3-39,-3-1 40,0 0 1,0-1 0,1 1 0,0-2-1,1 1 1,0-1 0,0 0-1,0 0 1,1 0 0,0 0 0,0-4-41,-2-9 31,1 1 1,1-1-1,1 0 1,0 0-1,2-1 1,1-12-32,1-15 19,3 0 0,2 0 0,2-1-19,8-25-66,3 2-1,3 0 0,3 2 1,4 0-1,13-20 67,46-73-1640,56-74 1640,-20 60-1541,-6 32-46,-10 19 732</inkml:trace>
  <inkml:trace contextRef="#ctx0" brushRef="#br0" timeOffset="1466.41">3827 2887 5921,'-9'-9'2329,"25"12"-1545,13-2-96,11 2-112,11-3-8,5 2-48,8 3-31,14 3-161,5-6-88,3-6-104,1-2-64,-13 11-96,-6-5-136,-16 1-576,-15 8-249,-19-2 529</inkml:trace>
  <inkml:trace contextRef="#ctx0" brushRef="#br0" timeOffset="1972.686">3834 2742 6753,'-17'1'618,"0"1"0,0 1 0,0 0 0,0 1 0,-7 4-618,18-7 46,2 0-5,-1 1 0,0 0 0,0-1 0,1 1 0,0 1 0,-1-1 1,1 1-1,0 0 0,0 0 0,0 0 0,0 0 0,1 1 0,-1-1 0,1 1 0,0 0 0,0 0 1,-2 4-42,-21 39 72,1 0 1,3 2 0,1 1 0,3 0 0,-2 19-73,19-68 2,-7 23 93,1-1 0,1 2 0,1-1 0,2 0 0,-1 17-95,3-40 15,1 0 0,0 1 0,0-1 0,0 1 0,-1-1 0,2 0-1,-1 1 1,0-1 0,0 1 0,0-1 0,1 1 0,-1-1 0,0 0 0,1 1 0,0-1 0,-1 0-1,1 0 1,0 1 0,-1-1 0,1 0 0,0 0 0,0 0 0,0 0 0,0 0 0,0 0 0,0 0 0,0 0-1,1 0 1,-1-1 0,0 1 0,0 0 0,1-1 0,-1 1 0,1-1-15,68-5 233,-37-1-113,-20 4-79,0 2-1,0 0 0,1 0 0,-1 1 0,0 0 1,0 2-1,0-1 0,0 2 0,-1-1 1,1 2-1,-1 0 0,9 5-40,31 16 66,-26-12-53,1 0 0,0-2 0,0-2 1,1 0-1,6 0-13,1-5-21,0-2 1,0-1-1,0-1 1,33-5 20,81 4-406,-148 0 399,0-1 1,0 1-1,0 0 0,0 0 1,0 0-1,0 0 0,0 0 0,0 0 1,0 0-1,0 0 0,0 1 1,0-1-1,0 0 0,0 0 1,0 1-1,0-1 0,-1 1 1,1-1-1,0 1 0,0-1 0,0 1 1,0 0-1,-1-1 0,1 1 1,0 0-1,0-1 0,-1 1 1,1 0-1,-1 0 0,1 0 1,-1 0-1,1 0 0,-1 0 1,1 0-1,-1-1 0,0 1 0,0 0 1,1 0-1,-1 0 0,0 0 1,0 1-1,0-1 0,0 0 1,0 0-1,0 0 0,0 0 1,-1 0-1,1 0 0,0 0 0,-1 0 1,1-1-1,0 1 0,-1 0 1,1 0-1,-1 0 0,1 0 1,-1 0-1,0 0 0,0 0 7,-5 11-18,0-1 0,-1 1-1,0-1 1,-1-1 0,0 1 0,-1-1-1,0-1 1,-3 2 18,-8 11-3,-53 58 459,-3-3 0,-4-3 0,-3-4 0,-49 30-456,-6-16 916,12-7-151,17-21-283,92-48-580,1 1-1,-1 0 1,1 1 0,1 0-1,0 2 1,-12 11 98,2 5-330</inkml:trace>
  <inkml:trace contextRef="#ctx0" brushRef="#br0" timeOffset="5485.162">5601 1494 6129,'-5'-6'239,"0"0"0,0-1 0,1 1 0,0-1 0,0 0 0,1-1 0,0 1 0,0 0 0,1-1 0,0 0 0,0 1 0,1-1 0,0 0 0,0 0 0,1-2-239,-1 4 47,1 0 1,1 0-1,-1 0 0,1 0 1,0 1-1,0-1 0,1 0 1,0 1-1,0-1 1,0 1-1,0-1 0,1 1 1,0 0-1,0 0 0,1 0 1,-1 0-1,1 1 0,0 0 1,0-1-1,1 1 0,-1 1 1,1-1-1,0 1 0,0 0 1,0 0-1,0 0 0,0 0 1,1 1-1,-1 0 0,4 0-47,21-6 29,1 2-1,-1 2 0,1 1 0,0 1 1,0 2-1,25 2-28,-8 1-16,0 1-1,-1 3 1,0 2 0,0 1 0,0 3 0,-2 2-1,8 5 17,-45-17-16,0 0 0,-1 0 0,1 1 0,-1 0 0,0 1 0,0-1 0,0 1 0,0 1 0,-1-1 0,0 1 0,0 0 0,-1 1 0,0-1 0,3 5 16,-6-6-4,-1 0 0,1 0-1,-1 1 1,0-1 0,0 0-1,-1 1 1,0-1-1,0 1 1,0-1 0,-1 1-1,1-1 1,-1 0 0,0 1-1,-1-1 1,1 0 0,-1 0-1,0 0 1,-1 0-1,1 0 1,-1 0 0,0-1-1,-3 5 5,-52 80 11,-122 168-43,-130 140-496,271-350 470,-225 284 123,221-260 441,43-69-464,-1 1 0,1-1-1,-1 0 1,1 0 0,0 1-1,0-1 1,0 0 0,0 1-1,1-1 1,-1 0 0,1 0 0,-1 1-1,1-1 1,0 0 0,0 0-1,-1 0 1,2 0 0,-1 0-1,0 0 1,0 0 0,1 0-1,-1-1 1,1 1 0,-1 0-1,1-1 1,0 1 0,-1-1 0,1 0-1,0 1 1,1-1-42,10 12 166,11 9-86,1-1 0,0-1 1,1-2-1,2 0 1,-1-2-1,2 0 0,14 4-80,-24-12-6,1 0 0,0-1-1,0-1 1,0-1-1,1-1 1,0-1 0,0 0-1,-1-2 1,1 0 0,0-1-1,0-2 1,0 0-1,0-1 1,10-3 6,102-45-440,14-25-211,2-15 260</inkml:trace>
  <inkml:trace contextRef="#ctx0" brushRef="#br0" timeOffset="8682.101">5738 134 5921,'-47'-90'2635,"46"87"-2586,-1 1-1,1-1 1,-1 0-1,0 0 0,0 1 1,0-1-1,0 1 0,0 0 1,-1 0-1,1 0 1,-1 0-1,1 0 0,-1 0 1,0 1-1,0-1 0,0 1 1,0 0-1,0 0 1,0 0-1,0 0 0,0 0 1,0 1-1,0-1 0,-1 1 1,1 0-1,0 0 1,0 0-1,0 0 0,-1 1 1,1-1-1,0 1 0,0 0 1,-2 1-49,-40 41 287,-12 42-79,-13 76 17,-7 66 36,-6 79 17,-3 75-48,-236 1412-29,278-1459-191,18-62 10,25-65 2,2-181-28,1 1 0,1-1 0,2 0 0,0-1 0,2 1 6,-3-17-45,0 0 0,0 0 0,1-1 0,0 1 0,0-1 0,1 0-1,0-1 1,0 0 0,1 0 0,6 5 45,10 12-282,9 11 32</inkml:trace>
  <inkml:trace contextRef="#ctx0" brushRef="#br1" timeOffset="68348.381">3756 5226 5425,'-47'-50'944,"-2"2"1,-2 3-1,-52-36-944,27 39 45,18 16 59,-16 13 694,-29-23 757,40 22-340,63 14-1203,0 0 0,0 0 0,0 0 0,1 1 0,-1-1 0,0 0 0,0 0 0,0 0 0,0 0 0,0 0 0,0 0 1,0 1-1,0-1 0,0 0 0,1 0 0,-1 0 0,0 0 0,0 0 0,0 1 0,0-1 0,0 0 0,0 0 0,0 0 0,0 0 1,0 1-1,0-1 0,0 0 0,0 0 0,0 0 0,0 0 0,0 1 0,-1-1 0,1 0 0,0 0 0,0 0 0,0 0 1,0 0-1,0 1 0,0-1 0,0 0 0,0 0 0,0 0 0,-1 0 0,1 0 0,0 0 0,0 0 0,0 1 0,0-1 1,0 0-1,-1 0 0,1 0-12,51 20 256,50 7-76,-75-22-111,-1 0 1,1-2-1,0-1 1,0-1-1,0-1 1,0-1-1,0-1 1,14-4-70,39-10 425,-1-3-1,6-6-424,356-124 731,-204 86-693,-131 42-36,-73 14-17,0 1 0,1 2 0,0 1-1,-1 2 1,31 2 15,-60-2-67,0 1-1,0 0 1,1 0 0,-1 1-1,0-1 1,0 1-1,1 0 1,-1-1 0,0 1-1,0 1 1,0-1-1,0 0 1,0 1 0,-1 0-1,1-1 1,0 1-1,-1 0 1,1 0-1,-1 1 1,0-1 0,1 0-1,-1 1 1,0-1-1,-1 1 1,1 0 0,0 0-1,-1 0 1,1 0-1,-1 0 1,0 0 0,0 0-1,0 0 1,0 3 67,-3 38-1377,-12 9 581</inkml:trace>
  <inkml:trace contextRef="#ctx0" brushRef="#br1" timeOffset="68746.909">2910 5279 6665,'-7'-2'799,"-2"0"1223,23 0-752,77-10-245,71-49-127,149-74 235,-219 103-939,2 4 0,66-9-194,403-60 35,-505 86-72,0-2 0,-1-2 0,-1-4 0,37-17 37,-61 22-125,2 0 0,-1 3 0,35-8 125,-65 18-73,-3 0 50,1 1 0,-1 0 1,0 0-1,1-1 1,-1 1-1,0 0 0,1-1 1,-1 1-1,0 0 0,1 0 1,-1 0-1,0-1 1,1 1-1,-1 0 0,1 0 1,-1 0-1,0 0 1,1 0-1,-1 0 0,1 0 1,-1 0-1,0 0 1,1 0-1,-1 0 0,1 0 1,-1 0-1,1 0 1,-1 0-1,0 0 0,1 0 1,-1 1-1,1-1 1,-1 0-1,0 0 0,1 0 1,-1 1-1,0-1 0,1 0 1,-1 0-1,0 1 1,0-1-1,1 0 0,-1 1 1,0-1-1,0 0 1,1 1-1,-1-1 0,0 1 1,0-1-1,0 0 1,0 1-1,1-1 0,-1 1 1,0-1-1,0 0 1,0 1-1,0-1 0,0 1 1,0-1-1,0 1 0,0-1 1,0 0-1,-1 1 1,1-1-1,0 1 0,0-1 1,0 0-1,0 1 23,-14 21-619</inkml:trace>
  <inkml:trace contextRef="#ctx0" brushRef="#br1" timeOffset="69242.457">2774 5555 6025,'-2'-1'109,"1"-1"0,-1 0 0,0 1 0,1-1 0,-1 0 0,1 0 0,0 0-1,0-1 1,0 1 0,0 0 0,0 0 0,0-1 0,0 1 0,1 0 0,-1-1 0,1 1 0,-1-1-1,1 1 1,0 0 0,0-1 0,0 1 0,1-1 0,-1 1 0,1-1 0,-1 1 0,1 0 0,0-1-1,-1 1 1,1 0 0,1 0 0,-1 0 0,0-1 0,0 1 0,1 0 0,-1 1 0,1-1 0,0 0-1,1-1-107,7-7 127,1 0 0,1 1 1,0 0-1,0 1 1,1 0-1,0 1 1,0 0-1,1 1 1,-1 1-1,1 0 1,1 1-1,3-1-128,33-7 299,0 2-1,1 2 1,0 3 0,23 1-299,54-6 392,127-26 19,39-37-320,130-41-82,-84 51 391,-338 63-389,17-3 58,-1 0 1,1 2-1,0 0 0,0 1 1,0 1-1,0 1 0,18 4-69,47 28 1753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7:59:27.227"/>
    </inkml:context>
    <inkml:brush xml:id="br0">
      <inkml:brushProperty name="width" value="0.1" units="cm"/>
      <inkml:brushProperty name="height" value="0.1" units="cm"/>
      <inkml:brushProperty name="color" value="#0000FF"/>
    </inkml:brush>
    <inkml:brush xml:id="br1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2351 1 5401,'17'34'1027,"19"39"-212,-2 2 0,-4 1 0,6 30-815,-12-14 72,-4 2 0,-5 0 0,-3 1 1,-5 0-1,-4 1 0,-3-1-72,-1-60 20,-2-1 0,-1 0 0,-1 0 0,-2 0 0,-1-1 0,-2 0 0,-1-1 0,-2 0 0,-1 0 0,-7 9-20,-12 13 29,-3-2 0,-2-2-1,-2-1 1,-2-3 0,-2-1 0,-2-2 0,-2-2-1,-1-2 1,-2-2 0,-26 11-29,32-20-451,23-22 158</inkml:trace>
  <inkml:trace contextRef="#ctx0" brushRef="#br0" timeOffset="320.686">754 133 7978,'-109'99'2848,"6"26"-2544,4 34-64,-10 24-40,1 25-128,8 24-56,23-5 8,30-10-16,45-44 0,20-28 17,41-35-58,18-17-287,43 3 232</inkml:trace>
  <inkml:trace contextRef="#ctx0" brushRef="#br0" timeOffset="897.93">3232 1555 5817,'14'-119'2426,"-14"110"-2375,0-1 0,0 0 0,0 1 0,-1-1 0,-1 1 0,0-1 0,0 1 0,-1 0-1,-1-3-50,3 10 7,0-1-1,0 1 0,-1-1 0,1 1 0,-1-1 0,0 1 0,0 0 0,0 0 0,0 0 0,0 0 0,0 0 0,0 1 0,-1-1 1,1 0-1,-1 1 0,1 0 0,-1 0 0,1 0 0,-1 0 0,0 0 0,0 0 0,1 1 0,-1-1 0,0 1 0,0 0 1,0-1-1,0 1 0,0 1 0,1-1 0,-1 0 0,0 1-6,-12 2-35,0 0 0,0 1 1,1 1-1,0 0 0,0 1 1,0 1-1,0 0 0,1 0 0,1 2 1,-1-1-1,1 2 0,-9 9 35,-17 18-201,1 2 0,3 1 0,0 3 201,31-39-9,-17 19 52,1 1 1,1 1 0,1 1 0,1 0 0,1 1-1,2 1 1,0 0 0,-2 13-44,5 12 502,3 1-1,2 0 1,2 1 0,3-1 0,3 16-502,-2-56 102,0 51 340,-1-10 210,3-1 0,7 41-652,-9-88 31,-1-4-37,0-1-1,0 1 1,1-1-1,-1 1 1,0-1-1,1 1 1,0-1-1,-1 1 1,1-1-1,0 0 1,0 1-1,1-1 1,-1 0-1,0 0 1,1 0-1,-1 0 1,1 0-1,0 0 1,-1 0-1,1 0 1,0-1-1,0 1 1,0-1-1,0 1 1,1-1-1,-1 0 1,1 1 6,34 1-635,4-19 280</inkml:trace>
  <inkml:trace contextRef="#ctx0" brushRef="#br0" timeOffset="1525.652">3827 1804 5961,'-79'-58'4925,"70"52"-4921,1 2-1,0-1 0,-1 1 1,0 1-1,0 0 0,0 0 1,-1 0-1,1 1 0,0 1 1,-1 0-1,1 0 0,-1 1 1,0 0-1,-2 1-3,1 0-86,0 1 0,1 0 0,-1 0 0,1 2 0,0-1 0,0 1 0,0 1 0,0-1 0,1 2 0,0-1 0,0 1 0,0 1 0,1 0 0,0 0 0,0 1 0,1-1 0,0 2 0,0-1 0,1 1 0,0 0 0,0 0 0,-2 7 86,0 5-21,1 1 0,2-1 1,0 1-1,1 0 1,1 1-1,1-1 0,1 1 1,1-1-1,1 0 0,1 1 1,1-1-1,1 0 1,2 7 20,-5-22 42,1 1 1,-1-1 0,1 0 0,1 0 0,-1 0 0,1 0-1,0 0 1,1-1 0,0 0 0,0 1 0,0-1 0,1 0-1,-1-1 1,1 1 0,1-1 0,-1 0 0,1-1 0,0 1-1,0-1 1,0 0 0,1 0 0,-1-1 0,1 0 0,0 0-1,2 0-42,-6-1 5,1-1 0,-1 0 0,0 0 0,1 0 0,-1 0 0,1-1 0,-1 1 0,1-1-1,-1 0 1,1 0 0,-1 0 0,1 0 0,-1-1 0,1 1 0,-1-1 0,1 0 0,-1 0-1,0 0 1,1-1 0,-1 1 0,0-1 0,0 0 0,0 1 0,0-1 0,0-1 0,-1 1-1,1 0 1,-1-1 0,1 1 0,1-4-5,10-10 13,-1-1-1,-1 0 1,-1-1-1,0-1 1,3-9-13,39-92 2,-14 12-18,-4-2-1,-6-1 0,2-32 17,31-307 85,-56 400 45,-6 50-119,0 0 1,0 0-1,0 0 1,0 0-1,0 0 1,0 0 0,0 1-1,1-1 1,-1 0-1,0 0 1,0 0-1,0 0 1,0 0-1,0 0 1,0 0 0,0 0-1,0 0 1,1 0-1,-1 0 1,0 0-1,0 0 1,0 0 0,0 0-1,0 0 1,0 0-12,1 18 111,-18 139 442,-34 284 427,49-413-935,-41 611 521,47-544-1381,1-86-223,1-26 248,4-32 287</inkml:trace>
  <inkml:trace contextRef="#ctx0" brushRef="#br0" timeOffset="2196.08">4377 1296 5273,'1'12'5256,"9"12"-4981,-4 18-266,-2-1 0,-1 0 0,-2 1 0,-2 0 0,-6 37-9,-6 35 20,-6 0-1,-4-1 1,-16 38-20,35-136 12,1-3 20,-1 0 1,1-1 0,-2 1 0,1-1 0,-2 0 0,0 0 0,-6 8-33,12-18 13,0 0 0,-1 0-1,1 0 1,-1 0-1,1-1 1,-1 1 0,0 0-1,1 0 1,-1-1-1,0 1 1,0-1 0,1 1-1,-1 0 1,0-1-1,0 1 1,0-1 0,0 0-1,0 1 1,0-1 0,1 0-1,-1 1 1,0-1-1,0 0 1,0 0 0,0 0-1,0 0 1,0 0-1,0 0 1,0 0 0,0 0-1,0 0 1,-1-1-13,-19-30 386,13 2-362,1 0 0,2 0 0,0 0 0,2-16-24,-9-47-135,-17-109-177,28 174 323,1-1 0,1 1 0,1 0 0,1 0 1,2 0-1,0 0 0,2 1 0,1 0 0,1 0 0,1 1 0,2 0 0,0 1 0,1 0 0,2 1 0,0 0 1,9-7-12,23-31 109,4 2 0,2 3 1,58-48-110,-102 96 2,-1 1 1,2 1-1,-1 0 1,1 0-1,0 0 1,0 2-1,0-1 1,1 1-1,-1 1 1,12-3-3,-20 5-1,1 1 1,-1-1-1,0 1 0,0 0 0,1 0 1,-1 0-1,0 0 0,1 0 1,-1 0-1,0 0 0,1 1 1,-1-1-1,0 1 0,0 0 1,1 0-1,-1 0 0,0 0 1,0 0-1,0 0 0,0 0 1,0 1-1,-1-1 0,1 1 0,0-1 1,-1 1-1,1 0 0,-1-1 1,1 1-1,-1 0 0,0 0 1,0 0-1,1 0 0,-2 1 1,1-1-1,0 0 1,0 8-2,0 0 1,-1 0-1,0 0 1,-1 1-1,0-1 1,-1 0-1,0 0 0,0-1 1,-1 1-1,0 0 1,-1-1-1,0 1 2,-34 79 24,-4-1 0,-13 15-24,42-79 6,-10 22 32,-3-2 0,-25 32-38,45-68 6,4-4-2,-1-1-1,1 1 1,-1-1-1,1 1 1,-1-1 0,0 0-1,0 0 1,0-1-1,-1 1 1,1-1-1,-1 1 1,1-1-1,-1 0 1,0 0 0,0-1-1,0 1 1,0-1-1,-2 1-3,5-2-1,0 0 1,0 1-1,0-1 0,0 0 0,0 0 0,-1 0 0,1 0 1,0 0-1,0 0 0,0 0 0,0-1 0,0 1 0,-1 0 0,1-1 1,0 1-1,0-1 0,0 1 0,0-1 0,0 1 0,0-1 1,0 1-1,0-1 0,0 0 0,0 0 0,1 0 0,-1 1 0,0-1 1,0 0-1,1 0 0,-1 0 1,1 0-1,0 1 0,0 0 0,-1 0 0,1-1-1,0 1 1,0 0 0,0-1 0,0 1 0,0 0 0,0-1 0,0 1 0,-1 0 0,1-1 0,0 1 0,0 0-1,0-1 1,0 1 0,0 0 0,1-1 0,-1 1 0,0 0 0,0-1 0,0 1 0,0 0 0,0 0-1,0-1 1,0 1 0,1 0 0,-1-1 0,0 1 0,0 0 0,0 0 0,1-1 0,-1 1 0,0 0 0,0 0-1,1 0 1,-1-1 0,0 1 0,0 0 0,1 0 0,-1 0 0,0 0 0,1 0 0,-1 0 0,0-1-1,1 1 1,-1 0 0,0 0 0,1 0 0,-1 0 1,24 9-45,86 95 43,-91-88 4,1 0 0,1-2 0,0-1 1,1 0-1,0-1 0,1-2 0,1 0 0,-1-2 0,24 6-2,51 19-89,-83-26 36,-17-2 19,-29-2 61,25-3-9,-51 5 176,-97 43 590,118-35-620,1 1-1,1 3 1,1 0 0,0 2 0,1 2 0,-2 3-164,21-12-152,0 1 0,1 0 0,1 1 0,0 0-1,1 0 1,1 1 0,0 1 0,1 0 0,1 0 0,-6 16 152,-9 20-996,-6-5 397</inkml:trace>
  <inkml:trace contextRef="#ctx0" brushRef="#br0" timeOffset="2622.644">5136 650 6369,'-16'-61'3923,"24"72"-3281,42 82-383,108 271-96,-112-255-113,-5 2 1,12 64-51,-41-128 11,-2 1 0,-3 0 0,-1 0 0,-3 1-1,-1-1 1,-3 1 0,-4 23-11,1-45 47,-1 0-1,-1 0 1,-1-1-1,-2 0 1,0 0-1,-2-1 1,0-1-1,-2 1-46,-54 80 462,66-104-459,-25 40 283,-3 0-1,-1-2 1,-28 28-286,-12-7 72,17-23-96</inkml:trace>
  <inkml:trace contextRef="#ctx0" brushRef="#br1" timeOffset="45559.132">884 478 4505,'-23'-23'5026,"26"21"-4666,135-34 939,34 4-118,-45 24-405,-1-16 69,-61 4-447,67-12 285,-33-13-178,-95 42-492,0 0 0,0 1 1,0 0-1,1-1 0,-1 1 0,0 0 1,1 1-1,0-1 0,-1 1 0,1 0 0,0 0 1,-1 1-1,1-1 0,0 1 0,0 0 1,-1 0-1,1 1 0,0-1 0,0 1 0,-1 0 1,1 1-1,0-1 0,3 2-13,-1 12-17,5 2 270,-7-12-178,2 25-102,-5-20 17,-2 1 0,1 0-1,-1 0 1,-1 0 0,0-1-1,-1 1 1,1 0 0,-2-1-1,0 1 1,0-1 0,-5 10 10,-168 347-96,45-32 218,26-8-43,41-179-12,27-27-78,33-106-47,3-11-73,0 1 0,0 0 0,-1-1 0,0 0 0,0 1 0,0-1 0,0 0 0,-1 0 0,1 0 0,-1 0 0,-2 2 131,-2-2-1264,-3-4 504</inkml:trace>
  <inkml:trace contextRef="#ctx0" brushRef="#br1" timeOffset="45977.305">1145 931 4977,'10'0'2633,"5"-2"31,7-20-1952,9 20-56,11 6 1,9 7-81,26 17 104,8-22 104,28-11-160,8-13-144,6-19-336,-5 1-304,-24-10-600,-29 6 504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8:00:30.074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70 1485 4169,'-40'21'2488,"11"-10"-411,33-8-1093,17-5-978,0 0 0,0-1 0,0-1 0,-1-1 1,0-1-1,0 0 0,0-2 0,-1 0 0,5-4-6,7-1 4,9-7-4,0-1 1,-2-1-1,-1-3 1,0-1-1,-2-1 0,1-5 0,127-137 19,-80 84 17,-39 27 67,-2-1-1,-3-3 1,-3-1 0,-2-1 0,-4-2-1,1-9-102,-6 14 114,-3-2-1,5-25-113,-21 66 4,-1 0 1,0 0 0,-2 0-1,-1-1 1,-1 1-1,-1-1 1,0 1-1,-2-1 1,-1 1-1,-4-20-4,5 37-12,1 0 0,-1-1 0,0 1 0,-1 0-1,1 0 1,-1 0 0,0 0 0,0 1 0,0-1 0,-1 1-1,0-1 1,1 1 0,-2 1 0,1-1 0,0 0 0,-1 1-1,1 0 1,-1 0 0,0 0 0,0 1 0,0 0-1,-1 0 1,1 0 0,0 1 0,-1-1 0,1 1 0,-1 0-1,0 1 1,1-1 0,-1 1 0,-4 1 12,-7 0-36,0 0 1,1 1-1,-1 1 1,1 1-1,0 0 0,0 1 1,0 1-1,0 0 1,1 1-1,0 1 1,0 0-1,1 2 1,1-1-1,-1 1 0,0 2 36,-12 13-1,1 2-1,1 0 0,2 1 1,0 1-1,2 1 0,2 1 0,0 1 1,-10 29 1,-4 17 6,4 2 0,4 1 1,-2 22-7,1 9 0,4 1 1,4 17-1,8 13 5,5 0-1,7-1 0,12 58-4,11-50 248,-25-143-219,1 0 0,0-1 0,0 1 0,0-1 0,1 0 0,0 1 0,0-2 0,1 1 0,0 0 0,0-1 0,0 1 0,1-1-1,-1 0 1,1 0 0,0-1 0,1 0 0,-1 0 0,1 0 0,1 0-29,-4-2 13,0-1-1,1 1 1,-1-1 0,1 0-1,-1-1 1,1 1 0,-1-1 0,1 1-1,-1-1 1,1 0 0,-1 0-1,1 0 1,0-1 0,-1 1 0,1-1-1,-1 0 1,0 0 0,1 0-1,-1-1 1,0 1 0,1-1 0,-1 0-1,1-1-12,61-57 217,8-26-75,39-37-88,-54 50-164,-56 71 102,-1 1 0,1-1 1,0 0-1,0 1 1,0-1-1,1 1 0,-1-1 1,0 1-1,0 0 0,1 0 1,-1 0-1,1 1 0,-1-1 1,1 0-1,-1 1 0,1 0 1,-1-1-1,1 1 1,-1 0-1,1 0 0,0 1 1,-1-1-1,1 0 0,-1 1 1,1 0-1,-1-1 0,0 1 1,1 0-1,-1 0 0,0 1 1,1-1-1,-1 0 1,0 1-1,1 0 8,61 67-100,-58-61 98,38 53-7,-31-41 14,1 1-1,1-2 1,1 0 0,0-1 0,2 0 0,0-2 0,0 0 0,16 10-5,-28-23 2,-1 0 0,1 0-1,0 0 1,0-1 0,0 0 0,0 0 0,0 0 0,0-1 0,0 0 0,0 0 0,1 0 0,-1-1 0,0 0 0,1 0 0,-1-1 0,0 0 0,1 0-1,-1 0 1,0-1 0,2-1-2,13-4 12,0-1-1,-1-2 1,0 0-1,0-1 0,-1 0 1,-1-2-1,4-4-11,7-4 29,-2-1 0,0-1 0,-1-2-1,-2 0 1,0-2 0,-2 0 0,-1-2-1,-1 0 1,0-5-29,2-6 61,-2-1 0,-3-1 0,-1 0 0,-1-1 0,-3-1-1,-2 0 1,-1-1 0,-3 0 0,0-14-61,-5 52 22,0-1 0,-1 1 0,0 0 0,0-1 0,0 1 0,-1 0 1,0 0-1,-1-1 0,0 1 0,0 0 0,0 0 0,-1 0 0,0 1 0,0-1 0,-1 0-22,-1 2 29,0-1 1,0 1-1,-1 0 1,0 1-1,0-1 1,0 1-1,0 1 0,0-1 1,-1 1-1,0 0 1,0 0-1,0 1 1,0 0-1,-4-1-29,-25-2 35,-1 1 1,1 2-1,-1 1 1,0 2-1,1 2 1,-1 1-1,-20 6-35,12-2-55,0 2 0,1 2 0,0 2 0,2 2 0,-1 2 0,2 2 0,1 1 0,-34 24 55,65-39-104,0 0 1,1 0 0,0 1-1,0 0 1,1 1-1,-1-1 1,2 2-1,-1-1 1,1 1-1,0 0 1,1 0-1,0 0 1,0 1-1,1 0 1,-1 5 103,2-5-88,1 0 0,0 0 1,1 0-1,0 0 0,0 0 1,1 0-1,1 0 0,0 7 88,33 95-392</inkml:trace>
  <inkml:trace contextRef="#ctx0" brushRef="#br0" timeOffset="799.895">2135 1454 7786,'2'6'269,"2"0"0,-1-1 0,1 1 0,0-1 1,0 0-1,0 0 0,1 0 0,0-1 0,0 0 0,0 0 1,0 0-1,1 0-269,6 3 35,-1 0 0,1-1 0,1 0 0,-1-1 0,1-1 0,-1 0 0,1-1 0,0 0 0,1-1 0,-1 0 0,0-1 0,7 0-35,-15-2 4,1 1 0,-1-1 0,1 0 0,-1-1 0,1 1 1,-1-1-1,0 0 0,1-1 0,-1 1 0,-1-1 0,1 0 0,0 0 1,-1 0-1,1-1 0,-1 0 0,0 1 0,0-2 0,0 1 0,-1 0 0,1-1-4,17-26-34,-1-1-1,-2-1 1,0 0-1,-3-1 1,-1-1-1,-1-1 1,-2 0-1,-2 0 1,1-9 34,-3 23-77,-2-1 1,0 1-1,-1-1 1,-1 0-1,-1 0 1,-2 0 0,0 0-1,-1 0 1,-1 1-1,-1-1 1,-2 0-1,0 1 1,-1 0-1,-1 0 1,-9-19 76,6 25-5,0 0-1,0 2 1,-2-1 0,0 1 0,0 1-1,-1 0 1,-1 1 0,0 0 0,-1 1 0,0 1-1,0 0 1,-7-2 5,14 8 31,-1 0-1,1 1 1,-1 0 0,0 0-1,1 1 1,-1 0-1,0 1 1,0 0 0,0 0-1,-1 1 1,1 0 0,0 1-1,0 0 1,0 0-1,0 1 1,0 0 0,1 0-1,-1 1 1,1 1 0,-1-1-1,1 1 1,0 1-1,0-1 1,1 1 0,-4 3-31,2 1 32,0 0 0,0 1 1,1 0-1,1 1 1,0 0-1,0 0 0,1 0 1,0 1-1,1 0 1,0 0-1,1 0 0,1 0 1,-1 1-1,1 4-32,-2 17 5,0 1 1,2 0-1,2 0 0,1 0 1,2 0-1,2 0 0,0 0 1,3-1-1,1 0 0,1 0 1,7 15-6,39 110-703,66 133 703,-82-203-197,23 55-107,244 528-117,-277-617 418,-6-13-41,-2 1 0,-2 0 0,-1 2 1,-2 2 43,-14-43-22,-1 0 0,0 0 0,1 0-1,-1-1 1,0 1 0,-1 0 0,1 0 0,-1 0 0,0 0 0,0 0 0,0 0 0,0 0 0,-1 0 0,0 0 0,0 0 0,0 0 0,0 0 0,0 0 0,-1-1 0,1 1 0,-1 0-1,0-1 1,-1 0 0,1 1 0,0-1 0,-1 0 22,-4 3-42,1-1 0,-1 0 0,0-1 0,0 0 0,0 0 0,-1-1 0,0 1 0,1-2 0,-1 1 0,0-1 0,0 0 0,0-1 0,-1 0 0,-4 0 42,9 0-8,-46 4 101,0-2-1,0-2 0,-31-5-92,56 3 121,-48-4 693,0-3 0,-43-11-814,107 17 57,1 1-3,0 0-1,-1-1 1,1 0 0,0 0-1,0-1 1,0 0-1,1-1 1,-1 0 0,1 0-1,-3-2-53,8 4 0,1 1 0,0-1-1,0 0 1,1 1 0,-1-1-1,0 0 1,0 0 0,1 0-1,-1 1 1,1-1 0,0 0-1,-1 0 1,1 0-1,0 0 1,0 0 0,0 0-1,1 0 1,-1 0 0,0 0-1,1 1 1,-1-1 0,1 0-1,-1 0 1,1 0 0,0 1-1,0-1 1,0 0 0,0 1-1,0-1 1,0 1 0,1-1-1,-1 1 1,0-1 0,1 1-1,-1 0 1,2-1 0,1-4-20,53-64-278,41-39-204,29-29 83,20-42 174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8:00:32.221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261 350 5569,'-44'27'1755,"11"-13"-896,30-13-848,1-1 0,-1 1 1,0 0-1,1 0 0,-1 0 1,1 1-1,0-1 0,-1 0 1,1 1-1,0 0 1,0-1-1,0 1 0,0 0 1,0 0-1,0 0 0,1 0 1,-1 0-1,1 1 0,-1-1 1,1 2-12,-6 14 1,1 1-1,0 0 1,2 0 0,0 1 0,1-1-1,1 1 1,1 13-1,1 42-2,3 0-1,4-1 1,9 44 2,8 74 66,-24-138 41,-4-62 22,-8-31 32,2 0-1,2-1 1,-2-29-161,0 0 41,-30-271 27,38 302-54,1 1 1,2-1 0,2 1-1,3-16-14,-4 45 26,-1-1 0,2 1-1,-1-1 1,1 1 0,0 0-1,1 0 1,0 0 0,0 1 0,0-1-1,1 1 1,1 0 0,-1 0-1,1 1 1,0 0 0,0 0-1,1 0 1,0 1 0,0 0-1,6-4-25,54-33 65,1 3 0,2 3-1,2 3 1,50-15-65,-1 20-8,-119 27 8,0 1-1,-1-1 1,1 1-1,0 0 0,-1 0 1,1 0-1,0 0 1,-1 0-1,1 0 1,0 0-1,0 1 1,-1-1-1,1 1 1,-1-1-1,1 1 0,0 0 1,-1-1-1,1 1 1,-1 0-1,0 0 1,1 0-1,-1 0 1,0 0-1,1 0 1,-1 1-1,0-1 0,0 0 1,0 1-1,0-1 1,0 1-1,0-1 1,-1 1-1,1-1 1,0 1-1,-1-1 1,1 1-1,-1 0 1,0-1-1,1 1 0,-1 0 1,0-1-1,0 1 1,0 0-1,0 0 1,0-1-1,-1 1 1,1 0-1,-1-1 1,1 1-1,-1 0 0,1-1 1,-1 1-1,0-1 1,0 1-1,1-1 1,-1 1-1,0-1 1,0 0-1,-1 1 1,-33 41-16,-74 77-24,39-60 21,-73 66 213,27-30 454,112-93-620,0-1 0,1 1 1,0 0-1,-1 0 0,1 1 0,0-1 1,1 1-1,-1-1 0,1 1 0,-1 0 0,1 0 1,0 0-1,0 0 0,1 0 0,0 1 1,-1-1-1,1 0 0,1 1 0,-1-1 0,0 1 1,1-1-1,0 1 0,0-1 0,1 1 0,0 2-28,3 2-26,1-1 0,0 0 0,0 1 0,1-2 0,0 1 0,1-1 0,0 0 0,0 0 0,0-1 0,1 0 0,0 0 0,0-1 0,0 0 0,1 0 0,-1-1 0,1 0 0,0 0 0,3-1 26,93 30-357,-4 3 229,-95-33 128,-1 0 0,0 0 0,0 1 0,0 0 1,-1 0-1,1 0 0,-1 0 0,0 1 0,0-1 0,0 1 0,-1 0 1,0 0-1,0 0 0,0 1 0,0-1 0,-1 1 0,0 0 0,1 4 0,1 5 14,-1 1 0,-1 0-1,-1 0 1,0 0-1,0 0 1,-2 4-14,-1 9 36,-2-1 1,-1 0-1,-1 0 1,-1-1-1,-1 1 1,-2-2 0,-1 1-1,-8 12-36,12-22-2,-2-1 0,0-1 0,0 1 1,-1-2-1,-1 1 0,-1-1 0,0-1 0,-1 0 0,0-1 0,-2 0 2,-14 8-96,-2-1-1,0-2 1,0-1-1,-2-2 1,-13 4 96,39-15-27,-13 5-112,-1-1 1,0-1-1,0-1 0,0-1 0,-7 0 139,25-4-10,-2 1-142,0 0 0,0 0 0,0-1 0,0 1 0,0-1 0,-1-1 0,1 1 0,0-1-1,0 0 1,0 0 0,0 0 0,0-1 0,0 1 0,-4-3 152,-13-15-799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7:59:40.610"/>
    </inkml:context>
    <inkml:brush xml:id="br0">
      <inkml:brushProperty name="width" value="0.1" units="cm"/>
      <inkml:brushProperty name="height" value="0.1" units="cm"/>
      <inkml:brushProperty name="color" value="#0000FF"/>
    </inkml:brush>
    <inkml:brush xml:id="br1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1440 410 6249,'-2'-1'170,"1"-1"0,0 0-1,0 0 1,0 0 0,0 0 0,0 1-1,0-1 1,0 0 0,1-1-1,-1 1 1,1 0 0,0 0 0,-1 0-1,1 0 1,0 0 0,0 0-1,1 0 1,-1 0 0,0-1 0,1 1-1,-1-1-169,2-2 48,-1 1 0,1 0 0,0-1 0,0 1 0,0 0 0,1 0-1,-1 0 1,1 1 0,0-1 0,0 1 0,0-1 0,0 1 0,1 0 0,-1 0 0,3-1-48,64-17 88,45 11-54,40 3-36,-135 8 2,-1-1-3,-1 1 0,0 1 1,1 0-1,-1 1 0,0 1 1,0 1-1,8 4 3,-22-8-3,0 1 1,-1 0-1,1 0 1,-1 1-1,0-1 1,0 0-1,0 1 1,0 0-1,0 0 1,0 0-1,-1 0 1,1 1 0,-1-1-1,0 0 1,0 1-1,0 0 1,-1-1-1,1 1 1,-1 0-1,0 0 1,0 0-1,0 0 1,0 0-1,-1 0 1,0 3 2,0 2-13,0 0 1,-1 0 0,0 0-1,0 0 1,-1 0 0,-1 0 0,1-1-1,-1 1 1,-1-1 0,1 0 0,-2 1 12,-3 4 8,-1 1 0,0-1 1,-1-1-1,0 0 1,-1 0-1,0-1 1,-1 0-1,-1-1 1,1-1-1,-1 0 0,-1 0 1,0-2-1,0 1 1,0-2-1,-1 0 1,0-1-1,-1 0 1,-6 0-9,-116 11 508,134-15-482,0 0 0,1 0 0,0 1 0,-1-1 0,1 1-1,0 0 1,0 0 0,0 0 0,0 1 0,0-1 0,0 1 0,1 0 0,-1-1 0,1 1 0,0 0 0,0 0 0,0 1 0,0-1 0,0 0 0,1 1 0,0-1 0,-1 1 0,1-1 0,1 1 0,-1 0 0,0-1 0,1 1 0,0 0 0,0-1 0,0 1 0,0 0 0,1 1-26,0 2 10,0 1 0,1-1 0,0 0 0,1 0 0,-1-1 0,1 1 0,1-1 1,-1 1-1,1-1 0,0 0 0,1 0 0,-1 0 0,1-1 0,0 0 1,1 0-1,-1 0 0,1-1 0,0 1 0,0-1 0,0-1 0,1 1 1,-1-1-1,1 0 0,0-1 0,6 2-10,61 27-231,2-4 1,26 5 230,-49-19-730,1-2 1,45 2 729,-60-8-306,-38-5 304,-1 0 0,1 0 0,0 0 0,0 0-1,0 0 1,0 1 0,0-1 0,0 0 0,0 0 0,-1 1 0,1-1-1,0 0 1,0 1 0,0-1 0,0 1 0,-1-1 0,1 1 0,0-1-1,-1 1 1,1-1 0,0 1 0,-1 0 0,1 0 0,-1-1 0,1 1-1,-1 0 1,1 0 0,-1-1 0,1 1 0,-1 0 0,0 0 0,0 0-1,1 0 3,-17 30 228,-115 90 855,123-113-1027,-27 25 247,-2 0 0,-2-3 0,-35 22-303,34-29 68,-2-3 0,0-1 0,-1-2 0,-21 4-68,-48 20-879,70-17 529</inkml:trace>
  <inkml:trace contextRef="#ctx0" brushRef="#br0" timeOffset="-1150.717">741 733 4545,'-2'-130'3169,"2"123"-3102,0 1 0,-1-1 0,0 1 0,0-1 0,0 1-1,-1 0 1,0 0 0,0-1 0,0 1 0,-1 0-67,2 4 1,0 1 4,1 1-4,0 0 0,0 0 0,0 0-1,0 0 1,0 0 0,0 0 0,-1 0-1,1 0 1,0 0 0,0 0 0,0 0 0,0 1-1,0-1 1,-1 0 0,1 0 0,0 0-1,0 0 1,0 0 0,0 0 0,0-1-1,-1 1 1,1 0 0,0 0 0,0 0-1,0 0 1,0 0 0,0 0 0,-1 0-1,1 0 1,0 0 0,0 0 0,0 0 0,0 0-1,0-1 1,0 1 0,-1 0 0,1 0-1,0 0 1,0 0-1,-2 75 41,-6 670 444,6-665-484,-4 0 0,-4 6-1,5-58-10,-2-1 0,-1 0 1,-1-1-1,-2 0 0,-2 3 10,-2 7 1,-29 76-334,46-124 193</inkml:trace>
  <inkml:trace contextRef="#ctx0" brushRef="#br0" timeOffset="-881.342">186 1175 7522,'25'-6'2784,"79"-18"-2256,-20 32-72,7 13-120,-3-4-191,-11 6-113,-14-1-56,-14-21-417,-5 4-263,-20-23 384</inkml:trace>
  <inkml:trace contextRef="#ctx0" brushRef="#br0" timeOffset="3054.603">7243 78 5897,'0'-4'182,"0"1"-1,-1 0 1,1 0-1,-1-1 1,1 1-1,-1 0 1,0 0-1,0 0 1,-1 0-1,1 0 0,-1 0 1,1 0-1,-1 0 1,0 1-1,0-1 1,0 1-1,0-1 1,-1 1-1,1 0 1,-1 0-1,1 0 1,-1 0-1,0 0 1,0 0-1,0 1 1,-2-1-182,-7-1 35,0 2 1,0-1-1,0 2 1,0 0 0,0 0-1,0 1 1,0 0 0,0 1-1,0 1 1,0 0-1,1 0 1,-1 1 0,1 1-1,0 0 1,0 0-1,1 1 1,-8 5-36,-20 10-2,0 2 1,2 1-1,0 2 0,2 2 0,1 1 0,-10 13 2,-41 52-24,36-25-26,3 3-1,-19 44 51,23-33-68,3 2 0,5 1 1,3 2-1,4 1 0,4 1 0,4 1 0,-7 91 68,22-159-21,2 1-1,0-1 0,1 0 0,1 1 1,1-1-1,1 0 0,3 8 22,-5-27 7,0 0-1,0-1 0,1 1 1,-1-1-1,1 1 0,0-1 1,0 1-1,0-1 0,0 0 0,1 0 1,-1 0-1,1-1 0,-1 1 1,1-1-1,0 1 0,0-1 1,0 0-1,1 0 0,-1 0 1,1 0-1,-1-1 0,1 1 1,-1-1-1,1 0 0,0 0 1,-1 0-1,1-1 0,0 1 1,0-1-1,-1 0 0,1 0 1,0 0-1,0-1 0,0 1 1,0-1-7,19 1 65,1 0 0,-1-1 1,0-2-1,1 0 0,4-3-65,-11 2 22,0-2 0,0 0-1,-1 0 1,0-2 0,0 0-1,-1-1 1,0-1 0,8-6-22,-9 2 10,0 0 1,-1 0 0,-1-1-1,0-1 1,-1 0 0,0-1-1,-2 0 1,0 0 0,-1-1-1,0 0 1,2-14-11,-7 25 5,0 0 0,-1 0 0,-1 0 0,1-1 0,-1 1 0,0-1-1,-1 1 1,1-1 0,-2 1 0,1-1 0,-1 1 0,0-1 0,0 1 0,-1 0 0,0-1 0,-1 1 0,1 0-1,-1 0 1,-1 1 0,1-1 0,-1 1 0,-5-7-5,4 8-15,0 1 0,-1-1 0,0 1 0,1 0 0,-2 0-1,1 0 1,0 1 0,-1 0 0,1 1 0,-1-1 0,0 1 0,0 0 0,0 1 0,0 0 0,0 0-1,0 0 1,0 1 0,-1 0 0,1 1 0,0-1 0,0 1 0,0 1 0,0-1 0,0 1 15,-11 4-99,0-1 1,1 2 0,0 1 0,0 0 0,1 1-1,0 0 1,0 2 0,-10 8 98,-1 5-169,0 1 1,1 1 0,2 2-1,1 0 1,1 1-1,1 2 1,-12 24 168,-4 26-802,12 6 320</inkml:trace>
  <inkml:trace contextRef="#ctx0" brushRef="#br0" timeOffset="3438.05">7638 459 6649,'-51'11'3801,"42"-6"-3705,1 0 0,0 1-1,1 0 1,-1 0 0,1 0 0,0 1-1,1 0 1,0 1 0,0-1 0,-5 9-96,-19 32 29,1 1 0,3 1 1,2 1-1,-16 51-29,24-63-96,3 0 0,1 2 1,2 0-1,2 0 0,2 0 0,1 1 0,2 0 1,3 0-1,0 0 0,3 0 0,2-1 0,1 1 1,9 27 95,-13-61-13,-1 0 1,2 0 0,-1 1-1,1-2 1,0 1 0,1 0-1,0-1 1,0 1 0,1-1 0,0 0-1,0-1 1,0 1 0,1-1-1,0 0 1,0-1 0,1 1-1,-1-1 1,6 3 12,-5-5-1,0-1-1,0 1 1,0-1-1,0-1 0,0 1 1,0-1-1,0 0 1,0-1-1,1 0 1,-1 0-1,0 0 1,0-1-1,0 0 1,0-1-1,0 0 1,0 0-1,0 0 1,0-1-1,0 1 0,0-2 2,15-7 42,-1 0-1,-1-2 1,0 0-1,0-1 0,-2-1 1,1-1-1,-2 0 0,12-15-41,3-7 79,-1-2 0,-1 0 0,-3-3 0,-1 0 0,-2-3-79,45-91 143,-21 1-15,-37 102-76,-2-1 0,-1 0 0,-1 0 0,-2-1 0,-2-6-52,-2 29 38,-1 1 0,0 0-1,-1 0 1,-1-1-1,0 1 1,0 0-1,-2 0 1,1 0-1,-1 1 1,-1-1-1,0 1 1,-1 0 0,0 0-1,0 1 1,-1 0-1,-6-7-37,5 9 19,-1 0-1,1 0 1,-1 1-1,-1 0 0,1 1 1,-1 0-1,-1 0 1,1 1-1,-1 0 1,1 1-1,-1 0 0,-1 1 1,1 0-1,0 1 1,-1 0-1,1 1 1,-4 0-19,1-1-40,-1 2 0,1 0 0,0 0 0,-1 1 0,1 1 1,0 0-1,0 1 0,-10 4 40,-8 6-72,1 1 0,0 2 1,-20 14 71,39-23-15</inkml:trace>
  <inkml:trace contextRef="#ctx0" brushRef="#br0" timeOffset="2136.102">4905 224 2120,'42'-95'5770,"-42"105"-4886,1 84-487,0 13-278,0 45-43,-5 469 47,-3-442-126,3-44 6,-8 5-279,8-108-47,-6-5 131</inkml:trace>
  <inkml:trace contextRef="#ctx0" brushRef="#br0" timeOffset="2383.021">4373 983 6657,'-7'0'2513,"18"-6"-1729,24 10-40,36-1-192,13-3 1,31 2-273,18-7-136,18-11-144,5 3-296,-7 0-473,-22 5 505</inkml:trace>
  <inkml:trace contextRef="#ctx0" brushRef="#br0" timeOffset="-8145.747">23 3063 5385,'-4'-3'470,"3"2"-359,-1 1 0,1-1 0,0 0 1,0 0-1,0 0 0,0 0 0,0 0 1,0 0-1,0 0 0,0-1 0,0 1 0,0 0 1,0 0-1,1-1 0,-1 1 0,1 0 0,-1-1 1,1 1-1,-1-1 0,1 1 0,0-1 1,0 1-1,-1-1 0,1 1 0,1-2-111,1-1 136,1 0 0,0-1-1,0 1 1,0 0 0,0 1-1,1-1 1,-1 0 0,1 1 0,0 0-1,0 0 1,1 0 0,-1 1-1,0-1 1,1 1 0,0 0 0,-1 0-1,1 1 1,0-1 0,0 1-1,0 0 1,2 0-136,138-26 1442,50-1-336,44 5-1106,50-5 114,97-33-91,-172 26-22,-2-13-1,216-38 15,-219 49 38,-62 24 170,76 6-223,-146 5 58,648-31 433,-467 17-416,916 14 57,-258 58-69,12 7-53,-277-50-3,22-22-32,613 18 294,-416 30 1114,-812-35-1289,665 29 667,-492-33-711,285-12-1178,-318 26-1031,-135-3 884,-30 9 610</inkml:trace>
  <inkml:trace contextRef="#ctx0" brushRef="#br1" timeOffset="34536.47">4413 2932 6481,'-1'1'251,"0"-1"-200,1 0 0,-1 0 1,1 0-1,-1 0 0,1 0 0,-1 0 1,0 0-1,1 0 0,-1 1 0,1-1 1,-1 0-1,1 0 0,-1 1 1,1-1-1,0 0 0,-1 1 0,1-1 1,-1 0-1,1 1 0,0-1 0,-1 1 1,1-1-1,0 0 0,-1 1 1,1-1-1,0 1 0,0-1 0,-1 1 1,1 0-1,0-1 0,0 1 0,0-1 1,0 1-1,0-1 0,0 1 1,0-1-1,0 1 0,0-1 0,0 1 1,0 0-1,0-1 0,0 1 0,0-1 1,0 1-1,1-1 0,-1 1 1,0-1-1,0 1 0,1-1 0,-1 1 1,0-1-1,1 1 0,-1-1 0,0 0 1,1 1-1,-1-1 0,1 0 0,-1 1 1,1-1-52,14-2 577,39 7-33,114 26 467,-91-27-610,1-4 1,55-8-402,3 1 144,-53 5 145,1 4 1,-1 3-1,75 16-289,-130-16 143,0 2 0,0 1 0,-1 1 0,7 4-143,-28-10 7,0 0 0,0 1 1,0-1-1,0 1 0,-1 0 0,1 0 0,-1 1 0,0 0 0,-1-1 0,1 2 0,-1-1 0,0 0 0,0 1 0,0 0 0,-1 0 0,0 0 0,0 1 0,0-1 0,-1 0 0,0 1 0,0 3-7,-2-5 35,0 1 0,0 0-1,-1 0 1,0-1 0,0 1-1,0-1 1,-1 1-1,1-1 1,-1 1 0,-1-1-1,1 0 1,-3 4-35,5-9 7,-45 72 673,20-38-653,1 1 0,3 1 0,0 1 0,3 1 0,-3 9-27,-23 68 0,4 2-1,5 1 1,5 6 0,-27 91 4,-31 160-58,60-261-104,5-58-1187,23-57 1317,0 1-1,0 0 0,0 0 0,0 0 0,0 0 0,1-1 0,-1 1 1,0 0-1,0 0 0,0 0 0,0 0 0,1 0 0,-1 0 1,0 0-1,0-1 0,0 1 0,1 0 0,-1 0 0,0 0 1,0 0-1,1 0 0,-1 0 0,0 0 0,0 0 0,0 0 1,1 0-1,-1 0 0,0 0 0,0 0 0,0 0 0,1 0 0,-1 1 1,0-1-1,0 0 0,0 0 0,1 0 0,-1 0 0,0 0 1,0 0-1,0 0 0,0 1 0,1-1 0,-1 0 0,0 0 1,0 0-1,0 0 0,0 1 0,0-1 0,0 0 0,0 0 1,1 0-1,-1 1 0,0-1 0,0 0 0,0 0 0,0 0 0,0 1 1,0-1-1,0 0 0,0 0 0,0 0 0,0 1 0,0-1 1,0 0-1,0 0 0,0 1 0,0-1 0,-1 0 0,1 0 1,0 0 28,17-14 2563,-15 13-1494,17-18 701</inkml:trace>
  <inkml:trace contextRef="#ctx0" brushRef="#br1" timeOffset="34820.826">4841 4097 8930,'41'4'3329,"49"-7"-2217,19 3-352,16-8-8,2-2-176,0-6-488,8-9-32,-1-15-352,-1-10-640,-22-36 632</inkml:trace>
  <inkml:trace contextRef="#ctx0" brushRef="#br0" timeOffset="54427.732">4716 7075 8442,'18'10'3345,"14"-3"-1905,30 4-664,19-3 0,32-12-48,14 4-160,12-17-288,10-2-63,16 13-369,-18-10-553,-22 15 1842,-28-8-1113</inkml:trace>
  <inkml:trace contextRef="#ctx0" brushRef="#br0" timeOffset="53930.446">5441 6514 3025,'-18'-10'752</inkml:trace>
  <inkml:trace contextRef="#ctx0" brushRef="#br0" timeOffset="54176.853">4762 6737 9842,'22'4'3841,"18"-2"-2385,21-2-960,15-8-48,24 0-168,-30 0-175,-1 3-97,61-16-16,16-3-289,-23 1-263,-39-5-560,-13 9-216,-34-1-257,-19 4 209,-49 12 928</inkml:trace>
  <inkml:trace contextRef="#ctx0" brushRef="#br0" timeOffset="52497.792">873 5664 4649,'-24'38'554,"1"0"-1,3 2 1,1 0 0,1 1-1,3 1 1,1 0-1,-6 38-553,-13 65 195,11-8-158,6 0-1,6 1 1,7 68-37,12-11 24,8 0 1,9-2 0,24 75-25,17-11 16,5-52-14,-57-172-6,2-1 1,0-1 0,15 19 3,-12-23-18,1-1 0,1-1 1,1 0-1,2-2 0,23 18 18,-38-32-28,0-1 0,1-1 1,0 0-1,0-1 0,1 0 1,0 0-1,0-1 0,0-1 1,7 2 26,29-1-191,0-24 94</inkml:trace>
  <inkml:trace contextRef="#ctx0" brushRef="#br0" timeOffset="53066.108">1455 6542 6705,'5'-1'215,"-1"1"0,1-1 0,0 1 0,-1 1 0,1-1 0,-1 1 0,1 0 0,-1 0-1,0 0 1,1 0 0,-1 1 0,0-1 0,0 1 0,0 0 0,1 2-215,107 55 361,169 96-443,-276-153 32,0 1 0,-1-1 0,1 1 0,-1 0 1,0-1-1,0 2 0,0-1 0,0 0 0,-1 1 1,1 0-1,-1 0 0,0 0 0,0 0 0,0 1 1,-1-1-1,0 1 0,0-1 0,0 1 1,0 0-1,0 0 0,-1 0 0,0 0 0,0 0 1,-1 0-1,1 0 0,-1 0 0,0 0 0,-1 0 1,1 0-1,-1 3 50,-1 0-33,0 0 0,0 0 0,0 0 0,-1-1 0,-1 1 0,1-1 0,-1 1 0,0-1 0,-1 0 1,0-1-1,0 1 0,0-1 0,-2 1 33,-36 40 45,-2-1 0,-2-3-1,-22 15-44,35-31 127,0 2 173,-1-3 0,-2 0 0,0-3 0,-1-1 0,-22 9-300,57-30-18,1 0-1,0 0 0,-1 0 1,1 0-1,-1 0 0,1 0 0,-1-1 1,1 1-1,-1-1 0,1 1 0,-1-1 1,0 0-1,1 0 0,-1-1 0,1 1 1,-1 0-1,0-1 0,1 1 1,-1-1-1,1 0 0,-3-1 19,4-14-791,12 0 290</inkml:trace>
  <inkml:trace contextRef="#ctx0" brushRef="#br0" timeOffset="53388.263">2616 6456 8178,'-89'-22'3719,"62"13"-3593,-1 2 0,0 0-1,-1 2 1,0 1 0,1 2-1,-1 0 1,0 2 0,-4 2-126,21 0-66,1 1 0,0 0-1,0 1 1,0 0 0,0 1 0,1 0 0,0 1 0,0 0 0,0 0 0,1 1-1,0 0 1,0 1 66,-2 3-116,2 0-1,-1 0 0,1 1 0,1 0 1,0 1-1,1-1 0,0 2 1,1-1-1,0 1 0,1-1 1,1 2-1,0-1 117,-5 21-225,2 1-1,1-1 1,2 1-1,2 0 1,1 1 0,1-1-1,2 0 1,6 26 225,-1-16-190,2-1 0,3 0 1,1 0-1,5 6 190,-16-41 4,2 0-1,-1 0 1,1-1-1,1 1 1,0-1-1,0 0 1,1 0-1,0 0 1,1-1-1,-1 0 1,2 0-1,-1-1 1,1 0-1,0 0 1,0-1-1,1 0 1,0 0-1,0-1 1,1-1-1,-1 1 1,1-1-1,1 0-3,1-3 34,1 0 0,0-1 0,0 0 0,-1-1 0,1 0-1,0-1 1,-1-1 0,1 0 0,-1 0 0,0-1 0,8-4-34,7-3 62,-1-2 0,-1 0 1,0-2-1,0-1 1,-2-1-1,14-12-62,55-56 103</inkml:trace>
  <inkml:trace contextRef="#ctx0" brushRef="#br0" timeOffset="53680.077">2817 5697 8250,'14'26'1891,"0"0"-1,2-1 1,0-1 0,9 9-1891,267 285 496,-261-278-654,0 2 0,-3 1 0,-2 1 0,-1 2 0,8 25 158,-21-42-82,-2 0 1,-1 1 0,-1 0-1,-2 0 1,-1 1 0,-1 0 0,-1 0-1,-2 0 1,-2 0 0,0 2 81,-9 35-90,-3 0 1,-3 0-1,-2-2 0,-4 0 1,-26 55 89,-7-6 116,-5-3 0,-49 69-116,53-90-20,16-18-352,13-49 149</inkml:trace>
  <inkml:trace contextRef="#ctx0" brushRef="#br0" timeOffset="55948.985">8262 5486 5537,'-1'0'311,"1"1"-232,-1-1 0,1 0 0,-1 1 0,0-1 0,1 0 0,-1 0 0,1 1 0,-1-1 0,1 0 0,-1 0 0,0 0 0,1 0 0,-1 0 0,0 0 0,1 0 0,-1 0 0,1 0 0,-1 0 0,0 0 0,1 0 0,-1 0 0,1 0 0,-1-1-1,0 1 1,1 0 0,-1-1 0,1 1 0,-1 0 0,1-1 0,-1 1 0,1 0 0,-1-1 0,1 1 0,0-1 0,-1 1 0,1-1 0,-1 1 0,1-1 0,0 1 0,0-1 0,-1 1 0,1-1 0,0 1 0,0-1-79,45-26 587,81-22-424,2 5 1,8 5-164,-82 27 22,1 3 0,0 2 1,0 3-1,0 2 0,0 3 0,12 2-22,-30 1 4,0 2 0,-1 1-1,1 2 1,31 12-4,-57-18-13,-1 1-1,0 0 1,0 0 0,0 1-1,-1 1 1,0 0 0,0 0-1,0 0 1,-1 1 0,0 0-1,0 1 1,1 1 13,-7-6-16,0 1 0,0-1 0,0 0 0,0 0 0,-1 1 0,0-1-1,1 1 1,-1 0 0,0-1 0,-1 1 0,1 0 0,0-1 0,-1 1 0,0 0 0,0 0 0,0-1 0,-1 1 0,1 0 0,-1-1 0,0 1 0,0 0 0,0-1 0,0 1 0,-1-1-1,0 1 1,0 0 16,-16 26-88,-1-1-1,-2-2 0,-1 0 0,-1 0 1,-1-2-1,-1-2 0,-13 10 89,32-27-8,-36 32 12,-2-2 0,-1-2 0,-28 15-4,51-34 76,0 0 0,-1-2 0,-1-1 0,0-1 0,0-1-1,-1-1 1,0-1 0,0-1 0,-1-1 0,0-2 0,0 0 0,-1-2 0,-6 0-76,-63-18-383,73 11-156,19 12-298,9 3 349</inkml:trace>
  <inkml:trace contextRef="#ctx0" brushRef="#br0" timeOffset="56281.592">9850 5307 8322,'-23'-24'3155,"18"20"-3119,0 0 0,0 0 0,-1 1 0,1 0 0,-1 0 1,0 1-1,0 0 0,0 0 0,0 0 0,0 0 1,-3 1-37,-16-5 3,1 2 1,-1 1 0,0 0 0,0 2 0,0 1 0,0 2-1,0 0 1,-11 3-4,26-3-54,-1 1 0,1 0 0,0 0-1,0 1 1,0 1 0,0-1 0,1 2-1,0-1 1,0 1 0,0 1 0,1-1-1,-1 2 1,2-1 0,-1 1 0,-5 7 54,2 4-112,1 1 1,1-1 0,0 2 0,2-1-1,0 1 1,1 0 0,2 0 0,0 1-1,1 0 1,1-1 0,1 1 0,1 0-1,1 0 1,2 12 111,-2-15-71,1 0 0,1 0 0,0-1 1,2 1-1,0-1 0,1 0 0,6 14 71,-10-28-8,0 0 0,0 0 0,0 0 0,0 0 0,1 0 1,-1 0-1,1-1 0,0 1 0,0-1 0,1 0 0,-1 0 0,1 0 0,-1 0 0,1 0 0,0-1 1,0 0-1,0 0 0,0 0 0,1 0 0,-1-1 0,0 1 0,1-1 0,-1 0 0,1-1 0,-1 1 1,3-1 7,27 2 31,1-3 1,-1 0-1,0-2 1,0-2-1,-1-1 1,1-2-1,-1-1 1,-1-2-1,0 0 1,0-3-1,3-3-31,65-28-49,-25 3 9</inkml:trace>
  <inkml:trace contextRef="#ctx0" brushRef="#br0" timeOffset="57298.632">10779 6144 6801,'-19'-15'2930,"-19"-36"-2084,31 41-797,0-3-68,-1 0 1,0 1 0,-1 0-1,0 1 1,-1 0 0,-1 0-1,0 1 1,0 0 0,-1 1-1,-5-3 19,11 8-53,0 0 0,0 1 1,-1 0-1,1 0 0,-1 0 0,1 1 0,-1 0 0,0 1 0,0-1 1,0 1-1,0 0 0,0 1 0,0 0 0,0 0 0,0 0 0,0 1 1,0 0-1,0 1 0,0-1 0,1 1 0,-1 1 0,0-1 0,1 1 0,0 0 1,-6 4 52,3 1-77,0 0 1,1 1 0,0-1 0,1 2 0,0-1 0,0 1 0,1 0-1,1 0 1,0 1 0,-2 5 76,-10 20-51,2 0-1,2 1 1,2 0-1,1 1 1,1 0 0,3 1-1,1-1 1,1 1-1,3 38 52,1-72 20,0-1-1,1 1 1,-1-1-1,1 1 0,0-1 1,0 0-1,1 1 1,-1-1-1,1 0 0,0 0 1,0 0-1,0 0 1,1-1-1,-1 1 0,4 3-19,-5-6 17,1 1 0,0-1 0,0 0 0,0 0 0,1 1-1,-1-1 1,0 0 0,0-1 0,1 1 0,-1 0 0,0-1 0,1 1-1,-1-1 1,0 0 0,1 0 0,-1 0 0,1 0 0,-1 0 0,0 0-1,1-1 1,-1 1 0,0-1 0,1 1 0,-1-1 0,0 0-1,0 0 1,1 0 0,0-1-17,7-5 42,0 0 0,-1-1 0,0 0 0,0 0-1,-1-1 1,0 0 0,0-1 0,-1 0 0,0 0 0,-1 0 0,0-1-1,-1 0 1,0 0 0,-1 0 0,2-8-42,-4 16 6,44-102 143,3-6 39,-4-3-1,18-74-187,-52 147 34,14-56 513,9-68-547,-36 150 735,-6 45-386,0 65-326,5 1-1,3 0 0,9 42-22,2 324 100,-5-400-617,1-55-825,-7-16 938</inkml:trace>
  <inkml:trace contextRef="#ctx0" brushRef="#br0" timeOffset="57981.834">11164 6173 5705,'-4'28'514,"2"1"0,0 0 1,2-1-1,2 1 0,0-1 0,2 1 0,1-1 0,8 26-514,-5-36 58,-8-18-60,0 0 0,0-1 1,0 1-1,0 0 0,0 0 0,0-1 0,0 1 0,0 0 0,0 0 0,0 0 0,1-1 0,-1 1 0,0 0 0,0 0 1,0-1-1,0 1 0,0 0 0,0 0 0,0 0 0,0 0 0,1-1 0,-1 1 0,0 0 0,0 0 0,0 0 0,0 0 1,1-1-1,-1 1 0,0 0 0,0 0 0,0 0 0,1 0 0,-1 0 0,0 0 0,0 0 0,0 0 0,1 0 1,-1 0-1,0 0 0,0 0 0,1 0 0,-1 0 0,0 0 0,0 0 0,0 0 0,1 0 0,-1 0 0,0 0 0,0 0 1,1 0-1,-1 0 0,0 0 0,0 0 0,0 0 0,1 1 0,-1-1 0,0 0 0,0 0 0,0 0 0,0 0 0,0 0 1,1 1-1,-1-1 0,0 0 0,0 0 0,0 0 0,0 1 0,0-1 2,4-18-41,-2-1 1,0 1-1,-1-1 0,-1 0 1,-2-12 40,1 3-10,-8-231 256,2 124 1197,6-43-1443,1 163 78,1 0 0,1 0-1,1 0 1,0 1-1,1-1 1,0 1 0,1 0-1,1 0 1,0 0 0,1 1-1,0 0 1,1 0-1,0 1 1,1 0 0,5-4-78,3 0 48,2 0 1,0 1 0,1 1-1,0 1 1,1 1 0,12-5-49,1 0-14,1 1 1,0 2-1,1 1 1,1 2-1,0 2 1,0 1-1,1 2 1,0 2-1,0 1 1,0 2 13,-28 1-46,-1 0-1,1 1 1,-1 0-1,1 1 1,-1 0-1,0 0 1,0 1-1,0 0 1,0 1-1,0 0 1,-1 0 0,5 3 46,-11-5-16,-1-1 1,1 1 0,0 0 0,-1 0-1,1 0 1,-1 0 0,1 0 0,-1 0-1,0 0 1,0 0 0,0 0 0,0 1-1,0-1 1,-1 0 0,1 1 0,-1-1-1,1 0 1,-1 1 0,0-1 0,0 1-1,0-1 1,0 0 0,0 1 0,-1-1-1,1 1 1,-1-1 0,0 0 0,1 1-1,-1-1 1,-1 1 15,-3 7-6,-1 0 0,-1-1 0,0 1 0,0-2 0,-1 1 0,1-1 0,-2 0 0,1-1 0,-1 0 0,-7 4 6,-22 19 46,-1-2-1,-1-1 1,-1-3-1,-1-1 1,-1-2-1,-2-2 1,1-2-1,-2-1 1,-15 1-46,-41-3 65,102-13-67,0-1 0,1 0 0,-1 0-1,0 1 1,0-1 0,0 0 0,0 0 0,0 1 0,1-1 0,-1 0 0,0 0 0,0 1 0,0-1-1,0 0 1,0 1 0,0-1 0,0 0 0,0 0 0,0 1 0,0-1 0,0 0 0,0 1 0,0-1-1,0 0 1,0 0 0,-1 1 0,1-1 0,0 0 0,0 0 0,0 1 0,0-1 0,0 0 0,-1 1 2,77 2-198,47 16-621,101 29 819,-60-1-190,-148-42 185,1 0 0,-1 2 0,0 0 0,-1 0 1,10 7 4,-23-13 10,0 0 0,0 0 0,0 1 0,0-1 0,0 0 0,0 1 1,-1-1-1,1 1 0,-1-1 0,1 1 0,-1-1 0,0 1 0,1 0 0,-1 0 1,0 0-1,0 0 0,0 0 0,0 0 0,-1 0 0,1 0 0,-1 0 0,1 1 1,-1-1-1,0 0 0,1 0 0,-1 0 0,0 1 0,-1-1 0,1 0 0,0 0 1,-1 0-1,1 1 0,-1-1 0,1 0 0,-1 0 0,0 0 0,0 0 1,0 0-1,0 0 0,-1 0 0,1-1 0,0 1 0,-1 0 0,1-1 0,-1 1 1,1-1-1,-2 1-10,-16 17 85,0-2 0,-2 0 1,0-2-1,-1 0 0,-1-1-85,-28 21 108,30-20-56,-111 68 513,48-45-129,10 3-54,51-30-227,13-6-117,1-1-1,0 1 1,0 1 0,0 0-1,1 0 1,0 0 0,0 1-1,0 0 1,-1 4-38,-20 29 3277,-1-6-1637</inkml:trace>
  <inkml:trace contextRef="#ctx0" brushRef="#br0" timeOffset="58676.638">7828 7397 5337,'1'-1'137,"-1"-1"0,1 0 0,-1 1 0,1-1 0,0 1 0,0-1 0,0 1 0,0-1-1,0 1 1,0-1 0,0 1 0,0 0 0,0 0 0,1 0 0,-1-1 0,0 1 0,1 0 0,-1 1 0,1-1 0,0 0 0,-1 0-1,1 1 1,-1-1 0,1 1 0,0-1 0,-1 1 0,3-1-137,-4 1 7,107-36 1281,-21 21-811,21-6-63,125-8 577,10 10-991,-50 4 330,14-4 76,13 0 30,228-46 517,-336 49-766,654-72 363,-481 74-446,-30 3 702,229-41-806,-198 6 200,-113 21-148,-34 7-6,-42 22-14,-89-3-33,1-1-40,0 0-1,-1 1 1,1 0 0,0 1-1,-1-1 1,1 1-1,-1 1 1,0 0 0,0 0-1,0 0 1,0 1-1,0 0 1,3 2 41,10 21-797,-23-9 319</inkml:trace>
  <inkml:trace contextRef="#ctx0" brushRef="#br0" timeOffset="73810.731">9531 7543 6073,'-87'13'2322,"85"-13"-2313,0 0 0,-1 0 1,1 1-1,0-1 0,0 1 0,0-1 0,-1 1 0,1 0 0,0 0 1,0 0-1,0 0 0,0 0 0,1 1 0,-1-1 0,0 0 0,0 1 0,1 0 1,-1-1-1,1 1 0,0 0 0,-2 1-9,0 1 6,0 1-5,1 1 1,-1-1 0,1 1 0,0 0 0,0 0 0,0 0-1,1 0 1,0 0 0,0 1 0,1-1 0,-1 0 0,1 0-1,1 0 1,-1 1 0,2 2-2,-1 11 1,11 269 17,-47 128 1036,26-266-242,-6-52-69,18-113-732,-1-1 1,0 1-1,-1-1 1,-1 1-1,0-1 1,-1-5-12,0 10 7,-23-293 138,8 150-58,6-136-87,11 252 41,2-1 0,1 1-1,9-32-40,-11 62 10,-1 0 6,1-1 1,-1 1-1,2 0 0,-1 0 1,1 0-1,0 0 1,0 0-1,1 0 1,-1 1-1,2 0 0,-1 0 1,1 0-1,0 0-16,4-2 20,0 1 0,1-1 1,0 2-1,0-1 0,0 1 0,1 1 0,0 0 0,0 1 0,0 0 0,1 0 0,-1 1 1,4 1-21,143-12-12,-106 13 1,-1 3 0,0 2 1,21 6 10,-64-9-6,-1 0 0,0 0 0,1 1-1,-1 1 1,0-1 0,0 1 0,0 0 0,-1 0 0,1 1 0,-1 0 0,1 0 0,-1 1 0,-1-1 0,1 1 0,-1 1 0,0-1 0,0 1 0,0 0 0,-1 0 0,0 0 0,0 0 0,0 1 0,-1 0 0,0 0 0,0 0 0,-1 0 0,0 0 0,0 0 0,0 5 6,-1 3-18,-1-1 1,-1 1-1,0 0 1,-1-1-1,-1 1 1,0-1-1,0 0 1,-2 0-1,0 0 1,0 0-1,-2-1 1,1 0-1,-2 0 1,1 0-1,-2-1 1,0-1-1,0 1 1,-1-1-1,0-1 1,-1 0-1,0-1 1,-1 0-1,0 0 1,0-1-1,-7 3 18,-19 8 46,-1 0 0,-1-3 0,0-1 0,-1-2-1,0-1 1,-8-2-46,-26 7 131,76-17-132,-1 0 0,0 0 0,0 0 0,0 0-1,1 0 1,-1 0 0,0 0 0,0 0 0,0 0 0,1 0 0,-1 0 0,0 0 0,0 0 0,0 0 0,1 0-1,-1 0 1,0 0 0,0 0 0,0 0 0,0 1 0,1-1 0,-1 0 0,0 0 0,0 0 0,0 0 0,0 0 0,0 1-1,1-1 1,-1 0 0,0 0 0,0 0 0,0 1 0,0-1 0,0 0 0,0 0 0,0 0 0,0 1 0,0-1-1,0 0 1,0 0 0,0 0 0,0 1 0,0-1 0,0 0 0,0 0 1,9 1-3,172 30-17,-68-13 132,92 2-112,-165-19 4,-1 2 0,1 2 0,-1 1 1,0 3-1,-1 0 0,0 3 0,22 10-4,-56-20 0,0 0 0,0 0 1,-1 0-1,1 0 0,0 1 0,-1 0 0,0-1 0,0 1 0,0 1 0,0-1 1,0 0-1,0 1 0,-1-1 0,0 1 0,0 0 0,0 0 0,0 0 1,0 0-1,-1 0 0,0 0 0,0 0 0,0 0 0,0 1 0,-1-1 0,1 0 1,-1 0-1,0 1 0,-1-1 0,1 0 0,-1 1 0,0-1 0,0 0 0,0 0 1,0 0-1,-1 0 0,1 0 0,-1 0 0,0 0 0,-1 0 0,1-1 0,-1 1 1,0 0-1,-17 18 42,-2 0 0,0-2 0,-1 0 0,-14 7-42,2-3 127,0-2 0,-2-1 0,0-2 1,-2-2-1,0-1 0,0-2 0,-2-2 1,1-2-1,-1-1 0,-1-2 0,0-2 1,-22-1-128,-196-8 245,256 3-293,1 1 0,0 0 0,0-1 0,0 1 0,0 1 0,0-1 0,0 0 0,0 1 0,0-1 0,0 1 0,0 0 0,0 0 0,0 0 0,0 1 0,1-1 0,-1 1 0,-2 1 48,7 8-296</inkml:trace>
  <inkml:trace contextRef="#ctx0" brushRef="#br0" timeOffset="74494.25">10951 8139 5649,'-93'-49'3716,"-1"-15"-3254,87 59-497,-1 1-1,0-1 1,0 2-1,0-1 0,0 1 1,-1 0-1,1 1 0,-6-1 36,11 2-26,-1 1 0,1-1-1,0 1 1,-1 0-1,1 0 1,-1 0 0,1 0-1,0 1 1,-1-1-1,1 1 1,0 0 0,-1 0-1,1 0 1,0 0-1,0 1 1,0-1 0,0 1-1,0 0 1,0 0-1,1 0 1,-1 0 0,1 0-1,-2 3 27,-3 5-52,1 1 0,0-1-1,1 1 1,0 1 0,1-1-1,0 1 1,1 0 0,1 0-1,-2 6 53,-3 45-17,2 1 0,3-1 0,3 0 0,3 8 17,-4-70 1,0 20 30,2 0 0,0 0 0,2 0 0,0-1 0,1 1 0,7 15-31,-12-34 10,1 1 1,0-1-1,-1 0 0,1 0 1,0 1-1,0-1 0,1 0 1,-1 0-1,0 0 0,1 0 1,-1-1-1,1 1 0,-1 0 1,1 0-1,0-1 0,0 1 1,0-1-1,0 0 0,0 0 0,0 1 1,0-1-1,0 0 0,1-1 1,-1 1-1,0 0 0,0-1 1,1 1-1,-1-1 0,1 0 1,-1 0-1,0 0 0,1 0 1,-1 0-1,2 0-10,2-2 17,-1 0 0,1 1-1,0-2 1,-1 1 0,0-1 0,1 0 0,-1 0 0,0 0 0,0 0-1,-1-1 1,1 0 0,-1 0 0,0-1 0,0 1 0,0-1 0,-1 0-1,1 0 1,0-2-17,0 2 12,52-81 108,2-38-42,65-148 2,-114 247-77,17-43 6,-2-2-1,6-39-8,-10-26 32,7-129 582,-26 235-207,-3 27 210,0 21-346,-4 131 270,-15 77-158,-41 179-383,14-193 477,17-80-819,-5 72 342,35-190-965,7-18 329</inkml:trace>
  <inkml:trace contextRef="#ctx0" brushRef="#br0" timeOffset="75154.231">11437 7607 6113,'-24'103'5999,"24"52"-6448,3-95 569,-1 11-500,2-7-140,-3 1 0,-3-1 0,-2 1 0,-9 33 520,8-76 151,-1-1-1,-1 1 1,-1-1-1,0-1 0,-12 20-150,20-39 30,-1 1-1,1-1 0,0 0 1,-1 1-1,1-1 0,-1 0 1,1 1-1,-1-1 0,0 0 1,0 0-1,0 1 0,1-1 1,-1 0-1,0 0 0,0 0 0,0 0 1,-1 0-1,1 0 0,0-1 1,0 1-1,0 0 0,-1-1 1,1 1-1,0 0 0,-1-1 1,1 0-1,-1 1 0,1-1 0,0 0 1,-1 0-1,1 1 0,-1-1 1,1 0-1,-1-1 0,1 1 1,-1 0-1,1 0 0,0 0 1,-1-1-1,1 1 0,0-1 0,-1 1 1,0-2-30,-4-7 41,1 0 0,0-1 0,0 0 1,1 0-1,0-1 0,1 1 0,0-1 1,0 0-1,2 0 0,-1-2-41,-3-13 32,-2-19 11,2 0-1,2 0 1,2 0 0,1-1-1,3 1 1,2 0 0,2 0-1,2 0 1,1 1 0,3 1-1,1 0 1,3 0 0,10-18-43,-20 43 10,1-1 1,1 1-1,1 1 0,0-1 1,1 2-1,1-1 1,1 2-1,0 0 1,1 0-1,0 1 1,1 1-1,1 0 1,10-5-11,15-2 13,-40 19-14,0 1 0,0-1 1,0 0-1,0 1 0,0-1 0,0 1 0,0-1 0,0 1 1,0-1-1,0 1 0,0 0 0,0-1 0,1 1 1,-1 0-1,0 0 0,0 0 0,0 0 0,1 0 0,-1 0 1,0 0-1,0 1 0,0-1 0,0 0 0,1 1 0,-1-1 1,0 1-1,0-1 0,0 1 0,0-1 0,0 1 1,0 0-1,0-1 0,0 1 0,0 0 0,-1 0 0,1 0 1,0 0-1,0 0 1,6 48-33,-15 22-3,-9 34-43,2-57 23,-2-1-1,-2-1 1,-12 20 56,20-42-21,-1-1 1,-1 0-1,-1-1 0,-9 11 21,0-12 11,23-21-11,0 0-1,1 0 1,-1 0 0,0 0 0,1-1-1,-1 1 1,0 0 0,1 0-1,-1-1 1,0 1 0,0 0 0,1 0-1,-1-1 1,0 1 0,0 0-1,0-1 1,0 1 0,1 0 0,-1 0-1,0-1 1,0 1 0,0-1-1,0 1 1,0 0 0,0-1 0,0 1-1,0 0 1,0-1 0,0 1 0,0 0-1,0-1 1,0 1 0,0 0-1,0-1 1,0 1 0,0 0 0,-1-1-1,1 1 1,0 0 0,0-1-1,0 1 1,0 0 0,-1-1 0,1 1-1,0 0 1,0 0 0,-1-1 0,1 1-1,0 0 1,-1 0 0,1 0-1,0-1 1,0 1 0,-1 0 0,1 0-1,0 0 1,-1 0 0,1 0-1,-1 0 1,1 0 0,0 0 0,-1-1 0,10-5 1,-1-1 0,1 2 1,0-1-1,1 1 0,-1 0 1,1 1-1,0 0 0,2 0-1,33-12 94,1 2 0,0 2 0,1 1-1,0 3 1,0 2 0,9 2-94,-48 3 8,1 0-1,-1 0 1,0 1-1,1 0 1,-1 0-1,0 1 1,1 1-1,-1-1 1,0 1-1,0 0 1,0 1-1,0 0 1,0 0 0,-1 1-1,0 0 1,1 0-1,-1 1 1,-1 0-1,1 0 1,2 3-8,-6-4 1,-1 0 0,0 0 1,0 0-1,0 1 0,-1-1 1,0 0-1,1 1 0,-2-1 1,1 1-1,0-1 0,-1 1 1,0-1-1,0 1 1,0-1-1,0 1 0,-1-1 1,0 1-1,0-1 0,0 1 1,0-1-1,-1 0 0,0 0 1,0 1-1,0-1 0,-1 0-1,-5 12 56,-2 0 0,0 0-1,-1-2 1,0 1 0,-10 8-56,7-9 152,-2 0 1,1 0 0,-1-2 0,-1 0-1,-1-1 1,-13 7-153,21-13 107,0-1 0,0 0 0,0 0 0,0-1 1,-1-1-1,1 0 0,-1 0 0,1-1 0,-1 0 0,0-1 0,0 0 0,1 0 0,-1-2 0,0 1 1,1-1-1,-8-3-107,12 4 30,0-1 0,0-1 0,0 1 0,0-1 0,1 0 0,-1 0 0,1-1 0,0 1 0,0-1 0,-4-4-30,9 8-14,-1-1 0,1 1 1,0-1-1,-1 0 0,1 1 0,0-1 1,0 1-1,-1-1 0,1 0 1,0 1-1,0-1 0,0 0 0,0 0 1,0 1-1,0-1 0,0 0 1,0 1-1,0-1 0,0 0 0,0 1 1,1-1-1,-1 0 0,0 1 1,0-1-1,1 0 0,-1 1 0,0-1 1,1 1-1,-1-1 0,1 1 1,-1-1-1,0 1 0,1-1 0,-1 1 1,1-1-1,0 1 0,-1-1 0,1 1 1,-1 0-1,1-1 0,0 1 1,-1 0-1,1 0 0,0-1 0,-1 1 1,1 0-1,0 0 0,-1 0 1,1 0 13,63-17-2097,-14 7 1424</inkml:trace>
  <inkml:trace contextRef="#ctx0" brushRef="#br0" timeOffset="4263.834">12971 2336 6057,'-13'-1'2345,"7"-10"-1761,21 6-216,12-1-16,3-9-120,7 2 56,16 2 120,14 1 24,9-11-120,15 14-104,5 3-184,2 7-112,-10 14-352,-18-5-232,-30 17 2969,-17 2-1945</inkml:trace>
  <inkml:trace contextRef="#ctx0" brushRef="#br0" timeOffset="4441.378">13185 2848 9202,'62'-7'3185,"42"1"-2889,10 7-400,14 12 104</inkml:trace>
  <inkml:trace contextRef="#ctx0" brushRef="#br0" timeOffset="5000.348">15686 355 5449,'-52'-30'3560,"42"27"-3406,-1 0 1,1 1-1,-1 1 0,0 0 0,1 0 1,-1 1-1,-6 1-154,-3 2 70,-1 1 0,1 1 0,0 1 1,1 1-1,-1 1 0,1 1 0,1 0 0,0 1 1,0 1-1,1 1 0,-11 9-70,-23 21 18,1 2 1,2 2-1,2 3 1,2 1-1,-5 13-18,0-2 3,2 1 0,4 3 0,-12 25-3,22-24-13,3 0 0,3 2-1,2 1 1,4 1 0,3 1-1,-4 38 14,8 37-68,14-129 59,0-1 0,0 0 0,2 0-1,0 0 1,0 0 0,2 0 0,0-1-1,1 1 1,0-1 0,1 0 0,1 0-1,1-1 1,0 0 0,0 0 0,2-1-1,9 11 10,-15-17 3,2 0-1,-1 0 0,1-1 0,0 1 1,0-1-1,0-1 0,1 1 0,0-1 1,0 0-1,1-1 0,-1 0 0,1 0 1,0 0-1,0-1 0,0 0 0,0-1 1,1 0-1,-1 0 0,1-1 1,-1 0-1,1 0 0,-1-1 0,1 0-2,5-2 27,0 0 0,0-1 0,0 0-1,-1-1 1,0-1 0,1 0 0,-2-1 0,1 0-1,-1-1 1,0 0 0,0-1 0,-1-1-1,0 0 1,0 0 0,-1-1 0,-1 0 0,1 0-1,-2-2 1,1 1 0,-2-1 0,1 0-1,-2 0 1,0-1 0,0 0 0,1-4-27,2-7 116,-1 0 0,0-1-1,-2 0 1,-1-1 0,-1 1 0,-1-1 0,-1-24-116,-2 35 16,0 1 0,-2-1 0,0 0 0,0 1 0,-2-1 0,1 1 0,-2 0 0,0 0 0,-1 0 0,0 1 0,-1-1 0,0 2 0,-1-1 0,-4-3-16,8 10-26,0 1 1,0 0 0,0 1 0,-1-1-1,0 1 1,0-1 0,0 2-1,0-1 1,0 0 0,-1 1 0,0 0-1,0 0 1,0 1 0,0 0-1,0 0 1,0 0 0,0 1 0,-1 0-1,1 0 1,-1 0 0,1 1 0,-3 0 25,-1 0-88,1 0 1,0 1-1,-1 0 1,1 0-1,0 1 1,0 1-1,-8 2 88,-4 7-189,1 0 0,1 0-1,0 2 1,1 1 0,0 0-1,1 1 1,1 1-1,-7 9 190,-55 64-369</inkml:trace>
  <inkml:trace contextRef="#ctx0" brushRef="#br0" timeOffset="5635.744">15981 253 8066,'86'-41'3078,"-56"35"-2980,0 1 0,0 1 0,0 1 0,0 2 0,1 1 0,5 1-98,-3 1-14,0 0 0,-1 2 1,1 2-1,-1 1 0,0 1 1,-1 2-1,25 11 14,-46-17-64,0 1 1,0 1-1,-1 0 0,1 0 1,-1 1-1,-1 0 1,1 1-1,-1 0 0,0 0 1,3 6 63,-9-11-20,0 0 0,0 0 0,-1 1 0,1-1 0,-1 0 1,0 1-1,0-1 0,0 1 0,-1 0 0,1-1 0,-1 1 0,0-1 1,1 1-1,-2 0 0,1-1 0,0 1 0,-1 0 0,0-1 0,0 1 1,0-1-1,0 1 0,0-1 0,-1 0 0,0 0 0,1 1 0,-1-1 1,0 0 19,-13 16 18,1-1 0,-2-1 0,0 0 0,-2-1 0,1-1 0,-15 9-18,-176 136 962,-10-8 255,181-127-1046,20-15-120,0 1-1,1 0 1,1 1 0,0 0-1,0 2 1,2-1-1,-1 2 1,2 0 0,0 0-1,-5 10-50,11-14-33,0 1-1,0 0 0,2 0 1,-1 0-1,1 1 0,1-1 1,0 1-1,1 0 0,0 8 34,1-16-48,1 1-1,0-1 0,1 0 1,-1 1-1,1-1 0,0 1 1,0-1-1,1 0 0,-1 0 1,1 0-1,1 0 0,-1 0 1,0 0-1,1-1 0,0 1 1,0-1-1,1 1 0,-1-1 1,1 0-1,0-1 0,0 1 1,0 0-1,0-1 0,3 1 49,14 6-130,-1-1 0,1-1 0,1-1 0,-1-1 0,1 0 0,0-2 0,7 0 130,21 5-102,5 2 2,2 0 24,-1 2-1,32 13 77,-81-23 30,0 0 1,0 0 0,0 0 0,0 1 0,0 0 0,-1 0-1,0 1 1,0 0 0,0 0 0,0 1-31,-4-4 39,-1 0 0,1 0 0,-1 0 0,1 0 0,-1 1 0,0-1 0,0 0-1,0 1 1,0-1 0,-1 1 0,1-1 0,-1 1 0,1-1 0,-1 1 0,0-1 0,0 1 0,0 0 0,0-1 0,0 1 0,-1-1 0,1 1-1,-1-1 1,0 1 0,0-1 0,0 1 0,0-1 0,0 0 0,0 0 0,-1 1 0,0 0-39,-5 6 122,-1 1 1,0-1 0,-1-1-1,0 0 1,0 0-1,-1-1 1,0 0-1,0-1 1,-2 1-123,-356 191-1472,272-142 915</inkml:trace>
  <inkml:trace contextRef="#ctx0" brushRef="#br0" timeOffset="7099.505">14396 2877 4921,'-4'-3'640,"3"3"-577,1 0 1,-1 0-1,0 0 1,1-1-1,-1 1 1,0 0-1,1 0 1,-1-1-1,0 1 1,1-1-1,-1 1 1,1 0-1,-1-1 1,1 1-1,-1-1 1,1 1-1,-1-1 1,1 0-1,-1 1 1,1-1-1,-1 1 1,1-1-1,0 0 0,0 1 1,-1-1-1,1 0 1,0 1-1,0-1 1,0 0-1,0 0 1,-1 1-1,1-1 1,0 0-1,1 1 1,-1-1-1,0 0 1,0 0-1,0 1 1,0-1-1,0 0 1,1 1-1,-1-1 1,0 0-1,1 1 1,-1-2-64,38-37 797,63-3-241,-13 19-46,22-2 113,187-5 748,-142 17-843,11 0 264,26-12-792,-140 16 73,130-22 95,46-20-168,-118 22-356,-77 27-171,-28 8 225</inkml:trace>
  <inkml:trace contextRef="#ctx0" brushRef="#br1" timeOffset="42581.887">14690 3362 5505,'9'-24'2071,"19"-11"-1008,-17 18-208,-10 17-833,-1-1-1,0 0 1,1 1 0,-1-1-1,0 1 1,1-1-1,-1 1 1,1-1 0,-1 1-1,1-1 1,-1 1-1,1-1 1,0 1-1,-1 0 1,1-1 0,-1 1-1,1 0 1,0-1-1,-1 1 1,1 0 0,0 0-1,-1 0 1,1 0-1,0 0 1,0-1-1,-1 1 1,1 1 0,0-1-1,-1 0 1,1 0-1,0 0 1,-1 0 0,1 0-1,0 0 1,-1 1-1,1-1 1,0 1-22,173 34 141,-135-31-84,1-2 0,-1-2 1,1-1-1,-1-3 0,1-1 0,18-5-57,80-17 472,-47 24 16,-85 3-458,0 0 0,0 1-1,-1 0 1,1 0 0,0 0-1,-1 0 1,1 1 0,-1 0-1,1 0 1,-1 1 0,0-1-1,3 3-29,-6-4 5,0 0 0,0 0-1,0 1 1,0-1 0,0 0 0,0 1-1,-1 0 1,1-1 0,-1 1-1,1 0 1,-1 0 0,0-1 0,1 1-1,-1 0 1,0 0 0,0 1-1,-1-1 1,1 0 0,0 0-1,-1 0 1,1 1 0,-1-1 0,0 0-1,1 0 1,-1 1 0,0-1-1,-1 0 1,1 0 0,0 1 0,-1-1-5,-3 16 2,0 0 1,-2 0-1,0-1 1,-1 1-1,-1-1 1,0-1 0,-4 4-3,-21 45 7,8-2 6,2 1 1,3 2-1,3 0 1,3 0-1,-3 46-13,1 46 4,7 136-4,11-90-58,-6-74-562,4-129 586,1 0 1,-1 0-1,0 0 0,0 0 0,0 0 0,0 0 1,1 0-1,-1 0 0,0 0 0,-1 0 0,1 0 1,0 0-1,0 0 0,0 0 0,-1 0 0,1 0 1,0-1-1,-1 1 0,1 0 0,-1 0 0,1 0 1,-1 0-1,1 0 0,-1-1 0,0 1 0,1 0 1,-1 0-1,0-1 0,0 1 0,1-1 0,-1 1 1,0-1-1,0 1 0,0-1 0,0 1 0,0-1 1,0 0-1,0 1 0,0-1 0,0 0 0,1 0 1,-1 0-1,0 0 0,0 0 0,0 0 0,0 0 1,0 0-1,0 0 0,0 0 0,0 0 0,0-1 1,0 1-1,0 0 0,0-1 0,0 1 34,-22-20-1872,-10-9 855</inkml:trace>
  <inkml:trace contextRef="#ctx0" brushRef="#br1" timeOffset="42850.656">14817 4239 6841,'83'-18'3649,"19"-4"-24,31-1-2777,7-3-120,5 6-432,-18 3-472,-24 4-992,-21 3 5321,-57 17-3409</inkml:trace>
  <inkml:trace contextRef="#ctx0" brushRef="#br0" timeOffset="45768.385">17341 2481 5273,'12'-18'2665,"5"-9"-97,28 1-1976,7-12-56,19 5-55,7 11-121,7 15-152,7 7-40,-6 0-80,4-4-128,-2 4-512,-8 1-273,-17 21-127,-8-9 448</inkml:trace>
  <inkml:trace contextRef="#ctx0" brushRef="#br0" timeOffset="46010.736">17512 2820 5881,'72'-13'2985,"14"-1"-104,11-11-2489,17 21-408,10 8-376,6 3-665,-46 4-1983,-42-6 1983</inkml:trace>
  <inkml:trace contextRef="#ctx0" brushRef="#br0" timeOffset="46516.114">19724 1750 5873,'-12'9'1083,"9"-7"-901,0-1 0,0 1 1,1 0-1,-1 0 1,1 0-1,-1 1 0,1-1 1,0 0-1,0 1 0,0 0 1,0-1-1,0 1 1,0 0-1,1 0 0,-1 0 1,1 0-1,0 0 1,0 0-1,0 2-182,-1 18 69,1 1 1,2-1 0,0 0-1,1 1 1,1-1-1,5 14-69,-6-26 18,0 0 0,1 0-1,0 0 1,1-1 0,0 0-1,1 0 1,0 0 0,1 0-1,0-1 1,0 1 0,1-2-1,0 1 1,1-1 0,0 0-1,0 0 1,0-1 0,1 0-1,0-1 1,1 0 0,8 4-18,81 16 136,-71-23-118,1-1-1,0-2 1,0 0 0,0-2 0,0-2 0,0 0-1,-1-2 1,0-1 0,0-1 0,-1-1-1,0-2 1,0-1-18,25-13 24,-1-2-1,-1-3 1,-2-2-1,-1-1 0,22-23-23,46-47 253,-98 87-215,15-12 266,-2-1-1,-1-1 0,3-8-303,-24 28 131,-1 0 0,0 0 0,-1-1-1,0 0 1,-1-1 0,0 1 0,0-1-1,-2 0 1,1 0 0,-1 0 0,-1-1-1,1-8-130,-3 10 12,-1 1-1,0-1 0,0 1 0,-1-1 0,0 1 0,-1 0 0,0 0 0,-1 0 0,0 1 0,0-1 0,-1 1 1,0 0-1,-1 0 0,0 0 0,-1 1 0,1 0 0,-1 0 0,-1 1 0,0 0 0,0 0 0,0 1 0,-4-3-11,-7-3-74,0 1 0,-1 1 0,0 0 0,-1 2 0,1 0 0,-2 1-1,1 2 1,-1 0 0,0 1 0,0 1 0,0 1 0,0 1 0,-4 1 74,-9 1-55,1 2 0,-1 1 0,1 1 0,0 2 0,0 2 0,1 1 0,0 1 1,-6 5 54,-13 9-12,2 2 0,0 2 0,2 2 1,1 3-1,-7 9 12,36-30-188,0 2 1,1 0 0,1 0-1,1 2 1,0 0-1,1 1 1,0 0-1,2 1 1,0 0 0,2 1-1,0 1 1,1 0-1,1 0 1,0 0 0,-2 18 187,5 69-486</inkml:trace>
  <inkml:trace contextRef="#ctx0" brushRef="#br0" timeOffset="46912.17">20878 1697 7034,'-32'-16'3646,"31"16"-3651,1 0 0,-1 0 0,1 0 1,-1 0-1,0 1 0,1-1 0,-1 0 1,1 0-1,-1 0 0,1 1 0,-1-1 0,0 0 1,1 1-1,0-1 0,-1 1 0,1-1 1,-1 1-1,1-1 0,-1 1 0,1-1 1,0 1-1,-1-1 0,1 1 0,0-1 1,0 1-1,-1-1 0,1 1 0,0 0 1,0-1-1,0 1 0,0-1 0,0 1 0,0 0 1,0-1-1,0 1 0,0-1 0,0 1 1,0 0-1,0-1 0,0 1 0,0-1 1,1 1 4,11 17-639,49 68-663,-45-64 1202,-1 0 0,-2 0 0,0 1 0,-1 1 0,7 19 100,-6-11 89,-2 0 0,-1 0 0,-1 1 0,-2 1 0,2 28-89,-3-15 378,-3 1 0,-2 0 0,-1 0 0,-3 0-1,-2 0 1,-2 0 0,-3-1 0,-1-1-1,-2 1 1,-2-2 0,-20 41-378,23-64 304,-1-1 0,0-1-1,-2-1 1,0 0 0,-1 0 0,-1-2-1,-1 0 1,-1-1 0,0-1 0,0 0 0,-2-2-1,0 0 1,0-2 0,-3 1-304,-14 4 273,-1-1 0,-1-1 1,0-3-1,-1-1 0,0-2 0,-1-2 0,-23 0-273,-66-4-1265,-122-15 1265,141 9-1350,18 13-85,27 28 635</inkml:trace>
  <inkml:trace contextRef="#ctx0" brushRef="#br0" timeOffset="76464.165">15374 5752 6465,'-4'-2'320,"0"-1"1,0 1-1,0-1 0,0 0 0,1-1 0,0 1 0,-1 0 0,1-1 0,1 0 0,-1 0 0,0 0 0,1 0 0,-1-1-320,3 5 72,13 43-118,41 40 14,-27-35 16,-2 2 0,15 47 16,-18-33 34,-3 1 0,-3 1 0,-3 0 0,3 52-34,-1-49 401,-15-69-395,0 0 1,1 0-1,-1 0 0,0 0 0,1 0 1,-1 1-1,0-1 0,1 0 1,-1 0-1,0 0 0,1 0 0,-1 0 1,1 0-1,-1 0 0,0 0 1,1 0-1,-1-1 0,0 1 0,1 0 1,-1 0-1,0 0 0,1 0 1,-1 0-1,0-1 0,1 1 0,-1 0 1,0 0-1,1-1 0,-1 1 1,0 0-1,0 0 0,1-1 0,-1 1 1,0 0-1,0-1 0,0 1 1,0 0-1,1-1 0,-1 1 0,0 0 1,0-1-1,0 1 0,0 0 1,0-1-1,0 1 0,0 0 0,0-1 1,0 1-1,0-1 0,0 1 1,0 0-1,0-1 0,0 1 0,0 0 1,0-1-1,0 1 0,-1 0 1,1-1-1,0 1 0,0 0 0,0-1 1,-1 1-1,1 0 0,0-1 1,0 1-1,-1 0-6,-10-103 156,2 27-243,-3 0 1,-4 1 0,-3 1-1,-4-4 87,-103-224 144,123 296-130,-3-5 41,1-1 1,0 0 0,1 0 0,1 0 0,0 0 0,0-1 0,1 1 0,0-8-56,2 16 23,1 0 0,0-1 0,0 1 0,0 0 0,0 0 0,1 0 0,-1 0 0,1 1 0,0-1 0,0 0 0,0 1 0,1-1 0,-1 1 0,1 0 0,0 0 0,0 0 0,0 0 0,0 0 0,1 1 0,-1-1 0,1 1 0,0 0 0,-1 0 0,1 0 0,0 1 0,0 0 0,0-1 0,0 1 0,0 0 0,0 1 0,2-1-23,10-5 7,47-15 22,102 6-4,-139 12-2,-1 2 0,0 1 0,1 1 0,-1 1 0,0 1 0,0 2-1,1 0-22,-22-4-2,0 0 0,-1 0 0,1 0-1,0 1 1,-1-1 0,1 1-1,-1 0 1,0 0 0,1 0 0,-1 0-1,0 0 1,0 1 0,0 0-1,-1-1 1,1 1 0,-1 0 0,1 0-1,-1 1 1,0-1 0,0 0 0,0 1-1,-1-1 1,1 1 0,-1 0-1,0-1 1,0 1 0,0 0 0,-1 0-1,1 0 1,-1-1 0,0 3 2,-1 4-71,-1 0 0,-1 0 0,1 0 0,-2 0 0,1 0 1,-2-1-1,1 0 0,-1 0 0,0 0 0,-1 0 0,0-1 0,0 0 0,-1 0 1,-4 3 70,0 3-44,-1 0 1,0-1-1,-1 0 1,-1-1-1,0-1 1,0 0-1,-1-1 1,0 0 0,-1-1-1,0-1 1,-1-1-1,1 0 1,-2-1-1,-3 0 44,-66 3 359,86-10-353,1 1 0,-1 0 0,1 0 0,-1 0 0,1-1 0,-1 1 0,1 0 0,-1 0 0,1 0 0,-1 0 0,1 0 0,-1 0 0,1 0 0,-1 0 0,1 0 0,-1 0 0,0 0 0,1 1-1,-1-1 1,1 0 0,-1 0 0,1 0 0,-1 1 0,1-1 0,0 0 0,-1 1 0,1-1 0,-1 0 0,1 1 0,0-1 0,-1 0 0,1 1 0,0-1 0,-1 1 0,1-1 0,0 1 0,0-1 0,-1 1 0,1-1 0,0 1 0,0-1 0,0 1 0,0-1 0,-1 1 0,1 0-6,25 18 117,-5-10-127,1-2 0,0 0 1,1-1-1,0 0 0,0-2 1,0-1-1,0-1 0,9 0 10,0-3 4,-24 1 4,-1-1 0,0 1 0,1 1 0,-1-1 0,0 1 0,0 0-1,1 0 1,-1 1 0,0-1 0,0 2 0,0-1 0,0 1 0,-1-1 0,2 2-8,-4-1 20,-1-1 1,1 1-1,-1 0 1,0 0-1,1 0 1,-1 0-1,-1 1 1,1-1-1,0 0 1,-1 1-1,0-1 1,0 1-1,0 0 0,0-1 1,0 1-1,-1 0 1,0-1-1,0 1 1,0 0-1,0-1 1,0 1-1,-1 0 1,0 3-21,-2 11 6,-2-1 0,1 1 0,-2 0 0,-1-1 1,0 0-1,-1-1 0,0 0 0,-11 15-6,-88 116 13,102-140-32,-1 0-1,0 0 0,-1 0 1,0-1-1,0 0 1,0-1-1,-1 1 0,1-1 1,-1-1-1,-1 0 0,-6 3 20,9-5 162,-1 0 0,1-1-1,0 0 1,-1 0-1,1-1 1,-1 0 0,1 0-1,0 0 1,-1-1 0,-4-1-162,-52-19 837</inkml:trace>
  <inkml:trace contextRef="#ctx0" brushRef="#br0" timeOffset="76847.108">16513 5742 7058,'6'-4'3192,"-6"2"-1367,7-3-777,2-3-616,2 8-136,7-4-320,6 11-112,4-7-232,21 3-72,10 4-24,3-10 72,3 11 128,-29-27-49,-17 6-279,-9 0-208,1-16 488</inkml:trace>
  <inkml:trace contextRef="#ctx0" brushRef="#br0" timeOffset="77095.787">16488 6040 9522,'15'7'3977,"8"-10"-1641,23 6-2192,11 1-152,9-1-576,5-4-432,-4-32 4905,0 5-3297</inkml:trace>
  <inkml:trace contextRef="#ctx0" brushRef="#br0" timeOffset="77412.188">17291 5530 12859,'49'-28'4722,"-33"20"-4626,318-175-3733,-316 172 2962,0 0 0,1 1 0,0 2-1,0 0 1,1 0 0,19-3 675,8 12-1527,-45-1 1496,0 1 0,0 0 0,0 0 0,0 1 0,-1-1 0,1 0 0,0 0 0,-1 1 0,1-1 0,-1 1 0,0 0 0,1-1 0,-1 1 0,0 0 0,0 0 0,0 0 0,0-1 0,-1 1 0,1 0 0,0 0 0,-1 0 0,1 1 0,-1-1 0,0 0 0,0 0 0,1 0 0,-2 0 0,1 0 0,0 0 0,0 0 0,-1 0 0,1 0 0,-1 0 0,1 0 0,-1 0 0,0 0 0,0 0 0,0 0 0,0 0 0,0 0 0,0-1 31,-32 74 279,-34 35 2273,-43 51-2552,31-48 2677,-22 49-2677,29-20 1181,69-135-1130,1-4-32,1 0 0,-1 1 0,1-1 0,0 0 0,0 1 0,0-1-1,0 0 1,0 1 0,1-1 0,-1 1 0,1-1 0,0 1 0,0-1 0,1 1 0,-1-1-1,1 1 1,0 2-19,1-2-7,0 0 0,0 0 0,1 0 0,-1 0 0,1-1 0,0 1 0,0-1 0,0 1-1,1-1 1,-1 0 0,1 0 0,-1-1 0,1 1 0,0-1 0,0 0 0,0 0 0,0 0-1,1 0 1,-1-1 0,1 1 0,0-1 7,6 2-44,0-1 0,1 0 0,-1 0-1,1-1 1,-1-1 0,1 0 0,11-1 44,39-10-579,1-1-295,-13-11 376</inkml:trace>
  <inkml:trace contextRef="#ctx0" brushRef="#br0" timeOffset="81008.708">18919 4825 5761,'-29'-9'3105,"37"3"-2237,45 15-563,15-25-293,45-40-1,-104 51-9,0-2-1,1 1 0,-2-2 1,1 1-1,-1-1 0,0 0 1,-1-1-1,0 1 0,0-1 1,-1-1-1,0 0 0,-1 0-1,2 0 3,62-134 77,-66 138-76,-1 0-1,0 0 1,0 0 0,-1 0-1,1 0 1,-2 0 0,1 0-1,0 0 1,-1-1 0,-1 1-1,1 0 1,-1 0 0,0-1-1,0 1 1,0 0 0,-1 0 0,0 0-4,0 1 0,0 0 1,0 0-1,-1 0 1,1 1-1,-1-1 1,0 1-1,-1-1 1,1 1-1,-1 0 1,1 0-1,-1 1 1,-1-1-1,1 1 1,0-1-1,-1 2 1,1-1-1,-1 0 1,-1 0-1,3 3-5,1 0-1,-1 0 1,1 0 0,0 0-1,-1 0 1,1 0 0,0 1 0,-1-1-1,1 1 1,0-1 0,-1 1-1,1 0 1,0 0 0,0 0 0,0 0-1,0 0 1,0 1 0,0-1-1,0 1 1,0-1 0,1 1-1,-1 0 1,0 0 0,1-1 0,0 1-1,-1 0 1,1 0 0,0 1-1,0-1 6,-27 54-106,11 14 16,3 1 0,1 29 90,-39 428-395,37-308 243,9 9 152,22-76 505,12-72-162,-27-80-340,-1-1-1,1 1 1,-1-1-1,1 1 1,-1-1-1,1 1 1,-1-1-1,1 0 1,0 1-1,-1-1 1,1 0 0,-1 1-1,1-1 1,0 0-1,-1 0 1,1 0-1,0 1 1,0-1-1,-1 0 1,1 0-1,0 0 1,-1 0-1,1 0 1,0 0-1,-1-1 1,1 1 0,0 0-1,-1 0 1,1 0-1,0-1 1,-1 1-1,1 0 1,0-1-1,-1 1 1,1 0-1,-1-1 1,1 1-1,-1-1 1,1 1-1,-1-1 1,1 1-1,-1-1 1,1 1 0,-1-1-1,0 0 1,1 1-1,-1-1 1,0 0-1,1 0-2,35-73 124,35-86-26,-64 143-94,-5 13-1,-1-1 0,1 1 0,0 0 0,0 0 0,1 0 0,-1 0 0,1 0 0,0 0-1,0 1 1,0-1 0,0 1 0,1 0 0,0-1-3,-3 4 2,1-1 0,-1 0-1,0 1 1,0-1-1,0 1 1,0 0 0,1-1-1,-1 1 1,0 0 0,1 0-1,-1 0 1,0 0-1,0 0 1,1 0 0,-1 0-1,0 0 1,0 1 0,1-1-1,-1 0 1,0 1 0,0-1-1,0 1 1,0-1-1,1 1 1,-1 0 0,0-1-1,0 1 1,0 0 0,0 0-1,0 0 1,-1 0 0,1 0-1,0 0 1,0 0-1,-1 0 1,1 0 0,0 0-1,-1 0 1,1 0 0,-1 1-2,186 272 46,-184-270-44,1 0-1,0 0 0,0 0 1,0-1-1,0 1 1,0-1-1,1 0 0,0 0 1,-1 0-1,1-1 1,0 1-1,0-1 0,1 0 1,-1 0-1,0 0 0,1-1 1,-1 0-1,1 0 1,-1 0-1,1 0 0,0 0 1,-1-1-1,1 0 1,0 0-1,0 0-1,-1-2 7,0 1-1,0-1 1,0 1 0,0-1 0,0-1-1,-1 1 1,1 0 0,-1-1 0,1 0-1,-1 1 1,0-1 0,0-1-1,0 1 1,0 0 0,-1-1 0,1 1-1,-1-1 1,0 0 0,0 0 0,0-1-7,12-21 39,-2-1 0,-1 0 0,-1 0 0,-2-1 1,0 0-1,-2-1 0,-1 1 0,-1-1 1,-2 0-1,-1-8-39,-1 7 126,-1 0-1,-2 1 1,-1-1 0,-2 1 0,0 0 0,-2 1-1,-1 0 1,-1 0 0,-12-21-126,20 45 28,1 0 4,-1 0 0,1 0 1,-1 1-1,1-1 0,-1 1 0,0 0 1,0-1-1,-1 1 0,1 0 1,-1 0-1,1 0 0,-1 1 0,0-1 1,0 1-1,0-1 0,-1 1 1,1 0-1,0 0 0,-1 1 0,-3-2-32,6 2 5,0 1 0,0 0 0,0 0-1,0 0 1,0 0 0,0 0-1,-1 0 1,1 0 0,0 1 0,0-1-1,0 0 1,0 1 0,0-1 0,0 0-1,0 1 1,0 0 0,0-1-1,0 1 1,0-1 0,0 1 0,0 0-1,0 0 1,1-1 0,-1 1 0,0 0-1,1 0 1,-1 0 0,0 0-1,1 0 1,-1 0 0,1 0 0,-1 0-1,1 0 1,0 0 0,0 0-1,-1 0 1,1 1 0,0-1 0,0 0-1,0 0 1,0 0 0,0 0 0,0 0-1,0 0 1,1 0 0,-1 1-1,0-1 1,0 0 0,1 0 0,-1 0-5,0 9 5,-8 80-76,25 58 27,-15-136 44,-2-8 0,0-1 1,1 1-1,-1 0 0,1-1 0,0 1 0,0-1 0,0 0 0,1 1 0,-1-1 0,1 0 0,-1 1 0,1-1 0,0 0 0,1 0 0,-1-1 0,0 1 0,1 0 0,-1-1 0,3 2 0,0 1-3,2 1-1,-1-1 0,0-1 0,1 1 0,0-1 0,0 0 0,0 0 1,1-1-1,1 0 4,-2 0-1,-1-1-2,0 1 1,0-1-1,0 0 0,0-1 0,1 0 1,-1 0-1,1 0 0,-1-1 0,4 0 3,4-1 10,-8 0 17,-1 0 1,1 1-1,0 0 1,0 0 0,-1 0-1,1 0 1,0 1 0,0 0-1,-1 0 1,4 2-28,-6-2 23,-1 0 1,0 0-1,1 0 0,-1 0 1,1 0-1,-1-1 0,1 1 1,-1-1-1,1 0 0,-1 0 1,1 0-1,-1 0 0,1 0 1,0 0-1,-1-1 0,1 1 1,-1-1-1,0 0 0,1 0 1,-1 1-1,1-2 0,1 0-23,-1 0 9,0-1-1,1 1 1,-1-1 0,0 0-1,0 0 1,0 0-1,-1-1 1,1 1-1,-1-1 1,0 0 0,0 1-1,0-1-8,4-6 5,4-7 42,0 0 0,-1 0 0,-1-1 0,0-1 0,-1 1 0,-2-1 0,0 0 0,0-1 0,-2 1 0,-1-1 0,0 0 0,-1 1 0,-1-1 0,-1 0 0,-1 0 0,-1 1 0,-1-1 1,0 1-1,-1 0 0,-7-15-47,-25-37 330,36 70-368,1 0 0,0 0 0,0 0 0,0 0 0,-1 0 0,1 0 0,-1-1 0,1 1 0,-1 0 0,1 0 0,-1 1 0,1-1 0,-1 0 0,0 0 0,1 0 0,-1 0 0,0 0 0,0 1 0,0-1 0,0 0 0,0 1 0,0-1 0,0 1 0,0-1 0,0 1 0,0-1 0,0 1 0,0 0 0,0 0 0,0-1 0,0 1 0,0 0-1,0 0 1,-1 0 0,1 0 0,0 0 0,0 0 0,0 0 0,0 1 0,0-1 0,0 0 0,0 1 0,0-1 0,0 1 0,-1-1 38,-1 4-177,1 0 0,0 0 0,0 0 0,0 0 0,0 1 0,0-1 0,1 0 0,0 1 0,0-1 0,0 1 0,0-1 0,1 1 0,0 0 177,-2 13-434,-3 36 222,3 0 0,1 1 0,4-1 0,1 1 0,4-1 0,1-1 0,3 1 0,6 14 212,35 113 1129,-9-36-5,-7 1-1,-6 5-1123,-27-112 99,-1 1-1,-2 0 1,-4 30-99,3-63 3,0 14 6,-1-1 1,-1 1-1,-1 0 0,0 0 1,-2-1-1,-1 0 0,0 0 1,-1 0-1,-1-1 0,-10 17-9,13-30 55,0 1-1,0-1 1,-1 0-1,1 0 1,-2-1-1,1 0 1,0 0-1,-1 0 1,0-1-1,0 0 1,0 0-1,-1-1 1,0 1-55,4-3 66,1 0 0,-1 0 0,1 0 1,-1 0-1,1-1 0,-1 1 1,0-1-1,1 0 0,-1 0 1,0 0-1,1-1 0,-1 1 1,1-1-1,-1 0 0,1 0 0,-1 0 1,1 0-1,-1-1 0,1 1 1,0-1-1,0 0 0,0 0 1,0 0-1,0 0 0,0-1 1,1 1-1,-1-1 0,1 0 1,-1 0-1,1 1 0,0-2 0,0 0-66,-5-8 97,0 0-1,2-1 1,-1 1-1,1-2 0,1 1 1,1 0-1,-2-8-96,2 2 6,1-1 0,1 1 0,1-1-1,1 1 1,0 0 0,1-1 0,1 1-1,1 0 1,4-8-6,35-81-587,-40 102 340,0-1 0,1 1 0,0 0 0,0 0-1,1 0 1,0 0 0,0 1 0,0 0 0,1 0-1,-1 0 1,1 1 0,0-1 0,1 1 0,3-1 247,14-1-789</inkml:trace>
  <inkml:trace contextRef="#ctx0" brushRef="#br0" timeOffset="81378.7">20435 5508 11058,'-53'31'4255,"70"-41"-4689,-10 7 243,0 0 1,1 1-1,-1 0 0,1 1 0,0 0 0,0 0 1,0 0-1,-1 1 0,9 1 191,-9-1-146,-4 0 104,1-1 0,-1 1 0,0 0 1,0 0-1,1 0 0,-1 1 0,0-1 0,0 1 0,0-1 0,0 1 0,0 0 0,0 1 0,0-1 1,0 0-1,0 1 0,0-1 0,0 1 0,-1 0 0,1 0 0,-1 0 0,0 1 0,1-1 1,-1 0-1,0 1 0,0-1 0,0 1 0,-1 0 0,1 0 0,0 1 42,0 8 26,0-1 0,-1 1 1,-1 0-1,0-1 0,0 1 0,-1 0 0,-1-1 0,0 1 0,0-1 1,-1 0-1,-1 0 0,1 0 0,-2 0 0,0 0 0,-4 5-26,-60 136 1957,64-127-1843,2-17-121,3 21-275,2-24 180,1 0 1,1 0-1,-1 0 0,1 0 0,-1-1 1,1 1-1,1-1 0,-1 0 1,1 0-1,-1 0 0,1-1 1,0 0-1,0 0 0,1 0 0,-1-1 1,1 1-1,-1-1 0,1 0 1,0-1-1,-1 0 0,1 0 1,0 0-1,0 0 0,0-1 0,0 0 1,0 0-1,1-1 102,2 0-158,0 0 1,0-1-1,0 0 0,0 0 0,-1-1 0,1-1 1,-1 1-1,0-1 0,0 0 0,2-2 158,33-35-305</inkml:trace>
  <inkml:trace contextRef="#ctx0" brushRef="#br0" timeOffset="81728.85">21235 5024 5889,'-25'-5'5475,"4"1"-4188,20 5-1259,-1-1-10,0 1 0,0-1 0,1 1 0,-1 0 0,0 0 0,0 0 0,0 0 0,1 0 0,-1 0 0,0 0 0,1 0 0,-1 1 0,1-1 0,0 1 0,-1-1 0,1 1 0,0 0 0,0-1 0,0 1 0,0 0 0,0 0 0,0 0 0,1 0 0,-1 0-18,-54 126-26,-34 62 25,-17 8-390,71-123-910,35-75 1276,-1-1 0,1 1-1,0 0 1,0-1 0,-1 1 0,1 0 0,0-1 0,0 1 0,-1 0 0,1-1-1,0 1 1,-1 0 0,1 0 0,0-1 0,-1 1 0,1 0 0,0 0 0,-1 0 0,1 0-1,0-1 1,-1 1 0,1 0 0,-1 0 0,1 0 0,0 0 0,-1 0 0,1 0-1,-1 0 1,1 0 0,0 0 0,-1 0 0,1 0 0,-1 0 0,1 0 0,0 1-1,-1-1 1,1 0 0,-1 0 0,1 0 0,0 1 0,-1-1 0,1 0 0,0 0 0,-1 1-1,1-1 1,0 0 0,0 0 0,-1 1 0,1-1 0,0 0 0,0 1 0,-1-1-1,1 1 1,0-1 0,0 0 0,0 1 0,0-1 0,0 0 0,-1 1 0,1-1-1,0 1 1,0-1 0,0 1 0,0-1 0,0 0 0,0 1 0,1-1 25,-1-17-451</inkml:trace>
  <inkml:trace contextRef="#ctx0" brushRef="#br0" timeOffset="81981.449">20918 4909 7138,'-20'-18'2912,"20"18"-2016,0 5-488,6 3-104,5 36-440,-1 1-128,18 33-264,4 9-16,-2-7 128,5 6 128,-3-22 240,1-11 24,3-6-264,5-24 216</inkml:trace>
  <inkml:trace contextRef="#ctx0" brushRef="#br0" timeOffset="82340.541">21715 5042 9418,'0'2'3545,"22"-2"-2521,9-10-504,16-2-176,0-7-112,5 1-464,-8 0-216,-17-5-440,15 23-272,-27 1-105,-2 7 49,-10 19 792</inkml:trace>
  <inkml:trace contextRef="#ctx0" brushRef="#br0" timeOffset="82535.541">21781 5219 7706,'35'4'4281,"20"-4"23,3 4-2983,16 2-1057,-1-3-368,-25-7-1817,6-5 1305</inkml:trace>
  <inkml:trace contextRef="#ctx0" brushRef="#br0" timeOffset="83993.735">22458 4202 5081,'-1'0'4028,"5"-6"-3236,21-10-704,-15 9-83,86-42-52,-84 44 47,1 1 0,0 1 0,0 0 0,0 1-1,0 0 1,0 1 0,0 0 0,1 1 0,-1 1-1,0 0 1,0 1 0,0 0 0,11 4 0,-20-5 1,-1 0 0,0 1 0,1-1 0,-1 1-1,0 0 1,0 0 0,0 0 0,0 0 0,0 0 0,0 1 0,-1 0 0,1-1 0,-1 1 0,0 0 0,0 0 0,0 0 0,0 0 0,0 1 0,-1-1 0,0 0-1,1 1 1,-1-1 0,0 1 0,-1-1 0,1 1 0,-1 0 0,1-1 0,-1 1 0,0 0 0,0-1 0,-1 1 0,1 0 0,-1-1 0,0 1 0,0-1 0,0 1-1,-1 2 0,-7 19 87,-1-1 0,-1 0-1,-1 0 1,0-1-1,-2-1 1,-1 0-1,-1-1 1,-1 0-1,0-1 1,-9 5-87,-19 17 290,-3-1 1,-1-3-1,-5 0-290,41-28 13,9-7-49,0 1 0,0-1-1,0 0 1,-1 0-1,1-1 1,-1 1-1,0-1 1,0 0-1,0-1 1,0 1 0,0-1-1,0 0 1,-1 0 36,-16-13-600,16-26 202</inkml:trace>
  <inkml:trace contextRef="#ctx0" brushRef="#br0" timeOffset="84311.353">23237 4091 8026,'-55'-68'4466,"49"62"-4479,-1 0 1,0 0-1,0 1 1,0 0-1,-1 0 0,0 1 1,0 0-1,0 0 1,-1 1-1,1 0 1,-1 0-1,1 1 0,-1 0 1,0 1-1,0 0 1,0 0-1,0 1 0,0 0 1,0 1-1,0 0 1,1 0-1,-1 1 0,0 0 1,0 0-1,-6 4 13,5-3-67,1 0 0,-1 1 0,1 0 0,0 1 0,0 0 0,0 1 0,1 0 0,0 0-1,0 0 1,0 1 0,1 0 0,0 1 0,0 1 67,-9 6-29,2 1 1,0 1-1,1 0 0,1 0 0,0 2 0,1-1 1,2 2-1,0-1 0,0 1 0,2 1 0,1-1 1,-4 22 28,8-30 15,2 0 1,-1 0-1,2 1 1,0-1 0,0 0-1,1 0 1,0 0 0,1 0-1,1 0 1,1 3-16,-4-9 5,1 0 0,-1-1 1,1 1-1,0-1 1,0 0-1,1 0 0,-1 1 1,1-1-1,1-1 0,-1 1 1,0 0-1,1-1 1,0 0-1,0 0 0,1 0 1,-1 0-1,1-1 0,-1 1 1,1-1-1,0-1 1,0 1-1,1-1 0,-1 1 1,1-1-1,-1-1 0,1 1 1,-1-1-1,1 0 1,0 0-1,-1-1 0,1 0 1,1 0-6,107-32-506,11-15-2425,-73 12 1777</inkml:trace>
  <inkml:trace contextRef="#ctx0" brushRef="#br0" timeOffset="84875.479">23563 4298 7810,'-10'-35'2397,"8"26"-2333,0 1 0,0-1 0,-1 0-1,0 1 1,0-1 0,-1 1 0,0 0 0,-1 0 0,0 1 0,0-1-1,0 1 1,-1 0 0,-5-5-64,9 11-25,0 0-1,1 0 1,-1 0-1,0 0 1,1 0-1,-1 0 1,0 0 0,0 1-1,0-1 1,0 1-1,0-1 1,0 1-1,0 0 1,0 0-1,0 0 1,0 0 0,0 0-1,0 0 1,0 0-1,0 1 1,0-1-1,0 1 1,0-1 0,0 1-1,1 0 1,-1 0-1,0 0 1,0 0-1,1 0 1,-1 0 0,0 0-1,1 0 1,0 1-1,-1-1 1,1 1-1,0-1 1,-1 1-1,1 0 1,-1 1 25,-33 70-180,28-46 171,1 0 0,1 1 0,2-1 0,1 1 0,1-1 0,1 10 9,0-25-4,0 0 0,1 0-1,1-1 1,0 1 0,0 0-1,1-1 1,0 1 0,3 4 4,-4-14 8,-1 0 1,0 1-1,1-1 1,-1 0-1,1-1 1,0 1-1,0 0 1,0 0-1,0-1 1,0 1-1,0-1 0,0 0 1,0 1-1,0-1 1,1 0-1,-1 0 1,1-1-1,-1 1 1,0 0-1,1-1 1,-1 0-1,1 1 1,0-1-1,-1 0 1,1 0-1,-1 0 1,1-1-1,-1 1 1,1-1-1,-1 1 1,1-1-1,-1 0 1,0 0-1,1 0 0,-1 0 1,0 0-1,0 0 1,0-1-1,0 1 1,0-1-1,0 0 1,2-1-9,8-9 30,-1 1 0,0-2 1,0 0-1,-1 0 0,-1-1 1,0 0-1,0-3-30,-6 14 3,39-71-3,-2 0 0,-4-3 1,-3-1-1,-1-8 0,-7 4 243,-3-1 0,-4-1 0,-3-1 0,-4 0 0,-3-30-243,-9-5 1537,-3 183-1070,-4 141-380,-19 105-98,9-143 17,-29 112 20,-4-94 54,47-172-76,2-4-18,-1 1-1,0 0 1,-1-1-1,1 1 1,-2-1-1,1 0 1,-1 0-1,-2 1 15,7-9-32,-1 1 0,0 0 0,1-1 0,-1 1-1,0-1 1,0 1 0,1-1 0,-1 0 0,0 1 0,0-1-1,0 0 1,0 1 0,1-1 0,-1 0 0,0 0-1,0 0 1,0 0 0,0 0 0,0 0 0,0 0 0,0 0-1,0 0 1,1 0 0,-1-1 0,0 1 0,0 0 0,0 0-1,0-1 1,1 1 0,-1-1 0,0 1 0,0-1 0,1 1-1,-1-1 1,0 1 0,0-1 0,1 0 0,-1 1-1,1-1 1,-1 0 0,1 0 0,-1 1 0,1-1 0,-1 0-1,1 0 1,0 0 0,-1 1 0,1-2 32,-11-34-578</inkml:trace>
  <inkml:trace contextRef="#ctx0" brushRef="#br0" timeOffset="85645.209">24135 4224 7066,'-13'12'3093,"24"22"-3234,-5-22 246,4 71-583,-11-49 337,-1 1 1,-2-1-1,-1 1 0,-2-2 1,-3 8 140,6-27 101,0 0 0,-1 0 0,-1-1 1,0 0-1,0 0 0,-1 0 0,-1-1 0,0 0 0,-1 0 0,-1-1 1,1 0-1,-2 0 0,-8 6-101,18-16 21,0 0 1,1 0 0,-1 0-1,0 0 1,0 0-1,0 0 1,0 0-1,-1 0 1,1-1 0,0 1-1,0 0 1,0-1-1,-1 1 1,1-1-1,0 1 1,0-1 0,-1 0-1,1 1 1,0-1-1,-1 0 1,1 0-1,0 0 1,-1 0-1,1 0 1,-1 0 0,1-1-1,0 1 1,-1 0-1,1-1 1,0 1-1,0-1 1,-1 1 0,1-1-1,0 0 1,0 1-1,0-1 1,0 0-1,0 0 1,0 0 0,0 0-1,0 0 1,0 0-1,0 0 1,0 0-1,1 0 1,-1 0 0,0 0-1,1-1 1,-1 1-1,1 0 1,-1 0-1,1-1 1,0 1 0,-1 0-1,1-1 1,0 1-1,0 0 1,0-1-22,-9-33 26,1 0-1,2-1 1,1 0 0,3 0 0,0 0 0,2 0 0,3-9-26,-3 26 16,-1 0 26,1 0-1,1 0 0,0 0 1,2 0-1,0 0 0,1 1 1,0-1-1,2 1 0,0 0 1,2 1-1,-1 0 0,2 0 1,0 0-1,9-9-41,-5 12 69,1 1 1,0 1-1,1 1 1,1 0-1,3-1-69,-8 4 29,8-6-41,-1 1-1,2 1 1,0 0-1,0 2 1,1 0 0,0 1-1,1 2 1,0 0-1,0 1 1,1 1 0,-1 1-1,1 1 1,6 1 12,-27 2-7,0-1 0,-1 1 1,1 0-1,-1 0 1,1 0-1,-1 0 0,1 1 1,-1-1-1,1 0 0,-1 1 1,1-1-1,-1 1 1,1-1-1,-1 1 0,1 0 1,-1-1-1,0 1 1,1 0-1,-1 0 0,0 0 1,0 0-1,0 0 0,0 0 1,0 0-1,0 1 1,0-1-1,0 0 0,0 1 1,0-1-1,-1 0 0,1 1 1,-1-1-1,1 1 1,-1-1-1,1 1 0,-1-1 1,0 1-1,0 0 1,0-1-1,0 1 0,0-1 1,0 1-1,0-1 0,0 1 1,-1-1-1,1 1 1,0-1-1,-1 1 0,0-1 1,1 1-1,-1-1 0,0 0 1,0 1-1,0 0 7,-64 79 13,57-72-10,-87 80 45,-30 33 15,122-119-74,0-1 1,0 1-1,0 0 0,1 0 0,-1 0 1,1 0-1,-1 0 0,1 0 1,0 1-1,0-1 0,1 1 0,-1-1 1,1 1-1,-1 0 0,1 0 1,0-1-1,1 1 0,-1 0 0,1 0 1,-1 0-1,1 0 0,0 0 1,1 0-1,-1 0 0,1 0 0,0 0 1,0-1-1,0 1 0,0 0 1,1 0-1,-1-1 0,1 2 11,2-1-58,-1-1 0,0 1 0,1 0 0,0-1 0,0 0 0,0 1 0,0-2 0,1 1 0,-1 0 0,1-1 0,-1 0 0,1 0 0,0 0 0,0-1 0,0 0 0,0 0 0,0 0 0,2 0 58,94-3-756,144-31 1743,-207 32-55,-39 1-893,1 0 0,0 0-1,-1 0 1,1 0 0,0 1 0,0-1 0,-1 0-1,1 0 1,0 1 0,0-1 0,0 0 0,-1 0 0,1 1-1,0-1 1,0 0 0,0 0 0,0 1 0,0-1 0,0 0-1,-1 1 1,1-1 0,0 0 0,0 0 0,0 1-1,0-1 1,0 0 0,0 1 0,0-1 0,0 0 0,0 1-1,0-1 1,1 0 0,-1 1 0,0-1 0,0 0 0,0 0-1,0 1 1,0-1 0,0 0 0,1 1 0,-1-1-1,0 0 1,0 0 0,0 0 0,1 1 0,-1-1 0,0 0-1,0 0 1,1 0 0,-1 1 0,0-1 0,1 0 0,-1 0-1,0 0-38,-96 44 1219,-218 109-4051,254-124 1565,17 0 521</inkml:trace>
  <inkml:trace contextRef="#ctx0" brushRef="#br0" timeOffset="86076.235">22665 5287 6225,'72'-57'2993,"28"2"-649,39-14-1591,8 1-33,18 15-232,-2 2-192,-7 10-208,5 14-40,-24 7-64,-5 10-24,-27 10-184,-24-2-168,-32 20-352,-17-5-193,-27-2-143,-14 6 632</inkml:trace>
  <inkml:trace contextRef="#ctx0" brushRef="#br0" timeOffset="86580.496">23091 5674 9242,'-1'1'266,"0"-1"-176,1 1 0,-1-1-1,1 1 1,0-1-1,-1 1 1,1-1-1,-1 0 1,1 1 0,-1-1-1,1 0 1,-1 1-1,1-1 1,-1 0-1,0 0 1,1 0-1,-1 1 1,1-1 0,-1 0-1,0 0 1,1 0-1,-1 0 1,1 0-1,-1 0 1,0 0 0,1 0-1,-1 0 1,1 0-1,-1-1 1,0 1-1,1 0 1,-1 0 0,1 0-1,-1-1 1,1 1-1,-1 0 1,1-1-1,-1 1 1,1 0 0,-1-1-1,1 1 1,-1-1-1,1 1 1,0-1-1,-1 1 1,1-1 0,0 1-1,-1-1 1,1 1-1,0-1 1,0 0-1,0 1 1,-1-1 0,1 1-1,0-1 1,0 0-1,0 1 1,0-1-90,0-3 62,1 1 0,0-1 0,0 1 0,0-1 1,0 1-1,1-1 0,-1 1 0,1 0 0,0 0 0,0-1 0,0 1 1,0 0-1,0 1 0,1-1 0,2-2-62,-1 1 24,11-15-302,0 1 0,2 1-1,0 1 1,1 0 0,1 2 0,0 0-1,1 1 1,1 0 0,0 2 0,0 1-1,15-5 279,-27 13-33,1 1-1,-1 1 0,1-1 0,-1 2 0,1-1 1,-1 1-1,1 1 0,-1-1 0,0 2 0,0-1 1,0 1-1,0 1 0,0-1 0,0 2 0,-1-1 1,0 1-1,0 0 0,0 1 0,-1 0 0,0 0 1,0 1-1,0-1 0,-1 1 0,0 1 0,0-1 0,0 3 34,-2-6 56,-1 1 0,0 0 0,0 0-1,0 0 1,-1 1 0,1-1 0,-1 1-1,0-1 1,-1 1 0,0 0 0,1-1-1,-2 1 1,1 0 0,-1 0-1,0 0 1,0 0 0,0 0 0,-1-1-1,0 1 1,0 0 0,-1 0 0,0-1-1,0 1 1,0 1-56,-2-1 22,1 0 0,-1-1 0,0 1 0,0-1 0,0 0 1,-1 0-1,0 0 0,0-1 0,0 1 0,0-1 0,-1 0 0,0-1 0,0 1 0,0-1 0,0-1 0,0 1 0,-1-1 1,-4 1-23,-99 23 4,21-20-20,61-8-8,20-1-16,13 2-58,83 11-333,-34 6 234,-1 2-1,0 2 1,16 12 197,-62-29-18,122 63-441,-115-58 428,-7-5 49,-1 0 0,0 0 0,0 1 0,0 0 0,-1 0 0,1 1 0,-1-1 0,0 1 0,4 5-18,-8-9 39,0 0 0,0 0 1,-1 1-1,1-1 1,0 1-1,0-1 1,-1 1-1,1-1 1,-1 1-1,0-1 0,1 1 1,-1-1-1,0 1 1,0 0-1,0-1 1,0 1-1,0 0 0,0-1 1,0 1-1,-1-1 1,1 1-1,0-1 1,-1 1-1,1-1 1,-1 1-1,0-1 0,0 1 1,1-1-1,-1 0 1,0 1-40,-40 34 1114,4-12-817,-1-2-1,-1-1 1,-1-2-1,-9 2-296,-186 82-2183,174-71 1583</inkml:trace>
  <inkml:trace contextRef="#ctx0" brushRef="#br0" timeOffset="87457.36">19919 7626 5153,'-14'6'2361,"2"2"-937,12 1-688,3-9-120,12-7-136,9-6-72,21-3 48,17 1 137,8-14 31,8 9-56,-3-4-232,-6-1-136,-1 19-176,-13-11-96,-10 8-336,-9-1-304,-19-6-921,-8 16 1009</inkml:trace>
  <inkml:trace contextRef="#ctx0" brushRef="#br0" timeOffset="87908.015">19957 8115 7530,'23'-3'3080,"25"3"-1967,8-12-385,13-15-368,1-11-296,-2-5-344,0 5-88,-3 15 32,1 11 95,-5 5-39,-3 0-112,-21-3 1072,-11-5-664</inkml:trace>
  <inkml:trace contextRef="#ctx0" brushRef="#br0" timeOffset="88488.02">19841 7279 7522,'3'22'3954,"2"-24"-3243,-4-1-571,2-2-116,-1 1 0,0-1-1,1 1 1,0 0 0,-1 0 0,2 0-1,-1 0 1,0 1 0,1-1 0,0 1-1,0 0 1,0 0-24,38-21-539,-4-28 217,-7 2 260,-29 44 57,-2 6 4,1 1 0,-1-1-1,0 0 1,0 0-1,1 1 1,-1-1-1,0 0 1,0 0 0,1 0-1,-1 1 1,0-1-1,0 0 1,1 0-1,-1 0 1,0 0 0,1 0-1,-1 0 1,0 0-1,1 0 1,-1 0-1,0 0 1,1 0 0,-1 0-1,0 0 1,1 0-1,-1 0 1,0 0-1,0 0 1,1 0 0,-1 0-1,0 0 1,1 0-1,-1 0 1,0-1-1,0 1 1,1 0-1,-1 0 1,0 0 0,0-1-1,1 1 1,-1 0-1,0 0 1,0-1-1,0 1 1,1 0 0,-1 0-1,0-1 1,0 1-1,0 0 1,0-1-1,0 1 1,1 0 0,-1 0-1,0-1 1,0 1-1,0 0 1,0-1-1,0 1 1,0 0 0,0-1-1,0 1 2,3 4-3,14 15 101,22 28 418,38 24-303,41 27-119,-114-95-71,0 1 0,0-1 1,1 0-1,0 0 1,0 0-1,-1-1 0,2 1 1,-1-1-1,0-1 1,0 1-1,1-1 0,-1 0 1,0 0-1,1 0 1,-1-1-1,1 0 0,-1 0 1,1 0-1,-1-1 1,1 0-1,-1 0 0,6-1-23,-8 0 0,-1 1-1,1 0 1,-1-1-1,1 1 1,-1-1-1,0 0 1,1 0-1,-1 0 1,0 0-1,0 0 1,0 0-1,-1-1 1,1 1-1,-1-1 1,1 1-1,-1-1 1,0 1-1,0-1 0,0 0 1,0 0-1,0-1 1,3-5-31,33-112-919,-21 28 571</inkml:trace>
  <inkml:trace contextRef="#ctx0" brushRef="#br0" timeOffset="89091.083">21022 7613 4969,'-26'177'1854,"22"-147"-1419,1 1 1,2-1-1,1 1 0,2 4-435,-2-30 70,0 1 0,0-1-1,0 1 1,1-1 0,0 1-1,0-1 1,0 1 0,1-1-1,0 0 1,0 0 0,0 0-1,0 0 1,1 0 0,0 0-1,0-1 1,0 1 0,1-1-1,0 0 1,-1 0 0,1 0-1,2 1-69,-3-4 12,-1-1-1,1 0 0,0 0 0,0 1 0,-1-2 1,1 1-1,0 0 0,0 0 0,-1-1 0,1 0 1,-1 1-1,1-1 0,0 0 0,-1 0 0,1-1 0,-1 1 1,0 0-1,1-1 0,-1 1 0,0-1 0,0 0 1,0 0-1,0 0 0,0 0 0,-1 0 0,1 0 1,0 0-1,-1-1 0,0 1 0,1-1 0,-1 1 0,0-1 1,0 1-1,-1-1 0,1 1 0,0-2-11,10-26 22,-1 0 1,-1 0-1,-1-1 0,-2 0 0,-1 0 1,-2-7-23,4-11 56,-3-1 0,-2 1 0,-2-1 1,-2 1-1,-7-40-56,7 77 59,-1 0 0,0-1 0,-1 1 0,0 0-1,0 1 1,-2-1 0,1 1 0,-1 0 0,-1 0 0,0 1 0,-1 0 0,0-1-59,7 10 19,0-1 1,-1 1 0,1-1-1,0 1 1,-1 0 0,1-1-1,-1 1 1,1 0-1,-1 0 1,0 0 0,1 1-1,-1-1 1,0 0 0,0 0-1,1 1 1,-1-1 0,0 1-1,0 0 1,0-1-1,0 1 1,0 0 0,1 0-1,-1 0 1,0 1 0,0-1-1,0 0 1,0 1-1,0-1 1,1 1 0,-1-1-1,0 1 1,0 0 0,1 0-1,-2 1-19,-1 1 13,0 1-1,0-1 1,0 1-1,0 0 1,1 1 0,0-1-1,0 1 1,0-1-1,0 1 1,1 0-1,-2 5-12,-5 16-163,1 0-1,1 1 1,1 0-1,2 1 0,0-1 1,2 8 163,0 35-726,12-5 310</inkml:trace>
  <inkml:trace contextRef="#ctx0" brushRef="#br0" timeOffset="89350.617">21394 7860 12651,'-42'77'4601,"22"-22"-3817,15-19-320,29-22-976,-13-14-536,-2-32-841,-1 6 977</inkml:trace>
  <inkml:trace contextRef="#ctx0" brushRef="#br0" timeOffset="89765.307">21631 7124 8890,'-22'13'3117,"22"-13"-3081,1-1 0,-1 1 0,0 0 0,0-1 0,1 1-1,-1-1 1,0 1 0,0-1 0,0 1 0,1-1 0,-1 1 0,0-1 0,0 1 0,0-1 0,0 1 0,0-1 0,0 0 0,0 1 0,0-1 0,0 1 0,0-1 0,0 1 0,0-1 0,-1 1 0,1-1 0,0 1 0,0-1 0,-1 1 0,1-1 0,0 1 0,0 0 0,-1-1 0,1 1 0,0-1 0,-1 1 0,1 0 0,-1-1 0,1 1 0,-1 0 0,1-1 0,0 1 0,-1 0 0,1 0 0,-1 0 0,1-1 0,-1 1 0,1 0 0,-1 0 0,1 0 0,-1 0 0,0 0 0,1 0 0,-1 0 0,1 0 0,-1 0 0,1 0 0,-1 0 0,1 0 0,-1 0 0,1 1 0,-1-1 0,1 0 0,-1 0 0,1 0 0,-1 1 0,1-1 0,-1 0-36,34-38-107,-31 34 82,0 1 1,1 0-1,-1-1 1,1 1-1,0 0 1,0 1-1,0-1 0,0 0 1,0 1-1,0 0 1,1-1-1,-1 1 1,1 1-1,0-1 0,0 0 1,-1 1-1,1 0 1,0 0-1,0 0 1,0 1-1,0-1 0,0 1 1,0 0-1,0 0 1,1 0-1,-1 0 0,0 1 1,3 1 24,-2 0-50,0 0 0,0 1 0,0 0-1,-1 0 1,1 1 0,-1-1 0,0 1 0,0 0 0,0 0 0,-1 0-1,1 1 1,-1-1 0,0 1 0,0 0 0,-1 0 0,0 0 0,1 0 0,-1 0-1,-1 0 1,1 3 50,1 1-49,-1 1-1,-1-1 1,1 1-1,-2-1 0,1 1 1,-1-1-1,-1 1 0,0-1 1,0 1-1,-1-1 1,-2 10 49,-9 8-3,0 0 0,-2-1 1,-1 0-1,-1-1 0,-1-1 1,-1-1-1,-1-1 0,-1 0 1,-1-2-1,-1 0 0,-3 0 3,25-19 3,0-1-1,1 0 0,-1 0 1,0 1-1,0-1 1,1 0-1,-1 1 0,0-1 1,1 1-1,-1-1 0,0 1 1,1-1-1,-1 1 1,1 0-1,-1-1 0,1 1 1,-1-1-1,1 1 1,-1 0-1,1 0 0,0-1 1,-1 1-1,1 0 1,0 0-1,0-1 0,0 1 1,-1 0-1,1 0 0,0 0 1,0-1-1,0 1 1,0 0-1,0 0 0,1 0 1,-1-1-1,0 1 1,0 0-1,0 0-2,24-10-24,75-37-531,58-24-774,20 10 212,-162 56 1104,1 2 0,0 0-1,0 1 1,0 0 0,0 1-1,5 2 14,-20-2 11,-1 0 0,1 0 0,-1 0 0,1 0-1,0 0 1,-1 0 0,1 0 0,-1 0 0,1 0-1,-1 0 1,1 1 0,-1-1 0,1 0 0,-1 1 0,1-1-1,-1 0 1,1 1 0,-1-1 0,0 0 0,1 1-1,-1-1 1,1 1 0,-1-1 0,0 0 0,0 1 0,1-1-1,-1 1 1,0-1 0,0 1 0,1 0 0,-1-1-1,0 1 1,0-1 0,0 1 0,0-1 0,0 1-11,-1 5 101,0 0 0,0 0 0,0-1 1,-1 1-1,0-1 0,0 1 1,-1-1-1,0 0 0,0 0 0,0 0 1,0 0-1,-1 0 0,1-1 0,-1 0 1,-3 3-102,-202 242 2678,175-211-2424,3-2-154,-2-1 0,-1-2 0,-33 25-100,31-36-548,18-19-221,19-17 309</inkml:trace>
  <inkml:trace contextRef="#ctx0" brushRef="#br0" timeOffset="90275.63">22303 6868 6913,'-153'45'3839,"149"-46"-3733,5-3-99,1-1-1,0 1 0,0 0 0,0 0 0,0 0 1,1 0-1,0 0 0,0 1 0,0-1 1,0 1-1,0-1 0,1 1 0,-1 0 0,1 1 1,0-1-1,0 1 0,0-1 0,0 1 1,0 1-1,0-1 0,5-1-6,5-4 79,-1 1 0,2 1 0,-1 0 0,0 1 0,1 0 0,0 1-1,0 1 1,0 0 0,0 1 0,0 1 0,11 1-79,-23-1 15,1 1-1,-1-1 0,1 1 1,-1 0-1,1 0 1,-1 0-1,0 1 1,0-1-1,0 1 0,1 0 1,-2 0-1,1 0 1,0 0-1,0 0 1,-1 1-1,1-1 0,-1 1 1,1-1-1,-1 1 1,0 0-1,0 0 1,-1 0-1,1 0 0,0 1 1,-1-1-1,0 0 1,0 1-1,0-1 1,0 1-1,-1-1 0,1 1 1,-1-1-1,0 4-14,-1 14 97,-1-1 0,-1 1 0,-1-1 0,-1 1-1,-3 7-96,-8 24 119,-2-2-1,-2 0 1,-3-2-1,-1 0 1,-21 28-119,-3-20 161,53-66-245,65-30-359,-46 29 297,1 1-1,0 2 1,1 0-1,0 2 1,0 1-1,8-1 147,-24 5-9,0 1 0,0 0 0,-1 0 0,1 1 0,0 0 0,0 0-1,-1 1 1,1 1 0,-1-1 0,0 2 0,0-1 0,0 1 0,0 0 0,0 1 0,-1 0-1,0 1 1,0 0 0,5 5 9,-10-9 36,-1 1-1,0 0 0,0-1 1,1 1-1,-2 0 1,1 0-1,0 0 0,-1 1 1,1-1-1,-1 0 1,0 0-1,0 1 0,0-1 1,0 1-1,-1-1 0,0 1 1,1-1-1,-1 1 1,0 0-1,-1-1 0,1 1 1,-1-1-1,0 1-35,-1 5 138,-2 0 0,1 0 1,-1 0-1,0-1 0,-1 0 0,0 0 0,0 0 0,-3 2-138,-169 196 2150,175-204-2144,-4 6-31,0 0 0,0-1 1,-1 0-1,1 0 0,-1-1 0,-1 0 1,1 0-1,-1-1 0,0 1 0,-1-2 0,1 1 1,-1-1-1,0-1 0,0 1 0,0-2 1,0 1-1,-1-1 0,-2 0 25,10-2-54,0 0 1,0 0-1,0 0 1,0-1-1,0 1 1,0-1-1,1 1 0,-1-1 1,0 1-1,0-1 1,0 0-1,1 0 1,-1 0-1,0 0 0,1 0 1,-1-1-1,1 1 1,0 0-1,-1-1 1,1 1-1,0-1 0,0 1 1,-1-1-1,1 1 1,1-1-1,-1 0 1,0 0-1,0 1 0,1-1 1,-1 0-1,1 0 1,-1 0-1,1 0 1,0 0-1,0-2 54,-6-42-648</inkml:trace>
  <inkml:trace contextRef="#ctx0" brushRef="#br0" timeOffset="90794.854">22822 6977 4081,'-4'-106'4153,"4"105"-4047,1 0-1,-1 0 1,1 0 0,0 0 0,-1 0 0,1 0 0,0 1 0,0-1-1,0 0 1,0 0 0,-1 1 0,1-1 0,0 1 0,0-1 0,0 1-1,0-1 1,1 1 0,-1-1 0,0 1 0,0 0 0,0 0 0,0 0-1,0-1 1,0 1 0,0 0 0,1 0 0,-1 0 0,0 1-1,0-1 1,0 0 0,0 0 0,0 1 0,0-1 0,0 0 0,0 1-1,0-1 1,0 1 0,0 0 0,0-1 0,0 1 0,0 0 0,0-1-1,0 1-105,7 3 60,0 1-1,-1 0 0,1 0 1,-1 1-1,0 0 0,0 0 1,-1 1-1,0-1 0,0 1 1,0 1-1,-1-1 0,0 1 1,-1 0-1,1 0 0,-1 0 1,-1 1-1,2 5-59,0 5-156,0 1 0,-1 0 0,-1 0 0,0 0 1,-2 1-1,-1-1 0,0 9 156,-3 4 36,-1 0 1,-1 0-1,-2 0 0,-1-1 1,-2 0-1,-1-1 1,-1 0-1,-2 0 0,-1-2 1,-19 28-37,31-51 26,0 1 0,-1-1 0,1 0 0,-1 0 0,-1-1 0,1 1 0,-1-1 0,0 0 0,0 0 0,-1 0-1,1-1 1,-1 0 0,0 0 0,0 0 0,0-1 0,-1 0 0,1 0 0,-1-1 0,-4 1-26,9-3-43,0-1 0,-1 0 1,1 0-1,0 0 0,-1 0 0,1-1 0,0 1 0,0-1 0,0 1 0,0-1 0,0 0 1,0 1-1,1-1 0,-1 0 0,0 0 0,1 0 0,0-1 0,-1 1 0,1 0 0,0 0 0,0-1 1,0 1-1,1-1 0,-1 1 0,0-1 0,1 1 0,0-1 0,-1 1 0,1-1 0,0 1 1,1-1-1,-1 0 0,0 1 0,1-1 0,-1 1 0,1-1 0,0-1 43,17-38-523</inkml:trace>
  <inkml:trace contextRef="#ctx0" brushRef="#br0" timeOffset="91092.741">23417 6889 9386,'-11'12'5764,"-24"-17"-4590,30 4-1069,-117-36-1293,110 35 943,1 0 1,-1 1-1,0 0 1,1 1 0,-1 1-1,1 0 1,-1 0 0,-2 1 244,1 2-136,0 1 0,0 0 0,0 1 0,1 1 1,0 0-1,0 0 0,0 1 0,1 1 1,1-1-1,-1 2 0,1 0 0,1 0 1,-4 5 135,-2 4-5,1 0 0,1 1 1,1 1-1,1 0 0,1 0 0,0 1 1,-2 13 4,5-20 97,2 2 1,0-1-1,1 0 1,0 1-1,1 0 0,1 0 1,1 0-1,0 0 1,2 0-1,0 0 1,0 0-1,2 0 0,0 0 1,1-1-1,0 1 1,1-1-1,7 13-97,-8-22 30,-1 0 0,1 0 0,0-1 0,1 0 0,0 0 0,0 0-1,0 0 1,0-1 0,1 0 0,0 0 0,0 0 0,6 2-30,-5-4-30,-1 0 0,1-1 1,0 0-1,0-1 0,0 1 0,0-1 1,1-1-1,-1 1 0,0-1 1,0 0-1,0-1 0,0 0 0,0 0 1,0-1-1,0 1 0,0-2 0,6-1 30,1-1-155,-1 0-1,0 0 0,0-1 0,0-1 0,0 0 0,-1-1 1,3-3 155,35-29-345</inkml:trace>
  <inkml:trace contextRef="#ctx0" brushRef="#br0" timeOffset="91861.022">23817 7476 7258,'-1'0'121,"0"1"1,1-1 0,-1 1 0,0 0 0,0-1 0,0 0-1,0 1 1,0-1 0,0 1 0,0-1 0,0 0 0,0 0-1,0 1 1,0-1 0,0 0 0,0 0 0,0 0-1,0 0 1,0 0 0,0-1 0,0 1 0,0 0 0,0 0-1,1-1 1,-1 1 0,0 0 0,0-1 0,0 1 0,0-1-1,0 1 1,0-1 0,1 0 0,-1 1 0,0-1-122,-76-71 113,69 65-111,-1 1-1,-1 0 1,1 0 0,-1 1-1,1 0 1,-1 1 0,-1 0-1,1 0 1,-1 1 0,1 1-1,-1 0 1,0 0 0,0 1-1,0 0 1,0 1 0,0 0-1,0 1 1,0 0 0,1 1-1,-1 0 1,-2 2-2,7-2-24,0 1 1,0 1-1,1-1 1,0 1-1,-1 0 0,1 0 1,0 1-1,1-1 1,-1 1-1,1 0 1,0 0-1,0 1 1,1-1-1,0 1 1,-1 0-1,2 0 0,-1 0 1,1 0-1,0 0 1,0 0-1,0 7 24,-1 4-124,0 0 0,2 0 0,0 1 0,1-1 0,1 0 0,1 0 0,2 13 124,-3-23 8,0 0 0,1 0 0,-1-1 0,1 1 1,1-1-1,-1 1 0,1-1 0,1 0 0,-1 0 0,4 5-8,-6-10 17,0 0-1,0 0 1,0 0 0,0 0-1,1 0 1,-1 0-1,0 0 1,0 0 0,1-1-1,-1 1 1,0-1-1,1 1 1,-1-1 0,1 1-1,-1-1 1,1 0-1,-1 1 1,0-1 0,1 0-1,-1 0 1,1 0 0,-1 0-1,1-1 1,-1 1-1,1 0 1,-1-1 0,1 1-1,-1-1 1,0 1-1,1-1 1,-1 1 0,2-2-17,36-32 440,29-72 209,-55 85-563,-1-1 0,-1-1 1,-1 0-1,-1 0 1,2-10-87,15-76 757,12-111-757,-27 151 220,10-130 764,-21 162-574,-5 45 23,-4 60-213,-12 332-340,-59 228-116,72-590 190,4-30-401,4-23-88,0 3 192,0-53-669,8-30 331</inkml:trace>
  <inkml:trace contextRef="#ctx0" brushRef="#br0" timeOffset="92442.045">23930 7581 6801,'-11'32'460,"1"0"-1,1 1 0,2 0 0,2 0 1,1 1-1,1 11-459,3-33 401,0-41 95,-2-28 135,-2 1 0,-3-1 0,-2 1-1,-13-42-630,13 67 236,0 6-47,2 0-1,1-1 1,1 0-1,-1-16-188,5 23 58,1 0 0,1 0 0,0 1 1,2-1-1,0 0 0,1 1 0,1-1 0,1 1 0,0 1 0,5-9-58,-3 7 30,0 0 0,1 1 0,1 1 0,1-1-1,0 2 1,2-1 0,-1 2 0,2-1 0,6-3-30,-11 10-6,1 1 0,0 0 0,1 1 0,0 0 0,0 1 0,1 0 0,-1 1 0,1 0 0,3 0 6,-1 2-34,0 1 0,0 0 0,0 1 0,0 0 0,0 1 0,8 2 34,-20-2-7,-1 0 0,1 0 0,-1 0 0,0 0 0,1 1 0,-1-1 0,0 0 0,1 1 0,-1-1 0,0 1 0,1 0 0,-1-1 0,0 1 0,0 0 0,0 0 0,0 0 0,0 0 0,0 0 0,0 0 0,0 0 0,0 0 0,0 0 0,0 0 0,-1 0 0,1 1 0,0-1 1,-1 0-1,1 1 0,-1-1 0,0 0 0,1 1 0,-1-1 0,0 1 0,0-1 0,0 1 7,-14 48-121,-67 63 45,44-70 97,-2-1 0,-2-1 1,-2-3-1,-46 33-21,18-32 84,61-31-68,12-7-179,37-3-238,-23 4 288,96 6-364,-69-1 485,0 2-1,0 2 0,-1 2 0,-1 1 0,0 2 0,-1 2 0,6 5-7,-43-21 46,0-1 0,0 1 0,0-1 0,0 1 0,0 0 0,0 0 0,-1 1 0,1-1 0,0 0 0,-1 1 0,0-1 0,0 1 0,0 0 0,0 0 0,0 0 0,0 0 0,-1 0 0,0 0 0,1 1 0,-1-1 0,0 0 0,-1 1 0,1-1 0,-1 1 0,1-1 0,-1 0 0,0 1 0,0-1 0,0 1 0,-1-1 0,1 1 0,-1-1 0,0 0 0,0 2-46,-3 6 119,0 1 0,-1-1 0,-1 0 0,1 0-1,-2-1 1,1 0 0,-2 0 0,-7 9-119,0-2 24,-1 0 0,-1-1 0,0 0 1,-1-2-1,0 0 0,-1-1 0,-1-1 0,0-1 0,-18 8-24,18-11-246,1 0 0,-1-2-1,-1 0 1,1-1-1,-19 2 247,-7-7-440</inkml:trace>
  <inkml:trace contextRef="#ctx0" brushRef="#br0" timeOffset="94863.955">13756 5018 3577,'-1'124'3387,"12"-92"-2068,26-63 555,20-21-272,-12 17-972,18 11-256,14-3-180,33 9-143,170-12-43,75 22-28,-2-22 729,-2-16 0,228-64-709,-94 6 1047,-233 64-551,244-36 364,1-1-349,21-1-326,-77 9-156,486-86-5,-686 105-4,52-27-20,205-79 19,-345 108 189,152-26-208,311-14 776,-73-20-501,-442 85-250,-1-5-1,34-16-24,-70 18-2,-2-2 0,0-3 0,42-29 2,55-58-33,-111 79 15,3 1 0,1 3 1,1 2-1,30-12 18,-14 18-8,1 3 0,42-7 8,16-6-210,4-11-222,-94 32 333,0 1 1,0 2 0,2 2-1,-1 2 1,1 1-1,0 2 1,30 0 98,-62 6-1,0 1 0,0-1-1,-1 2 1,1-1 0,0 1 0,0 0 0,-1 0 0,0 1 0,1 0 0,-1 1 0,0-1 0,0 1 0,-1 1 0,1-1 0,-1 1-1,0 0 1,0 1 0,-1-1 0,0 1 0,0 0 0,4 7 1,63 85 4,-48-73 1,35 49 1,-46-43 38,-2 0 0,-1 0 0,-2 2 1,5 30-45,7 32 123,38 66-23,21 96-116,26 152 18,-92-327 11,-4 1-1,-3-1 0,-4 1 0,-4 0 1,-3 0-1,-5 8-12,-13 65 102,-14 31-102,7-35 5,5-15 11,-3 94-16,-2 201 18,13-130-14,-17 151 6,26-341 74,6 63-84,2 228 132,-1-325-84,3 0 0,3 0 1,5 15-49,7 2 7,-9-16-65,6 31-198,-14-100 224,1 2-1,0-1 0,-2 0 0,1 0 1,-1 0-1,-1 0 0,0 0 0,-1 0 0,0 1 33,-39 44 22,-15-17 56,8-8-61,-11 7-27,-97 52 20,136-75-20,8-4-17,-1-1-1,0-1 0,0 0 1,-1-1-1,0-1 0,-1 0 1,-1 0 27,-77 17-132,-88 10 132,127-24 4,-137 17 33,-124 17 8,-280 0-45,-155 1-52,40 30 152,170 7 350,-539 94 129,581-119-670,169-27 83,9 5 39,163-16-22,-174-9-1,188-3-7,0 6 1,-76 19-2,-270 70-38,375-79 79,-1-4-1,0-5 0,-1-6 0,-1-5 1,-54-7-41,-248-47 28,12 2-4,305 45 8,1 4 1,-28 7-33,-38-1 381,0-8 1,-37-10-382,33-10 97,67 0-117,84 18 20,-14-2 2,1-1 1,-1-2-1,-20-8-2,46 13 8,-1 0-1,1-1 1,0 1 0,0-2-1,1 1 1,-1-1-1,1-1 1,0 0 0,1 0-1,0 0 1,0-1-1,0 0 1,1 0 0,-3-6-8,-7-20 68,1-1 1,2 0-1,1-1 1,2-1-1,2 1 1,-1-18-69,-6-14 73,-80-442 64,68 363-127,-92-557 135,102 550-89,5-93-56,19-377 164,0 394-1268,-18-135 1104,5 287-1280,-4 0 1,-19-75 1279,21 120-94,-2 1 0,-1 0 0,-1 0 0,-2 1 0,-1 1 0,-1 0 0,-2 1 1,-3-1 93,-61-60 380</inkml:trace>
  <inkml:trace contextRef="#ctx0" brushRef="#br0" timeOffset="100647.857">17846 6170 3049,'-25'-14'5071,"-5"-4"-3286,34 16-1625,124-55 581,-118 51-623,1 1-1,0 0 1,0 1-1,0 0 1,0 1-1,1 0 1,-1 1-1,1 0 1,0 1-1,7 0-117,82 5 552,-87 3-464,-39 1-18,-118 32-708,101-24 257,16-4 235,-1-2 0,0-1 0,0-2 0,-1 0 0,-13 0 146,-60 6 75,100-12-78,0-1 0,1 0 0,-1 1 0,0-1 0,0 0-1,0 1 1,0-1 0,0 0 0,1 0 0,-1 0 0,0 0 0,0 0 0,0 0 0,0 0 0,0 0-1,0 0 1,1-1 0,-1 1 0,0 0 0,0 0 0,0-1 0,1 1 0,-1-1 0,0 1 0,0 0 0,1-1-1,-1 1 1,0-2 3,13-1-161,146-36 705,11-7 578,-121 48-1169,-47-2 27,0 0 1,0 0-1,0 1 0,0-1 1,0 0-1,0 1 0,0-1 1,0 1-1,0-1 0,0 1 1,0-1-1,-1 1 0,1 0 1,0 0-1,0-1 0,0 1 1,-1 0-1,1 0 0,0 0 1,-1 0-1,1 0 0,-1 0 1,1 0-1,-1 0 0,0 0 1,1 0-1,-1 0 0,0 0 1,1 0-1,-1 0 0,0 0 1,0 0-1,0 0 0,0 0 1,0 1-1,-1-1 0,1 0 1,0 0-1,0 0 0,-1 0 20,-16 20-295</inkml:trace>
  <inkml:trace contextRef="#ctx0" brushRef="#br0" timeOffset="103744.077">19006 6659 4025,'12'6'2460,"-7"-6"-2366,0 0-1,1 0 0,-1-1 0,0 0 0,0 0 1,1 0-1,-1-1 0,0 1 0,0-1 0,0 0 0,2-2-93,10-3 178,225-84 1419,1 37 447,-171 42-1258,536-81 1085,-509 80-1665,499-78 274,-571 86-473,179-36 25,2 9 0,4 9-32,27 5 418,-230 17-396,1 0 0,-1 0 0,1-1 1,-1 0-1,0-1 0,0 0 1,0 0-1,0-1 0,0 0 1,-1-1-1,1 0-22,4-15-101,-41 16-342,-147-3-655,-74 10-78,-3 10 1176,217-11-63,-233 20-322,-18 22 146,-10-6 186,151-33 72,-122 7 51,32 3 60,-97 23-42,267-26-54,0 3 0,2 3 0,-54 23-34,81-26 103,-1-1 0,-1-2 0,0-2 0,0-1 0,-1-2 0,-6 0-103,-53 8 190,63-5-123,-17-3-15,43-3-48,8-4-4,1-1-1,0 1 0,-1 0 1,1 0-1,0 0 1,-1 0-1,1 1 1,-1-1-1,1 0 1,0 0-1,-1 0 1,1 0-1,0 0 1,-1 0-1,1 0 0,0 1 1,-1-1-1,1 0 1,0 0-1,0 1 1,-1-1-1,1 0 1,0 0-1,0 1 1,-1-1-1,1 0 1,0 1-1,0-1 0,0 0 1,-1 0-1,1 1 1,0-1-1,0 1 1,0-1-1,0 0 1,0 1-1,0-1 1,0 0-1,0 1 1,0-1-1,0 0 1,0 1-1,0-1 0,0 1 1,0-1-1,0 0 1,0 1-1,0-1 1,0 0-1,1 1 1,-1-1-1,0 0 1,0 1-1,0-1 1,1 0-1,-1 0 0,0 1 1,0-1-1,1 0 1,-1 0-1,0 1 1,0-1-1,1 0 1,-1 0-1,0 0 1,1 1-1,-1-1 1,37 12-84,-14-7 99,-1 0-1,1-2 0,0-1 1,0-1-1,1-1-14,14 1 47,209-9 181,-169 2-184,165-11 375,94-25-419,284-63 825,-93 21 749,7 4-1130,-484 71-429,0-3-1,0-3 1,40-17-15,-34 7 193,-51 22-190,0-2 1,0 1-1,-1 0 0,1-1 0,-1 0 0,0 0 1,-1-1-1,1 1 0,-1-1 0,0 0 1,0 0-1,-1-1 0,0 1 0,0-1 0,0 0-3,1-14 1,-1 1 0,-2 0-1,1 0 1,-2-1 0,-1 1-1,-1-1 1,0 1 0,-2 0-1,0 0 1,-1 0 0,-1 1-1,-1-1 1,-1 2 0,-3-7-1,-73-183 240,72 157-140,1-1 0,3 0 1,3 0-1,1 0 1,5-53-101,9-48 266,16-63-266,-19 155-12,-2 0 1,-3-1-1,-2 1 1,-4-1 0,-3-9 11,5 55-15,-1 0 0,-1 0 0,0 0 1,-1 1-1,-1 0 0,0 0 1,-1 0-1,-1 1 0,0 0 1,-1 1-1,-1 0 0,0 0 1,0 1-1,-3-2 15,-111-92-313,20 34 279,92 60 53,-24-13-118,-69 10-27,79 12 120,-1 2 0,1 0 0,-1 2 1,0 1-1,-7 2 6,-15 1 23,-33 0 69,-1-4 0,-3-4-92,0 0 30,0 4-1,-1 3 0,-75 15-29,-358 69-108,286-59 131,-115-3-11,-83 52-141,220-43-41,12-3 45,51-12 101,89-13 55,0 2-1,0 2 1,-45 17-31,103-28-2,-1 1 1,1 0-1,-1 0 1,1 0-1,0 0 1,-1 0-1,1 0 1,0 1-1,0-1 1,0 1-1,0-1 1,0 1-1,0 0 1,1 0-1,-1 0 1,0 0-1,1 0 1,0 0-1,-1 1 1,1-1-1,0 0 0,0 1 1,0-1-1,1 0 1,-1 1-1,0-1 1,1 1-1,0 2 2,0 7-14,0 0-1,1 1 0,1-1 1,0 0-1,1 1 0,4 10 15,1 5-21,18 80 46,4-1-1,29 61-24,235 490 239,-262-584-238,-4 1 1,17 71-2,-32-94 7,-2 0 0,-3 0 1,-2 1-1,-2 22-7,5 149 36,12-141-35,-19-80-3,0-1 0,0 1 0,1 0 0,-1-1 0,1 1 0,-1-1 1,1 0-1,0 0 0,0 0 0,0 0 0,0 0 0,0-1 0,1 1 2,-2-1-1,5 1 4,0 0 0,1-1 0,-1 0 0,1 0 1,-1 0-1,1-1 0,-1 0 0,1-1 0,-1 0 1,1 0-1,-1 0 0,0-1 0,0 0 0,1 0 1,-1-1-1,-1 0 0,4-2-3,-3 3 11,114-49 341,-49 15-77,2 4 0,21-4-275,-53 26 5,1 1 1,1 3 0,-1 1-1,1 2 1,0 2 0,0 3 0,7 1-6,-8-1 2,0 1 0,-1 2 0,0 2 0,19 7-2,151 52-2,-148-56 12,1-3 0,0-3-1,0-3 1,55-6-10,225-36 32,-264 33-22,0-4 0,-1-4 0,-1-3 0,67-26-10,-107 30-1,84-32 358,105-56-357,-212 94 36,33-16 126,-1-3 0,-1-1 1,23-21-163,-61 43 16,0-1 0,0-1 0,0 1 0,-1-2 0,0 1 0,-1-1 1,0 0-1,-1 0 0,0-1 0,0 0 0,-1 0 0,-1 0 0,2-7-16,1-10 17,-2 0 0,-1 0 0,-2-1 1,0 1-1,-2-1 0,-4-26-17,1-84 60,15-4-47,-4 68-22,-3 0 0,-5-48 9,-30-238-263,14 239 157,-6 1 1,-11-21 105,-45-143-36,72 267 31,5 6-4,-2 1 0,0-1 0,0 1 0,-1 0 0,0 0 0,-1 0 0,0 1 0,-1 0 0,0 0 0,0 0 0,-1 1 1,-1-1-1,1 2 0,-1-1 0,-1 1 0,0 1 0,-9-7 9,8 9-25,-2 2-1,1-1 1,0 1 0,-1 1 0,1 0 0,-1 0-1,0 1 1,0 1 0,1 0 0,-1 1 0,0 0 0,1 0-1,-1 2 1,0-1 0,1 1 0,0 1 0,-8 4 25,-141 27-39,-252 110 92,338-119-44,-3 1 1,-2-3 1,-24 2-11,-76 2 18,-38-4-18,66-9 4,77-6-30,-128 13-744,-72-6 770,164-12-984,21 9-119,17 1 2402,11 7-724</inkml:trace>
  <inkml:trace contextRef="#ctx0" brushRef="#br0" timeOffset="106194.411">21595 4422 6465,'6'-26'3797,"20"-4"-2779,-10 13-672,42-59-180,-47 58 65,0 0 1,1 0 0,1 1-1,1 0 1,0 1-1,16-12-231,103-70 1362,-107 81-1238,1 1 0,0 1 0,1 1 0,1 1 0,0 2 0,0 0 0,22-3-124,2-2 115,-1-3 0,-2-3 0,0-1 0,-1-2 0,27-21-115,68-34 191,-30 24 50,3 30 10,-112 25-245,-3 0-6,0 1 0,-1-1 0,1 1 0,0 0 1,0 0-1,-1 0 0,1 0 0,0 0 0,-1 0 0,1 0 1,0 0-1,0 1 0,-1-1 0,1 1 0,0-1 0,-1 1 0,1 0 1,-1-1-1,1 1 0,-1 0 0,1 0 0,-1 0 0,1 1 0,-1-2-3,-1 1-1,0-1 0,1 0 0,-1 0 1,0 1-1,1-1 0,-1 0 1,0 1-1,0-1 0,1 0 1,-1 1-1,0-1 0,0 0 0,0 1 1,1-1-1,-1 1 0,0-1 1,0 0-1,0 1 0,0-1 1,0 1-1,0-1 0,0 0 0,0 1 1,0-1-1,0 1 0,0-1 1,0 0-1,0 1 0,0-1 1,0 1-1,0-1 0,-1 0 0,1 1 1,0-1-1,0 0 0,0 1 1,-1-1-1,1 0 0,0 1 1,0-1-1,-1 0 0,1 1 0,0-1 1,-1 0-1,1 0 0,0 1 1,-1-1-1,1 0 0,0 0 1,-1 0-1,1 0 0,-1 1 0,1-1 1,0 0-1,-1 0 0,1 0 1,-1 0-1,1 0 0,0 0 1,-1 0-1,1 0 4,-41-6-758,-103-28 158,21 17 524,110 19 66,0 0-1,1 1 1,0 1-1,0 0 1,0 1 0,0 0-1,0 0 1,1 1-1,0 1 1,0 0-1,1 1 1,0 0 0,0 1 10,-8 4-9,-74 49-11,-102 36 31,81-20 44,36-51-70,67-25 10,6 0 0,-1 0 1,0-1 0,0 0-1,0 0 1,0 0 0,1-1 0,-1 0-1,0 0 1,0 0 0,0 0 0,0-1-1,0 0 1,0 0 0,0 0 0,-2-2 4,6 3-2,0 0 1,1 0-1,-1 1 1,1-1-1,-1 0 1,1 0-1,-1 1 1,1-1-1,-1 0 1,1 0 0,-1 1-1,1-1 1,-1 1-1,1-1 1,0 0-1,-1 1 1,1-1-1,0 1 1,-1-1-1,1 1 1,0-1-1,-1 1 1,1-1 0,0 1-1,0-1 1,0 1-1,0 0 1,-1-1-1,1 1 1,0-1-1,0 1 1,0-1-1,0 1 1,0 0 0,0-1-1,1 1 1,-1-1-1,0 1 1,0-1-1,0 1 2,-4 19-27,-9 29 23,12-46 1,0 1 0,-1-1 1,1 0-1,0 0 0,-1 1 0,0-1 0,0 0 0,0 0 0,0 0 1,0-1-1,-1 1 0,1 0 0,-1-1 0,-2 2 3,-40 31 71,40-31-60,-1 8 19,6-11-30,0 0 0,-1 0 0,1 0 0,0 0-1,0 0 1,-1 0 0,1 0 0,-1 0 0,1 0 0,-1 0 0,0 0-1,1-1 1,-1 1 0,0 0 0,1 0 0,-1-1 0,0 1 0,0 0-1,0-1 1,0 1 0,1-1 0,-1 1 0,0-1 0,0 0 0,0 1-1,0-1 1,0 0 0,0 0 0,0 1 0,0-1 0,0 0 0,0 0-1,0 0 1,-1 0 0,-10 4-1,10-1 158,15-16-13,121-117 47,-54 60-177,54-62-22,-19 58 15,-47 22 81,-54 40-29,0 1 0,0 0 0,1 1-1,0 1 1,1 0 0,0 1 0,0 1 0,17-5-59,163-15 284,-49-18 67,1 20-18,-135 23-310,-8 1-17,0 1 1,0-1-1,1 1 1,-1 0-1,0 0 1,0 0-1,1 1 1,-1-1-1,0 2 0,0-1 1,0 0-1,0 1 1,0 0-1,3 2-6,6 4 22,0 0 0,1-1 0,0 0 0,1-1 0,-1-1 0,1-1 0,0 0 0,0-1 0,17 2-22,-14 2 189,-24-31-1503,-4 3-2181,8-13 1799,27-83 1589,-22 57 1209,-15 35 657,10 24-1732,1 1 0,-1-1 0,1 0 0,-1 1 0,1-1 0,-1 1 0,0-1 0,1 1 1,-1-1-1,0 1 0,1-1 0,-1 1 0,0 0 0,0-1 0,1 1 0,-1 0 0,0-1 0,0 1 1,0 0-1,0 0 0,1 0 0,-1 0 0,0 0 0,0 0 0,0 0 0,0 0 0,1 0 0,-1 0 1,0 1-1,0-1 0,0 0 0,1 1 0,-1-1 0,0 0-27,-21 4-5,-21 30-50,22-25 46,19-4 2,26 38 10,34 48 59,12 19 78,-68-107-141,-1 1 0,1-1 0,-1 1-1,1-1 1,-1 1 0,0 0 0,0 0-1,-1 0 1,1 0 0,-1-1 0,0 1-1,0 0 1,0 0 0,0 0-1,-1 0 1,1 0 0,-1 0 0,0-1-1,-1 1 1,0 2 1,-43 105 39,43-107-36,0 0-1,0 0 1,-1 0 0,0 0 0,0 0 0,0-1-1,0 1 1,0-1 0,-1 0 0,1 0 0,-1 0-1,0 0 1,0-1 0,0 1 0,0-1 0,0 0 0,-1 0-1,1-1 1,-4 2-3,-90 10-105,60-14-17,2 2-15,-3-12 17,-41-7-15,64 13 128,11 5 8,1-1 1,0 0-1,0 0 0,0 0 0,0 0 0,0-1 0,0 0 1,0 0-1,0 0 0,1 0 0,-1-1 0,1 1 1,0-1-1,-1 0 0,0-1-1,4 3 3,-1 0 0,0 0 0,0 0 0,0 1 0,0-1-1,0 0 1,0 0 0,0 1 0,0-1 0,0 0 0,0 1 0,0-1 0,0 1 0,-1-1 0,1 1-1,0 0 1,0 0 0,0-1 0,-1 1 0,1 0 0,0 0 0,0 0 0,-1 0 0,1 0 0,0 1 0,0-1-1,-1 0 1,1 1-3,1-1 0,0 1-1,-1-1 0,1 1 1,0 0-1,0-1 0,-1 1 1,1-1-1,0 1 0,0 0 1,0-1-1,0 1 0,0 0 1,0-1-1,0 1 0,0 0 1,0-1-1,1 1 0,-1 0 0,0-1 1,0 1-1,0-1 0,1 1 1,-1 0-1,0-1 0,1 1 1,-1-1-1,1 1 0,-1-1 1,0 1-1,1-1 0,-1 1 1,1-1-1,-1 0 0,1 1 1,-1-1-1,1 0 0,0 1 1,-1-1-1,1 0 0,-1 0 1,1 1-1,0-1 0,-1 0 1,1 0-1,0 0 0,-1 0 1,1 0-1,0 0 0,-1 0 0,1 0 1,0 0-1,-1 0 0,1 0 1,-1-1-1,1 1 0,0 0 1,-1 0-1,1-1 0,0 1 1,11-9 14,6 5 27,5-3 11,-5 7-15,30-6 77,-43 3-95,1 0 0,-1 0 0,1 0 0,-1 0 0,0-1 0,0 0 0,-1 0-1,1 0 1,3-4-19,50-98 212,-16 49 82,43-81 378,-83 136-697,0 1 0,-1-1 0,1 1 0,-1-1 0,1 0 0,-1 0 0,0 1 0,0-1 0,0 0 0,0 0 0,0 0 0,0 0 0,0-1 0,-1 1 0,1 0 0,-1 0 0,0 0 0,1-1 0,-1 1 0,0 0 0,0 0 0,-1 0 0,1-1 0,0 1 0,-1 0 0,1 0 0,-1 0 0,0 0 0,0 0 0,1 0 0,-2 0 0,1 0 0,0 0 0,0 0 0,0 0 0,-1 0 0,1 1 0,-1-1 0,-1-1 25,0 2-101,1-1-1,-1 1 1,0 0-1,0 0 1,0 0-1,0 0 1,0 1-1,0-1 0,0 1 1,0 0-1,0 0 1,0 0-1,0 0 1,0 0-1,0 0 1,1 1-1,-1 0 1,-1 0 101,-52 25 1468,41-17-410,-51 26 356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8:01:38.032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3549 3538 8626,'10'-21'602,"1"0"-1,1 0 1,1 2 0,1-1-1,1 2 1,0 0 0,7-5-602,13-16 369,-15 15-249,0 2 1,2 1 0,0 0-1,2 2 1,0 0-1,1 2 1,15-8-121,-37 23 2,0 0 0,0 0 0,0 0 0,0 0 1,1 1-1,-1-1 0,0 1 0,1 0 0,0 0 0,-1 0 0,1 0 0,-1 1 1,1-1-1,0 1 0,-1 0 0,1 0 0,0 0 0,-1 1 0,1-1 0,0 1 1,-1 0-1,3 1-2,13 22-102,-19 40-254,-4-35 140,-2 0-1,-1 0 0,-2-1 0,0 0 1,-2 0-1,-2 0 217,-24 56-547,-4-1-1,-19 23 548,0-10 547,-3-3 0,-47 50-547,62-88 894,45-53-832,1 0 0,-1 1-1,1-1 1,0 1 0,-1-1-1,1 1 1,0 0 0,1 0-1,-1 0 1,0 0 0,1 0-1,0 0 1,-1 0 0,1 1-1,1-1 1,-1 0 0,0 1-1,1-1 1,0 0-1,-1 1 1,1-1 0,1 1-1,-1-1 1,0 1 0,1-1-1,0 0 1,0 1 0,0-1-1,0 0 1,0 0 0,1 1-62,61 51 329,-53-48-305,115 73 52,-104-69-225,1-1 1,-1-2-1,2 0 0,-1-1 1,1-1-1,0-2 149,54-4-351</inkml:trace>
  <inkml:trace contextRef="#ctx0" brushRef="#br0" timeOffset="597.309">5342 1069 10186,'-84'55'2849,"71"-43"-2723,1 2 1,1-1 0,0 2 0,1-1-1,-8 15-126,-46 111 52,6 58-17,5 50-10,7 49-23,7 24 40,14 2 1,13 45-43,18-41 183,16 18-183,13-38 126,0-27-7,11-46-24,53 157-163,45 23-2107,-107-328 1550</inkml:trace>
  <inkml:trace contextRef="#ctx0" brushRef="#br0" timeOffset="953.559">6083 1878 6865,'-32'-128'3060,"28"94"-2512,5 33-536,-1 1-1,0 0 1,0 0 0,1-1-1,-1 1 1,0 0 0,0 0 0,0-1-1,0 1 1,1 0 0,-1-1 0,0 1-1,0 0 1,0-1 0,0 1-1,0 0 1,0 0 0,0-1 0,0 1-1,0 0 1,0-1 0,0 1-1,0 0 1,0-1 0,0 1 0,0 0-1,0-1 1,0 1 0,0 0-1,-1-1 1,1 1 0,0 0 0,0-1-1,0 1 1,0 0 0,-1 0-1,1-1 1,0 1 0,0 0 0,-1 0-1,1 0 1,0-1 0,0 1-1,-1 0 1,1 0 0,0 0 0,-1 0-1,1 0 1,0-1 0,-1 1-1,1 0 1,0 0 0,0 0 0,-1 0-1,1 0 1,0 0 0,-1 0-1,1 0 1,0 0 0,-1 0 0,1 0-1,0 0 1,-1 1 0,1-1-1,0 0 1,-1 0 0,1 0 0,0 0-1,0 0 1,-1 1-12,-3 29 227,4 367 627,3-258-675,27 872-1458,-28-981 1070,0 25-880,-1 0 0,-6 37 1089,-2-53-421</inkml:trace>
  <inkml:trace contextRef="#ctx0" brushRef="#br0" timeOffset="2870.777">11686 2037 8226,'-19'-1'3040,"7"7"-2079,9 33-849,11 30 8,5 37 0,4 41-8,-3 57-40,-6 18 32,-8 34 64,-8-19 48,-3-1-16,-1-19-16,8-48-144,5-24-208,12-77-664,5-26-393,2-38 721</inkml:trace>
  <inkml:trace contextRef="#ctx0" brushRef="#br0" timeOffset="2335.837">10011 3431 8338,'-2'-22'4097,"3"3"-633,19-18-2679,12 5-233,24-24-256,20-7-152,20-12-328,4-4-216,-6 2-473,-10-11-287,-16 30-432,-13-4-128,-26 14-1057,-19-2 1737</inkml:trace>
  <inkml:trace contextRef="#ctx0" brushRef="#br0" timeOffset="2586.541">10053 2321 8194,'-17'23'3304,"14"10"-2263,18 18 127,12 28-96,18 24-344,10 5-256,6 11-320,-4 1-72,1 4-160,3 9-168,-5-9-552,4-14-232,-3-4-416,-3-18-65,10-13 105,-7-13 1440,-3-44-88</inkml:trace>
  <inkml:trace contextRef="#ctx0" brushRef="#br0" timeOffset="1365.478">6633 2206 6649,'-2'-10'381,"-1"-7"264,0 1 0,1-1 0,1 0 0,1 0 0,0 0 0,1 0 1,1 0-1,2-7-645,0 7 90,1 1 0,1-1 0,1 1 0,0 0 0,1 0 1,1 1-1,0 0 0,1 1 0,1 0 0,0 1 0,1 0 0,0 0 1,1 1-1,1 1 0,9-7-90,-13 12 3,0 1 1,0-1 0,0 2-1,1 0 1,-1 0-1,1 1 1,0 0-1,0 0 1,0 2-1,0-1 1,1 1 0,-1 1-1,0 0 1,1 1-1,-1 0 1,0 0-1,0 1 1,0 1-1,0 0 1,0 1 0,7 3-4,-7 1-37,0 0 1,-1 0 0,0 1-1,-1 1 1,0 0-1,-1 0 1,0 1 0,0 0-1,-1 0 1,0 0 0,-1 1-1,-1 0 1,0 1 0,0-1-1,-1 1 1,-1 0-1,0 0 1,-1 0 0,0 6 36,6 51-215,-2-1 0,-4 1 0,-3 0 0,-3 0 0,-2 0 1,-4-1-1,-3 0 0,-3-1 0,-13 30 215,2-21 9,-4-2-1,-3-1 1,-3-2-1,-34 47-8,-30 62 111,88-159-20,2 1-1,1 0 1,0 1-1,2 0 0,-2 10-90,9-32 16,1-1 0,-1 0 0,1 1 0,-1-1 0,1 1 0,0 0 0,0-1 0,0 1 0,0-1 0,0 1 0,0-1 0,0 1 0,0-1 0,0 1 0,1-1 0,-1 1 0,1-1-1,-1 1 1,1-1 0,-1 1 0,1-1 0,0 0 0,0 1 0,0-1 0,0 0 0,0 0 0,0 0 0,0 1 0,0-1 0,0 0 0,0 0 0,1-1 0,-1 1 0,0 0-1,1 0 1,-1-1 0,1 1 0,-1-1 0,1 1 0,-1-1 0,1 1 0,-1-1 0,1 0 0,0 0-16,28 3 130,1-2 1,0-2-1,0 0 0,4-3-130,107-12 157,-28 3-110,-1 4-1,34 5-46,233 21-911,-287-27 2439,-28-25-813</inkml:trace>
  <inkml:trace contextRef="#ctx0" brushRef="#br0" timeOffset="1919.82">8547 2231 10362,'77'-27'3535,"-37"10"-3428,60-16-273,392-130-5888,-329 103 3861,-87 27 3590,-76 33-1346,0 0 0,-1 0 0,1 1 0,0-1 0,-1 0 0,1 0 0,0 0 0,0 0 0,-1 0 0,1 0 1,0 0-1,-1 0 0,1 0 0,0 0 0,-1 0 0,1 0 0,0 0 0,-1 0 0,1 0 0,0 0 0,-1-1 0,1 1 0,0 0 0,-1 0 0,1 0 0,0 0 0,0-1 0,-1 1 0,1 0 0,0 0 0,0 0 0,-1-1 0,1 1 0,0 0 0,0-1 0,0 1 0,0 0 0,-1 0 0,1-1 0,0 1 1,0 0-1,0-1 0,0 1 0,0 0 0,0-1 0,0 1 0,0 0 0,0-1 0,0 1 0,0 0 0,0-1 0,0 1 0,0 0 0,0-1 0,0 1 0,0 0 0,0-1 0,0 1 0,1 0 0,-1-1-51,-95 25 2015,-152 82-1005,37-16-1004,-9-11-280,-108 65 180,308-133 154,0 0-1,1 0 1,1 2-1,0 0 1,0 1-1,2 1 1,0 0-1,0 1 1,2 1 0,0 0-1,0 1 1,2 0-1,0 1 1,2 0-1,0 0 1,-3 10-60,9-17 5,-1 0 0,1-1 1,1 1-1,0 0 1,1 0-1,0 0 0,1 0 1,0 1-1,1-1 0,0 0 1,1 0-1,0 0 1,1-1-1,0 1 0,1 0 1,1-1-1,-1 0 1,2 0-1,0 0 0,0-1 1,1 0-1,0 0 1,0-1-1,1 0 0,7 6-5,9 6-53,2-2 0,0-1 1,1-1-1,0-1 0,2-1 0,-1-2 0,2 0 0,17 3 53,-39-13-25,256 95-915,19 15-291,-97-30 439,-185-83 788,1 1 13,1 0 0,-1 0 0,1 0 1,-1 0-1,0 0 0,1 0 0,-1 0 0,0 1 0,0-1 0,0 1 1,0 0-1,0 0 0,0-1 0,-1 1 0,1 0 0,-1 0 0,1 1 1,-1-1-1,0 0 0,0 0 0,0 1 0,0-1 0,0 1 0,0-1 1,0 1-1,-1-1 0,0 1 0,1-1 0,-1 1 0,0-1 0,0 1 1,0 0-1,-1-1 0,1 1 0,-1 0-9,-32 41 716,-43 12 418,-28 18 286,1-15 1429,-67 27-2849,125-65 197,-1-2 1,-1-2-1,-1-3 1,0-1 0,-1-3-1,-17 1-197,-7 1-987,13 0 393</inkml:trace>
  <inkml:trace contextRef="#ctx0" brushRef="#br0" timeOffset="-964.19">28 2387 6673,'-5'4'576,"3"-3"-478,1-1-1,0 1 0,-1 0 1,1-1-1,0 1 1,0 0-1,0 0 0,-1 0 1,1 0-1,0 0 0,0 0 1,0 0-1,0 1 0,1-1 1,-1 0-1,0 0 0,0 1 1,1-1-1,-1 0 1,1 1-1,-1-1 0,1 1 1,0-1-1,0 1 0,-1-1 1,1 1-1,0 0-97,1 0 30,0-1 0,0 0 0,0 0 0,0 0-1,1 0 1,-1 0 0,0 0 0,0 0 0,1 0 0,-1 0 0,0-1 0,1 1-1,-1 0 1,1-1 0,-1 1 0,1-1 0,-1 0 0,1 1 0,-1-1 0,1 0-1,-1 0 1,1 0 0,-1 0 0,1 0 0,0-1 0,-1 1 0,1 0 0,-1-1-1,1 1 1,0-1-30,0 1 20,47-8 116,-1-3-1,-1-1 0,0-3 1,-1-1-1,0-3 0,28-16-135,-29 13 54,-1-3 0,-1-2 0,-1-1 0,-1-3 0,10-12-54,91-90 71,-4-7-71,-62 57 1,-5-3 0,22-36-1,-10-9 16,-66 97-3,-2-1 0,-1-1 0,-2 0-1,-1-1 1,1-15-13,-9 38 9,-1-1 0,0 0 1,-1 0-1,-1 0 0,0 0 0,0 1 0,-2-1 0,0 0-9,1 9 4,-1 0 0,1 0-1,-1 0 1,0 1 0,-1-1-1,0 1 1,1-1 0,-2 1-1,1 0 1,0 0 0,-1 0-1,0 1 1,0-1 0,-1 1 0,1 0-1,-1 0 1,0 1 0,0-1-1,0 1 1,-1 0-4,-5-2 1,-1 2 0,0-1-1,0 1 1,0 1 0,0 0 0,0 1 0,-1 0 0,1 1-1,0 0 1,-1 1 0,1 0 0,0 1 0,0 0 0,0 1-1,0 1 1,-3 1-1,-9 4-5,1 0-1,0 2 1,1 0-1,0 1 1,1 2-1,1 0 1,0 1-1,0 1 1,2 1-1,-11 12 6,-1 5-2,2 0 0,1 2 0,1 2 0,3 0 0,-12 25 2,12-15 9,2 2-1,-14 49-8,-28 142 63,11 10 17,22 14 77,10 28-157,13-40 23,11 9-23,11 129-135,-2-254 49,3-37 6,7-37 34,-23-62 44,1 1 0,0-1 0,0 0 0,0 1 0,0-1 0,1 0 0,-1 0 0,0 0 0,0 0 0,1 0 0,-1 0 0,1 0 0,-1 0 0,1 0 0,-1-1 0,1 1 0,-1-1 0,1 1 0,-1-1 0,1 0 0,0 1 0,-1-1 0,1 0 0,0 0-1,-1 0 1,1 0 0,0 0 0,-1-1 0,1 1 0,0 0 0,-1-1 0,1 1 0,-1-1 0,1 0 0,-1 1 0,1-1 0,-1 0 0,1 0 0,-1 0 0,0 0 0,0 0 0,1 0 0,-1-1 0,1 0 2,6-5-9,-1 0 0,1 0-1,-2-1 1,1 0 0,-1 0 0,0 0 0,0-1 0,-1 0 0,-1 0-1,3-6 10,5-9-12,93-160-27,-46 97 66,3 38 62,-57 45-79,1 0 19,0-1 0,0 1 0,0 0 0,0 1 0,1-1 0,-1 1-1,1 1 1,0-1 0,0 1 0,0 0 0,0 1 0,0 0 0,0 0 0,0 0 0,7 1-29,-3 3 67,0 0 0,0 1 0,0 1 0,0-1 0,-1 2 0,0-1 0,0 1 0,0 1 0,-1 0 0,0 0 0,0 1 0,-1 0 0,0 1 0,0 0 0,-1 0 0,4 6-67,17 17 66,-6-7-39,-1 0 1,-1 2 0,15 26-28,60 94 1,-91-141-1,-2-2 0,0 0 0,1 0 0,0 0 0,0 0 0,0 0 0,0-1 0,0 1 0,1-1 0,-1 0 0,1 0 0,0 0 0,0-1 0,0 1 0,1-1 0,-1 0 0,0 0 0,1 0 0,-1-1 0,1 0 0,0 0 0,2 1 0,0-2 0,0-1 1,0 1-1,0-1 1,0 0-1,0-1 1,0 0-1,0 0 1,-1 0-1,1-1 1,-1 0-1,0 0 1,0-1-1,0 1 1,0-1-1,-1-1 1,1 1-1,-1-1 1,0 0-1,0 0 1,2-4-1,11-14 7,-2-1 1,0 0-1,-2-1 1,5-12-8,38-95 47,-8-34 23,-29 96-2,-3-1-1,-3 0 1,-3-1-1,-3-1 1,-2-36-68,-22-18 236,13 109-196,-2 1 0,0-1-1,0 1 1,-2 1 0,0-1 0,-1 1 0,0 0 0,-2 1 0,0 0 0,0 0 0,-2 1 0,-11-11-40,12 13 14,-2 1 1,1 0 0,-2 1 0,1 0 0,-1 1 0,-1 0 0,1 2 0,-1 0 0,-1 0 0,0 1 0,1 1 0,-2 1 0,-13-3-15,16 4 2,0 1-1,0 1 1,-1 0-1,1 0 0,0 2 1,-1 0-1,1 0 1,0 1-1,0 1 1,0 1-1,0 0 0,1 0 1,-1 1-1,-11 7-1,3 3-7,1 0 0,0 1-1,1 1 1,1 1 0,1 1-1,1 0 1,0 2 0,2 0 0,0 0-1,2 2 1,0-1 0,1 2-1,2-1 1,0 2 0,1-1-1,2 1 1,-1 7 7,4-17-70,0-1 0,1 0 0,1 1 0,0 0 0,1-1 0,1 1 0,0 0 0,1-1 0,0 1 0,2 0 0,-1-1 0,2 1 0,0-1 0,1 0 0,0 0 0,1 0 70,39 46-874,16 4-91,14-22 431</inkml:trace>
  <inkml:trace contextRef="#ctx0" brushRef="#br0" timeOffset="-421.558">2047 3331 7770,'-3'3'244,"-2"2"164,-1 1 0,1-1 0,0 1 0,0 1 0,1-1 0,-1 1 0,2-1 1,-1 1-1,1 1 0,0-1 0,0 0 0,-1 6-408,5-10 43,-1 0-1,1 0 1,0 0 0,0 0 0,0 0 0,0 0 0,1 0-1,-1 0 1,1 0 0,-1 0 0,1-1 0,0 1 0,0-1-1,1 1 1,-1-1 0,0 0 0,1 0 0,-1 0 0,1 0-1,0 0 1,-1-1 0,1 1 0,0-1 0,0 0-1,0 0 1,0 0 0,0 0 0,0 0 0,1-1 0,-1 1-43,12 5 55,5 3-33,0-1-1,1 0 1,0-2 0,1 0 0,-1-2-1,1 0 1,0-1 0,0-2-1,0 0 1,0-1 0,20-3-22,-26 0 3,-1-2 1,0 1-1,0-2 1,0 0 0,-1-1-1,0 0 1,0-1-1,-1-1 1,0 0-1,0-1 1,-1 0-1,-1-1 1,0 0 0,0-1-1,-1 0 1,0 0-1,0-3-3,8-13 10,0-2-1,-2 0 1,-2-1-1,0 0 1,-2-1-1,-2-1 0,3-16-9,-4 13-4,-2-1-1,-2 0 0,-1-1 0,-2 1 0,-2-1 0,-1 0 0,-2 1 0,-1 0 0,-5-17 5,5 36 4,-1 0 0,0 1 0,-1-1 0,-1 1 0,0 0 0,-1 0 0,-1 1 0,-1 0 0,0 1 0,-1 0 0,-1 1 0,0 0 0,-1 0 0,0 2 0,-1-1-1,-1 2 1,0 0 0,0 1 0,-1 0 0,0 1 0,-1 1 0,-15-5-4,18 8 6,1 0 0,-1 1 0,0 1 0,0 0 0,-1 1 0,1 0 0,0 2 0,-1-1 0,1 2-1,0 0 1,-1 0 0,1 2 0,0 0 0,0 0 0,0 1 0,1 1 0,0 0 0,-1 1 0,2 0 0,-3 2-6,6 0-1,1-1 1,0 1-1,1 0 0,0 1 1,0 0-1,1 0 1,0 0-1,0 1 0,1 0 1,0 0-1,1 0 1,0 1-1,1 0 1,0-1-1,0 1 0,1 0 1,1 0-1,0 11 1,-5 126-9,35 27-15,26 18 5,38 27-6,116 201-140,61 140-268,-186-341 239,-68-174 169,-3 1 1,-2 1-1,-2 0 1,-1 0 0,-3 1-1,-3-1 1,-1 1-1,-2 0 1,-3 0 0,-4 18 24,-2-16 33,-2-2 0,-2 0 0,-2 0 0,-2-2 0,-24 44-33,29-66 96,-1-1 1,-2-1-1,0 0 1,-1-1-1,-2-1 1,0 0-1,-1-2 1,-1 0-1,-17 11-96,24-18 112,-1-2-1,0 0 1,0-1-1,-1-1 1,-1 0 0,-2 0-112,6-5 92,-1 1 0,0-2 0,0 0 0,0-1 0,-1 0 0,1-1 0,-1-1-92,5 1 44,0 0 0,0 0 1,1-1-1,-1 0 0,0 0 0,0-2 1,1 1-1,-1-1 0,1 0 1,-1-1-1,1 0 0,1-1 1,-1 1-1,0-2 0,1 1 0,0-1 1,1-1-1,-1 1 0,-1-4-44,1 0 19,0-1 0,1 0 0,0-1 0,1 1 0,0-1 0,1-1 0,0 1 0,1-1 1,1 0-1,0 0 0,1 0 0,0 0 0,1 0 0,0 0 0,1-13-19,1-16 11,2 0 1,1 1 0,2-1 0,2 1-1,13-38-11,27-64-94,-10 66-521,4 1 0,2 3 0,4 1 0,4 2 615,-51 68-6,83-117 2172,5 1-1106</inkml:trace>
  <inkml:trace contextRef="#ctx0" brushRef="#br0" timeOffset="3270.339">12546 2480 6593,'-70'169'6978,"53"-124"-6113,3 1 0,1 1-1,3-1 1,-3 29-865,7 59-172,5 0-1,6 0 1,17 91 172,13 35-762,-15-169 562,-19-90 199,-1 2-2,0 1 1,1-1 0,-1 0 0,1 1 0,0-1 0,0 0 0,1 1 0,-1-1 0,0 0-1,1 0 1,0 0 0,0 0 0,0 0 0,0 0 0,0-1 0,1 1 0,-1-1 0,1 1 0,0-1-1,-1 0 1,1 0 0,0 0 0,0-1 0,0 1 0,1-1 0,-1 1 0,2 0 2,36-21 41,10-41 43,7-35 3,5-33-17,-17 9-14,26-105-56,-38 92 23,-6-1 1,-5-2-1,-1-64-23,-16 140 24,-2 0-1,-4-1 1,-1 1 0,-4-1 0,-2 1 0,-2 1-1,-7-17-23,9 51 18,0 0-1,-2 0 1,0 1 0,-2 0-1,0 1 1,-2 0-1,-14-20-17,25 39 2,0-1 1,0 1-1,-1-1 0,1 1 0,-1 0 1,1 0-1,-1 0 0,0 0 0,-1 1 0,1-1 1,0 1-1,-1 0 0,1 0 0,-1 0 1,1 0-1,-1 1 0,0-1 0,0 1 1,0 0-1,0 0 0,0 1 0,0-1 1,0 1-1,0 0 0,0 0 0,0 0 1,0 0-1,0 1 0,0-1 0,0 1 0,0 0 1,0 1-1,0-1 0,0 1-2,-5 4-25,1 0-1,-1 1 0,2 0 1,-1 1-1,1 0 1,0 0-1,0 0 1,1 1-1,0 0 0,1 0 1,0 0-1,0 1 1,1 0-1,0 0 1,1 0-1,0 0 0,0 7 26,-29 126-834,28 43-507,14 12 512</inkml:trace>
  <inkml:trace contextRef="#ctx0" brushRef="#br0" timeOffset="3873.256">13296 1064 8890,'-1'1'123,"0"0"1,1 0-1,-1 0 0,0 0 0,0 1 1,1-1-1,-1 0 0,0 0 1,1 1-1,0-1 0,-1 0 1,1 0-1,0 1 0,-1-1 1,1 0-1,0 1 0,0-1 0,0 0 1,0 1-1,0-1 0,1 0 1,-1 1-1,0-1 0,0 0 1,1 1-1,-1-1 0,1 0 1,0 0-1,-1 1-123,36 34 591,-23-23-551,1-1-1,1 0 0,0-1 1,0 0-1,1-1 0,0-1 0,1-1 1,0 0-1,0-1 0,1-1 1,0-1-1,0 0 0,16 1-39,-22-7-6,-1 0-1,0-1 1,1-1-1,-1 1 1,0-2-1,0 0 1,-1 0-1,1-1 1,-1 0-1,0 0 1,0-1-1,0-1 0,-1 0 1,0 0-1,-1-1 1,0 0-1,0 0 1,5-7 6,4-2 0,-1-1 0,0 0 0,-2-1 0,0-1 0,-1 0 0,-1-1 0,-1-1 0,0 0 0,-2 0 0,-1-1 0,0 0 0,-2 0 0,-1-1 0,2-16 0,-6 30 61,-1 0 1,0 0-1,0 0 1,-1 0-1,0 1 0,-1-1 1,0 0-1,-1 0 1,0 1-1,0 0 0,-1-1 1,0 1-1,0 0 1,-1 1-1,-1-1 0,1 1 1,-1 0-1,-1 1 1,1-1-1,-1 1 0,-1 0 1,-6-5-62,2 6 101,1-1-1,-1 1 1,-1 1 0,1 0-1,-1 1 1,1 0 0,-1 1 0,-1 0-1,1 1 1,0 1 0,0 0 0,-1 0-1,1 2 1,0-1 0,-1 2-1,1 0 1,-10 3-101,8-1-26,1 1 0,0 1 1,0 0-1,1 1 0,0 0 0,0 1 0,0 0 0,1 1 0,1 1 0,0 0 0,0 1 1,0 0-1,2 0 0,-1 1 0,1 0 0,1 1 0,-7 13 26,-29 70-1310,4 1 557</inkml:trace>
  <inkml:trace contextRef="#ctx0" brushRef="#br0" timeOffset="4249.69">14099 805 7786,'65'-100'2960,"-62"96"-2915,0 1-1,0 0 0,0-1 0,1 1 1,0 1-1,-1-1 0,1 0 1,0 1-1,1 0 0,-1 0 1,0 0-1,0 0 0,1 1 0,3-1-44,-24 33 925,11-19-873,0 0 1,1 0-1,1 1 1,0-1-1,1 1 1,0 0-1,1-1 1,0 1-1,1 0 1,1 0-1,0 0 1,0-1-1,1 1 1,1 0-53,8 30-2,2 0 1,2-1 0,10 17 1,-5-9 14,-4-11-67,-2 1-1,-2 0 1,-2 0-1,-1 1 1,0 19 53,-7-45 27,-1 1-1,-1 0 1,0 0-1,-1 0 1,-1 0-1,-1 0 1,0 0-1,-1-1 1,0 1-1,-2-1 1,0-1-1,0 1 1,-1-1-1,-1 0 1,-9 12-27,-8 3 411,-1-1 1,-2-2-1,-1-1 1,0-1-1,-2-1 1,-29 15-412,53-33 73,-10 6 98,-17 14 113,-1-2 0,-2-2 0,0-1 0,-1-2 0,-31 10-284,-104 2-1829,148-15 2375,18 11-400</inkml:trace>
  <inkml:trace contextRef="#ctx0" brushRef="#br0" timeOffset="5368.514">14644 444 6697,'-4'-15'317,"1"1"-1,1-1 0,1 0 1,0 0-1,0 0 0,2 0 1,0 0-1,0 0 0,2 0 1,0 1-1,3-9-316,-6 22 2,0 1-1,0-1 1,0 0 0,0 0 0,1 1 0,-1-1-1,0 0 1,0 0 0,1 1 0,-1-1 0,0 0-1,1 1 1,-1-1 0,1 1 0,-1-1-1,1 0 1,-1 1 0,1-1 0,-1 1 0,1-1-1,0 1 1,-1 0 0,1-1 0,0 1 0,-1 0-1,1-1 1,0 1 0,-1 0 0,1 0-1,0-1 1,0 1 0,-1 0 0,1 0 0,0 0-1,0 0 1,-1 0 0,1 0 0,0 0 0,0 0-1,-1 1 1,1-1-2,28 23-61,-12-5 50,-1 1 1,-1 1-1,0 0 0,-2 1 0,1 3 11,51 97 2,8 31-1,-9 33-1,-26-59 6,-6 2-1,5 57-5,-7 64 32,-14-78 388,-8 1 0,-7 0 0,-8-1 0,-8 0 0,-7 0 0,-20 63-420,8-94 775,-6-2-1,-10 8-774,-3-24 877,-48 78-877,70-142 110,-290 520 339,236-403-781,14-17-400,32-21-366,21-10 409</inkml:trace>
  <inkml:trace contextRef="#ctx0" brushRef="#br0" timeOffset="5868.134">15498 3097 7354,'39'-22'3104,"9"6"-1920,36-5-55,14-5-41,23 5-416,12-2-248,-15 4-312,-13 6-72,-20 6-200,-18 0-168,-15 7-512,-10 12-408,-23-8-369,-12 5 889</inkml:trace>
  <inkml:trace contextRef="#ctx0" brushRef="#br0" timeOffset="6066.515">15511 3779 8930,'56'-17'4297,"27"-25"-1481,54 2-1887,15-14-193,13-2-1216,3 17-1241,-48-45 1121</inkml:trace>
  <inkml:trace contextRef="#ctx0" brushRef="#br0" timeOffset="11616.833">22792 1903 10450,'-2'0'4081,"1"0"-2937,-8 20-335,4 48-425,15-35-288,1 9-640,-3-10-401,-4 6-895,0 6 1072</inkml:trace>
  <inkml:trace contextRef="#ctx0" brushRef="#br0" timeOffset="9817.416">19429 1022 6281,'-19'-3'3446,"-12"18"-2278,29-14-1034,-23 25 326,17 36-275,11 504-103,33 33-6,-34-508-164,-2-92 56,0 1 1,-1-1 0,1 1-1,0 0 1,0-1 0,-1 1-1,1-1 1,0 1-1,0 0 1,-1-1 0,1 1-1,-1 0 1,1 0 0,0-1-1,-1 1 1,1 0-1,-1 0 1,1-1 0,0 1-1,-1 0 1,1 0 0,-1 0-1,1 0 1,-1 0-1,1 0 1,-1 0 0,1 0-1,-1 0 1,1 0 0,0 0-1,-1 0 1,1 0-1,-1 0 1,1 0 0,-1 0-1,1 0 1,-1 1 0,1-1-1,0 0 1,-1 0-1,1 0 1,-1 1 0,1-1-1,0 0 1,-1 1 0,1-1-1,0 0 1,-1 1-1,1-1 1,0 1 0,0-1-1,-1 0 1,1 1 0,0-1-1,0 1 32,-17-30-464</inkml:trace>
  <inkml:trace contextRef="#ctx0" brushRef="#br0" timeOffset="10218.904">19699 1212 8754,'13'-30'3617,"34"2"-2792,-42 26-678,19-7 0,1 1 1,0 1-1,0 2 0,17-2-147,14-3-107,0 3 0,35 0 107,6 12-344,-87-5 287,0 1 0,1 0 0,-1 1 0,0 0 0,0 0 0,0 1 0,-1 0 0,1 1 0,-1 0 0,0 0 0,0 1 0,0 0 0,0 1 0,4 4 57,-6-4-22,0 1 0,-1-1-1,1 2 1,-1-1 0,-1 1 0,0 0 0,0 0 0,0 0-1,-1 0 1,-1 1 0,1 0 0,-1 0 0,-1 0-1,1 0 1,-2 0 0,1 1 0,-1-1 0,-1 0-1,0 1 1,0-1 0,0 1 0,-2 3 22,-6 19 84,-1 1 0,-1-1-1,-2-1 1,-1 0 0,-2-1 0,-1 0 0,-1-1 0,-20 26-84,-54 68 874,-6-3 0,-94 90-874,-5-18 213,168-167-198,1 1 0,1 2 0,-11 15-15,30-35 4,1 0 0,1 1 0,-1 0 0,1 0 0,1 0 0,0 1 0,0-1 1,1 1-1,0 0 0,1 0 0,0 0 0,0 0 0,1 1 0,1-1 0,0 3-4,-1-9 0,1 1 0,1-1 0,-1 0 0,1 0 0,-1 0 0,1 0 0,0 1 0,1-1 0,-1-1 0,1 1 1,-1 0-1,1 0 0,0 0 0,1-1 0,-1 1 0,1-1 0,-1 0 0,1 0 0,0 0 0,0 0 0,4 2 0,-1 0-59,1-1-1,0 0 1,0 0-1,0-1 1,1 1-1,-1-2 1,1 1-1,-1-1 0,1 0 1,0-1-1,0 0 1,0 0-1,0-1 1,0 0-1,0 0 1,0 0-1,0-1 1,0-1-1,3 0 60,19-5-649,-1-1 0,0-2 0,-1 0 0,9-6 649,49-38-746</inkml:trace>
  <inkml:trace contextRef="#ctx0" brushRef="#br0" timeOffset="10616.506">21152 933 6609,'54'42'2529,"-24"-28"-1721,11 2-32,4 3-104,11 5-135,2-14-369,0 15-96,-3-9-72,-11-13-128,-5 4-353,-7-20-191,-16 4-416,-3-2 616</inkml:trace>
  <inkml:trace contextRef="#ctx0" brushRef="#br0" timeOffset="11002.083">21218 938 7082,'-18'10'404,"1"1"0,1 1 0,0 0 0,0 1 0,1 0-1,1 1 1,1 1 0,0 0 0,0 1 0,2 1 0,0-1 0,1 2 0,1 0 0,0 0 0,-1 5-404,-5 11 214,-26 58-42,-3-1 1,-4-2-1,-4-2 0,-4-3 0,-12 9-172,65-91-4,0 1-1,1 0 0,-1 0 1,1 0-1,0 0 0,0 0 0,0 0 1,0 0-1,1 1 0,-1-1 1,1 1-1,0-1 0,0 1 1,0 0-1,0-1 0,1 1 0,0 0 1,0 0-1,0 2 5,13 11-151,4-9 65,1-2 0,1 0 0,-1-1 0,1-1 0,0 0 0,0-2 0,7 0 86,38 7-62,-13 3 70,0 2 1,-1 3-1,-1 2 0,-1 1 0,-1 3 1,10 8-9,-46-24 23,0-1 0,0 2 0,-1-1 0,0 2 0,0-1 0,-1 1 0,2 2-23,-8-7 11,1 0 1,-1-1-1,0 1 0,0 0 1,0 1-1,-1-1 0,1 0 1,-1 1-1,0 0 1,-1-1-1,1 1 0,-1 0 1,0 0-1,0 0 0,0 0 1,-1 0-1,0 0 0,1 0 1,-2 0-1,1 0 1,-1 0-1,0 0 0,0-1 1,0 1-1,-2 4-11,-3 3 52,-2 0 0,0 0 0,0 0 0,-1-1 0,0-1 1,-1 1-1,0-1 0,0-1 0,-1 0 0,-1-1 0,1 0 0,-2 0 0,1-1 0,-1-1 0,0 0 0,-13 4-52,-85 17 375,91-23-349,-2 0-186,0-1-1,0-1 1,0-1 0,-20-1 160,-75-16-2401,74 18 1636</inkml:trace>
  <inkml:trace contextRef="#ctx0" brushRef="#br0" timeOffset="14648.874">20091 539 5049,'-360'-78'1747,"329"70"-1672,0 1 1,-1 2-1,0 2 0,0 0 0,0 2 1,0 2-1,-23 3-75,9 7 231,0 2 1,1 2-1,1 2 0,1 2 1,0 2-1,-3 5-231,35-21 52,-54 32 378,1 3-1,-22 20-429,78-54 23,-51 36 201,1 3 0,-46 46-224,59-45 99,2 2 1,3 2-1,1 2 0,3 1 1,2 2-1,-15 34-99,-29 90 487,3 25 206,-59 272 1277,71-232-959,-16 114 480,38-110-1102,33-161-214,4 86-175,5-136-2,1 0 1,2 0-1,2-1 0,6 21 2,0-19-153,3-2 1,0 1-1,3-2 0,1 0 0,1-1 1,2-1-1,12 13 153,5 6-738,1-2-1,3-1 1,2-3 0,11 6 738,65 32-889</inkml:trace>
  <inkml:trace contextRef="#ctx0" brushRef="#br0" timeOffset="12032.972">23977 1398 9242,'-7'-4'80,"4"11"-80,-10-1 96,-7 5-96,4 13 8,2 18 24,4 15 32,8 34 184,6 31 120,-5 35 152,-9 11 24,-2 4-128,-6-21-111,2-33-177,-9-40-64,22-17-304,6-29-329,1-42 385</inkml:trace>
  <inkml:trace contextRef="#ctx0" brushRef="#br0" timeOffset="12451.259">24763 1392 8802,'0'-9'2582,"3"24"-1939,-7 101-270,-11-20-219,-27 93-154,18-87 10,-118 518 58,137-595-65,1 0 0,1 0 0,1 0 0,1 1-1,1-1 1,2 3-3,-3-24 2,1 0-1,0 0 0,1-1 0,-1 1 1,1 0-1,-1 0 0,1-1 0,0 1 1,1 0-1,-1-1 0,0 1 0,1-1 1,0 1-1,0-1 0,0 0 1,0 0-1,1 0 0,-1 0 0,1 0 1,0-1-1,-1 1 0,1-1 0,1 1 1,-1-1-1,0 0 0,0 0 0,1-1 1,-1 1-1,1-1 0,-1 0 0,1 1 1,0-2-1,0 1 0,-1 0 0,1-1 1,2 1-2,47-24 54,14-40 20,-12-5-4,-3-1 1,-3-3 0,15-34-71,-45 76 5,51-85-73,35-84 68,-86 158-18,-2-1 0,-1-1-1,-3-1 1,-1 0 0,-3 0 0,4-42 18,-11 51 53,-2 1 0,-1-1-1,-2 1 1,-1-1 0,-2 1 0,-1 1 0,-2-1 0,-1 1 0,-14-29-53,-33-46 481,54 103-453,1-1 15,-1 0-1,0 0 1,0 0-1,0 1 1,-1-1 0,0 1-1,0 0 1,0 0-1,-1 1 1,1-1-1,-1 1 1,-1 0-1,1 0 1,0 0 0,-1 1-1,0 0 1,1 0-1,-1 0 1,-1 1-1,1 0 1,0 0-1,-6 0-42,9 2 12,1 0 0,0 0 0,-1 1 0,1-1 0,-1 1 0,1 0 0,0-1 0,0 1 0,-1 0 0,1 1 0,0-1 0,0 0 0,0 0 0,0 1 0,0 0 0,1-1-1,-1 1 1,0 0 0,1 0 0,-1-1 0,0 2-12,-33 80-156,10 36-287,10 23 194</inkml:trace>
  <inkml:trace contextRef="#ctx0" brushRef="#br0" timeOffset="13000.507">26215 370 5849,'-10'5'195,"0"1"0,1 0 0,-1 0 1,1 1-1,0 0 0,1 0 0,0 1 0,0 0 0,0 1 0,1 0 0,0 1-195,-38 56 166,4 2 0,3 2-1,2 2-165,28-59 95,1 1-1,0 1 0,1-1 0,1 1 0,0 0 0,1 0 0,1 0 0,0 1 0,1 0 0,0-1 0,2 1 0,0 0 0,1-1 0,0 1 0,2 4-94,-2-15 32,0 0 0,1-1-1,0 1 1,0 0-1,1-1 1,-1 1-1,1-1 1,0 0-1,0 0 1,0 0-1,0 0 1,1-1 0,0 1-1,0-1 1,0 0-1,0 0 1,0 0-1,0-1 1,1 1-1,-1-1 1,1 0-1,0 0 1,0-1 0,0 1-1,0-1 1,0 0-1,0-1 1,0 1-1,3-1-31,49-12 116,-44 8-102,0 0 0,0-1 0,-1 0-1,0-1 1,0 0 0,0-1-1,-1-1 1,0 1 0,0-2 0,4-4-14,31-36 6,-2-1 0,-3-2 0,-1-2 0,-3-2 0,-2-2-6,8-10-12,-17 29 5,-9 16 4,-2 0 0,0-1 0,-2-1 0,0 0 0,-2-1 0,-1 0 0,4-17 3,-13 36 34,0 1-1,0 0 0,0 0 0,-1 0 0,0-1 1,-1 1-1,1 0 0,-1 0 0,0-1 0,-1 1 0,1 0 1,-1 0-1,-1 0 0,1 1 0,-1-1 0,0 0 1,0 1-1,0 0 0,-1 0 0,0 0 0,0 0 1,0 0-1,-1 1 0,1 0 0,-1 0 0,0 0 1,-1 0-34,2 1 44,-1 0 0,1 0 1,0 1-1,-1 0 1,1-1-1,-1 2 0,0-1 1,0 0-1,1 1 1,-1 0-1,0 0 1,0 1-1,0 0 0,0-1 1,0 1-1,0 1 1,0-1-1,0 1 0,0 0 1,0 0-1,0 0 1,0 1-1,-3 1-44,-10 6 71,-1 0 0,2 1 0,-1 1 1,1 1-1,1 0 0,0 2 0,-9 9-71,22-20 4,-28 25 16,0 2 0,2 2 1,2 0-1,-5 9-20,0 6-303,1 1 0,4 2 0,1 1 0,0 4 303,1 8-961,3-11 381</inkml:trace>
  <inkml:trace contextRef="#ctx0" brushRef="#br0" timeOffset="13368.547">26518 505 6785,'0'-1'64,"4"-4"125,0-1-1,0 1 1,0 0 0,1 1 0,0-1-1,-1 1 1,2 0 0,-1 0 0,0 0 0,1 1-1,0 0 1,0 0 0,0 0 0,0 1-1,0 0 1,0 0 0,1 0 0,-1 1-1,0 0 1,1 0 0,1 1-189,-6 0 2,-1 1-1,1-1 1,0 1 0,0 0-1,0 0 1,-1-1 0,1 1 0,-1 0-1,1 1 1,0-1 0,-1 0-1,0 0 1,1 1 0,-1-1-1,0 0 1,0 1 0,0-1 0,0 1-1,0 0 1,0-1 0,0 1-1,0 0 1,-1 0 0,1-1-1,-1 1 1,1 0 0,-1 0 0,0 0-1,1 0 1,-1 0 0,0 0-1,0-1 1,-1 2-2,6 54-6,-2 1 0,-3-1-1,-3 0 1,-2 1 0,-2-2 0,-3 1 0,-2-1 0,-5 8 6,-40 123 820,14 37 816,41-215-1667,-1-1 1,1 1-1,-1-1 0,-1 1 0,1-1 1,-1 0-1,-1 0 0,0-1 0,0 1 1,0-1-1,-1 0 0,0-1 0,0 1 1,-1-1-1,1 0 0,-3 0 31,-30 18-389,-2-3-1,0-1 0,-1-2 1,-24 6 389,44-15-20,-224 73 15,221-64-36,16 3 3</inkml:trace>
  <inkml:trace contextRef="#ctx0" brushRef="#br0" timeOffset="14117.188">27491 291 8730,'0'-2'93,"1"-1"0,0 1 0,0 0 0,0 0 0,0 0 0,0 0 0,1 0 0,-1 0-1,1 0 1,-1 0 0,1 0 0,0 1 0,-1-1 0,1 1 0,0-1 0,0 1 0,0 0 0,0 0 0,0 0 0,1 0 0,-1 0 0,0 0 0,0 0 0,1 1 0,-1-1 0,0 1 0,1 0 0,-1 0 0,0 0 0,1 0 0,-1 0-1,1 0 1,-1 1 0,0-1 0,1 1 0,-1-1 0,0 1-93,1 2 8,0 0 0,-1 0 0,0 0 0,0 0 0,0 0 0,0 0 0,0 1 0,0-1 0,-1 1 0,0-1 0,0 1 0,0 0 0,0-1 0,0 1 0,-1 0 0,0 0 0,0 2-8,0 19-250,-1 0-1,-2 0 1,-1 0-1,0 0 1,-2-1-1,-2 5 251,5-20-105,-32 126-1393,25-85 1046,2-34 628,7-41 442,-3-87 1281,5-59 981,3 150-3048,-3 19 124,-1-1 1,1 1-1,0-1 1,-1 1-1,0-1 0,1 1 1,-1-1-1,0 1 1,0-1-1,-1 1 1,1-1-1,0 1 1,-1-1-1,0 1 0,1 0 1,-2-2 43,-8-53-326,10 40 336,-7-236 1087,7 253-1094,0 0 0,1 0 0,-1 0 0,0 0 0,0 0 0,0 0 0,1 0 0,-1 0 0,0 0 0,0 0 0,0 0 0,1 0-1,-1 0 1,0 0 0,0 0 0,0 0 0,1 0 0,-1-1 0,0 1 0,0 0 0,0 0 0,1 0 0,-1 0 0,0 0 0,0 0 0,0-1 0,0 1-1,0 0 1,0 0 0,1 0 0,-1-1 0,0 1 0,0 0 0,0 0 0,0 0 0,0-1 0,0 1 0,0 0 0,0 0 0,0 0 0,0-1-1,0 1 1,0 0 0,0 0 0,0 0 0,0-1 0,0 1 0,0 0 0,0 0 0,0 0 0,0-1 0,0 1-3,10 19 14,18 51-15,-3 2 1,5 28 0,84 399-45,-100-429 42,10 45-5,84 480-19,-92-469-66,-6 0-1,-5 1 1,-10 96 93,-1-150-36,-3 0 0,-4 0 0,-20 65 36,-3-35 320,-5-1 0,-19 29-320,55-120 35,-61 131 994,-7-3 0,-5-3-1,-6-4 1,-76 88-1029,93-145-146,-3-2 0,-53 40 146,49-52-1677,3-12 712</inkml:trace>
  <inkml:trace contextRef="#ctx0" brushRef="#br0" timeOffset="15467.216">28352 3279 6145,'0'-24'667,"-1"0"0,-1-1 0,-1 1 0,-2 0 0,0 1 0,-1-1 0,-2 1 0,-1-3-667,6 21 9,0 0 0,1 0 0,-1 0 0,-1 1 1,1-1-1,-1 1 0,0 0 0,0 0 0,0 1 0,0-1 0,-1 1 0,1 0 0,-1 0 0,0 0 0,0 0 0,0 1 0,0 0 1,-1 0-1,1 1 0,0-1 0,-1 1 0,1 0 0,-1 1 0,1-1 0,-1 1 0,-1 0-9,2 0-13,1 0 1,-1 1-1,1-1 0,-1 1 0,0 0 1,1 0-1,-1 0 0,1 1 0,0 0 1,-1 0-1,1 0 0,0 0 0,0 0 1,0 1-1,1 0 0,-1 0 0,1 0 1,-1 0-1,1 1 0,0-1 0,0 1 1,1 0-1,-1-1 0,1 1 0,-1 2 13,-3 7-70,1 1-1,1 0 0,0 0 1,1 0-1,0 0 1,1 1-1,1-1 0,0 9 71,0-8-67,-5 87-1308,6 79 1375,5-121-273,-5-58 290,0 0 1,-1 0-1,1 0 1,0 0-1,0 0 0,1 1 1,-1-1-1,0 0 1,1 0-1,-1 0 1,1 0-1,0 0 0,-1 0 1,1-1-1,0 1 1,0 0-1,0 0 1,1 0-1,-1-1 0,0 1 1,1-1-1,-1 1 1,1-1-1,-1 0 1,1 1-1,0-1 0,-1 0 1,1 0-1,0 0 1,0 0-1,0 0 1,0-1-1,0 1 0,0 0 1,0-1-1,0 0 1,0 1-1,0-1 0,0 0 1,0 0-1,0 0 1,0 0-1,0-1 1,0 1-1,0-1 0,1 1-17,43-30 794,-25 14-553,-1-2 0,-1 0 0,-1-2 0,0 0 0,-1-1 0,11-19-241,65-98 390,0-29-352,-8-3 0,-7-4 0,-7-3 0,-9-2 0,2-38-38,-34 106 185,-9 32 149,-4 51 85,2 53 22,3 50-104,2 40-116,-9 58-86,-11-19-102,-6 0 0,-7 1 0,-6-2 0,-20 69-33,3-61 36,0-45 6,28-104-36,-1 3 7,1-1 1,-2 0 0,0 0 0,-1 0 0,0-1 0,-9 13-14,-1-5-59,16-21 38,1 0-1,-1 0 1,1 0 0,-1 1-1,0-1 1,1 0 0,-1 0-1,1 0 1,-1 0-1,0 0 1,1 0 0,-1 0-1,1 0 1,-1 0-1,1-1 1,-1 1 0,1 0-1,-1 0 1,0 0 0,1-1-1,-1 1 1,1 0-1,-1 0 1,1-1 0,-1 1-1,1-1 1,0 1-1,-1 0 1,1-1 0,-1 1-1,1-1 1,0 1 0,0-1-1,-1 1 1,1-1-1,0 1 1,0-1 0,-1 1-1,1-1 1,0 1-1,0-1 1,0 0 0,0 1-1,0-1 1,0 1 0,0-1-1,0 0 1,0 1-1,0-1 1,0 1 0,0-1-1,0 1 1,0-1-1,1 1 1,-1-1 0,0 0-1,0 1 1,1-1 21,0-45-472</inkml:trace>
  <inkml:trace contextRef="#ctx0" brushRef="#br0" timeOffset="16032.373">29252 2566 9946,'28'121'3831,"8"54"-3169,-23-82-417,-4 1-1,-4 0 1,-6 45-245,-6-36-3,-1-35-37,1-50-35,1-25-225,6-105-871,3-20 270,-6-1 1,-16-85 900,-55-179 1322,61 301-559,13 93-729,-1 0-1,1 1 1,-1-1-1,1 0 1,0 1-1,0-1 1,1 0-1,-1 1 0,0-1 1,1 0-1,0 1 1,-1-1-1,1 0 1,0 1-1,0-1 1,1 1-1,-1 0 1,0-1-1,1 1 0,0 0 1,-1 0-1,1 0 1,0 0-1,0 0 1,0 0-1,0 1 1,0-1-1,1 0 1,-1 1-1,0 0 0,1 0 1,-1 0-1,1 0 1,1-1-34,27-1 22,0 0-1,0 2 1,0 2 0,0 0 0,0 2 0,0 2-1,0 0 1,-1 2 0,29 11-22,-1-2-332,0 3-1,-1 3 1,-1 2-1,8 7 333,-50-25-105,-1 2 0,1 0 0,-1 0 0,-1 1 0,0 0 0,0 2 0,-1-1 105,-9-9 12,-1 1 0,0-1-1,0 0 1,0 1 0,0-1-1,0 0 1,0 1-1,0 0 1,0-1 0,-1 1-1,1-1 1,-1 1-1,1 0 1,-1-1 0,1 1-1,-1 0 1,0 0 0,0-1-1,0 1 1,0 0-1,0 0 1,0-1 0,-1 1-1,1 0 1,-1 0 0,1-1-1,-1 1 1,0 1-12,-38 36 800,2-17-127,-1-1 1,-1-3-1,-9 3-673,-51 24 510,15 5-294,74-44-201,-28 24 24,37-28-47,0-1-1,0 1 0,1-1 1,-1 0-1,1 1 0,-1-1 1,1 1-1,-1-1 0,1 1 1,0 0-1,-1-1 0,1 1 0,0-1 1,0 1-1,0 0 0,1-1 1,-1 1-1,0-1 0,1 1 1,-1-1-1,0 1 0,1-1 1,0 1-1,-1-1 0,1 1 1,0-1-1,1 1 9,4 6-98,0 0 0,0-1 0,1 0 0,0 0 0,1-1 0,0 0 1,0 0-1,0-1 0,0 0 0,1 0 0,0-1 0,4 2 98,32 15-392,0-2 0,1-2 0,1-2 1,0-1-1,1-3 0,13-1 392,47 6 332,-107-16-297,0-1 0,1 2-1,-1-1 1,0 0 0,0 0 0,1 0 0,-1 0 0,0 1-1,0-1 1,0 1 0,0-1 0,0 1 0,1-1 0,-1 1-1,0-1 1,0 1 0,0 0 0,0 0 0,-1 0-1,1-1 1,0 1 0,0 0 0,0 0 0,-1 0 0,1 0-1,0 0 1,-1 1 0,1-1 0,-1 0-35,0 2 77,-1-1 1,0 1-1,1-1 1,-1 1-1,0-1 0,-1 0 1,1 1-1,0-1 1,-1 0-1,1 0 0,-1 0 1,1 0-1,-1 0 1,0 0-1,0 0 0,-1 0-77,-128 102 1267,13-24-1313,-84 38 46,133-81-1749,-1-2 1,-39 11 1748,56-28-828</inkml:trace>
  <inkml:trace contextRef="#ctx0" brushRef="#br0" timeOffset="16668.393">18301 4687 5177,'-88'-43'3665,"61"16"-2582,24 20-190,19 4-210,90 14-104,-1 1-479,37 8-20,38-3-27,30-2-15,105-11-23,65-18-15,-290 9 3,219-8 13,1158-24 686,-161 91-351,588 119-319,-1012-89 412,88-36-444,-744-45 421,64 0 82,383-8-76,95-25-247,-46-17-483,-208-17-732,-81-3 192,-74 11 206</inkml:trace>
  <inkml:trace contextRef="#ctx0" brushRef="#br0" timeOffset="18600.682">22884 5309 7050,'-79'-66'3476,"72"61"-3352,1-1 0,0 0 0,0 0 0,1-1 0,0 0 0,0 0 0,1 0 0,-1-1-1,1 1 1,1-1 0,0 0 0,-2-6-124,-14-63 247,18 74-239,1 0 1,0 0-1,0 0 1,0 0-1,1 0 1,-1 1-1,1-1 1,-1 0-1,1 0 1,0 0-1,0 1 1,0-1-1,1 0 1,-1 1-1,0-1 1,1 1-1,0 0 1,0-1-1,0 1 1,0 0-1,0 0 1,0 0-1,0 0 1,0 1-1,3-2-8,73-29 53,-70 30-50,109-27-6,1 4-1,37 1 4,190-16-130,162 12-314,-453 30 498,-53-2-49,0 0 0,0 0 0,0 0-1,-1 0 1,1 0 0,0 1 0,0-1 0,0 0-1,-1 0 1,1 1 0,0-1 0,-1 1 0,1-1-1,0 0 1,-1 1 0,1-1 0,0 1 0,-1 0-1,1-1 1,-1 1 0,1-1 0,-1 1-1,0 0 1,1-1 0,-1 1 0,1 0 0,-1 0-1,0-1 1,0 1 0,1 0 0,-1 0 0,0 0-1,0-1 1,0 1 0,0 0 0,0 0 0,0 0-1,0-1 1,0 1 0,0 0 0,-1 0 0,1-1-1,0 1 1,0 0 0,-1 0 0,1-1-1,0 1 1,-1 0 0,1-1 0,-1 1 0,1 0-1,-1-1 1,1 1 0,-1-1 0,1 1 0,-1 0-1,0-1 1,1 0 0,-1 1 0,0-1 0,1 1-1,-1-1 1,0 0 0,0 1-5,-18 15 57,-1 0-1,0-2 1,0 0-1,-2-1 1,-2 0-57,-82 52-70,3 5 1,-49 45 69,48-27-136,7-6-155,-48 28 291,-3-19-9,142-88 8,0 0 0,1 0 0,-1 1 0,1 0 1,0 0-1,0 1 0,0-1 0,1 1 0,0 0 0,0 0 0,0 0 1,0 1-1,1-1 0,0 1 0,0 0 0,0 0 0,0 2 1,-1 9 17,1 1-1,1 0 0,0 0 0,1 0 1,1-1-1,1 1 0,0 0 1,1 0-1,5 14-16,-5-19 55,1 0-1,1-1 1,0 1-1,1-1 1,0 0-1,1-1 1,0 1 0,1-1-1,1 0 1,-1-1-1,1 0 1,1 0-1,5 5-54,9 2 36,0-1-1,1-1 0,1-1 0,0-1 0,1-1 0,0-2 0,11 3-35,-16-5-14,76 28-1174,1-4-1,12-2 1189,-74-22-726,-28-3 445,-21-1 392,8-3-62,-147 42 4239,-23 14-4288,53-16 1394,-348 123 1603,353-119-3721,90-36 490,1 1 0,0 2 1,1 1-1,-21 14 234,-13 22-209</inkml:trace>
  <inkml:trace contextRef="#ctx0" brushRef="#br0" timeOffset="20789.183">4078 4955 4385,'-2'10'321,"1"0"0,1 0 1,-1 0-1,1 0 0,1 0 0,0 0 1,2 6-322,-3-10 95,5 13 30,0 1 0,0-1 0,2 0 0,1 0 0,0-1 0,1 0-1,1-1 1,5 7-125,7 5 7,2-1 1,1-1-1,0-2 0,2 0 0,1-2 0,1-1 0,4 1-7,-27-19 1,82 63 95,2-4 0,3-4 0,3-4 0,50 18-96,577 198 487,-473-194-479,3-12-1,3-11 1,2-11 0,32-8-8,481 19 541,303-23 309,-1061-31-845,676 27 104,-552-19-99,425 14 6,149-42-3,478-38 96,-503 39 239,-216 17-224,225 1-104,-373-2-21,689-22 26,-566 3-5,-141 7 70,-1-13-1,5-14-89,365-67 297,740-91 520,-839 121-813,257-49 64,-420 77 264,-201 29 181,17-12-513,-93 12 45,113-26-5,-29-9 43,-106 12 55,-166 65-3151,47-18 2586</inkml:trace>
  <inkml:trace contextRef="#ctx0" brushRef="#br0" timeOffset="22716.91">21275 5094 7490,'-11'3'3074,"95"20"-2390,105 17-680,-142-37 29,-1-3-1,1-1 1,-1-2 0,40-9-33,-73 10 5,15-2 14,1-1 0,-1-1 1,0-2-1,14-5-19,-43 13-4,1-1 0,0 1 0,0 0 0,0 0 1,-1 0-1,1-1 0,0 1 0,0 0 0,0 0 0,0-1 0,0 1 0,-1 0 0,1 0 0,0-1 1,0 1-1,0 0 0,0-1 0,0 1 0,0 0 0,0 0 0,0-1 0,0 1 0,0 0 0,0 0 0,0-1 1,0 1-1,0 0 0,1-1 4,-38 14-152,1 2 0,1 1 1,1 2-1,0 1 1,2 2-1,0 1 0,1 1 1,1 2-1,2 1 0,-10 12 152,-114 120 272,19 10 354,79-77-556,34-55-51,-2-1 0,-1 0 0,-9 8-19,28-38-16,1 0 0,-1 0 0,0-1 1,0 1-1,0-1 0,-1 0 0,0-1 1,0 1-1,0-1 0,0 1 0,0-2 1,0 1-1,-1 0 0,0-1 0,1 0 1,-6 1 15,9-4-10,1 0 0,0 1 0,0-1 0,0 0 0,-1 0 0,1 1 0,0-1 0,0 0 0,0 0 0,0 0 1,1 0-1,-1-1 0,0 1 0,0 0 0,1 0 0,-1 0 0,0-1 0,1 1 0,-1 0 0,1-1 0,0 1 1,-1 0-1,1-1 0,0 1 0,0 0 0,0-1 0,0 1 0,0-1 0,0 1 0,0 0 0,1-2 10,-1 2-6,1-17 32,0 0 0,2 1 0,0 0 0,1 0 0,1 0 0,0 0 0,1 0 0,1 1 0,3-5-26,21-40 386,4 14 166,45-99 1055,-79 144-1598,0 1-8,0 0-1,0-1 1,0 1-1,-1-1 1,1 1 0,0-1-1,-1 1 1,1-1 0,-1 1-1,0-1 1,1 1 0,-1-1-1,0 0 1,0 1-1,0-1 1,0 1 0,0-1-1,0 0 1,-1 1 0,1-1-1,0 1 1,-1-1-1,1 1 1,-1-1 0,0 1-1,1-1 1,-1 1 0,0-1-1,0 1 1,0 0 0,0-1-1,0 1 1,-1-1-1,-3-3-43,-1 0 0,0 0 0,0 1 0,0 0 0,0 0 0,-1 0 1,1 1-1,-1 0 0,0 0 0,0 1 0,0-1 0,-7 0 43,7 1-28,0 1-1,0 0 1,0 0-1,-1 1 1,1 0-1,0 0 1,-1 0-1,1 1 1,-2 1 28,-38 14-51,47-16 51,-1 0-1,0 1 1,1-1-1,-1 0 1,1 1-1,-1-1 1,1 0-1,-1 1 1,1-1-1,-1 1 1,1-1-1,-1 1 1,1-1-1,0 1 1,-1 0-1,1-1 1,0 1-1,0-1 1,-1 1-1,1 0 1,0-1-1,0 1 1,0 0-1,0-1 1,0 1-1,0 0 1,0-1-1,0 1 1,0 0-1,0-1 1,0 1-1,0 0 1,0-1-1,0 1 1,1 0-1,-1-1 1,0 1-1,0-1 1,1 1-1,-1 0 1,1-1-1,-1 1 1,0-1-1,1 1 1,-1-1-1,1 1 1,-1-1-1,1 0 1,-1 1-1,1-1 1,0 0-1,-1 1 1,1-1-1,0 0 1,37 21-86,-31-20 80,-1 0 0,1 0 0,0 0-1,0-1 1,0 0 0,-1-1 0,1 0 0,0 0 0,0 0 0,-1-1 0,1 1 0,0-2-1,-1 1 1,0-1 0,0 0 0,0 0 0,0-1 0,0 1 0,5-6 6,6-4 76,-1-2 1,-1 0 0,0-1-1,0 0 1,6-12-77,-16 21 66,0 0 1,0 0 0,-1-1-1,0 1 1,0-1 0,-1 0-1,0 0 1,-1 0 0,1 0-1,-1-2-66,-1 7 48,-1 0 0,1 0 0,0 0 1,-1 0-1,0 0 0,0 0 0,0-1 0,0 1 0,0 0 0,-1 0 0,1 0 0,-1 0 0,0 0 0,0 0 0,0 0 0,0 0 0,0 0 0,-1 0 0,1 1 0,-1-1 0,0 1 0,0-1 0,-2-2-48,2 4 10,0 1 0,-1-1 0,1 0 0,0 1 0,-1-1 0,1 1 0,0 0 0,-1-1 0,1 1 0,0 1 0,-1-1 0,1 0 0,0 0 0,-1 1 0,1-1 0,0 1 0,-1 0 0,1 0 0,0 0 0,0 0 0,0 0 0,0 0 0,0 0 0,-1 2-10,-25 14-88,23-7 36,-10-46 241,-14-10-178,29 46-36,-1 0 1,1 0-1,-1 0 1,1-1 0,-1 1-1,1 0 1,0 0-1,-1 1 1,1-1-1,-1 0 1,1 0-1,-1 0 1,1 0 0,-1 0-1,1 0 1,0 0-1,-1 1 1,1-1-1,-1 0 1,1 0-1,0 1 1,-1-1 0,1 0-1,0 1 1,-1-1-1,1 0 1,0 1-1,-1-1 1,1 0-1,0 1 1,0-1 0,-1 1-1,1-1 1,0 1-1,0-1 1,0 0-1,0 1 1,0-1 0,0 1-1,0-1 1,0 1-1,0-1 1,0 1-1,0-1 1,0 0-1,0 1 1,0-1 0,0 1-1,0-1 1,0 1-1,0-1 1,1 1-1,-1-1 1,0 0-1,0 1 1,1-1 0,-1 1-1,0-1 1,0 0-1,1 1 1,-1-1-1,0 0 1,1 0-1,0 1 25,12-20 406,20-88-279,1 61-95,-25 26-64,-18 29 24,5-4 13,4 5-4,41 24-17,49 35 8,42-1-8,-124-63 15,0-1 0,0 0 0,0-1 0,1 1 0,-1-2 0,1 1 0,-1-1 0,1-1 0,0 1 0,0-2 0,0 1 0,0-1 0,0 0 0,0-1 0,0 0 0,0-1 0,-1 1 0,1-2 1,-2 1 27,-1 0 1,0-1-1,0 0 1,0 0-1,0-1 1,0 0-1,-1 0 1,1 0 0,-1-1-1,0 1 1,0-1-1,2-4-27,16-24 482,-20 44-396,-4-5-90,-1 0 0,1 0 1,-1 0-1,0 0 0,-1-1 0,1 1 0,-1 0 0,0-1 0,-1 0 0,1 0 0,-3 3 4,3-3-2,-36 45-40,-3-2 1,-1-1-1,-3-2 42,42-41-4,-261 228-132,239-209 137,0 1-1,2 1 1,0 1 0,2 1 0,1 1 0,-3 8-1,-48 99 9,64-112-7,6-16-1,-1 1-1,0-1 1,0 0 0,-1 0 0,1 0-1,-1-1 1,-1 1 0,0-1-1,0 0 0,0 1 2,5-6 0,-1 0 0,1 0-1,-1 0 1,1 0 0,-1 0 0,0 0-1,0 0 1,1 0 0,-1-1 0,0 1-1,0 0 1,0 0 0,0-1 0,0 1-1,0 0 1,0-1 0,0 1 0,0-1-1,0 1 1,0-1 0,-1 0 0,1 1-1,0-1 1,0 0 0,0 0 0,0 0-1,-1 0 1,1 0-2,-3-3 15,1 1 0,0-1 0,1 0 0,-1 0 0,0 0 0,1-1 1,-1 1-1,1 0 0,0-1 0,0 0 0,1 1 0,-1-1 0,1 0 0,0 0 0,0 0 0,0 0 0,0 0 0,1 0 0,-1 0 0,1-1-15,-13-199 1275,12 157-1091,10-339 6,-8 189-156,0 190-37,-1 0 0,-1 1 0,1-1 0,-1 0 0,-1 0 0,1 1-1,-1-1 1,0 1 0,0-1 0,-1 1 0,-2-4 3,5 10-2,-1 0-1,1 1 1,-1-1 0,1 0 0,-1 1 0,1-1-1,-1 1 1,1-1 0,0 0 0,-1 1 0,1-1-1,0 1 1,-1-1 0,1 1 0,0-1 0,0 1 0,-1 0-1,1-1 1,0 1 0,0-1 0,0 1 0,0-1-1,0 1 1,0 0 0,0-1 0,0 1 0,0-1-1,0 1 1,0 0 0,0-1 0,0 1 0,0-1 0,1 1-1,-1-1 1,0 1 0,0 0 0,1-1 0,-1 1-1,1-1 3,1 9-13,0 0-1,1 0 0,0 0 0,1 0 1,0-1-1,0 0 0,0 0 1,1 0-1,1 0 0,-1-1 0,1 0 1,1 0-1,-1-1 0,1 1 0,0-1 1,1-1-1,-1 1 14,-4-5 6,0 0 0,0 0 0,0 0 0,0-1 0,0 1 0,0-1 0,0 1 0,0-1 0,0 0 0,0 0 0,0 0 0,0-1 0,0 1 0,0-1 0,0 0 0,0 0 0,0 0 0,0 0 0,0 0 0,0 0 0,-1-1 0,1 1 0,-1-1 0,1 0 0,-1 0 0,1 0 0,-1 0 0,0 0 0,1-2-6,7-4 105,-8 7-68,-1 0 1,1 0-1,-1 0 0,0 0 1,1 0-1,-1 0 1,0-1-1,0 1 0,0 0 1,0-1-1,0 1 1,0-1-1,0 1 0,0-1 1,-1 1-1,1-1 1,-1 0-1,1 1 0,-1-1 1,1 0-1,-1 1 1,0-1-1,0-1-37,1 7 37,0-2-39,-1 0-1,1-1 0,-1 1 0,1 0 0,0 0 0,0-1 0,0 1 0,0-1 0,0 1 0,0-1 0,0 1 0,0-1 0,0 0 0,1 0 0,-1 1 0,1-1 0,-1 0 0,1 0 0,0 0 3,56 13-9,-51-14 11,0 0-1,0 0 1,0-1 0,1 0-1,-1-1 1,0 1 0,0-1-1,0-1 1,-1 1 0,1-1-1,0-1-1,31-10 13,-17 8-8,-9 2 2,-1 1 0,1-1 0,-1-1 0,0 0-1,0-1 1,8-5-7,-10 5 9,1-1 0,-1 0-1,-1-1 1,0 0 0,0 0-1,0-1 1,-1 1 0,5-9-9,-13 17 1,0 1-1,1-1 1,-1 0 0,0 1 0,1-1 0,-1 0 0,0 0 0,1 0 0,-1 1-1,0-1 1,1 0 0,-1 0 0,0 0 0,0 0 0,1 0 0,-1 0 0,0 0-1,0-1 1,1 1 0,-1 0 0,0 0 0,1-1 0,-1 1 0,0 0 0,1-1-1,-1 1 1,0 0 0,1-1 0,-1 1 0,1-1 0,-1 1 0,1-1 0,-1 1-1,1-1 1,-1 1 0,1-1 0,0 0 0,-1 1 0,1-1 0,0 0 0,-1 1-1,1-1 1,0 0 0,0 0 0,0 1 0,-1-1 0,1 0 0,0 1 0,0-1-1,0 0 1,0 0 0,0 1 0,1-1 0,-1 0 0,0 0 0,0 1 0,0-1-1,1 0 1,-1 1 0,0-1 0,1 0 0,-1 1 0,0-1 0,1 1 0,-1-1-1,1 0 1,0 1-1,-47 38-6,-154 150-162,137-143 20,-1-3 0,-39 18 148,57-37-286,32-17-79,0 1 1,1 0-1,0 1 0,0 0 0,1 1 1,-8 8 364,-20 25-815</inkml:trace>
  <inkml:trace contextRef="#ctx0" brushRef="#br0" timeOffset="24481.623">2856 10136 7258,'21'-4'2664,"22"2"-2032,31 1-144,11 0-88,2-14-31,14 11-105,12 4-192,8 14-48,19-2 8,-7-5 0,-7-6-8,-7-3-40,-5 6-376,-10 5-273,-16-5-327,-14-1 520</inkml:trace>
  <inkml:trace contextRef="#ctx0" brushRef="#br0" timeOffset="24682.953">3250 10521 8970,'34'19'3425,"49"-8"-2537,25-1-16,37-5-288,15 3-168,15 2-1424,16 12 760</inkml:trace>
  <inkml:trace contextRef="#ctx0" brushRef="#br0" timeOffset="34379.508">9043 11987 6249,'139'-7'3010,"-1"11"-2543,1 5 0,44 13-467,-166-19 18,0 1-1,-1 0 1,1 1 0,-1 0 0,0 2-1,-1 0 1,1 1 0,-1 0-1,-1 1 1,13 10-18,-24-16 1,0-1 0,0 0-1,0 1 1,0-1 0,-1 1 0,1 0-1,-1 0 1,0 0 0,0 0-1,0 0 1,0 0 0,0 1 0,-1-1-1,1 1 1,-1-1 0,0 1 0,0-1-1,-1 1 1,1 0 0,-1-1-1,1 1 1,-1 0 0,0 0 0,-1 2-1,-3 7 8,0 0 0,0-1 0,-2 0 0,0 0 0,0 0 0,-1-1 0,0 0 0,-1 0 0,0 0 0,-1-1 0,0-1-8,-38 40 22,-2-2 1,-2-3 0,-1-1-1,-3-3 1,-1-3 0,-2-2-1,-1-3 1,-47 18-23,99-47 4,0 1-1,0-1 1,1 1-1,-1 0 1,1 1 0,0-1-1,0 1 1,0 0 0,1 1-1,0-1 1,-1 3-4,4-6-1,1 1 0,-1 0-1,1 0 1,-1 0 0,1 0 0,0 0 0,0 0 0,0 0 0,1 0-1,-1 0 1,1 0 0,-1 0 0,1 1 0,0-1 0,1 0-1,-1 0 1,0 0 0,1 0 0,0 1 0,0-1 0,0 0 0,0 0-1,0 0 1,0-1 0,1 1 0,-1 0 0,1 0 0,1 1 1,64 61-80,-49-54 55,-1-1 0,1 0 0,1-1 0,0-1 0,12 3 25,-16-5-15,165 52-226,-16 10-172,-56-3 49,-104-63 368,-1 1-1,1-1 0,0 1 1,-1-1-1,1 1 0,-1 0 1,0 1-1,0-1 0,0 0 0,0 1 1,-1 0-1,1 0 0,-1 0 1,0 0-1,0 0 0,0 0 1,-1 0-1,0 0 0,1 1 1,-1-1-1,-1 1 0,1-1 1,-1 1-1,0-1 0,0 1 0,0-1 1,0 1-1,-1-1 0,0 1 1,0-1-1,-1 4-3,-4 0 39,0 0-1,0 0 0,-1-1 1,0 0-1,0 0 1,0 0-1,-1-1 1,0 0-1,0-1 1,-1 0-1,0 0 1,0-1-1,0 0 1,-6 2-39,10-3 12,-120 57 207,3 6 1,-59 45-220,119-68 175,-1-3 0,-2-2 1,-2-3-1,-42 14-175,45-27 19,-1-2-1,-1-3 1,0-3 0,-5-2-19,48-9-71,-83 21-714,71-2 483</inkml:trace>
  <inkml:trace contextRef="#ctx0" brushRef="#br0" timeOffset="30450.247">11052 9603 9778,'-1'0'4241,"-15"6"-2297,-1-2-87,-32 10-961,49-9-272,18-1-1072,11-7-680,6 2 688</inkml:trace>
  <inkml:trace contextRef="#ctx0" brushRef="#br0" timeOffset="27667.351">6394 8839 6305,'3'-8'268,"0"1"0,1-1 0,-1 0-1,2 1 1,-1 0 0,1 0 0,0 0-1,0 1 1,1-1 0,0 1 0,0 1-1,0-1 1,2 1-268,0-3 159,49-47-130,-2-3 0,-2-2 1,35-55-30,58-103-768,-122 180 605,-7 12 32,-1 0 0,-1-1 0,-1-1 0,3-13 131,-9 31-29,-3 27 58,-3-11-16,7 129 162,-9-110-158,-3 288 139,3-260-92,-2-1-1,-3 1 0,-2-1 1,-2 0-1,-3-1 0,-2 0 1,-2-1-1,-6 9-63,13-35 1,-1-1 1,0 0-1,-2-1 0,-1 0 1,0-1-1,-2-1 0,0 0 1,-2-1-1,0 0 0,-12 9-1,6-12-62,-1-2-1,0 0 1,0-2-1,-2-1 1,1-1-1,-1-1 1,-8 1 62,34-10 0,-3 2 17,-1 0 0,1-1 1,-1 0-1,1 0 0,-1 0 1,1 0-1,-1 0 0,0-1 1,1 0-1,-1 1 1,0-1-1,0-1 0,1 1 1,-1 0-1,0-1 0,1 0 1,-1 0-1,1 0 0,-1 0 1,1-1-1,0 1 0,-1-1 1,1 0-1,-3-1-17,3-5 560,22 20 14,-11-7-448,35 23 37,1-3 0,1-1 1,1-3-1,1-1 0,0-3 0,2-2 0,20 3-163,-57-14-71,1-2 0,0 1 0,0-2 0,-1 0 0,1 0 0,0-1 0,0-1 1,0 0-1,0-1 0,0 0 0,-1-1 0,1 0 0,-1-1 0,0-1 0,0 0 0,0 0 0,-1-1 0,1-1 1,-2 0-1,1 0 0,-1-1 0,0-1 0,7-7 71,28-49-271</inkml:trace>
  <inkml:trace contextRef="#ctx0" brushRef="#br0" timeOffset="28117.328">7665 8209 9874,'-9'11'396,"0"0"-1,1 0 1,0 1 0,1 0-1,0 0 1,1 1 0,0 0-1,1 0 1,-1 7-396,-3 21-241,2 1 0,2 1 0,1-1 0,3 37 241,0-28-387,2 0 0,3 0 0,1 0 1,3-1-1,3 0 0,9 28 387,-18-70-19,0 1 0,1-1-1,0 0 1,0 0 0,1 0-1,0 0 1,1 0 0,-1-1 0,1 0-1,1 0 1,0 0 0,0 0-1,0-1 1,0 0 0,1-1 19,-2-3-3,-1-1 1,1 1 0,-1-1-1,1 0 1,0 0-1,0-1 1,0 0 0,-1 0-1,1 0 1,0 0-1,0-1 1,0 1 0,-1-1-1,1-1 1,0 1-1,-1-1 1,1 1 0,-1-1-1,0 0 1,3-2 2,40-50 149,-24 22 77,-2-2-1,-2 0 0,11-26-225,-27 54 30,22-47 205,-2-1 0,-3-1 0,-2-1 0,-3 0 0,1-20-235,-11 44 25,-2 0 0,-2 0 1,0 0-1,-2 0 1,-2 0-1,-2-6-25,3 26 0,0-1 0,-1 1-1,-1 0 1,0-1 0,-1 2 0,0-1 0,-1 1-1,0-1 1,0 1 0,-2 1 0,1 0 0,-1 0-1,-1 0 1,1 1 0,-2 0 0,-7-6 0,7 9-8,0 1 0,0-1 0,-1 2 0,1-1 0,-1 2-1,0-1 1,0 2 0,-1-1 0,1 1 0,0 1 0,-1 0 0,1 1 0,-1 0 0,1 1 0,-1 0 0,1 0 0,0 2 0,-6 1 8,1 1-4,0 1 1,1 1 0,0 0-1,0 1 1,0 1 0,1 1-1,0 0 1,1 0 0,0 1-1,-3 6 4,-8 11 17,1 2 0,1 0-1,2 2 1,1 0 0,2 1-1,1 1 1,2 0 0,1 1-1,2 1 1,1 0-17,-2 4-2,2 0 1,2 0-1,1 1 1,2 0-1,2 0 1,2 0-1,2 0 1,5 37 1,-5-67-74,1-1 0,0 1 0,1 0 1,0-1-1,1 0 0,0 0 0,0 0 0,1 0 1,0-1-1,1 0 0,0 0 0,1 0 0,0-1 0,0 1 1,1-2-1,0 1 0,0-1 74,-1-4-45,0-1 1,0 1-1,0-2 0,0 1 1,1-1-1,-1 0 0,0 0 1,1-1-1,-1 0 0,3-1 45</inkml:trace>
  <inkml:trace contextRef="#ctx0" brushRef="#br0" timeOffset="28511.538">8482 8131 9970,'-22'71'3367,"17"-42"-3304,1 1 0,2 0 0,1 0-1,2 26-62,7 62-581,6 0 1,6 11 580,-15-103-43,2 0 0,0 0 0,2-1 0,4 8 43,-11-28 0,-1-2 5,0 1-1,1 0 1,-1-1 0,1 1 0,0-1 0,0 0-1,0 0 1,0 0 0,0 0 0,1 0 0,0 0-1,-1 0 1,1-1 0,0 1 0,0-1-1,0 0 1,1 0 0,-1 0 0,0 0 0,1-1-5,-2 0 10,1 0 1,-1 0-1,1 0 1,0 0-1,-1-1 1,1 1-1,-1-1 1,1 0-1,0 0 1,-1 0-1,1 0 1,0 0-1,-1-1 1,1 1-1,-1-1 1,1 0-1,0 0 1,-1 0-1,0 0 1,1 0-1,-1 0 1,0-1-1,1 1 1,0-1-11,9-9 30,0 0 1,0 0 0,-1-2-1,-1 1 1,0-1 0,0 0-1,0-4-30,29-46 8,-3 0 0,-4-3 0,-2-1 0,-2-1 0,6-35-8,-19 58-67,-3 0-1,-1-1 1,2-32 67,-11 68-15,-1 0 0,-1-1 0,1 1 0,-2-1 0,1 1 0,-1 0 1,-1-1-1,0 1 0,-1 0 0,0 0 0,0 0 0,-1 1 0,0-1 0,-1 1 1,0 0-1,0 0 0,-1 0 0,0 1 0,-3-3 15,4 7 0,0-1-1,-1 1 1,0 0 0,0 0-1,0 1 1,-1-1 0,1 1 0,-1 1-1,0-1 1,0 1 0,1 1-1,-1-1 1,-1 1 0,1 0-1,0 1 1,0-1 0,0 1-1,-2 1 1,-5 0 20,0 1-1,0 1 0,0 0 0,1 0 0,-1 2 0,1-1 0,0 2 1,0 0-1,-1 1-19,-4 5 62,-1 0 0,2 2 0,0-1-1,0 2 1,1 1 0,1 0 0,1 0 0,0 2 0,1 0 0,1 0 0,-7 15-62,10-11 36,0 1 0,1 0 0,1 1-1,1-1 1,1 1 0,2 1 0,-1 18-36,-1-10-152,2 0-1,2-1 1,1 1 0,1 0 0,2 0 0,1-1-1,4 14 153,14 6-370</inkml:trace>
  <inkml:trace contextRef="#ctx0" brushRef="#br0" timeOffset="28834.003">9443 8011 9818,'-18'70'4205,"18"-60"-4075,-1 1-1,1-1 0,1 1 1,0-1-1,1 0 0,0 1 1,0-1-1,4 9-129,27 67-302,4-2 0,4-2 0,26 38 302,-37-67-338,-16-27 169,-6-10 70,0 0 1,1-1-1,1 0 0,0 0 0,1-2 0,0 1 1,2-1-1,11 10 99,-22-21 2,-1 0 1,1-1 0,0 1-1,0-1 1,0 1 0,0-1-1,0 1 1,0-1-1,0 0 1,1 0 0,-1 0-1,0 0 1,1-1 0,-1 1-1,0 0 1,1-1 0,-1 0-1,1 0 1,-1 0-1,1 0 1,-1 0 0,1 0-1,-1 0 1,1-1 0,-1 1-1,0-1 1,1 0 0,-1 0-1,0 0 1,1 0-1,-1 0 1,0 0 0,0-1-1,0 1 1,0-1 0,0 1-1,0-1 1,-1 0 0,1 1-1,0-1 1,-1 0-1,0 0 1,1-1 0,-1 1-3,7-14 99,-1 0 0,-1-1 0,-1 0 0,0 0 0,-1 0 1,0-10-100,5-16 180,-2 0 0,-3 0 0,-1 0 0,-2-1 1,-2 0-1,-1 1 0,-3 0 0,-9-38-180,6 57 112,0 0-1,-2 1 1,0 0-1,-2 1 0,0 0 1,-1 1-1,-2 0 1,0 1-1,-3-1-111,-28-29 77,45 49-96,-1-1-1,1 1 0,-1 0 0,1 0 1,-1 1-1,1-1 0,-1 0 0,1 0 1,-1 1-1,0-1 0,1 1 0,-1-1 1,0 1-1,1 0 0,-1 0 0,0 0 1,0 0-1,1 0 0,-1 0 0,0 0 1,0 0-1,1 1 0,-1-1 0,0 1 1,1-1-1,-1 1 0,1 0 0,-1 0 1,0 0-1,1 0 0,0 0 0,-1 0 1,1 0-1,0 0 0,-1 0 0,1 0 1,0 1-1,0-1 0,0 1 1,0-1-1,0 1 0,0-1 0,1 1 1,-1-1-1,0 1 0,1 0 0,-1 1 20,-45 59-1300,-14 28 500</inkml:trace>
  <inkml:trace contextRef="#ctx0" brushRef="#br0" timeOffset="29333.026">6615 9876 5217,'87'29'2675,"-38"-23"-2253,-1-2-1,1-2 0,-1-3 0,1-1 0,17-5-421,75-10 758,16-12-41,216-14 371,-161 27-741,9 10-140,183-32 101,-400 37-306,540-43 768,-246 41-340,199-10-161,-304-4-656,-127 20-256,-35 14 294</inkml:trace>
  <inkml:trace contextRef="#ctx0" brushRef="#br0" timeOffset="29968.026">8504 10625 6657,'34'11'2920,"-27"-12"-2843,-1-1-1,1 0 0,-1 0 1,1-1-1,-1 1 0,0-1 0,0-1 1,-1 1-1,1-1 0,-1 0 1,0-1-1,2-1-76,13-13 38,-1-1-1,-1-1 1,-1-1 0,-1 0-1,0-1 1,-2-1-1,-1-1 1,-1 0 0,-1 0-1,-1-1 1,-1 0 0,-2-1-1,4-22-37,-8 37-104,0-1-1,0 1 1,-2 0-1,1-1 1,-2 1-1,1-1 0,-2 1 1,0-1-1,0 1 1,-1-1-1,-1 1 1,0 0-1,0 0 1,-1 0-1,-6-10 105,2 8-28,-1 0 0,-1 1 1,-1 0-1,0 1 0,0 0 0,-1 0 0,0 1 1,-1 1-1,-1 0 0,0 1 0,0 1 0,0 0 1,-1 0-1,0 2 0,-1 0 0,1 0 0,-1 2 1,0 0-1,-5 0 28,12 2 53,0 1 0,0 1 0,0-1 0,-1 2 0,1-1 0,0 1 0,0 0 0,0 1 0,0 0 0,0 1 0,0 0 0,1 0 0,-1 0 0,1 1 0,0 1 0,0-1 0,0 1 0,1 1 0,0 0 0,-4 3-53,2 2 28,0 1 0,0 1 0,2-1-1,-1 1 1,2 1 0,-1-1 0,2 1 0,0 0 0,1 1-1,0-1 1,1 1 0,1 0 0,0 0 0,1 0 0,0 7-28,2 17 12,0-1 0,3 0 0,1 0 1,2 0-1,6 16-12,4 13-13,3 0 1,3-2 0,3 0-1,2-2 1,3-1-1,36 52 13,104 120-37,-171-234 37,7 8-9,0 1-1,-1 0 1,0 0 0,0 0-1,-1 1 1,-1 0 0,2 3 9,-6-11-22,1 1 1,-1 0 0,1 0-1,-1 0 1,0 0 0,0 0 0,0 0-1,0 0 1,-1-1 0,1 1-1,-1 0 1,0 0 0,1 0-1,-1-1 1,-1 1 0,1 0 0,0-1-1,-1 1 1,1-1 0,-1 1-1,0-1 1,0 0 0,0 0 0,0 0-1,0 0 1,0 0 0,0 0-1,-1 0 1,0 0 21,-44 28-359,-1-1 0,-1-3-1,-10 2 360,38-17 65,-1-1-1,0-2 0,0 0 1,-1-1-1,0-2 0,0 0 0,0-1 1,-1-1-1,1-2 0,-1 0 0,-4-2-64,21 1 51,-1-1 0,0 0 0,1 0 0,-1-1 0,1 0 0,0-1-1,0 1 1,0-1 0,0-1 0,0 1 0,0-1 0,1 0 0,0-1 0,0 0-1,0 0 1,0 0 0,1 0 0,0-1 0,0 0 0,0-1-51,2-1 52,0-1-1,0 1 1,1-1 0,0 0-1,1 1 1,0-1 0,0 0 0,1 0-1,0-2-51,0-5 65,0-1-1,2 1 1,0 0-1,0 0 1,2 0-1,1-2-64,6-12 35,3-1 0,0 2 0,2-1 0,1 2 0,1 1 0,2 0 0,0 1 0,2 1 0,1 1 0,0 1 0,2 1 0,2 0-35,83-63-288,-10 15 133</inkml:trace>
  <inkml:trace contextRef="#ctx0" brushRef="#br0" timeOffset="31498.793">11699 8802 5257,'14'0'1873,"2"1"-1505,-3 5 8,-6 17-8,-4 6-8,-6 14-40,-4 11 8,-7 36 72,2 11 8,-10 14-64,9 13-24,0-26-128,5 11-48,5 6-64,-3-4-96,4-11-360,2-18-224,5-27 328</inkml:trace>
  <inkml:trace contextRef="#ctx0" brushRef="#br0" timeOffset="31898.052">12174 9046 5425,'4'12'1941,"-17"77"-65,-39 180-585,41-216-1261,1 2-1,3-1 1,3 1 0,2 21-30,2-56-7,1 0 0,2 0 0,0-1 0,1 1 0,0-1 0,2 0 1,3 7 6,-5-19-8,0 0 0,0 0 0,0 0 0,1 0 0,0-1 0,1 0 0,-1 0 1,1 0-1,1-1 0,-1 0 0,1 0 0,-1 0 0,1-1 0,1 0 0,-1-1 1,0 1-1,1-2 0,0 1 0,0-1 0,0 0 0,3 0 8,-1 1 2,-1-1 0,0-1-1,1 1 1,-1-2 0,0 1-1,1-1 1,-1-1 0,1 0 0,-1 0-1,0-1 1,1 0 0,-1 0-1,0-1 1,0-1 0,-1 1-1,1-1 1,-1-1 0,2 0-2,6-9 35,-1 0 1,0-1 0,-1 0-1,0-1 1,-1-1-1,9-15-35,-2-2 42,-1 0 1,-2-2-1,-1 0 0,-2-1 0,-1 0 0,-2-1 1,-2-1-1,-1 1 0,-2-1 0,-2-1 0,-1 1 1,-3-1-1,0 1 0,-4-10-42,3 30-6,-1 0 1,0 0-1,-2 1 1,0 0-1,-1-1 0,0 1 1,-2 1-1,0-1 0,-1 1 1,-1 1-1,0 0 1,-1 0-1,-1 0 0,-13-13 6,12 19 1,-1 0-1,-1 0 1,0 1-1,0 1 1,-1 0-1,0 1 1,0 1-1,0 0 0,4 2 0,0 1 0,-1 0-1,1 0 1,-1 1 0,1 1-1,-1 0 1,0 0 0,-2 1 0,12 0-16,0 0 1,-1 1-1,1-1 1,-1 0-1,1 1 1,0 0-1,-1-1 1,1 1-1,0 0 1,0 0-1,0 0 1,-1 1-1,1-1 1,0 0-1,1 1 1,-1 0-1,0-1 1,0 1-1,1 0 1,-1 0-1,1 0 1,-1 0-1,1 0 1,0 0-1,0 0 0,0 0 1,-1 2 15,-15 58 97,0 28-89</inkml:trace>
  <inkml:trace contextRef="#ctx0" brushRef="#br0" timeOffset="32686.325">13179 8088 6745,'-5'0'155,"0"1"-1,-1 1 1,1-1-1,0 1 1,0 0-1,0 0 1,1 0-1,-1 1 1,0 0-1,1 0 0,0 0 1,0 0-1,0 1 1,0-1-1,0 1 1,1 0-1,-1 0 1,1 1-1,0-1 1,0 1-1,1-1 1,-2 3-155,2 6 93,-1-1 1,1 1-1,1 0 1,0 0-1,1-1 1,1 1-1,0 4-93,1 5 2,0-1 1,1-1-1,1 1 0,1 0 0,1-1 0,1 0 0,0 0 1,8 12-3,-13-27-6,1 0-1,-1 0 1,2 1 0,-1-2 0,0 1 0,1 0 0,0-1 0,0 0 0,1 1 0,-1-2-1,1 1 1,-1 0 0,1-1 0,0 0 0,1 0 0,-1-1 0,0 1 0,1-1 0,0 0 0,-1-1-1,1 1 1,0-1 0,0 0 0,0-1 0,0 1 0,2-1 6,3-3-3,0 1 1,-1-1-1,1-1 1,-1 0-1,0-1 1,0 0-1,-1 0 0,1-1 1,-1 0-1,0-1 1,-1 0-1,1-1 3,12-12-1,-1-1 0,-1-1 1,-1-1-1,-1 0 0,-1-1 0,-2-1 0,0-1 0,-1 0 0,5-17 1,-6 9 6,-2-1 0,-1 0 1,-2-1-1,-1 1 0,-2-2 0,-1 1 0,-3-25-6,-1 36 47,-1 0 1,-1 0-1,-1 0 1,-1 1-1,-5-12-47,7 28 40,-1-1 0,0 1 0,0 0 0,-1 1 0,0-1 0,0 1 0,-1 0 0,0 0 0,0 1 0,-1 0 0,0 0 0,0 0-1,0 1 1,-1 0 0,1 0 0,-1 1 0,0 0 0,-4-1-40,3 3 10,0-1 0,-1 2 0,1-1 0,-1 1 0,1 0 0,-1 1 0,0 1 0,1-1 0,-1 1 0,1 1 0,-1 0 0,1 0 0,0 1 0,0 0 0,0 0 0,0 1 0,0 0 0,1 1 0,0 0 0,0 0 0,-2 3-10,-60 69-58,41-33 22,3 2 1,2 0-1,2 1 0,2 1 0,2 1 0,3 1 0,1 1 36,-4 18-161,3 1 0,-1 39 161,13-22-362,3-84 337,-1 0-13,1 1 1,0-1 0,0 0-1,0 0 1,0 0-1,0 0 1,0 0-1,1 0 1,-1 0-1,1 0 1,0 0-1,0 0 1,0-1-1,1 1 1,-1 0-1,0 0 1,1-1-1,0 1 1,0-1-1,0 1 1,0-1-1,0 0 1,0 0-1,0 0 1,1 0-1,-1 0 1,1-1-1,0 1 38,2-1-57,-1-1-1,1 1 1,0-1-1,0 0 1,-1 0-1,1-1 1,0 0-1,-1 1 1,1-1-1,0-1 1,-1 1-1,1-1 1,-1 0-1,0 0 1,0 0-1,0-1 1,0 1-1,0-1 1,0 0-1,0 0 1,-1 0-1,0-1 1,0 1-1,0-1 1,0 0-1,1-2 58,22-24-78,-2-3 0,-1 0 0,-1-1 0,2-8 78,18-28 167,-30 50-93,3-4 227,0 0 1,1 1-1,2 1 0,8-8-301,-24 28 30,0 0-1,0 0 1,0 0-1,0 0 1,0 0-1,0 1 1,1-1-1,-1 1 1,1 0-1,-1-1 1,1 1-1,-1 0 1,1 1 0,-1-1-1,1 0 1,0 1-1,-1-1 1,1 1-1,0 0 1,0 0-1,-1 0 1,1 0-1,0 1 1,0-1-1,-1 1 1,1-1 0,-1 1-1,1 0 1,0 0-1,-1 0 1,0 1-1,1-1 1,-1 0-1,0 1 1,1 0-1,-1-1 1,0 1-1,0 0 1,0 0 0,0 1-30,85 120 482,-49-68-337,-20-33-123,-1 1-1,-2 1 0,0 1 0,-2 0 0,0 1 1,-2 0-1,-1 1 0,0 3-21,-9-24-10,1-1-1,-1 1 1,0-1-1,-1 1 1,0-1 0,1 1-1,-2 0 1,1-1-1,-1 1 1,0-1-1,0 1 1,0-1 0,-1 0-1,0 1 1,0-1-1,0 0 1,0 0-1,-1 0 1,0 0 0,0-1-1,-1 1 1,-2 2 10,-9 7 128,-1-1 1,0 0-1,-1-2 1,-1 0-1,0 0 1,0-2-1,-1 0 0,-17 5-128,30-12 62,-177 67 1836,92-34-1092,16-13-408,-10 2-1197,74-20 1124,9 5-315</inkml:trace>
  <inkml:trace contextRef="#ctx0" brushRef="#br0" timeOffset="33561.494">5851 11501 6977,'114'-17'2502,"121"5"-2370,218-12-30,-102 21-84,249-8 28,419-30 152,-109 22 573,1037-91 1079,-1376 68-1377,236 6-123,224 48-71,-955-8-674,0 3 0,21 7 395,-22 10-339,-32 6 53</inkml:trace>
  <inkml:trace contextRef="#ctx0" brushRef="#br0" timeOffset="35252.202">15304 10894 5577,'-17'-2'2273,"-25"5"-1353,42-10-24,16-2-240,7-4-72,23-7-112,9 4 1,23 0-33,13 16-16,6-6-160,9 6-88,12-5-112,-6-8-112,-2 3-360,-11-1-264,-36 6-377,-14-4-79,-33 9 696</inkml:trace>
  <inkml:trace contextRef="#ctx0" brushRef="#br0" timeOffset="35495.856">15215 11601 9402,'49'-2'3769,"43"-5"-2281,17-3-368,21 0-295,3-13-337,1-3-1008,2 4-897,-23-3 905</inkml:trace>
  <inkml:trace contextRef="#ctx0" brushRef="#br0" timeOffset="42249.945">6559 7582 1688,'-2'-3'211,"0"1"1,0-1-1,0 1 0,0 0 0,-1 0 0,1 0 0,0 0 0,-1 0 1,0 1-1,1-1 0,-1 1 0,0-1 0,0 1 0,0 0 0,0 0 1,0 1-1,0-1 0,0 0 0,0 1 0,0 0 0,0 0 0,-3 0-211,-23-3 1517,20 3-1341,-18 11 297,21-5-396,1 0 0,0 0 0,1 1 0,0 0-1,0 0 1,0 0 0,1 0 0,-2 8-77,-19 65 319,-6 33-13,-11 35-31,-58 224 147,47-169-293,22-42-100,8 2 0,7 0 0,6 0 0,8 1 0,12 64-29,-3-148 11,4-1 0,4 0-1,3-1 1,23 57-11,-19-74-9,2-1 1,4-1-1,1-2 1,4-1-1,9 10 9,-25-40-80,1 0-1,1-1 1,1-1-1,1-2 1,1 0 0,1-1-1,1-1 1,0-1-1,22 11 81,98 23-272</inkml:trace>
  <inkml:trace contextRef="#ctx0" brushRef="#br0" timeOffset="42970.792">13368 7284 5121,'-2'-3'180,"-1"-1"0,1 1-1,0 0 1,0-1 0,0 1 0,0-1 0,0 0-1,1 0 1,0 0 0,-1 0 0,1 0 0,1 0-1,-1 0 1,1 0 0,0 0 0,-1 0-1,2 0 1,-1 0 0,0 0 0,1 0 0,1-4-180,18-33 73,28-19 2,-48 58-69,1 1 0,0-1 0,0 1 0,0-1 0,0 1 0,0-1 0,0 1 0,0 0 1,1 0-1,-1 0 0,0-1 0,1 1 0,-1 1 0,1-1 0,-1 0 0,1 0 0,0 0 0,-1 1 1,1-1-1,-1 1 0,1-1 0,0 1 0,0 0 0,-1 0 0,1 0 0,0 0 0,0 0 0,-1 0 1,1 0-1,0 0 0,-1 1 0,1-1 0,0 1 0,-1-1 0,1 1 0,0-1 0,-1 1 0,1 0 1,-1 0-1,1 0 0,-1 0 0,0 0 0,1 0 0,-1 1 0,0-1 0,0 0 0,1 1-6,11 18 85,-1 0 0,-1 1-1,-1 0 1,6 18-85,63 190 528,-37-57-265,2 30-39,11 142 123,-14 18-347,-25-199 191,-8 1 0,-7 0 0,-17 128-191,0-154 203,-7 0 0,-5-2-1,-19 44-202,15-82 72,-4-2 0,-4-1-1,-5-2 1,-45 69-72,45-86 75,-4-3 0,-2-2 0,-4-2 0,-3-3 0,-36 31-75,51-61-183,42-36 177,1 0-1,0 1 1,0-1 0,-1 0-1,1 1 1,0-1 0,-1 0-1,1 0 1,0 1 0,-1-1-1,1 0 1,0 0 0,-1 0-1,1 1 1,-1-1 0,1 0-1,0 0 1,-1 0 0,1 0-1,-1 0 1,1 0 0,0 0 0,-1 0-1,1 0 1,-1 0 0,1 0-1,0 0 1,-1 0 0,1 0-1,-1 0 1,1 0 0,0-1-1,-1 1 1,1 0 0,-1 0-1,1 0 1,0-1 0,-1 1-1,1 0 1,0 0 0,-1-1-1,1 1 1,0 0 0,0-1-1,-1 1 1,1 0 0,0-1-1,0 1 1,0-1 0,-1 1-1,1-1 7,-1-31-174</inkml:trace>
  <inkml:trace contextRef="#ctx0" brushRef="#br0" timeOffset="43562.388">13888 10204 5825,'-6'1'562,"0"-1"0,1 0 0,-1-1 0,1 1-1,-1-1 1,1 0 0,0-1 0,-1 1 0,1-1-1,0 0 1,-3-2-562,0 0 57,0 0 0,0 0 0,-1 1-1,1 0 1,-1 0 0,0 1 0,0 0 0,1 0-1,-1 1 1,0 1 0,-1-1 0,-5 2-57,9-1-19,-1 0-38,-1 0-1,1 0 0,0 1 0,-1 0 1,1 0-1,0 1 0,0 0 0,0 0 1,0 1-1,0 0 0,-3 1 58,8-2-28,0 0-1,0 0 0,0 0 1,0 0-1,0 0 0,0 0 1,1 0-1,-1 1 0,1-1 1,0 1-1,-1-1 1,1 1-1,0-1 0,1 1 1,-1 0-1,0 0 0,1-1 1,-1 1-1,1 0 0,0 0 1,0 0-1,0-1 0,1 3 29,14 66-165,-12-61 150,2 7 8,0 0 0,1-1 0,1 1 0,1-1-1,1-1 1,0 1 0,0-1 0,2-1 0,0 0-1,9 9 8,-16-20-1,-1 0 0,1 0 0,0-1 0,0 1 1,0-1-1,1 0 0,-1 0 0,1 0 0,-1-1 0,1 1 0,-1-1 0,1 0 0,0-1 0,-1 1 0,1-1 0,0 0 0,0 0 0,-1 0 0,1-1 0,0 0 0,-1 0 0,1 0 0,0 0 0,-1-1 0,0 1 0,1-1 0,-1-1 0,0 1 0,0 0 0,0-1 0,0 0 0,0 0 0,1-1 1,8-8 2,-1 0 1,0-1-1,-1 0 0,0-1 0,-1 0 0,-1 0 0,8-15-2,14-29 35,-2-1-1,-2-2 1,2-16-35,-5-4 34,-4 0 1,-3-1-1,-4-3-34,-12 82 1,14-111 155,-1-75-156,-21 112 527,2 128 126,0 47-433,-1 45-81,-19 204 14,-27 287-74,42-559-83,1-32-157,0-34-457,15-21-234,8-36 305</inkml:trace>
  <inkml:trace contextRef="#ctx0" brushRef="#br0" timeOffset="44124.878">14493 9846 7001,'-6'110'3876,"-11"64"-1872,-57 89-1685,6-31-255,38-188-80,29-43 14,0 0 0,0-1 1,0 1-1,0-1 0,0 1 1,0-1-1,0 1 0,0-1 0,-1 0 1,1 1-1,0-1 0,0 0 0,0 0 1,-1 0-1,1 0 0,0 0 1,0 0-1,-1 0 0,1 0 0,0-1 1,0 1-1,0 0 0,0-1 0,-1 1 1,1-1-1,0 1 0,0-1 0,0 0 1,0 1-1,0-1 0,0 0 1,0 0-1,0 0 2,-3-4-8,0 0 1,0 0-1,0-1 1,0 0-1,1 1 1,0-1-1,0 0 1,1-1-1,-1 1 1,1 0-1,1-1 1,-1-1 7,1 4-4,-4-20-20,1 0-1,1 0 0,1 0 0,1 0 0,2-11 25,-1 34-1,0-34-31,1 0 1,2 0-1,2 1 0,5-18 32,3-1-13,2 0 0,3 1-1,2 1 1,15-25 13,-18 42 24,2 0-1,1 2 1,1 0 0,8-6-24,35-21 130,1 13 53,3 18 59,-66 28-235,3-3 19,0 0 0,0 1-1,1 0 1,-1 0-1,0 0 1,1 1 0,0-1-1,-1 1 1,1 1 0,0-1-1,-1 1 1,1 0 0,0 0-1,-1 1 1,1 0 0,0 0-1,-1 0 1,1 1-26,0-1 17,-1 1 0,0 0 0,-1 0 0,1 0 0,0 1 0,0-1 0,-1 1 0,0 0-1,1 1 1,-1-1 0,-1 1 0,1 0 0,0 0 0,-1 0 0,0 0 0,0 0 0,2 4-17,-2-3 5,0 0 1,0 1-1,0 0 0,0 0 0,-1 0 1,0 0-1,0 0 0,-1 0 0,1 0 1,-2 1-1,1-1 0,0 0 0,-1 1 1,-1-1-1,1 1 0,-1-1 0,0 3-5,-4 5-30,-1 0 0,-1-1 0,1 0 0,-2 0 0,0-1-1,0 0 1,-1 0 0,-1-1 0,0 0 0,-1-1 0,1 0 0,-2-1-1,0 0 1,0-1 0,0 0 0,-1-1 0,0 0 0,-11 3 30,-31 4-747,70-12 585,78 16 191,0 4-1,11 8-28,38 9 155,-46-10-73,-95-28-78,-1 0 0,1 0 0,-1 0 0,1 0 0,-1-1 0,1 1 0,-1 0 0,0 0 0,1 0 0,-1 0 0,0 1 1,0-1-1,1 0 0,-1 0 0,0 0 0,0 0 0,0 0 0,-1 0 0,1 0 0,0 0 0,0 0 0,-1 0 0,1 0 0,0 0 0,-1 0 0,1 0 0,-1 0 0,1 0 1,-1 0-1,1-1 0,-1 1 0,0 0 0,1 0 0,-1 0 0,0-1 0,0 1 0,0-1 0,0 1 0,1 0 0,-1-1 0,0 1 0,0-1 0,0 0 0,0 1 0,0-1 0,-1 0-3,-129 79 441,87-54-183,-1-1 0,-2-3 0,0-1 0,-1-3 0,-7 1-259,50-16-1,0 0 0,0-1-1,0 1 1,0-1 0,0 0 0,0 0-1,-1-1 1,1 1 0,0-1 0,0 0-1,-1-1 1,1 1 0,0-1-1,0 0 1,0 0 0,0-1 0,0 0-1,0 0 1,0 0 0,1 0 0,-2-1 1,5 2-28,1 0 1,-1 0-1,0 1 1,0-1-1,1 0 1,-1 0 0,1 0-1,-1 0 1,1 0-1,-1 0 1,1 0 0,0 0-1,-1 0 1,1 0-1,0 0 1,0 0 0,0 0-1,0 0 1,0 0-1,0 0 1,0-1-1,0 1 1,0 0 0,1 0-1,-1 0 1,0 0-1,1 0 28,20-51-453</inkml:trace>
  <inkml:trace contextRef="#ctx0" brushRef="#br0" timeOffset="40498.398">17853 9552 4753,'-1'-3'197,"-1"0"0,1 0 0,0-1 0,0 1 0,0 0 0,0-1 0,1 1 0,-1-1 0,1 1 0,0-1 0,0 1 1,0-1-1,1 1 0,-1-1 0,1 1 0,0-1 0,0 1 0,0 0 0,0-1 0,0 1 0,1 0 0,0 0 0,-1 0 0,3-2-197,43-24 80,115-73-49,-139 78-26,0-1 1,-2-1-1,0 0 1,-2-2-1,-1-1 1,-2 0-1,-1-1 0,0-1 1,3-16-6,13-21 101,-21 48-51,1-2 278,-1-1 1,-1 0 0,-1 0 0,3-16-329,-8 28 278,-4 22-147,-21 235-247,7-61-733,-16 46 849,21-176-103,-2-1 0,-3-1 0,-1 0 0,-4-1 0,-10 18 103,22-54 0,-1 0 1,-1 0 0,0-1-1,-1 0 1,-1-1-1,0 0 1,-1-1 0,-1 0-1,-7 4 0,17-14 10,-1 0 0,0 0 0,0 0 0,0-1 0,0 0 0,-1 0 0,1-1 0,-1 1 0,1-1 0,-1 0 0,1-1 0,-1 1 0,1-1 0,-1 0 0,0 0 0,1-1 0,-1 0 0,1 0 0,-1 0 0,1-1 0,-1 1 0,1-1 0,0-1 0,0 1 0,0-1 0,-2-1-10,5 3 13,1 1-1,0-1 1,0 1-1,-1-1 1,1 0-1,0 0 0,0 1 1,0-1-1,0 0 1,0 0-1,0 0 1,0 0-1,0 0 1,1 0-1,-1-1 1,0 1-1,0 0 1,1 0-1,-1-1 1,1 1-1,-1 0 0,1 0 1,0-1-1,0 1 1,-1-1-1,1 1 1,0 0-1,0-1 1,0 1-1,0 0 1,0-1-1,1 1 1,-1-1-1,0 1 1,1 0-1,-1 0 0,1-1 1,-1 1-1,1 0 1,0 0-1,-1-1 1,1 1-1,0 0 1,0 0-1,0 0 1,0 0-13,4-3 48,1 0 1,0 1 0,0 0-1,0 0 1,0 0 0,0 0 0,1 1-1,-1 0 1,1 1 0,-1 0-1,1 0 1,0 0 0,0 0 0,-1 1-1,1 0 1,0 1 0,0 0-1,-1 0 1,1 0 0,-1 1 0,3 0-49,119 29 266,-109-25-259,0-2-1,1 0 0,-1-1 0,1-1 1,0-1-1,0-1 0,-1-1 1,1 0-1,0-1 0,-1-2 0,1 0 1,-1-1-1,0 0 0,1-2-6,-16 6-26,0-1-1,-1 1 1,1 0-1,-1-1 1,1 0-1,-1 0 1,0 0-1,0 0 0,0 0 1,0-1-1,0 1 1,0-1-1,-1 0 1,1 0-1,-1 0 1,0 0-1,0 0 1,0-1-1,0 1 1,0-1 26,-2-44-209</inkml:trace>
  <inkml:trace contextRef="#ctx0" brushRef="#br0" timeOffset="44717.132">17858 7438 8186,'-11'4'1016,"-37"21"1026,23 19-1942,-57 174-50,21-38-56,-103 295 23,128-379-3,-46 119 133,-35 159-147,101-300 170,3-1-1,4 2 0,3-1 0,3 1 0,3 0 0,10 71-169,8-3 619,7-1 0,36 114-619,27 47-52,-37-176-397,6-43 198</inkml:trace>
  <inkml:trace contextRef="#ctx0" brushRef="#br0" timeOffset="46105.54">18925 8959 5881,'-65'148'1993,"52"-113"-1831,1 0 1,2 1 0,1 1-1,2-1 1,2 1 0,1 1 0,1-1-1,3 0 1,1 1 0,3 12-163,0 23 59,3-1 1,3-1 0,3 1-1,8 16-59,-17-76 13,-1 0-1,2 0 0,0-1 0,0 1 0,1-1 0,0 0 1,1-1-1,1 1 0,6 6-12,-11-13 6,0-1 1,0 0-1,1 0 0,0-1 1,-1 1-1,1-1 0,0 1 0,0-1 1,1-1-1,-1 1 0,0 0 1,1-1-1,-1 0 0,1 0 1,-1 0-1,1-1 0,-1 0 1,1 1-1,-1-2 0,1 1 1,0 0-1,-1-1 0,1 0 1,-1 0-1,0 0 0,1-1 0,0 0-6,18-9 69,-1-1 0,1-1-1,-2-2 1,0 0 0,-1-1-1,-1-1 1,0 0 0,-1-2-1,-1 0 1,-1-1-1,-1-1 1,0 0 0,3-9-69,2-4 102,0-1 0,-3-1 0,0 0 0,-3-2 0,-1 1 0,-2-2 0,5-30-102,-8 38 72,-2 1 0,-1-1 0,-2 0 0,-1 0 0,-1 0 0,-1 0 0,-2 0 0,-1 0 0,-2 0 0,-1 1 0,-1 0 0,-2 0 0,-1 0-1,-1 1 1,-3-3-72,6 16 50,-1 0 1,-1 0-1,0 1 0,-1 1 0,-1 0 0,0 0 0,-1 1 0,-1 1 0,1 0 0,-2 0 0,0 2 0,0 0 0,-1 1 0,0 0 1,-1 1-1,1 1 0,-2 1 0,1 0 0,-1 1 0,-13-1-50,24 4-41,0 1-1,-1 0 1,1 0 0,-1 1 0,1 0-1,-1 1 1,1-1 0,-1 1-1,1 1 1,0-1 0,0 1 0,-1 1-1,1-1 1,1 1 0,-1 1-1,0-1 1,1 1 0,-1 0 0,1 0-1,0 1 1,0 1 41,-10 10-265,1 1 0,1 0 0,1 1 0,0 1 0,2 0 0,0 1-1,1 0 1,1 0 0,-3 10 265,-19 45-1676,4 2 0,-12 53 1676,9 6-925</inkml:trace>
  <inkml:trace contextRef="#ctx0" brushRef="#br0" timeOffset="46381.577">19766 7947 6969,'-26'102'2569,"13"35"-1969,-3 3-48,6-26-112,1-2-160,1-33-208,0-24-104,0-24-592,2-17 4865,4-31-3393</inkml:trace>
  <inkml:trace contextRef="#ctx0" brushRef="#br0" timeOffset="46768.076">20327 7657 6041,'-5'2'3947,"23"-1"-3105,82 44-1356,-93-40 449,-1-1 0,0 1 0,0 1 0,0-1 0,-1 1 0,0 0 0,0 0 0,0 0 0,-1 1 0,0 0 0,0 0 1,0 0-1,-1 0 0,0 0 0,-1 1 0,0-1 0,0 1 0,0 0 0,-1 0 0,0-1 0,-1 1 0,0 0 0,0 0 0,0 0 1,-1 0-1,-1 0 0,1-1 0,-1 3 65,-8 16-22,0 0 0,-2-1 0,0 0 1,-2 0-1,-1-2 0,-1 0 0,-1 0 0,0-2 1,-2 0-1,-1-1 0,-6 5 22,20-19 20,-4 4 27,-23 23 422,2 2 0,1 1-1,-12 21-468,39-53 71,0 0 0,0 1 0,1-1 0,-1 0 0,1 1 0,0 0 0,0-1-1,1 1 1,-1 0 0,1 0 0,0 0 0,0 0 0,1 0 0,0 3-71,-1-7 13,1 1 1,1 0-1,-1-1 1,0 1-1,0 0 1,1-1 0,-1 1-1,1-1 1,-1 1-1,1-1 1,-1 1-1,1-1 1,0 1 0,0-1-1,0 1 1,0-1-1,0 0 1,0 0-1,0 1 1,0-1-1,1 0 1,-1 0 0,0 0-1,1 0 1,-1-1-1,1 1 1,-1 0-1,1-1 1,-1 1 0,1-1-1,-1 1 1,1-1-1,0 1 1,-1-1-1,1 0-13,9 4 33,-1-1-1,1 0 1,-1-1-1,1 0 0,0-1 1,0 0-1,9-1-32,132-3-740,-125 2 465</inkml:trace>
  <inkml:trace contextRef="#ctx0" brushRef="#br0" timeOffset="47565.975">20956 9526 3785,'-4'1'299,"1"-1"0,-1 0 1,1 0-1,-1 0 0,1 0 1,-1-1-1,1 1 0,-1-1 1,1 0-1,0 0 0,-1 0 1,1-1-1,0 1 0,0-1 1,0 0-1,0 1 0,0-1 1,0-1-1,0 1 0,1 0-299,-50-46 1658,63 47-1934,61 38-153,-71-36 437,0 0 1,0 0 0,0-1 0,0 1 0,0-1 0,1 1-1,-1-1 1,0 1 0,0-1 0,0 0 0,1 1-1,-1-1 1,0 0 0,0 0 0,1 0 0,-1 0 0,0 0-1,0 0 1,1 0 0,-1-1 0,0 1 0,0 0-1,0-1 1,0 1 0,1-1 0,-1 1 0,0-1 0,0 1-1,0-1 1,0 0 0,0 0 0,0 1 0,0-1 0,0 0-1,-1 0 1,1 0 0,0 0 0,0 0 0,-1 0-1,1 0 1,-1 0 0,1-1 0,-1 1 0,1 0-9,-34-20 1331,28 19-1329,0 0 1,-1 1-1,0 0 1,1-1 0,-1 2-1,0-1 1,0 1 0,1 0-1,-1 0 1,0 0-1,0 1 1,0 0 0,1 0-1,-1 0 1,1 1-1,-1 0 1,1 0 0,-1 1-1,1-1 1,0 1 0,0 0-1,1 0 1,-1 1-1,0 0-2,-12 20-528,20-5 225</inkml:trace>
  <inkml:trace contextRef="#ctx0" brushRef="#br0" timeOffset="48263.944">22151 8300 6945,'33'-38'2256,"66"-79"1320,23-43-3576,-99 130 45,-2-1 0,-2 0-1,0-2 1,-3 0 0,0-1-1,8-30-44,-17 18-136,-16 93-429,-34 210-35,-20 134 609,53-339-2,3-8 0,-2 1 0,-1-1 0,-3-1 0,-2 0 0,-15 30-7,25-63 6,-1 0 0,0-1 0,0 1 0,-1-1 0,-1 0 1,0-1-1,0 0 0,0 0 0,-1-1 0,0 0 1,-8 5-7,12-9 0,0 1 0,0-1 0,0 0 1,0 0-1,0-1 0,-1 1 0,1-1 1,-1 0-1,0-1 0,1 0 1,-1 1-1,0-2 0,0 1 0,0-1 1,0 0-1,0 0 0,0-1 1,0 1-1,1-1 0,-1 0 0,0-1 1,0 0-1,1 0 0,-6-2 0,10 3 0,-1 0-1,1-1 0,0 1 1,-1 0-1,1 0 1,0-1-1,0 1 1,0-1-1,0 1 0,0-1 1,0 1-1,1-1 1,-1 1-1,0-1 1,1 0-1,-1 0 0,1 1 1,0-1-1,0 0 1,-1 0-1,1 1 1,0-1-1,0 0 0,1 0 1,-1 1-1,0-1 1,1 0-1,-1 0 0,1 1 1,-1-1-1,1 0 1,0 1-1,-1-1 1,1 1-1,0-1 0,0 1 1,1-1 0,3-1 39,1 1 0,-1-1 0,1 1 0,0 1 1,0-1-1,0 1 0,0 0 0,0 0 0,0 1 0,0 0 0,0 0 1,0 0-1,3 1-39,6 0 108,276 3 1449,-133-3-1428,-144 0-254,0-2 0,0 0 0,-1 0-1,1-1 1,0-1 0,6-2 125,31-6-1903,-47 7 1344</inkml:trace>
  <inkml:trace contextRef="#ctx0" brushRef="#br0" timeOffset="48529.611">21924 9409 5873,'58'-25'3217,"15"-3"-64,21 4-1929,-2-15-120,11 0-376,7 6-312,5-2-352,-50 15-64,0 1-576,28-10-408,-14-1-832,-38-2 991</inkml:trace>
  <inkml:trace contextRef="#ctx0" brushRef="#br0" timeOffset="54942.887">22026 9967 8090,'-10'-2'315,"0"-1"0,0-1-1,1 1 1,0-1 0,-1-1 0,1 0 0,1 0 0,-6-5-315,14 10 2,-1-1 0,1 1 0,0-1 0,-1 0-1,1 1 1,0-1 0,0 0 0,-1 1 0,1-1 0,0 0 0,0 0 0,0 1 0,0-1 0,0 0 0,0 1-1,0-1 1,0 0 0,0 0 0,0 1 0,0-1 0,1 0 0,-1 1 0,0-1 0,0 0 0,1 1-1,-1-1 1,1 0 0,-1 1 0,0-1 0,1 1 0,-1-1 0,1 1 0,-1-1 0,1 1 0,0-1-2,44-20 184,118-37 281,-133 46-428,1 2 0,0 0 0,1 2 0,0 2 0,11-1-37,-32 6 3,-1 0-1,1 1 0,-1 1 0,1-1 0,-1 1 0,1 1 0,-1 0 0,0 1 0,6 2-2,-12-4 0,0 1-1,0 1 1,0-1-1,0 0 1,0 1-1,-1 0 1,1 0-1,-1 0 1,0 0-1,0 0 1,0 1-1,0-1 1,0 1-1,-1 0 1,0 0-1,0 0 1,0 0 0,0 0-1,-1 0 1,1 0-1,-1 1 1,0-1-1,0 4 1,0 2-3,0 1 0,0 0-1,-2-1 1,1 1 0,-1 0 0,-1-1 0,0 1-1,0-1 1,-3 7 3,-12 23-105,-1 0 1,-2-1-1,-2-2 0,-2 0 0,-1-1 1,-15 16 104,-4 8-172,9-12 66,-30 44 33,-55 55 73,113-138 55,0 0-1,-1-1 1,0 0 0,-1 0-1,1-1 1,-2 0-1,1-1 1,-1 0 0,0 0-1,0-1 1,0-1-1,-1 1 1,0-2 0,1 1-1,-2-1 1,1-1 0,0 0-1,-3-1-54,-1 0 79,19 2-36,31 5 0,-31-7-37,30 5 67,-1-2 0,0-1 0,1-2 0,-1-1 0,30-4-73,136-13 171,-136 17-501,-1 2-1,0 3 1,0 3-1,3 3 331,16 9-420</inkml:trace>
  <inkml:trace contextRef="#ctx0" brushRef="#br0" timeOffset="56431.02">21816 7846 2945,'-4'-57'3184,"3"57"-3171,1 0-1,0-1 1,0 1-1,-1 0 1,1 0-1,0 0 1,0 0-1,-1 0 1,1-1-1,0 1 1,-1 0-1,1 0 1,0 0-1,-1 0 1,1 0-1,0 0 1,-1 0-1,1 0 0,0 0 1,-1 0-1,1 0 1,0 0-1,-1 0 1,1 0-1,0 1 1,0-1-1,-1 0 1,1 0-1,0 0 1,-1 0-1,1 0 1,0 1-1,0-1 1,-1 0-1,1 0 1,0 1-1,0-1 1,-1 0-1,1 0 1,0 1-1,0-1 1,0 0-1,0 0 1,0 1-1,-1-1 0,1 0 1,0 1-1,0-1 1,0 0-1,0 1 1,0-1-1,0 0 1,0 1-1,0-1 1,0 0-1,0 1 1,0-1-1,0 0 1,0 1-1,0-1 1,1 0-1,-1 1-12,-2 2 22,-37 63 34,27-48-28,1 1-1,1 0 1,0 1 0,2-1-1,0 2 1,-1 7-28,-28 123 900,-3 58-900,-10 103 728,1 159-728,40-245 206,9-1-1,15 60-205,13 13 388,27 81-388,-22-204 0,0-46-63,-27-108 1,1 1 0,1-1 0,1-1 0,1 0 0,0 0 0,7 7 62,17 5-281,-1-39 113</inkml:trace>
  <inkml:trace contextRef="#ctx0" brushRef="#br0" timeOffset="56831.36">23109 7489 4913,'-2'1'117,"1"-1"-1,-1 1 1,1-1 0,-1 1 0,1 0-1,0 0 1,0 0 0,-1-1-1,1 1 1,0 1 0,0-1 0,0 0-1,0 0 1,0 0 0,0 0-1,0 1 1,1-1 0,-1 0 0,0 1-1,1-1 1,-1 1 0,1-1-1,-1 1 1,1-1 0,0 1 0,0-1-1,-1 1 1,1-1 0,0 1-1,0-1 1,1 1 0,-1-1 0,0 1-1,0-1 1,1 2-117,19 145 57,5 3-47,-1 43-8,3 48 6,-5 32 8,-3 649 46,-33-660-58,-15-72 25,-6-44 84,-55 70 369,-74 209 914,126-352-1315,34-64-169</inkml:trace>
  <inkml:trace contextRef="#ctx0" brushRef="#br0" timeOffset="57542.887">23552 7459 5025,'-14'-8'4249,"12"-29"-3091,8 8-834,26 24-26,-23 4-339,0 1 1,1 1-1,-1-1 0,0 2 0,0-1 0,1 1 0,-2 1 0,1-1 0,2 2 41,14 8-287,-2 0-1,1 2 0,-2 0 0,14 12 288,-35-26 2,0 1 1,0-1-1,0 1 0,-1 0 0,1-1 0,0 1 0,0 0 0,0-1 0,-1 1 0,1 0 0,0 0 0,-1 0 1,1 0-1,-1 0 0,1 0 0,-1 0 0,1 0 0,-1 0 0,1 0 0,-1 0 0,0 0 0,0 0 0,0 0 1,0 0-1,1 0 0,-1 0 0,0 0 0,-1 0 0,1 0 0,0 0 0,0 0 0,0 0 0,-1 0 0,1 0 1,0 0-1,-1 0 0,1 0 0,-1 0 0,0 0 0,1 0 0,-1 0 0,1 0 0,-1-1 0,0 1 0,0 0 1,0 0-1,1-1 0,-1 1 0,0 0 0,0-1 0,-1 1-2,-64 25 335,49-19-297,1 0 1,-1 2 0,1 0 0,0 1-1,1 0 1,0 1 0,1 1-1,-10 11-38,21-20-15,0 0 0,1 0 0,-1 0 0,1 0 0,0 1 0,0-1 0,0 1 0,0-1 0,1 1 0,-1 0 0,1 0 0,0-1 0,0 1 1,1 0-1,-1 0 0,1 0 0,0 0 0,0 0 0,0 0 0,0 0 0,1 0 0,-1 0 0,1 0 0,0 0 0,1 0 0,-1 0 15,4 12-24,1 0 0,1-1 0,0 0 0,1 0 0,1-1 0,0 0 0,0 0 0,2-1 0,0-1 0,0 1 0,1-2 1,1 0-1,-1 0 0,2-1 0,0-1 0,0 0 0,0-1 0,1 0 0,1-1 0,6 2 24,32 15 479,-53-23-460,-1 0 1,0-1-1,1 1 1,-1 0-1,0-1 1,1 1-1,-1 0 1,0 0-1,0-1 1,0 1-1,0 0 1,0 0-1,1 0 1,-1-1-1,-1 1 1,1 0-1,0 0 1,0-1 0,0 1-1,0 0 1,0 0-1,-1-1 1,1 1-1,0 0 1,-1-1-1,1 1 1,-1 0-1,1-1 1,-1 1-1,1 0 1,-1-1-1,1 1 1,-1-1-1,1 1 1,-1-1-1,0 1 1,1-1-1,-1 0 1,0 1-1,1-1 1,-1 0-1,0 1 1,1-1-1,-1 0 1,0 0-1,0 0 1,0 1-20,0-1 22,-318 196-300,293-181-70</inkml:trace>
  <inkml:trace contextRef="#ctx0" brushRef="#br0" timeOffset="58164.238">24283 7303 3921,'-6'-124'4906,"6"124"-4889,0-1 0,0 1-1,0-1 1,0 1-1,0-1 1,0 0 0,0 1-1,1-1 1,-1 1 0,0-1-1,0 1 1,0-1 0,1 1-1,-1-1 1,0 1-1,1-1 1,-1 1 0,0-1-1,1 1 1,-1 0 0,1-1-1,-1 1 1,1 0 0,-1-1-1,1 1 1,-1 0 0,1-1-1,-1 1 1,1 0-1,-1 0 1,1 0 0,-1 0-1,1-1 1,-1 1 0,1 0-1,0 0 1,-1 0 0,1 0-1,-1 0 1,1 0 0,-1 1-1,1-1 1,0 0-1,-1 0 1,1 0 0,-1 0-1,1 1 1,-1-1 0,1 0-17,33 22 176,19 29-132,22 29-32,14 38 6,7 42 14,-1 59 9,-11 48-14,-15 51-13,-20 23-11,-30-24-4,-23-40 34,-25-46 209,17-172 84,-2 0-1,-3-1 1,-3-1 0,-2-1 0,-2-1 0,-3-1 0,-16 24-326,-136 190 1237,109-153-1129,6 3 0,-32 81-108,3 17-1163,59-158 711</inkml:trace>
  <inkml:trace contextRef="#ctx0" brushRef="#br0" timeOffset="59179.829">25241 9609 7210,'-16'-2'2472,"9"34"-2256,4 26-48,-22 36-56,-1 8-8,-14 4-64,5-5-16,6-11 8,6 11 0,16 7-8,3 8-8,17-16-8,5-16 0,20-15-216,4-18-208,22-18 264</inkml:trace>
  <inkml:trace contextRef="#ctx0" brushRef="#br0" timeOffset="59719.648">25749 10261 6673,'-97'-119'3217,"90"113"-3240,0 0 1,0 1-1,-1 0 0,0 0 1,1 0-1,-2 1 0,1 1 1,0-1-1,-1 1 0,1 1 1,-1-1-1,-7 1 23,12 1-25,0 1-1,1 0 1,-1 1 0,0-1 0,0 1-1,0-1 1,0 1 0,0 0-1,1 1 1,-1-1 0,1 1 0,-1 0-1,1-1 1,-1 1 0,1 1-1,0-1 1,0 0 0,0 1 0,0 0-1,0 0 1,1 0 0,-1 0-1,1 0 1,0 0 0,0 0-1,0 1 1,0-1 0,-1 4 25,-1 11-14,0 0-1,0 0 1,2 0-1,0 1 1,1-1 0,1 0-1,1 1 1,0-1 0,3 11 14,-2-18-15,0 0 1,0 0-1,1 0 1,0-1 0,0 1-1,2-1 1,-1 0 0,1 0-1,4 5 15,-8-13-2,0-1 0,0 1-1,0-1 1,0 0 0,0 1-1,0-1 1,0 0 0,0 0-1,1 0 1,-1 0 0,0 0-1,1 0 1,-1 0 0,1 0 0,-1-1-1,1 1 1,-1 0 0,1-1-1,0 1 1,-1-1 0,1 0-1,0 0 1,-1 1 0,1-1-1,0 0 1,-1 0 0,1-1 0,0 1-1,-1 0 1,1 0 0,0-1-1,-1 1 1,1-1 0,0 0-1,-1 1 1,1-1 0,-1 0-1,0 0 1,1 0 0,-1 0-1,1-1 3,11-10 23,-1-2 0,-1 1-1,0-1 1,-1-1-1,-1 1 1,0-2-1,-1 1 1,-1-1 0,2-6-23,-2 7 29,23-53 193,-3-2 1,4-21-223,39-169 353,-13 76 122,-43 162-303,-5 22-18,0 43 107,5 115 168,-8 0-1,-9 67-428,-2-146 37,-4-1 0,-2-1-1,-5 0 1,-6 15-37,18-75 6,-1 0-1,-1 0 1,0 0-1,-1-1 1,-1 0-1,0 0 1,-6 6-6,8-12 2,3-7-20,1 1 1,0 0-1,-1 0 0,0-1 0,0 1 0,0-1 0,0 0 0,0 0 0,-1 0 1,0-1-1,1 1 0,-2 0 18,-15-3-384,8-16 162</inkml:trace>
  <inkml:trace contextRef="#ctx0" brushRef="#br0" timeOffset="60277.689">26214 10188 9634,'-9'114'4829,"6"-90"-4889,-1 0 1,-1 0-1,-1-1 0,-1 0 0,-10 21 60,15-40-83,1-1-6,0 0 1,0-1 0,0 1-1,0 0 1,-1-1-1,1 0 1,-1 1 0,1-1-1,-1 0 1,0 0 0,0 0-1,0 0 1,0 0-1,0 0 1,-1-1 0,-1 2 88,-9-7-862,8-3 735,1 0 0,0-1 1,0 0-1,1 0 0,-1 0 0,2 0 0,-1 0 0,1-5 127,-10-37 221,4 0 0,1-1 0,2 1 0,3-9-221,2 23 123,1-1-1,2 1 1,1 0-1,2 0 1,2 1-1,1 0 1,2 0-1,1 1 1,1 0-1,3 1 0,1 0-122,-11 21 15,1-1-1,0 1 0,1 1 0,1 0 0,-1 0 0,2 0 0,0 1 1,0 1-1,1 0 0,5-4-14,-4 5 13,0 1 1,1 0-1,0 1 1,0 0-1,1 1 1,0 0-1,0 1 0,0 1 1,0 0-1,0 1 1,14 0-14,-22 2 2,0 0 0,0 0 1,0 0-1,0 1 0,-1 0 1,1 0-1,0 1 0,-1 0 0,1 0 1,-1 0-1,0 0 0,0 1 1,1 0-1,-2 0 0,1 0 0,0 1 1,-1 0-1,1 0 0,-1 0 1,0 0-1,3 4-2,-6-4 4,0 0-1,0-1 1,0 1 0,0 0-1,0-1 1,-1 1 0,0 0 0,0 0-1,0 0 1,0 0 0,0-1 0,-1 1-1,0 0 1,0 0 0,0-1-1,0 1 1,0 0 0,-1-1 0,1 1-1,-1-1 1,0 0 0,-1 2-4,1-2 3,-4 8 8,-1 0-1,-1 0 1,0-1-1,0 0 1,-1 0 0,0-1-1,-1 0 1,-8 6-11,-6 6 10,-105 95-85,32-46-142,90-66 189,6-4 23,0 0-1,0 0 0,0 0 1,0 1-1,0-1 1,0 0-1,1 1 0,-1-1 1,0 1-1,0-1 0,0 1 1,0 0-1,1-1 0,-1 1 1,0 0-1,1-1 0,-1 1 1,0 0-1,1 0 0,-1-1 1,1 1-1,-1 0 1,1 0-1,0 0 0,-1 0 1,1 0-1,0 0 0,0 0 1,0 0-1,-1 0 0,1 0 1,0 0-1,0 0 0,0 0 1,0 0-1,1 0 6,0 1-12,1 0 1,-1-1-1,1 1 0,-1 0 1,1-1-1,0 1 0,0-1 1,0 0-1,0 0 1,0 0-1,0 0 0,0 0 1,0 0-1,0 0 0,0-1 1,1 1-1,-1-1 0,0 1 1,1-1 11,8 3-39,25 5 5,1-1 0,0-2 0,0-2 1,1-1-1,10-2 34,0 1 1,123-2 291,-154 2 80,-18 3 156,-60 16 673,-74 6-591,75-16-749,0 3 1,-44 15 138,92-24-187,2 0 0,-1 1 0,0 0 0,1 0 0,0 1 0,0 0 0,1 1 0,0 0 0,0 1 0,0 0 1,-2 4 186,3 1-527</inkml:trace>
  <inkml:trace contextRef="#ctx0" brushRef="#br0" timeOffset="60613.933">26823 9243 6161,'-12'-12'1707,"14"13"-794,-1 1-823,84 81 155,-4 5-1,-4 2 1,60 93-245,-117-152 15,-2 1 1,0 1 0,-3 0 0,0 1 0,-3 1-1,0 0 1,-3 0 0,-1 1 0,-1 1-1,-2-1 1,0 29-16,-5-28 274,-2 0-1,-1 0 1,-2-1 0,-2 1-1,-1-1 1,-2-1 0,-1 1-1,-2-2 1,-1 0 0,-2 0-1,-1-2 1,-2 0 0,-1-1-1,-1-1 1,-19 21-274,-5-5 968,-1-2 0,-42 31-968,18-24-509,14-13 122</inkml:trace>
  <inkml:trace contextRef="#ctx0" brushRef="#br0" timeOffset="62228.607">17402 11406 6305,'90'-4'2996,"27"6"-2417,289 12-137,-44 18-254,-140-9 132,0-10-1,31-11-319,-92-10 28,7-11-4,188-5 200,240-2 534,-112-34-347,-315 37-350,720-84 129,-639 81 89,76-13-37,401-13 346,12 26 33,-40 31-302,-261 4-226,64-31-45,-198 4-60,258 21 12,-517 0-8,46 4-18,-1-4 0,89-9 26,-139 1-75,1-1 0,-1-2 1,-1-2-1,0-1 0,0-3 0,-1-1 0,33-18 75,-62 29-109,-7 3 56,0 0 1,0 1-1,0-1 1,0 0-1,0 0 1,0 0-1,-1 0 1,1-1 0,0 1-1,-1 0 1,1-1-1,-1 1 1,1-1-1,-1 0 1,0 1-1,1-1 1,-1 0 0,0 0-1,0 0 1,-1 1-1,1-2 53,-15-8-924,-48-5 415</inkml:trace>
  <inkml:trace contextRef="#ctx0" brushRef="#br0" timeOffset="62914.387">20726 11474 7050,'-33'-19'3571,"34"20"-3554,-1-1-1,0 0 1,0 0 0,0 0 0,0 0-1,1 0 1,-1 0 0,0 0 0,0 0-1,0 0 1,1 0 0,-1 0 0,0 0-1,0 0 1,0 0 0,1 0-1,-1 0 1,0 0 0,0 0 0,0 0-1,0 0 1,1 0 0,-1-1 0,0 1-1,0 0 1,0 0 0,0 0 0,1 0-1,-1 0 1,0 0 0,0-1 0,0 1-1,0 0 1,0 0 0,0 0-1,0 0 1,1 0 0,-1-1 0,0 1-1,0 0 1,0 0 0,0 0 0,0-1-1,0 1 1,0 0 0,0 0 0,0 0-1,0 0 1,0-1 0,0 1 0,0 0-1,0 0 1,0 0 0,0-1-1,0 1 1,0 0 0,0 0 0,-1 0-1,1 0 1,0-1-17,57 10 420,79 17-488,132 7 68,-134-19-375,0 5-1,1 7 376,-116-22-49,-1 1-1,0 0 1,1 1-1,-2 1 1,1 1-1,10 7 50,-27-15 7,1 1-1,-1 1 1,1-1-1,-1 0 1,0 0-1,1 0 1,-1 1 0,0-1-1,0 1 1,0-1-1,0 1 1,0-1 0,0 1-1,0-1 1,-1 1-1,1 0 1,0 0-1,-1-1 1,0 1 0,1 0-1,-1 0 1,0 0-1,0-1 1,0 1-1,0 0 1,0 0 0,0 0-1,-1 0 1,1-1-1,-1 1 1,1 0 0,-1 0-1,0 0-6,-34 48 292,9-26-57,0 0 0,-2-2 0,-17 10-235,-12 8 181,-1-4 0,-2-1 0,-2-4 0,0-2 0,-2-3 0,-50 13-181,79-31 12,-39 18-29,73-25 4,0 0 1,0 0-1,-1 0 0,1 0 1,0 0-1,0 0 0,0 1 0,0-1 1,0 0-1,0 1 0,1-1 0,-1 0 1,0 1-1,1-1 0,-1 1 1,1-1-1,-1 1 0,1-1 0,0 1 1,0 0-1,0-1 0,0 1 1,0-1-1,0 1 0,0 0 0,0-1 1,0 1-1,1-1 0,-1 1 0,1-1 1,-1 1-1,1-1 0,0 1 1,0-1-1,-1 1 0,1-1 0,1 1 13,6 9-119,0-1-1,0 0 0,1-1 0,0 0 0,1 0 0,0-1 0,0 0 0,1-1 0,8 5 120,52 28-486,1-2 0,2-4 0,33 9 486,81 27-413,-173-64 402,-6-4 52,-1 1 1,0 1-1,1-1 0,-1 1 0,0 1 1,-1-1-1,1 1 0,-1 1 1,5 4-42,-11-9 39,1 0 1,-1 0 0,1 0-1,-1 0 1,0 1 0,1-1 0,-1 1-1,0-1 1,0 1 0,0-1-1,0 1 1,-1 0 0,1 0 0,0-1-1,-1 1 1,1 0 0,-1 0-1,1 0 1,-1-1 0,0 1 0,0 0-1,0 0 1,0 0 0,0 0 0,0 0-1,0 0 1,-1-1 0,1 1-1,-1 0 1,1 0 0,-1 0 0,0-1-1,0 1 1,0 0 0,0-1-1,0 1 1,-1 1-40,-7 7 224,-1 1 1,1-1-1,-2-1 0,0 0 0,0 0 0,0-1 1,-1-1-1,0 1 0,-2-1-224,-220 115 1711,-173 73-760,397-190-965,-119 40-266,119-43 142,0-1 1,1 0 0,-1 0-1,0-1 1,1 0-1,-1-1 1,0 0-1,1 0 1,-1-1 0,1 0-1,-1-1 1,-4-2 137,-48-25-711</inkml:trace>
  <inkml:trace contextRef="#ctx0" brushRef="#br0" timeOffset="63361.649">28014 10220 11618,'46'-7'4129,"53"5"-3505,22-9-199,8-2-81,8-2-144,-24 2-464,-13 9-224,-24 8-657,-22-2-527,-33 6 1056</inkml:trace>
  <inkml:trace contextRef="#ctx0" brushRef="#br0" timeOffset="63541.732">28475 10582 10906,'-8'-9'4497,"25"2"-2856,28-6-905,17 0-304,30-12-432,11-8-256,21 10-752,1-5-777,9 11 1081</inkml:trace>
  <inkml:trace contextRef="#ctx0" brushRef="#br0" timeOffset="64528.626">3054 14783 8658,'52'20'2976,"27"-1"-2591,10 5-1,23 0 0,6-9-72,9-2-296,-2 9-96,-18-3-192,-8 21-152,-26-9-529,-14-2-183,-33 5 680</inkml:trace>
  <inkml:trace contextRef="#ctx0" brushRef="#br0" timeOffset="64751.922">2470 16074 8634,'97'-28'3513,"38"-12"-2489,54-19-176,3 7-176,31-31-1136,7 28-624,-33 41 648</inkml:trace>
  <inkml:trace contextRef="#ctx0" brushRef="#br0" timeOffset="66341.601">6203 15316 3041,'-49'7'5491,"100"-36"-4802,56-27-192,-75 26-411,-2-1-1,-1-1 1,-1-2 0,-2-1-1,-1-1 1,-2-1-1,-2-1 1,-1 0 0,3-14-86,-23 52 0,156-311 79,-149 296-106,-1 0 0,-1-1 1,-1 1-1,0-1 0,-1-1 1,0 1-1,-1-4 27,-4 8-164,-2 18-63,0 30 119,0-1 1,3 1-1,1 0 0,2 8 108,44 488-184,-37-387 186,-6 1 0,-13 101-2,9-222 7,-1 1-1,-1-1 0,-1 0 0,-1-1 1,-1 1-1,-1-1 0,-1 0 1,-2 0-1,0-1 0,-1 0 0,-2-1 1,0-1-1,-1 0 0,-6 5-6,15-20 3,-3 4 2,0 0 0,-1 0 0,0-1-1,0-1 1,-1 1 0,0-1 0,-1-1 0,1 0-1,-1-1 1,-1 0 0,1 0 0,-1-1-1,0-1 1,0 0 0,-8 1-5,17-5 0,-1-1 0,1 1 1,-1-1-1,1 0 0,0 1 0,-1-2 0,1 1 0,0 0 1,0-1-1,-1 1 0,1-1 0,0 0 0,1 0 1,-1 0-1,0-1 0,1 1 0,-1-1 0,1 1 0,0-1 1,-1 0-1,1 0 0,-35-66-12,37 69 13,-1-2 10,-1-1 0,1 1 0,-1 0 0,1 0 0,0-1 0,0 1 0,0 0 0,0-1-1,0 1 1,1-1 0,-1 0 0,1 1 0,-1-1 0,1 1 0,0-1 0,0 0 0,0 1 0,1-1 0,-1 1 0,1-1 0,-1 0 0,1 1-1,0-1 1,0 1 0,0 0 0,0-1 0,0 1 0,1 0 0,-1-1 0,1 1 0,-1 0 0,1 0 0,0 0 0,0 1 0,0-1 0,0 0-1,0 0-10,47-29 546,54-37-63,-62 36-329,2 3 0,41-23-154,-37 27 71,1 2 0,1 2 0,0 2 0,2 2 0,0 2 0,0 3 0,53-6-71,55 24 306,-77 1-80,-47-6-107,1-2-1,-1-2 0,0-1 1,28-7-119,-62 11-16,-1 0 0,1 0 1,0 0-1,0 0 1,0 0-1,0 0 0,0 0 1,-1 0-1,1-1 0,0 1 1,0 0-1,0 0 0,0-1 1,-1 1-1,1 0 1,0-1-1,0 1 0,-1-1 1,1 1-1,0-1 0,-1 0 1,1 1-1,0-1 1,-1 1-1,1-1 0,-1 0 1,1 0-1,-1 1 0,1-1 1,-1 0-1,0 0 0,1 0 1,-1 1-1,0-1 1,0 0-1,0 0 0,1 0 1,-1 0-1,0 0 0,0 1 1,0-1-1,0 0 0,-1 0 1,1 0-1,0 0 1,0 0-1,-1 0 16,-14-29-750,-27-10 290</inkml:trace>
  <inkml:trace contextRef="#ctx0" brushRef="#br0" timeOffset="67223.469">8041 14634 6753,'-3'-4'140,"1"1"0,-1 0 0,0-1 0,0 1 0,0 0 0,0 1-1,-1-1 1,1 1 0,-1-1 0,0 1 0,0 0 0,1 0-1,-1 1 1,0-1 0,-1 1 0,1 0 0,0 0 0,0 0 0,0 0-1,-1 1 1,1 0 0,-1 0-140,-55 24 157,53-19-166,0 1 0,0 0 0,1 1 0,0-1-1,0 1 1,1 0 0,0 1 0,0-1 0,-1 3 9,-1 1-12,-2 3 5,0 0 0,0 0 0,2 1 0,0 0 0,0 1 0,2-1 0,0 1 0,0 0 0,2 1 0,0-1 0,1 1 0,0 6 7,5 2-12,-3-25 11,0 1 0,0-1 0,0 0 0,0 0 0,0 0-1,1 1 1,-1-1 0,0 0 0,0 0 0,0 0 0,0 0 0,1 0 0,-1 1 0,0-1 0,0 0 0,0 0 0,1 0 0,-1 0 0,0 0 0,0 0 0,1 0 0,-1 0 0,0 0 0,0 0 0,0 0 0,1 0-1,-1 0 1,0 0 0,0 0 0,1 0 0,-1 0 0,0 0 0,0 0 0,0 0 0,1 0 0,-1 0 0,0 0 0,0 0 0,1 0 0,-1-1 0,0 1 0,0 0 0,0 0 0,0 0 0,1 0 0,-1-1 0,0 1-1,0 0 1,0 0 0,0 0 0,0-1 0,0 1 0,1 0 0,-1 0 0,0 0 0,0-1 0,0 1 0,0 0 0,0 0 0,0-1 0,0 1 0,0 0 0,0 0 0,0 0 0,0-1 0,0 1 0,0 0 0,0 0-1,0-1 1,0 1 1,6-110-21,-6 84 88,0 0 287,-1 0-1,-2 1 1,0-1 0,-6-21-354,8 45 23,-1-5 15,0 1 0,1 0 0,0-1 0,0 1 0,0-1 0,1 0 0,0 1 0,0-1 0,1 1 0,0-1 0,0 1-1,2-6-37,33-39 241,36-16 192,54-38 124,-35 46-334,6-2-53,1 22-65,-11 10-32,-81 27-66,-1 1-1,1-1 1,0 1-1,0 1 0,1-1 1,-1 1-1,0 0 1,0 0-1,0 1 1,0 0-1,0 0 1,0 0-7,-3 0 1,-1 0 1,1 0-1,-1 1 1,1-1 0,-1 0-1,0 1 1,0 0-1,0-1 1,0 1 0,0 0-1,0 0 1,0 0-1,0 1 1,-1-1 0,1 0-1,-1 1 1,0-1-1,0 1 1,0-1 0,0 1-1,0-1 1,0 1-1,-1 0 1,1-1 0,-1 2-2,1 12-63,0 0 0,-1 0 0,-1-1 0,-1 1 0,0 0 0,-1 0 0,0-1 0,-2 0 0,0 0 0,0 0 0,-1 0 0,-1-1 0,-1 0 0,-3 5 63,-2 8-232,-19 33-88,-250 389 707,186-322 738,91-122-1042,-1 1-8,-1 1 0,1-1 1,0 1-1,1 1 0,-1-1 1,1 1-1,1 0 0,0 0 0,0 0 1,0 1-1,0 2-75,2 6 13,0 0 0,2 0 0,0 1 1,0-1-1,2 0 0,1 6-13,-2-13 0,0-4 1,2 31-74,2 0 1,1-1-1,2 1 1,1-2-1,4 6 73,-11-37-12,-1 0 2,0-1 0,0 1 0,0-1 0,1 1 0,0-1 0,0 0 0,0 1-1,0-1 1,0 0 0,0 0 0,1-1 0,-1 1 0,1 0 0,0-1 0,0 0 0,0 0 0,0 1 0,1-2 0,-1 1-1,0 0 1,1 0 10,7 0 35,-1 0-1,1-1 0,0 0 0,-1-1 0,1 0 0,0-1 1,-1 0-1,1 0 0,0-1 0,-1-1 0,0 1 1,0-2-1,0 0 0,0 0 0,0 0 0,-1-1 0,1-1 1,-1 0-35,8-2 79,116-61 681,-65 32-147,0 3 0,15-1-613,3 3 295,-64 16-1118,-32 17 239,-16-14 792,-10 3-190</inkml:trace>
  <inkml:trace contextRef="#ctx0" brushRef="#br0" timeOffset="67624.097">9267 14382 12355,'-36'72'3558,"1"45"-3797,3 51-1962,8 0 0,2 66 2201,19-207 12,0 0 1,2 0 0,1 0 0,1 0-1,2 0 1,0 0 0,2 0 0,1-1-1,9 25-12,-13-47 56,0 1 0,1-1 0,-1 1 0,1-1 0,0 0 0,0 0 0,1 0-1,-1 0 1,1-1 0,0 1 0,0-1 0,0 0 0,0 0 0,1-1 0,-1 1-1,1-1 1,-1 0 0,1 0 0,5 1-56,47-10 779,-31-2-572,-1-1 0,0-1 1,-1-1-1,0-1 0,-1-1 1,-1-1-1,0-1 0,-1-1 1,-1-1-1,0-1 0,-1-1 0,-2 0 1,0-1-1,-1-1 0,-1 0 1,-1-2-1,-1 1 0,9-24-207,-9 7 55,-1 0 0,-2 0-1,-1-1 1,-3-1 0,-1 1-1,-2-1 1,-2 0 0,-2-19-55,-1 26-49,-2 0 0,-1 1 0,-1 0 0,-2 0 0,-2 0 0,-1 1 0,-1 1 1,-2 0-1,-17-30 49,14 36-118,-2 0 0,0 2 0,-1 0 0,-2 1 1,0 1-1,-24-18 118,36 33-71,1 0 1,-1 0-1,0 1 1,-1 0-1,1 1 1,-1 0-1,0 1 1,-1 0 0,1 1-1,-1 0 1,1 1-1,-1 0 1,-10 0 70,17 3 52,-1 0 0,1 1 1,0 0-1,0 0 1,0 0-1,1 1 1,-1-1-1,1 1 1,-1 0-1,1 1 0,0-1 1,0 1-1,0 0 1,0 0-1,1 0 1,0 0-1,0 0 0,0 1 1,0 0-1,1-1 1,-1 1-1,1 0 1,0 0-1,1 0 1,-2 6-53,-41 108 840</inkml:trace>
  <inkml:trace contextRef="#ctx0" brushRef="#br0" timeOffset="68459.401">5324 16431 8554,'99'9'3514,"72"-2"-2797,140 20-123,136 25-541,1-20 1,108-20-54,-169-24 348,-178 1-30,3 7 38,234 0 285,543-16 301,287-10-52,-550 49-350,-222 10-375,-261-28-131,3-2-24,-22-14-16,-2-10-1,40-16 7,236-61-6,-290 56 21,11 1 19,-4 4 19,-7 24 8,-99 14-18,-1 5 0,78 13-43,51 19-364,81 29 364,-293-58-70,438 90-3372,-315-76 2481</inkml:trace>
  <inkml:trace contextRef="#ctx0" brushRef="#br0" timeOffset="80893.524">10914 14896 2176,'-25'23'2474,"23"-22"-2381,1-1 0,0 1 0,0 0 0,-1-1 0,1 1 0,0-1 0,0 1 0,-1-1 0,1 0 0,0 0 0,-1 1-1,1-1 1,-1 0 0,1 0 0,0 0 0,-1-1 0,1 1 0,0 0 0,-1 0 0,1-1 0,0 1 0,-1-1 0,1 1 0,0-1-1,0 1 1,-1-1 0,1 0 0,0 0 0,0 0 0,0 0 0,0 1 0,0-1 0,0-1 0,0 1 0,0 0 0,0 0-93,-6-5 148,-50-29 1218,50 33-1190,4-1 315,3 0-406,4 1 18,159-48 1112,11-19 711,-145 61-1538,0-2 1,-1-1 0,0-1 0,-1-2-389,-25 13 6,4-3-30,1-1 1,0 1-1,0 0 0,0 1 1,1 0-1,-1 0 0,1 1 1,0 0-1,-1 0 0,1 0 1,0 1-1,0 0 0,0 1 1,0 0-1,0 0 0,1 1 24,9 6-1160,-20 1 451</inkml:trace>
  <inkml:trace contextRef="#ctx0" brushRef="#br0" timeOffset="82755.182">11965 14161 3641,'-17'4'443,"0"0"0,1 2 0,0 0 1,0 0-1,1 2 0,-1 0-443,-11 5 577,5 3 152,22-15-699,0-1 1,-1 0-1,1 0 0,0 0 1,0 0-1,-1 1 1,1-1-1,0 0 1,0 0-1,-1 0 1,1 0-1,0 0 0,-1 0 1,1 0-1,0 0 1,0 0-1,-1 0 1,1 0-1,0 0 1,-1 0-1,1 0 0,0 0 1,0 0-1,-1 0 1,1 0-1,0 0 1,0 0-1,-1-1 1,1 1-1,0 0 0,0 0 1,-1 0-1,1 0 1,0-1-1,0 1 1,0 0-1,-1 0 1,1 0-1,0-1 0,0 1 1,0 0-1,0 0 1,0-1-1,-1 1 1,1 0-1,0 0 1,0-1-1,0 1 0,0 0 1,0-1-1,0 1 1,0 0-1,0 0 1,0-1-1,0 1 1,0 0-1,0-1 0,0 1 1,0 0-1,0 0 1,0-1-1,1 1 1,-1 0-1,0 0-30,34-22 181,-13 13-154,-10 4-19,2-2-3,1 0 0,0 1 0,0 1 0,1 1 0,0 0 0,0 1 0,-1 0 0,2 1 0,4 1-5,133 12 3,-46 12-16,-102-21 16,1 1 0,-1 0 0,0 0 0,0 1 0,-1 0 0,1-1 0,-1 1 0,0 1 0,0-1 0,0 1 0,0-1 0,-1 1 0,0 0 0,0 1 0,0-1 0,0 0 0,-1 1 0,0-1 0,1 6-3,-2-6 32,0 1 1,0 0-1,0 0 0,-1 0 1,0 0-1,0 0 1,0 0-1,-1-1 0,0 1 1,0 0-1,0 0 0,-1-1 1,0 1-1,0 0 0,-1-1 1,1 0-1,-1 0 0,-1 1-32,-66 83 593,69-87-586,-16 13 31,-1 0 1,0-1 0,-1-1-1,0-1 1,-1-1 0,0 0-1,-1-1 1,0-2 0,0 0-1,-1-1 1,0-1 0,-11 1-39,-18 8 13,53-8-24,11 5-12,-1-1 0,2 0 0,0-1 0,0 0 0,13 6 23,8 6-33,275 167-681,-294-180 626,-1 1 1,0 1-1,-1 0 1,0 1-1,4 6 88,-14-14-10,0 0 0,-1 1 0,0 0 0,0 0 0,0 0 0,0 0 0,-1 0 0,0 0 0,0 1 0,0-1 0,-1 1 0,1 0 0,-1-1 0,-1 4 10,0-3 2,0 1-1,-1 0 1,0 0 0,0-1-1,0 1 1,-1-1-1,0 1 1,-1-1-1,1 0 1,-1 0 0,0 0-1,-1 0 1,1 0-1,-1-1 1,0 1 0,-1-1-1,1 0 1,-1 0-1,0-1 1,-1 1-1,1-1-1,-17 10 64,-1-1 0,0 0 0,0-2 0,-1 0-1,-1-2 1,-5 1-64,15-5 80,0-1 0,0 0-1,0-1 1,0-1 0,-1 0-1,1-1 1,-1 0 0,-6-2-80,-2-1 63,-1-2 1,1 0 0,-1-1-1,2-2 1,-1 0 0,1-2-1,-6-3-63,-24-14-663,51 19 2,14 3 234</inkml:trace>
  <inkml:trace contextRef="#ctx0" brushRef="#br0" timeOffset="83159.429">13121 14609 10002,'-27'18'3873,"8"-8"-2817,7 0-432,11-6-528,4 5-160,3-5-464,2-7-320,7 6-728,2-14 936</inkml:trace>
  <inkml:trace contextRef="#ctx0" brushRef="#br0" timeOffset="83779.105">13601 14079 7154,'-14'-6'3503,"55"-21"-2823,23-38-515,-44 53-204,0 2 0,0 0 0,1 1 0,0 1 0,0 0 0,1 2 0,0 1 0,0 0 0,0 2 0,1 1 0,-1 0 0,1 2 0,-1 0 0,1 2 0,0 0 39,-11-1-71,1 0-1,-1 1 1,0 0-1,0 0 1,0 1-1,0 1 1,0 0 0,-1 1-1,11 6 72,-19-10 2,0 1 0,-1-1 0,1 1 0,-1 0-1,1 0 1,-1 0 0,0 0 0,0 0 0,0 0 0,0 0 0,0 1-1,0-1 1,-1 1 0,1 0 0,-1-1 0,0 1 0,0 0 0,0 0-1,0 0 1,0 0 0,-1 0 0,1 0 0,-1 0 0,0 0 0,0 0-1,0 0 1,0 0 0,0 0 0,-1 0 0,1 0 0,-1 0 0,0 0-1,0 0 1,0-1 0,0 1 0,-1 0 0,1 0 0,-1-1 0,1 1-1,-1-1 1,-2 2-2,-95 108 852,29-38-290,-3-3-1,-3-3 1,-40 26-562,45-58 334,70-36-331,0 1 0,0 0 0,0-1 0,-1 1 0,1 0 0,0 0 0,1 0 0,-1 0-1,0 0 1,0 0 0,0 0 0,1 1 0,-1-1 0,0 0 0,1 0 0,-1 1-1,1-1 1,0 0 0,-1 0 0,1 1 0,0-1 0,0 0 0,0 1 0,-1-1-1,2 1 1,-1-1 0,0 0 0,0 1 0,0-1 0,1 0 0,-1 1 0,0-1 0,1 0-1,-1 0 1,1 0 0,0 1 0,-1-1 0,1 0 0,0 0 0,0 0 0,0 0-1,0 0 1,0 0 0,0 0-3,11 19-43,1-1-1,1-1 0,0 0 1,1-1-1,1 0 1,1-2-1,0 0 1,1 0-1,4 0 44,89 72-412,-66-32 205,-42-51 200,0 0-1,0 1 0,-1-1 1,1 0-1,-1 1 0,0 0 1,0-1-1,-1 1 0,1 0 1,-1 0-1,0 0 0,0 0 1,-1 0-1,0 0 1,0 0-1,0 0 0,0 0 1,-1 0-1,0 3 8,-1-1 31,1 0 1,-1 0-1,-1 0 0,1-1 0,-1 1 1,-1-1-1,1 0 0,-1 0 1,0 0-1,0 0 0,0-1 1,-1 0-1,0 0 0,0 0 0,-3 2-31,8-7 4,-14 15 157,-1-1 0,0 0-1,0-2 1,-1 0 0,-1 0 0,-3 0-161,8-5 127,0-2 1,0 1 0,0-2 0,-1 1 0,1-2 0,-1 0 0,0 0 0,0-1-1,-5-1-127,8 0-48,0-1 0,0 0-1,0 0 1,0-1-1,1-1 1,-1 0-1,0 0 1,0-1-1,1 0 1,0 0-1,0-1 1,0-1 0,0 1-1,0-1 1,1-1-1,0 0 1,0 0-1,-3-4 49,-25-49-497</inkml:trace>
  <inkml:trace contextRef="#ctx0" brushRef="#br0" timeOffset="85688.951">9663 16727 4601,'1'1'81,"0"-1"0,0 0-1,0 0 1,0 1 0,1-1 0,-1 0 0,0 0-1,0 0 1,0 0 0,0 0 0,0-1 0,0 1-1,0 0 1,0 0 0,0-1 0,1 1 0,-1-1-1,0 1 1,-1-1 0,1 1 0,0-1-1,0 0 1,0 1 0,0-1 0,0 0 0,-1 0-1,1 0 1,0 1 0,0-1 0,-1 0 0,1 0-1,-1 0 1,1 0 0,-1 0 0,1 0 0,-1 0-1,0 0 1,1-1-81,5-9 435,-1 7-332,0-1 0,0 1 0,0 0 0,1 1 0,0-1 0,-1 1 1,1 0-1,0 0 0,1 1 0,3-1-103,2-2 105,77-27 302,-76 27-388,0 1 1,0 0 0,1 1-1,0 1 1,-1 0-1,1 1 1,5 0-20,4 1 16,7-1 0,0 2 0,0 1 0,-1 1 0,3 2-16,-1 2 15,-20-6-9,-1 1 0,1 1 0,-1 0 0,0 0-1,1 1 1,-1 1 0,7 4-6,1 0 21,-16-9-12,-1 0-1,1 0 1,0 1-1,-1-1 1,1 1-1,-1-1 1,1 1-1,-1 0 1,1 0-1,-1-1 1,1 1-1,-1 0 1,1 1-1,-1-1 1,0 0-1,0 0 1,0 0-1,0 1 1,0-1-1,0 0 1,0 1-1,0-1 1,0 1 0,-1-1-1,1 1 1,0 0-1,-1-1 1,1 1-1,-1 0 1,0-1-1,0 1 1,0 0-1,0-1 1,0 1-1,0 0 1,0-1-1,0 2-8,-4 2 17,1 0 1,-1 0-1,0 0 0,-1 0 0,1-1 0,-1 1 1,0-1-1,0-1 0,0 1 0,-1-1 0,1 0 1,-1 0-1,1 0 0,-1-1 0,-6 2-17,7-2 6,-44 19 8,14-7-5,1 1 0,0 2 1,1 1-1,-23 19-9,43-29 12,1 1 0,0 0 1,1 1-1,0 1 0,1 0 0,0 0 0,1 1 1,0 0-1,1 1 0,0 0 0,1 0 1,-4 9-13,11-20 2,-1 1 0,0-1 1,1 1-1,-1 0 1,1-1-1,0 1 0,0-1 1,0 1-1,0 0 1,0-1-1,1 1 1,-1-1-1,1 1 0,0-1 1,0 1-1,0-1 1,0 0-1,0 1 0,0-1 1,0 0-1,1 0 1,-1 1-1,1-1 0,0 0 1,0-1-1,-1 1 1,1 0-1,0-1 0,1 1 1,-1-1-1,0 1 1,0-1-1,1 0 0,-1 0 1,0 0-1,1 0 1,-1 0-1,1-1 1,-1 1-1,1-1 0,0 0-2,104 17-38,-61-13 19,-1 2 0,1 2 0,-1 2 0,-1 1 0,0 3 0,8 5 19,-48-17-17,0-1-1,0 1 0,0 0 0,0 0 0,0 1 1,0-1-1,0 1 0,-1 0 0,0 0 1,1 0-1,-1 0 0,0 0 0,-1 1 1,1 0-1,0-1 0,-1 1 0,0 0 1,0 0-1,0 0 0,-1 0 0,1 1 0,-1-1 1,0 0-1,0 1 0,0 3 18,-2 1-1,0 0 0,-1 0-1,0-1 1,0 1 0,-1 0 0,0-1 0,0 0-1,-1 0 1,0 0 0,-1 0 0,0 0-1,0-1 1,0 0 0,-4 3 1,-10 13 105,-1 0 1,-1-1 0,-1-1-1,-1-2 1,-1 0-1,-17 10-105,9-11 79,-1-2-1,-1 0 0,0-3 0,-1-1 0,0-1 0,-1-2 1,0-1-1,-18 0-78,19-2-13,-1-1 0,1-2 1,-1-1-1,-15-2 13,25-3-215,26 0 281,27 3 1914,13-10-997</inkml:trace>
  <inkml:trace contextRef="#ctx0" brushRef="#br0" timeOffset="86278.58">16763 15999 6449,'29'8'2633,"12"-13"-1265,13-1-624,14-1-79,10-5 23,5 9-200,4-7-192,-8-6-184,4 3-40,-26-7-16,-18 10-128,-7 5-712,-35-2-297,-14 22 585</inkml:trace>
  <inkml:trace contextRef="#ctx0" brushRef="#br0" timeOffset="86528.435">16718 16386 8882,'25'33'3313,"44"-1"-2241,17 12-232,21-18-136,17 5-120,10-16-1000,8-6-592,-10-28 648</inkml:trace>
  <inkml:trace contextRef="#ctx0" brushRef="#br0" timeOffset="86933.011">18859 14361 5937,'-8'66'2025,"2"35"-1873,0 27 8,5 35 64,-14-5 104,7-10 280,-4-9 104,-1-27 64,-3-11-80,5-14-383,-2-7-385,1-22-777,3-13 553</inkml:trace>
  <inkml:trace contextRef="#ctx0" brushRef="#br0" timeOffset="87411.825">19053 14618 7338,'-6'7'3276,"27"-7"-2740,-13 0-652,23-3-359,1 0 0,-1-3 0,0 0 0,0-2 0,-1-2 0,16-6 475,92-28-622,-19 15 927,-102 27-196,3-2 205,1 1 0,0 2 0,0 0 1,0 1-1,0 1 0,0 0 1,16 5-315,-33-5 21,0 0 0,0 1 0,0-1 1,-1 1-1,1 0 0,-1 0 1,1 0-1,-1 0 0,0 0 1,1 1-1,-1 0 0,-1 0 1,1 0-1,0 0 0,-1 0 0,1 0 1,-1 0-1,0 1 0,0 0 1,0-1-1,-1 1 0,1 0 1,-1 0-1,0-1 0,0 1 1,0 0-1,-1 0 0,1 0 0,-1 0 1,0 0-1,0 1 0,-1-1 1,1 0-1,-1 0 0,0 0 1,0-1-1,0 1 0,0 0 1,-1 0-1,1 0 0,-1-1 0,0 1 1,0-1-1,-1 0 0,-1 3-21,-33 54-411,-2-2 0,-3-1-1,-10 6 412,-9 15-429,-159 200-528,115-149 938,21-22 413,78-99-343,-3 2 63,2-1 0,-1 1 0,2 0 1,-1 0-1,1 1 0,1 0 0,0 0 0,0 0 1,1 1-1,1-1 0,0 1 0,0 4-114,2-14 34,1 0-1,1 1 1,-1-1-1,0 0 0,0 0 1,1 0-1,0 1 1,-1-1-1,1 0 1,0 0-1,0 0 0,0 0 1,0 0-1,0 0 1,1 0-1,-1 0 1,0-1-1,1 1 0,0 0 1,-1-1-1,1 1 1,0-1-1,0 0 1,0 0-1,-1 1 1,1-1-1,1-1 0,-1 1 1,0 0-1,0 0 1,0-1-1,0 1 1,1-1-1,-1 1 0,0-1 1,0 0-1,1 0 1,-1 0-1,0-1 1,0 1-1,1 0 0,0-1-32,14 1 116,1-1 1,-1-1-1,0-1 1,1 0 0,-1-2-1,0 1 1,-1-2 0,1 0-1,10-7-117,40-19 205,0-4 0,-3-2 0,-1-3-1,12-14-204,26-17-341,61-41-834,-112 76 3143,-12 18-961</inkml:trace>
  <inkml:trace contextRef="#ctx0" brushRef="#br0" timeOffset="87776.905">20378 14709 8650,'-15'38'860,"3"0"0,1 1 0,1 1 1,2 7-861,-14 120 429,12-85-286,-36 292-14,38-226 170,8-144-284,4 50 284,-4-53-269,1 1 1,-1-1-1,1 1 1,0-1-1,0 1 1,0-1-1,0 1 1,-1-1-1,2 0 1,-1 0-1,0 1 0,0-1 1,0 0-1,1 0 1,-1 0-1,0 0 1,1 0-1,-1-1 1,1 1-1,-1 0 1,1-1-1,-1 1 1,2 0-31,1-1 44,-1 1 1,1 0-1,0-1 1,0 0 0,-1 0-1,1 0 1,0 0-1,0-1 1,-1 0 0,1 1-1,0-1 1,-1-1-1,1 1 1,-1 0 0,1-1-1,-1 0 1,1 0-1,-1 0 1,0 0-1,0 0 1,0-1 0,-1 1-1,2-2-44,16-14 89,0-2 0,-2 0 1,0-1-1,-1-1 0,-1-1 0,-1-1-89,23-39 87,-3-2-1,24-65-86,-40 88 12,-3-1-1,-2-1 1,-1 0-1,-3-1 1,0-7-12,-5 24 9,-2 0 1,-1 0-1,-1 0 1,-1 0 0,-1 0-1,-2 0 1,-1 0-1,-1 1 1,-1-1 0,-2 1-1,-3-7-9,1 13 4,0 1 1,-2 0-1,0 1 1,-1 0-1,-1 1 0,0 0 1,-2 1-1,0 1 0,-1 1 1,0 0-1,-3 0-4,12 9-2,4 2-7,0 0 0,0 1 0,-1 0 0,1 0 0,-1 0 0,0 0 0,0 1 0,0 0 0,0 0 0,0 0 0,0 0 0,-1 1 0,1 0 0,0 0 0,-1 1 0,1-1 0,-5 1 9,6 1-47,0 1-1,0 0 1,0-1-1,1 1 1,-1 1-1,0-1 0,1 0 1,0 1-1,-1 0 1,1 0-1,0 0 1,1 0-1,-1 0 0,0 1 1,1-1-1,0 1 1,0 0-1,0-1 1,0 1-1,0 0 1,1 0-1,0 0 0,0 1 1,0 0 47,-26 81-1210,1 23 525</inkml:trace>
  <inkml:trace contextRef="#ctx0" brushRef="#br0" timeOffset="88159.672">21106 15137 8018,'-4'9'3144,"4"-5"-2119,11-7-201,15-1-160,3 4-240,31 0-240,5 0-56,13-2-56,3-9-16,-3-8-328,-2 0-288,-8 5-704,-7-9 5825,-32-5-3697</inkml:trace>
  <inkml:trace contextRef="#ctx0" brushRef="#br0" timeOffset="88854.37">22205 14458 9130,'-7'9'268,"1"1"1,0 0 0,0 0-1,1 1 1,0 0-1,1 0 1,1 0-1,-1 1 1,2-1-1,0 1 1,0-1-1,1 1 1,0 0-1,1 3-268,0-7-29,0 0-1,0 0 1,1 0-1,0 0 1,0-1-1,1 1 1,0 0-1,1 0 1,-1-1-1,2 1 1,-1-1-1,1 0 1,0 0-1,0-1 1,1 1-1,0-1 1,0 0-1,0 0 1,1 0-1,0-1 1,0 0-1,0 0 1,1 0-1,6 3 30,2-3 16,0-1-1,-1-1 1,1 0-1,0-1 1,1-1-1,-1 0 1,0-1 0,0-1-1,0 0 1,0-1-1,0-1 1,0 0-1,0-1 1,-1-1-1,1 0 1,-1-1-1,-1 0 1,1-1-1,-1 0 1,7-7-16,-7 7 39,0-2-1,-1 0 1,0 0-1,-1-1 1,0-1 0,-1 1-1,0-2 1,0 0-1,4-7-38,-10 12 22,0 0 0,-1 0 0,0 0 0,0 0 0,0 0 0,-1-1 0,0 1 0,0-1 0,-1 1 0,0-1 0,-1 0 0,1 1 0,-1-1 0,-1 0 0,0 0 0,0 1 0,0-1 0,-1 1 1,-1-4-23,-2-3 19,-2 1 0,1-1 0,-2 1 0,0 0 0,0 1 0,-1 0 0,-7-6-19,-6-6 8,0 2 0,-2 1 0,0 1 0,-2 0-8,17 13-24,0 0 0,0 1-1,0 0 1,-1 0 0,0 1 0,0 0 0,-1 1 0,1 0-1,-1 1 1,0 0 0,0 1 0,0 0 0,0 0 0,0 1-1,0 1 1,0 0 0,-2 1 24,6 1-43,1 1 0,0 1 0,0-1 0,0 1-1,1 0 1,-1 1 0,1-1 0,0 1 0,0 0 0,1 0 0,-1 1-1,1-1 1,0 1 0,1 0 0,-1 0 0,1 0 0,0 1 0,1-1-1,0 1 1,0-1 0,0 1 0,1 0 0,-1 1 43,-4 21-273,0 1 1,2-1-1,1 1 1,1 0-1,2 0 1,1 1 272,12 59-834,-12-88 821,0 0 0,-1-1-1,1 1 1,0 0 0,0 0-1,0-1 1,1 1 0,-1 0-1,0-1 1,1 1 0,-1-1-1,1 0 1,-1 1 0,1-1-1,-1 0 1,1 0 0,0 0-1,0 0 1,-1 0 0,1-1-1,0 1 1,0-1 0,0 1-1,0-1 1,0 1 0,0-1-1,0 0 1,0 0 0,0 0-1,0 0 1,0 0 0,0-1-1,0 1 1,0 0 0,0-1-1,0 0 1,0 1 0,1-2 13,56-36-26,-31 15 38,-22 19 7,0-1 0,1 1 0,-1 1 0,1 0 0,-1 0-1,1 0 1,0 0 0,0 1 0,0 0 0,0 1 0,1 0-1,-1 0 1,0 0 0,1 1 0,4 0-19,-6 2 72,0-1 1,0 1-1,0 0 0,0 0 0,0 1 1,-1 0-1,1 0 0,-1 0 1,0 0-1,0 1 0,0 0 0,0 0 1,-1 1-1,1-1 0,1 3-72,46 60 708,-31-44-559,0 1-1,-2 2 1,0 0-1,-2 0 1,-1 2-1,11 24-148,-19-35 26,0 0-1,-1 0 0,-1 0 1,-1 1-1,-1 0 1,0 0-1,-1 1 0,-1-1 1,0 0-1,-2 1 1,0-1-1,-1 1 1,-1-1-1,-1 1 0,0-1 1,-1 0-1,-1 0 1,-1-1-1,-1 0 0,-1 2-25,-10 7 292,0-1-1,-2-1 0,-1-1 0,-1-1 0,-1-1 0,-3 1-291,0 1 382,0-1-1,-2-2 1,-1-1-1,-1-1 0,0-1 1,-16 5-382,38-18 9,-1 0 0,0-1 0,0 0 0,-1 0 0,1-1 0,-1 0 0,1-1 0,-1 0 0,0 0 0,1-1 0,-1 0 0,0-1 0,1 0 0,-1 0 0,-7-3-9,15 3 54,0 1 0,-1-1 0,1 0 1,0 0-1,-1 0 0,1 0 0,0-1 0,0 1 1,0-1-1,0 1 0,0-1 0,0 0 1,0 1-1,1-1 0,-1 0 0,1 0 1,-1 0-1,1-1 0,0 1 0,0 0 0,0 0 1,0-1-1,0 1 0,0-2-54,-7-27 699</inkml:trace>
  <inkml:trace contextRef="#ctx0" brushRef="#br0" timeOffset="89539.977">18098 16385 5649,'-39'-21'3254,"39"21"-3199,0-1 0,0 0 0,0 0 0,-1 0 0,1 0 0,0 1 0,0-1 0,0 0 0,1 0 0,-1 0 0,0 0 0,0 1 0,0-1 0,1 0 0,-1 0 0,0 0 0,1 1 0,-1-1 0,0 0 0,1 1 0,-1-1 0,1 0 0,-1 1 0,1-1 0,0 0 0,-1 1 0,1-1 0,0 1 0,-1-1 0,1 1 0,0-1 0,0 1 0,-1 0 0,1-1 0,0 1 0,0 0 0,0 0 0,-1 0 0,1-1-55,3-1 73,86-32 1143,-28 22-875,0 3-1,0 2 1,1 3-1,38 4-340,81 1 196,83 7-89,442-4-59,-8-75 60,-580 56-14,-22 3-12,904-135 1175,-748 97-1098,21-8-69,235-43-33,-504 100-57,52-9-3,0 3 0,0 2 1,37 2 2,4 14-76,-86-10-62,-1 1 1,1 0-1,-1 1 1,1 0-1,-1 0 1,0 1-1,0 1 1,-1 0-1,0 0 1,9 7 137,21 25-1359,-31 7 515</inkml:trace>
  <inkml:trace contextRef="#ctx0" brushRef="#br0" timeOffset="90240.197">20269 16749 6281,'-86'-91'5486,"50"69"-4156,35 29-941,27-2-207,57 0-111,77 11-26,391-6-465,-546-10 408,2 0-23,1 0-1,0 1 1,0 0-1,0 0 1,-1 1 0,1 0-1,0 0 1,-1 1 0,0 0-1,0 0 1,5 3 35,-10-3-7,0 0 1,0 0-1,0 0 1,0 0-1,0 1 1,-1-1-1,1 0 1,-1 1-1,0-1 1,0 1 0,0-1-1,-1 1 1,1 0-1,-1-1 1,0 1-1,0 0 1,0-1-1,-1 1 1,1 0-1,-1-1 1,0 1-1,0-1 1,0 1-1,0-1 1,0 1-1,-1-1 1,0 0-1,-1 2 7,-7 15 108,-2-1-1,0-1 0,-1 0 0,-1 0 0,0-1 0,-2-1 0,0 0 1,0-2-1,-2 1 0,-18 10-107,30-20 33,-106 69 357,20-34-232,88-38-155,2-2-4,1 0-1,0 1 0,0-1 1,0 0-1,0 0 1,0 1-1,0-1 0,-1 0 1,1 1-1,0-1 1,0 1-1,0 0 1,0-1-1,1 1 0,-1 0 1,0-1-1,0 1 1,0 0-1,0 0 1,1 0-1,-1 0 0,0 0 1,1 0-1,-1 0 1,1 0-1,-1 0 1,1 0-1,0 0 0,-1 0 1,1 0-1,0 0 1,0 1-1,-1-1 1,1 0-1,0 0 0,0 0 1,0 0-1,1 1 1,-1-1-1,0 0 1,0 0-1,1 0 0,-1 0 1,0 0-1,1 0 1,-1 0-1,1 1 2,9 10-99,1 0 0,0-1 0,0 0-1,1 0 1,0-1 0,1-1 0,12 7 99,-14-9-57,18 13-115,8 7-140,2-2 0,0-2 0,34 14 312,-3-3-309,-69-33 327,0 0 1,0 0-1,0 0 1,0 0-1,0 0 1,-1 0-1,1 1 1,0-1 0,0 0-1,-1 0 1,1 1-1,-1-1 1,1 0-1,-1 1 1,0-1-1,0 1 1,1-1 0,-1 0-1,0 1 1,0-1-1,0 1 1,0-1-1,-1 1 1,1-1-1,0 0 1,-1 1 0,1-1-1,-1 0 1,1 1-1,-1-1 1,1 0-1,-1 0 1,0 1-1,0-1 1,0 0 0,0 0-1,0 0 1,0 0-1,0 0 1,0 0-1,0 0 1,0-1-1,0 1 1,0 0 0,-1 0-1,0-1-18,-16 21 185,-2-2 0,0 0 0,-1-1 0,0-1 0,-2-1 0,0-2 0,-1 0 0,-2 0-185,-1-4 53,-1-1 0,0-1-1,0-2 1,0 0-1,-1-2 1,0-1 0,-26-2-53,-181-12-1121,210 5 30,12-18 417</inkml:trace>
  <inkml:trace contextRef="#ctx0" brushRef="#br0" timeOffset="90759.295">23098 15613 6897,'-1'-2'3033,"13"2"-1297,25-20-935,27 10-41,20-16-176,8-6-168,15 13-248,-9-13-72,9 22-176,-4 5-168,-9-7-216,-9 9-112,-21-3-216,-15 2 63,-26 7 89,-8-2-16,-27-5 80,1 2 368</inkml:trace>
  <inkml:trace contextRef="#ctx0" brushRef="#br0" timeOffset="91013.102">23415 15856 9082,'20'20'4129,"14"-4"-952,28-3-2865,16-9-72,16 0-96,3-8-256,-11-9-713,-10 3-743,-23-19 936</inkml:trace>
  <inkml:trace contextRef="#ctx0" brushRef="#br0" timeOffset="92672.949">24950 13976 5593,'10'-54'4609,"-9"60"-4126,4 61 56,17 429-303,-20 76-546,-2-414-364,5-124 203,-3-26 164</inkml:trace>
  <inkml:trace contextRef="#ctx0" brushRef="#br0" timeOffset="92945.461">25480 14001 9314,'-26'44'3321,"13"24"-2817,14 25-264,5 7-16,10 23-128,-8-12-120,-2 9-128,-2-9-80,-8 1 32,1 8 16,-4-29-72,3 7-96,-1-34-481,2-7-255,6-28 640</inkml:trace>
  <inkml:trace contextRef="#ctx0" brushRef="#br0" timeOffset="93177.872">26171 13886 11498,'-44'113'4017,"12"29"-3553,8 26-232,9 14-64,5 1-240,0-6-328,17-20-736,-11-28-464,8-42 952</inkml:trace>
  <inkml:trace contextRef="#ctx0" brushRef="#br0" timeOffset="94028.687">24689 15553 6409,'35'16'3006,"139"53"-122,183 39-2448,-318-100-390,0-1-1,1-3 1,37 0-46,26-6 229,15-22 180,14-4 101,146-76 332,-136 50-670,-1-3-128,122-20-366,-217 62 324,52-12-793,-30 23 4008,-39 8-1757</inkml:trace>
  <inkml:trace contextRef="#ctx0" brushRef="#br0" timeOffset="94830.451">24910 16292 6017,'1'-3'144,"-1"-1"0,1 0 0,0 1 0,1 0 0,-1-1 0,1 1 0,-1 0-1,1 0 1,0-1 0,0 1 0,0 1 0,1-1 0,-1 0 0,1 1 0,-1-1 0,1 1 0,0-1-1,0 1 1,0 0 0,3-1-144,31-9 320,-18 7-245,1 1 0,-1 0 0,1 2 0,0 0 0,0 1 0,0 1 0,7 2-75,23-2 95,261 6 476,-273-6-480,0 2 0,-1 1-1,1 2 1,5 4-91,-21 0 28,-21 2-103,-2-8 39,-1 0 1,0 0-1,0 0 0,0 0 0,-1 0 0,1 0 0,-1-1 1,0 1-1,1-1 0,-1 0 0,0 0 0,0 0 0,-4 2 36,-9 7-130,-105 84-435,44-42 635,-1 6 186,-70 20 713,138-75-811,-1 1 0,0-1 0,1 0 0,-1-1 0,-1-1 0,1 0 0,0 0 0,-1-1 0,1 0 0,0-1-158,11 0 8,0-1 1,0 1-1,0 0 1,0 0-1,0 0 1,0-1-1,1 1 1,-1 0-1,0 0 1,0 0-1,0-1 1,0 1-1,0 0 1,0 0-1,0 0 1,0-1-1,0 1 1,0 0-1,0 0 1,0-1-1,0 1 1,0 0-1,0 0 1,0 0-1,0-1 1,0 1-1,0 0 1,0 0-1,-1 0 1,1-1-1,0 1 1,0 0-1,0 0 1,0 0-1,0-1 1,0 1-1,-1 0 1,1 0-1,0 0 1,0 0-1,0 0 1,-1-1-1,1 1 1,0 0-1,0 0 1,0 0-1,-1 0 1,1 0-1,0 0 1,0 0-1,0 0 1,-1 0-1,1 0 1,0 0-1,0 0 0,-1 0 1,1 0-1,0 0 1,0 0-1,-1 0-8,62-9 71,91 12-119,-111-1 44,1 0 0,0 1 0,0 2 0,-1 2-1,0 2 1,0 1 0,-1 2 0,0 2 0,13 8 4,-53-22-1,5 2 1,0 0 0,0-1-1,-1 2 1,1-1-1,-1 0 1,0 1-1,0 0 1,0 0-1,0 0 1,0 0-1,-1 1 1,1 0-1,-1 0 1,0-1-1,0 2 1,0-1 0,-1 0-1,0 1 1,1-1-1,-2 1 1,1-1-1,0 1 1,-1 0-1,0 0 1,0 0 0,-3 6 2,0-1 0,0 1 0,-1 0 0,-1-1 0,0 0 0,0 1 0,-1-2 0,0 1 0,-1-1 0,0 1 0,0-1 0,-1-1 0,-1 0 0,1 0 0,-9 7-2,-39 38-32,-3-3 0,-53 36 32,70-54 7,32-25 1,0-1 1,0 0-1,0 0 0,0 0 0,-1-1 1,0-1-1,0 0 0,-1 0 0,1-1 1,-1 0-1,-5 1-8,8-4-10,-1 1 1,1-1-1,0-1 0,-1 1 1,1-2-1,0 1 0,0-1 1,0 0-1,0 0 1,0-1-1,0 0 0,1-1 1,0 0-1,-3-1 10,-6-4-224,1 1 1,-1-2-1,2 0 0,-1-1 1,1 0-1,1-1 0,-6-8 224,-31-39-1948,15 7 848</inkml:trace>
  <inkml:trace contextRef="#ctx0" brushRef="#br0" timeOffset="102857.511">27468 15208 6097,'-18'5'3125,"32"-7"-1495,111-38-846,-85 30-562,1 1 0,0 2 0,0 2 1,8 2-223,-17 0 55,-25 2-99,0-1 0,0 2 0,0-1-1,0 1 1,0 0 0,0 0 0,0 1 0,0 0 0,0 0 0,0 0-1,0 1 1,0 0 0,0 1 0,-1 0 0,0 0 0,1 0-1,-1 1 1,0-1 0,3 4 44,1 10-1079,-11-6-340,-10 2 602</inkml:trace>
  <inkml:trace contextRef="#ctx0" brushRef="#br0" timeOffset="103110.333">27564 15428 5993,'-23'24'2665,"4"-4"-1441,17-9-360,7-6-96,13-5-343,5-7-153,13-10-152,3 2-48,6-2 0,1 4-32,-1 13-112,-6 6-88,-6 10-328,3 1-233,-4-7 497,10-16 0</inkml:trace>
  <inkml:trace contextRef="#ctx0" brushRef="#br0" timeOffset="103875.582">28484 14329 5481,'-71'40'4394,"70"-40"-4376,1 0 0,0 0 0,-1 0 0,1 0 0,0 1 0,-1-1 0,1 0 0,0 0 0,0 0 0,-1 0-1,1 0 1,0 0 0,-1 0 0,1 0 0,-1 0 0,1 0 0,0 0 0,-1 0 0,1 0 0,0 0 0,-1 0 0,1 0-1,0 0 1,0 0 0,-1-1 0,1 1 0,0 0 0,-1 0 0,1 0 0,0-1 0,0 1 0,-1 0 0,1 0-1,0-1 1,0 1 0,-1 0 0,1 0 0,0-1 0,0 1 0,0 0 0,0-1 0,0 1 0,-1 0 0,1-1 0,0 1-1,0 0 1,0 0 0,0-1 0,0 1 0,0-1 0,0 1-18,1-2 8,0 0 0,0 0 0,0 0 0,1 0 0,-1 0 0,0 1 0,1-1 1,0 0-1,-1 1 0,1-1 0,0 1 0,0 0 0,-1-1 0,1 1 0,0 0 0,0 0 0,1 0-8,5-4 7,4-2-2,1 1 1,0 0-1,0 1 0,1 0 0,-1 1 1,1 1-1,10-2-5,-14 3 7,88-1 38,-85 4-44,0 2 0,-1 0-1,0 0 1,0 1-1,0 1 1,0 0-1,3 2 0,-9-4 0,2 0-1,0 1 0,-1 0-1,1 0 1,-1 1 0,0 0-1,0 0 1,0 0 0,0 1-1,-1 0 1,4 6 1,-2-3 0,-1 1 0,1 0 0,-2 0 0,0 1 0,0-1-1,-1 1 1,0 1 0,0-1 0,-2 1 0,1-1 0,-2 1 0,1 0 0,-1 2 0,-3-10-5,1-1 0,-1 1 0,1-1 0,-1 1 0,0-1 1,0 1-1,0-1 0,-1 0 0,1 0 0,-1 1 0,0-1 1,0 0-1,0-1 0,0 1 0,0 0 0,-1 0 0,1-1 0,-1 1 1,0-1-1,0 0 0,0 0 0,0 0 0,0 0 0,0-1 1,0 1-1,-1-1 0,1 0 5,-18 12-44,-62 42-121,-36 12 109,73-50 85,81-23-77,41 10 8,-44 7 34,-1 1-1,-1 2 1,0 1 0,-1 2-1,-1 0 1,0 2 0,-1 1-1,7 9 7,-15-13-7,-1 1 0,0 0-1,-2 1 1,0 1 0,-1 0-1,-1 2 1,-1-1 0,0 3 7,-10-17-10,0-1 0,0 2 0,-1-1 1,1 0-1,-2 1 0,1-1 0,-1 1 1,0-1-1,0 1 0,-1-1 0,1 1 1,-2 0-1,1-1 0,-1 1 1,0 0-1,0-1 0,-1 1 0,0-1 1,0 0-1,-2 4 10,-2-1-8,-1-1 0,0 0 0,-1 0 1,1-1-1,-2 0 0,1 0 0,-6 3 8,0-1-1,-15 12 24,-2-2 0,0-1 0,-1-1 0,-2-1-23,9-4 24,23-12-23,-12 9 3,-1-1 1,-1 0-1,1-2 1,-1 0-1,0 0 1,0-2-1,-1 0 1,1 0 0,-1-2-1,0 0 1,0-1-1,0-1 1,-7-1-5,-17-11-67</inkml:trace>
  <inkml:trace contextRef="#ctx0" brushRef="#br0" timeOffset="113471.273">19352 13171 168,'0'-11'109,"-1"6"10,0 0 0,1 0 0,0 0 1,0 1-1,0-1 0,1 0 0,0 0 0,0 0 0,0 1 1,0-1-1,1 0 0,0-1-119,-1 6 70,-1-1 1,1 0-1,0 0 0,-1 0 1,1 0-1,-1 0 0,1 0 1,-1 0-1,1 0 0,-1 0 0,0-1 1,1 1-1,-1 0 0,0 0 1,0 0-1,0 0 0,0 0 1,0 0-1,0-1 0,0 1 1,-1 0-1,1 0 0,0 0 1,-1 0-1,1 0 0,0 0 1,-1 0-1,1 0 0,-1-1-70,1 21 2022,1-7-1941,-1 0 0,0 0 0,-1 0 0,0 0 0,-1 0 0,0 0 0,-3 7-81,2-11 34,-1 0 0,1 0 1,-1 0-1,-1 0 0,0-1 0,0 1 1,0-1-1,-1 0 0,0-1 0,-1 1-34,-30 26 132,-12 46 105,41-66-231,1 0 1,1 0 0,0 1 0,0-1 0,1 1-1,1 1 1,1-1 0,0 1 0,1-1 0,0 1 0,1 0-1,1 0 1,0 0 0,1 0 0,0-1 0,2 1 0,2 8-7,-5-20-3,1 0 0,0 0 0,0 0 0,0 0 0,0 0 0,0 0 0,0-1 0,1 1 0,0-1 0,-1 1 0,1-1 0,0 1 0,0-1 0,0 0 0,1 0 0,-1 0 0,0 0 1,1-1-1,-1 1 0,1-1 0,0 1 0,-1-1 0,1 0 0,0 0 0,0 0 0,0 0 0,0 0 0,0-1 0,1 1 3,66 3 138,24 14 298,-42-12-188,-1 5-76,46-8-55,-95-3-114,8 1-33,-1 0 0,0 0 0,1 1 0,-1 0 0,0 1 0,0 0 0,0 0 0,-1 1 0,5 2 30,2 10-110</inkml:trace>
  <inkml:trace contextRef="#ctx0" brushRef="#br0" timeOffset="114022.317">19472 13383 2769,'-4'9'1480,"0"1"-536,-3 5-200,-19 38 0,14-33-319,2 9-121,6-1-104,2 9-16,-20-8-56,24 9-32,9 8-40,-8-8-32,28 18-128,-26-13-104,-10-8-480,-4 3-857,2-24 1009</inkml:trace>
  <inkml:trace contextRef="#ctx0" brushRef="#br0" timeOffset="114707.279">19715 13424 1176,'-15'108'1843,"13"-94"-1531,0 3-43,1-1 1,0 1-1,1-1 1,0 1-1,2-1 1,0 1-1,0-1-269,1-12 37,-1-1 0,1 0 0,0 1-1,0-1 1,0 0 0,0-1 0,1 1 0,-1-1 0,1 1-1,0-1 1,-1 0 0,1 0 0,0-1 0,0 1 0,0-1-1,0 0 1,0 0 0,1 0 0,-1-1 0,0 1 0,5-1-37,6 1 81,0-2 0,0 0 0,0 0 0,0-1 0,0-1 0,-1-1 0,1 0 1,-1-1-1,1 0 0,-2-1 0,1-1 0,-1 0 0,0-1 0,0 0 0,-1-1 0,0-1 1,0 0-82,2-2 118,0-1 1,-1 0 0,0-1 0,-1 0 0,0-1 0,-2 0-1,1-1 1,-2 0 0,4-9-119,-8 13 96,0 1-1,-1-1 0,0 0 1,-1 0-1,-1-1 1,0 1-1,0-1 0,-1 1 1,-1-1-1,0 0 1,-2-8-96,2 15 23,0 1 0,0 0 1,-1-1-1,0 1 0,0 0 1,-1-1-1,1 1 0,-1 0 1,0 0-1,0 0 0,-1 1 0,1-1 1,-1 0-1,0 1 0,-1 0 1,1 0-1,-1 0 0,0 0 1,0 0-1,0 1 0,0 0 1,0-1-1,-1 2 0,0-1 0,-2-1-23,-8-1-7,0 1-1,0 1 1,0 0-1,-1 1 1,1 0-1,-13 2 8,18 0-52,0 0-1,0 1 0,0 1 1,0 0-1,0 0 0,0 1 1,1 0-1,-1 1 1,1 0-1,0 0 0,0 1 1,0 0-1,1 0 1,-1 1-1,1 1 0,1-1 1,-1 1-1,1 1 1,0-1-1,1 1 53,-40 65-524,9 6 212</inkml:trace>
  <inkml:trace contextRef="#ctx0" brushRef="#br0" timeOffset="118121.003">22176 13125 3993,'-2'-8'241,"0"0"1,0 0-1,1 1 1,0-1-1,1 0 1,0 0-1,0 0 1,0 0 0,1 0-1,1-4-241,-1 11 29,-1-1 0,0 1 0,1-1 0,-1 1 1,1 0-1,-1-1 0,1 1 0,0 0 0,0 0 0,0-1 0,0 1 0,0 0 0,0 0 1,0 0-1,0 0 0,0 0 0,0 0 0,0 0 0,1 1 0,-1-1 0,0 0 0,1 1-28,8-7 240,28-13 456,18 15-364,13 31-275,-64-25-60,-1 1 0,0 0 1,1 0-1,-1 0 0,0 1 0,0-1 1,0 1-1,-1 0 0,1 0 0,-1 0 1,1 1-1,-1-1 0,0 1 1,-1 0-1,1 0 0,0 0 0,-1 0 1,0 0-1,0 0 0,0 1 0,-1-1 1,0 1-1,1-1 0,-2 1 0,1 0 1,0-1-1,-1 1 0,0 0 1,0 0-1,-1 3 2,-23 34 313,-60 51 354,70-79-685,-1-1 0,-1-1-1,0 0 1,-1-1 0,0-1 0,-1 0 18,22 0-426,37-4 133,65 20 249,-37-9 81,-69-17-36,4 2 14,0 0 1,-1 1-1,1-1 0,0 1 1,-1 0-1,0 0 0,0 0 1,0 0-1,0 0 0,0 1 1,-1-1-1,1 1 0,-1 0 1,0-1-1,0 2-15,0-2 42,0 1 0,-1 1 0,1-1 1,-1 0-1,0 0 0,0 1 0,0-1 0,-1 0 1,0 1-1,1-1 0,-1 0 0,-1 1 0,1-1 1,-1 2-43,-34 52 833,-23-16-207,54-39-649,0-1 0,1 0 0,-1-1 0,0 1 0,0-1 0,0 1 0,-1-1 0,1-1 0,0 1 0,0 0 0,0-1 0,-1 0 0,1 0 0,0 0 0,0-1 0,-1 1 0,1-1 0,0 0 0,0 0 0,0-1 0,-2 0 23,-23-19-235</inkml:trace>
  <inkml:trace contextRef="#ctx0" brushRef="#br0" timeOffset="119757.815">29223 14303 3713,'-19'-12'1684,"4"-8"2966,16 15-2515,17 6-2308,3 0 268,-9-1-86,7 1 8,0-1 1,0 0 0,0-2 0,1 0-1,13-4-17,30-11 57,-20 5 2,1 1 0,0 3 0,11 0-59,95-7 260,86-10 959,-203 16-949,-43 23-110,-10 4-184,1 0 0,1 1-1,0 1 1,1 0 0,1 1-1,1 1 1,2 1 0,-1 1 24,-10 26-24,16 13 8,-4 76 6,7-69 9,-11-4 1,-14 84 9,-20 181 107,28-243 60,2-60-108,26-24-628,17-28-1240,-11-12 1230</inkml:trace>
  <inkml:trace contextRef="#ctx0" brushRef="#br0" timeOffset="120085.895">29399 14789 9034,'19'-6'3353,"29"1"-2537,12-6-256,34-5-112,7 3-144,11-3-424,2 3-336,-21-1-744,-8-5 720</inkml:trace>
  <inkml:trace contextRef="#ctx0" brushRef="#br0" timeOffset="130140.108">26268 17086 6009,'7'17'2493,"36"-11"-2403,-39-6 60,107-22 35,-74 11-154,40-7 37,109-35 91,-7-23-41,91-31 16,-254 101-114,49-14 334,-1-2 0,-1-4-1,38-22-353,141-110 2109,-208 135-1861,32-21 203,-3-2-1,18-21-450,-20 9 26,-3-3 0,50-67-26,-69 77-38,40-50-90,50-88 128,-84 131 38,-44 35-103,-4 22 40,-1 0 1,1 0 0,0 0-1,-1 1 1,1-1-1,-1 1 1,1 0-1,-1 0 1,1 0-1,-1 1 1,1-1-1,0 1 1,-1 0-1,1 0 1,0 0 0,-1 0-1,1 1 1,0-1-1,0 1 1,0 0-1,0 0 1,1 0-1,-3 1 25,-61 59-435,-68 74-1374,123-126 1563,0 0 1,0-1-1,-1 0 1,0-1 0,-1-1-1,-7 4 246,15-10-23,1 0-1,0 0 1,-1 0-1,1-1 1,0 0 0,-1 0-1,1 0 1,0-1-1,-1 1 1,1-1-1,0 0 1,0 0-1,0 0 1,-1-1-1,1 1 1,0-1 0,1 0-1,-1-1 1,0 1-1,1 0 1,-1-1-1,1 0 1,0 0-1,0 0 1,-1-1 23,2 2-3,-50-47-287,46 43 290,-1 0-1,0 0 0,0 1 0,0 0 0,-1 1 1,0 0-1,0 0 0,0 1 0,0 0 0,-1 0 1,9 3 14,-1 0-1,1 0 0,0 0 0,-1 0 0,1 0 1,0 0-1,-1 0 0,1 0 0,-1 0 1,1 0-1,0-1 0,-1 1 0,1 0 0,0 0 1,-1 0-1,1 0 0,0-1 0,-1 1 0,1 0 1,0 0-1,0 0 0,-1-1 0,1 1 0,0 0 1,0-1-1,-1 1 0,1 0 0,0 0 0,0-1 1,0 1-1,0 0 0,-1-1 0,1 1 0,0 0 1,0-1-1,0 1 0,0-1 0,0 1 0,0 0 1,0-1-1,0 1 0,0 0 0,0-1 0,0 1 1,0 0-1,0-1 0,0 1 0,1 0 0,-1-1 1,0 1-1,0 0 0,0-1 0,0 1 0,1 0 1,-1-1-1,0 1 0,0 0 0,1-1-13,22-8 420,173-15-155,-140 15 128,-1 2-1,50 1-392,-81 5 298,0 0 0,-1 2 0,1 1 0,0 0 0,-1 2 0,8 3-298,-28-7 45,0 1 0,0 0 0,-1 0 0,1 0 0,-1 0 0,1 1 0,-1-1 0,1 1 0,-1-1 0,0 1 0,1 0 0,-1 0-1,0 0 1,0 0 0,0 0 0,-1 1 0,1-1 0,-1 1 0,1-1 0,-1 1 0,0-1 0,0 1 0,0 0 0,0-1 0,0 3-45,2 2 70,0-1-2,1 5 41,1-1 0,-2 1 1,1 0-1,-1 0 0,-1 1 1,0-1-1,0 9-109,-2-20 4,2 24 102,-2-1-1,0 1 1,-1 0 0,-1-1-1,-5 20-105,-5-27 2377,-13-30-1161</inkml:trace>
  <inkml:trace contextRef="#ctx0" brushRef="#br0" timeOffset="130952.052">28873 13766 7306,'-5'-4'3163,"13"-5"-2552,1 2-459,37-55-3,-10 11-186,-34 45 98,0 0 0,-1 0 0,0-1 1,0 1-1,-1-1 0,1 1 0,-2 0 1,1-1-1,-1 1 0,1-1 0,-2 1 1,1 0-1,-1 0 0,0-1 0,0 1 1,-1 0-1,0 1 0,0-1 0,0 0 1,0 1-1,-1 0 0,0 0 0,0 0 1,-1 0-1,1 1 0,-1-1-61,-12-10 126,0 1 0,0 1 0,-2 1 0,1 0 0,-2 1 0,1 1 0,-1 1 0,-4 0-126,-37-19-10,-120-55-285,107 57 235,0 3 0,-2 4 1,-47-6 59,82 17 26,-218-46 220,256 54-243,-41-11 13,-2 2 0,1 2 1,-1 2-1,0 2 0,-1 2-16,-203 38-192,-2-26-170,202-4 342,-1 1 1,2 3-1,-30 11 20,75-21 1,-53 18 81,0 2-1,-26 16-81,-213 129-143,224-135-30,42-19 154,2 1 0,0 1 0,1 1 0,-7 6 19,25-16-163,26-4-3236,-8-3 2532</inkml:trace>
  <inkml:trace contextRef="#ctx0" brushRef="#br0" timeOffset="131341.294">26129 13305 4713,'48'-93'1851,"-16"19"-1812,-1 17 441,-62 139 1000,-56 114-886,16-66-110,61-118-439,1 1 1,1 0-1,0 0 1,1 1-1,0 0 0,1 0 1,0 1-1,2-1 1,-1 1-1,2 1 1,0-1-1,1 0 1,0 15-46,1-28 7,1 0 1,0 0-1,0 0 1,0 1-1,0-1 1,0 0 0,0 0-1,1 0 1,-1 0-1,1 0 1,-1 0 0,1 0-1,0 0 1,0 0-1,0 0 1,0 0 0,0 0-1,0-1 1,1 1-1,-1 0 1,1-1 0,-1 1-1,1-1 1,-1 1-1,1-1 1,0 0-1,0 0 1,0 0 0,-1 0-1,1 0 1,0 0-1,0 0 1,0-1 0,0 1-1,1-1 1,-1 1-1,0-1 1,0 0 0,2 0-8,24-4 167,1-2 1,-1-1 0,-1-1 0,0-1 0,0-1 0,-1-2-1,0-1 1,7-5-168,-24 14 26,201-105 151,-101 61-199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8:05:32.965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313 4335 7146,'2'-2'3160,"4"0"-2920,7 0-64,8-1-64,6 2-96,7-2 0,3 2-8,4 1-8,3-1 8,-1 1 16,1-1 8,1 0-16,3 2 32,3 1 0,6-1 80,8-1 72,9-4 104,7-5 73,6-7 63,0-8 24,4-7-56,4-6-64,6-4-128,9-2-80,7-2-56,5-2 8,6-2-24,4-1 8,6 1-16,5 2 0,4 5 32,3 5 24,2 2 96,2 2 24,0-1 56,1-1 0,1 1-48,1-2-24,2-4-72,-1-6-31,1-4-57,0-3-24,-2-2 24,-2-1 24,-3-1 48,-1-2 40,-2-2-8,-1-4-32,-2-8-24,-3-9-8,-4-6 16,-5-5 64,-8-2 32,-6 2-8,-5 3-16,-10 9-48,-10 10-72,-1 1-8,3-6-40,3-7-16,-2-3-8,-2-2 8,-2-2-8,-5-3 32,-3-3-8,-7-4-8,-6 0 0,-7 3-16,-4 8 8,-4 7 0,-2 9 0,-3 3 16,-1 1-16,0 2 8,0 1-8,1 1-8,0 2-8,-1 4-16,-2 3 24,-4 5-16,-5 4 24,-6 4 0,-6 4 0,-7 4 8,-5 5-8,-5 4 16,-3 2-8,-4 3-8,-2 2 0,-2 2-16,-1 4-16,1 1 8,0 3-8,-1 2 8,0 2 32,0 3-8,0 1 8,-1 0 16,0 1-24,0 0-8,0 0 8,0-1-8,-1 0 8,1 0 16,-1 0-16,1 0 0,-1 1 0,-2 2 0,-3 1 16,-9 9 8,-5 2 0,-3-2 0,0-1 16,0-1-24,0 0 8,3 2 8,1 1-24,1-2 16,-2-1-24,0-1-8,-2 1 0,0 2 0,-2 2-8,-2 1-8,-5 1-16,-4 1-32,-5 2 8,-3 3-8,-2 0 16,-2 1 16,-2-1 8,1 0 8,1-1 8,1 0 16,6 0-40,4 0-48,5-1-64,6-3-16,6-3 16,7-2 24,6-5 48,8-2 16,8-5 32,10-4 16,11-4 16,11-5-8,10-4 0,8-5 8,9-6 8,8-5-8,4-4 0,4-7 0,0-6 48,-3-3 40,-6-3 16,-7 1 24,-8 4-48,-9 5-16,-10 9-24,-8 11-32,-7 14 8,-5 18-24,-4 22 24,-1 24 16,-3 22 0,-2 19 8,-4 13-16,-4 7 0,-4 1 8,-1-5 0,-2-11-24,-2-14 8,-1-16-8,-2-14-72,-4-14-400,-4-10-416,-7-9-1161,-7-8 1265,1-7-13139</inkml:trace>
  <inkml:trace contextRef="#ctx0" brushRef="#br0" timeOffset="938.54">1041 3674 4689,'1'-2'1552,"1"-5"-1320,3-5 0,0-2 193,1-2 111,0 3 32,-1 2 8,0 4-88,-2 3-40,-1 2-72,-1 0 0,-2 1-16,-1 1-40,-3-1-112,-5 2-80,-13 7-64,-8 6-32,-6 6-32,-7 7 16,-4 8-16,-6 9 32,-8 8 17,-7 8 31,-7 7 112,-5 3 32,0 1 80,1-2 0,6-7-64,6-8-40,8-10-96,8-7-32,9-3-48,9 0-16,8 2-8,11 1 0,10-1 40,13-1 48,13-2 200,16-7 80,16-9 136,17-9 16,16-9-136,6-4-88,-1-1-168,1 2-64,3 7-40,-5 7-96,-12 12-1328,-17 15 1056,-20 2-14003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8:04:14.235"/>
    </inkml:context>
    <inkml:brush xml:id="br0">
      <inkml:brushProperty name="width" value="0.1" units="cm"/>
      <inkml:brushProperty name="height" value="0.1" units="cm"/>
      <inkml:brushProperty name="color" value="#0000FF"/>
    </inkml:brush>
    <inkml:brush xml:id="br1">
      <inkml:brushProperty name="width" value="0.1" units="cm"/>
      <inkml:brushProperty name="height" value="0.1" units="cm"/>
      <inkml:brushProperty name="color" value="#FF0000"/>
    </inkml:brush>
    <inkml:brush xml:id="br2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3541 3317 8042,'-3'0'264,"-1"0"1,1 0-1,0-1 1,0 1 0,0-1-1,0 0 1,0 0-1,0 0 1,0 0-1,0 0 1,0-1 0,0 1-1,1-1 1,-1 0-1,0 0 1,1 0-1,0 0 1,-2-1-265,6-10 1216,13 0-1055,1 0-1,1 1 1,0 1 0,1 0-1,-1 2 1,2 0-1,0 1 1,0 0-1,0 2 1,9-2-161,-22 6 24,87-26-789,-92 27 722,0 1 0,0 0 1,-1-1-1,1 1 1,0 0-1,0 0 1,0-1-1,0 1 1,-1 0-1,1 0 1,0 0-1,0 0 1,0 0-1,0 0 1,0 0-1,0 1 1,-1-1-1,1 0 1,0 0-1,0 1 1,0-1-1,-1 0 1,1 1-1,0-1 1,0 1-1,-1-1 1,1 1-1,0 0 1,-1-1-1,1 1 1,-1-1-1,1 1 1,0 0-1,-1 0 0,0-1 1,1 1-1,-1 0 1,1 0-1,-1-1 1,0 1-1,0 0 1,1 0-1,-1 0 1,0 0-1,0 0 1,0-1-1,0 2 43,-16 50-2040,15-50 2002,-35 78-1291,-98 153-120,-14 9 2172,133-220-291,2 0 0,1 1 0,0 0 0,2 1 0,1 0 0,-1 6-432,8-25 129,0 1-1,1 0 1,0 0-1,0 0 1,0 0 0,0 0-1,1 0 1,0 0-1,0 0 1,1 0-1,0 0 1,0-1 0,0 1-1,1 0 1,0 0-1,0-1 1,0 1-1,1-1 1,0 1-1,0-1 1,0 0 0,0 0-1,1 0 1,0-1-1,0 1 1,0-1-1,5 3-128,4 1 81,0-1 0,1-1-1,1 0 1,-1-1-1,1 0 1,-1-1-1,1-1 1,0 0-1,1-1 1,-1-1-1,0 0 1,1-1-1,8-2-80,157-17-673,-92 6-525,-11-26 497</inkml:trace>
  <inkml:trace contextRef="#ctx0" brushRef="#br0" timeOffset="-1150.63">0 3044 6145,'0'0'63,"1"1"-1,-1 0 0,0-1 1,1 1-1,-1 0 1,1-1-1,-1 1 0,1-1 1,-1 1-1,1-1 1,-1 1-1,1-1 0,-1 1 1,1-1-1,0 1 0,-1-1 1,1 0-1,0 1 1,-1-1-1,1 0 0,0 0 1,-1 0-1,1 1 1,0-1-1,-1 0 0,1 0 1,0 0-1,0 0 1,-1 0-1,1 0 0,0 0 1,0-1-1,-1 1 0,1 0 1,0 0-1,-1 0 1,1-1-1,0 1 0,0-1-62,0 1 47,109-36 254,-19 2-229,-47 13-63,-1-2 1,-1-2-1,0-2 0,-3-2 1,0-1-1,-2-2 0,-1-2 1,-2-1-1,-1-2 0,-1-3-9,153-218 68,82-148 376,-246 372-385,-2 0 0,-1-1 0,-1-1 0,-2-1 0,-2 0 0,-2-1 0,-1 0 0,1-13-59,-9 43 5,-1 1 0,0 0 0,0-1 0,0 1 0,-1-1 0,0 1 0,0-1 0,-1 1 0,0-1 0,-1 1 0,1-1 0,-1 1-1,-1 0 1,0 0 0,1 0 0,-2 0 0,1 1 0,-1-1 0,0 1 0,-1 0 0,1 0 0,-1 0 0,0 1 0,-1 0 0,1 0-1,-1 0 1,0 0 0,-1 1 0,-2-2-5,-4 2-7,1 1 0,0 0-1,-1 1 1,0 0 0,1 1 0,-1 1 0,0 0-1,0 0 1,1 1 0,-1 1 0,0 0-1,1 1 1,0 0 0,-1 1 7,-18 7 11,1 0 1,0 2-1,1 1 0,0 2 1,1 1-1,1 0 1,1 2-1,1 2 0,0 0 1,2 1-1,0 2 1,1 0-1,2 1 0,1 1 1,0 1-1,2 1 1,2 0-1,0 1 0,2 1 1,-7 21-12,-1 20 47,2 1 1,4 0 0,2 1-1,4 0 1,3 1-1,3 40-47,5 81 31,9 2-31,3-33 44,-5-98 115,3-1-1,17 50-158,37 40 554,-57-136-480,-5-7-35,1-1 0,0 0-1,1 0 1,0-1 0,1 1-1,0-1 1,1-1 0,-1 0 0,2 0-1,0 0 1,3 2-39,-8-9 2,0-1 0,0 0 1,0 0-1,1 0 0,-1 0 1,0-1-1,1 0 0,-1 0 0,0 0 1,0 0-1,1 0 0,-1-1 0,0 0 1,0 0-1,1 0 0,-1 0 1,0-1-1,0 0 0,-1 0 0,1 0 1,0 0-1,0 0 0,-1-1 0,0 0 1,1 1-1,-1-1 0,2-3-2,110-102-2,-100 89 8,2 1 1,0 1 0,1 1 0,0 0 0,1 1 0,1 1 0,0 1 0,1 1 0,1 1 0,0 0 0,20-6-7,-38 16 3,0 0 0,-1 0 1,1 1-1,0-1 0,0 1 0,-1-1 1,1 1-1,0 0 0,0 1 1,0-1-1,-1 1 0,1 0 1,0 0-1,-1 0 0,1 0 1,-1 0-1,1 1 0,-1 0 1,1 0-1,-1 0 0,0 0 0,0 0 1,0 0-1,0 1 0,-1 0 1,1-1-1,-1 1 0,1 0 1,-1 0-1,0 0 0,1 3-3,6 12 7,-1 1-1,-1 0 0,0 0 1,-2 0-1,0 0 1,0 6-7,-4-18 1,47 188 34,-47-188-36,1-1 0,-1 1 0,1-1 0,0 0-1,1 0 1,0 0 0,0 0 0,0 0 0,0 0 0,1-1 0,0 0 0,0 1 0,1-2-1,-1 1 1,1 0 0,0-1 0,0 0 0,1 0 0,-1 0 0,1-1 0,0 0 0,0 0-1,0-1 1,0 1 0,0-1 0,1 0 0,-1-1 0,0 0 0,1 0 0,5 0 1,6-3-5,-1-1 1,1 0-1,-1-2 1,0 0 0,-1 0-1,1-2 1,-1 0-1,-1-1 1,1-1 0,-1 0-1,-1-1 1,0-1 0,0 0-1,-1 0 1,0-2-1,-1 0 1,6-8 4,16-20 125,-1 0-1,-3-2 1,-1-1 0,-2-2 0,-3 0 0,-1-2-1,-2 0 1,-3-2 0,7-30-125,-19 59 174,-1 0 0,-1-1 0,-1 0 1,0 1-1,-2-1 0,-1 0 0,0 0 0,-2-5-174,1 16 71,-1 0-1,0 0 0,0 1 0,-1-1 0,0 1 0,-1 0 0,0 0 0,-1 0 0,0 0 0,0 1 0,-1 0 0,0 0 0,-1 0 0,0 1 0,0 0 0,-1 0 0,0 1 0,0 0 0,-1 1 0,0-1 0,-6-2-70,-78-20 130,60 25-142,0 1 0,0 1 0,0 2 0,0 1 0,1 2 0,-1 1 0,0 1 0,1 2 0,0 1 0,-20 9 12,24-7-92,1 2 1,0 0 0,1 1-1,0 2 1,1 1 0,0 1-1,2 1 1,0 1 0,1 0-1,-3 7 92,18-21 5,1 1-1,0 0 0,0 0 0,1 0 1,-1 1-1,1 0 0,1 0 1,0 0-1,0 0 0,0 1 1,1 0-1,0-1 0,0 1 1,1 0-1,0 1 0,0-1 0,1 0 1,0 0-1,1 1 0,-1-1 1,2 1-1,0 6-4,17 25 713</inkml:trace>
  <inkml:trace contextRef="#ctx0" brushRef="#br0" timeOffset="-482.754">2248 2893 7394,'27'25'567,"2"-1"0,0-2 1,1-1-1,1-1 0,27 12-567,-40-24 19,0 0-1,1-1 1,-1-1-1,2 0 1,-1-2-1,1 0 1,3-1-19,-14-2 12,0 0 0,0-1 1,0 0-1,0-1 0,0 0 1,0 0-1,0-1 0,0 0 1,-1 0-1,1-1 0,-1-1 1,1 1-1,-1-1 0,0 0 1,-1-1-1,7-5-12,-7 3 26,-1 0 0,0-1 0,-1 0 0,0-1 0,0 1 0,-1-1 0,0 0 0,0 0 0,-1 0 0,-1-1 0,1 1 0,-1-1 0,-1 0 0,0 1 0,0-1 0,-1 0 0,0 0 0,-1 1 0,0-1 0,0 0 0,-1 1 0,0-1 0,-1 1 0,-2-5-26,1 1 26,0-1 1,-1 1-1,-1 0 0,0 0 0,-1 0 1,0 1-1,-1 0 0,0 0 1,-1 1-1,0 0 0,-1 1 0,0 0 1,-1 0-1,0 1 0,-1 0 0,1 1 1,-2 1-1,1 0 0,-1 0 1,-12-4-27,2 2 54,0 2 1,-1 0 0,1 1 0,-1 1 0,-24-2-55,-35 3 66,75 4-63,-5-2-6,0 1 0,-1 1 1,1 0-1,0 1 1,0 1-1,0 0 1,0 0-1,-8 4 3,19-6-2,0 0 0,0 1-1,0 0 1,1-1 0,-1 1 0,0 0-1,0 0 1,1 0 0,-1 0 0,0 0-1,1 1 1,-1-1 0,1 0 0,0 1-1,-1-1 1,1 1 0,0 0 0,0-1-1,0 1 1,0 0 0,0-1 0,0 1-1,1 0 1,-1 0 0,0 0 0,1 0-1,0 0 1,-1 0 0,1 0 0,0 0-1,0 0 1,0 0 0,0 0 0,0 0-1,1 0 1,-1 0 0,1-1-1,-1 1 1,1 1 2,10 26-10,1 0 0,1-1 0,1-1 0,15 22 10,195 306-42,-184-287-13,-2 2 0,-4 1 1,-2 2-1,-4 1 0,-3 2 0,-4 0 1,-3 1-1,-3 1 0,-3 0 1,-5 1-1,-1 37 55,-6-69 84,-2-1 1,-3 1-1,-1-1 0,-2 0 0,-2 0 1,-11 26-85,12-49 222,-1 0 0,-1-1 0,-1 0 0,-2-1 0,0-1 0,-2 3-222,12-17 48,0 0 0,0-1 1,-1 0-1,1 1 0,-1-1 0,0-1 1,-1 1-1,1-1 0,-1 0 1,0 0-1,0-1 0,0 1 0,0-1 1,0-1-1,-1 1 0,0-1 1,1 0-1,-1-1 0,0 0 0,-2 1-48,-6-1 32,1 0-1,-1 0 0,0-2 0,0 0 0,0 0 1,1-1-1,-1-1 0,1-1 0,0 0 0,-13-6-31,-58-44 79,75 46-66,1 3 16,0-1 0,1-1-1,0 1 1,0-1-1,1-1 1,0 1 0,0-1-1,1-1 1,0 1 0,0-1-1,0-1-28,5 6 13,1 1 1,0-1-1,-1 1 0,1-1 1,0 1-1,0-1 0,1 1 0,-1-1 1,1 1-1,0-1 0,0 1 0,0-1 1,0 1-1,1 0 0,-1-1 0,1 1 1,0 0-1,0 0 0,0 0 1,0 1-1,0-1 0,1 0 0,-1 1 1,1 0-1,0-1 0,0 1 0,0 0 1,0 0-1,0 1 0,0-1 0,0 1 1,3-2-14,12-10-43,151-135-1487,-58 52 974</inkml:trace>
  <inkml:trace contextRef="#ctx0" brushRef="#br0" timeOffset="43481.37">30044 3912 11410,'25'-30'4281,"24"5"-2992,45 14-1217,29 3-64,6 6 0,-4-1-88,-10-5-288,-29-7-177,-18-1-463,-1 17-32,-22 6 24,-6 5-272,-42-9 943</inkml:trace>
  <inkml:trace contextRef="#ctx0" brushRef="#br0" timeOffset="43730.729">30203 4360 8034,'2'19'3520,"31"-16"-1127,19-2-1201,35-8-136,16-14-79,18-4-449,2 0-176,-4-15-688,-8 5-776,-27 1 711</inkml:trace>
  <inkml:trace contextRef="#ctx0" brushRef="#br0" timeOffset="5284.232">6015 4025 8610,'4'1'2614,"82"-16"-1549,281-28-845,380-1-558,-149 28 156,-254 11 238,-78-6 54,1044-6 455,-191 38-30,-759-6-162,853 23 1193,-1039-37-1417,884 18 170,-740-5-1281,-1 13 0,182 46 962,-168-5-687</inkml:trace>
  <inkml:trace contextRef="#ctx0" brushRef="#br0" timeOffset="852.364">7158 1543 7162,'11'-10'430,"16"-17"306,2 1 0,1 1 0,1 1 0,1 2-736,-7 7 133,0 2 1,1 0-1,0 2 1,1 0-1,0 2 1,1 2-1,0 0 1,0 2-1,1 0 1,0 3-134,-25 0 4,1 1 0,0 1 0,0-1 0,-1 1 1,1 0-1,0 0 0,0 0 0,0 1 0,-1-1 1,1 1-1,0 1 0,0-1 0,-1 0 0,1 1 1,-1 0-1,0 0 0,1 1 0,-1-1 0,0 1 1,0 0-1,-1 0 0,1 0 0,-1 0 0,1 1 1,-1-1-1,2 3-4,-1 2-18,-1 0 1,0 0 0,0 0-1,-1 1 1,0-1-1,0 0 1,-1 1 0,0 0-1,-1-1 1,0 1-1,0-1 1,0 1-1,-1 0 1,-1-1 0,0 0-1,0 1 1,0-1 17,-6 21-82,0-2-1,-2 1 1,-1-1 0,-1 0 0,-2-1 0,0-1 0,-2 0-1,-12 15 83,-34 37-327,-66 64 327,61-70-6,-328 403 1249,387-465-1190,-3 3 40,1 0 1,0 1 0,1 0-1,0 1 1,1 0-1,-1 4-93,7-15 10,1 1-1,0-1 0,0 1 0,0-1 1,0 1-1,0-1 0,1 1 1,0-1-1,0 1 0,0-1 1,0 1-1,0-1 0,1 1 1,-1-1-1,1 1 0,0-1 0,0 1 1,0-1-1,1 0 0,-1 1 1,1-1-1,0 0 0,0 0 1,0 0-1,0 0 0,0-1 1,1 1-1,-1-1 0,1 1 0,0-1 1,0 1-10,17 8-1,-1-1 1,1 0-1,1-1 1,0-1-1,0-1 1,1-1-1,-1-1 1,1-1-1,1-1 1,10 0 0,1 2-11,175 19-495,-181-20 357,2 0-149,-1-1 1,0-1 0,1-2-1,-1-1 1,19-3 297,53-27-543</inkml:trace>
  <inkml:trace contextRef="#ctx0" brushRef="#br0" timeOffset="1432.458">8380 2661 12179,'-28'16'4144,"15"5"-3887,18-9-546,12-12-495,8 6-960,-1-11 3912,8-11-2072</inkml:trace>
  <inkml:trace contextRef="#ctx0" brushRef="#br0" timeOffset="1785.158">9108 1436 6409,'13'-27'2393,"13"-11"-1841,18 2-56,8 3-176,14 15-120,21 21-160,0 0 8,0 13-24,-14 3 0,-18-6-232,-14 8-208,-15 4 248</inkml:trace>
  <inkml:trace contextRef="#ctx0" brushRef="#br0" timeOffset="2164.479">9020 1568 8186,'-82'94'4303,"56"-55"-3950,1 0 1,2 3 0,2 1-354,15-34-48,1 1 0,1 0 1,-1 0-1,2 1 1,-1-1-1,2 1 1,-1 0-1,2 0 0,-1-1 1,1 1-1,1 1 1,0 0 47,1-7-43,1-1 1,0 1 0,0 0-1,0-1 1,0 1 0,1-1-1,-1 0 1,1 0-1,0 0 1,1 0 0,-1 0-1,1-1 1,-1 0 0,1 1-1,0-1 1,0-1 0,1 1-1,-1 0 1,1-1-1,-1 0 1,1 0 0,0-1-1,-1 1 1,1-1 0,0 0-1,5 1 43,22 7-102,0-2-1,1 0 0,0-2 0,0-2 1,0-1-1,5-1 103,27-2-56,-30 0 54,0 1-1,1 1 1,-1 2-1,0 1 1,0 2-1,32 10 3,-61-14 7,-1-1-1,0 1 0,1 0 0,-1 0 1,0 1-1,0-1 0,0 1 0,-1 0 1,1 0-1,-1 1 0,1-1 0,-1 1 1,0 0-1,-1 0 0,1 1 0,-1-1 1,0 1-1,0 0 0,0-1 0,0 1 1,-1 1-1,0-1 0,0 0 1,0 0-1,-1 1 0,0-1 0,0 1 1,0-1-1,-1 3-6,-1 4 50,-1 0 0,0 0 1,-1-1-1,-1 1 1,1-1-1,-2 1 0,0-1 1,0 0-1,-1-1 0,0 0 1,-1 0-1,0 0 0,-1 0 1,0-1-1,0-1 1,-1 1-1,-7 4-50,-253 238 809,244-228-769,-14 18-2,-3-1 1,-1-3 0,-2-1 0,-2-2 0,-1-3 0,-48 24-39,29-30-598,18-8 249</inkml:trace>
  <inkml:trace contextRef="#ctx0" brushRef="#br0" timeOffset="2555.271">10074 2679 9986,'19'-43'3673,"19"1"-2961,19-20-368,11 0-168,0-6-496,-6 1-216,-7 15-272,-3 5-32,-2 21 216,9-11 159,2-6 273,1-5-24,-6-11-192,-14 8-176,-23 8 320</inkml:trace>
  <inkml:trace contextRef="#ctx0" brushRef="#br0" timeOffset="2797.354">9889 1952 7522,'48'-3'3240,"7"-2"-1631,24 18-265,1 15-304,2 27-336,-2 32-536,-22 16-144,-21 20-160,-11-13-56,-1 5-200,-4-18-232,8-32-696,5-26 1064,-8-66 8</inkml:trace>
  <inkml:trace contextRef="#ctx0" brushRef="#br0" timeOffset="3138.005">11469 1346 8130,'-27'71'3112,"33"49"-2247,4 12 55,3 25-336,10 17-112,-26-5-328,-3-3-88,-23-17-24,0-10-8,-2-29-144,-7-13-288,12-38-864,0-24 800</inkml:trace>
  <inkml:trace contextRef="#ctx0" brushRef="#br0" timeOffset="3493.181">11812 2003 13139,'-36'135'3823,"27"-59"-3679,3 0-1,3 1 0,4 0 1,10 74-144,38 270-4001,-31-336 2559,-17-81 1358,-1-1 38,0 0 1,0 0-1,1-1 1,-1 1-1,1 0 1,-1-1-1,1 1 1,0-1 0,0 1-1,0-1 1,1 1-1,-1-1 1,1 0-1,-1 1 1,1-1-1,0 0 1,-1 0-1,1 0 1,0-1-1,0 1 1,1 0 0,-1-1-1,0 1 1,0-1-1,1 0 1,-1 1-1,1-1 1,-1 0-1,1-1 1,1 1 45,2-2 31,-1 0 0,0-1 0,1 1 0,-1-1 0,0-1 1,0 1-1,0-1 0,0 0 0,-1 0 0,1 0 0,-1 0 0,0-1 0,0 0 0,0 0 0,0 0 1,-1 0-1,1-1 0,-1 0 0,1-2-31,-3 6 10,58-88 689,-12-4 18,-5-2-1,-4-1 1,14-59-717,-31 87 269,-3-1 0,-3 0 0,-3-1-1,-3-1 1,-2-21-269,-6 74 51,-1 0 1,0 0-1,-1 0 0,-1 0 0,-1 1 0,-1-1 1,0 1-1,-1-1 0,-1 1 0,0 1 0,-2-1 0,1 1 1,-2 1-1,0-1 0,-1 2 0,-5-5-51,9 11-6,-1 0 0,0 1 1,0 0-1,0 0 0,-1 0 0,0 1 0,-1 1 0,1-1 0,-1 2 0,0-1 0,0 1 1,-1 0-1,1 1 0,-1 0 0,0 0 0,0 1 0,0 1 0,0 0 0,0 0 1,0 1-1,0 0 0,-1 0 6,1 3-156,-1 0 1,0 0 0,1 1-1,-1 1 1,1-1 0,0 2-1,1-1 1,-1 1-1,1 1 1,0 0 0,1 0-1,-8 8 156,-41 62-653</inkml:trace>
  <inkml:trace contextRef="#ctx0" brushRef="#br0" timeOffset="3931.62">12801 783 10090,'-33'49'4017,"8"29"-2713,3 22-311,21 25-401,4 7-248,1-16-472,-1-7-296,1-15-1257,2-18 81,-10-34 848</inkml:trace>
  <inkml:trace contextRef="#ctx0" brushRef="#br0" timeOffset="4279.595">13716 661 8074,'0'0'66,"0"0"0,1-1 1,-1 1-1,0 0 0,0-1 1,0 1-1,1 0 0,-1 0 1,0 0-1,0-1 0,1 1 1,-1 0-1,0 0 0,0 0 1,1-1-1,-1 1 0,0 0 1,1 0-1,-1 0 0,0 0 1,1 0-1,-1 0 0,0 0 1,1 0-1,-1 0 0,0 0 1,1 0-1,-1 0 0,0 0 1,0 0-1,1 0 0,-1 0 1,0 0-1,1 0 0,-1 0 1,0 0-1,1 1 0,-1-1 1,0 0-1,1 0 0,-1 0 1,0 1-1,0-1 1,1 0-1,-1 0 0,0 0 1,0 1-1,0-1 0,1 0-66,2 29 564,-8 14-405,-3 0-1,-1-1 1,-2 0 0,-8 18-159,11-36 32,-78 223-316,-22 76-855,84-197 980,24-124 160,-1 0 0,1 0 0,-1 0 1,1 0-1,0 0 0,0 0 0,0 1 0,0-1 0,0 0 1,0 0-1,1 0 0,-1 0 0,1 0 0,-1 0 0,1 0 1,0 0-1,-1 0 0,1-1 0,0 1 0,1 0 0,-1 0 0,0-1 1,0 1-1,1 0 0,-1-1 0,1 0 0,-1 1 0,1-1 1,0 0-1,-1 0 0,1 0 0,0 0 0,0 0 0,0 0 1,0 0-1,0-1 0,0 1 0,2 0-1,10-1 60,0-1-1,-1 0 1,1-1-1,0 0 1,-1-1-1,1-1 1,-1 0 0,6-3-60,27-7 190,179-34 155,-97 42-1653,-72 8 853</inkml:trace>
  <inkml:trace contextRef="#ctx0" brushRef="#br0" timeOffset="4529.926">13887 1757 11723,'-21'110'4280,"7"6"-3583,2 6-385,-8-4 2976,-2-7-2487</inkml:trace>
  <inkml:trace contextRef="#ctx0" brushRef="#br0" timeOffset="6149.155">13768 1338 5561,'39'-46'2057,"12"5"-1769,14 12-104,11 3-40,-11 23-256,-10 3-256,-26 20 232</inkml:trace>
  <inkml:trace contextRef="#ctx0" brushRef="#br0" timeOffset="6396.494">13965 1800 5353,'16'34'2169,"14"9"-1521,10 5-48,2 5 352,-27-33-688</inkml:trace>
  <inkml:trace contextRef="#ctx0" brushRef="#br0" timeOffset="7031.819">13965 1206 1720,'39'-10'1771,"-39"10"-1716,0 0-1,0 0 1,0 0-1,-1 0 1,1 0-1,0 0 1,0 0-1,0 0 1,-1 0-1,1 0 1,0 0-1,0 0 1,0-1-1,-1 1 1,1 0-1,0 0 1,0 0-1,0 0 1,0 0-1,-1 0 1,1-1-1,0 1 1,0 0-1,0 0 1,0 0-1,0 0 1,0-1-1,-1 1 1,1 0-1,0 0 1,0 0-1,0-1 0,0 1 1,0 0-1,0 0 1,0 0-1,0-1 1,0 1-1,0 0 1,0 0-1,0 0 1,0-1-1,0 1 1,0 0-1,0 0 1,0 0-1,0-1 1,0 1-1,0 0 1,1 0-1,-1 0 1,0 0-1,0-1 1,0 1-1,0 0 1,0 0-1,0 0 1,1 0-1,-1-1 1,0 1-1,0 0 1,0 0-1,0 0 1,1 0-55,-24-12 338,19 10-175,-15 0 417,16 29-313,2-23-283,0 30 116,1 7 82,-3 1 1,-2-1-1,-2 6-182,-19 55 309,-34 78-309,16-30 188,37-49 4004,14-47-2268</inkml:trace>
  <inkml:trace contextRef="#ctx0" brushRef="#br0" timeOffset="8949.874">6185 673 5929,'-68'-15'2705,"2"28"-1569,-12 75 160,-5 43-87,-17 65-353,-7 49-200,-7 48-280,0 24-144,14 44-112,24 3-48,50 8-56,30-25 24,71-36-376,39-34-232,54-53-640,23-21-281,39-73 913</inkml:trace>
  <inkml:trace contextRef="#ctx0" brushRef="#br0" timeOffset="9529.211">14906 11 7450,'3'-2'123,"0"1"1,0-1-1,0 1 1,1 0-1,-1 0 1,0 0 0,1 1-1,-1-1 1,0 1-1,1 0 1,-1 0-1,1 0 1,-1 0 0,0 1-1,1-1 1,-1 1-1,0 0 1,1 0-1,-1 0 1,0 0-1,0 1 1,0-1 0,0 1-1,0 0 1,0 0-1,-1 0 1,1 0-1,-1 0 1,2 2-124,10 8 88,0 1-1,-1 0 1,-1 1 0,0 0-1,-1 0 1,-1 2 0,0-1 0,5 12-88,53 108 232,3 58-26,-7 51 9,-16 57 4,-33-154-31,-6 40-188,-18 172 113,-17-79 98,-11-1 0,-13-2 1,-64 193-212,47-230 364,-10-3 1,-53 97-365,34-134-1183,-51 66 1183,146-265-5,-128 227-459</inkml:trace>
  <inkml:trace contextRef="#ctx0" brushRef="#br0" timeOffset="10117.215">15833 2744 5945,'55'-19'2377,"36"-5"-1337,19 1-208,21 10 136,-1-6-111,3 14-225,-7 1-96,-12 11-232,-5 9-72,-30 9-184,-7 1-328,-15 11-832,-20 2 736</inkml:trace>
  <inkml:trace contextRef="#ctx0" brushRef="#br0" timeOffset="10364.088">15993 3565 11747,'48'-29'4120,"62"6"-3672,21-3-103,31-6-193,20 5-48,8-1-657,14 11-567,5 1 696</inkml:trace>
  <inkml:trace contextRef="#ctx0" brushRef="#br0" timeOffset="12066.385">15833 2098 6201,'4'2'4344,"24"-21"-4213,32-41-70,-6-19-40,-27 45-8,1 1-1,2 2 1,13-10-13,-36 34 3,0 0 0,1 1 0,-1-1 0,2 1 1,-1 1-1,1 0 0,-1 0 0,1 1 0,1 0 0,-1 0 1,1 1-1,-1 0 0,10-1-3,-16 4 1,1-1 1,0 1-1,0 0 1,-1 0-1,1 0 1,0 0-1,0 1 1,-1-1-1,1 1 0,0 0 1,-1 0-1,1 0 1,-1 1-1,1-1 1,-1 1-1,0 0 0,0 0 1,0 0-1,1 1-1,42 63 61,-11 9 2,-24-49-42,1 0-1,1 0 1,1-2 0,1 1 0,6 4-21,-17-23 5,1-1 1,1 1 0,-1-1-1,1 0 1,0-1 0,0 1-1,0-1 1,1 0 0,-1-1-1,1 1 1,0-1 0,0-1-1,0 1 1,0-1-1,1 0 1,-1-1 0,1 0-1,-1 0 1,1-1 0,-1 1-1,7-2-5,14-3 26,-1-1-1,1-1 1,-1-1-1,0-2 0,-1-1 1,1-1-1,-2-1 1,0-1-1,-1-1 0,0-1 1,-1-2-1,4-4-25,-10 10 10,60-42 30,-38 24-148,1 2 0,1 1-1,2 2 1,0 3 0,38-14 108,23 6-206</inkml:trace>
  <inkml:trace contextRef="#ctx0" brushRef="#br0" timeOffset="28379.194">19806 1230 4625,'0'-2'119,"-1"-8"183,2-1 0,-1 1 1,1-1-1,1 1 0,0 0 0,0-1 0,1 1 1,1 0-1,-1 1 0,2-1 0,-1 1 0,1-1 1,1 1-303,-6 8 12,1 0 0,-1 0 0,1 1 0,-1-1 0,1 0 0,0 1 0,-1-1 0,1 1 0,0-1 0,-1 1 0,1-1 0,0 1 0,-1-1 0,1 1 1,0 0-1,0-1 0,0 1 0,0 0 0,-1 0 0,1-1 0,0 1 0,0 0 0,0 0 0,0 0 0,0 0 0,-1 0 0,1 0 0,0 0 0,0 1 1,0-1-1,0 0 0,-1 0 0,1 1 0,0-1 0,0 0 0,0 1 0,-1-1 0,1 1 0,0-1 0,-1 1 0,1-1 0,0 1 0,-1 0 0,1-1 1,-1 1-1,1 0 0,-1-1 0,1 1 0,-1 0 0,1 0 0,-1 0 0,0-1 0,1 1 0,-1 0 0,0 0 0,0 0 0,0 0 0,0-1 0,0 1 1,0 0-1,0 0 0,0 1-12,6 13 53,-2 0 0,0 0 0,-1 0 0,0 1-1,-1 0 1,-1-1 0,0 10-53,0 43 110,-3 1-1,-3-1 0,-2 0 1,-8 19-110,-21 107 319,-13 12-319,16-74 200,24-123-1118,2-8 570</inkml:trace>
  <inkml:trace contextRef="#ctx0" brushRef="#br0" timeOffset="28852.295">20403 1379 6137,'-6'5'297,"0"-1"-1,0 1 0,0 1 0,1-1 0,0 1 0,0 0 1,1 0-1,-1 0 0,1 1 0,1-1 0,-1 1 1,-1 4-297,1-2 199,-10 19-74,2 0-1,0 1 0,2 0 0,2 1 0,0 0 0,2 0 1,1 1-1,2-1 0,0 30-124,7-12 119,-1-27-94,1 1 0,1-1 0,2 0-1,0-1 1,4 10-25,-8-24 2,-1 0 0,1-1-1,0 0 1,0 0 0,1 0 0,0 0-1,-1 0 1,2-1 0,-1 0-1,0 0 1,1 0 0,0 0 0,0-1-1,0 1 1,0-1 0,0-1-1,1 1 1,-1-1 0,1 0 0,0 0-1,0 0 1,0-1 0,4 1-2,4-3 5,0 0 1,-1-1-1,1-1 0,-1 0 1,0 0-1,0-2 1,0 1-1,-1-2 1,1 0-1,-1 0 0,-1-1 1,1 0-1,-1-1 1,10-9-6,6-4-1,0 0-1,-1-2 1,-1 0 0,-1-2 0,-2-1 0,0-1-1,-2 0 1,-1-2 0,10-20 1,12-50-45,-12 3 19,-25 63 30,-1 1 0,-2-1 0,-1 1 0,-2-1 0,-1 0 0,-2 1 0,0 0-1,-3 0 1,0 1 0,-2 0 0,-6-10-4,9 24 4,-1 1 0,0 1 0,-1-1-1,-1 2 1,0-1 0,-1 1 0,-1 1 0,-1-1-4,11 11-2,-1 0 0,0 0 0,-1 1 0,1-1 0,-1 1 0,1 0 0,-1-1 0,0 2 0,1-1 0,-1 0 0,0 1 0,0 0 0,0-1 1,0 2-1,-1-1 0,1 0 0,0 1 0,0 0 0,0 0 0,-1 0 0,1 0 0,0 1 0,0 0 0,-2 0 2,-52 39-295,-7 38-181,-2 46 192</inkml:trace>
  <inkml:trace contextRef="#ctx0" brushRef="#br0" timeOffset="29361.806">19326 2438 6417,'8'6'392,"1"1"0,1-1 0,-1 0-1,1-1 1,0 0 0,1 0 0,-1-1-1,2-1-391,20 7 292,1-1-1,0-2 0,1-2 1,-1-1-1,1-1 0,0-2 1,14-2-292,-29 2 97,314-7 1023,-229-3-685,1-4 1,59-17-436,3-22 265,107-42 9,-165 59-234,83-4-102,-25 3-994,-97 17 632,-5 5 79</inkml:trace>
  <inkml:trace contextRef="#ctx0" brushRef="#br0" timeOffset="29897.378">20286 2676 6633,'26'-72'3883,"-35"99"-3473,7-23-430,-10 27-185,-2 0 0,-2-1 0,0 0 0,-15 17 205,-135 157-447,141-171 499,1 0-1,1 2 1,2 1-1,2 0 1,2 1-1,1 1 0,-5 21-51,-5 41 409,25-99-396,0 1 1,0 0 0,1 0-1,-1-1 1,1 1 0,-1 0-1,1 0 1,0 0 0,0 0-1,0 0 1,0-1 0,0 1-1,0 0 1,0 0 0,1 0-1,-1 0 1,1 0 0,-1-1-1,1 1 1,0 0 0,0 0-1,0-1 1,-1 1 0,2-1 0,-1 1-1,0-1 1,0 1 0,0-1-1,1 1 1,-1-1 0,1 0-1,-1 0 1,1 0 0,-1 0-1,1 0 1,0 0 0,-1 0-1,1-1 1,1 1-14,11 4 58,-1-1 1,1 0-1,0-1 0,1-1 1,-1 0-1,0-1 0,0-1 1,1 0-1,-1 0 0,9-3-58,-12 2 21,45-4 140,1-3 1,31-10-162,90-13 29,-125 27-165,-15 2-223,0-2 0,0-2 0,0-1 0,14-5 359,24-14-507</inkml:trace>
  <inkml:trace contextRef="#ctx0" brushRef="#br0" timeOffset="30165.42">20505 2959 7106,'-11'32'2800,"11"35"-1840,-2 9-136,-5 36-263,-4 9-137,-15 8-256,-1 8-80,-6-2-216,0-10-304,-8-47 288</inkml:trace>
  <inkml:trace contextRef="#ctx0" brushRef="#br0" timeOffset="31934.095">22149 2459 3737,'-6'4'268,"0"-1"0,1 1-1,-1 0 1,1 1 0,0-1 0,0 1 0,0 0 0,1 0 0,0 0-1,0 1 1,0 0 0,0 0 0,1 0 0,-1 2-268,-47 80 864,29-59-76,22-35-402,37-50-167,1 2 1,4 1-1,11-9-219,-44 52 17,84-92-420,4 5 1,25-14 402,-116 106-183,1-1-1,-1 0 0,0 0 0,0 0 1,-1-1-1,0 0 0,0 0 0,0 0 1,0-3 183,5-19-492</inkml:trace>
  <inkml:trace contextRef="#ctx0" brushRef="#br0" timeOffset="32183.828">22026 2060 6625,'-36'46'2401,"29"2"-1985,8 11-8,15 17-88,12 20 0,4 27 0,8 3-16,8-23-72,4-18-48,6-37-448,1-18-344,-14-17 392</inkml:trace>
  <inkml:trace contextRef="#ctx0" brushRef="#br0" timeOffset="32493.944">23424 1595 6785,'5'66'2649,"5"51"-1809,0 19 64,-9 15-175,-5-1-177,-18-10-304,2 8-104,-3-27-104,6-18 24,12-45-472,-1-30-473,21-9 569</inkml:trace>
  <inkml:trace contextRef="#ctx0" brushRef="#br0" timeOffset="32896.761">23894 1813 10482,'15'170'3969,"0"-31"-4156,-14 181-746,7-91-91,-8-219 975,0 0 0,1-1 0,0 1 0,1-1 0,-1 1 1,2-1-1,0 0 0,0 1 0,0-2 0,1 1 0,1 0 1,-1-1-1,3 3 49,-5-9-4,-1-1-1,1 0 1,-1 0 0,1 0 0,-1 0 0,1 0 0,0 0-1,-1 0 1,1 0 0,0-1 0,0 1 0,-1-1-1,1 1 1,0-1 0,0 0 0,0 0 0,0 0 0,0 0-1,0 0 1,-1 0 0,1 0 0,0-1 0,0 1-1,0 0 1,0-1 0,-1 0 0,1 1 0,0-1 0,-1 0-1,1 0 1,0 0 0,-1 0 0,1 0 0,-1-1-1,1 1 1,-1 0 0,0-1 4,8-6 9,0 0-1,-1 0 1,-1-1-1,1 0 1,-1 0 0,-1-1-1,0 0 1,0 0-1,-1 0 1,4-11-9,-3 9 9,48-107 123,31-103-132,-76 196 8,0 0 0,-2-1 1,0 1-1,-2-1 0,-1-1 1,-2 1-1,0-1 0,-2 1 1,-2-22-9,-5 12 19,-1 1 0,-1 0 0,-2 0 1,-2 2-1,-1-1 0,-2 2 0,-1 0 1,-2 0-1,-12-14-19,30 44-1,0 0-1,-1 0 1,1 0 0,-1 1 0,0-1 0,0 0-1,0 1 1,0-1 0,0 1 0,0 0 0,-1-1-1,1 1 1,-1 0 0,1 1 0,-1-1 0,0 0-1,0 1 1,0-1 0,0 1 0,0 0 0,0 0-1,0 0 1,0 1 0,0-1 0,-1 1 0,1 0-1,0-1 1,0 1 0,-1 1 0,1-1 0,-1 1 1,-4 2-6,0 1 0,0 0 0,0 0 0,1 0 0,-1 1 0,1 1 0,1-1 0,-1 1 0,1 0 0,0 1 0,0-1 0,1 1 0,0 0 0,0 1 0,-2 4 6,0-3-8,-35 53-228,2 2-1,4 1 1,2 3 0,3 0-1,3 2 1,3 1 0,3 1-1,-11 69 237,18-5-356</inkml:trace>
  <inkml:trace contextRef="#ctx0" brushRef="#br0" timeOffset="33216.968">24730 980 7538,'0'26'2840,"9"38"-1952,4 18 41,-5 33-113,-8-3-176,-8 4-416,-13-6-144,-3-21-48,3-8-80,6-18-624,6-27-432,15-55 631</inkml:trace>
  <inkml:trace contextRef="#ctx0" brushRef="#br0" timeOffset="33531.557">25855 510 7106,'1'-1'134,"0"-1"64,1 0 0,0 0-1,0 0 1,0 0-1,0 0 1,0 0 0,1 0-1,-1 1 1,0-1 0,1 1-1,-1 0 1,1 0 0,0 0-1,-1 0 1,1 0-1,0 0 1,-1 1 0,1-1-1,0 1 1,1 0-198,2 24 417,-6-12-388,-1-1 0,0 1-1,-1 0 1,0-1-1,-1 1 1,-1-1 0,1 0-1,-2 0 1,-4 9-29,4-9 9,-32 64-58,-4-1 0,-2-2-1,-4-3 1,-6 3 49,-17 27-122,-4 12-82,-56 113 204,129-222 2,-1-1-1,1 1-1,-1-1 1,1 1-1,0-1 1,-1 1-1,1 0 1,0-1-1,0 1 1,0 0 0,1 0-1,-1 0 1,0 0-1,1-1 1,-1 1-1,1 0 1,-1 0-1,1 0 1,0 0-1,0 0 1,0 0 0,0 1-1,0-1 1,1 0-1,-1 0 1,1-1-1,-1 1 1,1 0-1,0 0 1,-1 0-1,1 0 1,0 0 0,0-1-1,0 1 1,1 0-1,-1-1 1,0 1-1,1-1 1,-1 1-1,1-1 1,-1 0-1,1 1 0,64 4-9,162-6-462,-174-8-82,-9 7 210</inkml:trace>
  <inkml:trace contextRef="#ctx0" brushRef="#br0" timeOffset="33784.147">25886 1055 10802,'-7'81'3785,"6"34"-3377,-12-1-176,7 13-112,-8-17-48,-7 1-168,10-7-400,-2-20-992,1-13 968</inkml:trace>
  <inkml:trace contextRef="#ctx0" brushRef="#br0" timeOffset="34115.008">26911 453 8242,'19'90'3498,"25"168"-1299,-36-113-1570,-16 241-60,-46 480-588,17-225-1512,10-362 271,-17-60 57,-17-36 345,45-151 879,-1 0-1,-1-1 1,-2-1-1,-1 0 0,-1-2 1,-2-1-1,0 0 1,-2-2-1,-1-1 1,-1-1-1,-1-2 1,-2 0-21,-98 51 78,0-36-66</inkml:trace>
  <inkml:trace contextRef="#ctx0" brushRef="#br0" timeOffset="34636.058">19743 503 5729,'-124'-42'2821,"119"41"-2764,1 1 1,-1 0 0,0-1-1,1 2 1,-1-1-1,0 0 1,1 1 0,-1 0-1,0 0 1,1 0-1,-1 1 1,1-1 0,0 1-1,0 0 1,-1 0-1,1 1 1,0-1 0,1 1-1,-1 0 1,0 0-1,1 0 1,0 1-1,0-1 1,0 1 0,0 0-1,0-1 1,1 2-58,-17 19 197,1 1 1,2 1 0,1 0-1,1 1 1,1 1-1,1 0 1,-4 17-198,12-34 37,-74 198 518,-16 49-100,-8 42-99,-174 631-11,145-475-287,45-163 34,24-41 34,54-203-81,2 1 0,3-1 0,1 21-45,3-43 9,0 0 1,2 0-1,1 0 0,1-1 1,7 22-10,-5-28 135,2 0 0,0 0 1,1-1-1,0 0 1,2 0-1,0-1 0,1-1 1,1 0-1,1-1 1,0-1-1,1 0 1,0-1-1,13 8-135,-14-14 139,1 0 0,-1-2-1,1 1 1,1-2 0,-1 0 0,10 1-139,-25-6 4</inkml:trace>
  <inkml:trace contextRef="#ctx0" brushRef="#br0" timeOffset="35512.634">27383 3638 6369,'-46'-94'4212,"36"75"-3961,-1 1 0,-1 1 0,-1-1 0,0 2 0,-1 0 0,-4-2-251,11 13-9,1 1-1,-1 0 1,0 0 0,-1 1 0,1 0 0,-1 0 0,1 1 0,-1 0 0,0 0 0,0 1 0,0 0 0,0 0 0,0 1 0,0 0 0,0 0 0,1 1 0,-1 0 0,0 1 0,0-1 0,0 2 0,1-1-1,-1 1 1,1 0 0,0 0 0,0 1 0,0 0 0,0 0 0,-6 6 9,1-1-5,1 1 0,0 1 0,0 0 0,1 0 0,0 1 0,1 1 0,0-1 0,1 1 0,1 1 0,0 0-1,1 0 1,0 0 0,1 0 0,1 1 0,-2 7 5,-10 36 10,3 1 0,2 0 1,3 1-1,3 0 0,1 25-10,7 0 16,-2-77-15,-1-6 0,-1 0 0,1 0 0,0 1 0,0-1-1,0 0 1,0 1 0,0-1 0,0 0 0,1 0-1,-1 1 1,1-1 0,0 0 0,0 0 0,0 0-1,0 0 1,0 0 0,0 0 0,0 0 0,0 0-1,1 0 1,-1-1 0,1 1 0,0 0 0,-1-1-1,1 1 1,0-1 0,0 0 0,0 1 0,0-1-1,0 0 1,0 0 0,0-1 0,0 1-1,4-2 8,0 0 0,-1 0 0,1 0 0,0-1 0,-1 0 0,1 0 0,-1-1 1,0 0-1,0 0 0,0 0 0,0 0 0,0-1 0,2-2-8,2-1 15,11-9 7,-1-1 0,-1-1 0,0 0 0,-2-2 0,0 0 0,-1 0 1,1-4-23,32-54 10,-3-1 1,-3-2 0,-4-2-1,9-36-10,104-353 18,-150 469-18,62-189 121,-41 147 86,-22 44-197,0 1 0,0-1 0,0 1 0,0-1 1,0 0-1,0 1 0,0-1 0,0 1 0,0-1 1,1 1-1,-1-1 0,0 1 0,0-1 0,1 0 1,-1 1-1,0 0 0,1-1 0,-1 1 0,0-1 1,1 1-1,-1-1 0,1 1 0,-1 0 0,1-1 1,-1 1-1,1 0 0,-1-1 0,1 1 0,-1 0 1,1 0-1,-1 0 0,1-1 0,0 1 0,-1 0 1,1 0-1,-1 0 0,1 0 0,-1 0 0,1 0 1,0 0-1,-1 0 0,1 0 0,-1 0 0,1 1 0,0-1 1,-1 0-1,1 0 0,-1 0 0,1 1 0,-1-1 1,1 0-1,-1 1 0,1-1 0,-1 0 0,1 1 1,-1-1-1,0 1 0,1-1 0,-1 1 0,0-1 1,1 1-1,-1-1-10,4 9 98,-2 1-1,1-1 1,-1 1 0,0-1 0,-1 1-1,0-1 1,-1 1 0,0 2-98,1-4 38,2 189 1189,-22 188-1227,-35 96 155,54-471-386,-1-1 145,-1-15-2678,-4-29 1938</inkml:trace>
  <inkml:trace contextRef="#ctx0" brushRef="#br0" timeOffset="36116.686">27986 3538 5169,'7'14'358,"0"0"0,-1 1 0,-1 0 0,0 0 0,-1 0 1,0 0-1,-1 1 0,-1 0 0,-1 0 0,0 8-358,1 33 811,-3 0 0,-2 1 1,-3 4-812,5-60 18,2 0 42,-1 1 0,0 0 0,0-1 1,0 1-1,0 0 0,-1-1 0,1 1 0,-1 0 0,1-1 0,-1 1 0,0-1 0,0 1 0,0-1 1,-1 1-1,1-1 0,0 0 0,-1 1 0,0-1 0,1 0 0,-1 0 0,0 0 0,0-1 1,0 1-1,0 0 0,-1-1 0,1 1 0,0-1 0,-1 0 0,1 0 0,-1 0 0,1 0 0,-1 0-60,0-1 34,0-1 0,1 0-1,-1 0 1,0 0 0,1 0-1,-1 0 1,1-1 0,-1 1-1,1-1 1,-1 0 0,1 1-1,0-1 1,0 0-1,0 0 1,0-1 0,0 1-1,1 0 1,-1-1 0,1 1-1,-1-1 1,1 1 0,0-1-1,0 1 1,0-1-1,0 0 1,0-1-34,-1-1 28,-37-122 42,30 88-62,2 0 0,2 0 0,1-15-8,-1-113-2,15 80-11,-8 61 10,2 0 0,0 0-1,2 0 1,1 1 0,1 0 0,1 0 0,2 1 0,0 1-1,1-1 1,1 2 0,2 0 0,0 0 0,1 2 0,1 0-1,1 1 1,1 0 0,0 2 0,1 0 0,1 1 0,1 1-1,11-5 4,-2 7-9,1 1 0,0 2 0,1 2 0,0 0 0,0 2 0,23 0 9,-48 5-2,1 0 1,-1 0-1,1 1 1,-1 0-1,0 0 1,1 1-1,-1 1 1,1-1-1,-1 1 1,3 1 1,-9-1 1,-1-1-1,1 0 1,-1 0-1,1 1 1,-1-1-1,0 1 1,0-1 0,1 1-1,-1 0 1,0-1-1,0 1 1,-1 0-1,1 0 1,0 0 0,0-1-1,-1 1 1,1 0-1,-1 0 1,0 0 0,0 0-1,0 0 1,0 0-1,0 0 1,0 0-1,0 0 1,0 0 0,-1 0-1,1 0 1,-1 0-1,0 0 1,1 0-1,-1-1 1,0 1 0,0 0-1,0 0 1,0-1-1,0 1 1,-2 0-1,2 1 1,-3 6 0,-1-1 0,-1 1 0,1-1 0,-1 0-1,-1-1 1,1 1 0,-1-1 0,-1-1 0,0 1-1,-7 8 0,-110 110-84,23-26-238,74-74 30,15-22-391,69 27 299,79 39 334,-42-33 51,-23-10 5,-1 3 0,13 11-6,-34-10 3,-45-28-3,-2-1 3,0-1 1,0 0 0,0 1 0,1-1-1,-1 1 1,0-1 0,0 1-1,0-1 1,0 1 0,0 0-1,0-1 1,0 1 0,0 0 0,0 0-1,-1 0 1,1 0 0,0 0-1,0 0 1,-1 0 0,1 0-1,0 0 1,-1 0 0,0 0 0,1 0-1,-1 1 1,1-1 0,-1 0-1,0 0 1,0 0 0,0 1-1,0-1 1,0 0 0,0 0 0,0 1-1,0-1 1,0 0 0,-1 0-1,1 0 1,0 1 0,-1-1-1,1 0 1,-1 0 0,1 0 0,-1 0-1,0 0-3,-5 6 102,0 0 0,-1-1 0,1 0 0,-1 0 0,-1-1-1,1 0 1,-1 0 0,-7 3-102,4-2 138,-48 27 689,-1-2 0,-1-3 0,-2-3 0,-58 16-827,91-32-216,0-1-1,0-1 1,-1-2-1,0-1 1,0-2-1,-2 0 217,1-5-608</inkml:trace>
  <inkml:trace contextRef="#ctx0" brushRef="#br0" timeOffset="37115.808">18185 4764 6281,'92'-6'4201,"26"-14"-3035,82-5-901,0 9 1,52 8-266,-116 6 80,131-20-80,139-57 376,-313 62-289,99-17 144,15 7-231,-11 14 178,144 12-178,-154 5 90,4-2 21,12 15 9,226 33 116,-122-7 203,53-9-439,353-15 732,234-25-41,203 12-422,-215-2-182,-480-40-54,-229 3-10,398-76 459,-312 42 4,-14 3 102,7 13-588,-155 33 46,-98 11-349,0 3 0,0 2 1,1 3-1,32 4 303,-34 5-1355,-26 8 512</inkml:trace>
  <inkml:trace contextRef="#ctx0" brushRef="#br0" timeOffset="38496.875">22301 5396 5985,'-14'-13'2147,"8"7"-1474,2 1 111,4-22-398,2 17-353,-1 1-1,1 0 0,1 0 0,0 0 1,0 0-1,0 0 0,1 1 0,1-1 0,0 1 1,0 0-1,0 1 0,1-1 0,5-5-32,18-12 18,0 1-1,2 2 0,1 1 1,1 1-1,0 2 0,31-12-17,-19 8 0,1 3 0,1 1 0,1 3-1,0 1 1,1 3 0,0 2 0,19 0 0,7 7 1,-68 2 4,0 0-1,0 0 0,0 1 0,0 0 1,0 0-1,-1 1 0,1 0 0,0 0 1,5 3-5,-10-3 3,0-1 0,0 0 1,0 1-1,1 0 0,-1 0 1,-1-1-1,1 1 0,0 0 1,0 1-1,-1-1 0,1 0 1,-1 0-1,0 1 0,0-1 1,0 1-1,0-1 0,0 1 1,0-1-1,0 1 1,-1 0-1,0-1 0,1 1 1,-1 0-1,0 2-3,-1 7 21,-1-1 1,0 1-1,-1 0 1,0-1-1,-1 1 1,0-1-1,-1 0 1,0-1-1,0 1 1,-1-1-1,-5 6-21,-18 27 71,-1-2-1,-2-1 1,-26 25-71,-167 158 113,-31 64-73,135-141 7,23-17 138,18-26 116,63-80-132,2 1 0,0 0 1,2 1-1,1 1 0,-5 15-169,14-37 45,1 1 0,0 0 0,1-1 0,-1 1 0,1 0 0,0 0 0,0 0-1,0 0 1,1 0 0,-1 0 0,1 0 0,1 0 0,-1 0 0,1 0 0,-1 0-1,2 0 1,-1 0 0,0 0 0,1 0 0,0 0 0,0-1 0,0 1 0,1-1 0,0 0-1,0 0 1,0 1 0,0-2 0,0 1 0,2 1-45,1-2 94,1 0 1,0 0-1,0-1 0,0 0 0,1 0 1,-1-1-1,0 0 0,1 0 0,-1 0 1,1-1-1,-1 0 0,1-1 1,5-1-95,47-5 590,0-2 0,32-11-590,-42 8 155,131-33-22,-57 12-515,-115 31 94,-1 1 0,1-2-1,-1 1 1,1-1-1,-1 0 1,0-1 0,0 0-1,1-1 289,21-23-821</inkml:trace>
  <inkml:trace contextRef="#ctx0" brushRef="#br0" timeOffset="39692.873">23481 4908 4793,'-9'1'343,"8"-1"-297,-1 1 0,1-1-1,-1 1 1,1-1 0,0 0 0,-1 0 0,1 0 0,-1 0 0,1 0-1,-1 0 1,1 0 0,-1 0 0,1 0 0,0-1 0,-1 1-1,1 0 1,-1-1 0,1 1 0,0-1 0,0 0 0,-1 0 0,1 1-1,0-1 1,0 0 0,0 0 0,0 0 0,0 0 0,0 0 0,0 0-1,0 0 1,0-1 0,0 1 0,1 0 0,-2-1-46,-4-75 1483,-1 21-180,13 54-1171,83 47-8,-52-19-120,-2 2 0,-1 2 0,-2 0 0,0 3 1,-2 0-1,-2 2 0,-1 1 0,11 22-4,-16-23 8,-1 1 0,-2 1-1,-2 0 1,-1 2 0,-2 0 0,-1 5-8,-6-21 21,-2 1 0,0 0 1,-2 0-1,0 0 0,-2 1 1,0-1-1,-2 1 0,-1-1 1,-1 0-1,-3 13-21,-5 5 197,-1-1-1,-3-1 1,-1 0-1,-2-1 1,-1-1-1,-3 0 1,0-2-1,-18 21-196,5-14 613,-2-2 0,-39 35-613,0-14 316,-25 27-200,28 14-999,14-12-880,39-58 1207</inkml:trace>
  <inkml:trace contextRef="#ctx0" brushRef="#br0" timeOffset="40449.318">27481 2381 2681,'-7'3'272,"0"1"0,0 0 0,0 0 1,0 0-1,1 1 0,0 0 1,0 0-1,0 1 0,1 0 0,-1 0 1,1 0-1,1 1 0,-1-1 0,-1 5-272,-50 108 1188,43-88-1045,3-6-39,-1-1 0,-1 0 1,-1-1-1,-1 0 0,-1-1 0,-1-1 0,-7 8-104,-94 70 481,78-59-412,3 3 1,2 0 0,2 2 0,1 2 0,3 1-1,2 1 1,-8 22-70,33-69 1,-22 44 22,-1-4 60,1 0 0,3 2 0,1 1 0,3 0 0,1 1 0,3 1 0,1 0 0,-2 34-83,12-54 147,1-1 0,1 1 0,1 0 0,1-1 1,1 0-1,8 25-147,-7-33 20,0 0 0,1 0 0,1-1 1,1 0-1,0 0 0,2-1 0,-1 0 1,2 0-1,0-2 0,1 1 0,0-1 0,7 5-20,-4-8-90,0 1 0,1-2-1,0 0 1,1-1-1,-1 0 1,2-2 0,-1 0-1,1-1 1,17 4 90,75 3-287</inkml:trace>
  <inkml:trace contextRef="#ctx0" brushRef="#br0" timeOffset="40829.051">28912 2112 6233,'23'15'661,"-2"1"-1,0 0 1,-1 2-1,-1 0 1,-1 1-1,0 1 1,-2 1-1,10 16-660,4 16 358,-2 1 0,-3 2 0,-3 0 0,15 58-358,-17-47 20,-4 0-1,-3 1 0,-2 1 0,-4 0 0,-2 0 0,-4 0 1,-2 0-1,-12 69-19,0-84-25,-3 0 0,-2-1 0,-2-1 0,-3-1-1,-2-1 1,-2-1 0,-2-1 0,-2-2 0,-3 0 0,-11 9 25,28-32-291,-2-1 0,0-1 0,-2 0 0,0-2 0,-14 11 291,6-13-475</inkml:trace>
  <inkml:trace contextRef="#ctx0" brushRef="#br0" timeOffset="41397.172">21799 4787 4081,'-69'17'2232,"-5"24"81,8 34-1665,-5 22 48,4 47-80,7 1-56,6 51-88,9 18 33,25 31-1,7 15-64,36-24-184,22-17-72,27-31-816,21-27 120,-4-60 208</inkml:trace>
  <inkml:trace contextRef="#ctx0" brushRef="#br0" timeOffset="41912.19">24248 5540 8626,'-1'-2'101,"0"1"0,-1-1 0,0 1 0,1-1 0,-1 1 0,0 0-1,1 0 1,-1 0 0,0 0 0,0 0 0,0 0 0,0 0 0,0 1 0,0-1 0,0 1 0,-1-1 0,1 1 0,0 0 0,0 0 0,0 0 0,0 0 0,0 0 0,-1 0 0,1 1-1,0-1 1,0 1 0,0-1 0,0 1 0,0 0 0,0 0 0,0 0 0,0 0 0,1 0 0,-1 0 0,0 0 0,1 1 0,-1-1 0,0 1 0,1 0-101,-25 46 71,3 2 0,2 1 0,-6 27-71,-7 16 13,-113 308 70,134-362-177,2 0-1,2 2 1,2-1 0,1 1 0,2 0-1,2 0 1,4 40 94,13 0-758,-11-76 621,-1 1 0,1-1-1,0 0 1,1 0-1,-1 0 1,1 0-1,0-1 1,1 0 0,-1 0-1,1 0 1,0-1-1,0 0 1,1 0-1,-1 0 1,1-1 0,0 0-1,-1 0 1,1-1-1,1 0 1,0 0 137,37 1-620,0-1 328</inkml:trace>
  <inkml:trace contextRef="#ctx0" brushRef="#br0" timeOffset="42436.863">25020 6338 8210,'-47'-110'3962,"40"101"-3955,-1 0 0,0 0 0,0 1 0,-1 0 0,0 0 0,-1 1 0,1 1 0,-1-1 0,-1 1 0,1 1 0,-1 0 0,0 1 0,0 0 0,-1 0 0,1 1 0,-1 1 0,0 0 0,1 0 0,-1 2 0,-6-1-7,1 1-35,0 0 1,0 1-1,1 1 1,-1 0-1,0 1 1,1 1-1,0 1 1,0 0-1,0 2 1,-4 1 34,10-3-13,1 0 0,-1 0 0,1 1 0,0 0 0,0 1 0,1 0 0,0 0 0,0 1 0,0 0 0,1 0 0,1 0 0,-1 1 0,1 1 0,1-1 0,0 1 0,0-1 0,1 2 0,0-1 0,1 0 0,0 1 0,0-1 0,1 1 0,1 0 0,0 0 0,0 10 13,0 1-7,1 0 0,1 0-1,1-1 1,1 1 0,1 0-1,1-1 1,0 0-1,2 0 1,1 0 0,0-1-1,3 3 8,-9-18-2,0-1 0,0 0-1,1 0 1,-1 0 0,1-1-1,0 1 1,0 0 0,0-1-1,1 0 1,-1 0 0,1 0-1,0 0 1,-1-1 0,1 1-1,1-1 1,-1 0 0,0 0-1,0 0 1,2-1 2,-1 1-4,0-1 0,0 0-1,0-1 1,0 1 0,0-1-1,0 0 1,0 0 0,0-1 0,0 1-1,0-1 1,0-1 0,0 1 0,0 0-1,0-1 1,0 0 0,-1 0-1,1-1 1,-1 1 0,0-1 0,1 0-1,-1 0 1,2-3 4,4-4-5,0 0 1,-1 0-1,-1-1 1,0-1-1,0 1 1,-1-1-1,-1 0 0,2-6 5,31-79-146,-5-2-1,-5-1 0,0-18 147,-28 113-12,111-487-750,-83 376 828,-6 40 197,-6 47 185,-17 29-437,1 0 0,-1-1 0,0 1 0,0 0-1,1 0 1,-1 0 0,0 0 0,0-1 0,1 1 0,-1 0 0,0 0 0,0 0 0,1 0-1,-1 0 1,0 0 0,1 0 0,-1 0 0,0 0 0,1 0 0,-1 0 0,0 0 0,1 0 0,-1 0-1,0 0 1,0 0 0,1 1 0,-1-1 0,0 0 0,0 0 0,1 0 0,-1 0 0,0 0-1,0 1 1,1-1 0,-1 0 0,0 0 0,0 1 0,0-1 0,1 0 0,-1 0 0,0 1-1,0-1 1,0 0 0,0 0 0,0 1 0,1-1 0,-1 0 0,0 0 0,0 1 0,0-1-1,0 0 1,0 1 0,0-1 0,0 1-11,13 105 1362,-13-89-1224,5 109 569,-13 574 452,0-408-1410,4-167-1293,1-120 392,-3-30 462</inkml:trace>
  <inkml:trace contextRef="#ctx0" brushRef="#br0" timeOffset="43011.392">25550 5997 7586,'25'69'1982,"-3"1"0,-3 1 0,6 55-1982,-17-71 291,-2 0 0,-3 0 0,-3 1 0,-2 18-291,2-68 11,-1 1-1,1-1 0,-1 0 0,0 1 0,-1-1 0,1 1 0,-1-1 0,0 0 0,-1 0 1,0 0-1,0 0 0,-3 4-10,5-10 4,0 0 0,-1 1 1,1-1-1,-1 0 0,1 0 1,-1 1-1,1-1 0,0 0 0,-1 0 1,1-1-1,-1 1 0,1 0 1,-1 0-1,1-1 0,0 1 0,-1-1 1,1 1-1,0-1 0,-1 0 1,1 1-1,0-1 0,0 0 0,0 0 1,0 0-1,-1 0 0,1 0 1,1 0-1,-1 0 0,0 0 0,0-1 1,0 1-1,1 0 0,-2-1-4,-19-51 55,3-24-230,4 0 0,3-1 0,4-1 0,2-27 175,0 18-230,-1-5 46,4 1-1,4 0 1,7-32 184,-8 112 66,0 1 0,1-1 0,1 1 0,0-1 0,1 1 0,0 0 0,1 0 0,0 1-1,0-1 1,1 1 0,6-8-66,-6 13 89,-1 1-1,0 0 0,1-1 1,0 2-1,0-1 0,0 1 1,1 0-1,-1 0 1,1 1-1,0-1 0,-1 1 1,8 0-89,211-40 573,-218 41-571,116-8-6,-116 9-7,0 0-1,0 1 1,1 0-1,-1 0 1,0 1-1,-1 0 1,1 0-1,0 1 1,-1 0-1,1 0 0,-1 0 1,0 1-1,0 0 1,0 0-1,5 5 12,-8-6-8,-1 0 0,1 0-1,-1 1 1,0-1 0,0 1-1,0-1 1,0 1 0,-1 0-1,0 0 1,1 0-1,-1 0 1,0 0 0,-1 0-1,1 0 1,-1 0 0,0 0-1,0 0 1,0 0 0,-1 0-1,1 0 1,-1 0 0,0 0-1,0 0 1,-1 1 8,-43 93-49,24-64 59,-1-2 0,-1 0 0,-2-2 0,-1 0 0,-1-2 1,-2-1-1,-20 15-10,12-14-3,27-16-102,19-9-190,74-21-696,-62 18 891,-1 0 1,0 2-1,0 0 1,0 1-1,0 1 1,0 1-1,-1 1 0,1 1 1,10 5 99,-19-8 6,0 1 0,0 0 0,-1 1 0,0 0 0,0 0 0,0 1 0,-1 1 0,1-1 0,-2 1 0,1 1 0,-1 0 0,-1 0 1,4 5-7,-9-5 55,0 0 1,0 1-1,-1-1 1,0 0-1,-1 1 1,1-1-1,-2 1 1,0-1 0,0 0-1,0 1 1,-1-1-1,-1 0 1,0 0-1,0 0 1,0 0 0,-1-1-1,-1 1 1,1-1-1,-1 0 1,-1 0-1,0 0-55,-17 28 200,-1-2 0,-2-1 0,-1-1 0,-2-2-1,0 0 1,-2-2 0,-2-1 0,0-2 0,-2-1 0,0-2-1,-2-1 1,0-2 0,-1-2 0,-1-1 0,0-2-1,-1-2 1,-29 5-200,-19-7-3898,82-5 2470,12 5 580</inkml:trace>
  <inkml:trace contextRef="#ctx0" brushRef="#br0" timeOffset="44142.081">26692 5238 7370,'19'7'2600,"25"16"-2104,13 13 184,11 9 345,3 19 71,-5 24-160,-18 16-144,-32 52-376,-18 6-152,-46 35-320,-17 8-232,-26-18-576,-4-8-352,5-35 5609,-8-25-3641</inkml:trace>
  <inkml:trace contextRef="#ctx0" brushRef="#br0" timeOffset="45700.77">5120 9270 5177,'-66'14'2458,"38"-15"-1531,27 5-559,45 24 120,-15-17-304,1-2-1,-1-1 1,2-2-1,-1-1 1,1-1-1,3-1-183,-29-3 18,136 12 938,140-8-956,-135-13 89,0-7-1,-1-6 1,20-11-89,-143 29-25,-14 3-19,0-1-1,-1 1 0,1-1 0,-1-1 0,0 1 0,1-1 1,-1-1-1,6-3 45,9-10-134</inkml:trace>
  <inkml:trace contextRef="#ctx0" brushRef="#br0" timeOffset="45979.026">4826 10197 6369,'-20'0'2705,"8"-7"-1809,22-1-48,8 4-112,28-3-295,16 2-89,22 5-96,13 0-48,13 0-40,14 0-32,21-21-56,-1-11-8,2-22-24,-10-11 16,-3-14-384,-1-24-576,-18-15 584</inkml:trace>
  <inkml:trace contextRef="#ctx0" brushRef="#br0" timeOffset="49127.225">7343 9030 4289,'-1'0'77,"0"0"1,1 0-1,-1 0 1,0 0-1,0 0 1,0 0-1,0 0 0,0-1 1,0 1-1,1 0 1,-1 0-1,0-1 1,0 1-1,0-1 1,1 1-1,-1-1 0,0 1 1,1-1-1,-1 1 1,0-1-1,1 1 1,-1-1-1,1 0 1,-1 0-1,1 1 0,-1-1 1,1 0-1,-1 0 1,1 1-1,0-1 1,-1 0-1,1 0 1,0 0-1,0 0 0,0 0 1,0 1-1,0-1 1,-1 0-1,2 0 1,-1 0-1,0 0 1,0 0-1,0 0 0,0 1 1,0-1-1,1 0 1,-1 0-1,0 0 1,1 0-1,-1 1 1,1-1-1,-1 0 0,1 1 1,-1-1-1,1 0 1,0 1-1,-1-1-77,51-59 734,232-212-94,-236 215-631,-3-3 0,-2-1 0,-3-2 0,-3-2 0,5-17-9,104-166 63,-135 229-55,-6 16-6,-9 19-3,-8 34-55,1 2-1,3 0 1,2 0-1,3 1 57,-3 9-65,-7 55-116,-6-1 0,-20 62 181,-28 50 117,-52 109-117,71-236 109,48-99-110,1-1 0,-1 1-1,0 0 1,0-1-1,0 1 1,1-1 0,-1 1-1,-1-1 1,1 1-1,0-1 1,0 0 0,0 1-1,-1-1 1,1 0 0,-1 0-1,1 0 1,-1 0-1,1 0 1,-1-1 0,0 1-1,1 0 1,-1-1-1,0 1 1,0-1 0,1 1-1,-1-1 1,0 0-1,0 0 1,1 0 0,-1 0-1,0 0 1,0 0-1,0-1 1,1 1 0,-1 0-1,0-1 1,0 0 0,1 1-1,-1-1 1,1 0-1,-1 0 1,0 0 0,1 0-1,0 0 1,-1 0 1,-6-7-10,0-1 1,1 0 0,-1 0-1,2-1 1,0 0 0,0 0-1,0 0 1,2-1 0,-3-5 9,5 10 12,-5-8 27,5 11-3,0 1 1,0-1-1,0 0 0,1 0 0,-1 0 0,1-1 0,0 1 0,0 0 1,0 0-1,0-1 0,0 1 0,1-1 0,0 1 0,-1 0 0,1-1 0,1 1 1,-1-1-1,0 1 0,1 0 0,0-1 0,0 1 0,0 0 0,0-1 1,1-2-37,3 3 78,-1 0 0,0 1 0,1 0 0,0-1 0,-1 1 0,1 1 0,0-1 0,0 1 0,0 0 0,0 0 0,0 0 0,0 1 0,0-1 0,0 1 0,1 1 0,-1-1 0,0 1 0,0 0 0,0 0 0,0 0 0,0 0 0,-1 1 0,1 0 0,4 3-78,45 13 301,124 34 23,-169-51-330,167 25-82,-161-26-84,-1 0 1,1 0-1,-1-1 0,0-1 1,0-1-1,0 0 0,0-1 0,0 0 1,0-1-1,-1 0 0,5-4 172,26-28-1561,-28-20 694</inkml:trace>
  <inkml:trace contextRef="#ctx0" brushRef="#br0" timeOffset="49530.508">8600 8475 8994,'-14'39'2821,"17"24"-2755,0-39 34,34 348-677,-32-344 570,0-1 0,2 0 0,1 0 0,1 0 0,11 20 7,-16-38-1,0 0 0,1-1 1,1 0-1,-1 0 0,1 0 0,0-1 0,1 0 0,0 0 0,0 0 0,0-1 0,1 0 0,0-1 1,0 1-1,1-2 0,-1 1 0,1-1 0,0 0 0,4 0 1,-6-2-2,1-1 0,-1 1 0,1-2 0,0 1 0,-1-1 1,1 0-1,0-1 0,0 0 0,-1 0 0,1-1 0,-1 0 0,1 0 0,-1-1 0,0 1 0,0-2 0,0 1 0,0-1 0,-1 0 0,1 0 1,-1-1-1,0 0 0,0 0 0,-1 0 0,0-1 0,0 0 0,0 0 0,1-2 2,12-21 10,0-1 0,-2-1 1,-1 0-1,-2-1 0,-1-1 0,-1 0 0,-2 0 1,-1-1-1,-2 0 0,-1-1 0,-1-11-10,-2 18 18,0 0 1,-2 0-1,-1 0 0,-1 0 0,-1 0 1,-2 1-1,-5-17-18,6 29 18,-1 0 0,0 1 1,-1 0-1,-1 0 0,0 1 0,0 0 0,-2 0 1,0 0-1,0 1 0,-1 1 0,0 0 0,-1 0 1,-1 1-1,-4-4-18,9 9 10,0-1-1,-1 2 1,1-1 0,-1 1 0,0 0 0,0 0 0,-1 1-1,1 0 1,-1 1 0,1 0 0,-1 0 0,0 1-1,0 0 1,1 0 0,-1 1 0,0 0 0,0 1-1,0 0 1,0 0 0,1 1 0,-1 0 0,0 1 0,1 0-1,0 0 1,0 0 0,0 1 0,0 1 0,0-1-10,-7 8 2,1 0 0,0 1 0,1 1 0,1 0 0,0 1 0,0 0 0,2 0 0,0 1 0,1 1 0,-3 6-2,-1 4-55,0 1 0,2 1 1,2 0-1,0 0 0,2 0 1,1 1-1,1 0 0,2 1 0,1-1 1,1 21 54,13 36-70</inkml:trace>
  <inkml:trace contextRef="#ctx0" brushRef="#br0" timeOffset="50098.654">10229 8722 8930,'-58'-3'2761,"-7"-1"-1613,-1 3-1,0 3 1,-17 4-1148,-143 31-942,206-33 767,1 1 0,0 1-1,1 1 1,-1 0 0,2 2-1,-8 4 176,21-11-32,0 0 0,-1 0 0,2 1 0,-1 0 0,0 0 0,0 0 0,1 0 1,0 0-1,0 1 0,0-1 0,0 1 0,0 0 0,1 0 0,-1 0 0,1 0 0,0 1 0,0-1 0,1 0 0,0 1 0,-1 0 0,1-1 0,1 1 0,-1 0 32,0 6-63,1 0 0,0 0 0,1 0 0,0 0 0,1 0 0,0-1-1,0 1 1,1-1 0,1 1 0,-1-1 0,2 0 0,1 3 63,4 10-70,0-1 1,2 0-1,0 0 0,2-1 1,0-1-1,1 0 0,1-1 1,1-1-1,15 13 70,-27-27 11,0 0 0,0 0 0,0-1 0,0 1 0,0-1 0,1 0 0,-1-1 0,1 1 0,0-1 0,0-1 0,0 1 0,0-1 0,0 0 0,0 0 0,0 0 0,0-1 0,0 0 0,1 0 0,-1-1 0,0 0 0,0 0 0,0 0 0,0-1 0,0 0 0,0 0 0,-1 0 0,1-1 0,4-3-11,6-5 101,-1-2 1,-1 1-1,0-2 1,-1 0-1,0-1 1,-1 0-1,-1-1 0,0 0 1,1-4-102,76-160 602,-77 156-565,48-115 162,-11 7-134,-7-3 1,20-118-66,-43 146 16,-6-1 0,-4 0 0,-5 0 0,-5-8-16,1 109 35,0 12 21,-9 123 369,-4-7-149,-8 49-65,1 27-57,-41 242-44,35-236-69,-3-33-12,-22 52-3,21-132-305,30-79 66,4-14-996,10-43 691</inkml:trace>
  <inkml:trace contextRef="#ctx0" brushRef="#br0" timeOffset="50777.198">10874 8578 12123,'-8'14'574,"0"0"1,2 1 0,0 0 0,1 1 0,0-1-1,1 1 1,1 0 0,-1 9-575,2 14-12,2 1 0,2-1 0,1 0 0,2 3 12,3 34-326,-2 81-1211,-6-154 1491,1-1 0,-1 1 1,1 0-1,-1-1 0,0 1 1,0 0-1,0-1 0,-1 1 1,1 0-1,-1-1 0,1 1 1,-1 0-1,0-1 0,0 1 0,0-1 1,0 1-1,-1-1 0,1 0 1,-1 1-1,1-1 0,-1 0 1,0 0-1,0 0 0,0 0 0,0 0 1,0-1-1,0 1 0,0-1 1,-1 1-1,1-1 0,0 0 1,-1 0-1,1 0 0,-1 0 1,0 0-1,1 0 0,-1-1 0,-1 1 46,-6-4 68,0 1 0,-1-2 1,1 1-1,1-1 0,-1-1 0,1 0 0,-1 0 0,1-1 0,1 0 0,-1 0 0,1-1 0,0-1 0,1 1 0,0-1 0,0 0 0,0 0 0,-4-9-68,-1-3 153,0-2 0,2 1 0,0-1 1,1 0-1,2-1 0,0 0 0,1-1 0,-1-16-153,4 22 18,2 0 1,-1 0-1,2 0 0,1 0 0,0 1 0,1-1 0,1 0 1,1-1-19,27-63 9,11-15-9,90-132-24,-102 183-8,1 1 0,3 2-1,2 1 1,1 2 0,2 1 0,2 3 0,1 1 0,7-2 32,-47 35-3,0 0 0,1 0 1,-1 0-1,1 0 0,0 1 0,-1-1 1,1 0-1,0 1 0,0 0 0,0 0 1,1 0-1,-1 0 0,0 0 0,0 1 1,0-1-1,1 1 0,-1 0 0,3 0 3,-4 1 7,0 1-1,-1-1 1,1 1 0,0-1-1,-1 1 1,1 0-1,-1 0 1,0-1-1,1 1 1,-1 0-1,0 0 1,0 0 0,0 0-1,-1 1 1,1-1-1,0 0 1,-1 0-1,1 0 1,-1 1 0,0-1-1,0 0 1,0 0-1,0 1 1,0-1-1,0 0 1,-1 1-1,1-1 1,-1 0 0,1 0-7,-1 1 8,-2 27-15,-2-1-1,-1 0 1,-2 0-1,-1 0 1,-2 2 7,-20 45-328,20-52 299,1 1-1,1 1 1,1-1-1,-3 19 30,8-24 50,0 0-1,2-1 1,0 1 0,1 0-1,2 0 1,0 0-1,0 0 1,4 7-50,-4-19-12,0 0 1,0-1 0,1 1-1,0-1 1,1 0-1,-1 0 1,1 0-1,1 0 1,-1-1 0,1 1-1,1-1 1,-1 0-1,1-1 1,0 1 0,0-1-1,0 0 1,1-1-1,0 0 1,0 0-1,0 0 1,0-1 0,2 1 11,11 0-199,0 0 1,1 0-1,0-2 1,0-1-1,0-1 1,0 0 0,0-2-1,0 0 1,-1-1-1,1-1 1,-1-1-1,0-1 1,0-1 0,0-1-1,-1 0 1,0-2-1,-1 0 1,0-1-1,13-11 199,-52 43 769,-128 119 3797,-86 108-4566,94-95 892,135-146-960,-1 1 0,0-2 0,0 1 0,0-1 0,-1 0-1,0-1 1,0 1 0,-1-2 0,1 1 0,-1-1 0,0 0 0,0-1 0,0 0 0,-5 0 68,-67 9-4155,55-5 3284</inkml:trace>
  <inkml:trace contextRef="#ctx0" brushRef="#br0" timeOffset="51979.196">12195 9000 7426,'7'-8'2888,"18"-2"-1856,18 3 9,19-3-217,1 3-24,3-2-256,-2 0-136,-6 1-176,-6-7-64,-9-6-96,0 0-8,-11 3-528,-3-1-648,-3-7 720</inkml:trace>
  <inkml:trace contextRef="#ctx0" brushRef="#br0" timeOffset="52459.347">14098 7850 8290,'4'-2'171,"0"0"0,0-1 0,0 0 0,-1 0 1,1 0-1,-1 0 0,1-1 0,-1 1 0,0-1 0,0 0 1,-1 0-1,1 0 0,-1 0 0,0 0 0,0-1 0,0 1 1,-1-1-1,1 1 0,-1-1 0,0 0-171,-1 4 24,0 0 0,1 1 0,-1-1 0,0 0 0,0 0 0,0 0 0,1 1 0,-1-1 0,0 0 0,0 0 0,0 0 0,-1 0 0,1 1 0,0-1 0,0 0 0,0 0 0,-1 0 0,1 0 0,0 1 0,-1-1 0,1 0 0,0 1-1,-1-1 1,1 0 0,-1 0 0,1 1 0,-1-1 0,0 1 0,1-1 0,-1 1 0,0-1 0,1 1 0,-1-1 0,0 1 0,0-1 0,1 1 0,-1 0 0,0-1 0,0 1-24,-9 0 79,1 0-1,-1 0 1,1 1 0,-1 0-1,1 0 1,-1 1 0,1 1 0,0 0-1,0 0 1,0 0 0,1 1-1,-1 1 1,1-1 0,-2 3-79,-25 13 47,1 3 0,1 0 0,1 3 0,1 0 1,-26 31-48,30-29-3,1 0 0,2 2 0,1 1 0,1 1 0,-3 10 3,-19 52-6,3 1-1,5 2 1,5 1-1,3 2 1,-8 73 6,12-59 0,6 1-1,4 1 1,5 25 0,7-126-2,2 0 0,-1 0-1,2 0 1,0 0 0,1 0 0,1 0 0,0-1 0,0 1 0,2-1 0,0 0 0,2 4 2,-4-14-1,-1 0 0,1 0 0,-1-1 0,1 1 0,0-1 0,1 0 1,-1 0-1,0 0 0,1 0 0,0-1 0,-1 1 0,1-1 0,0 0 0,0 0 0,1 0 0,-1-1 0,0 0 1,1 1-1,-1-1 0,0-1 0,1 1 0,-1-1 0,1 0 0,-1 0 0,1 0 0,-1 0 0,1-1 0,-1 0 0,1 0 1,-1 0-1,0 0 0,0-1 0,1 1 0,-1-1 0,3-2 1,8-6 24,0 0 0,-1-1 1,0-1-1,-1 0 0,-1-1 0,0 0 0,5-7-24,4-3 74,-2 0-1,0-2 0,-1 0 1,-2 0-1,-1-2 0,-1 0 1,-1-1-1,-1 0 0,-2-1 1,0-1-74,-7 19 37,-1-1 1,0 1 0,0-1-1,-1 0 1,-1 0 0,0 0-1,0 0 1,-1 1 0,-1-1-1,0 0 1,0 1 0,-1-1-1,-1-1-37,-1 7-20,1 1 0,-1-1 0,0 1 0,0 0 0,0 0 0,-1 1 0,0-1-1,0 1 1,0 1 0,0-1 0,-1 1 0,1 0 0,-1 1 0,0-1 0,0 1 0,0 0 0,0 1 0,0 0-1,0 0 1,0 1 0,-1 0 0,1 0 0,0 0 0,0 1 0,0 0 0,0 1 0,0-1 0,0 1-1,-4 2 21,-7 2-230,1 0 0,0 1 0,0 1 0,1 0 0,0 2 0,1 0-1,-1 0 1,2 1 0,0 1 0,0 1 0,1 0 0,1 0 0,0 2-1,-3 5 231,-29 71-953,18 9 462</inkml:trace>
  <inkml:trace contextRef="#ctx0" brushRef="#br0" timeOffset="53509.14">11748 7467 6033,'-25'25'2387,"-43"81"-1840,4-5-285,-25 21-25,-26 16 6,-15 19 69,-184 223 573,-30 74-241,183-231-656,-90 169 12,166-241-361,30-45-320,19-45 10,35-61 659,1 1 0,-1-1 0,0 0 0,0 1 1,1-1-1,-1 0 0,0 1 0,0-1 0,1 0 0,-1 0 0,0 0 1,0 0-1,0 0 0,1 0 0,-1 0 0,0 0 0,0 0 0,0 0 1,1 0-1,-1 0 0,0 0 0,0-1 0,1 1 0,-1 0 1,0-1-1,0 1 0,1 0 0,-1-1 0,0 1 0,1-1 0,-1 1 1,1-1-1,-1 0 0,0 1 0,1-1 12</inkml:trace>
  <inkml:trace contextRef="#ctx0" brushRef="#br0" timeOffset="53760.754">9972 7538 5417,'52'72'2513,"23"40"-345,35 58-1592,7 44 88,6 57 49,-2 16-129,14 44-344,-14-1-72,-10-48-64,-5-39-16,-15-68 32,19-41-96,21-28-1881,-8-18 1401</inkml:trace>
  <inkml:trace contextRef="#ctx0" brushRef="#br0" timeOffset="58433.02">19989 3664 5193,'-27'-23'4564,"26"23"-4538,0-1-1,1 1 1,-1 0 0,0-1 0,1 1-1,-1 0 1,0 0 0,0 0 0,1 0-1,-1 0 1,0-1 0,0 1 0,1 1-1,-1-1 1,0 0 0,0 0 0,1 0-1,-1 0 1,0 0 0,0 1 0,1-1-1,-1 0 1,0 1 0,1-1 0,-1 0-1,0 1 1,1-1 0,-1 1 0,1-1-1,-1 1 1,1-1 0,-1 1 0,1-1 0,-1 1-1,1 0-25,-154 128 110,-47 46 58,-211 145-55,166-101-102,163-144-5,-3-5 1,-4-2-7,88-66 0,-176 126 145,-76 75-145,-43 70 416,-12-25 37,-608 603-33,623-575-404,-114 80 25,60 2 147,159-158-69,-136 112 174,250-250-233,-115 67-73,117-69-37,-11-5-246,82-54 249,1 1 0,0-1-1,0 0 1,-1 0 0,1 0 0,0 0-1,-1 0 1,1 0 0,-1-1-1,1 1 1,-1 0 0,0-1-1,1 1 1,-1-1 0,0 0-1,1 1 1,-1-1 0,0 0-1,1 0 1,-1 0 0,0 0-1,1-1 1,-1 1 0,0 0-1,1-1 1,-1 1 0,0-1 47,6-6-723,15-14 260</inkml:trace>
  <inkml:trace contextRef="#ctx0" brushRef="#br0" timeOffset="58829.81">15026 7420 1976,'1'0'174,"-1"0"-1,1 0 0,0 0 0,0 1 1,-1-1-1,1 0 0,0 1 0,-1-1 0,1 1 1,0-1-1,-1 1 0,1-1 0,-1 1 0,1-1 1,-1 1-1,1 0 0,-1-1 0,0 1 1,1 0-1,-1-1 0,1 1 0,-1 0 0,0-1 1,0 1-1,0 0 0,1 0 0,-1-1 0,0 1 1,0 0-1,0 0 0,0-1 0,0 1 1,0 0-1,0 0 0,0 0 0,-1-1 0,1 1 1,0 0-1,0 0 0,-1-1 0,1 1 0,0 0 1,-1-1-174,-4 9 538,-50 110-77,-56 131-544,-58 25-257,104-175 276,-5 33 185,69-131-112,0-1 0,-1 0-1,1 1 1,1-1 0,-1 1-1,0-1 1,0 1 0,0 0-1,1-1 1,-1 1 0,1 0 0,0 0-1,-1-1 1,1 1 0,0 0-1,0 0 1,0-1 0,0 1-1,0 0 1,0 0 0,1-1 0,-1 1-1,1 0 1,-1 0 0,1-1-1,0 1 1,-1-1 0,1 1-1,0 0 1,0-1 0,0 0 0,0 1-1,0-1 1,1 0 0,-1 1-1,0-1 1,1 0 0,-1 0-1,0 0 1,1 0 0,0 0 0,0 0-9,48 4 234,-10-13-87,-1-3-1,0-1 1,0-2 0,-1-2-1,-1-1 1,32-21-147,13-4 175,104-42-512,-175 78 155</inkml:trace>
  <inkml:trace contextRef="#ctx0" brushRef="#br1" timeOffset="62174.581">19830 1465 5313,'9'-51'4437,"-13"49"-4082,-2 2-332,0 0 1,-1 1-1,1 0 0,0 0 1,0 0-1,0 1 0,0 0 1,0 0-1,0 1 0,-5 2-23,-1 2 0,1 0 0,0 1 0,0 0 0,1 0 0,0 1 0,0 1 0,-7 9 0,-88 98-5,-91 42 448,34-43 137,-130 96-111,-55 11-427,89-17-21,247-196-18,-145 116 246,-73 40-249,-354 233 516,106-51-63,151-117 20,89-69 173,-11-8-646,85-57 131,-483 321 56,447-301-176,-264 165 2,390-233-12,-106 69-1,-65 26 0,-163 46 2,345-164 0,-542 218 34,174-60 137,-102 13 32,368-135-190,-10 14-15,135-59 1,-263 129 4,-78 33-28,291-144 24,8-5 5,2 4 0,2 3 0,1 4 1,-20 16-7,-141 134 17,-186 142 466,394-309-439,-4 4 5,1 0-1,2 2 1,-21 27-49,8-1 51,22-26-15,-2-1 0,0-1 0,-23 20-36,-19 3 113,24-24-51,41-26-102,-1-1 0,1 1 0,-1-1 1,1 1-1,-1-1 0,1 0 0,-1 1 1,0-1-1,1 0 0,-1 1 0,1-1 0,-1 0 1,0 0-1,1 1 0,-1-1 0,0 0 1,1 0-1,-1 0 0,0 0 0,1 0 0,-1 0 1,0 0-1,1 0 0,-1 0 0,1-1 1,-1 1-1,0 0 0,1 0 0,-1 0 1,0-1-1,1 1 0,-1 0 0,1-1 0,-1 1 1,1-1-1,-1 1 0,1 0 0,-1-1 1,1 1-1,-1-1 40,0-1-267</inkml:trace>
  <inkml:trace contextRef="#ctx0" brushRef="#br1" timeOffset="62646.206">9966 6626 2889,'-53'42'4401,"-24"-15"-1211,37 3-2661,25-15-523,0 1 0,1 1 0,1 0 0,1 1 0,0 0 0,1 1 0,1 0 0,-5 16-6,0-5 1,-45 89 129,-6-3-1,-51 67-129,86-141 90,-56 90 518,82-123-542,1 0-1,0 0 0,0 1 1,1 0-1,1 0 1,-1 0-1,1 0 0,1 0 1,0 0-1,1 0 1,0 1-1,0-1 0,2 9-65,-1-14 21,0 0-1,1-1 1,-1 1-1,1 0 1,0-1-1,0 0 1,1 1-1,-1-1 0,1 0 1,0 0-1,0 0 1,0-1-1,1 1 1,-1-1-1,1 1 1,0-1-1,0-1 1,0 1-1,0 0 0,1-1 1,-1 0-1,1 0 1,-1 0-1,1-1-20,6 3 63,-1-2 0,1 1 0,0-1 0,0-1-1,0 0 1,0-1 0,0 0 0,0 0 0,0-1-1,4-2-62,14-3 128,0-1 0,-1-2-1,0-1 1,0-1 0,-1-2-1,-1 0 1,0-2 0,8-7-128,95-73-398,51-29-3242,-64 52 2170</inkml:trace>
  <inkml:trace contextRef="#ctx0" brushRef="#br2" timeOffset="67023.545">24908 2367 6273,'-2'-9'695,"2"7"-589,-1 0 0,0 0 0,0 0-1,0 1 1,1-1 0,-1 0 0,1 0 0,0 0 0,0 0 0,-1 0 0,1 0-1,1 0 1,-1 0 0,0 0 0,0 0 0,1 0 0,-1 0 0,1 0 0,-1 0 0,1 0-1,0 0 1,0 0 0,0 1 0,0-1 0,0 0 0,0 1 0,0-1 0,1 1-1,-1-1 1,1 1 0,-1-1 0,1 1 0,-1 0 0,1 0 0,0 0 0,0 0 0,-1 0-1,1 0 1,0 1 0,0-1 0,0 0-106,0 2 0,1 0 0,-1 1-1,0-1 1,0 0 0,0 1 0,0-1 0,0 1-1,-1-1 1,1 1 0,0 0 0,-1 0 0,1 0-1,-1 0 1,0 0 0,1 0 0,-1 0 0,0 0-1,0 1 1,0-1 0,-1 0 0,1 1 0,-1-1-1,1 1 1,-1-1 0,0 0 0,0 1-1,0-1 1,0 1 0,0-1 0,-1 1 0,1-1-1,-1 3 1,-4 13 36,-1 0 0,0 0 0,-1 0 0,-1-1-1,-1 0 1,0-1 0,-1 1 0,-1-2-1,-1 0 1,0 0 0,-1-1 0,-13 11-36,-27 29 173,-2-2-1,-24 14-172,-52 32 160,-115 54 278,209-129-366,-223 147 364,124-65-206,31-23 151,-99 59-381,-37 9 77,-130 138-50,247-206-26,-3-18-1,36-17 21,2 5 0,2 4 0,-36 32-21,-135 111 164,-300 172 176,352-219-219,-161 109 251,-71 1 75,-161 161-316,502-360-133,4 5 1,-77 71 1,48-20-12,40-38 1,-55 41 11,64-65 10,-2-4-1,-36 18-9,-50 30 1,83-36 2,-91 69 10,92-68-14,-1-11-6,-34 53 11,49-43 0,-98 71-13,60-55 17,-45 67 85,128-126-7,0 0 0,-2-2 0,0 0 0,-10 5-86,-54 64 319,64-68-307,11-12-14,0 0 0,1 0 0,1 1 0,0 0 0,0 0 0,0 0-1,1 3 3,4-10-24,1 0-1,-1 0 0,1 0 0,-1 0 0,0 0 0,-1 0 0,1 0 0,0-1 0,-1 1 1,1-1-1,-1 0 0,0 1 0,0-1 0,0-1 0,-1 2 25,2-11-2971,2 6 2515</inkml:trace>
  <inkml:trace contextRef="#ctx0" brushRef="#br2" timeOffset="67426.984">17508 7294 7994,'35'-63'3071,"-34"63"-3065,-1 0-1,0-1 1,1 1 0,-1-1-1,0 1 1,1 0 0,-1 0 0,1-1-1,-1 1 1,0 0 0,1 0-1,-1-1 1,1 1 0,-1 0-1,1 0 1,-1 0 0,1 0-1,-1 0 1,1 0 0,-1-1-1,1 1 1,-1 1 0,1-1 0,-1 0-1,1 0 1,-1 0 0,1 0-1,-1 0 1,1 0 0,-1 0-1,1 1 1,-1-1 0,1 0-1,-1 0 1,1 1 0,-1-1-1,0 0 1,1 1 0,-1-1-1,1 0 1,-1 1 0,0-1 0,1 1-1,-1-1 1,0 1 0,0-1-1,1 0 1,-1 1 0,0-1-1,0 1 1,0-1 0,0 1-1,0 0-5,4 16 43,-1 1 0,-1 0-1,-1 0 1,0 0-1,-2 0 1,0 0-1,-1 0 1,-3 11-43,5-25 5,-9 59 25,-3-2 0,-2 1 0,-3-2 0,-4 6-30,-31 76 72,24-38 49,27-100-117,1-1 0,0 1 0,0-1 0,1 1 0,-1-1 0,0 1 0,1-1 0,0 1 0,0-1 0,0 1 0,0-1 0,1 0 0,-1 0 0,1 0 0,0 0 0,0 0 0,0 0 0,0 0 0,1 0 0,-1-1 0,1 1 0,-1-1 0,1 0 0,0 0 0,0 0 0,0 0 0,0 0 0,0-1 0,1 1 0,-1-1 0,0 0 0,1 0 0,-1 0 0,1 0 0,-1-1 0,4 1-4,2 0 26,-1 0 1,1-1-1,-1 0 0,1 0 0,0-1 0,-1 0 0,1-1 1,7-2-27,4-4 115,-1-1 0,1 0 0,-2-2-1,1 0 1,15-13-115,37-35 282,-2-2-1,-3-3 1,35-46-282,75-96-518,-130 141-307,-27 43 317</inkml:trace>
  <inkml:trace contextRef="#ctx0" brushRef="#br0" timeOffset="69563.857">15590 8562 5929,'-1'-10'337,"0"1"0,1-1 1,0 0-1,0 1 0,1-1 0,0 1 0,1-1 0,0 1 0,2-4-337,-3 10 54,-1 1 0,1-1-1,0 1 1,-1-1 0,1 1-1,0 0 1,1-1 0,-1 1-1,0 0 1,1 0 0,-1 0 0,1 0-1,0 0 1,0 0 0,-1 0-1,1 0 1,0 1 0,1-1-1,-1 1 1,0 0 0,0-1-1,1 1 1,-1 0 0,0 0 0,1 0-1,-1 1 1,2-1-54,-2 2 27,1 0 1,-1 1-1,0-1 0,0 1 1,1 0-1,-1-1 0,0 1 1,-1 0-1,1 0 0,0 0 1,0 0-1,-1 1 1,1-1-1,-1 0 0,0 1 1,0-1-1,0 1 0,0-1 1,0 1-1,-1 0 0,1-1 1,-1 1-1,1 2-27,0-3 16,11 49 71,-2 0-1,-2 1 0,-3 0 1,0 38-87,-8-7 4,-3 0 0,-3 0 0,-4-1 0,-4-1 0,-3 0 0,-13 28-4,-14 18-466,41-108-76,5-15 188</inkml:trace>
  <inkml:trace contextRef="#ctx0" brushRef="#br0" timeOffset="69834.295">15208 9039 6401,'22'13'2457,"33"-3"-1545,14-3-176,25-7-72,4-13-31,-1 3-209,0-9-88,-3-7-96,-4 4-56,-8-8-120,-7 8-144,-18 9-816,3-4 640</inkml:trace>
  <inkml:trace contextRef="#ctx0" brushRef="#br0" timeOffset="70207.522">16891 8089 5409,'-2'-2'190,"1"0"0,0 1 0,-1-1-1,1 0 1,0 0 0,0 0 0,0 0 0,0 0-1,1-1 1,-1 1 0,0 0 0,1 0 0,0 0-1,-1-1 1,1 1 0,0 0 0,0-1 0,0 1-1,1 0 1,-1 0 0,0-1 0,1 1 0,0 0-1,-1 0 1,2-2-190,-2 4 6,1 0 1,-1-1-1,1 1 0,-1 0 0,1 0 0,0 0 1,-1 0-1,1-1 0,-1 1 0,1 0 0,-1 0 1,1 0-1,0 0 0,-1 0 0,1 0 0,-1 1 1,1-1-1,-1 0 0,1 0 0,0 0 0,-1 0 1,1 1-1,-1-1 0,1 0 0,-1 1 0,1-1 1,-1 0-1,1 1 0,-1-1 0,0 0 0,1 1 1,-1-1-1,1 1 0,-1-1 0,0 1 0,0-1 1,1 1-1,-1-1 0,0 1 0,1 0-6,2 4-3,1 1 0,-1 0 0,0-1 0,0 1 0,-1 1 0,0-1 0,0 0 0,0 0 0,-1 1 0,0 0 3,11 79-23,-3 85 172,-7 0 0,-8 0 0,-8-1 0,-15 59-149,6-5 1582,27-168-1538,-4-56-66,0 0 0,0 0 1,1 0-1,-1 0 1,0 0-1,0 0 0,0-1 1,0 1-1,0 0 1,1 0-1,-1 0 0,0 0 1,0 0-1,0 0 0,1 0 1,-1 0-1,0 0 1,0 0-1,0 0 0,1 0 1,-1 0-1,0 0 0,0 0 1,0 0-1,0 0 1,1 0-1,-1 0 0,0 0 1,0 0-1,0 0 1,1 0-1,-1 0 0,0 1 1,0-1-1,0 0 0,0 0 1,1 0-1,-1 0 1,0 0-1,0 0 0,0 1 1,0-1-1,0 0 1,0 0-1,0 0 0,1 0 1,-1 1-1,0-1 0,0 0 1,0 0-1,0 0 1,0 1-1,0-1 0,0 0 1,0 0-1,0 0 0,0 0 1,0 1-1,0-1 1,0 0-1,0 0 0,0 1 22,12-23-468</inkml:trace>
  <inkml:trace contextRef="#ctx0" brushRef="#br0" timeOffset="70814.083">17894 7917 7346,'1'-6'2910,"-1"15"-3109,-55 80 172,-11 1 251,28-17-114,4 3 0,4 0-1,-16 59-109,-35 90 53,61-174 22,-39 76 526,26-55 182,32-66-696,0-6-69,1 1 1,0 0-1,-1 0 0,1 0 0,0 0 0,0 0 1,0 0-1,0-1 0,-1 1 0,1 0 0,1 0 1,-1 0-1,0 0 0,0 0 0,0 0 0,0 0 1,1-1-1,-1 1 0,0 0 0,1 0 0,-1 0 1,0 0-1,1-1 0,-1 1 0,1 0 0,0-1 1,-1 1-1,1 0 0,0-1 0,-1 1 0,1 0 1,0-1-1,0 1-18,2 1 52,1-1 1,0 1-1,-1-1 1,1 1-1,0-1 1,-1 0-1,1-1 1,0 1-1,0-1 1,0 0-1,-1 0 1,1 0-1,0 0 1,0 0-1,0-1 1,0 0-1,-1 0 1,1 0-1,0 0-52,119-35 752,-94 29-693,1 1-1,-1 1 0,1 2 1,12 0-59,70 2 6,-62-3 10,0-2 0,0-2-1,44-14-15,-77 17 2,100-20-69,-80 21-663,-31 10 73,-27 37-1134,-6-11 1353</inkml:trace>
  <inkml:trace contextRef="#ctx0" brushRef="#br0" timeOffset="71640.16">17926 8482 6473,'-5'-3'1308,"5"2"-1265,0 1 0,0 0 0,0-1 0,-1 1 0,1 0 0,0-1 0,-1 1 0,1 0 0,0-1 1,-1 1-1,1 0 0,0 0 0,-1-1 0,1 1 0,-1 0 0,1 0 0,0 0 0,-1 0 0,1 0 1,-1-1-1,1 1 0,0 0 0,-1 0 0,1 0 0,-1 0 0,1 0 0,-1 0 0,1 0 0,-1 0 1,1 1-1,0-1 0,-1 0 0,1 0 0,-1 0 0,1 0 0,0 0 0,-1 1 0,1-1 0,0 0 1,-1 0-1,1 1 0,0-1 0,-1 0 0,1 1 0,0-1 0,-1 0 0,1 1 0,0-1 0,0 0 0,0 1 1,-1-1-1,1 1 0,0-1 0,0 0 0,0 1 0,0-1 0,0 1 0,0-1 0,0 1 0,-1-1 1,1 1-1,1-1 0,-1 0 0,0 1 0,0-1 0,0 1 0,0-1 0,0 1 0,0-1-43,-1 96 190,24 290 387,-22-332-376,-2 0 0,-3 1-1,-2-1 1,-9 36-201,-22 42 195,2-52-655,25-58-233,2-16-193,1-13 280</inkml:trace>
  <inkml:trace contextRef="#ctx0" brushRef="#br0" timeOffset="72110.954">18743 8290 5641,'-2'1'136,"1"0"0,0 0-1,-1 0 1,1 1 0,0-1 0,0 0-1,0 1 1,0-1 0,0 1 0,0-1-1,0 1 1,0 0 0,1-1 0,-1 1-1,0 0 1,1-1 0,0 1 0,-1 0-1,1 0 1,0 0 0,0 0-136,-4 16 287,-62 325 225,58-288-448,1 0 0,3 1-1,3 0 1,4 34-64,-2-75 38,0 0 0,1 0 0,1 0 0,1 0 0,0 0 1,1-1-1,0 1 0,1-1 0,4 6-38,-6-15 40,-1-1 0,1 0 0,0 0 0,0 0 0,0 0 1,0-1-1,1 1 0,-1-1 0,1 0 0,0-1 0,0 1 0,0-1 1,0 0-1,0 0 0,1 0 0,-1-1 0,1 0 0,-1 0 0,1 0 1,-1-1-1,1 0 0,-1 0 0,1 0 0,-1-1 0,1 0 0,-1 0 1,1 0-1,-1-1 0,1 1 0,-1-1 0,0 0 0,0-1 0,0 0 1,0 1-1,-1-2 0,1 1 0,-1 0 0,0-1 0,0 0 0,3-3-40,59-70 302,-9 3-11,40-68-291,-40 41 150,31-75-150,-75 146 150,0-2 0,-3 0 0,0 0-1,-2-1 1,-2 1 0,-1-2 0,0-12-150,-4 35 141,-1 0 1,0 0 0,0 0-1,-1 0 1,0 0 0,-1 0-1,-1 1 1,1-1 0,-2 0-1,0 1 1,0 0 0,0 0-1,-1 0 1,-1 1 0,0-1-1,0 1 1,-4-3-142,-2-2 215,-1 0 1,-1 1-1,-1 1 0,1 0 1,-2 1-1,0 0 0,0 1 0,-1 1 1,-9-3-216,16 6-54,-1 1 0,1 0 0,-1 1 0,0 0 0,0 1 0,0 0 0,-1 1 0,1 0 0,0 0 1,-1 2-1,0-1 0,1 1 0,-1 1 0,1 0 0,-1 1 0,1 0 0,0 1 0,0 0 0,0 1 0,0 0 0,0 0 0,1 1 1,-7 5 53,-1 2-341,2 2 1,-1 0 0,1 1 0,1 1 0,-3 5 340,-94 121-1056</inkml:trace>
  <inkml:trace contextRef="#ctx0" brushRef="#br0" timeOffset="74024.882">6953 10061 6233,'42'-27'3138,"-28"22"-2903,1 1-1,0 0 0,0 1 0,0 1 1,1 1-1,8-1-234,272 14 544,-133-20-125,86-18-419,-194 20 48,439-55 408,-215 17-156,36 0-3,-149 30-151,171-25 133,395 3 385,-530 30-496,215-30 41,11 0-137,-217 32-51,214 0 17,-12 21 108,-7 13 143,9-4-81,238-2-147,-27 13-38,155 33-7,-689-58-10,410 41 17,74-24-20,4 4 13,549-33 6,-585-31-28,98-22 42,-264 37-31,-341 16-189,-1 1 0,1 2 1,0 1-1,-1 3 0,8 2 184,-11 4-967,-36 3 386</inkml:trace>
  <inkml:trace contextRef="#ctx0" brushRef="#br0" timeOffset="75054.469">12698 10502 7090,'-21'-4'3071,"113"4"-3054,-59-4-13,-2-2 0,1-1 0,0-1 0,17-9-4,82-18 8,93 13 3,-115 16 20,-12 11 82,38 8 338,-128-12-410,1 0 1,0 1-1,-1 0 1,1 0-1,-1 1 1,0 0-1,0 0 1,0 1-1,0 0 0,0 0 1,-1 0-1,0 1 1,0 0-1,0 0 1,0 1-1,-1 0 1,0 0-1,0 0 1,-1 1-42,-1 0-3,0 0-1,-1 1 1,-1-1 0,1 1 0,-1 0 0,0-1 0,-1 1-1,0 0 1,0 0 0,-1-1 0,0 1 0,0 0 0,0-1-1,-1 1 1,-1-1 0,-2 7 3,-2-1-59,-1-1 1,-1-1-1,0 0 0,0 0 1,-1 0-1,-4 3 59,-85 65-283,82-67 298,0 0 0,0-1 0,-1-1 0,-1-1 0,0 0 0,0-2 0,0 0 0,-1-1 0,-11 1-15,-92 8 315,108-14-263,12-2-38,-1 1 1,0-1-1,1 1 0,-1 0 0,1 0 0,-1 1 1,0-1-1,1 1 0,-1 0 0,1 0 0,0 0 1,-1 0-1,1 0 0,0 1 0,-1 0 0,1-1 1,0 1-1,0 0 0,0 1 0,1-1 1,-1 0-1,0 1 0,1 0 0,-2 1-14,2 2 5,1-1 0,-1 1 0,1-1 0,0 1-1,0-1 1,0 1 0,1 0 0,0-1 0,0 1 0,1 0 0,-1 0-1,1-1 1,0 1 0,1 2-5,4 9-13,-1 1-1,2-1 0,1 0 0,0 0 1,0-1-1,2 0 0,0-1 1,1 0-1,1-1 0,0 0 1,0-1-1,2 0 0,0-1 1,0 0-1,9 5 14,20 10-83,1 0 0,1-3 1,1-2-1,1-2 0,4-1 83,152 58-1026,-148-60 733,-36-13 252,0 2 1,-1 0-1,1 0 1,-2 2-1,1 0 1,-1 2-1,0-1 1,-1 2 0,0 0-1,0 2 41,-14-11 25,0-1 0,1 1-1,-1 0 1,0 0 0,0 0 0,0 0 0,-1 0 0,1 1-1,-1-1 1,1 0 0,-1 1 0,1 0 0,-1-1-1,0 1 1,0-1 0,-1 1 0,1 0 0,0 0-1,-1 0 1,0-1 0,0 1 0,0 0 0,0 0 0,0 0-1,0 0 1,-1-1 0,1 1 0,-1 0 0,0 0-1,0-1 1,0 1 0,0 0 0,0-1 0,-1 1-1,1-1 1,-1 0 0,1 1 0,-2-1-25,-6 8 126,0 0-1,-1-1 1,0 0 0,-1-1-1,0 0 1,0-1-1,-1 0 1,-1-1-126,5-1 66,-171 81 1305,127-63-951,-1-3 1,-1-3-1,-1-1 1,0-3-1,-1-3 1,-39 2-421,-179 1 75,162 1-727,66 5 3705,13 0-1655</inkml:trace>
  <inkml:trace contextRef="#ctx0" brushRef="#br0" timeOffset="81858.565">21448 9935 4929,'-23'-24'1281,"0"1"1,-2 0-1,0 2 0,-2 1 1,-5-2-1282,-18 0 688,41 13-501,27 4-173,55-15-20,200-4-9,-204 11 160,0-2 0,0-3 0,-2-3 0,52-24-145,-9-14-417,-101 57-314,-16 6 289</inkml:trace>
  <inkml:trace contextRef="#ctx0" brushRef="#br0" timeOffset="82076.491">20990 10508 9210,'47'-15'3465,"46"-11"-2537,24-1-144,23-12-152,6-2-224,8 2-416,-24 2-408,-7 32-1016,-21-3 944</inkml:trace>
  <inkml:trace contextRef="#ctx0" brushRef="#br0" timeOffset="87522.623">23290 9269 5361,'-96'-10'4785,"96"10"-4776,0 0 0,-1 0 0,1 1 0,0-1 0,-1 0 0,1 0 0,0 0 0,0 0 0,-1 1 0,1-1 0,0 0 0,-1 0 0,1 0 0,-1 0 1,1 0-1,0 0 0,-1 0 0,1 0 0,0 0 0,-1 0 0,1 0 0,0 0 0,-1 0 0,1 0 0,0-1 0,-1 1 0,1 0 0,0 0 0,-1 0 0,1 0 0,0-1 0,0 1 0,-1 0 0,1 0 0,0-1 0,0 1 0,-1 0 0,1 0 0,0-1 0,0 1 0,-1 0 0,1-1 0,0 1 0,0 0 0,0-1 0,0 1 0,0 0 0,0-1 0,0 1 0,0 0 0,0-1 0,0 1 0,0 0 0,0-1 0,0 1 0,0 0 0,0-1-9,18-12 62,-12 9-58,322-228 8,-275 196-11,-3-3 0,-1-1 0,29-33-1,43-69 71,-37 22 67,-81 116-133,1-2 2,1 0 0,-2 0-1,1-1 1,-1 0 0,0 0 0,0 0 0,0 0 0,-1 0 0,0 0 0,-1-1-1,1-1-6,-2 1-1,1 8 0,-1-1-1,1 0 0,-1 0 0,0 0 0,0 0 0,1 0 0,-1 0 0,0 1 0,0-1 1,0 0-1,0 0 0,0 0 0,0 0 0,0 0 0,0 0 0,-1 0 0,1 0 1,0 1-1,0-1 0,-1 0 0,1 0 0,-1 0 0,1 0 0,0 1 0,-1-1 0,0 0 1,1 0-1,-1 1 0,1-1 0,-1 0 0,0 1 0,1-1 0,-1 1 0,0-1 0,0 1 1,0-1-1,0 1 2,-1 0-7,1 0 1,-1 0 0,1 1 0,-1-1-1,1 1 1,-1-1 0,1 1-1,-1 0 1,1-1 0,-1 1-1,1 0 1,-1 0 0,1 0 0,0 0-1,0 0 1,0 0 0,-1 0-1,1 1 1,0-1 0,0 0 0,1 1-1,-1-1 1,0 1 0,0 0 6,-4 5-20,-8 14 2,0 0-1,2 1 1,1 0 0,0 1-1,2 0 1,-3 12 18,7-23-3,-42 189-21,-11 77-42,-42 190-312,96-452 364,-4 19 11,-1 1 0,-1-1 1,-2 0-1,-2-1 1,-1-1-1,-1 0 0,-2-1 1,-16 23 2,-22-5 79,54-49-76,0 0 0,0-1 0,-1 1 0,1-1 0,0 1 0,0-1 0,0 0 0,-1 1 0,1-1 0,0 0 0,0 0 0,-1 0 0,1 0 0,0 0 0,0 0 0,-1 0 0,1 0 0,0-1 0,0 1 1,-1 0-1,1-1 0,0 1 0,0-1 0,0 1 0,0-1 0,0 0 0,0 1 0,0-1 0,0 0 0,0 0 0,0 0 0,0 0 0,0 0 0,0 0 0,1 0 0,-1 0 0,0-1-3,-16-46 50,16 39-22,2-1 0,-1 1 0,1 0 0,0 0 0,1 0 0,0 0 0,1 0 0,0 0 0,0 0 0,1 1 0,0-1 0,0 1 0,1 0 0,0 0-1,0 1 1,1 0 0,0 0 0,0 0 0,1 0 0,0 1 0,0 0 0,1 1 0,-1 0 0,6-3-28,1 1 141,2 0 1,-1 1-1,1 1 0,-1 0 0,1 1 1,8 0-142,-4-1 131,422-111 1124,-425 112-1271,-9 2-84,0 1 0,0-1 0,-1-1-1,1 1 1,-1-1 0,0 0-1,0-1 1,0 0 0,0 0 0,0-1-1,-1 1 1,4-5 100,-3-3-410</inkml:trace>
  <inkml:trace contextRef="#ctx0" brushRef="#br0" timeOffset="87961.795">24892 8403 6857,'-3'-7'1775,"3"7"-1748,-1 0-1,1 0 1,0 0 0,0 1 0,0-1 0,0 0 0,0 0 0,-1 1 0,1-1 0,0 0 0,0 0 0,0 0-1,-1 0 1,1 0 0,0 1 0,0-1 0,0 0 0,-1 0 0,1 0 0,0 0 0,0 0 0,-1 0 0,1 0-1,0 0 1,0 0 0,-1 0 0,1 0 0,0 0 0,0 0 0,-1 0 0,1 0 0,0 0 0,0 0-1,-1 0 1,1 0 0,0 0 0,0 0 0,-1 0 0,1 0 0,0-1 0,0 1 0,-1 0 0,1 0 0,0 0-1,0 0 1,0-1 0,0 1 0,-1 0 0,1 0 0,0 0 0,0-1 0,0 1 0,0 0 0,0 0 0,0 0-1,-1-1 1,1 1 0,0 0 0,0 0 0,0-1 0,0 1 0,0 0 0,0-1 0,0 1 0,0 0 0,0 0-27,-22 71-48,-2 12-440,-4 0 1,-3-2-1,-16 23 488,47-104 0,-109 235-248,8-23 704,44-96 788,55-113-1191,1 0-1,0 0 1,0 1-1,1-1 1,-1 1 0,1-1-1,-1 0 1,1 1-1,0-1 1,0 1 0,1-1-1,-1 0 1,1 1 0,-1-1-1,1 1 1,0-1-1,0 0 1,1 0 0,-1 0-1,1 0 1,0 0 0,-1 0-1,1 0 1,2 1-53,2 0 2,0-1 0,0 0 1,1 0-1,0-1 0,-1 0 1,1 0-1,0 0 0,0-1 1,0 0-1,0-1 0,0 1 1,5-1-3,50 0-27,0-2 1,-1-2 0,0-4-1,37-9 27,61-37 138,48-47-466,-169 80 154</inkml:trace>
  <inkml:trace contextRef="#ctx0" brushRef="#br0" timeOffset="88251.25">24954 8835 6353,'10'35'2377,"-3"22"-2001,-1 30 16,-12 26-224,-4 8-104,-7 4-48,-3-20 8,-1-27 80,5-1 88,11-13 40,-1-24-8,6-2-80,0-9-152,-6-32-432,3 16 104,0-36 128</inkml:trace>
  <inkml:trace contextRef="#ctx0" brushRef="#br0" timeOffset="88722.815">25804 8320 5817,'0'0'12,"4"0"164,-1 1 1,0-1-1,1-1 0,-1 1 0,1 0 0,-1-1 0,0 0 0,0 0 0,1 0 0,-1 0 0,0 0 1,0-1-1,0 1 0,0-1 0,0 0 0,0 0 0,-1 0 0,1 0 0,-1 0 0,1-1 0,0 0-176,0-3 1136,-5 11-703,-5 5-175,-20 26-115,-166 259-116,155-237 136,3 2 0,2 2 1,2 1-1,4 1 0,2 1 0,3 2 1,1 11-164,15 33 284,6-108-282,0 0 0,0-1 0,1 1 0,-1 0 0,1-1 0,-1 1 0,1-1 0,0 1 0,0-1 0,0 0 0,1 1 0,-1-1-1,1 0 1,-1 0 0,1 0 0,-1 0 0,1 0 0,0 0 0,0 0 0,0 0 0,0-1 0,1 1 0,-1-1 0,0 0 0,1 0 0,-1 0 0,0 0 0,1 0 0,-1 0 0,1 0 0,1-1-2,35 10 13,0-3-1,0-1 1,0-2 0,1-1-1,0-2 1,-1-2 0,1-2-1,6-2-12,225-33 35,-191 12-139,-39 9-803,-37 15 659,-4 8 17</inkml:trace>
  <inkml:trace contextRef="#ctx0" brushRef="#br0" timeOffset="88976.559">26086 8735 7858,'-9'9'3304,"6"15"-1623,5 40-1073,-1 20-56,-2 45-232,-3 5-136,-7 16-160,-2 15-8,-13-6-120,-1 2-160,-11-37-328,4-37-136,-1-47-288,0-20 599</inkml:trace>
  <inkml:trace contextRef="#ctx0" brushRef="#br0" timeOffset="89559.211">23066 10340 7370,'154'-27'3659,"82"-23"-2251,-171 43-1287,-1 3-1,1 3 0,0 3 1,15 5-121,863 45 250,-654-37-72,-86-31 778,508-72 1104,-632 75-2044,0 3 0,1 3 0,1 5-1,58 5-15,-89 8-901,-49-11 867,-1 0 1,1 0 0,-1 0-1,1 0 1,0 1 0,-1-1-1,1 0 1,-1 0 0,1 0-1,-1 1 1,1-1 0,-1 0-1,1 1 1,-1-1 0,1 0-1,-1 1 1,0-1 0,1 1-1,-1-1 1,0 1-1,1-1 1,-1 1 0,0-1-1,1 1 1,-1-1 0,0 1-1,0-1 1,0 1 0,1-1-1,-1 1 1,0 0 0,0-1-1,0 1 1,0-1 0,0 1-1,0-1 1,0 1 0,0 0-1,0-1 1,-1 1 0,1 0 33,-31 22-811</inkml:trace>
  <inkml:trace contextRef="#ctx0" brushRef="#br0" timeOffset="90611.524">24238 10850 6441,'0'-4'1177,"0"0"-943,0 1 1,0 0-1,0 0 1,0-1-1,1 1 1,-1 0-1,1 0 1,0 0 0,0-1-1,0 1 1,1 0-1,-1 0 1,1 1-1,-1-1 1,1 0-1,1-1-234,1-2 63,-2 3-44,0 1 0,-1-1 0,1 1 0,1-1 0,-1 1 0,0 0 0,0 0 0,1 0 0,-1 0 0,1 0 0,0 0 0,-1 1 0,1-1 0,0 1 0,0 0 0,0 0 0,0 0 0,0 0 0,0 0 0,0 1 0,1 0-19,10 0 23,0 1-1,0 1 1,0 0 0,-1 1-1,1 0 1,7 4-23,11 2 3,-18-5-2,1 0 1,-1 1 0,0 0-1,0 1 1,-1 1 0,1 0-1,-2 1 1,1 0 0,-1 1-1,0 1 1,-1 0 0,0 0 0,0 1-1,-1 0 1,-1 1-2,7 10 17,0 1 0,-2 1 0,0 0 0,5 18-17,-18-41 8,0 1 0,-1 0-1,1 0 1,-1 0 0,0 0 0,1 0 0,-1 0 0,0-1 0,0 1 0,0 0-1,-1 0 1,1 0 0,0 0 0,-1 0 0,1 0 0,-1-1 0,0 1-1,1 0 1,-1 0 0,0-1 0,0 1 0,0 0 0,0-1 0,0 1-1,-1-1 1,1 0 0,0 1 0,-1-1 0,1 0 0,-2 1-8,-8 10 48,-98 83 157,87-79-190,-26 17 30,-1-3 0,-44 19-45,25-13 31,-20 21 9,43-14-28,37-36-54,56 5 16,66 18 148,54-14 2,-134-12-124,-1 1-1,1 2 1,-1 1 0,0 2 0,-1 1-1,14 7 1,-31-11-15,-1 2-1,1-1 1,-1 2 0,-1 0-1,10 9 16,-21-16 1,1-1 0,-1 1-1,0 0 1,0 0 0,-1-1 0,1 1-1,-1 0 1,1 1 0,-1-1-1,0 0 1,0 0 0,-1 0 0,1 1-1,0-1 1,-1 0 0,0 1 0,0-1-1,0 1 1,0-1 0,-1 0 0,1 1-1,-1-1 1,0 0 0,0 0 0,0 1-1,-1 2 0,-47 76 274,34-63-89,-2 0-1,0-1 0,-1-1 0,0 0 0,-2-2 0,0 0 0,-1-1 1,-21 10-185,-29 12 641,-3-3 0,-9-1-641,-2 3 217,-84 39-485,47-16-2405,59-35 1623</inkml:trace>
  <inkml:trace contextRef="#ctx0" brushRef="#br0" timeOffset="93326.928">27018 9938 2336,'-2'1'308,"0"1"-1,0-1 0,0 0 1,0 0-1,-1 0 0,1 0 1,0 0-1,-1-1 0,1 1 0,-1-1 1,1 1-1,-1-1 0,1 0 1,-1 0-1,1 0 0,0 0 1,-1-1-308,-3 1 873,5 0-612,-17 0 618,18-1-841,0 1-1,0 0 1,0-1 0,0 1-1,0-1 1,0 1 0,0 0-1,1-1 1,-1 1 0,0 0-1,0-1 1,1 1 0,-1 0-1,0-1 1,0 1 0,1 0-1,-1 0 1,0-1 0,1 1-1,-1 0 1,0 0 0,1-1-1,-1 1 1,1 0 0,-1 0-1,0 0 1,1 0 0,-1 0-1,0 0 1,1 0 0,-1-1-1,1 1 1,-1 0 0,1 0-1,-1 1 1,0-1 0,1 0-1,-1 0 1,1 0 0,-1 0-1,0 0 1,1 0 0,-1 0-1,0 1 1,1-1-38,4 0 156,45 5 51,51-2 157,-73-8-206,-1-1 0,0-1 0,0-2-1,0 0 1,-1-2 0,-1-1 0,3-2-158,57-24 152,-51 25-103,1 2-1,0 1 1,1 2-1,4 1-48,27 12-74,-50-1-131,-2 4-1183,-24-5 866</inkml:trace>
  <inkml:trace contextRef="#ctx0" brushRef="#br0" timeOffset="93641.552">27058 10304 4273,'-2'0'199,"2"0"-130,-1 0 1,1 0 0,0 0-1,-1 0 1,1 0 0,-1 0-1,1 0 1,-1 1 0,1-1-1,0 0 1,-1 0 0,1 0-1,-1 0 1,1 1 0,0-1-1,-1 0 1,1 0 0,0 1-1,-1-1 1,1 0 0,0 0-1,0 1 1,-1-1 0,1 0-1,0 1 1,0-1 0,-1 1-1,1-1 1,0 0 0,0 1-1,0-1 1,0 1 0,0-1-1,-1 0 1,1 1 0,0-1-1,0 1 1,0-1 0,0 1-1,0-1 1,0 0 0,0 1-1,1-1 1,-1 1 0,0-1-1,0 1-69,1-1 18,1 0 0,-1 1-1,0-1 1,1 0-1,-1 0 1,1 0 0,-1 0-1,1 0 1,-1 0-1,0 0 1,1 0 0,-1-1-1,1 1 1,-1-1-1,0 1 1,1-1 0,-1 1-1,0-1 1,0 0 0,1 1-1,-1-1 1,0 0-1,0 0 1,0 0 0,0 0-1,0 0 1,0 0-1,0-1-17,10-6 23,5 0 79,1 0-1,-1 1 0,2 1 0,-1 1 0,1 0 0,-1 1 0,1 1 0,0 1 0,0 1 0,9 0-101,24 1 949,1 1-1,39 8-948,-27-2 389,62 9 54,-86 2-532,-28 17 9</inkml:trace>
  <inkml:trace contextRef="#ctx0" brushRef="#br0" timeOffset="96503.714">28590 9175 1840,'58'-231'6394,"-52"208"-5929,-17 24 235,-74 98-230,-9 83-69,81-153-374,-11 26 45,3 1-1,2 1 1,2 1 0,3 0 0,-5 48-72,13-68 29,1 0 1,2 0-1,2 0 1,1 0-1,2 1 1,5 26-30,-6-60 15,-1 0-1,1-1 1,0 1-1,0 0 1,1-1 0,-1 1-1,1-1 1,0 0 0,0 0-1,1 1 1,-1-1-1,1-1 1,0 1 0,0 0-1,0-1 1,0 1 0,1-1-1,-1 0 1,1 0-1,0 0 1,0-1 0,0 0-1,0 1 1,1-1 0,-1 0-1,0-1 1,1 1-1,0-1-14,17 0 192,0 0 0,-1-2 0,1-1 0,-1 0 0,1-2 0,-1 0 0,0-2 0,0 0 0,-1-1 0,0-1 0,10-6-192,-10 6 204,2 2-21,0 0 1,1 1 0,0 2 0,0 0-1,0 2 1,0 0 0,0 2 0,1 0-184,-13-1 25,64-1 141,-14-10-67,20 15-35,-80-4-53,-1 0 1,0 0-1,1-1 0,-1 1 0,0 0 1,1 0-1,-1 0 0,0 0 0,1-1 1,-1 1-1,0 0 0,1 0 1,-1 0-1,0-1 0,0 1 0,1 0 1,-1-1-1,0 1 0,0 0 1,0 0-1,1-1 0,-1 1 0,0 0 1,0-1-1,0 1 0,0-1 1,0 1-1,0 0 0,0-1 0,1 1 1,-1 0-1,0-1 0,0 1 1,0 0-1,-1-1 0,1 1 0,0-1 1,0 1-1,0 0 0,0-1 1,0 1-1,0 0 0,0-1 0,-1 1 1,1 0-1,0-1 0,0 1 0,0 0 1,-1 0-1,1-1 0,0 1 1,-1 0-1,1 0 0,0-1 0,0 1 1,-1 0-1,1 0 0,0 0 1,-1-1-1,1 1 0,0 0 0,-1 0 1,1 0-1,-1 0 0,1 0 1,0 0-1,-1 0-11,-3-6 600,-9-15-140,4 1-314,11-10-6,8-15-1582,-14 46-93,-18 4 655</inkml:trace>
  <inkml:trace contextRef="#ctx0" brushRef="#br0" timeOffset="105353.099">28723 9480 4033,'-10'-104'3546,"8"96"-3269,3 4 302,3 4-299,-3 4-37,10 27 34,45 213 938,-49-193-894,-2-1 1,-3 1-1,-2 0 0,-2 0 0,-2 0 0,-7 30-321,-30 174 902,23-170-918,9-36-1479,9-32 929</inkml:trace>
  <inkml:trace contextRef="#ctx0" brushRef="#br0" timeOffset="111434.871">29836 9471 4129,'0'-1'53,"0"1"0,-1-1 0,1 0 1,0 0-1,0 0 0,0 1 0,0-1 0,0 0 1,0 0-1,0 0 0,0 1 0,0-1 1,0 0-1,0 0 0,0 0 0,1 1 0,-1-1 1,0 0-1,1 0 0,-1 1 0,0-1 0,1 0 1,-1 1-1,1-1 0,-1 0 0,1 1 0,-1-1 1,1 1-1,0-1 0,-1 1 0,1-1 0,0 1 1,-1-1-1,1 1 0,0 0 0,0-1 0,-1 1 1,1 0-1,0 0 0,0-1 0,-1 1 0,1 0 1,0 0-1,0 0 0,0 0 0,-1 0 0,1 0 1,0 0-1,1 0-53,22-10 407,-24 9-405,3-4 28,1 1-1,-1-1 1,1 1-1,0 0 0,0 0 1,0 0-1,1 1 1,-1-1-1,1 1 1,0 0-1,0 1 1,0-1-1,0 1 1,5-2-30,41-22 793,-28 0-485,0-1 0,-2-2 0,-1 0 0,8-16-308,-14 22 99,0 1-52,-1-1 1,-1 0-1,-1 0 0,-1-1 0,-2-1 1,0 1-1,0-5-47,-7 20 7,0 1 1,0 0 0,-1-1-1,0 1 1,0 0 0,-1-1-1,0 1 1,0 0-1,-1-1 1,0 1 0,-1 0-1,1 0 1,-2 1 0,1-1-1,-1 1 1,0-1-1,-1 1 1,1 0 0,-1 1-1,-1-1 1,1 1-1,-1 0 1,-1 0 0,1 1-1,-1 0 1,1 0 0,-1 0-1,-1 1 1,1 0-1,-1 1 1,1-1 0,-1 1-1,0 1 1,0 0 0,-4-1-8,-4 0 1,0 1 1,0 0 0,0 1-1,0 1 1,0 1 0,0 0 0,1 1-1,-1 0 1,0 1 0,1 1-1,-1 1 1,1 0 0,0 1 0,-7 4-2,-3 7-39,1 0 1,0 2 0,1 0 0,2 2 0,0 0-1,1 2 1,1 0 0,0 2 38,-50 75-200,67-97 206,0 0 0,0 1 0,0-1-1,0 0 1,0 1 0,1-1 0,-1 1 0,1-1 0,0 1 0,0-1-1,1 1 1,-1 0 0,1 0 0,0-1 0,0 1 0,0 0-1,0 0 1,1-1 0,-1 1 0,1 0 0,0-1 0,0 1-1,0 0 1,1-1 0,-1 1 0,1-1 0,0 0 0,0 0-1,1 2-5,7 5 78,0 0 0,0 0 0,1-1 0,1-1-1,-1 1 1,1-2 0,2 1-78,1 1 85,101 61 486,-22-14 316,77 62-887,-134-90 31,-1 1 1,-2 2 0,-1 2 0,-1 0-1,23 34-31,-50-60 4,0 0 0,-1-1 0,1 2 0,-2-1-1,1 0 1,-1 1 0,0 0 0,0-1 0,-1 1 0,0 0 0,-1 0-1,0 1 1,0-1 0,-1 0 0,0 0 0,0 0 0,-1 1-1,0-1 1,0 0 0,-1 0 0,0 0 0,0 0 0,-1-1-1,0 1 1,-3 5-4,-76 113 84,53-86-68,-43 60 16,42-64-15,-2-2 0,-2-1 0,-30 23-17,56-50 6,1 0-1,-1 0 1,-1-1-1,1 0 1,-1 0-1,0-1 1,0 0-1,0-1 1,0 0-1,0 0 1,-1-1-1,0 0 1,1-1-1,-8 1-5,12-2 2,1 0-1,-1 0 1,1-1-1,0 1 1,-1-1-1,1 0 0,-1 0 1,1 0-1,0 0 1,0-1-1,0 0 1,0 0-1,0 0 1,0 0-1,0-1 0,1 0 1,-1 1-1,1-1 1,0 0-1,0-1 1,0 1-1,0 0 1,1-1-1,-2-2-1,-9-17-49,1-1 1,1 0-1,1-1 0,1 0 1,1 0-1,1-1 0,2 1 1,0-2-1,2 1 0,1-13 49,3-74-325,3 95 252,0-1 1,1 1-1,1 0 1,1 0-1,0 1 1,1 0-1,1 0 1,6-7 72,0 6-89,0 1 1,1 1-1,1 0 1,1 1-1,0 1 1,1 1-1,0 0 1,1 2 0,0 0-1,1 1 1,13-4 88,-19 7-87,67-36-135</inkml:trace>
  <inkml:trace contextRef="#ctx0" brushRef="#br0" timeOffset="118109.304">6857 1759 4537,'-1'1'86,"0"-1"-1,-1 1 1,1-1-1,-1 0 1,1 0 0,-1 0-1,1 0 1,-1 0-1,1 0 1,-1 0 0,1-1-1,0 1 1,-1-1-1,1 1 1,-1-1-1,1 1 1,0-1 0,-1 1-1,1-1 1,0 0-1,0 0 1,0 0 0,-1 0-1,1 0 1,0 0-1,0 0 1,1 0 0,-1 0-1,0-1 1,0 1-1,0 0 1,1 0 0,-1-1-1,1 1 1,-1-1-1,1 1 1,-1 0 0,1-1-1,0 1 1,0-1-1,0 1 1,0-1 0,0 1-1,0-1-85,5-6 137,0 1 0,1-1-1,0 1 1,0 1 0,0-1-1,1 1 1,0 0 0,1 0-137,193-129 1259,-185 124-1174,17-12 88,1 2 0,1 1 0,1 2-1,0 1 1,20-6-173,-34 18 49,-1 0-1,1 1 0,0 2 1,0 0-1,0 1 0,0 1 1,0 1-1,0 1 0,0 1 1,0 1-1,-1 1 1,0 0-1,0 2 0,0 1 1,0 1-49,-6-2 2,-1 1 1,0 1 0,0 1-1,-1 0 1,-1 0 0,1 1-1,-2 1 1,1 0 0,-2 0-1,0 1 1,0 1 0,4 9-3,-7-13-63,-1 0-1,0 1 1,-1-1 0,0 1 0,0 0 0,-2 0 0,1 1 0,-1-1 0,-1 1 0,0 0 0,-1 0-1,0 0 1,-1 0 0,0-1 0,0 1 0,-3 9 63,-3-2-112,0 1 0,-2-2 0,0 1 0,-1-1 1,-1 0-1,-1-1 0,0 0 0,-1-1 0,-1-1 0,-1 1 0,0-2 0,-16 13 112,-23 17 44,-2-2-1,-2-3 0,-2-2 1,-1-2-1,-64 25-43,-5 6 766,104-52-413,1 1 0,1 1 0,0 0 0,1 2-1,0 2-352,13-12 110,1 0-1,0 0 0,0 1 0,1 0 1,0 0-1,0 0 0,1 1 0,0 0 0,1 0 1,0 1-1,1 0 0,0 0 0,0 0 1,1 0-1,1 0 0,0 1 0,1-1 0,0 1 1,0-1-1,2 5-109,-1-4 32,1 0 0,1 0 0,0-1 0,0 1 0,1 0 0,1-1 0,0 0 0,1 1 0,0-2 0,0 1 0,1-1 0,1 1 0,0-2 0,0 1 0,1-1 0,0 0 0,0 0 0,1-1 0,0-1 0,1 1 0,0-1 0,0-1 0,0 0 0,1 0 0,0-1 0,0-1 0,7 3-32,-1-4 25,0 0-1,0-1 1,0-1 0,0-1 0,0 0-1,9-2-24,1 1 16,66-5 25,104-37-47,-156 30-147,0-1 1,-1-2 0,-1-1 0,-1-3-1,31-20 153,-3-14-821,-23-21 370</inkml:trace>
  <inkml:trace contextRef="#ctx0" brushRef="#br0" timeOffset="118590.098">9039 1407 5289,'-4'-9'3992,"6"-9"-3861,-1 14 262,-1-1-305,1 0 1,0 0-1,1 0 1,-1 0 0,1 1-1,0-1 1,0 1-1,0-1 1,0 1-1,1-1 1,0 1 0,0 0-1,0 0 1,1 1-1,-1-1 1,1 1-1,3-3-88,2 2 137,0 0 0,1 0-1,0 1 1,0 0 0,0 1-1,0 0 1,0 1-1,0 0 1,6 1-137,142 6 1150,-56 2-673,-69-7-393,0-1-1,0-1 1,0-2-1,0-1 1,-1-1-1,1-2 1,-1-2-1,26-10-83,1-16-46,-57 34-4,-1 0 0,0 0 0,1 0 0,-1 0 0,0 0 0,0 0 0,1 0 0,-1 0 0,0-1 0,0 1 0,0 0 0,-1-1 0,1 1 0,0-1 0,0 1 0,-1-1 0,1 0 0,-1 1 0,0-1 0,1 1 0,-1-1 0,0 0 0,0 1 0,0-1 0,0 0 0,0 1 0,0-1 0,0 0 0,-1 1 0,1-1 0,-1 0 0,1 1 0,-1-1 0,0 1 0,1-1 0,-2 0 50,-20-15-1144,-14-3 405</inkml:trace>
  <inkml:trace contextRef="#ctx0" brushRef="#br0" timeOffset="119023.94">9178 1248 4497,'-89'193'7707,"74"-151"-6781,-4 15-134,-3-1-1,-2-1 1,-9 11-792,-114 168 112,111-169-206,33-62 63,1 1 0,-1 0-1,1 0 1,0 0 0,0 0 0,0 0-1,1 1 1,-1-1 0,1 0-1,0 1 1,0-1 0,1 1-1,-1-1 1,1 1 0,0 2 31,9-4-398,101-66-423,-98 57 858,0-1 1,1 2-1,-1 0 1,1 0-1,0 1 1,0 1-1,0 0 1,1 1-1,-1 0 0,0 1 1,1 0-1,10 2-37,-2 3 109,-1 1-1,1 1 0,-1 1 0,-1 0 0,1 2 0,-1 1 0,0 0 0,-1 1 1,-1 1-1,0 1 0,0 1 0,-1 0 0,11 14-108,56 50 109,-81-76-112,0 0 1,0 1-1,0-1 0,-1 1 0,1-1 0,-1 1 0,1 0 0,-1 0 0,0 0 0,0 0 1,0 0-1,-1 1 0,1-1 0,-1 1 0,0-1 0,0 1 0,0-1 0,0 1 0,0-1 1,-1 1-1,0 0 0,1-1 0,-2 1 0,1 0 0,0-1 0,-1 1 0,1 0 0,-1-1 1,0 1-1,0-1 0,-1 1 0,1-1 0,-1 1 0,0-1 0,1 0 0,-3 3 3,-18 15-19,-1-2 0,0 0 1,-1-1-1,-1-1 0,-1-2 0,-14 7 19,10-5 8,-61 32 109,-1-3 0,-3-5 0,-57 15-117,131-49-1,-35 11-291,0 2-1,2 3 0,-31 19 293,72-35-270,1 1-1,0 1 1,0 0 0,1 0 0,1 1 0,-1 1-1,2 0 1,-1 1 270,-7 24-1499,16-11 644</inkml:trace>
  <inkml:trace contextRef="#ctx0" brushRef="#br0" timeOffset="120341.108">10927 2026 6289,'0'-6'336,"0"0"1,0 0-1,1 1 0,0-1 0,0 0 0,0 1 0,1-1 0,-1 1 0,1-1 0,1 1 0,2-5-336,2-6 324,43-88 57,5 3-1,4 2 0,4 3 1,29-29-381,-5 14 35,-16 38-18,-11 22-26,-55 44 5,-9 17 6,-1 57 8,-2 78-10,-3-49 1,5 0 0,4 34-1,17 64 75,25 99-75,-23-181 20,22 148 24,-39-248-45,2 2-19,-1 0-1,-1 1 0,0-1 1,-1 0-1,-1 1 1,0-1-1,-1 0 1,-2 11 20,0-17-54,0 0 0,0 0 0,-1 0 0,0 0 0,-1-1 0,1 1 0,-1-1 1,-1-1-1,1 1 0,-1-1 0,0 0 0,-1-1 0,1 0 0,-1 0 1,0 0-1,0-1 0,-1 0 0,-7 2 54,-2 2-24,-1 0-1,0-1 1,0-1-1,-1 0 1,0-2 0,0 0-1,0-2 1,0 0-1,-1-1 1,1-1-1,0-1 1,-1 0 0,-16-5 24,-54-17 1072,89 22-1013,-19-3 877,21 4-913,0 0 0,1 0 0,-1 0 0,0 0 0,0 0 0,0 1 0,0-1 0,0 0 0,1 0 0,-1 0 0,0 0 0,0 1 0,0-1-1,0 0 1,0 0 0,0 0 0,0 1 0,0-1 0,0 0 0,0 0 0,0 0 0,1 1 0,-1-1 0,0 0 0,0 0 0,-1 1 0,1-1 0,0 0 0,0 0 0,0 0 0,0 1 0,0-1 0,0 0 0,0 0 0,0 0-1,0 1 1,0-1 0,0 0 0,-1 0 0,1 0 0,0 0 0,0 1 0,0-1 0,0 0 0,0 0 0,-1 0 0,1 0 0,0 0 0,0 0 0,0 1 0,-1-1 0,1 0 0,0 0 0,0 0 0,0 0 0,-1 0 0,1 0 0,0 0-1,0 0 1,-1 0 0,1 0 0,0 0 0,0 0 0,0 0 0,-1 0 0,1 0 0,0 0 0,0 0 0,-1-1-23,6 6 194,-1-1 0,0 0 0,1-1 0,-1 1 0,1-1 0,0 0 0,0 0 0,1 0 0,-1-1 0,6 2-194,6 1 140,0-1 0,1 0-1,-1-2 1,1 0 0,0-1-1,0 0 1,-1-2-1,2 0-139,-10 1 21,132-19 124,4-3-523,-32-11-1017,-79 14 3658,-18-3-1163</inkml:trace>
  <inkml:trace contextRef="#ctx0" brushRef="#br0" timeOffset="120790.137">12322 1582 8002,'0'0'13,"-1"0"0,1 0-1,-1 0 1,1 0 0,-1 0 0,1 0 0,-1 0 0,0 0 0,1 0 0,-1 0 0,1 0 0,-1 1 0,1-1 0,-1 0 0,1 0 0,-1 1-1,1-1 1,0 0 0,-1 1 0,1-1 0,-1 1 0,1-1 0,0 0 0,-1 1 0,1-1 0,0 1 0,-1-1 0,1 1 0,0-1-1,0 1 1,0-1 0,-1 1 0,1-1 0,0 1 0,0-1 0,0 1 0,0-1 0,0 1-13,-3 11-595,-50 71-747,-204 233 3477,227-274-1687,2 2-1,1 1 1,2 1-1,3 1 1,-6 21-448,10-13 237,2 0 0,3 1 1,2 1-1,3 0 0,2 1 0,3-1 0,2 9-237,0-55 107,1 1 0,1-1 0,0 0 0,0 1 0,1-1 0,0 0 0,1 0 0,1 0 0,0 0 0,0-1 0,4 7-107,-6-14 35,0 1 0,0-1 1,0 0-1,1 0 1,-1-1-1,1 1 1,0 0-1,0-1 0,0 0 1,0 1-1,0-1 1,0 0-1,1-1 0,-1 1 1,1-1-1,-1 1 1,1-1-1,0 0 0,-1 0 1,1-1-1,0 1 1,-1-1-1,1 0 1,0 0-1,0 0 0,0 0 1,0-1-36,72-5 277,16-36-139,-65 24-156,0-1 1,-2-1 0,0-2 0,-2 0 0,0-2 0,-1 0-1,-2-2 1,0 0 0,-2-1 0,14-28 17,-4 1-215,-3-1 0,-2-1 1,-2 0-1,-3-2 0,4-28 215,0-50-543,-20 118 502,-1 1 1,-1-1-1,0-1 0,-1 2 0,-1-1 0,-1 0 0,0 0 0,-1 1 1,-1-1-1,-1 1 0,0 0 0,-1 1 0,-1 0 0,-1 0 1,0 0-1,-10-11 41,7 12 39,-1 0-1,0 1 1,-1 1 0,0 0 0,-1 1 0,-1 0 0,0 2 0,0-1-1,-1 2 1,0 0 0,0 2 0,-1 0 0,-1 0 0,1 2 0,-3-1-39,13 4 7,0 0 1,0 1 0,0 0 0,0 0-1,0 0 1,0 1 0,-1 1 0,1-1 0,0 1-1,0 0 1,0 1 0,0 0 0,1 0 0,-1 1-1,0 0 1,1 0 0,0 1 0,0 0-1,0 0 1,0 1 0,0 0 0,1 0 0,0 0-1,0 1 1,1 0 0,-1 0 0,1 0 0,1 1-1,-1 0 1,1 0 0,-1 3-8,0 5-136,0 0-1,1 0 1,1 1 0,1-1-1,-1 17 137,-1 93-386</inkml:trace>
  <inkml:trace contextRef="#ctx0" brushRef="#br0" timeOffset="121705.686">12288 1161 6433,'6'-22'4325,"-3"16"-3822,7-12-115,1 0 0,0 1 0,1 0 0,1 1 0,2-1-388,60-78 239,38-67-239,96-186 80,-202 338-73,-5 4-1,1 1 0,0-1 0,1 1 0,0 0 0,-1-1 0,1 2 1,1-1-1,-1 0 0,1 1 0,0 0 0,0 0 0,0 0 1,0 1-1,1 0 0,0-1-6,-5 4 0,0 1-1,-1-1 1,1 0 0,0 0-1,0 0 1,0 0-1,-1 1 1,1-1 0,0 0-1,0 1 1,-1-1 0,1 0-1,0 1 1,-1-1 0,1 1-1,-1-1 1,1 1 0,-1 0-1,1-1 1,0 1 0,-1-1-1,0 1 1,1 0-1,-1-1 1,1 1 0,-1 0-1,0 0 1,0-1 0,1 1-1,-1 0 1,0 0 0,0 0-1,0-1 1,0 1 0,0 0-1,0 0 1,0 0 0,0-1-1,0 1 1,0 0-1,-1 0 1,1-1 0,0 1-1,0 0 1,-1 0 0,1-1-1,0 1 1,-1 0 0,1-1-1,-1 1 1,1 0 0,-1-1-1,0 1 1,-67 239 92,54-184-38,2 1 0,3 1 0,2-1 0,3 1 0,2 0 0,4 35-54,47 376 654,-36-355-566,-12-111-85,-1-1-1,1 1 1,-1-1 0,1 1-1,-1 0 1,0-1 0,0 1-1,-1 0 1,1-1 0,0 1 0,-1 0-1,0-1 1,1 1 0,-1-1-1,0 1 1,0-1 0,-1 1-1,1-1 1,0 0 0,-1 1 0,1-1-1,-1 0 1,0 0 0,0 0-1,0-1 1,0 1 0,0 0 0,0-1-1,0 1 1,-1-1 0,1 0-1,0 1 1,-1-1 0,1 0-1,-1-1 1,1 1 0,-2 0-3,-12-1 10,0 0 0,1-1 1,-1-1-1,1 0 0,-1-1 1,1-1-1,0 0 0,0-1 1,0-1-1,1 0 0,0-1 1,-10-7-11,-40-16 169,79 32 462,68 1 317,-12 0-534,1-2 0,0-3-1,-1-4 1,5-3-414,-26-1-17,-12 2-185,1 1 0,0 2 0,0 1 1,0 2-1,0 2 0,5 2 202,1 7-3019,-42-9 2220</inkml:trace>
  <inkml:trace contextRef="#ctx0" brushRef="#br0" timeOffset="122312.132">14296 387 6617,'4'-14'1181,"4"-47"-46,-9 58-1120,0 1 0,-1 0 1,1 0-1,-1 0 1,0 0-1,1 0 1,-1 0-1,0 1 1,0-1-1,0 0 1,0 1-1,-1 0 1,1-1-1,0 1 0,0 0 1,-1 0-1,1 1 1,-1-1-1,1 0 1,-1 1-1,1-1 1,-1 1-1,1 0 1,-1 0-1,0 0 0,1 0 1,-1 0-1,1 1 1,-1-1-1,1 1 1,-1 0-1,0 0-15,-15-1 131,8 0-81,-68 10 409,16 16-149,42 0-127,-56 59 431,-20 90-39,-167 398 417,245-532-859,-7 21 113,-2-1 0,-4-2 0,-21 31-246,18-43 40,-2-1-1,-2-1 1,-18 13-40,1 7 91,51-56 75,18-11 1,81-33 466,-6 5-142,0 5 0,2 4 0,1 3 0,0 5-1,4 3-490,348-12 144,-405 20-223,0-1-1,0-2 1,-1-1-1,0-2 1,37-14 79,-64 19-194,1-1 1,-1 1-1,1 1 1,0 0-1,0 1 0,11 0 194,-23 1-46,-1 0-1,1 1 0,0-1 0,-1 0 1,1 1-1,0-1 0,-1 1 0,1-1 1,0 1-1,0-1 0,0 0 0,-1 1 0,1-1 1,0 1-1,0-1 0,0 1 0,0-1 1,0 1-1,0-1 0,0 1 0,0-1 1,0 1-1,0-1 0,0 1 0,0-1 1,1 1-1,-1-1 0,0 1 0,0-1 1,0 1-1,1-1 0,-1 0 0,0 1 1,0-1-1,1 1 0,-1-1 0,0 0 0,1 1 1,-1-1-1,0 0 0,1 1 0,-1-1 1,1 0-1,-1 0 0,1 1 0,-1-1 1,1 0-1,-1 0 0,0 0 0,1 0 1,-1 0-1,1 1 0,-1-1 0,1 0 1,-1 0-1,1 0 0,-1 0 0,1 0 1,-1-1-1,1 1 0,-1 0 0,1 0 0,-1 0 1,1 0 46,-29 14-824</inkml:trace>
  <inkml:trace contextRef="#ctx0" brushRef="#br0" timeOffset="122519.561">14453 802 8578,'-5'18'3129,"5"9"-2473,0 28-360,0 17-40,-11 51-112,-15 12-80,-8 34 216,-7 17 112,-5-2 272,-3 1 104,-13-19-192,15 1-136,-21-26-215,6-13-249,13-26-1345,-13-34 1553,20-58-512</inkml:trace>
  <inkml:trace contextRef="#ctx0" brushRef="#br0" timeOffset="123690.138">14277 784 5617,'6'-29'1003,"-4"15"-698,0 1-1,1-1 1,1 1-1,0-1 0,1 1 1,1 1-1,1-4-304,-7 16 9,0 0 1,0 0-1,0 1 0,1-1 0,-1 0 0,0 0 1,0 0-1,0 1 0,0-1 0,0 0 0,0 0 1,0 0-1,1 1 0,-1-1 0,0 0 0,0 0 1,0 0-1,0 0 0,1 0 0,-1 0 0,0 1 1,0-1-1,0 0 0,1 0 0,-1 0 0,0 0 1,0 0-1,0 0 0,1 0 0,-1 0 0,0 0 1,0 0-1,1 0 0,-1 0 0,0 0 0,0 0 1,0 0-1,1 0 0,-1 0 0,0 0 0,0 0 1,0 0-1,1-1 0,-1 1 0,0 0 0,0 0 1,0 0-1,1 0 0,-1 0 0,0 0 0,0-1 1,0 1-1,0 0 0,0 0 0,1 0 1,-1 0-1,0-1 0,0 1 0,0 0 0,0 0 1,0-1-1,0 1 0,0 0 0,0 0 0,0 0 1,0-1-1,0 1 0,0 0-9,4 26 194,-4 53-31,-5 44-58,-38 723 349,37-654-197,3-37 87,2-124-244,6 108 575,-5-137-660,0 1 0,0-1 0,0 1 0,1-1 0,-1 1 0,1-1 0,-1 1 0,1-1 0,0 0 0,0 1 0,0-1 0,0 0-1,1 0 1,-1 0 0,1 0 0,-1 0 0,1 0 0,-1 0 0,1 0 0,0 0 0,0-1 0,0 1 0,0-1 0,0 0 0,1 1 0,-1-1 0,0 0 0,0 0 0,3 0-15,4-13 5,-5-103-250,-32-597-1519,5 479 1754,23 229 23,-10-37 210,2 37-24,-4 23 107,-10 50 152,-41 180 115,12 3 1,-8 141-574,47-221 436,17-130-494,5-30-276,1-32 106</inkml:trace>
  <inkml:trace contextRef="#ctx0" brushRef="#br0" timeOffset="124324.108">14380 321 5873,'-1'0'101,"-3"1"37,1 0-1,0-1 1,0 1 0,0 0 0,1 0-1,-1 1 1,0-1 0,0 1-1,1-1 1,-1 1 0,1 0 0,-1 0-1,1 0 1,0 0 0,0 1-1,0-1 1,-1 2-138,-5 10 104,1 0-1,1 0 1,0 1-1,1 0 1,0 1 0,0 7-104,-2 4 83,-3 19 64,-3-2 1,-2 1-1,-3 2-147,0-8 141,-2 0 0,-1-1 0,-3-2 0,-18 23-141,-114 116 503,-86 127-388,224-279-120,1 2-1,2 0 1,0 0 0,2 1 0,1 1 0,1 1 0,1-1 0,2 2 0,0-1 0,2 5 5,5-30 7,0-1 5,1-1 1,-1 1-1,1 0 0,-1-1 1,1 1-1,0 0 1,0-1-1,0 1 1,0 0-1,0-1 1,0 1-1,0 0 1,0 0-1,1-1 1,-1 1-1,0 0 1,1-1-1,0 1 1,-1-1-1,1 1 1,0 0-1,0-1 1,0 0-1,0 1 0,0-1 1,0 0-1,0 1 1,1-1-1,-1 0 1,0 0-1,2 1-12,1-2 66,-1 0-1,1 0 0,0-1 0,0 1 0,-1-1 0,1 0 0,-1 0 1,1 0-1,-1 0 0,1 0 0,-1-1 0,0 0 0,1 0 1,1-1-66,65-29 464,1 4 1,1 2-1,1 4 0,1 3 1,1 4-1,1 2 1,3 4-465,50-9 594,1 6 0,15 5-594,86 8 310,-136 8-297,-76 1 1827,-46-6-929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4T16:16:18.216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125 730 5161,'-13'-24'770,"6"8"-626,-2 0-1,0 0 0,-1 0 0,-1 2 0,0-1 0,-1 1 0,-13-12-143,25 26 4,0 0 0,-1-1-1,1 1 1,0 0-1,0-1 1,-1 1 0,1 0-1,0 0 1,-1-1-1,1 1 1,0 0 0,-1 0-1,1-1 1,0 1-1,-1 0 1,1 0-1,0 0 1,-1 0 0,1 0-1,-1 0 1,1 0-1,0 0 1,-1 0 0,1 0-1,-1 0 1,1 0-1,0 0 1,-1 0-1,1 0 1,-1 0 0,1 0-1,0 0 1,-1 0-1,1 1 1,0-1 0,-1 0-1,1 0 1,0 0-1,-1 1 1,1-1-1,0 0 1,-1 1 0,1-1-1,0 0 1,0 0-1,-1 1 1,1-1 0,0 0-1,0 1 1,0-1-1,-1 1 1,1-1-1,0 0 1,0 1 0,0-1-1,0 1 1,0-1-1,0 0 1,0 1 0,0-1-1,0 1 1,0-1-1,0 0 1,0 1-1,0-1 1,0 0 0,0 1-4,3 43 189,-2-36-152,59 724 1576,-31 446-1613,-26-832 456,-2-333-423,-2-4-5,1 0 1,0 0-1,1 0 1,0 0 0,0-1-1,1 1 1,0 0 0,1 0-1,-1-1 1,2 0-1,-1 1 1,1-1 0,1 0-1,-1-1 1,1 1 0,1-1-1,-1 0 1,1 0-29,0-4 12,0-1 0,0 0 0,0 0 0,1 0 0,-1-1 0,0 0 0,1 0 0,-1 0 0,0-1 0,1 0 0,-1 0 0,1-1 1,-1 0-1,0 0 0,1 0 0,-1-1 0,0 0 0,0 0 0,0-1 0,0 1 0,0-1 0,-1 0 0,0-1 0,1 0 0,0-1-12,25-14 9,-1-2-1,0-1 1,-2-1 0,-1-2-1,-1-1 1,-1 0-1,-1-2 1,-2-1 0,17-29-9,132-195-38,215-441-208,-201 348 75,-5 20 4,31-70 246,79-231-79,-257 541 205,-28 53-78,-22 32 6,-66 142-271,-31 140-651,60-123 512</inkml:trace>
  <inkml:trace contextRef="#ctx0" brushRef="#br0" timeOffset="450.224">909 524 7610,'-2'2'91,"1"0"1,0 0-1,0-1 1,0 1-1,0 0 1,0 0-1,0 0 1,0 0-1,1 0 1,-1 0-1,1 1 1,-1-1-1,1 0 1,0 0-1,0 0 1,0 0-1,0 1 1,0-1-1,0 0 1,1 0-1,-1 0 1,1 0 0,-1 0-1,1 0 1,0 0-1,0 0 1,1 2-92,2 8 148,72 197-111,194 478 3,-61 10 35,-72-284 92,-135-409-164,70 141 104,-69-140-103,1 0 0,0-1 0,0 1 0,0-1 1,0 0-1,1 0 0,0-1 0,-1 1 0,1-1 1,1 0-1,-1 0 0,0 0 0,1-1 0,-1 0 0,1 0 1,0-1-1,-1 1 0,1-1 0,0 0 0,0-1 1,0 1-1,0-1 0,0 0 0,0-1 0,1 0-4,5-2 5,0 0 0,-1-1 1,0 0-1,0-1 0,0 0 0,0 0 0,-1-2 0,0 1 0,0-1 0,0-1 0,-1 0 0,0 0 0,-1 0 0,0-1 0,6-9-5,70-101 68,-5-4 1,-5-4-1,-6-2 0,-5-3 0,5-35-68,-62 153 6,373-951 278,-261 670-287,-53 73-1600,-62 148-470,-43 72 900</inkml:trace>
  <inkml:trace contextRef="#ctx0" brushRef="#br0" timeOffset="1134.846">3403 1159 6593,'-2'6'157,"0"0"-1,0 0 1,0 0-1,1 0 0,0 0 1,1 1-1,-1-1 0,1 1 1,0-1-1,1 0 0,-1 1 1,1-1-1,0 0 1,1 2-157,1 14 159,19 214-24,-9 201-135,-16-284 52,-2-8 121,7 1 0,20 137-173,-21-281 2,0 11 6,0-1-1,1 1 1,1 0 0,0-1 0,1 1 0,0-1 0,1 0 0,0-1 0,1 1 0,0-1-1,2 2-7,-7-12 3,0-1 0,0 1 0,0-1-1,0 1 1,0-1 0,0 1-1,0-1 1,1 0 0,-1 0 0,0 1-1,0-1 1,0 0 0,0 0-1,0 0 1,0 0 0,0 0 0,1-1-1,-1 1 1,0 0 0,0-1 0,0 1-1,0 0 1,0-1 0,0 1-1,0-1 1,0 1 0,0-1 0,0 0-1,0 1 1,-1-1 0,1 0-1,0 0 1,0 0 0,-1 0 0,1 1-1,0-1 1,-1 0 0,1 0-1,-1 0 1,1 0 0,-1-1 0,1 1-1,-1 0 1,0 0 0,0 0 0,0 0-1,1 0 1,-1 0 0,0 0-1,0-1-2,108-316 212,-93 278-197,1 1-1,2 1 1,2 1-1,1 1 1,1 0-1,15-13-14,-33 42 16,2 1 0,-1 0 0,1 0 0,0 1 0,0 0 0,0 0 0,1 0 1,0 1-1,0 0 0,0 0 0,0 1 0,1-1 0,-1 2 0,1-1 0,0 1 0,-1 0 0,1 1 0,0 0 0,0 0 0,1 1 0,-1 0 0,0 0 0,0 1 0,0 0 0,0 0 0,0 1 1,-1 0-1,3 1-16,12 10 19,-1 1 1,-1 0 0,0 2 0,-1 0-1,0 2 1,-2 0 0,0 1 0,-1 0 0,-1 1-1,0 1 1,-2 1 0,11 22-20,-19-34 4,1 0-1,-1 1 1,-1 0-1,0 0 1,0 0 0,-1 1-1,-1-1 1,0 1-1,0-1 1,-1 1 0,-1 0-1,0 0 1,0 0-1,-1-1 1,-1 1 0,0 0-1,-1-1 1,0 1-1,0-1 1,-3 5-4,-6 4 18,0 0-1,-1-1 1,0-1 0,-2 0 0,0-1-1,-1 0 1,-1-2 0,-1 0-1,0 0 1,0-2 0,-1 0 0,-1-1-1,-1-1 1,1-1 0,-1-1 0,-5 0-18,-20 7 182,1-2 0,-2-3 0,0-1 0,0-3 1,-1-2-1,1-1 0,-18-3-182,-47-10 120,112 9-198,0 0 0,0 0 0,1 0 0,-1 0 0,0 0 0,0 0-1,1-1 1,-1 1 0,0 0 0,0 0 0,0 0 0,1 0 0,-1 0 0,0-1 0,0 1 0,0 0 0,0 0 0,0-1 0,1 1-1,-1 0 1,0 0 0,0 0 0,0-1 0,0 1 0,0 0 0,0 0 0,0-1 0,0 1 0,0 0 0,0 0 0,0-1 0,0 1-1,0 0 1,0 0 0,0-1 0,0 1 78,7-2-664,13-6-519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8:24:53.24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1 868 2865,'22'-23'1761,"-17"17"-1460,0 1 0,0 0 1,1 0-1,0 0 0,0 0 0,0 1 0,0 0 0,0 0 0,1 1 1,1-1-302,129-58 1839,-7-1-687,-109 52-1017,0 0 0,0-2 0,-2 0-1,1-1 1,-2-2 0,0 1 0,0-3-135,21-19 287,2 1 0,2 2-1,41-25-286,-4 5 1113,55-50-1113,19-14 562,-125 100-470,1 2 0,0 0-1,1 2 1,27-8-92,64-8-181,-94 31-1586,-38 18 1115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8:24:53.94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6385,'3'0'2073,"0"2"-1802,28 6 693,-26-10-934,1 1 0,0 0 0,0 0 1,-1 1-1,1 0 0,0 0 0,0 0 0,0 1 1,-1-1-1,1 1 0,0 1 0,-1-1 0,1 1 0,3 2-30,7 2 9,-1 1-1,-1 1 1,0 0-1,0 1 0,0 1 1,-1 0-1,-1 1 0,0 0 1,0 1-1,-1 0 0,-1 1 1,9 13-9,78 206 433,0-46 46,-68-127-409,-11-18-28,2-1-1,2-1 1,2-1 0,1-1 0,2-1 0,11 9-42,51 32 52,-79-71-33,9 6 307,1 0 0,-2 2 0,0 0 0,0 1 0,-1 1 0,7 9-326,-8-13 370,-13-8-357,-1-1 1,0 1-1,0 0 0,0 0 1,0 0-1,-1 0 1,0 0-1,1 0 1,-2 0-1,1 0 0,0 1 1,-1-1-1,0 3-13,-20-2-234,18-4 178,0 1 1,-1 0-1,1 0 0,1-1 1,-1 1-1,0 0 1,0 1-1,1-1 1,-1 0-1,1 0 1,-1 1-1,1-1 1,0 1-1,0-1 1,0 1-1,1 0 1,-1-1-1,1 1 1,-1 0-1,1-1 0,0 1 1,0 0-1,0-1 1,0 1-1,0 0 1,1-1-1,-1 1 1,1 0-1,0-1 1,0 1-1,0-1 1,0 1-1,0-1 56,2 12-110,42 153-324,-21-109 4023,0-10-1703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8:24:55.38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14 972 3713,'-1'-2'276,"-1"0"-1,1-1 1,-1 1 0,1 0 0,0-1 0,0 1 0,0-1-1,0 1 1,0-1 0,1 0 0,-1 1 0,1-1-1,0 0 1,-1 0 0,1 1 0,1-3-276,-2 3 53,1-1-1,0 1 1,1-1 0,-1 1-1,0 0 1,1-1 0,-1 1-1,1-1 1,0 1 0,-1 0 0,1 0-1,0-1 1,1 1 0,-1 0-1,0 0 1,1 0 0,-1 0-1,1 0 1,-1 1 0,1-1 0,0 0-1,0 1 1,0-1 0,0 1-1,0 0 1,0-1 0,0 1-1,0 0 1,2 0-53,15-4 23,0-1 0,0-1 1,-1 0-1,0-2 0,0 0 0,-1-1 0,-1 0 0,1-1 0,-2-1 1,1-1-1,6-8-23,25-17 152,100-73 1092,108-57-1244,43-12 779,-137 80-467,32-12-692,-152 86-307,-13 12 256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8:24:55.71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7017,'0'16'2521,"16"3"-1929,11 13-96,17 14-48,13 11-24,7 18-71,14 23-17,-4-16-56,2 5 16,4-12-152,-15-27-56,3 8-256,-1-21-336,-14-9-96,0 0 271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8:25:13.397"/>
    </inkml:context>
    <inkml:brush xml:id="br0">
      <inkml:brushProperty name="width" value="0.1" units="cm"/>
      <inkml:brushProperty name="height" value="0.1" units="cm"/>
      <inkml:brushProperty name="color" value="#0000FF"/>
    </inkml:brush>
    <inkml:brush xml:id="br1">
      <inkml:brushProperty name="width" value="0.1" units="cm"/>
      <inkml:brushProperty name="height" value="0.1" units="cm"/>
      <inkml:brushProperty name="color" value="#FF0000"/>
    </inkml:brush>
    <inkml:brush xml:id="br2">
      <inkml:brushProperty name="width" value="0.1" units="cm"/>
      <inkml:brushProperty name="height" value="0.1" units="cm"/>
      <inkml:brushProperty name="color" value="#FFFF00"/>
    </inkml:brush>
    <inkml:brush xml:id="br3">
      <inkml:brushProperty name="width" value="0.1" units="cm"/>
      <inkml:brushProperty name="height" value="0.1" units="cm"/>
    </inkml:brush>
  </inkml:definitions>
  <inkml:trace contextRef="#ctx0" brushRef="#br0">21976 11275 6481,'3'-45'3466,"5"19"-2436,-15 20-655,-3 7-348,0-1 0,0 2 0,0-1 1,0 2-1,1-1 0,-1 1 0,1 0 0,0 1 1,-1 0-1,-5 5-27,10-7 2,-17 8-20,1 1-1,0 1 0,1 1 0,0 0 0,1 2 0,0 0 0,2 1 0,0 1 0,0 1 1,2 0-1,0 1 0,-10 17 19,-19 60-35,20 49 19,12 38 13,24 53 3,20 40 2,53 181 11,28 30-13,-37-193 15,-7-54 58,-5-34 47,-41-128-4,-4 0 0,-4 1-1,-2 9-115,-9-48 123,-2 1-1,-1 0 0,-3 0 0,-1-1 0,-2 1 0,-10 36-122,2-30 269,-2-1 0,-3 0 0,-1-2 0,-3 0 0,-1-1 0,-2-1 0,-2-2-1,-19 22-268,29-39 91,0-1 0,-2-1-1,-1 0 1,0-2-1,-2 0 1,0-1-1,-1-1 1,-1-2-1,0 0 1,-11 4-91,31-17-79,0 0 0,0 0 0,0 0 0,0-1 0,0 1 0,0-1 0,0 0 0,-1 0 0,1 0 0,0-1 0,-1 0 0,1 0 0,0 0 0,-1 0 0,1 0 0,0-1 0,-1 0 0,1 0 0,0 0 0,0-1 0,0 1 0,0-1 0,0 0 0,-2-1 79,-31-61-695</inkml:trace>
  <inkml:trace contextRef="#ctx0" brushRef="#br0" timeOffset="13115.051">20892 17214 4617,'-85'7'3306,"50"-11"-2252,35 4-1043,0 0 1,0 0 0,1 0 0,-1 0-1,0 0 1,0-1 0,1 1 0,-1 0-1,0 0 1,0 0 0,0-1 0,0 1 0,1 0-1,-1 0 1,0 0 0,0-1 0,0 1-1,0 0 1,0 0 0,0-1 0,0 1-1,0 0 1,1 0 0,-1-1 0,0 1 0,0 0-1,0 0 1,0-1 0,0 1 0,0 0-1,-1-1 1,1 1 0,0 0 0,0 0-1,0-1 1,0 1 0,0 0 0,0 0 0,0 0-1,0-1 1,-1 1 0,1 0 0,0 0-1,0-1 1,0 1 0,0 0 0,-1 0-1,1 0 1,0 0 0,0-1 0,-1 1-1,1 0 1,0 0 0,0 0 0,0 0 0,-1 0-1,1 0 1,0 0 0,-1 0 0,1 0-1,0 0 1,0 0 0,-1 0 0,1 0-1,0 0 1,0 0 0,-1 0 0,1 0-12,8-5 187,0 1 0,0 0 0,1 0 1,0 1-1,-1 0 0,1 0 0,0 1 1,0 1-1,0-1 0,1 1 0,5 1-187,19-5 228,182-4 139,-187 8-330,0-2 1,-1-2-1,1 0 1,-1-2-1,0-1 1,-1-1-1,21-10-37,87-55 139,-101 57-126,16-8-846,1 2 1,32-9 832,-43 20-506</inkml:trace>
  <inkml:trace contextRef="#ctx0" brushRef="#br0" timeOffset="13400.063">20820 17827 5897,'-3'1'2153,"19"-9"-1473,10-13 32,32-3 112,9-11 88,33-5-95,6-1-89,-1-1-208,-3 15-160,-20 14-232,-10 6-248,-8 31-712,-11 8-273,-28 30 569</inkml:trace>
  <inkml:trace contextRef="#ctx0" brushRef="#br0" timeOffset="16884.716">26601 15842 7730,'-8'-14'3404,"28"38"-2880,6 15-362,-2 0-1,-2 2 1,-2 1-1,-1 0 0,-3 2 1,-1 0-1,1 12-161,27 119 452,-16-34-277,-6 0-1,-7 2 1,-6 0-1,-6 0 1,-7 1-1,-5-1 1,-7-1-1,-21 73-174,18-132 726,-5-2-1,-24 56-725,32-98 228,-2 0 0,-1-1 0,-2-1-1,-26 33-227,22-35-520,11-30-274,8-25 1433,-2-27-398</inkml:trace>
  <inkml:trace contextRef="#ctx0" brushRef="#br0" timeOffset="15929.06">24900 16070 6241,'-43'8'2576,"23"-2"-2334,-26 16 66,30-4-237,0 0 0,2 1 0,0 1 0,1 0 0,1 0 0,1 2 0,-4 11-71,-3 3 165,-77 151 758,66-133-701,2 1 1,3 2-1,3 0 0,2 1 1,-11 58-223,6 69 177,16-72-51,5 1 0,5-1 0,7 29-126,-2-75 93,3 0 0,3-1 0,3 0 0,3-1 0,3-1 0,3 2-93,-6-27 84,0 0 0,3-2 0,1 0-1,9 8-83,-26-34-31,1-1 0,1 0 0,0 0 0,0-1-1,1 0 1,0-1 0,1 0 0,0 0 0,0-1 0,0 0 0,1 0-1,0-1 1,0-1 0,3 1 31,26-1-671,-12-19 261</inkml:trace>
  <inkml:trace contextRef="#ctx0" brushRef="#br0" timeOffset="16482.742">25887 16750 8778,'2'-3'3330,"0"-19"-3211,-4 19-104,-1 0 0,0-1 0,0 1 1,0 0-1,0 1 0,0-1 0,-1 0 1,1 1-1,-1 0 0,1 0 0,-1 0 1,0 0-1,0 1 0,0-1 0,0 1 1,0 0-1,-3 0-15,2-1 30,-13-3 158,0 1 0,0 0 0,-1 1 0,0 1 0,0 1 0,-4 0-188,-29 0 151,1 3 0,0 1-1,-1 3 1,2 3 0,-1 1-1,2 2 1,-2 4-151,43-13-4,0 0 0,0 0-1,1 1 1,-1 1 0,1-1-1,0 1 1,1 0 0,-1 1-1,1-1 1,0 1 0,0 1-1,1-1 1,-3 5 4,7-10-10,0 1-1,0 0 1,0 0 0,0-1 0,1 1-1,-1 0 1,0 0 0,1 0-1,-1 0 1,1 0 0,0 0-1,0 0 1,0-1 0,0 1-1,0 0 1,0 0 0,0 0-1,1 0 1,-1 0 0,1 0-1,-1 0 1,1 0 0,0 0 10,56 83-436,75 73 152,-82-106 269,3-1 0,2-3 0,3-3 0,1-2 0,10 3 15,65 27 0,-131-71 6,0 0 0,0 0 1,0 0-1,0 0 0,0 0 0,-1 0 0,1 1 1,-1-1-1,1 1 0,-1 0 0,0-1 1,0 1-1,0 0 0,0 1 0,-1-1 0,1 0 1,-1 0-1,0 1 0,0-1 0,0 0 1,0 2-7,-4 5 33,0 1 1,-1-1 0,0 0-1,-1 0 1,0 0 0,0-1-1,-1 0 1,0 0 0,-1 0-1,0-1 1,0 1 0,-1-2-1,0 1 1,0-1 0,-1-1-1,-1 2-33,-18 13 77,0-1-1,-1-1 0,-1-2 0,0 0 0,-2-2 0,0-2 1,0-1-1,-1-1 0,-14 1-76,-40-2 81,82-9-122,0-1-1,0 1 0,0-1 1,0 0-1,0-1 1,0 1-1,0-1 1,0 0-1,0 0 0,0-1 1,1 1-1,-1-1 1,0 0-1,1-1 0,-1 1 1,1-1-1,0 1 1,0-1-1,0-1 0,0 1 1,1 0-1,-1-1 1,1 0-1,0 0 0,0 0 1,0 0-1,-1-4 42,-8-25-1020,15-16 391</inkml:trace>
  <inkml:trace contextRef="#ctx0" brushRef="#br0" timeOffset="14900.464">22722 16462 5521,'-31'-16'2741,"31"16"-2717,0 0-1,-1 1 1,1-1 0,-1 0 0,1 1 0,-1-1 0,1 0 0,0 1-1,-1-1 1,1 1 0,0-1 0,0 1 0,-1-1 0,1 1 0,0-1-1,0 1 1,0-1 0,-1 1 0,1-1 0,0 1 0,0-1 0,0 1-1,0-1 1,0 1 0,0-1 0,0 1 0,0-1 0,0 1 0,0-1-1,1 1 1,-1-1 0,0 1 0,0-1 0,0 1 0,1-1 0,-1 1-1,0-1 1,0 1 0,1-1 0,-1 0 0,1 1 0,-1-1-1,0 1 1,1-1 0,-1 0 0,1 1 0,-1-1 0,0 0 0,1 0-1,-1 1 1,1-1 0,-1 0 0,1 0-24,33 32 155,-1 1 1,-2 2-1,-1 1 0,-2 2 0,5 12-155,4 2 247,53 77 354,236 397 856,-226-355-1229,-17-41-52,-59-96-108,0-2 1,2-1-1,1-1 1,2-1-1,1-2 1,22 16-69,83 55-24,-131-95-83,0 1 1,-1-1-1,1 1 1,-1-1-1,0 1 1,0 0 0,0 1-1,-1-1 1,1 0-1,-1 1 1,0-1 0,-1 1-1,1 0 1,-1 0-1,0-1 1,0 1 0,0 0-1,0 0 1,-1 0-1,0 0 1,0 0-1,-1 0 1,1 0 0,-1 2 106,-11 10-274</inkml:trace>
  <inkml:trace contextRef="#ctx0" brushRef="#br0" timeOffset="15378.731">22534 18093 3001,'-16'0'3422,"29"-21"359,57-35-1858,-25 5-1249,-2-3 1,-2-1 0,13-29-675,35-47 347,251-300-119,-254 306-219,-6-3 0,30-72-9,78-148 60,-155 293-26,2 1-1,41-47-33,-7 34-85,-68 66 65,0 0 1,0-1-1,0 1 1,1 0-1,-1 0 1,0 0-1,0 0 0,0 0 1,1 0-1,-1 0 1,1 1-1,-1-1 1,0 0-1,1 1 1,-1-1-1,1 1 1,0 0-1,-1-1 1,1 1-1,-1 0 0,1 0 1,-1 0-1,1 0 1,0 0-1,-1 1 1,1-1-1,-1 0 1,1 1-1,-1-1 1,1 1-1,-1-1 0,1 1 1,-1 0-1,0-1 1,1 1-1,-1 0 1,0 0-1,0 0 1,1 0-1,-1 0 1,0 1-1,0-1 1,0 0-1,0 0 0,-1 1 1,1-1-1,0 0 1,0 1-1,-1-1 1,1 1-1,-1-1 1,1 2 19,9 38-159</inkml:trace>
  <inkml:trace contextRef="#ctx0" brushRef="#br0" timeOffset="19701.51">12095 13993 3929,'-15'0'5101,"32"26"-4844,181 143 181,-150-128-440,1-3 0,2-1 1,2-3-1,1-2 0,1-2 1,2-3-1,1-3 0,13 3 2,-52-22-7,0-1-1,-1 0 0,1-2 1,0 0-1,1-1 0,-1-1 1,0 0-1,0-2 0,0 0 1,0-2-1,0 0 0,16-5 8,87-52-36,-95 46 61,-1-1 0,0-1 1,-2-1-1,0-1 0,0-1 0,-2-2 0,-1 0 0,-1-1 0,15-21-25,-19 21 161,20-41 454,-23 31-487,-2-1-1,-2-1 1,-1 0-1,-1 0 1,-2 0-1,-2-1 1,-1 1 0,-2-1-1,-2-21-127,-1 42 6,0 0-1,-1 0 1,0 0-1,-1 1 1,-1 0-1,0 0 1,-1 0-1,0 1 0,-1 0 1,-1 0-1,0 1 1,-1 0-1,0 1 1,0 0-1,-1 0 1,-1 1-1,0 1 1,0 0-1,-12-6-5,19 11-11,0 1 0,-1 0 0,1 0-1,-1 0 1,0 1 0,0 0 0,0 0 0,0 0 0,0 1-1,0 0 1,0 0 0,-1 1 0,1-1 0,0 1-1,-1 1 1,1-1 0,0 1 0,0 0 0,0 1 0,0-1-1,0 1 1,0 0 0,0 1 0,0 0 0,1-1-1,-6 5 12,1 2-14,1 0-1,0 0 0,0 1 0,1 1 0,1-1 0,-1 1 0,2 1 0,0-1 0,0 1 1,1 0-1,0 0 0,0 4 15,-27 91-33,6 0 1,4 2-1,1 25 33,11-70-5,-18 106-1,-7-1 0,-8-3-1,-11 12 7,13-81-1,-4-2-1,-4-2 0,-4-2 1,-4-3-1,-4-2 0,-4-3 0,-17 13 2,39-41-184,-1-3 0,-3-1 0,-2-3 0,-3-2 0,-1-2 0,-2-2 0,-14 5 184,52-37-41,0-1 0,-1 0 0,0-2 1,0 0-1,-1-1 0,0 0 0,0-2 0,0 0 0,-1-1 0,1-2 0,-1 1 0,-6-2 41,17-1 10,0 1-1,0-1 1,1-1-1,-1 0 1,0 0-1,1 0 1,-1-1-1,1-1 1,0 1-1,0-1 1,0-1-1,0 1 1,1-1-1,0-1 0,0 1 1,0-1-1,1 0 1,0-1-1,-6-7-9,4 3 14,1-1-1,0 0 1,0 0-1,2-1 0,-1 0 1,1 0-1,1-1 1,1 1-1,0-1 1,0 0-1,1 0 0,1 0 1,0 0-1,1 0 1,1 0-1,0 1 0,1-1 1,1 0-1,0 0 1,0 1-1,1-1 0,1 1 1,1 0-1,0 0 1,0 1-1,1 0 1,1 0-1,0 1 0,0 0 1,1 0-1,1 0 1,0 2-1,0-1 0,1 1 1,8-5-14,17-9 24,1 2 0,0 1 0,2 2 0,0 2 0,14-3-24,82-23 21,42-3-21,-128 33-4,0 2-1,1 2 0,0 2 1,1 3-1,-1 2 1,1 2-1,9 3 5,-45-3 17,-1 1 0,0 0 0,0 1 0,1 0 0,-2 2-1,1-1 1,0 2 0,-1 0 0,0 0 0,-1 1 0,1 1 0,-1 0-1,-1 1 1,0 0 0,0 0 0,0 2 0,4 6-17,-3 3 164,-1 0 0,0 1 0,-2 1 0,-1-1 0,0 2 0,-2-1 0,0 1 0,-2 0 1,0 0-1,-1 17-164,-2-33 34,42 362 1488,-40-344-1430,1-1 1,1 1-1,2-1 1,0-1-1,4 8-92,-11-29 4,1 0 0,0 0-1,0 0 1,0 0-1,0 0 1,0 0 0,0 0-1,0 0 1,1 0-1,-1 0 1,1 0 0,-1-1-1,1 1 1,0-1-1,0 1 1,0-1 0,0 0-1,0 0 1,0 1-1,0-1 1,0-1 0,0 1-1,0 0 1,0 0-1,1-1 1,-1 0 0,0 1-1,0-1 1,1 0-1,1 0-3,3-4-18,0 0 0,0 0 0,-1-1 0,1 0 0,-1 0 0,0 0 0,-1-1 0,1 0 0,-1 0 0,0 0 0,-1-1 0,1 0 0,0-3 18,34-60-239,-4-2 0,-3-1 0,2-16 239,-23 60-51,12-31-106,3 1 1,14-20 156,-32 65-11,-7 10 19,1 0-1,0 1 0,0-1 0,0 1 0,0-1 1,0 1-1,1 0 0,-1 0 0,1 0 0,0 0 1,0 0-1,0 0 0,0 1 0,0-1 0,1 1 1,-1 0-1,1 0 0,2 0-7,-3 2 20,0 0 0,0 0 0,0 1 0,0-1 0,0 1 0,0 0 0,0 0 0,-1 0 0,1 0-1,0 1 1,-1-1 0,1 1 0,0-1 0,-1 1 0,0 0 0,1 0 0,-1 0 0,0 0 0,0 0 0,0 1 0,0 0-20,-2-3 3,21 25 51,-1 1 0,-2 1 0,-1 0 1,-1 1-1,-1 1 0,-1 1 1,-2 0-1,5 21-54,54 112 578,-69-158-558,0-1 1,0 1 0,0 0-1,1-1 1,-1 0 0,1 1-1,0-1 1,0 0-1,1-1 1,-1 1 0,1 0-1,0-1 1,0 0-1,0 0 1,0 0 0,0-1-1,1 1 1,-1-1 0,1 0-1,0 0 1,0 0-1,-1-1 1,1 0 0,0 0-1,0 0 1,0-1 0,0 1-1,1-1-20,4-4 4,0 0 0,0 0-1,-1-1 1,1 0 0,-1-1 0,0 0-1,-1 0 1,0-1 0,0 0 0,0-1-1,-1 1 1,0-1 0,0-1 0,-1 0-1,0 1 1,0-2 0,-1 1 0,-1-1-1,1 0 1,-2 0 0,2-3-4,3-11 7,-1 0 0,-1-1 0,-1 1 0,-1-1 0,-1 0 0,-1 0 0,-1 0 0,-2 0 0,0 0 0,-2 0 0,0 0 0,-2-1-7,-1-11 29,-2 0 1,-2 1-1,0 0 0,-12-22-29,-19-28 60,35 73-53,0 0-1,-1 1 0,-1 0 1,0 0-1,-1 0 1,0 1-1,-1 1 0,0-1 1,-9-5-7,17 13-16,-1 0 1,1 1 0,-1-1 0,0 1 0,0 0-1,0 0 1,0 0 0,0 0 0,-1 0-1,1 1 1,-1 0 0,1 0 0,-1 0-1,1 0 1,-1 0 0,1 0 0,-1 1 0,0 0-1,1 0 1,-1 0 0,0 0 0,1 0-1,-1 1 1,0 0 0,1 0 0,-1 0 0,1 0-1,-1 0 1,1 1 0,0-1 0,0 1-1,-1 0 1,1 0 0,0 0 0,1 0 0,-3 3 15,-5 11-233,1 0 1,1 1 0,1 0 0,0 0 0,1 1 0,1 0 0,1 0 0,0 0 0,2 1 0,-1 7 232,-10 68-329</inkml:trace>
  <inkml:trace contextRef="#ctx0" brushRef="#br0" timeOffset="21100.678">14010 15499 6073,'4'29'242,"2"0"-1,1-1 1,0 0-1,3 0 1,0-1-1,2 0 1,0-1-1,2 0 1,1-1-1,5 5-241,-11-15 12,1 0-1,0-1 0,1-1 0,0 1 0,1-2 0,13 11-11,-23-21 14,1 0-1,-1 0 1,1-1-1,0 1 1,0-1-1,0 0 0,0 0 1,0 0-1,0 0 1,0-1-1,0 1 1,0-1-1,0 1 1,0-1-1,1 0 1,-1 0-1,0-1 1,0 1-1,0-1 1,0 1-1,0-1 1,0 0-1,0 0 0,0-1 1,0 1-1,0 0 1,-1-1-1,1 0 1,0 1-1,-1-1 1,0 0-1,1-1-13,7-6 76,-2-1-1,1 1 1,-1-1 0,-1-1-1,0 1 1,0-1-1,2-8-75,25-58 396,-3-1 0,15-64-396,-34 105 43,9-33 86,-4-1-1,-2 0 1,-3-1-1,-4 0 1,-2-1-1,-5-69-128,-9 29 325,-4 15 893,9 76-1018,2 13-88,2 17 57,13 45-94,28 59-70,-17-23-3,-4 2 0,1 29-2,-20-105 2,27 179 8,-15 16 24,8 11 13,2-14 12,30 321 79,-43-310-103,-4-42-14,-20 49-1,2-161-8,10-63-14,1 1-1,0-1 1,-1 0 0,1 0-1,-1 0 1,1 0-1,-1 0 1,0 0 0,1 0-1,-1 0 1,0 0 0,0 0-1,0-1 1,0 1 0,1 0-1,-1 0 1,0-1 0,0 1-1,0-1 1,-1 1 0,1-1-1,0 1 1,0-1 0,0 1-1,0-1 1,0 0-1,0 0 1,-1 0 0,1 1-1,0-1 1,0-1 0,0 1-1,-1 0 1,1 0 0,0 0-1,0 0 1,0-1 0,0 1-1,0-1 1,-1 1 0,1-1-1,0 1 1,0-1 0,0 1-1,0-1 1,0-1 2,-9-10-54,0 0 1,1-2-1,1 1 1,0-1-1,1 0 1,1 0-1,-5-15 54,-12-30-63,3-1-1,2-1 1,3 0 0,3-1-1,3 0 1,2-1 0,3 0-1,3-43 64,23-73-33,16 1 28,-8 92 18,5 2 0,45-79-13,-40 88 45,3 1 0,47-57-45,-73 107 36,1 1 0,2 1 0,0 1 0,1 1 0,1 1 0,10-7-36,-26 22 20,0-1 1,1 1-1,-1 1 1,1-1-1,0 1 1,0 1-1,0-1 1,0 1-1,0 0 1,1 1-1,-1 0 1,1 0-1,2 0-20,-8 1 7,-1 1 0,0-1-1,1 0 1,-1 1-1,0-1 1,0 1-1,0-1 1,1 1 0,-1-1-1,0 1 1,0 0-1,0 0 1,0 0-1,0 0 1,0 0-1,0 0 1,-1 0 0,1 0-1,0 0 1,0 0-1,-1 0 1,1 0-1,-1 0 1,1 1-1,-1-1 1,1 0 0,-1 0-1,0 1 1,1-1-1,-1 0 1,0 1-1,0-1 1,0 0 0,0 1-1,0-1 1,-1 0-1,1 2-6,-3 7 17,1 1 0,-2-1 1,1 0-1,-2 0 0,1 0 0,-1-1 0,-6 9-17,-2 5 2,-93 180-308,-35 21-159,114-188 432,-1 0 0,-1-2 0,-15 11 33,39-38 32,-1-1 1,-1 0-1,1 0 0,-1 0 1,0-1-1,0 0 0,-1 0 0,1-1 1,-8 3-33,-6 4 186,17-6-4,4-6-177,1 0-1,-1 1 1,1-1 0,-1 1 0,1-1 0,-1 0-1,1 1 1,-1-1 0,1 1 0,0-1 0,-1 1 0,1-1-1,0 1 1,-1 0 0,1-1 0,0 1 0,0 0-1,-1 0 1,1-1 0,0 1 0,0 0 0,-1 0-1,1 0 1,0 0 0,0 0 0,0 0 0,-1 0-1,1 0 1,0 0 0,0 1 0,0-1 0,-1 0-1,1 0 1,0 1 0,0-1-5,20-1 32,118-7 184,-98 0-132,0-1 1,-1-2-1,0-2 0,-1-2 1,0-1-1,-2-2 0,0-2 0,0-1 1,4-6-85,-6 1 43,-1-2-1,-1-2 1,-1-1 0,-2-1 0,-1-1 0,23-36-43,25-48 316,30-68-316,-55 94 155,-15 28 64,-3-2 0,-3-2 0,-3 0 1,-3-2-1,-3-1 0,9-53-219,-22 77 80,-2 0-1,-2-1 1,-2 1 0,-2-1 0,-3-6-80,2 47-2,-1 0 0,0 0 0,0 0 0,0 1 0,-1-1 0,0 1 0,0-1 0,-1 1 0,1-1 0,-1 1 1,-1-1 1,2 4-8,1 1 0,0-1 0,0 1 0,-1 0 0,1 0 0,-1 0 1,1-1-1,-1 1 0,1 1 0,-1-1 0,0 0 0,0 0 1,1 1-1,-1-1 0,0 1 0,0-1 0,0 1 0,1 0 1,-1 0-1,0-1 0,0 2 0,0-1 0,0 0 0,0 0 0,1 0 1,-1 1-1,0-1 0,0 1 0,0 0 0,1-1 0,-1 1 1,0 0 7,-8 5-49,1 0 0,0 1 0,0 0 0,1 0 1,-1 1-1,2 0 0,-1 1 0,1-1 0,1 1 1,-1 1-1,2-1 0,-3 6 49,-47 89-251,25-18 240,4 1-1,4 1 1,3 0-1,5 2 1,3 0-1,3 54 12,3-23 72,5 0 1,5 1-1,6-1 0,10 26-72,-16-119 5,1 0-1,2-1 0,0 0 1,2 0-1,6 9-4,-14-30-3,1 1 1,1-1-1,-1 0 1,1 0-1,0-1 1,0 1-1,0-1 1,1 0-1,0 0 1,0 0-1,0-1 0,1 1 1,0-1-1,-1-1 1,1 1-1,1-1 1,-1 0-1,0 0 1,1-1-1,-1 0 1,1 0-1,0-1 1,0 1-1,0-1 1,0-1-1,0 0 1,0 0-1,6 0 3,-4-3-7,0 0 1,-1-1-1,1 1 0,-1-1 0,0-1 0,0 0 1,-1 0-1,1 0 0,-1-1 0,0 0 1,-1-1-1,0 0 0,3-3 7,21-26-16,-2 0 0,-2-2 1,-1-2-1,10-22 16,8-14-2,95-134 139,-136 208-118,-2 0-7,0 1-1,1 1 0,-1-1 0,0 0 1,1 0-1,-1 0 0,1 0 1,-1 0-1,1 0 0,0 0 0,-1 0 1,1 1-1,0-1 0,-1 0 1,1 1-1,0-1 0,0 0 0,0 1 1,0-1-1,0 1 0,-1-1 1,1 1-1,0 0 0,0-1 0,0 1 1,0 0-1,0 0 0,0-1 1,0 1-1,1 0 0,-1 0 0,0 0 1,0 0-1,0 1 0,0-1 1,0 0-12,8 32 234,7 46-8,-5-23-182,2-1 0,14 34-44,-25-81 1,0 0 1,1 0 0,0-1 0,0 1-1,0-1 1,1 0 0,-1 0-1,2 0 1,-1 0 0,1-1 0,-1 1-1,2-1 1,-1 0 0,0-1 0,1 1-1,0-1 1,0-1 0,0 1 0,1-1-1,1 1-1,-1-2-2,-1-1 0,0 0 0,0 0 0,1 0-1,-1-1 1,0 0 0,1 0 0,-1-1 0,1 0-1,-1 0 1,0 0 0,0-1 0,0 0 0,0 0 0,0-1-1,0 0 1,-1 1 0,1-2 0,-1 1 0,1-1-1,-1 0 1,1-2 2,7-5-3,-1 0 0,-1-1 0,0-1 0,-1 0 0,0-1 0,-1 0 0,7-14 3,-10 18 5,-1 1-1,0-1 1,-1 0 0,1 0-1,-2 0 1,0-1-1,0 1 1,-1-1 0,0 0-1,0 0 1,-2 0 0,1 0-1,-1 0 1,-1 0 0,0 1-1,-1-1 1,0 0 0,0 0-1,-1 1 1,0-1-1,-1 1 1,0 0 0,-1 0-1,0 0 1,-1 1 0,0 0-1,0 0 1,-1 0 0,-3-2-5,-2 0-25,-1 0 1,-1 1 0,0 0-1,0 1 1,-1 1 0,0 0-1,-1 1 1,1 1 0,-1 1-1,-1 0 1,1 0 0,-5 1 24,15 3-22,2 0 2,1 0 0,-1 0 0,0 0-1,0 1 1,0-1 0,0 1 0,0 0 0,0 0-1,0 0 1,0 1 0,0 0 0,0-1 0,0 1 0,0 1-1,0-1 1,1 0 0,-1 1 0,0 0 0,1 0 0,-1 0-1,1 0 1,0 1 20,-1 2-15,1 0-1,1 0 1,-1 1 0,1-1-1,0 1 1,0 0 0,1 0-1,-1-1 1,1 1-1,1 0 1,-1 0 0,1 0-1,0 0 1,0 0 0,1 0-1,0 0 1,0 3 15,2 13 28,0 0 0,1 0 0,2 0 0,0 0 0,1-1 0,1 0 0,1 0 0,1-1 0,1-1 0,0 1 0,2-2 0,0 1 0,1-2 0,0 0 0,2-1 0,0 0 0,1-1 0,0-1 0,5 1-28,-5-5-154,1-1 1,0-1 0,1 0-1,0-2 1,0 0-1,0-1 1,1-1-1,0-1 1,0-1-1,-1-1 1,1 0-1,0-1 1,0-2 0,0 0-1,17-4 154,29-14-708</inkml:trace>
  <inkml:trace contextRef="#ctx0" brushRef="#br0" timeOffset="21583.567">17849 15472 11362,'-1'-2'5075,"3"-3"-3942,0 1-402,8-41 272,-13 40-1073,1-1-1,-1 0 1,0 0-1,-1 1 1,1 0-1,-1 0 1,0 0-1,0 0 1,-1 0-1,1 1 1,-1 0-1,0 0 1,0 0-1,-1 1 1,1 0-1,-1 0 1,1 0-1,-1 0 1,0 1-1,-5-1 71,-2-1-188,0 1-1,0 0 1,-1 1-1,1 1 1,0 0-1,-1 1 1,1 0-1,-1 1 1,1 0-1,0 1 1,0 1-1,0 0 0,0 1 1,0 1-1,1-1 1,-5 4 188,-10 6-131,1 2 1,0 0 0,1 2-1,1 1 1,-14 15 130,19-17 56,0 1 0,2 1-1,1 0 1,0 1 0,1 1 0,1 0 0,1 1 0,1 1 0,1 0 0,1 0 0,2 1 0,-1 3-56,5-13 23,1 1 1,0 0 0,1 0 0,1 0 0,0 0 0,1 0 0,0 1 0,2-1 0,0 0 0,0 0 0,1 0 0,1-1 0,1 1 0,0-1-1,1 0 1,0 0 0,1-1 0,8 12-24,-4-13-1,0 0 0,1-1 0,0-1 1,1 0-1,0 0 0,1-1 0,0-1 0,0-1 0,1 0 0,0 0 0,0-2 0,1 0 0,-1 0 0,1-2 0,0 0 0,0-1 0,7 0 1,16 0 38,0-2 0,0-2 0,0-1 0,0-2-1,-1-2 1,0-1 0,0-2 0,-1-2 0,0-1-1,-1-2 1,-1-2 0,0 0 0,-1-3 0,22-17-38,-30 19 136,-1-1 0,0-2 0,-2 0 0,0-2 0,-2 0 0,12-16-136,0-3 207,-2-2 0,-2-1 0,6-14-207,1-33 124,-34 86-121,1 0-1,-1 0 1,0 0-1,0-1 0,-1 1 1,0-1-1,0 0 0,0 1 1,-1-1-1,0 1 1,0-1-1,-1 0 0,0 1 1,0-1-1,0 1 1,-1-1-1,0 1 0,-1 0 1,-2-6-3,1 6-26,-1 0 0,0 0 1,-1 0-1,0 0 0,0 1 1,0 0-1,0 0 1,-1 1-1,0-1 0,0 1 1,0 1-1,0 0 0,0 0 1,-1 0-1,0 1 0,1 0 1,-1 0-1,0 1 0,0 0 1,0 0-1,0 1 1,0 0-1,0 1 0,0 0 1,0 0-1,-3 1 26,-4 1-11,0 2 1,0-1-1,0 2 1,0 0-1,1 1 1,0 0-1,0 1 1,1 1-1,0 0 1,1 1-1,-1 0 1,2 1-1,0 0 1,0 1-1,1 0 1,0 1-1,1 0 1,1 0-1,0 1 1,1 0-1,0 0 1,1 1-1,1 0 1,0 0-1,1 0 1,-1 13 10,3-11 30,1 1 1,1 0 0,0 0 0,2-1-1,0 1 1,0 0 0,2-1 0,0 0-1,1 0 1,1 0 0,1 0 0,0-1-1,1 0 1,0-1 0,2 0 0,4 6-31,2 2 1,1-1 1,2 0 0,0-1 0,1-1-1,1-1 1,1-1 0,0-1 0,2-1-1,0 0 1,0-2 0,1-1 0,1-2-1,23 9-1,-21-14-240,0-1 1,0 0-1,1-2 0,-1-2 0,1 0 0,24-4 240,-38 3-293,-1-1 1,0-1-1,0-1 0,0 1 0,0-2 0,-1 0 0,1-1 0,-1 0 0,0-1 0,0-1 0,9-6 293,35-37-903</inkml:trace>
  <inkml:trace contextRef="#ctx0" brushRef="#br1" timeOffset="37975.182">1892 12585 7538,'-44'-41'3947,"-4"-24"-2836,39 57-1064,0 0 0,0 0 1,-1 1-1,0 0 0,-1 1 0,1 0 0,-1 1 0,-10-3-47,-40 1-94,43 6 12,0 0 0,0 2 0,0 0 0,0 1 0,0 0 0,1 1 0,-1 2 0,1-1 0,0 2 0,-15 7 82,9-2-127,0 0 0,0 2 0,2 1 1,0 0-1,-14 13 127,-18 40-228,45-55 203,-1 1 1,2 0-1,-1 0 0,2 1 1,0 0-1,1 0 0,0 1 1,1-1-1,1 1 0,-1 4 25,1 14-13,1 1 1,1-1-1,2 1 0,2-1 0,1 0 0,2 7 13,2 8-3,2 0 1,2 0-1,2-2 1,2 1-1,2-2 1,2 0-1,1-2 1,3 0-1,2-1 1,1-2-1,20 21 3,-26-35-3,1-2 0,1 0-1,1-2 1,1 0 0,1-2 0,1 0-1,22 10 4,22 5 14,-61-27-5,-20-5-6,-1-6-28,1-1 0,-1 1 0,1-1 1,0-1-1,0 0 0,1-1 0,-4-2 25,-42-24-69,1-3 0,-40-35 69,73 53 43,0-1-1,2-1 1,0 0 0,1-2 0,-11-16-43,28 36 3,1 1 0,0 0 0,-1-1-1,1 1 1,0-1 0,0 1 0,-1-1-1,1 1 1,0-1 0,0 1 0,0-1 0,0 1-1,0-1 1,-1 1 0,1-1 0,0 1-1,0-1 1,0 0 0,0 1 0,1-1-1,-1 1 1,0-1 0,0 1 0,0-1 0,0 1-1,0-1 1,1 1 0,-1-1 0,0 1-1,0-1 1,1 1 0,-1 0 0,0-1-1,1 1 1,-1-1 0,1 1 0,-1 0 0,0-1-1,1 1 1,-1 0 0,1-1 0,-1 1-1,1 0 1,-1 0 0,1 0 0,-1-1-1,1 1 1,-1 0 0,1 0 0,-1 0-1,1 0 1,0 0 0,-1 0 0,1 0 0,-1 0-1,1 0 1,-1 0 0,1 0 0,-1 0-1,1 1 1,-1-1 0,1 0 0,-1 0-1,1 0 1,-1 1 0,1-1-3,92 16 179,205 21-61,-256-33-117,0-2-1,1-2 1,-1-1-1,1-2 1,-1-3-1,0-1 1,-1-2-1,6-3 0,66-40-2,-109 50 1,11-5-2,-1 0-1,0-1 1,0-1-1,-1 0 1,0-1-1,0 0 4,-2-4-10,1 0 0,-2 0 0,0-1 0,-1 0 0,5-10 10,-14 23 0,10-13-6,-1-1 0,-1-1 1,-1 1-1,0-1 0,-1-1 0,-1 1 1,-1-1-1,0 0 0,-1 0 0,-1-2 6,-2 19 0,1-11 11,0 0-1,-1 0 0,0 0 1,-1 0-1,0 0 0,-1 0 1,0 0-1,-1 0 0,-1 1 0,0-1 1,-4-8-11,0 6 89,-2-1-1,0 1 1,0 1 0,-1 0 0,-1 1 0,0 0-1,-1 0 1,0 2 0,-1-1 0,-12-6-89,21 13 45,1 1 0,0 0 1,-1 0-1,0 0 0,0 1 1,0 0-1,0 0 0,0 0 0,0 0 1,0 1-1,-1 0 0,1 0 0,0 0 1,-1 1-1,1 0 0,-1 0 0,1 0 1,-6 1-46,-29 32 281,30-18-254,1 1 0,1 0 0,0 0 1,2 1-1,-1 0 0,2 0 0,0 0 0,1 1 0,0 8-27,1-12 4,-13 67 4,3 0 1,4 1-1,3 0 0,4 1 1,7 54-9,-3-110 7,1 0 0,2 0 1,1-1-1,1 0 1,7 17-8,-12-36-11,1 0 0,-1 0 0,1 0 0,1 0 0,-1-1 0,1 1 0,1-1 0,-1 0 0,1 0 0,0 0 0,0-1 0,1 1 0,-1-1 0,1-1 0,0 1 0,1-1 0,-1 0 0,1 0 0,-1-1 0,1 0 0,0 0 0,1-1 0,-1 0 0,0 0 0,5 0 11,56-6 2375,4-20-1222</inkml:trace>
  <inkml:trace contextRef="#ctx0" brushRef="#br0" timeOffset="-4063.016">22787 13759 3553,'-116'19'5150,"112"-18"-5071,2 0-57,-1-1 0,0 1 0,0-1 0,0 1 0,0-1 0,1 0 0,-1 0 0,0 0 0,0 0 0,0-1 0,0 1 0,0-1 0,1 0 0,-1 0 0,0 0 1,1 0-1,-1 0 0,0 0 0,1-1 0,0 1 0,-2-2-22,4 3-3,0-1 0,0 1 0,0 0 1,0-1-1,0 1 0,0-1 0,0 1 0,0 0 1,0-1-1,1 1 0,-1 0 0,0-1 1,0 1-1,0 0 0,0-1 0,1 1 1,-1 0-1,0-1 0,0 1 0,1 0 0,-1-1 1,0 1-1,0 0 0,1 0 0,-1 0 1,0-1-1,1 1 0,-1 0 0,0 0 1,1 0-1,-1 0 0,0-1 0,1 1 0,-1 0 1,1 0-1,-1 0 0,0 0 0,1 0 1,-1 0-1,0 0 0,1 0 0,-1 0 1,1 0-1,-1 0 0,0 1 0,1-1 0,-1 0 1,0 0-1,1 0 0,-1 0 0,0 1 1,1-1 2,8 0 29,0-1 0,1 1 1,-1-2-1,0 1 1,0-1-1,0-1 1,0 0-1,0 0 1,-1 0-1,1-1 0,-1-1 1,0 1-1,0-1 1,0-1-30,36-27 1012,-43 31-992,0 1 0,0 0 0,0-1 0,0 1 0,0 0 0,0-1 0,0 1 1,0-1-1,-1 0 0,1 1 0,-1-1 0,1 0 0,-1 1 0,0-1 0,0 0 0,1 1 0,-1-1 0,0 0 0,0 0 0,-1 1 1,1-1-1,0 0 0,-1 1 0,1-1 0,-1 0 0,1 1 0,-1-1 0,0 1 0,0-1 0,1 1 0,-1-1 0,0 1 1,0 0-1,-1-1 0,1 1 0,-1-1-20,-41-27 49,11 25-37,19 3 84,12 2-92,-1-1 0,1 0 0,0 0 0,-1 0 0,1 0 1,-1 0-1,1 0 0,-1 0 0,1 0 0,-1-1 0,1 1 1,0-1-1,-1 1 0,1-1 0,0 1 0,-1-1 0,1 0 1,0 0-1,0 1 0,-1-1 0,1 0 0,0 0 0,0 0 1,0 0-1,0-1 0,0 1 0,0-1-4,7-13 121,19-2-67,-24 16-53,5-3 3,1 1 1,0 0-1,-1 0 1,1 0-1,1 1 1,-1 0-1,0 0 1,0 0-1,1 1 1,-1 0-1,1 1 0,-1 0 1,1 0-1,-1 1 1,2 0-5,8 4 0,1 0 1,-1 2-1,-1 0 0,1 1 1,5 4-1,3 1-2,21 11-91,-2 1 0,0 2 0,27 23 93,-66-47-17,-1 0-1,0 0 1,0 0 0,0 1-1,0-1 1,0 1 0,-1 0-1,0 0 1,1 0 0,-1 1-1,-1-1 1,1 1 0,-1-1-1,0 1 1,0 0 0,0 0-1,-1 0 1,1 0 0,-1 0-1,0 0 1,-1 1 0,1-1-1,-1 0 1,0 0 0,-1 1-1,1-1 1,-2 3 17,-1 0 8,0 0 0,-1 0 0,-1 0 0,1 0 1,-1-1-1,-1 0 0,1 0 0,-1 0 0,0-1 0,-7 5-8,10-7 14,-18 15 185,-1-1 0,-1-2 0,0 0 0,-1-1 0,0-2 0,-1 0 0,-4-1-199,-23 12 1072,-2-3-1,-52 13-1071,50-21 387,9-16-239,-27-7-667,33-4-1165,74 34-2013,4-3 3044</inkml:trace>
  <inkml:trace contextRef="#ctx0" brushRef="#br0" timeOffset="-3765.519">23984 13478 8706,'3'-11'2726,"-15"1"-1454,-65 7-1471,-18 11-577,0 5-1,-59 16 777,123-22-67,0 2-1,0 0 1,0 3 0,-2 2 67,22-9 10,0 1 1,1 0-1,0 0 1,0 1-1,1 1 0,0-1 1,0 2-1,1-1 0,0 1 1,0 0-1,1 1 1,-5 7-11,7-7 21,0 1 0,1-1 1,0 1-1,1-1 0,0 1 1,0 0-1,1 0 0,1 1 1,0-1-1,0 0 0,1 0 1,1 1-1,0-1 0,0 0 1,1 0-1,0 0 0,1 0 1,4 9-22,-1-3 17,1-1 0,0-1 0,2 1 0,-1-2 0,2 1 0,0-1 0,1 0 1,0-1-1,1 0 0,0-1 0,1-1 0,2 2-17,9 2-80,0-1-1,2-1 1,0 0-1,0-3 1,1 0 0,0-1-1,0-2 1,1 0-1,0-2 1,1-2 0,-1 0-1,1-2 1,-1-1-1,1-1 1,-1-1-1,0-2 1,0-1 0,0-1-1,0-1 1,18-9 80,23-9-419</inkml:trace>
  <inkml:trace contextRef="#ctx0" brushRef="#br0" timeOffset="-2334.413">24654 12462 5609,'-12'-40'2713,"11"40"-2707,-1 1 0,1-1 0,0 0 1,-1 1-1,1-1 0,-1 1 0,1-1 0,0 1 1,0 0-1,-1 0 0,1-1 0,0 1 0,0 0 1,0 0-1,0 0 0,0 0 0,0 1 0,0-1 0,0 0 1,0 0-1,1 0 0,-1 1 0,0-1 0,1 0 1,-1 1-1,0 1-6,-9 11 5,-49 84-6,34-55 78,3 2 0,1 0 0,2 2 0,-2 14-77,-8 58 288,10 45 288,7 2-1,7 75-575,9 95 452,16 4-452,20-1 132,-36-307-105,2 0-1,0 0 1,2-1-1,2 0 1,1-1-1,1 0 1,1 0-1,17 26-26,-26-50-36,0 1 0,0-1 0,0 0 0,1 0-1,0-1 1,0 1 0,0-1 0,1 0-1,0 0 1,0-1 0,0 0 0,0 0 0,6 2 36,-11-5-26,1 0 1,-1-1-1,1 1 0,0-1 1,-1 1-1,1-1 1,-1 0-1,1 0 1,0 0-1,-1 0 1,1 0-1,0 0 1,-1 0-1,1 0 1,-1-1-1,1 1 0,-1-1 1,1 1-1,0-1 1,0 0 25,32-35-319</inkml:trace>
  <inkml:trace contextRef="#ctx0" brushRef="#br0" timeOffset="-1963.171">24955 12883 6713,'-1'-1'45,"0"1"0,1-1-1,-1 1 1,0-1 0,1 1-1,-1 0 1,0-1 0,1 1 0,-1 0-1,0 0 1,0-1 0,1 1-1,-1 0 1,0 0 0,0 0-1,1 0 1,-1 0 0,0 0-1,0 0 1,0 0 0,1 0-1,-1 1 1,0-1 0,1 0-1,-1 0 1,0 1 0,0-1-1,1 0 1,-1 1 0,0-1-1,1 1 1,-1-1 0,1 1-1,-1-1 1,1 1 0,-1-1-1,1 1 1,-1 0 0,1-1-1,-1 1 1,1 0 0,0-1 0,-1 1-1,1 0 1,0-1 0,0 1-1,-1 0 1,1 0 0,0-1-1,0 1 1,0 0 0,0 0-1,0-1 1,0 1 0,0 0-1,0 0 1,0 0 0,1-1-45,-7 48-22,-12 134-100,-8 228 148,19 57 214,8-420-138,2 1 0,3 0 0,5 21-102,-11-65 25,1-1 0,-1 1 0,1-1 0,-1 1-1,1-1 1,0 1 0,0-1 0,0 1 0,1-1 0,-1 0 0,1 0 0,0 0 0,0 0 0,0 0 0,0 0 0,0-1 0,1 1 0,-1 0 0,1-1 0,0 0-1,0 0 1,0 0 0,0 0 0,0 0 0,0-1 0,0 1 0,0-1 0,1 0 0,-1 0 0,1 0 0,-1 0 0,1 0 0,-1-1 0,1 0 0,-1 0 0,1 0-1,-1 0 1,1 0 0,-1-1 0,1 0-25,15-3 43,-1-2-1,0 0 1,-1-1-1,0 0 1,0-2-1,16-10-42,133-98-392,-95 48 97,-20-12 87</inkml:trace>
  <inkml:trace contextRef="#ctx0" brushRef="#br0" timeOffset="-1719.823">24832 13494 7066,'40'-7'2960,"53"-3"-1720,-2-9-247,8-13-441,6 0-456,-33-8-896,7 11-305,-22 27 585</inkml:trace>
  <inkml:trace contextRef="#ctx0" brushRef="#br0" timeOffset="-1449.034">25484 12398 10226,'65'56'3372,"69"88"-3507,-131-141 203,36 41-112,-2 1 0,-3 2-1,-1 1 1,-2 2 0,-3 0 0,-2 2 0,-2 2 0,-2 0 0,-3 1-1,1 12 45,-7-11 24,-3 1 0,-2 0-1,-3 0 1,-2 0-1,-2 1 1,-3-1-1,-3 1 1,-2-1-1,-3 0 1,-2-1-1,-11 29-23,-4-14 485,-4-1-1,-3-2 1,-3-1-1,-6 3-484,-37 69 380,-28 55-1596,106-190 1059,-1 0 0,1 0 0,-1 0 0,0 0 0,0 0 0,0 0 0,-1-1 0,1 0 0,-1 0 1,0 0-1,0 0 0,-2 1 157,4-4-55,-1 0 0,1 0 1,0-1-1,0 1 0,0-1 1,0 0-1,0 1 0,0-1 1,0 0-1,0 0 0,0 0 1,1 0-1,-1 0 0,0-1 1,0 1-1,1-1 0,-1 1 0,1-1 1,0 1-1,-1-1 0,1 0 55</inkml:trace>
  <inkml:trace contextRef="#ctx0" brushRef="#br0" timeOffset="2031.803">26368 13633 3825,'-102'2'3922,"74"-11"-3030,45 5-10,32 8-784,-39-3-88,27 3 10,0-1 0,0-2-1,0-2 1,1-1 0,-1-2 0,-1-1-1,5-3-19,-6-5 9,-1-1 0,1-2-1,-2-1 1,-1-2-1,0-1 1,-1-1-1,24-23-8,-33 25 12,-1-1 0,-1-1 0,0-1 0,-2-1 0,0-1 0,6-12-12,-1-5 156,-2 0 1,-1-2-1,-2 0 0,-2-2 0,-2 1 0,7-45-156,-19 83 39,0 0 1,0-1 0,-1 1-1,0 0 1,0 0-1,-1-1 1,0 1 0,0-1-1,-1 1 1,1 0 0,-1 0-1,0-1 1,-1 1 0,0 0-1,0 0 1,0 0 0,-1 0-1,-1-1-39,1 1 14,-1-1 0,0 1 0,0 1 0,0-1-1,-1 1 1,0-1 0,0 1 0,-1 1 0,1-1 0,-1 1-1,0 0 1,0 0 0,0 1 0,-1-1 0,1 1 0,-1 1 0,0 0-1,0-1 1,0 2 0,0-1 0,0 1 0,0 0 0,0 1-1,0 0 1,0 0 0,-1 0 0,1 1 0,0 0 0,0 0 0,0 1-1,0 0 1,1 0 0,-1 1 0,-5 2-14,-1 6-10,0 0 1,0 1-1,1 0 0,1 1 1,0 1-1,0-1 1,2 2-1,0-1 0,0 1 1,2 1-1,0-1 1,0 1-1,1 1 0,2-1 1,-1 1 9,-21 85 6,5 2 1,4 0-1,4 1 1,5 0-1,5 0 1,8 74-7,-3-100-2,3 1 1,9 32 1,-14-105-1,1-1 0,0 1 0,0 0 0,0 0 0,1-1 0,0 1 0,0-1 0,1 0 0,0 0 0,0 1 0,1-2 0,-1 1 0,1 0 0,0-1 0,1 0 0,-1 0 0,1 0 0,0 0 0,0-1 0,1 0 0,-1 0 0,1 0 0,0-1 0,0 0 0,0 0 0,0 0 0,1-1 0,-1 0 0,1 0 0,0-1 0,-1 1 0,1-2 0,4 1 1,8 0-14,-1-2 0,1 0 0,0-1 1,0-1-1,-1-1 0,0-1 1,6-2 13,66-35-207,-89 41 212,12-6 110,0 1 0,-1-2-1,0 0 1,0 0 0,-1-1-1,5-5-114,58-94 294</inkml:trace>
  <inkml:trace contextRef="#ctx0" brushRef="#br0" timeOffset="2436.741">27154 12154 7450,'69'-41'2920,"-3"14"-1992,7-8-119,-2-11-265,5 0-232,-2 8-392,-2 2-240,-8 22 5257,-18 11-3793</inkml:trace>
  <inkml:trace contextRef="#ctx0" brushRef="#br0" timeOffset="5850.915">28556 11456 2072,'-20'-18'2198,"15"10"503,-5 3-721,9 5-1880,-1 0-1,1 0 0,-1 0 0,1 0 1,0-1-1,-1 1 0,1 0 1,-1-1-1,1 1 0,0-1 0,-1 0 1,1 1-1,0-1 0,0 0 1,0 0-1,-1 0 0,1 1 1,0-1-1,0-1 0,0 1 0,0-1-99,-1 0 72,-11-3 751,-26-1-457,16-3-252,10 3-10,1-6-31,3-3 146,8 13-205,0 1 1,0-1-1,0 0 1,0 1-1,0-1 1,0 0-1,0 0 1,1 1-1,-1-1 1,1 0-1,-1 0 1,1 0-1,0 0 0,0 0 1,0 0-1,0 0 1,0 0-1,0 0 1,0 0-1,1-1-14,0-12 65,-3-11 60,4-2-71,-2 4-48,1 24 4,3 2 4,-3-2-5,-1 0-1,0-1 0,-1 1-10,0-1 1,0 1-1,1-1 0,-1 1 1,0-1-1,0 1 0,1 0 1,-1-1-1,0 1 1,0 0-1,0 0 0,0 0 1,1 0-1,-1-1 0,0 1 1,0 0-1,0 0 1,0 1-1,0-1 0,1 0 1,-1 0-1,0 0 0,0 1 1,0-1-1,0 0 0,1 1 1,-1-1-1,0 0 1,0 1 1,-1 0 3,-75 25 38,60-19-41,1 1 0,1 0-1,-1 1 1,1 1-1,1 0 1,-11 10 0,-5 3-3,-51 46-6,41-26 1,40-42 7,1-1 1,-1 1 0,0-1-1,0 1 1,0 0 0,0-1 0,0 1-1,0-1 1,1 1 0,-1-1 0,0 1-1,0-1 1,1 1 0,-1-1 0,0 1-1,1-1 1,-1 1 0,1-1 0,-1 0-1,1 1 1,-1-1 0,1 0 0,-1 1-1,1-1 1,-1 0 0,1 1 0,-1-1-1,1 0 1,-1 0 0,1 0 0,-1 0-1,1 1 1,0-1 0,-1 0 0,1 0 0,2 0-2,11 4-4,1 0 0,1-2-1,-1 0 1,0-1 0,0 0 0,1-1 0,2-1 6,18 0 2,3 1 32,0 2 1,0 1 0,-1 3-1,1 0 1,10 6-35,-36-9 23,-7-2-9,-1 0 0,1 0 0,0 0 0,0 1 0,-1-1 0,1 1 0,-1 1 0,1-1 0,-1 1 0,0 0 0,0 0 0,0 0 0,0 1 0,-1 0 0,0 0 0,1 0-1,-1 0 1,-1 1 0,1 0 0,-1 0 0,1 0 0,-1 0 0,-1 0 0,1 0 0,0 4-14,-2-2 5,-1 1 1,0-1-1,0 0 1,-1 0-1,1 0 1,-2 0-1,1 0 1,-1 0-1,0 0 1,-1 0-1,-2 5-5,-59 101 61,51-91-43,0 0 0,-1-1 0,-1-1 0,-1 0 0,-1-2 0,0 1 0,-2-2 0,0 0 0,-1-2 0,0 0 0,-1-1 0,-1-1 0,0-1 0,-9 3-18,27-15-3,0 1-1,0-1 1,0 0-1,0 0 0,0 0 1,0 0-1,0 0 1,0-1-1,1 0 1,-1 0-1,0 0 0,0 0 1,1-1-1,-1 0 1,1 1-1,-1-1 0,1 0 1,-1-1-1,1 1 1,0-1-1,0 1 1,1-1-1,-1 0 0,0 0 1,1 0-1,0 0 1,-1-1-1,1 1 0,1 0 1,-1-1-1,0 0 1,0-1 3,-26-76-172,26 76 173,1 0 1,1 1 0,-1-1-1,1 0 1,0 0 0,0 0-1,0 0 1,1 1 0,-1-1-1,1 0 1,0 0 0,1 1-1,-1-1 1,1 1-1,0-1 1,0 1 0,0-1-1,1 1 1,0 0 0,-1 0-1,1 1 1,1-1 0,-1 0-1,1 1 1,-1 0 0,1 0-1,0 0 1,0 0 0,1 0-2,30-6 14,-2 4-15,20 9 29,-53-4-17,0 0 0,1 0-1,-1 0 1,1 0 0,-1 0 0,0 0 0,1-1-1,-1 1 1,1 0 0,-1 0 0,0 0 0,1-1 0,-1 1-1,0 0 1,1 0 0,-1-1 0,0 1 0,1 0-1,-1-1 1,0 1 0,1 0 0,-1-1 0,0 1-1,0 0 1,0-1 0,1 1 0,-1-1 0,0 1 0,0 0-1,0-1 1,0 1 0,0-1 0,0 1 0,0 0-1,0-1 1,0 1 0,0-1 0,0 1 0,0-1-1,0 1 1,0 0 0,0-1 0,0 1 0,-1-1 0,1 1-1,0 0 1,0-1 0,0 1 0,-1-1 0,1 1-1,0 0 1,0-1 0,-1 1 0,1 0 0,0 0-1,-1-1-10,-7 7 3,-30 63-557,31-59 345,0 0-1,1 1 0,0 0 0,1 0 0,1 1 0,0 0 0,0 0 210,-18 60-597</inkml:trace>
  <inkml:trace contextRef="#ctx0" brushRef="#br0" timeOffset="9494.301">28955 11025 3297,'0'-8'306,"0"2"-180,0 0-1,1 0 1,-1 0 0,1 1-1,1-1 1,-1 0 0,1 1-1,0-1 1,0 1-1,0-1 1,1 0-126,52-71 193,-40 35 2263,-9 37-1586,-9 62-863,-3-1-1,-2 0 0,-5 8-6,-84 391 566,89-423-486,2-12 2,1 0 0,1 1 1,0 0-1,2 0 1,0 0-1,1 0 0,2 0 1,0 1-1,4 18-82,0-18 50,2 0 0,0-1 0,1 0 0,1 0 0,11 17-50,-18-34 1,1 0 1,-1 0 0,1 0-1,0 0 1,0-1 0,1 1 0,-1-1-1,1 0 1,-1 0 0,1 0-1,0-1 1,0 1 0,1-1 0,-1 0-1,0 0 1,1 0 0,-1-1-1,1 1 1,0-1 0,-1 0 0,1-1-1,0 1 1,0-1 0,-1 0-1,1 0 1,0 0 0,0-1 0,1 0-2,-4 1-3,9-1-69,0-1 0,0-1 0,0 1 0,0-2-1,0 1 1,0-2 0,-1 1 0,0-1-1,6-5 73,21-12-521,-7 14 225</inkml:trace>
  <inkml:trace contextRef="#ctx0" brushRef="#br0" timeOffset="9967.649">28677 11330 4489,'-1'1'2016,"8"-4"-727,35-11-161,81-19-120,-22-3-136,18-8-392,2 11-184,-14-18-264,-6 21-168,-25 8-528,-6 21 424</inkml:trace>
  <inkml:trace contextRef="#ctx0" brushRef="#br0" timeOffset="10779.394">29283 13510 5281,'0'-1'1745,"0"-1"-1978,0 1-407,0-1 448</inkml:trace>
  <inkml:trace contextRef="#ctx0" brushRef="#br0" timeOffset="11382.715">29292 13464 4633,'-10'-38'3443,"-11"-8"-2654,15 33-404,-38-88 874,38 91-1265,0 0 0,0 0 0,-1 1 0,0 0-1,-1 1 1,0 0 0,-2-2 6,2 2-16,2 4 18,1 0 1,-1 0-1,0 0 0,0 0 0,0 1 0,-1 0 1,1 1-1,-1-1 0,0 1 0,1 1 0,-1-1 0,0 1 1,0 0-1,0 1 0,0-1 0,0 2 0,0-1 1,0 1-1,-3 0-2,-25 0 100,-52-13 217,72 9-251,1 0 0,-1 1 0,0 1 0,0 0 0,1 1 0,-1 0 0,0 1 0,-1 1-66,8 1 10,1 0-1,0 0 1,0 1-1,0 0 1,0 1-1,1-1 1,0 1 0,-1 0-1,2 1 1,-1-1-1,1 1 1,0 0-1,0 1 1,0-1-1,1 1 1,0 0 0,0 0-1,1 0-9,-3 7-2,0 0 0,1 1 0,1 0 0,0-1 0,1 1 0,0 1 0,2-1 0,-1 0 0,2 0 0,0 1-1,1 1 3,-1-5-4,1 1-1,0 0 0,0-1 0,1 1 0,1-1 0,0 0 0,1 1 0,0-1 0,1-1 0,0 1 0,1-1 0,0 0 0,1 0 0,5 6 5,-7-12-1,0 0 0,1 0 0,-1-1 0,1 0 0,0 0 0,1 0 0,-1-1 0,1 1 0,-1-1 0,1-1 0,0 0 0,0 0 0,0 0-1,0-1 1,0 0 0,0 0 0,1 0 0,-1-1 0,0-1 0,0 1 0,1-1 0,-1 0 0,0-1 0,0 1 0,0-1 0,0-1 0,-1 0 0,6-2 1,46-24 66,-1-4 32,-4-19 81,-15 5-63,-2-1 1,-2-2-1,-3-2 1,-1-1 0,-3-1-1,-2-1 1,2-15-117,-2 0-128,-3 0 0,-3-1 0,-3-1 0,-4-1 0,-2 0 0,-4-1 0,-3-30 128,-4-225-254,10 264 492,-3 69-124,5 20-102,-2-1-1,0 1 1,-2 1 0,0 0-1,-2 0 1,-1 0 0,-1 0-1,-1 12-11,-1-37 1,4 66 16,-2 1 0,-4-1 0,-2 1 0,-3-1 0,-3 0 0,-12 43-17,-96 341 334,81-292-146,20-86-70,-3 0 199,4 1 1,4 1 0,-2 46-318,13-118 4,0 2-15,-1 1 0,1 0 0,0 0 0,0 0 0,1-1 0,-1 1 0,1 0 0,0-1 0,1 1 0,-1-1 0,1 1 0,1 2 11,-3-6-24,1-1 0,-1 1 0,1 0 0,-1-1 0,1 1 0,-1-1 0,1 0 0,0 1 0,-1-1 1,1 1-1,-1-1 0,1 0 0,0 0 0,-1 1 0,1-1 0,0 0 0,-1 0 0,1 0 1,0 1-1,-1-1 0,1 0 0,0 0 0,0 0 0,-1 0 0,1-1 0,0 1 0,-1 0 0,1 0 1,0 0-1,-1 0 0,1-1 0,0 1 0,-1 0 0,1-1 0,0 1 0,-1 0 0,1-1 0,-1 1 1,1-1-1,-1 1 0,1-1 0,-1 1 0,1-1 0,-1 0 0,0 1 0,1-1 0,-1 1 1,0-1-1,1 0 0,-1 1 0,0-1 0,0 0 0,1 1 0,-1-1 0,0 0 24,1 0-56,21-40-918,-1-45 435</inkml:trace>
  <inkml:trace contextRef="#ctx0" brushRef="#br0" timeOffset="11755.593">30106 12284 7610,'-35'-67'3108,"34"66"-3112,0 0 0,1 1 0,-1-1 0,1 0 0,-1 0 0,0 1 0,0-1 1,0 0-1,1 1 0,-1-1 0,0 1 0,0-1 0,0 1 0,0 0 0,0-1 0,0 1 0,0 0 0,0-1 0,0 1 0,0 0 0,0 0 0,0 0 0,0 0 0,0 0 0,0 0 0,0 0 0,0 0 0,0 1 0,0-1 0,0 0 0,0 1 0,1-1 0,-1 0 0,0 1 0,0-1 0,0 1 0,0-1 0,0 1 0,1 0 0,-1-1 0,0 1 0,1 0 0,-1 0 0,0-1 0,1 1 1,-1 0-1,1 0 0,-1 0 0,1 0 4,-3 4-46,0 0 1,1 0 0,-1 0 0,1 1 0,1-1-1,-1 1 1,1-1 0,0 1 0,0 0 0,0-1-1,1 4 46,-2 11-81,-30 186-278,-61 271 240,88-452 121,-11 64 36,3 1 0,4 0 0,4 1 0,4 9-38,1-87 59,0 0 1,1 0 0,1 0 0,0 0 0,0 0-1,2 0 1,-1-1 0,2 1 0,-1-1-1,2 0 1,2 4-60,-6-12 38,1 0 0,-1 0-1,1 0 1,0 0-1,0-1 1,0 0 0,1 1-1,-1-1 1,1 0 0,-1 0-1,1-1 1,0 1 0,0-1-1,1 0 1,-1 0 0,0 0-1,1-1 1,-1 0 0,1 1-1,-1-2 1,5 2-38,5 0 69,0 0 0,1-1 0,-1-1 0,0 0 0,0-1 0,0 0 0,13-3-69,-4-1-22,-1 0 0,1-1 1,-1-1-1,-1-1 0,1-1 1,-1-1-1,-1-1 0,0-1 0,0-1 1,-1 0-1,7-8 22,-22 18-63,0 0 0,-1-1 0,0 1 0,1-1 0,-1 0 0,-1 0 0,1 0 0,-1 0 0,1 0 0,-1 0 0,0-1 0,-1 1 0,1-1 0,-1 1 0,0-1 0,0 0 0,0 0 1,-1-1 62,1-12-394,0 3 194</inkml:trace>
  <inkml:trace contextRef="#ctx0" brushRef="#br0" timeOffset="11994.866">29604 12843 9106,'68'-10'3753,"48"5"-2177,11-17-320,17 3-231,-15-8-577,-2 8-1825,-4 19-863,-50 3 1296</inkml:trace>
  <inkml:trace contextRef="#ctx0" brushRef="#br1" timeOffset="41645.636">27941 12262 3905,'-52'1'2100,"51"-1"-2047,1 0 0,-1 0-1,0 0 1,1 0 0,-1 0 0,1 0-1,-1 0 1,1-1 0,-1 1 0,1 0-1,-1 0 1,1 0 0,-1 0 0,1-1-1,-1 1 1,1 0 0,-1-1 0,1 1-1,-1 0 1,1-1 0,0 1 0,-1 0-1,1-1 1,-1 1 0,1-1-1,0 1 1,0-1 0,-1 1 0,1-1-1,0 1 1,0-1 0,-1 1 0,1-1-1,0 1 1,0-1 0,0 1 0,0-1-1,0 1 1,0-1 0,0 1 0,0-1-1,0 1 1,0-1 0,0 0 0,0 1-1,0-1 1,1 1 0,-1-1-1,0 1 1,0-1 0,1 1 0,-1-1-1,0 1 1,0-1 0,1 1 0,-1 0-1,1-1 1,-1 1 0,0-1 0,1 1-1,-1 0 1,1 0 0,-1-1 0,1 1-1,-1 0 1,1-1-53,28-9 872,-15 7-803,-1 0 0,1 1 0,0 1 0,-1 0 0,1 0 0,0 2 0,0 0 0,-1 0 0,1 1 0,-1 1-1,1 0-68,5 0 124,39 2 197,1-2 0,-1-3 0,0-3 0,1-2 1,-2-3-1,38-10-321,-79 15 105,15-2 113,-19 4-69,1 0-1,0-1 0,0 0 0,-1-1 1,1-1-1,-1 0 0,0 0 1,0-1-1,-1-1 0,1 0 0,-1 0 1,0-1-1,3-4-148,-14 11 12,1 0 0,-1-1-1,1 1 1,-1-1 0,1 1 0,-1 0 0,1-1 0,-1 1-1,1-1 1,-1 1 0,0-1 0,0 0 0,1 1 0,-1-1-1,0 1 1,0-1 0,1 0 0,-1 1 0,0-1-1,0 1 1,0-1 0,0 0 0,0 1 0,0-1 0,0 0-1,0 1 1,0-1 0,0 1 0,0-1 0,-1 0 0,1 1-1,0-1 1,0 1 0,-1-1 0,1 0 0,0 1 0,-1-1-1,1 1 1,0-1 0,-1 1 0,1-1 0,-1 1 0,1 0-1,-1-1 1,1 1 0,-1-1 0,1 1 0,-1 0-1,1 0 1,-1-1 0,0 1 0,1 0 0,-1 0-12,-101-1 58,19 13-682,0 3 0,-65 22 624,-60 30-1107,166-53 796,0 3 0,1 1 0,-3 4 311,-63 38-518,73-46 441,48-24 366,93-16 602,68 2 405,51 9-91,-3-9-469,-133 2-568,-52 15-128,37-13-23,-55 7-87,-20 8-81,-86-8-439,25 12 173,0 2 0,-1 2-1,1 4 1,-21 6 417,29 1-140,1 2 1,0 2-1,1 3 1,1 2-1,-15 11 140,-133 76 252,164-95 615,111-32-267,76-14 92,-62 16-472,6-6-156,98-12-898,-106 8 516</inkml:trace>
  <inkml:trace contextRef="#ctx0" brushRef="#br1" timeOffset="43847.871">5941 11745 9946,'-24'-23'3969,"15"11"-2569,0 5-408,-1 7-407,6 7-529,-8 9-1569,1 6-1615,-1-17 1959</inkml:trace>
  <inkml:trace contextRef="#ctx0" brushRef="#br1" timeOffset="39226.435">4186 12846 5577,'58'5'2827,"-56"-4"-2805,1-1 0,0 0 0,-1 0-1,1 0 1,-1 0 0,1-1 0,-1 1-1,1-1 1,-1 0 0,1 1 0,-1-1-1,1 0 1,-1 0 0,0-1-1,0 1 1,1 0 0,-1-1 0,0 0-1,0 1 1,-1-1 0,1 0 0,0 0-1,0 0 1,-1 0 0,1 0-1,-1 0 1,0 0 0,0-1 0,0 1-1,0 0 1,0-1 0,0 1 0,0-1-1,-1 1 1,1-1 0,-1 1 0,0-1-1,0 0 1,0 1 0,0-1-1,0 1 1,-1-1 0,1 1 0,-1-2-22,-2-1 46,0 1 1,0 0 0,0 0-1,0 0 1,-1 0 0,0 0-1,1 1 1,-2-1 0,1 1-1,0 0 1,-1 0-47,-12-8 217,-1 1 1,0 0-1,-1 1 0,0 1 0,0 1 0,-1 1 1,1 0-1,-2 2 0,1 0 0,0 1 0,-1 1 1,1 1-1,-1 1 0,0 1 0,-1 0-217,9 2-8,1 0 1,0 0-1,0 1 0,0 0 0,1 1 1,-1 1-1,1-1 0,0 2 1,1 0-1,0 0 0,0 1 0,0 0 1,1 1-1,0 0 0,1 0 0,0 1 1,0 0-1,1 0 0,0 1 0,1 0 1,0 0-1,1 0 0,1 1 0,-1 0 1,1 1 7,-4 18-40,0 0 1,2 1 0,2 0-1,1 0 1,1 0-1,2 0 1,1 0-1,1 0 1,2 4 39,0-13-46,0-1 0,1 1 0,2-1 0,0 0 0,1-1 0,9 16 46,-12-27-18,0 0-1,1-1 1,1 0 0,-1-1-1,1 1 1,1-1 0,-1 0-1,1-1 1,1 0 0,-1 0 0,1-1-1,0 0 1,1-1 0,-1 0-1,5 2 19,10 0-14,0-2 1,0 0-1,1-1 0,0-1 0,-1-2 0,1 0 0,22-3 14,36 2-20,-81 0 21,-1 0 1,-1 0 0,1 0 0,0-1 0,-1 1 0,1 0 1,-1 0-1,1-1 0,0 1 0,-1 0 0,1 0 0,0 0 0,0 0 0,-1 0 0,1 0 0,0 0 0,-1 0 0,1 0 0,0 1 0,-1-1 0,1 0 0,-1 0 0,1 1 1,0-1-1,-1 0 0,1 1 0,-1-1 0,1 0 0,-1 1 0,1-1 0,-1 1 0,1-1 0,-1 1 0,1-1 0,-1 1 0,1-1 0,-1 1 0,0 0 0,1-1 0,-1 1 1,0-1-1,0 1 0,0 0 0,1-1 0,-1 1 0,0 0 0,0 0-2,-47 21 215,27-15-146,-116 33 7,-2-6-1,-1-6 1,-19-3-76,17 2 138,82-16-4</inkml:trace>
  <inkml:trace contextRef="#ctx0" brushRef="#br1" timeOffset="42963.066">4525 12998 3497,'1'8'694,"0"6"3477,3-14-3194,43-8 757,5 0-1058,-43 6-572,1 0 1,-1 1-1,1 0 0,0 0 0,-1 1 0,1 1 0,0-1 1,-1 2-1,4 0-104,3 0 60,159 27-56,-167-27-68,1 0-1,-1-1 1,1 0 0,-1-1 0,1 0 0,-1 0 0,1 0-1,-1-1 1,1-1 0,-1 1 0,0-1 0,0-1 0,0 0-1,0 0 1,0 0 0,0-1 0,-1 0 0,6-5 64,-11 9-70,-1-1 0,1 0 0,-1 0 0,1-1 0,-1 1 0,0 0 1,0 0-1,1-1 0,-1 1 0,0-1 0,0 1 0,0-1 0,-1 1 0,1-1 0,0 1 0,0-1 1,-1 0-1,1 1 0,-1-1 0,0 0 0,1 0 0,-1 0 0,0 1 0,0-1 0,0 0 0,0 0 1,-1 1-1,1-1 0,0-1 70,-11-15-439</inkml:trace>
  <inkml:trace contextRef="#ctx0" brushRef="#br1" timeOffset="43179.913">4579 13295 8794,'15'7'3257,"21"-9"-2353,19 1-472,25-8-192,6 14-40,1-1-496,-3 2-264,-13-22-488,-8-2-201,1-16-695,-13 0 1232</inkml:trace>
  <inkml:trace contextRef="#ctx0" brushRef="#br1" timeOffset="43578.638">5839 12524 7426,'2'2'2828,"11"37"-1901,14 66-442,-17-54-569,-3 1 0,-1 0 0,-3-1 0,-2 1 0,-2 0 0,-2 0 0,-3 0 0,-7 23 84,-110 512-1293,36-264 1466,78-290-107,-7 28 247,-2-1 1,-4 0 0,-2-1-314,24-55-1,-2-1 0,1 1 0,0-1-1,-1 0 1,1 0 0,-1 0 0,0 0 0,0 0 0,0 0 0,0 0-1,-1-1 1,1 1 0,-1-1 0,0 0 0,0 1 0,1-1 0,-1 0-1,-1-1 1,1 1 0,0-1 0,0 1 1,-1-3 166,0 1 0,0-1-1,0 0 1,0 0 0,0 0 0,0-1-1,1 1 1,-1-1 0,1 0 0,-1 0-1,1 0 1,0 0 0,-1-1 0,1 1-1,0-1 1,1 0 0,-2-1-166,-35-45 1296</inkml:trace>
  <inkml:trace contextRef="#ctx0" brushRef="#br1" timeOffset="44863.513">6481 12731 5097,'-1'-14'1312,"1"7"-875,0-1-1,-1 0 1,0 0 0,0 0-1,-1 1 1,0-1-1,0 0 1,-3-3-437,5 10 36,-1 0 1,0 0-1,0 0 0,0 0 0,0 0 0,1 1 1,-1-1-1,0 0 0,0 1 0,-1-1 1,1 0-1,0 1 0,0-1 0,0 1 0,0 0 1,0-1-1,-1 1 0,1 0 0,0 0 1,0 0-1,-1 0 0,1 0 0,0 0 0,0 0 1,0 0-1,-1 0 0,1 1 0,0-1 1,0 0-1,0 1 0,-1-1 0,1 1 1,0-1-1,0 1 0,0 0 0,0-1 0,0 1 1,0 0-1,0 0 0,1 0 0,-1-1 1,0 1-1,0 1-36,-35 57 78,3 67-291,-22 188-386,45-235 498,3 0 0,3 1 1,5 18 100,-1-85 37,2 0 1,-1 0 0,1 0-1,1 0 1,1-1 0,0 1-1,0-1 1,2 3-38,-4-11 20,0-1 1,1 1-1,-1 0 1,1-1-1,0 0 1,0 0-1,0 0 1,0 0-1,0 0 0,1 0 1,-1-1-1,1 0 1,-1 0-1,1 0 1,0 0-1,0 0 1,0-1-1,0 0 0,0 0 1,1 0-1,-1 0 1,0 0-1,0-1 1,1 0-1,-1 0 1,0 0-1,0-1 1,1 1-1,-1-1 0,0 0 1,0 0-1,0 0 1,0-1-1,0 1 1,0-1-1,0 0 1,-1 0-1,1-1 0,0 1 1,-1-1-1,0 0 1,1 0-21,22-21 58,-2-1 1,-1-1-1,0 0 0,-2-2 1,-2 0-1,0-2 1,-2 0-1,-1-1 1,-2 0-1,5-17-58,11-18 272,-3-2 0,-4 0 0,1-12-272,-22 72 71,0 1 0,0 0 0,-1-1-1,0 0 1,0 1 0,-1-1 0,1 1 0,-2-1-1,1 0 1,-1 1 0,-1-1-71,-7-25 419,9 33-419,1 0 0,-1 0 0,0 1 1,0-1-1,0 0 0,0 0 0,0 1 1,0-1-1,0 0 0,0 0 0,0 0 1,0 1-1,0-1 0,0 0 0,0 0 1,0 1-1,0-1 0,0 0 0,0 0 1,0 1-1,0-1 0,0 0 0,0 0 0,0 1 1,0-1-1,0 0 0,0 0 0,-1 0 1,1 1-1,0-1 0,0 0 0,0 0 1,0 0-1,-1 0 0,1 1 0,0-1 1,0 0-1,0 0 0,-1 0 0,1 0 1,0 0-1,0 0 0,0 0 0,-1 1 1,1-1-1,0 0 0,0 0 0,-1 0 0,1 0 1,0 0-1,0 0 0,-1 0 0,1 0 1,0 0-1,0 0 0,-1 0 0,1-1 1,0 1-1,0 0 0,0 0 0,-1 0 0,0 20-48,0 1-1,2-1 0,0 1 1,1-1-1,1 0 0,1 0 1,2 4 48,0 4-61,29 175-431,-18-124 254,-14-64 191,-3-10 32,0-1-1,1 1 0,-1-1 0,1 1 0,0-1 0,1 0 0,-1 0 0,1 0 0,-1 1 0,1-1 0,0-1 1,1 1-1,-1 0 0,1 0 0,0-1 0,0 0 0,0 1 0,2 1 16,1-2 18,-1 0 0,1-1-1,0 1 1,0-1 0,0 0 0,1 0-1,-1-1 1,0 0 0,1 0 0,-1-1-1,0 1 1,1-1 0,-1-1 0,0 1 0,1-1-1,-1 0 1,0-1 0,1 1 0,-1-1-1,0-1 1,0 1 0,-1-1 0,1 0-1,0 0 1,1-2-18,8-3 136,-1 0 0,0-1-1,-1-1 1,0 0 0,0-1 0,-1-1-1,-1 0 1,0 0 0,0-1 0,-1 0 0,-1-1-1,0 0 1,-1-1 0,-1 1 0,0-2-1,-1 1 1,0-1 0,-1 0 0,-1 0-1,2-16-135,-6 11 151,0 0 0,-2 1 1,0-1-1,-1 1 0,-1 0 0,-1-1 0,-1 2 0,0-1 0,-2 1 0,-9-18-151,7 12-76,-57-152-3103,52 127 2219</inkml:trace>
  <inkml:trace contextRef="#ctx0" brushRef="#br1" timeOffset="47960.409">3296 15930 5793,'-1'0'66,"1"0"0,-1 0 0,1 1 0,-1-1-1,1 0 1,-1 0 0,1 0 0,-1 0 0,1 0 0,-1 0-1,1-1 1,-1 1 0,1 0 0,-1 0 0,1 0-1,-1 0 1,1-1 0,0 1 0,-1 0 0,1 0 0,-1-1-1,1 1 1,0 0 0,-1-1 0,1 1 0,0 0 0,-1-1-1,1 1 1,0-1 0,-1 1 0,1 0 0,0-1 0,0 1-1,0-1 1,-1 1 0,1-1 0,0 1 0,0-1-1,0 1 1,0-1 0,0 1 0,0-1 0,0 1 0,0-1-1,0 1 1,0-1 0,0 1 0,0 0 0,0-1 0,1 1-1,-1-1 1,0 1 0,0-1 0,0 1 0,1-1 0,-1 1-1,0 0 1,1-1 0,-1 1 0,0-1 0,1 1-1,-1 0 1,0-1 0,1 1-66,3-2 106,-1-1 1,2 1-1,-1 0 1,0 1-1,0-1 0,0 1 1,1-1-1,-1 1 0,1 1 1,-1-1-1,1 1 0,1-1-106,0 1 80,137-25 1037,145-36-285,-244 52-1108,1 1 0,0 3 0,0 1 0,0 3 0,0 1-1,0 3 1,0 1 0,1 3 276,-42-7-80,-3 0 48,0 0 1,0 0-1,0 0 1,0 0-1,0 0 1,0 0-1,0 1 0,0-1 1,0 0-1,0 1 1,0-1-1,0 0 1,0 1-1,0-1 1,0 1-1,0 0 1,0-1-1,0 1 1,0 0-1,-1-1 1,1 1-1,0 0 1,0 0-1,-1 0 1,1 0-1,-1-1 1,1 1-1,-1 0 1,1 0-1,-1 0 1,1 1 31,-8 4-291</inkml:trace>
  <inkml:trace contextRef="#ctx0" brushRef="#br1" timeOffset="48214.028">3432 16190 7050,'63'-24'3224,"25"8"-1575,16 1-393,-11-8-88,2 10-584,-6-6-280,3 1-576,-11-3-296,-19 16-696,-16 6-305,-37 12 945</inkml:trace>
  <inkml:trace contextRef="#ctx0" brushRef="#br1" timeOffset="48422.916">3537 16702 10794,'78'-9'4321,"20"-4"-3032,20-14-665,2-2-80,5-19-968,-6-4-689,-19 6 705</inkml:trace>
  <inkml:trace contextRef="#ctx0" brushRef="#br1" timeOffset="49011.681">5937 15222 6129,'-17'-23'2385,"16"23"-2404,1 0 1,-1 0-1,1 0 0,-1 0 1,0 0-1,1 0 1,-1 1-1,1-1 0,-1 0 1,1 0-1,-1 1 1,1-1-1,-1 0 1,1 1-1,-1-1 0,1 0 1,-1 1-1,1-1 1,-1 1-1,1-1 0,0 0 1,-1 1-1,1-1 1,0 1-1,0-1 0,-1 1 1,1 0-1,0-1 1,0 1-1,0-1 0,-1 1 1,1-1-1,0 1 1,0 0-1,0-1 1,0 1-1,0-1 0,0 1 1,0 0-1,0-1 1,1 1-1,-1-1 0,0 1 1,0-1-1,0 1 19,0 3-142,-16-8 445,-2 5-139,11 0-108</inkml:trace>
  <inkml:trace contextRef="#ctx0" brushRef="#br1" timeOffset="49843.615">5153 15083 6769,'88'68'3683,"236"102"-2090,-308-160-1548,49 32 239,3-3 0,1-3 0,1-3-1,32 8-283,-48-23 183,1-2 0,1-3 0,0-3-1,25 1-182,-62-9 22,0-2 0,1 0-1,-1-1 1,0-1 0,0-1-1,0 0 1,-1-2 0,1 0-1,-1-1 1,0-1 0,0 0-1,-1-1 1,0-1 0,-1-1-1,0-1 1,12-9-22,-14 8-22,-1 0 0,0-1 0,-1 0 0,-1-1-1,0 0 1,0-1 0,-2 0 0,0 0 0,0-1 0,-2-1 0,0 1 0,-1-1-1,0 0 1,-2-1 0,0 1 0,0-1 0,-2-4 22,-1 13-21,-1 1 0,0-1 0,0 0 0,-1 1 1,0-1-1,-1 0 0,0 1 0,0 0 0,-1-1 0,0 1 0,-1 0 0,1 0 0,-1 1 0,-1-1 1,0 1-1,0 0 0,0 0 0,-4-3 21,2 3 3,0-1 1,0 1-1,-1 1 1,0-1-1,-1 2 0,1-1 1,-1 1-1,0 0 1,0 1-1,-1 0 1,1 0-1,-1 1 0,0 0 1,0 1-1,0 0 1,0 1-1,0 0 0,-1 1 1,1-1-1,0 2 1,0 0-1,0 0 1,-3 1-4,-12 6-8,-1 0 0,2 2 1,-1 1-1,1 1 1,1 0-1,0 2 0,1 1 1,1 1-1,0 1 1,1 0-1,1 2 1,0 0-1,2 1 0,0 1 1,1 0-1,-4 10 8,-11 27 0,2 2-1,4 0 1,1 2-1,4 1 0,2 0 1,3 1-1,-3 41 1,8-58 3,-18 93 29,1 6-23,-7-2 1,-42 107-10,66-222-10,-1-1 1,-1-1-1,-2 0 0,0-1 1,-2 0-1,-1-1 1,-12 12 9,12-17-3,-1-2 0,-1 0 0,-1-1 0,0-1 0,-1-1 0,-1-1 0,0-1 0,-1-1 0,0 0 0,-1-2 0,0-1 0,-1-1 0,1-1 0,-2-1 0,1-1 0,-1-2 0,1 0 0,-1-2 0,-12-1 3,8-2 191,-1-1 1,1-2 0,0-1 0,0-1-1,0-1 1,1-2 0,1-1-1,0-2 1,-19-10-192,-1-13 241,47 35-239,0 1 1,0-1-1,1 0 1,-1 0-1,0 1 1,1-1-1,-1 0 1,0 0 0,1 0-1,-1 0 1,1 0-1,0 0 1,-1 0-1,1 0 1,0 0-1,0 0 1,-1 0-1,1 0 1,0 0 0,0 0-1,0 0 1,0 0-1,0 0 1,0 0-1,1 0 1,-1 0-1,0 0 1,0 0-1,1 0 1,-1 0 0,1 0-1,-1 0 1,1 0-1,-1 0 1,1 0-1,0 0 1,-1 1-1,1-1 1,0 0-1,-1 0 1,1 1 0,0-1-1,0 1 1,0-1-1,0 1 1,0-1-1,0 0-2,103-49-14,68-51-157,-67 33-13,147-61-372,-212 111 468,0 1 0,2 2 1,0 2-1,18-3 88,-48 15 6,-1-1 0,1 1-1,-1 1 1,1 0 0,-1 1 0,0 0-1,1 1 1,-1 0 0,0 0 0,0 2-1,0-1 1,0 1 0,0 1 0,-1 0-1,0 0 1,0 1 0,0 0 0,-1 1-1,0 0 1,0 1 0,-1 0 0,4 4-6,32 36 161,-3 2 1,-1 1 0,-3 2 0,2 9-162,-31-50 25,23 40 195,2-2-1,3-2 1,32 33-220,-62-75 30,-1-1 0,1 1 0,0-2 0,1 1 0,-1-1 1,1 1-1,0-2 0,0 1 0,0-1 0,0 0 0,0-1 0,1 1 1,0-2-1,-1 1 0,1-1 0,0 0 0,0 0 0,-1-1 0,1 0 0,0-1 1,0 0-1,0 0 0,-1 0 0,1-1 0,6-3-30,17-7 42,-1-1 0,-1-2-1,0-1 1,20-16-42,-17 10-232,0-1 0,-2-2 0,-1-1 0,-1-1 1,-1-1-1,-1-2 0,13-20 232,27-49-659</inkml:trace>
  <inkml:trace contextRef="#ctx0" brushRef="#br1" timeOffset="46980.178">1183 16232 7017,'-11'15'2240,"9"-11"-1134,7-8-718,9-8-173,2-7-132,-1-2-1,0 0 0,-2 0 1,0-1-1,-2-1 0,0 0 1,-1-1-1,4-19-82,6-27-197,-2 0 0,-4-1 0,-3-1 0,-3 0 0,-4-1 0,-2 1 0,-6-42 197,2 67 54,-1 0-1,-3 0 0,-2 1 1,-1-1-1,-3 2 0,-2-1 1,-2 2-1,-14-30-53,30 73 19,-1 1-1,1-1 1,0 0 0,0 0 0,0 0-1,0 0 1,0 1 0,-1-1-1,1 0 1,0 0 0,-1 0 0,1 1-1,-1-1 1,1 0 0,-1 1-1,1-1 1,-1 0 0,1 1 0,-1-1-1,0 1 1,1-1 0,-1 1-1,0-1 1,1 1 0,-1-1 0,0 1-1,0 0 1,0-1 0,1 1 0,-1 0-1,0 0 1,0-1 0,0 1-1,0 0 1,1 0 0,-1 0 0,0 0-1,0 0 1,0 0 0,0 1-1,1-1 1,-1 0 0,0 0 0,0 1-1,0-1 1,1 0-19,-17 38 173,7 31-158,2 0 1,4 1-1,4 53-15,7-2 0,-6-118 0,0 0 0,1 0 0,-1 1 0,0-1 0,1 0 0,0 0 0,0 0 0,0-1-1,0 1 1,0 0 0,1-1 0,-1 1 0,1-1 0,0 0 0,-1 0 0,1 0 0,0 0 0,0 0 0,0-1 0,1 0-1,-1 1 1,0-1 0,0 0 0,2 0 0,89 8 9,-13-13 52,0-4 1,45-11-62,-41 5 66,1 4 1,27 3-67,-70 7 10,1 2-1,0 2 1,-1 1 0,0 3 0,0 2 0,0 1-10,-34-8 0,0-1 0,0 2 0,-1-1 0,0 1 0,1 0 0,-1 1 1,0 0-1,-1 0 0,0 0 0,3 4 0,-8-6 4,0 0 1,0 1-1,0-1 0,-1 1 1,1 0-1,-1-1 0,0 1 1,0 0-1,-1 0 0,1 0 1,-1-1-1,1 1 0,-1 0 1,-1 0-1,1 0 1,0 0-1,-1 0 0,0-1 1,-1 4-5,-4 12 33,-1-1 0,0 0 1,-2 0-1,0-1 1,-1 0-1,-1-1 0,-9 11-33,-4 10 25,-2 1-23,6-9-49,1 1 1,1 1 0,1 0 0,2 1 0,-1 7 46,7-8-20,2 1 0,1 0 1,1 0-1,1 0 0,3 0 0,0 1 1,2-1-1,1 0 0,2 0 1,1 0-1,5 15 20,17 52-43,4-2 0,43 90 43,-49-127-66,-25-60 64,3 6-10,0 0-1,0-1 1,-1 1-1,0 0 1,0 1-1,-1-1 1,0 0-1,0 0 0,0 0 1,-1 1-1,0-1 1,0 0-1,0 1 1,-1-1-1,-1 6 13,-1-6-3,0 0 0,0 0 1,-1 0-1,0-1 0,0 1 0,0-1 0,-1 0 0,1 0 0,-1 0 0,0-1 1,-1 0-1,1 0 0,-6 3 3,-8 0 30,-1-1 1,1 0 0,-2-2-1,1 0 1,-5-1-31,21-2 10,-14 1 84,0 0 1,-1-1 0,1-1 0,0-1-1,-1 0 1,1-1 0,0-1 0,0-1-1,1-1 1,-1 0 0,1-1 0,0-1-1,0-1 1,1 0 0,0-1 0,1-1 0,-6-4-95,-4-6-12,0-1 1,2-1 0,0-1-1,-16-22 12,36 41-34,1 3-7,1-1 1,-1 1-1,0-1 1,1 0-1,0 0 1,-1 0 0,1 0-1,0 0 1,0 0-1,0 0 1,0 0 0,0 0-1,1 0 1,-1 0-1,1-1 1,-1 1-1,1 0 1,0 0 0,0-1-1,0 1 1,0 0-1,0-1 1,0 1 40,8-15-353</inkml:trace>
  <inkml:trace contextRef="#ctx0" brushRef="#br1" timeOffset="47563.543">1588 16195 6065,'6'-3'2441,"14"-2"-1577,16-13-240,6-1 16,18-3-152,6-4-96,16 9-127,8 2-33,17-3-96,6 6-48,-6-11-104,-12 1-136,-21 2-585,-12 4-1959,-37 16 1824</inkml:trace>
  <inkml:trace contextRef="#ctx0" brushRef="#br0" timeOffset="-92371.836">2804 9077 4569,'-6'-11'274,"1"-1"-1,0 0 1,1-1 0,1 1 0,0-1 0,0 0-1,1 0 1,1 0 0,0 0 0,1 0-1,1-6-273,3 0 115,0 0 0,2 1-1,0 0 1,1 0-1,1 1 1,1 0 0,0 0-1,1 1 1,9-10-115,-17 23 7,8-14 14,1 0 0,0 1 1,1 1-1,1 0 0,1 1 0,-1 0 0,2 1 0,0 1 1,1 0-1,0 1 0,1 0 0,0 2 0,0 0 0,18-6-21,-19 9-14,1 1 0,0 0 0,0 2 0,0 0 0,0 0 0,1 2 0,-1 0 0,1 1 0,-1 1 0,1 1 0,-1 0-1,0 1 1,0 1 0,0 0 0,0 2 0,-1 0 0,0 1 0,0 0 0,-1 1 0,1 1 0,-2 0 0,9 8 14,-13-8-21,-1 0 0,0 1 0,0 0 1,-1 0-1,0 1 0,-1 0 0,-1 1 0,1 0 0,-2 0 1,1 0-1,-2 0 0,0 1 0,0 0 0,-1 0 1,-1 0-1,0 0 0,-1 0 0,0 0 0,-1 1 1,-1-1-1,0 0 0,0 0 0,-2 3 21,-56 129 25,45-119 19,2 0-1,1 1 0,2 0 0,0 0 0,-2 16-43,8-28 46,2 0 0,-1 0-1,2 0 1,0 1 0,1-1-1,0 0 1,1 0-1,1 0 1,0-1 0,4 10-46,-2-13 37,1 1 0,0-1 0,1 0 0,0-1 0,1 1 0,0-1 0,1-1 1,0 0-1,0 0 0,1 0 0,0-2 0,0 1 0,1-1 0,0-1 1,0 1-1,1-2 0,0 0 0,0 0 0,3-1-37,-7-1 9,1-1 0,1 0 0,-1-1 0,0 0 0,0 0 1,0-1-1,1 0 0,-1-1 0,0 0 0,0 0 0,0-1 0,0 0 0,0-1 0,0 0 0,0 0 0,-1-1 0,0 0 0,0-1 1,0 0-1,0 0 0,-1 0 0,1-1 0,-1 0 0,-1-1 0,1 1 0,2-5-9,20-27 61,-2 0 1,-1-3-1,-2 0 0,-2-1 1,-2-1-1,-1-1 1,7-31-62,-4 13 33,-2-1 1,-4 0 0,-2-2 0,-3 0 0,-2-10-34,-7 57-51,-1 0 0,0-1-1,-2 1 1,0 0 0,-1 0 0,-1 0 0,-1 1 0,0-1-1,-1 1 1,-1 0 0,-1 0 0,0 0 0,-1 1 0,-5-7 51,-68-74-250,79 95 262,0 1 1,0 0-1,0-1 0,0 1 0,0-1 0,1 0 0,-1 1 0,1-1 0,-1 0 0,1 0 0,0 0 1,-1 0-1,1 0 0,0-1 0,0 1 0,1 0 0,-1 0 0,0-1 0,1 1 0,-1 0 0,1-1 1,0 1-1,0-1 0,0 1 0,0 0 0,0-1 0,0 1 0,1-1 0,-1 1 0,1 0 0,0-1 1,0 1-1,0 0 0,0 0 0,0 0 0,0 0 0,0 0 0,1 0 0,-1 0 0,1 0 0,1-1-12,7-5 87,2 1-1,-1 0 0,1 1 0,0 1 0,0-1 1,1 2-1,-1 0 0,8-1-86,14-3 104,1 2 1,0 2-1,0 1 1,0 2-1,0 1 1,18 4-105,26 10-76,-11 10 14</inkml:trace>
  <inkml:trace contextRef="#ctx0" brushRef="#br0" timeOffset="-91926.487">5586 7630 6145,'-9'-2'234,"0"-1"-1,1 1 0,-1 1 1,0 0-1,0 0 0,0 1 0,0 0 1,0 0-1,0 1 0,0 0 1,0 1-1,0 0 0,0 0 1,1 1-1,-1 0 0,1 1 1,0-1-1,-7 5-233,5-2 29,0 1 1,0 0 0,0 0-1,1 1 1,0 0-1,1 0 1,0 1-1,0 0 1,1 1-1,0 0 1,1 0 0,-5 9-30,-44 97-2,5 42-47,8 32-54,19-21 10,8 1 1,6 1-1,9-1 0,6 1 0,26 139 93,-2-122-3,2-61-10,-28-116 10,-3-3 1,1-1-1,0 0 0,0 0 1,1 0-1,0 0 0,0 0 1,0-1-1,1 1 0,0-1 1,1 0-1,-1 0 0,1-1 1,0 1-1,1-1 0,-1 0 1,1 0-1,0-1 0,0 1 1,1-1 2,-1-2-27,-1 1 1,1-2-1,0 1 1,-1-1 0,1 1-1,0-2 1,0 1-1,-1-1 1,1 0-1,0 0 1,0 0-1,0-1 1,0 0 0,-1 0-1,1 0 1,0-1-1,-1 0 1,4-1 26,53-39-199</inkml:trace>
  <inkml:trace contextRef="#ctx0" brushRef="#br0" timeOffset="-91559.681">6346 7526 5457,'-8'4'252,"-1"-1"-1,1 1 0,0 1 1,1 0-1,-1 0 1,1 0-1,0 1 0,0 0 1,1 1-1,0-1 0,0 1 1,0 1-1,1-1 1,0 1-1,-2 3-251,-6 16 82,0 1 0,1 0 1,2 0-1,1 2-82,-41 151 44,7 3 1,9 2 0,8 0-1,8 2 1,9 0 0,8 26-45,2-123-14,5 1 1,4 5 13,-9-81-13,1 0 0,1-1 0,1 1-1,0-1 1,1 1 0,0-1 0,2-1 0,-1 1-1,8 10 14,-12-21-8,0-1 0,1 0 0,-1 1-1,1-1 1,-1 0 0,1 0 0,0-1 0,0 1-1,0-1 1,1 1 0,-1-1 0,0 0-1,1 0 1,0-1 0,-1 1 0,1-1-1,0 1 1,0-1 0,0 0 0,0-1-1,0 1 1,0-1 0,3 0 8,1 1-52,0-1 1,0 0-1,0-1 0,0 0 1,0 0-1,0-1 0,0 0 1,0 0-1,-1-1 0,1 0 1,-1 0-1,1-1 0,-1 0 1,-1 0-1,1 0 0,0-1 1,-1 0-1,0-1 0,3-3 52,33-49-258</inkml:trace>
  <inkml:trace contextRef="#ctx0" brushRef="#br0" timeOffset="-91313.386">5866 8612 7458,'65'9'2952,"44"9"-2040,9 1-63,2-7-193,-8 2-264,-14-7-456,-7-5-400,-3 25-2545,-23-5 2089</inkml:trace>
  <inkml:trace contextRef="#ctx0" brushRef="#br0" timeOffset="-91091.64">7078 7218 10202,'4'46'3481,"24"37"-3297,15 8-136,12 35-32,-5 28 8,-3 50-32,-13 38-40,-19 48-144,-8 1-120,-16 1-280,-8-19-96,-25-44-81,-6-20 49,-11-54 192,-3-13-8,16-50 424</inkml:trace>
  <inkml:trace contextRef="#ctx0" brushRef="#br0" timeOffset="-87660.433">9210 8638 6937,'-48'15'2981,"48"-15"-2967,1 0-1,-1 0 1,0 0-1,0 0 0,1 0 1,-1 0-1,0 0 1,1 0-1,-1 0 1,0 0-1,0 1 1,1-1-1,-1 0 1,0 0-1,0 0 1,1 0-1,-1 1 1,0-1-1,0 0 1,0 0-1,1 1 0,-1-1 1,0 0-1,0 0 1,0 1-1,0-1 1,0 0-1,1 0 1,-1 1-1,0-1 1,0 0-1,0 1 1,0-1-1,0 0 1,0 0-1,0 1 1,0-1-1,0 0 0,0 1 1,0-1-1,0 0 1,0 0-1,0 1 1,-1-1-1,1 0 1,0 1-1,0-1 1,0 0-1,0 0 1,0 1-1,-1-1 1,1 0-1,0 0 1,0 0-1,0 1 0,-1-1 1,1 0-1,0 0 1,0 0-1,-1 0 1,1 1-1,0-1 1,0 0-1,-1 0 1,1 0-1,0 0-13,0 1 13,21 11 43,0-1 0,1 0 0,0-1 0,1-2-1,0 0 1,2-1-56,14 6 23,63 20-23,2-5 0,39 4 0,-47-16-4,1-4 0,29-3 4,85-11 491,169-24-491,-128 5 967,-192 17-677,88-6 1679,68 8-1969,-36 10 493,-1 8 0,-1 8 0,39 15-493,44 26-445,-229-60-756,-30-24-478,-2 17 1486,-25-59-2161,-4 17 1742</inkml:trace>
  <inkml:trace contextRef="#ctx0" brushRef="#br0" timeOffset="-87242.331">11471 8386 6953,'1'-1'86,"-1"-1"-1,0 0 1,1 1 0,-1-1-1,1 0 1,-1 1-1,1-1 1,0 1-1,-1-1 1,1 1-1,0-1 1,0 1-1,0 0 1,0-1-1,0 1 1,1 0-1,-1 0 1,0 0-1,1 0 1,-1 0-1,1 0 1,-1 0-1,0 0 1,1 1-1,0-1 1,-1 0-1,1 1 1,-1 0-1,1-1 1,0 1-1,0 0 1,-1 0-1,1 0 1,0 0-1,1 0-85,68 7 423,-62-5-404,1 0 0,-1 0 0,0 1 0,0 0 0,-1 0 0,1 1 0,-1 0 0,6 4-19,9 6 5,0 1 0,-1 1 1,-1 1-1,0 1 0,-2 0 1,1 3-6,20 18-1,6 3-6,1-2 0,1-3 1,3-1-1,1-2 0,44 20 7,-36-26 167,0-2 0,1-3 0,2-3 0,0-3 0,15 1-167,5 0 96,-76-15-64,-23-2-26,7-1-4,-55 2 7,-34 0 48,1 4 0,0 5 0,-43 11-57,89-9 287,0 1-1,2 3 1,0 2 0,-30 17-287,56-24 91,0 1 0,0 1 1,1 1-1,1 1 0,1 1 0,0 1 1,1 1-1,1 1 0,1 0 0,-1 4-91,-2 7-288,1 1 0,2 0 0,1 1 0,0 6 288,-16 43-485</inkml:trace>
  <inkml:trace contextRef="#ctx0" brushRef="#br0" timeOffset="-84706.319">10341 7786 6329,'-2'0'166,"1"-1"-1,-1 0 0,1 0 1,-1 0-1,1 0 0,0 0 0,-1 0 1,1 0-1,0 0 0,0 0 1,0 0-1,0-1 0,0 1 1,0-1-1,0 1 0,0-1 0,1 1 1,-1-1-1,0 1 0,1-1 1,-1 1-1,1-1 0,0 0 1,0 1-1,-1-1 0,1 0 1,0 1-1,0-1 0,1-1-165,-3-2 149,-51-212-221,13 57-348,-44-200-124,77 322 559,1 0 1,2 0 0,2 0-1,1-1 1,2 1 0,1 0-1,3-1 1,2-5-16,-6 37 20,1 1 1,0 0-1,1-1 1,0 1-1,0 0 1,0 0-1,1 1 1,0-1-1,0 1 1,0-1-1,0 1 1,1 1-1,0-1 1,0 1-1,0-1 1,6-2-21,-9 6 11,0 0 1,0 1-1,0-1 0,0 0 1,0 1-1,1 0 1,-1-1-1,0 1 0,0 0 1,0 0-1,1 0 0,-1 0 1,0 1-1,0-1 1,0 1-1,0-1 0,0 1 1,1 0-1,-1-1-11,16 8 46,0 1-1,0 0 1,-1 2-1,0 0 1,0 0 0,6 8-46,0-2 41,2 2 31,1-1 0,1-2 0,1-1 0,0 0 0,1-3 0,1 0 0,0-2 0,0-1 0,30 5-72,-40-10 50,0-1 0,1-2 0,-1 1 0,1-2 0,-1-1 1,1-1-1,-1 0 0,0-1 0,0-2 0,0 0 0,0-1 0,16-7-50,24-27 83,-46 25 148,-19 20-10,-38 60 283,4-8-513,34-41 1,1 1-1,0-1 1,1 1-1,1 0 1,1 0 0,0 0-1,1 0 1,1 0 0,1 0-1,0 0 1,4 12 8,95 500-207,-97-496 80,-1 1 0,-1-1 0,-2 1 0,-1 0 1,-2-1-1,-5 24 127,-3-13-66,-2 0 0,-1-2 0,-3 0 0,-17 32 66,26-59 7,0 0 1,-1-1 0,0 0-1,-1-1 1,-1 0 0,0 0-1,-8 6-7,15-15 34,1-1-1,-1 1 1,-1-1-1,1 0 1,0 0-1,-1-1 1,1 1-1,-1-1 1,0 0-1,0 0 1,0-1-1,0 1 0,0-1 1,0 0-1,0-1 1,-1 1-1,1-1 1,0 0-1,0 0 1,0-1-1,-1 1 1,1-1-1,0 0 1,0-1-1,0 1 1,-2-2-34,-1-1 66,0-1 1,0 0-1,0 0 0,1-1 1,0 0-1,0 0 0,1-1 1,0 0-1,0 0 1,1 0-1,-1-1 0,1 1 1,-1-4-67,-4-5-1,0-1 0,1 0 0,1 0 0,1-1 0,0 0 0,1-1 1,5 18-52,1 1 1,0-1-1,-1 0 0,1 0 0,0 1 0,0-1 1,0 0-1,-1 0 0,1 0 0,0 1 0,0-1 0,0 0 1,0 0-1,0 0 0,0 0 0,1 1 0,-1-1 0,0 0 1,0 0-1,1 1 0,-1-1 0,0 0 0,1 0 1,-1 1-1,0-1 0,1 0 0,-1 1 0,1-1 0,-1 0 1,1 1-1,0-1 0,-1 1 0,1-1 0,0 1 0,-1-1 1,2 1 51,31 0-2146,-8 2 1619</inkml:trace>
  <inkml:trace contextRef="#ctx0" brushRef="#br0" timeOffset="-84452.585">10556 7422 7498,'-7'0'3200,"17"1"-1935,52-2 111,25-9-24,37-10-368,14-12-239,25-19-457,5-5-224,-14 1-761,-7 0-647,-49 20 816</inkml:trace>
  <inkml:trace contextRef="#ctx0" brushRef="#br0" timeOffset="-77727.932">14121 7853 4345,'-18'-24'2303,"30"77"-1148,57 293-814,-34-185-141,11 36-12,136 688 90,-154-767-238,-22-97-20,-3-10 5,-1-1 0,2 0 0,-1 0 1,2 0-1,-1-1 0,1 0 0,1 0 0,2 4-25,25 35 400,-32-47-386,-1-1-1,1 1 1,0-1 0,-1 1-1,1-1 1,-1 0-1,1 1 1,0-1-1,-1 0 1,1 1 0,0-1-1,-1 0 1,1 0-1,0 0 1,0 1-1,-1-1 1,1 0 0,0 0-1,0 0 1,-1 0-1,1 0 1,0-1-1,-1 1 1,1 0-1,0 0 1,0 0 0,-1-1-1,1 1 1,0 0-1,-1-1 1,1 1-1,-1 0 1,1-1 0,0 1-1,-1-1 1,1 1-1,-1-1 1,1 0-14,14-29 411,30-102 289,152-523-91,-124 441-557,63-124-52,-60 178 28,-2 28 5,-9 6 3,31-63-19,-47 94-510,-35 78 3133,-34 20-1345</inkml:trace>
  <inkml:trace contextRef="#ctx0" brushRef="#br0" timeOffset="-77264.156">16377 7250 5913,'-24'-49'2442,"23"48"-2424,1 0 0,-1 1 0,1-1 0,-1 0 0,1 1 0,-1-1 0,0 1 0,0-1 0,1 1 0,-1-1-1,0 1 1,0 0 0,1-1 0,-1 1 0,0 0 0,0 0 0,0-1 0,0 1 0,1 0 0,-1 0 0,0 0 0,0 0 0,0 0 0,0 0 0,1 0 0,-1 0-1,0 1 1,0-1 0,0 0 0,0 1 0,1-1 0,-1 0 0,0 1 0,0-1 0,1 1 0,-1-1 0,0 1 0,1-1 0,-1 1 0,0-1 0,1 1 0,-1 0-18,-7 7 54,1 0 1,0 1-1,0-1 1,1 1-1,0 1 1,1-1-1,-2 5-54,1-2 15,-82 172 27,36-58-36,1 38-6,-5 20-7,4 24 0,9 2 1,8 11 6,25-145 30,3 0 0,3 1 0,4-1 1,3 1-1,3-1 0,5 12-30,7-5 212,3 0 0,26 64-212,-25-91 208,2-2 0,32 52-208,-42-82-33,1-1 0,1 0-1,0-1 1,2-1 0,1-1-1,14 12 34,4-6 159,-10-25-134</inkml:trace>
  <inkml:trace contextRef="#ctx0" brushRef="#br0" timeOffset="-76607.003">16663 8613 6769,'-13'-4'2176,"13"4"-2158,0 0 1,0-1 0,-1 1-1,1 0 1,0 0 0,0-1-1,-1 1 1,1 0 0,0-1 0,0 1-1,0 0 1,0-1 0,0 1-1,-1 0 1,1-1 0,0 1-1,0-1 1,0 1 0,0 0 0,0-1-1,0 1 1,0 0 0,0-1-1,0 1 1,0 0 0,1-1-1,-1 1 1,0-1 0,0 1 0,0 0-1,0-1 1,0 1 0,1 0-1,-1 0 1,0-1 0,0 1 0,1 0-1,-1-1 1,0 1 0,0 0-1,1 0 1,-1 0 0,0-1-1,1 1 1,-1 0 0,0 0 0,1 0-1,-1-1-18,3-1 95,41-57-30,-2-2 0,-3-2 0,-2-1 0,3-15-65,-3-4 28,-4-2 0,6-32-28,-38 114 1,5-12 2,0 0 1,-2-1-1,1 0 1,-2 0 0,0-1-1,-1 1 1,-1-1-1,0 1 1,-2-1 0,0 1-1,0 0 1,-2-6-4,0 13 8,-1-1 1,0 1 0,0 0-1,-1 0 1,0 0-1,0 1 1,-1 0-1,0 0 1,-1 0 0,1 1-1,-6-4-8,10 8 11,-2 0 0,1 0 1,0 1-1,0 0 0,-1-1 0,1 1 0,-1 1 0,0-1 0,1 0 0,-1 1 1,0 0-1,0 0 0,0 0 0,0 0 0,0 0 0,0 1 0,0 0 0,0 0 1,0 0-1,-1 1 0,1-1 0,0 1 0,0 0 0,0 0 0,1 0 0,-1 0 1,0 1-1,0 0 0,1 0 0,-2 0-11,1 2 9,0 0 0,0 0 0,0 0 0,1 0-1,0 1 1,0 0 0,0-1 0,0 1 0,1 0 0,-1 0 0,1 1 0,1-1 0,-1 0-1,1 1 1,0-1 0,0 1 0,0-1 0,1 2-9,-9 95 37,15 73 125,22 110-162,-22-232 13,54 751-126,-56-719-33,-5 0 1,-2-1 0,-5 1-1,-13 57 146,18-126 80,-1 1 0,-1-1 1,0 0-1,-1-1 0,-1 1 0,0-1 0,-1 0 0,-1-1 0,-1 0 1,1 0-1,-2-1 0,-8 8-80,15-17 66,1 0-1,-1 0 1,0 0 0,-1 0 0,1-1-1,0 0 1,-1 0 0,0 0 0,0-1-1,0 1 1,0-1 0,0 0 0,0-1-1,-1 1 1,1-1 0,-1 0 0,1 0 0,-1-1-1,1 1 1,-1-1 0,1-1 0,-1 1-1,1-1 1,-1 0 0,1 0 0,0 0-1,-1-1 1,1 0 0,0 0 0,0 0-1,0-1 1,-2-2-66,2 2 9,1-1 1,0-1-1,0 1 0,0 0 0,1-1 1,-1 0-1,1 0 0,0 0 0,1 0 1,-1-1-1,1 1 0,0-1 0,1 1 1,-1-1-1,1 0 0,0 0 0,0 1 0,1-1 1,0 0-1,0 0 0,0 0 0,2-5-9,-1-4-4,2 1 0,0 0 0,0 0-1,1 0 1,1 1 0,0-1 0,1 1 0,7-11 4,60-77-409,10-35-1926,-52 68 1406,7-11 430</inkml:trace>
  <inkml:trace contextRef="#ctx0" brushRef="#br0" timeOffset="-76362.535">16566 8918 8218,'-7'2'3352,"10"-2"-2247,26 0-297,1-3-184,25-7-296,1-6-120,7-17-792,12-8-616,-9-25 736</inkml:trace>
  <inkml:trace contextRef="#ctx0" brushRef="#br0" timeOffset="-74611.671">17408 7182 3201,'-1'-3'375,"0"2"-291,1 0 0,-1 0 0,1 1 0,-1-1 0,1 0 0,0 0 0,-1 0 0,1 0 0,0 0 0,0 0 0,0 0 0,0 0 0,0 0 0,0 0 0,0 0 0,0 0 0,0 0 0,0 0 0,0 0 0,1 0 0,-1 0 0,0 0 0,1 0 0,-1 0 0,1 0 0,-1 0 0,1 0 0,-1 0 0,1 1 0,0-1 0,-1 0 0,1 0 0,0 1 0,0-1 0,0 0 0,-1 1-84,2-1 24,1-1 0,-1 1-1,0 0 1,0 0 0,0 0 0,1 0-1,-1 1 1,0-1 0,1 1-1,-1-1 1,1 1 0,-1 0 0,1 0-1,-1 0 1,0 0 0,1 1 0,-1-1-1,1 0 1,-1 1 0,0 0 0,1-1-1,-1 1 1,0 0 0,0 0 0,0 1-1,0-1 1,0 0 0,0 1-1,0-1 1,0 1 0,0 0 0,-1-1-1,1 1 1,0 0 0,-1 0-24,9 11 28,-1 1 0,-1 0 0,0 0 0,-1 1 0,-1 0 0,1 2-28,6 14 51,33 76 133,63 209 256,-47-108-263,-44-112-111,-3 1 0,-5 0 0,-3 60-66,-9 62 108,-26-35 144,5-12 228,6-84 266,-4-1 1,-4-1-1,-3-2 1,-4 0-1,-8 8-746,-52 81 930,-18-33-732,59-80-509,-7 12-848,56-70 1041,0 0-1,1 0 1,-1 0 0,0-1 0,0 1-1,0-1 1,0 1 0,0-1 0,0 0 0,-1 1-1,1-1 1,0 0 0,-1-1 0,1 1-1,0 0 1,-1-1 0,-1 1 118,-12 2-539</inkml:trace>
  <inkml:trace contextRef="#ctx0" brushRef="#br0" timeOffset="-72443.228">19323 3945 5065,'-1'0'2001,"-1"0"-1377,1 0-112,1 0-136,4 0-16,34-4 32,54-5 8,-29-1-40,6 0-24,6 1-184,0-1-48,-1 11-112,-12 1-104,-5-4-264,-5 7-152,-19-7-328,-1-9 472</inkml:trace>
  <inkml:trace contextRef="#ctx0" brushRef="#br0" timeOffset="-72186.914">19199 4520 7338,'-29'13'3056,"15"-8"-1944,19 2 57,23-3-497,18-2-200,22-1-312,1-1-120,14-3-464,-7-2-384,4-7 3488,-9 5-2312</inkml:trace>
  <inkml:trace contextRef="#ctx0" brushRef="#br0" timeOffset="-70591.146">20434 6500 7810,'30'0'2920,"26"10"-2320,8-10-135,5 8-137,1 4-176,1-6-600,-1-6-321,4-10 457</inkml:trace>
  <inkml:trace contextRef="#ctx0" brushRef="#br0" timeOffset="-69940.672">22226 6014 5025,'-22'-2'4811,"-12"-6"-3456,-10-1-1480,19 8 27,1 0 0,-1 2 0,1 0 0,0 2 0,0 1 0,0 1 0,-19 6 98,25-5-102,0 0 1,1 1-1,0 1 1,1 1 0,-1 0-1,2 1 1,-7 6 101,1 4-75,0 2 1,2 0-1,1 2 0,-3 4 75,13-17-14,-15 28 29,1 2 0,2 0 0,2 1 0,1 1 0,3 1 0,2 0 0,1 1 0,2 0 0,-1 33-15,6-51 57,1 31 304,12-58-196,-4-4-146,1 0 0,-1-1 0,-1 1 0,1-1 0,-1 0 0,1 0 0,-1-1 0,-1 1 0,1-1 0,-1-1-19,36-58 45,0 5-47,2 1 0,3 3 0,2 1 0,14-9 2,-36 41-11,0 1 0,1 1 0,1 2-1,1 0 1,0 2 0,2 1 0,0 1 0,0 1-1,2 2 1,17-5 11,-14 10 30,1 2 0,0 1 0,1 1 0,-1 3 0,0 0 0,8 3-30,23-1 20,-34-1-43,0-1 0,-1-2 0,1-1 0,22-6 23,-10-2-120,-62 15 217,1 1-1,0 1 1,0 1-1,0 1 1,1 0-1,0 1 1,1 0-1,0 1 1,0 1-1,1 1 1,-4 4-97,-70 69 581,50-46-255,-3-1 0,-1-3 0,-39 27-326,76-59-1,0 0 0,0 0 1,0-1-1,0 0 0,0 1 0,-1-2 1,1 1-1,-1-1 0,1 0 1,-1 0-1,1 0 0,-1-1 0,1 0 1,-1 0-1,-5-1 1,5 0-72,-1 0-1,0-1 1,1 1 0,0-2 0,-1 1-1,1-1 1,0 0 0,0 0-1,0 0 1,1-1 0,-1 0-1,1 0 1,-4-5 72,-30-19 2794,8 11-1465</inkml:trace>
  <inkml:trace contextRef="#ctx0" brushRef="#br0" timeOffset="-70957.496">22604 2029 3865,'-1'-11'523,"0"-1"0,-1 0 0,0 0 0,-1 1 1,0-1-1,-1 1 0,-2-5-523,3 12 84,1 1 0,-1-1-1,1 0 1,-1 1 0,0 0 0,-1-1 0,1 1 0,0 1 0,-1-1-1,0 0 1,1 1 0,-1 0 0,0-1 0,0 2 0,-1-1-1,1 0 1,0 1 0,0 0 0,-1 0 0,1 0 0,-1 1 0,1-1-1,-1 1 1,1 0 0,-1 0 0,-3 1-84,5-1 7,-14-1 32,-1 0 0,0 1 1,0 1-1,0 1 0,1 1 0,-1 0 0,1 1 0,-13 5-39,23-4-1,-1-1 0,1 1 0,1 1-1,-1-1 1,1 1 0,0 0 0,0 1 0,1-1-1,-1 1 1,2 0 0,-1 0 0,1 1-1,0-1 1,0 1 0,-1 6 1,-10 28-14,2 1 1,2 0-1,2 1 1,2 0-1,1 1 1,3-1-1,2 44 14,0 110-12,12 38 31,0-46 17,21 552 271,-31-481 509,-30 219-816,22-413 39,-2 0 0,-4 0 0,-2-2-1,-3 0 1,-4 3-39,8-32 8,-2 0-1,-1-1 1,-1-1-1,-2-1 1,-2 1-8,-11 13 138,-2-1 0,-1-2 0,-3-1 0,-1-3 0,-2 0 0,-14 7-138,45-40 40,1 1 0,-1-1-1,0-1 1,0 0 0,-1-1 0,0 0 0,0 0-1,0-2 1,-1 1 0,1-2 0,-1 1 0,0-2-1,-2 0-39,-79-30-321,55 16-240,30 7 323,8 5 196,0 0-1,0 1 1,0-1 0,0 0-1,0 0 1,0 1-1,0-1 1,0 0 0,-1 1-1,1 0 1,0-1-1,0 1 1,0-1 0,-1 1-1,1 0 1,0 0-1,0 0 1,-1 0 0,1 0-1,0 0 1,0 0 0,-1 0-1,1 0 1,0 1-1,0-1 1,-1 0 0,1 1-1,0-1 1,0 1-1,0 0 1,0-1 0,0 1-1,-1 0 43,-12 28-520</inkml:trace>
  <inkml:trace contextRef="#ctx0" brushRef="#br0" timeOffset="-69193.338">21281 1351 7482,'11'-76'1691,"-1"45"-1313,-14 0 17,-2 52-379,-71 479-24,46-297 23,18-85-390,15-94-30,-1-24 170</inkml:trace>
  <inkml:trace contextRef="#ctx0" brushRef="#br0" timeOffset="-68975.414">20716 1750 6049,'-24'2'2425,"14"-1"-1609,9-1-88,8-5-176,6-7-168,23-1-216,8-6-48,28-1-40,22 0-8,27-1-192,11 8-160,-9 6-288,-13 0-136,-28 11-232,-14 6 552</inkml:trace>
  <inkml:trace contextRef="#ctx0" brushRef="#br0" timeOffset="-68274.272">22527 1314 2873,'-1'0'98,"-1"0"1,1 0 0,-1 0-1,0 0 1,1 0 0,-1 0-1,1 0 1,-1 0 0,1-1-1,-1 1 1,1 0 0,-1-1-1,1 0 1,0 1 0,-1-1-1,1 0 1,0 0 0,-1 1-1,1-1 1,0 0 0,-1-1-99,-10-7 638,-2 2-188,-1-1 0,1 2 0,-1 0 0,0 1 0,0 0 0,0 1 0,-13-2-450,-3 2 146,1 2 0,-1 0 0,0 3 1,0 0-1,0 2 0,1 1 1,-24 6-147,38-5-4,0 1 0,1 0 1,0 1-1,0 1 1,0 1-1,1 0 0,0 0 1,1 2-1,0-1 0,0 2 1,1 0-1,1 0 1,0 1-1,1 0 0,-2 5 4,-3 5 7,1 0 0,1 1-1,1 1 1,2 0 0,0 1-1,2 0 1,0 0-1,2 0 1,1 4-7,1-12 17,1 0 1,2 1-1,-1-1 0,2 1 0,1-1 1,0 1-1,1-1 0,1 1 0,1-1 1,0 0-1,2-1 0,0 1 0,1-1 0,3 5-17,-9-19 8,0-1-1,1 1 1,0 0 0,-1-1-1,1 1 1,0-1-1,0 0 1,1 0-1,-1 0 1,0 0-1,1 0 1,-1 0-1,1 0 1,0-1-1,-1 0 1,1 1-1,0-1 1,0 0-1,0 0 1,0 0-1,0-1 1,0 1-1,0-1 1,0 0-1,0 0 1,0 0-1,0 0 1,0 0-1,1-1 1,1 0-8,54-32 68,-12-6-139,-2-2 0,-2-2 0,-2-2 0,-1-2 0,-3-2 0,-2-1 0,14-28 71,11-12-89,-55 84 87,12-24 66,2 1 0,1 1 0,1 1 0,2 1 1,0 1-1,2 1 0,0 1 0,2 1 0,0 2 0,2 0 0,14-6-64,-24 18 94,-1 0-1,1 1 1,1 2-1,0 0 0,-1 1 1,1 0-1,0 2 1,1 1-1,-1 0 1,0 1-1,0 1 1,1 1-1,-1 1 1,13 4-94,59 31-118,-90-37 107,0 0 0,0 0 0,0 1 0,0-1 1,0 1-1,0-1 0,0 1 0,-1 0 0,1 0 0,-1 0 0,1 0 0,-1 0 0,0 0 0,0 0 0,1 0 0,-2 0 0,1 1 1,0-1-1,0 0 0,-1 1 0,1-1 0,-1 0 0,0 1 0,0-1 0,0 1 0,0-1 0,0 0 0,0 1 0,-1-1 1,1 1-1,-1-1 0,0 0 0,1 1 0,-1-1 0,0 0 0,-1 0 0,1 1 11,-10 15-7,-1-1 0,-1 1-1,-1-2 1,0 0 0,-1-1 0,-16 13 7,-21 22 126,19-13 4,11-13 35,0-1 0,-1-1 0,-1-1 1,-5 2-166,23-19-22,1-1 0,-1 1 0,1-1 0,-1-1 1,0 1-1,0-1 0,0 0 0,0 0 1,-1-1-1,1 0 0,0 0 0,-1 0 0,1-1 1,-1 0-1,1 0 0,0 0 0,-1-1 0,1 0 1,-1-1-1,1 1 0,-5-3 22,-39-11-636,-14-6 225</inkml:trace>
  <inkml:trace contextRef="#ctx0" brushRef="#br0" timeOffset="-66861.988">22657 3287 4897,'2'-2'77,"-1"-3"22,1 1 0,0 0 0,0 0 0,1 0-1,-1 0 1,1 1 0,0-1 0,0 1 0,0-1 0,1 1-1,-1 0 1,1 0 0,-1 1 0,1-1 0,0 1-1,0-1 1,0 1 0,1 1 0,-1-1 0,0 0 0,4 0-99,3 2 58,1 0 1,-1 0 0,0 1-1,1 0 1,-1 1 0,0 1-1,0-1 1,0 2 0,0 0-1,-1 0 1,9 5-59,4 0 49,6 2 21,-1 1 0,-1 1 0,0 1-1,-1 2 1,0 0 0,20 19-70,-39-30 20,-1 1 1,0 0-1,0 0 1,0 0-1,-1 1 0,0 0 1,0 0-1,0 0 0,-1 1 1,0-1-1,-1 1 0,0 0 1,0 0-1,-1 0 1,0 1-1,0-1 0,-1 0 1,0 1-1,0-1 0,-1 1 1,0-1-1,-1 2-20,-2 2-1,-1 0 0,0-1-1,-1 0 1,-1 1 0,0-2-1,0 1 1,-1-1 0,0 0-1,-1 0 1,0-1 0,0 0-1,-10 8 2,-145 105-385,145-110 309,-1 1-113,0-1 0,-1 0 0,0-2 0,-1 0 1,-7 1 188,-12-6-723,6-10 321</inkml:trace>
  <inkml:trace contextRef="#ctx0" brushRef="#br0" timeOffset="-66497.504">23597 2998 5953,'-5'0'166,"-1"0"-1,1 0 0,0 1 0,0-1 1,-1 1-1,1 1 0,0-1 1,0 1-1,0-1 0,0 2 0,1-1 1,-1 0-1,0 1 0,1 0 1,0 0-1,-1 0 0,0 2-165,-17 17 39,1 2 0,2 0 0,0 1-1,1 1 1,2 1 0,1 1 0,1 0 0,1 0 0,-6 21-39,3-8 0,-26 61-6,4 2 1,-3 32 5,39-130-1,0 1 1,1-1-1,0 1 1,0-1-1,0 1 1,1-1-1,0 1 1,1-1-1,-1 1 0,1-1 1,0 1-1,1-1 1,0 1-1,0-1 1,0 0-1,0 0 1,3 3 0,1 2-35,0-1 1,1 0-1,1 0 1,0-1 0,0 0-1,0 0 1,1 0-1,1-2 1,-1 1 0,1-1-1,0 0 1,1-1-1,0 0 1,0-1 0,2 1 34,-6-3-102,0 0 0,0-1 0,1 0 0,-1 0 1,0 0-1,1-1 0,-1 0 0,1-1 0,0 1 1,-1-2-1,1 1 0,-1-1 0,1 0 0,-1 0 1,5-2 101,48-25-497</inkml:trace>
  <inkml:trace contextRef="#ctx0" brushRef="#br0" timeOffset="-62127.451">27480 1132 6889,'0'-6'2785,"5"9"-1881,-1-6-96,-4 3-311,0 0-265,-4 19-817,-2 11 417</inkml:trace>
  <inkml:trace contextRef="#ctx0" brushRef="#br0" timeOffset="-66173.572">24282 2690 5601,'-17'13'2089,"-3"26"-1609,2 7 0,-6 40-112,-1 13-104,-4 39-152,0 22-8,6 12-8,-3-3 0,12-21-40,8-11-56,10-34-88,8-2-64,10-26-184,-4-23-136,5-15 304</inkml:trace>
  <inkml:trace contextRef="#ctx0" brushRef="#br0" timeOffset="-65876.602">24599 3101 9658,'0'33'168,"-6"25"-72,-8 44 128,-12 26-232,-5 2-16,-2-7-64,4 0-40,15-28-56,8 0-16,15-41 32,5-24 32,21-12 64,-4-26-16,19-2-128,0-6-104,-6-28 3360,-7-7-2375</inkml:trace>
  <inkml:trace contextRef="#ctx0" brushRef="#br0" timeOffset="-65625.272">24405 3530 7009,'68'-23'2817,"14"-10"-1993,2 2-176,-6 7-392,-10 4-424,-14 22-704,-11 11-1064,-31-5 1208</inkml:trace>
  <inkml:trace contextRef="#ctx0" brushRef="#br0" timeOffset="-65376.266">25127 2489 7290,'10'5'323,"0"1"0,-1 0 1,1 0-1,-1 1 1,0 1-1,-1-1 1,1 1-1,-2 1 1,1-1-1,-1 1 0,-1 1 1,1-1-1,-1 1 1,1 5-324,5 10 83,-2 0 0,0 1 0,-2 1 0,-1-1 0,2 14-83,3 40 16,-4 1-1,-3-1 0,-3 1 1,-8 56-16,-6 53-494,-9 0 1,-22 73 493,34-214-46,-2-1 1,-2 0-1,-2-1 1,-2 0-1,-3-2 1,-1 0-1,-2-1 1,-2-1 0,-2-2-1,-2 0 1,-11 11 45,-31 18 325,-22 25-122,64-84-542,15-33 112</inkml:trace>
  <inkml:trace contextRef="#ctx0" brushRef="#br0" timeOffset="-63427.148">25565 3714 2929,'-48'-7'3063,"14"12"-2666,33-5-370,0 0-1,0 1 1,0-1-1,0 0 1,0 1-1,0-1 1,0 1-1,0 0 1,0-1-1,0 1 1,1 0-1,-1 0 1,0-1-1,0 1 1,1 0-1,-1 0 1,1 0-1,-1 0 1,1 0-1,-1 0 1,1 0-1,-1 0 1,1 0-1,0 0 1,-1 0-1,1 0 1,0 0-1,0 0 1,0 0-1,0 0 1,0 0-1,0 1 1,0-1-1,0 0 1,1 0-1,-1 0 1,0 0-1,1 0 1,-1 0-1,1 0 1,-1 0-1,1 0 1,-1 0-1,1 0 1,0-1-1,-1 1 1,1 0-1,0 0 1,0 0-1,-1-1 1,1 1-1,0 0-26,4 1 66,1-1 0,-1 1 0,1-1 0,-1 0 0,1 0 0,-1-1 0,1 1 0,-1-1 0,1 0 0,0-1 0,-1 1 0,1-1 0,0-1-66,4 1 42,16-2 5,-1-1-1,0-2 1,0 0-1,0-2 1,0 0 0,-1-2-1,-1 0 1,0-2-1,0-1 1,-1 0-1,-1-2 1,17-15-47,-12 7 95,-1-2 1,-2 0-1,0-2 0,-2 0 1,-1-2-1,3-7-95,96-207 859,-115 233-864,0 0 0,0 0 1,-1 0-1,-1-1 0,0 0 0,-1 1 1,1-1-1,-2 0 0,0-4 5,0 13-4,1 0 0,-1 1-1,0-1 1,0 0 0,0 0 0,-1 0-1,1 0 1,0 0 0,-1 0 0,1 1-1,-1-1 1,0 0 0,1 0 0,-1 1-1,0-1 1,0 0 0,0 1-1,0-1 1,-1 1 0,1-1 0,0 1-1,-1 0 1,1-1 0,-1 1 0,1 0-1,-1 0 1,1 0 0,-1 0 0,0 0-1,1 1 1,-1-1 0,0 0-1,0 1 1,0-1 0,-1 1 4,-63 17-47,12 20 3,35-20 24,-84 53-73,46-18 57,-2 5 25,44-35 8,2 1 0,1 0-1,0 1 1,2 0 0,1 1 0,0 0-1,2 0 1,1 1 0,-1 21 3,3-30 26,2 0-1,0 0 1,1 0 0,0 0 0,1 0 0,2 0 0,-1 1-1,2-1 1,0-1 0,2 1 0,5 16-26,-5-22 77,1 1 1,1-1-1,0 0 1,0-1-1,1 0 0,0 0 1,1-1-1,0 0 1,1 0-1,-1-1 1,2 0-1,-1-1 0,1 0 1,0 0-1,1-2 1,-1 1-1,1-1 1,9 2-78,-3-3 49,0-1 1,0 0-1,0-1 1,0-1-1,1-1 0,-1 0 1,0-2-1,1 0 1,-1-1-1,0-1 1,0 0-1,-1-2 1,0 0-1,1 0 1,-2-2-1,1 0 1,-1-1-1,13-10-49,70-46-936,-72 38 553</inkml:trace>
  <inkml:trace contextRef="#ctx0" brushRef="#br0" timeOffset="-62957.099">26168 2577 3937,'-16'-18'1696,"11"5"-952,4-6-71,8-6-233,9 5 0,16-13 40,5-11 80,26 1 168,22-5 48,2 3-16,5 6-63,-9 10-265,-17 6-112,-8 12-216,-8 5-152,-13 10-464,-10 12-337,-27-6 497</inkml:trace>
  <inkml:trace contextRef="#ctx0" brushRef="#br0" timeOffset="-62411.75">27407 1687 5737,'13'-33'2569,"-13"33"-2559,0 1 0,0-1 0,0 0 0,0 1 0,0-1 1,0 0-1,0 1 0,0-1 0,0 0 0,0 1 0,0-1 0,0 0 1,0 1-1,0-1 0,0 0 0,1 0 0,-1 1 0,0-1 0,0 0 0,0 1 1,0-1-1,1 0 0,-1 0 0,0 1 0,0-1 0,0 0 0,1 0 1,-1 0-1,0 1 0,1-1 0,-1 0 0,0 0 0,0 0 0,1 0 1,-1 0-1,0 1 0,1-1 0,-1 0 0,0 0 0,1 0 0,-1 0 0,0 0 1,1 0-1,-1 0 0,0 0 0,1 0 0,-1 0 0,0 0 0,1 0 1,-1-1-1,0 1 0,0 0 0,1 0 0,-1 0 0,0 0 0,1 0 0,-1-1 1,0 1-1,0 0 0,1 0 0,-1-1 0,0 1 0,0 0 0,0 0 1,1-1-1,-1 1 0,0 0 0,0 0 0,0-1 0,0 1-10,0 77 455,-16 86-32,-7-1-1,-28 91-422,46-227 17,-74 315 31,78-338-51,-1 7-48,-1-1 0,0 0 0,0 0 0,0 0 0,-1 0 0,-1-1-1,0 1 1,0-1 0,0 0 0,-5 4 51,5-6-152,0 0 1,0-1-1,0 0 0,-1 0 0,0-1 1,0 1-1,0-1 0,0-1 0,-1 1 0,-5 2 152,-31 3-570</inkml:trace>
  <inkml:trace contextRef="#ctx0" brushRef="#br0" timeOffset="-60164.545">27813 1839 2080,'-22'11'1908,"4"1"-1802,17-11-116,1 0 0,-1-1 0,0 1 0,0 0 0,1 0 1,-1 0-1,0 0 0,0-1 0,0 1 0,0 0 0,0-1 0,0 1 0,0-1 1,0 1-1,0-1 0,0 0 0,0 1 0,0-1 0,0 0 0,-1 0 1,1 1-1,0-1 0,0 0 0,0 0 0,0 0 0,0-1 0,0 1 1,-1 0-1,1 0 0,0-1 0,0 1 0,0 0 0,0-1 0,0 1 1,0-1-1,0 0 0,-1 0 10,-14-14-764,15 15 885,1 0-1,-1 0 1,1 0 0,0 0 0,-1-1 0,1 1 0,0 0 0,-1 0 0,1 0 0,0-1-1,-1 1 1,1 0 0,0 0 0,0-1 0,-1 1 0,1 0 0,0-1 0,0 1 0,-1 0 0,1-1-1,0 1 1,0 0 0,0-1 0,0 1 0,-1 0 0,1-1 0,0 1 0,0-1 0,0 1-1,0 0 1,0-1 0,0 1 0,0-1 0,0 1 0,0 0 0,0-1 0,1 1 0,-1-1 0,0 1-1,0 0 1,0-1 0,0 1 0,1 0-121,60-52 332,-53 42-285,9-6 68,0-1 0,0 2 0,1 1 0,1 0 0,1 1 0,0 1 0,0 1 1,1 1-1,1 0 0,6 0-115,-22 7 0,0 1 0,0 0 0,0 0 0,0 1 0,0-1 0,0 2 0,1-1 0,-1 0 0,0 1 0,0 0 0,1 1 0,-1 0 0,0-1 0,0 2 0,0-1 0,0 1 0,0 0 0,0 0 0,0 1 0,-1 0 0,1 0 0,-1 0 0,0 0 0,0 1 0,0 0 0,1 1 0,-4-2-1,1 0 1,-1 0-1,1 0 1,-1 0-1,0 0 1,0 0-1,-1 1 1,1-1-1,-1 1 1,1 0-1,-1-1 1,0 1-1,-1 0 1,1-1-1,-1 1 1,1 0-1,-1 0 1,0 0-1,-1 0 1,1-1-1,-1 1 1,1 0-1,-1 0 1,0-1-1,-1 1 1,1 0-1,0-1 1,-1 0-1,0 1 1,0-1-1,0 0 1,0 0-1,-1 0 1,1 0-1,-2 1 1,-34 36 24,-2-1-1,-30 21-23,38-33 8,-126 104 43,147-122-48,8-8-2,0 1 0,0 0 0,1 0 0,-1 0-1,1 0 1,-1 0 0,1 1 0,0-1 0,0 1 0,0-1 0,0 1 0,1 0-1,-1 0 1,1 0 0,-1 0 0,1 0-1,2-1 3,-1 0 1,1 0-1,0 0 1,0-1-1,0 1 0,0 0 1,0 0-1,0-1 1,0 1-1,1 0 1,-1-1-1,0 1 0,1-1 1,-1 0-1,1 0 1,0 1-1,-1-1 0,1 0 1,0 0-1,0 0-3,3 2 13,9 6 7,0 0-1,1-2 0,0 0 0,0 0 0,1-1 0,-1-1 0,1-1 0,0 0 0,8 0-19,13 4-286,-2 1 107</inkml:trace>
  <inkml:trace contextRef="#ctx0" brushRef="#br0" timeOffset="-58962.431">28463 1733 3521,'3'-1'216,"-1"0"0,0 0 1,1 0-1,-1-1 1,0 1-1,0 0 0,0-1 1,0 0-1,-1 0 0,1 1 1,0-1-1,-1 0 1,1 0-1,-1 0 0,1-1 1,-1 1-1,0 0 0,0 0 1,0-1-217,4-6 532,-5 9-510,0 0-1,1-1 1,-1 1-1,0 0 1,0 0-1,1 0 0,-1-1 1,0 1-1,1 0 1,-1 0-1,0-1 0,0 1 1,0 0-1,1 0 1,-1-1-1,0 1 1,0 0-1,0-1 0,0 1 1,0 0-1,0-1 1,1 1-1,-1 0 1,0-1-1,0 1 0,0 0 1,0-1-1,0 1 1,0 0-1,0-1 1,0 1-1,-1 0 0,1-1 1,0 1-1,0 0 1,0-1-1,0 1 1,0 0-1,-1-1 0,1 1 1,0 0-1,0-1 1,0 1-1,-1 0 0,1 0 1,0-1-1,0 1 1,-1 0-1,1 0 1,0 0-1,-1-1 0,1 1 1,0 0-1,-1 0 1,1 0-1,0 0 1,-1 0-1,1 0 0,0 0 1,-1 0-1,1 0 1,0 0-22,-5 8 105,-36 170-105,-17 119 20,45-246-5,-9 6 53,15-45-372,2-25 165</inkml:trace>
  <inkml:trace contextRef="#ctx0" brushRef="#br0" timeOffset="-58664.887">28614 1727 4601,'26'-27'2087,"-26"27"-2069,1-1 0,-1 1 0,1-1 0,0 1 0,-1-1 0,1 1 0,0 0 0,0-1 0,-1 1 0,1 0 0,0 0 1,0 0-1,-1-1 0,1 1 0,0 0 0,0 0 0,0 0 0,-1 0 0,1 0 0,0 1 0,0-1 0,0 0 0,-1 0 0,1 0 1,0 1-1,-1-1 0,1 0 0,0 1 0,0-1 0,-1 1 0,1-1 0,-1 1 0,1-1 0,0 1 0,-1-1 0,1 1 0,-1-1 0,1 1 1,-1 0-1,1-1 0,-1 1 0,0 0 0,1-1 0,-1 1-18,5 53 637,-6-37-592,-1 0 0,-1-1 0,0 1 0,-1-1 0,-1 1 0,-1-1 0,-2 4-45,-4 14 53,2 0-1,1 0 1,-3 34-53,-16 45-426,28-98-71,4-1 221</inkml:trace>
  <inkml:trace contextRef="#ctx0" brushRef="#br0" timeOffset="-58143.036">28317 1597 4505,'38'-14'2312,"-6"-7"73,8 16-1585,6 15-160,4-3-88,-3 9-360,4-3-104,5-6-48,4-7-8,5-11-104,-3-2-112,-9-9-368,-5 9-224,-23 11 464</inkml:trace>
  <inkml:trace contextRef="#ctx0" brushRef="#br0" timeOffset="-57626.618">28978 1782 8074,'55'-29'3399,"19"-28"-3361,-43 32 117,-1-2-604,-1 0-1,-2-2 0,0-1 0,-2-1 0,-2-2 0,3-5 450,21-58-290,-45 91 316,-1 1 0,0-1-1,0 0 1,0 0 0,0 0 0,-1 1 0,0-1 0,0 0 0,0 0 0,0 0 0,-1 0 0,0 1 0,0-1 0,-1 0 0,1 1 0,-1-1 0,0 1-1,0-1 1,0 1 0,-2-2-26,3 4 20,-1 1-1,1-1 0,-1 1 0,1-1 1,-1 1-1,0 0 0,0 0 1,1 0-1,-1 0 0,0 0 1,0 1-1,0-1 0,0 0 0,0 1 1,0-1-1,0 1 0,0 0 1,0 0-1,0 0 0,0 0 1,0 0-1,0 0 0,-1 0 1,1 1-1,0-1 0,0 1 0,1-1 1,-1 1-1,0 0 0,0 0 1,0 0-1,0 0 0,1 0 1,-1 0-1,0 1 0,0 0-19,-4 1 7,0 1 0,0-1-1,0 1 1,0 1 0,1-1 0,0 1 0,0 0-1,0 0 1,1 1 0,-1-1 0,1 1 0,1 0-1,-1 0 1,1 1 0,0-1 0,0 1 0,1-1-1,0 1 1,0 0 0,1 0 0,-1 0-7,-18 187 320,15-117-177,2-41-77,-27 231 238,-7-65-234,35-188-68,-1 0-1,-1-1 1,0 1 0,-1 0 0,0-1 0,-1 0 0,-1 0 0,0-1 0,0 0 0,-1 0 0,-1-1 0,0 1-1,0-2 1,-3 2-2,-14 9 7,-1-2 0,0-1-1,-1-1 1,-16 6-7,40-20 0,-76 33 27,79-35-27,0-1 0,0 1 0,-1-1 0,1 1 0,0-1 1,0 0-1,0 1 0,0-1 0,0 0 0,-1 0 0,1 0 1,0 0-1,0 0 0,0 0 0,0 0 0,-1 0 0,1 0 1,0-1-1,0 1 0,0 0 0,0-1 0,0 1 0,0-1 1,0 0-1,0 1 0,0-1 0,0 1 0,0-1 0,0 0 1,0 0-1,0 0 0,1 0 0,-1 1 0,0-1 0,0 0 1,1 0-1,-1 0 0,1-1 0,2-44 68,4 31-9,0-1 0,2 1 0,0 0 0,0 1 0,1 0 0,1 0 0,0 1 0,1 1 0,1-1 0,0 2 0,0 0 0,1 0 0,1 1-59,92-86-268,-43 51-948,-44 25 813</inkml:trace>
  <inkml:trace contextRef="#ctx0" brushRef="#br0" timeOffset="-57380.004">28871 2034 10202,'68'-6'3825,"19"-1"-2993,1-2-352,-17-4-672,-12-9-728,-16-12 584</inkml:trace>
  <inkml:trace contextRef="#ctx0" brushRef="#br0" timeOffset="-56081.691">28167 2655 4985,'0'1'32,"0"-1"0,0 0 0,0 0 0,0 0 0,0 1 0,0-1 0,0 0 0,0 0 0,0 0 0,0 0 0,0 1 0,0-1 0,0 0 0,0 0 0,0 0 0,0 1 0,0-1-1,0 0 1,0 0 0,0 0 0,0 0 0,-1 0 0,1 1 0,0-1 0,0 0 0,0 0 0,0 0 0,0 0 0,-1 0 0,1 0 0,0 1 0,0-1 0,0 0 0,0 0 0,-1 0 0,1 0 0,0 0 0,0 0 0,0 0 0,0 0 0,-1 0 0,1 0 0,0 0 0,0 0 0,0 0 0,-1 0 0,1 0 0,0 0 0,0 0-1,0 0 1,0 0 0,-1 0 0,1 0 0,0 0 0,0 0 0,0-1 0,0 1 0,-1 0 0,1 0 0,0 0 0,0 0 0,0 0 0,0 0 0,0 0 0,0-1 0,-1 1 0,1 0 0,0 0 0,0 0 0,0 0-32,-2 6 140,-1 1-134,-1-1 0,0 0-1,0 0 1,0 0 0,0-1 0,-1 1 0,0-1 0,0 0 0,-3 2-6,-5 5 24,-21 18 316,-2 22 589,24-30-844,0 1 1,2 0 0,1 1-1,0 0 1,2 0 0,1 1-1,1-1 1,-1 17-86,6-41 1,1 44 109,-1-43-102,0 0 0,0 0 0,0 0 0,0-1 1,1 1-1,-1 0 0,0 0 0,0 0 0,1 0 1,-1 0-1,1 0 0,-1-1 0,1 1 0,-1 0 1,1 0-1,-1-1 0,1 1 0,0 0 0,-1-1 0,1 1 1,0-1-1,0 1 0,-1-1 0,1 1 0,0-1 1,0 1-1,0-1 0,0 0 0,0 1 0,-1-1 1,1 0-1,0 0 0,0 0 0,0 0 0,0 0 1,0 0-1,0 0 0,0 0 0,0 0 0,0 0 1,0 0-1,0-1-8,11-3 107,0-1 1,-1-1-1,1 0 0,-1-1 1,0 0-1,0 0 1,-1-1-1,0 0 1,2-4-108,8-5 60,-7 6-58,-2-1 0,1-1 1,-2 1-1,1-2 1,-2 1-1,0-1 0,-1-1 1,0 1-1,2-7-2,21-30-123,-30 51 121,-1-1 0,1 1 0,-1 0 0,1 0 0,-1 0 1,1 0-1,-1 0 0,1 0 0,-1 0 0,1 0 0,-1 0 0,1 1 0,-1-1 0,1 0 0,-1 0 0,1 0 0,-1 0 0,1 1 0,-1-1 0,1 0 0,-1 1 0,0-1 0,1 0 0,-1 1 0,1-1 0,-1 0 0,0 1 0,1-1 0,-1 1 0,0-1 0,0 1 0,1-1 0,-1 1 0,0-1 1,0 0-1,0 1 0,0 0 0,1-1 0,-1 1 0,0-1 0,0 1 0,0-1 0,0 1 0,0-1 0,0 1 0,0-1 0,0 1 0,-1-1 0,1 1 0,0-1 0,0 1 0,0-1 0,-1 1 0,1-1 0,0 1 0,0-1 0,-1 0 2,0 86-34,0-73 38,-1 6 14,1 0-1,1 1 0,0-1 0,1 1 1,2-1-1,0 1 0,1-1-17,-2-12 19,0 1-1,0-1 1,1 0 0,0-1-1,0 1 1,1 0 0,0-1-1,0 0 1,5 5-19,-8-9 6,0 0 0,0-1 0,1 1 0,-1 0 0,1-1 0,-1 1 0,1-1 0,0 1-1,-1-1 1,1 0 0,0 0 0,0 0 0,0 0 0,0 0 0,0 0 0,0-1 0,0 1 0,0-1 0,0 1 0,1-1 0,-1 0 0,0 0 0,0 0 0,0 0 0,0 0 0,1 0-1,-1 0 1,0-1 0,0 1 0,0-1 0,0 0 0,0 0 0,0 1 0,0-1 0,2-2-6,10-6 65,0-1 0,0-1 0,-1 0-1,0-1 1,-1-1 0,0 0 0,-1 0 0,1-3-65,-12 16 0,13-17 33,-1-1 1,0 0-1,-1-1 0,-1 0 1,0-1-1,-2 0 0,0 0 1,-1 0-1,-2-1 0,3-16-33,16-80 315,-20 114 167,-3 15-231,-2 18-245,-14 11-990,2-19 615</inkml:trace>
  <inkml:trace contextRef="#ctx0" brushRef="#br0" timeOffset="-54478.142">27713 1379 2441,'2'-4'407,"-2"3"-335,1 1 1,-1-1-1,0 0 1,1 0-1,-1 1 1,0-1-1,1 0 1,-1 0-1,1 1 1,-1-1-1,1 1 1,-1-1-1,1 0 1,-1 1-1,1-1 1,0 1-1,-1-1 1,1 1-1,0 0 1,-1-1 0,1 1-1,0-1 1,0 1-1,-1 0 1,1 0-1,0 0 1,0-1-1,0 1 1,-1 0-1,1 0 1,0 0-73,-2 16 456,-14 46-196,8 80 396,8-103-479,-2 0 0,-2 0 0,-4 14-177,-4-5 89,-2-1-1,-19 44-88,8-31 146,-8 70 332,15-29-99,16-98-371,0 2 2,-1 1 0,1 0 0,1 0 0,-1-1 0,1 1 0,0 0 0,0 0 0,0 0 0,1 0 0,0 0-1,0-1 1,1 1 0,1 4-10,-2-6 8,1 0 0,0 0 0,0 0 0,0-1 0,1 1 0,-1-1 0,1 1 0,0-1 0,0 0 0,0 0 0,0 0 0,0 0 0,1-1 0,-1 1 0,1-1 0,0 0 0,0 0 0,0 0 0,0 0 0,0-1 0,0 0 0,0 0 0,1 0-8,116 27 382,-51-5-316,-56-17-56,0-1-1,0 0 1,1-1 0,-1-1-1,1 0 1,10 0-10,272 9 247,-123-1-65,11 15-182,-144-23 12,-1-1 0,1-3 0,-1-1 0,15-3-12,117 1 19,-36 5-3,-57 5 29,-70-5 26,1 0-1,-1-1 0,1 0 1,-1 0-1,1-1 0,-1 0 1,0-1-1,1 0 0,-1-1 1,0 0-1,1 0-70,46-30 435,-40 23-373,-13 8-58,-1 1 0,0 0 0,1-1 0,-1 1 0,0-1 0,0 1 0,0-1 1,0 0-1,0 0 0,0 0 0,-1 0 0,1-1 0,-1 1 0,1 0 0,-1-1 0,0 1 0,0-1 0,0 1 1,0-1-1,0-1-4,10-39 82,-3 8 95,1 1-1,2 0 1,15-32-177,75-143-56,-20 13 166,-71 169-57,-1 3 73,-1 1 0,-1-2 0,-1 1 0,-1-1 0,-1 0 0,-1 0 0,-1-7-126,-3-59 890,-6-118-455,1 129-374,7 44-58,0 34-7,-1 0 1,1-1-1,-1 1 0,0 0 0,0-1 0,0 1 0,0-1 0,-1 1 0,1 0 0,-1-1 0,1 1 1,-1 0-1,0 0 0,0-1 0,0 1 0,0 0 0,0 0 0,0 0 0,-1-1 4,0 1-14,1 0-1,-1 0 1,0-1 0,0 1-1,0 0 1,0 1-1,0-1 1,0 0 0,-1 1-1,1-1 1,0 1-1,-1 0 1,0-1 0,1 1-1,-1 1 1,1-1-1,-1 0 1,0 1 0,0-1-1,-1 1 15,-135-18 4,31 10 82,-10 17-18,-6 12-63,-112 7 23,-421 48 263,602-69-670,1 3 0,0 2 0,-51 18 379,-23 26-1028,-10 17 385</inkml:trace>
  <inkml:trace contextRef="#ctx0" brushRef="#br0" timeOffset="-52928.124">30145 1508 1680,'20'-87'1431,"37"-6"302,-33 22 985,-24 70-2678,0-1 0,1 1 0,-1 0 1,1 0-1,-1 0 0,1 0 0,0 0 0,-1 0 1,1 0-1,0 0 0,0 0 0,-1 0 1,1 1-1,0-1 0,0 0 0,0 1 1,0-1-1,0 0 0,0 1 0,1-1 0,-1 1 1,0 0-1,0-1 0,1 1-40,-1 0 22,1 0 0,-1 1-1,0-1 1,0 0 0,0 1 0,0-1-1,0 1 1,0 0 0,0-1-1,0 1 1,0 0 0,0 0 0,0 0-1,0-1 1,0 1 0,-1 0 0,1 0-1,0 0 1,-1 0 0,1 0-1,-1 1 1,1-1 0,-1 0 0,1 0-1,-1 0 1,0 0 0,1 0 0,-1 1-1,0-1 1,0 0 0,0 0-1,0 0 1,0 1 0,0-1 0,-1 0-1,1 0 1,0 0 0,0 1 0,-1-1-1,1 0 1,-1 1-22,-50 328 461,15-79-209,-6 78-55,46-215-59,-4-111-117,0 0-1,1-1 0,-1 1 0,1 0 1,0-1-1,0 1 0,0 0 1,0-1-1,0 1 0,1-1 0,-1 0 1,1 1-1,-1-1 0,1 0 0,0 0 1,0 0-1,0 0 0,0 0 1,0 0-1,1-1 0,-1 1 0,0-1 1,1 0-1,-1 1 0,1-1 1,0 0-1,0 0-20,3 2 12,1-2-9,-1 1 0,1-1 0,-1 0-1,1 0 1,-1-1 0,1 0 0,0 0-1,-1 0 1,1-1 0,-1 0 0,1-1-1,-1 1 1,0-1 0,1 0 0,-1-1-1,4-1-2,7-4-95,1-1 0,-2 0 0,1-1-1,-2-1 1,1 0 0,-1-2-1,-1 1 1,0-2 0,0 0 95,26-33-115</inkml:trace>
  <inkml:trace contextRef="#ctx0" brushRef="#br0" timeOffset="-52683.213">29906 1894 5929,'16'-11'2313,"17"1"-1545,14-4-88,24-5-80,14-3-120,20-4-216,1 2-56,-18-7-616,-8 7 2633,-40 4-1809</inkml:trace>
  <inkml:trace contextRef="#ctx0" brushRef="#br0" timeOffset="-51457.397">30500 3802 5873,'-1'-21'4008,"0"19"-3973,-4-18 126,0 0 0,-1 0 0,-1 0 0,-1 1 0,-8-14-161,-38-44 311,37 54-236,-1 2-1,0 0 1,-2 1 0,0 1 0,-2 1 0,0 1-1,-1 0 1,0 2 0,-1 1 0,-15-6-75,34 18-7,1 0 1,-1 0-1,1 0 1,-1 1-1,1-1 1,-1 1-1,0 1 1,0-1-1,1 0 0,-1 1 1,0 0-1,0 1 1,0-1-1,1 1 1,-1-1-1,0 1 1,1 1-1,-1-1 1,0 1-1,-1 0 7,0 2-17,0 1 0,0-1 0,0 1 0,1 0 0,-1 0 0,1 1-1,1 0 1,-1-1 0,1 2 0,0-1 0,0 0 0,1 1 0,-1 0 0,2 0 0,-1 0 0,1 0-1,0 0 1,0 0 0,1 1 0,0-1 0,0 2 17,-4 15-20,-3 4 38,1 1-1,2 0 0,1 0 1,2 1-1,0-1 0,2 0 1,2 1-1,0-1 0,2 1 1,1-1-1,1-1 0,2 1 1,5 10-18,-11-32 4,1-1 0,0 0 1,0 0-1,1 0 0,0 0 0,0-1 1,0 0-1,1 0 0,-1 0 0,5 3-4,-7-6 1,1 0 0,-1-1 1,1 1-1,0-1 0,-1 0 0,1 1 0,0-1 0,0-1 0,0 1 0,0 0 0,0-1 0,0 1 0,0-1 0,0 0 1,0 0-1,0 0 0,0-1 0,0 1 0,-1 0 0,1-1 0,0 0 0,0 0 0,0 0 0,0 0 0,-1 0 0,2-1-1,117-91 139,-82 60-69,-1-2-1,-1-1 1,-2-2-1,-2-1 1,-2-2-1,-1-1 1,19-37-70,69-187-135,52-183-608,-161 424 716,-2 1 31,2 0 0,0 0 0,2 1 0,0 0 0,2 1 0,0 0-1,2 0-3,-11 18 34,-2 1 0,-1 0 0,1 1-1,0 0 1,0-1 0,1 1-1,-1 0 1,0 0 0,1 0-1,-1 0 1,1 1 0,0-1-1,-1 1 1,1-1 0,1 1-34,-3 1 10,-1-1 0,1 1 1,-1 0-1,1 0 0,0 0 0,-1 0 0,1 0 1,-1 0-1,1 0 0,-1 0 0,1 1 1,-1-1-1,1 0 0,-1 0 0,1 0 0,-1 0 1,1 1-1,-1-1 0,1 0 0,-1 1 1,0-1-1,1 0 0,-1 1 0,1-1 0,-1 0 1,0 1-1,1-1 0,-1 1 0,0-1 1,1 1-1,-1-1 0,0 0 0,0 1 0,0-1 1,1 1-1,-1-1 0,0 1 0,0 0 1,0-1-1,0 1 0,0-1 0,0 1 1,0-1-1,0 1 0,0-1 0,0 1 0,0-1 1,0 1-1,-1-1 0,1 1 0,0 0-10,-15 93 200,-14 3-172,-36 77-28,20-54-8,-8 47 23,8 2-1,-3 62-14,19-94 33,-10 63 243,23-128-22,8 34 192,8-77-775,19-120-1561,13 2 1240</inkml:trace>
  <inkml:trace contextRef="#ctx0" brushRef="#br0" timeOffset="-51143.453">31261 2486 8170,'0'1'75,"14"32"2529,5 46-2033,-19-49-495,-1 0 0,-1-1 1,-2 1-1,-3 13-76,-9 27 35,-4-1 0,-15 34-35,4-10 8,-2 9-54,5 1 0,-11 85 46,27-67-117,10-102 92,0 0-1,2 0 0,0 0 1,1 0-1,1 1 0,1-1 1,0-1-1,5 11 26,-5-16-8,2 0-1,0 0 1,1-1-1,0 0 1,1 0-1,0-1 1,0 1 0,2-1-1,5 6 9,-10-13 1,0-1-1,0 1 1,1-1 0,-1 0 0,1 0-1,0-1 1,0 1 0,-1-1-1,2 0 1,-1 0 0,0-1-1,0 1 1,1-1 0,-1 0-1,0-1 1,1 1 0,-1-1 0,1 0-1,-1-1 1,0 1 0,1-1-1,-1 0 1,1 0 0,-1-1-1,0 0 1,0 1 0,2-3-1,98-55 144,-94 53-59,-1-1 0,0 0 0,0 0-1,0-1 1,-1 0 0,0-1 0,-1 0 0,0 0 0,0-1 0,-1 1 0,0-2 0,4-8-85,3-30 436</inkml:trace>
  <inkml:trace contextRef="#ctx0" brushRef="#br0" timeOffset="-50895.476">31027 3163 7994,'10'1'3456,"17"9"-1351,34-4-1873,0 0-32,14 6-304,7-8-336,20 2-688,-7-16 688</inkml:trace>
  <inkml:trace contextRef="#ctx0" brushRef="#br0" timeOffset="-41811.894">26616 6251 2296,'-3'-1'261,"0"-1"-1,0 1 1,0 0-1,0 0 1,0 0-1,0 1 1,0-1-1,0 1 1,0 0-1,0 0 0,0 0 1,0 0-1,-1 0 1,1 1-1,0-1 1,0 1-1,0 0 1,0 0-1,0 0 0,-1 1-260,-6 0 149,9-2-145,1 0 1,0 0-1,-1 0 1,1 0-1,0 0 1,0 0 0,-1 0-1,1 0 1,0 0-1,0 0 1,-1 0-1,1 0 1,0 0 0,-1 0-1,1 0 1,0 0-1,0 0 1,-1 1-1,1-1 1,0 0 0,0 0-1,-1 0 1,1 0-1,0 0 1,0 1-1,0-1 1,-1 0 0,1 0-1,0 1 1,0-1-1,0 0 1,0 0-1,0 0 1,-1 1 0,1-1-1,0 0 1,0 0-1,0 1 1,0-1-1,0 0 1,0 1 0,0-1-1,0 0 1,0 0-1,0 1 1,0-1 0,0 0-1,0 0 1,0 1-1,0-1 1,0 0-1,0 1 1,0-1 0,0 0-1,1 0 1,-1 1-1,0-1 1,0 0-1,0 0-4,2 6 53,3 13 219,-2-15-191,-3-3-56,1 0-1,-1 0 1,1-1 0,-1 1-1,1 0 1,-1 0 0,1-1-1,0 1 1,-1 0 0,1-1 0,0 1-1,0-1 1,-1 1 0,1-1-1,0 1 1,0-1 0,0 1-1,0-1 1,0 0 0,0 1 0,0-1-1,-1 0 1,1 0 0,0 0-1,0 0 1,0 0 0,0 0-1,0 0 1,0 0 0,0 0 0,0 0-1,1-1-24,28-2 351,0-1 0,0-1 0,-1-2 0,0-1 0,0-1 0,-1-1 0,0-2 0,3-2-351,184-97 1276,-100 58-892,-37 13-193,-34 16-146,0 2 0,2 1-1,0 3 1,1 1 0,1 3 0,19-2-45,10 14-589,-77 2 558,1 0 1,-1 0-1,1 0 1,-1 0 0,1 0-1,-1 0 1,0 0 0,1 0-1,-1 0 1,1 0-1,-1 1 1,1-1 0,-1 0-1,0 0 1,1 1 0,-1-1-1,0 0 1,1 1 0,-1-1-1,0 0 1,1 1-1,-1-1 1,0 0 0,1 1-1,-1-1 1,0 0 0,0 1-1,0-1 1,1 1-1,-1-1 1,0 1 0,0-1-1,0 1 1,0-1 0,0 0-1,0 1 1,0-1-1,0 1 1,0-1 0,0 1-1,0-1 1,0 1 0,0-1-1,0 1 1,-1-1 0,1 0-1,0 1 1,0-1-1,0 1 1,-1-1 0,1 0-1,0 1 1,0-1 0,-1 0-1,1 1 1,0-1-1,-1 0 1,1 1 0,0-1-1,-1 0 1,1 0 0,-1 1-1,1-1 1,-1 0-1,1 0 1,0 0 30,-29 23-635</inkml:trace>
  <inkml:trace contextRef="#ctx0" brushRef="#br0" timeOffset="-41449.203">26726 6537 3777,'4'-10'483,"1"1"0,1-1-1,0 1 1,0 0 0,1 0 0,0 1 0,0 0 0,1 0 0,0 0 0,1 1 0,1 0-483,1 1 153,0 1 1,0 0-1,0 1 0,1 1 1,-1 0-1,1 0 1,0 1-1,0 1 1,5-1-154,8-1 150,515-77 1649,-407 68-1743,-130 11-108,-1 1 0,1 0 0,-1 0 1,0 0-1,1 0 0,-1 0 0,0 1 0,1-1 1,-1 1-1,0-1 0,1 1 0,-1 0 0,0 0 1,0 0-1,0 0 0,0 0 0,0 1 0,1 0 52,-9 22-372</inkml:trace>
  <inkml:trace contextRef="#ctx0" brushRef="#br0" timeOffset="-88808.971">9609 4801 4985,'-26'-34'2598,"26"33"-2561,0 0-1,0 0 1,0 1-1,0-1 1,0 0-1,0 0 1,0 0-1,0 0 1,0 0 0,0 0-1,1 0 1,-1 0-1,0 1 1,1-1-1,-1 0 1,0 0-1,1 0 1,-1 0 0,1 1-1,0-1 1,-1 0-1,1 1 1,-1-1-1,1 0 1,0 1-1,0-1 1,-1 1 0,1-1-1,0 1-36,3-3 103,4-3 27,1 1 0,0 0 0,1 0 0,-1 1 0,1 0 1,0 0-1,0 1 0,8-1-130,16-6 264,106-49 651,-131 55-865,215-94 1467,188-54-1517,-66 55 284,102-4-284,-225 51 538,87-35-538,52-30 304,-149 57-32,75-6-272,-26 21 128,-71 26-80,-78 11-653,-80 3-206,-32 3 771,-1 0 0,0 0 0,1 0-1,-1-1 1,1 1 0,-1 0 0,1 0 0,-1 0 0,0 0 0,1 0 0,-1-1 0,0 1 0,1 0 0,-1 0 0,1-1 0,-1 1 0,0 0 0,0-1 0,1 1 0,-1 0 0,0-1-1,1 1 1,-1 0 0,0-1 0,0 1 0,0-1 0,0 1 0,1-1 0,-1 1 0,0 0 0,0-1 0,0 1 0,0-1 0,0 1 0,0-1 0,0 1 0,0 0 0,0-1 0,0 1-1,0-1 1,0 1 0,-1-1 0,1 1 0,0 0 0,0-1 0,0 1 0,0-1 0,-1 1 0,1 0 0,0-1 0,-1 1 0,1 0 0,0-1 0,0 1 0,-1 0 0,1-1 40,-21-17-566</inkml:trace>
  <inkml:trace contextRef="#ctx0" brushRef="#br0" timeOffset="-88406.157">12298 3332 5193,'-77'-19'3380,"76"15"-2737,17 11-382,55 53 241,-29-24-285,3-2 0,1-2-1,1-3 1,1-1-1,2-2 1,1-3 0,1-1-1,0-4 1,1-1-1,1-3 1,1-2 0,27 1-217,7-7 749,90-7-749,-90-1 212,-14-1 54,-78 7-180,-83 39-84,-28 19-166,4 5 0,-84 67 164,-93 84-706,158-102-1525,75-63 1492</inkml:trace>
  <inkml:trace contextRef="#ctx0" brushRef="#br0" timeOffset="-86210.69">10089 3147 6817,'24'-20'2926,"-19"14"-2849,0 0 0,0 0-1,-1-1 1,0 0 0,0 0 0,-1 0-1,1 0 1,-2-1 0,1 1-1,-1-1 1,0 1 0,0-1-1,-1 0 1,0-1-77,2-18 15,-2 0-1,0 1 1,-2-1 0,0 0-1,-2 0 1,-2 1 0,0 0-1,-1 0 1,-2 0 0,-1 0-1,0 1 1,-2 1 0,-1 0-1,-12-18-14,-186-287 56,148 220-50,30 69 96,32 41-94,-1-1 0,1 0-1,-1 0 1,1 1-1,-1-1 1,1 0-1,-1 1 1,1-1 0,0 0-1,-1 1 1,1-1-1,-1 1 1,1-1-1,0 1 1,-1-1 0,1 1-1,0-1 1,0 1-1,-1-1 1,1 1 0,0-1-1,0 1 1,0-1-1,0 1 1,0-1-1,0 1 1,0 0 0,0-1-1,0 1 1,0-1-1,0 1 1,0-1-1,0 1 1,0 0 0,0-1-1,0 1 1,1-1-1,-1 1 1,0-1 0,1 1-1,-1-1-7,2 7 34,1 0 1,0 0-1,1 0 0,-1-1 1,1 0-1,0 0 0,1 0 0,-1 0 1,1-1-1,0 1 0,1-1 1,-1 0-1,1-1 0,1 1-34,13 7 53,0 0 0,1-2 0,0 0-1,1-1 1,0-2 0,1 0 0,-1-1 0,1-1 0,1-2-1,-1 0 1,0-1 0,1-1 0,-1-2 0,0 0-1,24-5-52,-16 1 32,0-1 0,-1-1 0,0-2 0,0-1 0,-1-2-1,0 0 1,-1-2 0,20-14-32,19-22 35,-65 49-36,-1-1-1,1 1 1,0-1 0,-1 1 0,0-1 0,1 0 0,-1 0-1,0 0 1,0 1 0,0-1 0,0 0 0,0 0 0,0-1-1,-1 1 1,1 0 0,-1 0 0,1 0 0,-1 0 0,0-1-1,0 1 1,0 0 0,0 0 0,0 0 0,-1 0 0,1-1-1,-1 1 1,1 0 0,-1 0 0,0 0 0,1 0 0,-1 0-1,-1-1 2,0 6-29,16 62 18,21 26 35,4-2 0,29 45-24,-15-31 12,-4-7-197,-4 2-1,-5 2 0,-4 2 1,6 39 185,-37-121-71,-2 1 1,0-1 0,-1 0-1,-1 1 1,0-1 0,-2 1-1,-1 0 1,0-1-1,-2 0 1,0 0 0,-1 0-1,-7 17 71,4-16 7,-1 0 0,-1-1-1,-1 0 1,0-1-1,-2 0 1,0-1-1,-1 0 1,-8 6-7,13-14 79,-1-1 1,-1 0-1,1-1 1,-1 0-1,-1 0 1,1-1-1,-1-1 1,0 0-1,-1-1 1,1 0 0,-1-1-1,0 0 1,-1-1-1,-7 1-79,-5-3 283,0-1 0,-1-1 0,1-2-1,1 0 1,-1-2 0,0-1 0,-17-7-283,4 3 126,37 9-167,0 0 1,0 0 0,-1 1-1,1-1 1,0 0-1,0 1 1,-1-1 0,1 1-1,0 0 1,-1 0-1,1 0 1,0 0-1,-1 0 1,1 0 0,0 1-1,0-1 1,-1 1-1,1 0 1,0-1 0,0 1-1,0 0 1,0 0-1,0 1 1,0-1-1,0 0 1,0 1 0,0-1-1,0 1 1,1-1-1,-1 1 1,1 0 0,-1 0-1,0 0 41,-5 22-1164,8 6 482</inkml:trace>
  <inkml:trace contextRef="#ctx0" brushRef="#br0" timeOffset="-85927.405">10595 3040 7282,'29'-7'3752,"19"-6"-183,18-12-2857,24-1-424,8-3-128,-5-3-1336,-17 21-248,-35-17 760</inkml:trace>
  <inkml:trace contextRef="#ctx0" brushRef="#br0" timeOffset="-83538.307">14435 2984 3513,'-22'-36'3513,"22"36"-3489,0 0 0,0-1 0,-1 1 0,1 0 0,0 0 0,0-1 0,0 1 0,-1 0 0,1-1 0,0 1 0,0 0 0,0 0 0,0-1 0,0 1 0,0 0 0,0-1 0,0 1 0,0 0 1,0-1-1,0 1 0,0 0 0,0-1 0,0 1 0,0 0 0,0-1 0,0 1 0,0 0 0,0 0 0,0-1 0,0 1 0,1 0 0,-1-1 0,0 1 0,0 0 0,0 0 0,1-1 0,-1 1 1,0 0-1,0 0 0,1 0 0,-1-1 0,0 1 0,0 0 0,1 0 0,-1 0 0,0 0 0,0-1 0,1 1 0,-1 0 0,0 0 0,1 0-24,21 5 437,-14-1-402,-1 1 1,1 0 0,-1 0 0,-1 0 0,1 1 0,-1 0 0,0 0 0,0 1 0,0 0-1,-1 0 1,3 5-36,52 84 234,12 41 58,5 37 33,117 223 201,-86-197-361,8-33-80,0-24-33,-8-42 2,-14-31 35,-32-19 69,-3 3 1,-3 2-1,-2 2 0,19 29-158,-70-83-41,1 0-1,-1 0 1,0 1-1,0-1 1,-1 0-1,1 1 0,-1 0 1,0 0-1,-1-1 1,1 1-1,-1 0 1,0 0-1,0 0 0,0 1 1,-1-1-1,1 0 1,-2 2 41,-8 28-278</inkml:trace>
  <inkml:trace contextRef="#ctx0" brushRef="#br0" timeOffset="-83137.897">13994 4914 6417,'64'-84'3516,"-59"79"-3439,142-163 1824,64-56-645,47-22-829,136-209-331,-267 303-95,144-186-21,-158 178-935,39-82 955,-61 76-1610,-70 114 1138</inkml:trace>
  <inkml:trace contextRef="#ctx0" brushRef="#br0" timeOffset="-82573.948">16769 2480 6265,'-1'0'66,"1"-1"-1,-1 1 0,1 0 1,-1-1-1,1 1 0,-1-1 0,0 1 1,1 0-1,-1-1 0,1 1 1,-1 0-1,0 0 0,1-1 0,-1 1 1,0 0-1,1 0 0,-1 0 1,0 0-1,1 0 0,-1 0 1,0 0-1,1 0 0,-1 0 0,0 0 1,1 0-1,-1 1 0,0-1 1,1 0-1,-1 0 0,0 1 1,1-1-1,-1 0 0,1 1 0,-1-1 1,1 1-1,-1-1 0,1 1 1,-1-1-1,1 1 0,-1-1 1,1 1-1,-1-1-65,-20 34 312,15-24-126,-57 132 353,-29 130-447,69-195-81,-54 196 21,12 25 41,43-129 72,7 0 1,7 1-1,9 53-145,2-87 215,5-1 1,25 123-216,-27-223 20,0-1 1,3 1-1,0-1 1,3-1 0,0 0-1,3 0 1,15 26-21,-26-52-118,-1-1 0,2 0 0,-1 0 0,1 0-1,0 0 1,0 0 0,0-1 0,1 0 0,0-1 0,0 1 0,0-1 0,1 0 0,-1 0 0,1-1 0,0 0 0,0 0 0,0-1 0,1 0 0,3 1 118,20-2-843</inkml:trace>
  <inkml:trace contextRef="#ctx0" brushRef="#br0" timeOffset="-81979.452">17090 3772 6225,'0'0'118,"-1"0"921,54-5 1891,-31-1-2815,0-2 0,-1 0 0,0-2 1,0 0-1,-1-1 0,-1-2 0,1 0 1,-2 0-1,0-2 0,-1 0 1,0-1-1,-2-1 0,0-1 0,0 0 1,-2 0-1,8-15-115,1-8-91,-1 0-1,-3-2 1,-1 0 0,-2-1 0,-2 0-1,-2-1 1,-1-9 91,-8 46-42,0 0 0,-1 0 0,0 1 0,-1-2 0,1 1 0,-1 0 0,-1 0-1,0 0 1,0 0 0,0 1 0,-1-1 0,0 0 0,-1 0 0,0 1 0,0-1 0,-1 1 0,1 0 0,-2 0 42,2 1-5,0 1 0,0 0 0,0 0 0,-1 0 0,0 0 0,0 0 0,0 1 0,-1 0 0,0 0 0,1 0 0,-1 0 0,-1 1 0,1 0 0,0 0 0,-1 0 0,1 1 0,-1 0 0,0 0 0,0 0 0,0 1 0,0 0 0,0 0 5,1 0 11,1 1-1,-1 0 0,0 0 0,1 0 1,-1 0-1,0 1 0,1 0 1,-1 0-1,0 0 0,1 0 0,-1 1 1,1 0-1,0 0 0,0 0 1,0 0-1,0 1 0,0-1 0,0 1 1,0 0-1,1 0 0,-2 2-10,-2 4 29,0 1 0,0 0 0,1 0 0,0 0-1,1 1 1,0 0 0,1 0 0,0 0 0,1 0 0,0 1-1,0 0 1,2-1 0,-1 6-29,-10 120 193,16 86-54,10-1-1,20 83-138,1 10-298,-16-88-273,-9-36-240,-8-157 649,0 0-1,-2 0 0,-2 1 0,-1-1 0,-1 0 0,-2 0 0,-2-1 0,-1 0 0,-1 0 0,-5 7 163,-4-7 56,0-1 0,-2-1 0,-2 0 0,-25 25-56,31-37 197,0-1-1,-2-1 1,0-1 0,-1 0-1,0-1 1,-18 8-197,30-18 148,0-1 0,0 0 1,-1 0-1,1-1 0,-1 0 0,0-1 0,0 0 0,0 0 0,-3 0-148,9-2 65,-1 0 0,1 0 0,-1-1 0,1 1-1,-1-1 1,1 0 0,-1 0 0,1 0 0,0 0-1,-1 0 1,1-1 0,0 1 0,0-1 0,0 0-1,0 0 1,0 0 0,0-1 0,1 1 0,-1-1 0,1 1-1,0-1 1,0 0 0,-1 0 0,1 0-65,-4-9 86,1 0 0,0 0 0,1 0 1,0 0-1,1-1 0,0 0 0,1 1 0,0-1 1,1 0-1,0 0 0,2 0 0,0-7-86,-1 19 2,0-42 74,2-1 1,1 0-1,6-16-76,-6 43-23,0 1 0,2-1 0,0 1 0,1 0 0,0 0 0,2 1 0,0 0 0,0 0 0,1 1 0,4-4 23,122-123-1807,-29 14 381,-49 48 1163</inkml:trace>
  <inkml:trace contextRef="#ctx0" brushRef="#br0" timeOffset="-81720.56">17236 4030 9218,'44'-20'3281,"10"-13"-2657,17 2-112,3-13-176,2 3-56,1 18-536,-9-9-312,-2 9-776,-8 1-209,-38-21 929</inkml:trace>
  <inkml:trace contextRef="#ctx0" brushRef="#br0" timeOffset="-81373.09">18304 2421 6265,'17'3'2544,"13"22"-2178,-16-8-252,0 0 0,-1 1 0,0 0 0,-2 1 0,0 0 0,-1 1 0,4 12-114,8 24 172,-2 2 0,-2 0 0,-3 0 0,3 32-172,2 128 241,-8 16-73,-14-25 6,-18 93-174,5-169 170,-6-2 1,-5-1 0,-39 111-171,-138 367 552,164-492-1055,12-25 212</inkml:trace>
  <inkml:trace contextRef="#ctx0" brushRef="#br1" timeOffset="-37030.817">16511 5683 5825,'2'0'1843,"42"24"-934,-29-14-867,-1-2 0,2 0 0,-1-1 1,1 0-1,0-1 0,0-1 0,1-1 1,0 0-1,-1-1 0,6 0-42,235 9 224,-189-17-107,0-3 1,-1-3-1,39-12-117,-80 17 22,283-67 98,-130 41 1115,-179 32-1220,0 0-1,0-1 1,0 1 0,-1 0 0,1 0 0,0 0 0,0 0 0,0-1 0,0 1 0,0 0-1,0 0 1,0 0 0,0-1 0,0 1 0,0 0 0,0 0 0,0 0 0,0 0 0,0-1-1,0 1 1,0 0 0,0 0 0,0 0 0,0-1 0,0 1 0,0 0 0,0 0 0,0 0-1,0-1 1,1 1 0,-1 0 0,0 0 0,0 0 0,0 0 0,0 0 0,0-1 0,0 1-1,1 0 1,-1 0 0,0 0 0,0 0 0,0 0 0,1 0-15,-108 5 275,61 0-430,-192 4-928,167-11 891,-99-3 23,-15 8 169,-143 19 34,308-21-27,0 1 0,0 1-1,0 1 1,1 1 0,-1 0-1,1 1 1,0 1 0,1 1-1,0 1 1,0 1 0,1 0-1,0 1 1,1 0 0,-8 9-7,18-15 6,0 1 0,0 0 0,1 0 0,0 0 0,0 1 0,1 0 0,-1 0 0,1 0 0,1 0 1,-1 1-1,2 0 0,-1-1 0,1 1 0,-2 8-6,4-13 7,1 1 0,-1-1 0,0 1 0,1-1-1,0 1 1,0-1 0,0 0 0,0 0 0,1 1 0,-1-1 0,1 0 0,0 0 0,-1 0 0,2-1 0,-1 1-1,0 0 1,0-1 0,1 1 0,-1-1 0,1 0 0,0 0 0,0 0 0,0 0 0,0 0 0,0-1 0,3 2-7,91 26 224,-96-29-223,35 4 82,1-1 0,0-2 0,0-1 0,0-2 0,-1-1 0,1-3-1,20-5-82,351-65 605,95-8 364,-468 77-878,-1-2 1,0 0-1,-1-3 1,0 0-1,-1-3 0,5-3-91,37-32 132,-74 50-135,0-1 0,0 1-1,-1 0 1,1 0 0,0 0 0,0 0-1,-1 0 1,1 0 0,0 0 0,0 0-1,-1 0 1,1 0 0,0-1-1,0 1 1,0 0 0,-1 0 0,1 0-1,0 0 1,0-1 0,0 1 0,0 0-1,0 0 1,-1 0 0,1-1-1,0 1 1,0 0 0,0 0 0,0 0-1,0-1 1,0 1 0,0 0 0,0 0-1,0-1 1,0 1 0,0 0-1,0 0 1,0-1 0,0 1 0,0 0-1,0 0 1,0-1 0,0 1 0,0 0-1,0 0 1,0 0 0,0-1-1,1 1 1,-1 0 0,0 0 0,0-1-1,0 1 1,0 0 0,0 0 0,1 0-1,-1 0 1,0-1 0,0 1-1,0 0 1,1 0 0,-1 0 0,0 0-1,0 0 1,0 0 0,1 0-1,-1-1 4,-3 1-65,-71-4-1006,-70 4-72,-85-2 738,102-2 438,0 6 0,-90 15-33,196-15 5,0 2 0,1 1 0,0 0 0,0 2 0,0 0 0,1 1 0,0 1 0,-17 11-5,34-19 6,-1 1 0,0-1 1,1 1-1,-1 0 0,1 0 0,-1 0 0,1 1 0,0-1 1,0 0-1,0 1 0,0 0 0,1-1 0,-1 1 1,1 0-1,-1 0 0,1 0 0,0 0 0,0 0 0,0 0 1,1 0-1,-1 0 0,1 0 0,-1 0 0,1 0 1,0 1-1,1-1 0,-1 0 0,0 0 0,1 0 1,0 0-1,-1 0 0,1 0 0,1 1-6,-1-3 1,0 1-1,0-1 1,0 1 0,0-1-1,1 0 1,-1 1 0,1-1-1,-1 0 1,0 0 0,1 0-1,0 0 1,-1 0-1,1-1 1,0 1 0,-1 0-1,1-1 1,0 1 0,0-1-1,0 0 1,-1 1 0,1-1-1,0 0 1,0 0 0,0 0-1,0 0 1,-1-1 0,1 1-1,0 0 0,53-15-3,-43 11-1,0 0 1,1 0-1,-1 1 0,0 1 1,1 0-1,0 1 1,-1 0-1,1 1 1,11 1 3,124 14-22,-107-15 25,0-1-1,0-2 0,0-3 1,12-3-3,74-22 81,140-28 260,-150 33-175,-30 13-70,-28 3-149,-37 16 8</inkml:trace>
  <inkml:trace contextRef="#ctx0" brushRef="#br0" timeOffset="-93489.001">7563 2599 7898,'-1'1'86,"0"0"0,0 0 0,0 0 0,0 0-1,0 0 1,0 0 0,0 0 0,0 0 0,0 0 0,1 1 0,-1-1 0,0 0 0,1 1 0,-1-1 0,1 0 0,-1 1 0,1-1 0,0 1 0,0-1 0,-1 1 0,1-1 0,0 1 0,0-1 0,0 1 0,1-1 0,-1 0 0,0 1-1,1-1 1,-1 1 0,0-1 0,1 0 0,0 1 0,-1-1-86,58 128 162,-6-22-121,-4 2-1,-5 1 1,15 71-41,-27-68 31,-4 1-1,-6 1 0,-4 1 1,0 114-31,-18-186 27,-2 0 0,-3 0 0,-1-1 0,-2 1 0,-2-2 0,-2 1 0,-4 4-27,-23 50 100,-4-1-1,-24 32-99,29-61 32,-3-2 1,-13 13-33,-132 187-488,139-188 273</inkml:trace>
  <inkml:trace contextRef="#ctx0" brushRef="#br0" timeOffset="-95789.576">3092 4353 3001,'-35'37'1289,"34"-36"-1198,0 0 0,0 1 0,-1-1-1,1 0 1,-1 0 0,1 0 0,-1 0 0,1 0-1,-1-1 1,0 1 0,1 0 0,-1-1 0,0 1 0,1-1-1,-1 0 1,0 1 0,0-1 0,1 0 0,-1 0-1,0 0 1,0 0 0,0-1 0,1 1 0,-1 0-1,0-1-90,-4 0 347,-34-18 1387,51 15-1444,35 5-283,231 22-10,-192-17-12,0 4 0,45 12 15,-98-14-36,-1 1 0,1 2 0,-2 0 0,2 3 36,-25-11-16,-1 0 1,1 0-1,-1 1 1,0 0-1,0 0 1,0 1-1,0-1 1,-1 1-1,1 1 16,-5-4-3,1 1 0,-1-1-1,1 0 1,-1 1 0,0-1 0,0 1-1,0-1 1,0 1 0,0 0 0,-1-1-1,1 1 1,-1 0 0,0 0 0,0-1-1,0 1 1,0 0 0,0 0 0,-1-1-1,1 1 1,-1 0 0,1-1 0,-1 1-1,0-1 1,0 1 3,-8 15 4,0-1 0,-1 0 0,-1 0 0,0-1 0,-1-1 0,-1 0 0,0-1 0,-1 0 0,-5 2-4,-10 8 67,-1-2 0,-1-1-1,-1-1 1,-17 6-67,-47 22 275,0-21 62,80-23-278,0 0-1,0-1 1,0-1 0,0-1-1,0 0 1,0-1 0,0 0-1,-10-3-58,2-3-33,0 0 0,0-2-1,1 0 1,1-2 0,-19-10 33,33 15-46,7 4 32,0 0-1,0 0 0,-1 0 0,1 0 0,-1 0 1,1 0-1,-1 1 0,1-1 0,-1 0 0,1 1 1,-1-1-1,0 1 0,1 0 0,-1-1 0,0 1 1,1 0-1,-1 0 0,0 0 0,1 0 1,-1 0-1,0 0 0,1 1 0,-1-1 0,0 1 1,1-1-1,-1 1 0,1-1 0,-1 1 0,1 0 1,-1 0-1,1 0 0,0 0 0,-2 0 15,-3 10-289,13 4 113</inkml:trace>
  <inkml:trace contextRef="#ctx0" brushRef="#br0" timeOffset="-95355.792">4892 3841 5785,'-3'-4'143,"0"0"0,-1 1 0,1 0-1,-1-1 1,0 1 0,0 0 0,0 1-1,0-1 1,0 1 0,0 0 0,-1 0-1,1 0 1,-1 0 0,1 1 0,-1 0-1,0 0 1,0 0 0,1 1 0,-1-1 0,-2 1-143,-13-2 52,0 1 0,0 1 0,0 1 1,0 0-1,1 2 0,-1 0 0,1 1 1,-1 2-1,1-1 0,1 2 0,-17 8-52,-26 18-12,0 2-1,3 3 0,1 3 1,2 2-1,2 3 0,-28 31 13,37-35-21,1 3-1,3 1 0,1 2 1,-31 52 21,15 11-3,17 7 6,-32 91 13,61-185-2,2 1 0,1 0 0,0 0 0,2 1 0,1-1 0,1 1 0,2 0 0,0-1 0,1 1 0,2 0 0,1-1 0,1 1 0,4 12-14,-8-35 5,0 3 13,0 0 1,1 0-1,-1 0 0,1 0 0,0 0 0,1-1 1,-1 1-1,1-1 0,0 0 0,1 0 1,-1 0-1,1 0 0,0-1 0,0 1 1,1-1-1,-1 0 0,1 0 0,0 0 0,0-1 1,0 0-1,0 0 0,0 0 0,4 0-18,5 1 54,0-2-1,0 1 0,0-2 1,1 0-1,-1-1 0,1 0 1,-1-1-1,0-1 1,0 0-1,1-1 0,-1 0 1,-1-2-1,1 1 0,-1-2 1,1 1-1,-2-2 0,6-3-53,66-29-135,-1-3-1,-3-4 1,2-6 135,3-6-1082,-32 9 438</inkml:trace>
  <inkml:trace contextRef="#ctx0" brushRef="#br0" timeOffset="-94538.372">5843 3164 2857,'-2'0'157,"-1"-1"0,1 0 0,0 1 0,-1-1 0,1 1 1,0 0-1,-1 0 0,1 0 0,-1 0 0,1 0 0,-1 1 0,1-1 1,0 1-1,-1-1 0,1 1 0,0 0 0,0 0 0,-1 0 1,1 0-1,0 0 0,0 1 0,0-1 0,-1 2-157,-45 42 948,15 0-820,1 1 1,3 1-1,-4 13-128,-18 28 20,9-19-7,3 2 0,3 1-1,3 3 1,2 3-13,12-11 78,2 1 1,3 0-1,3 2 0,3 8-78,0 17 223,4 1-1,4-1 1,4 0-1,5 0 1,6 17-223,17 65 272,8-2 1,29 67-273,-52-185 29,3-1 0,2-1 0,24 42-29,-31-71-49,0 0 0,2-1 1,0-1-1,4 3 49,12 2 196,-5-23-128</inkml:trace>
  <inkml:trace contextRef="#ctx0" brushRef="#br0" timeOffset="-94055.83">6343 3774 2064,'0'-32'1254,"0"20"-764,0 0 0,-1 0-1,0-1 1,-1 1-1,0 0 1,0 0-1,-3-4-489,-23-16 893,28 33-886,0-1 0,0 0 0,0 1 0,0-1 0,0 1 0,0-1 0,0 0 0,0 1 0,0-1 0,-1 0 0,1 1 0,0-1 0,0 1 0,0-1 0,0 0 0,-1 1 0,1-1 0,0 0 0,0 1 0,-1-1 0,1 0 0,0 0 0,-1 1 0,1-1 0,0 0 0,-1 0 0,1 1 1,0-1-1,-1 0 0,1 0 0,0 0 0,-1 0 0,1 0 0,-1 0 0,1 1 0,0-1 0,-1 0 0,1 0 0,-1 0 0,1 0 0,0 0 0,-1-1 0,1 1 0,-1 0 0,1 0 0,0 0 0,-1 0 0,1 0 0,0 0 0,-1-1 0,1 1 0,0 0 0,-1 0 0,1 0 0,-1-1-7,-15 87 186,-2 15-44,5 0-1,4 0 1,4 63-142,0-26 79,1-58-37,-3 25 186,6-1 1,4 3-229,0-81 129,1 0 0,1 0 0,1 0 0,2-1 0,3 9-129,-9-28 26,1 1 0,-1-1 1,1 0-1,0 0 0,1 0 0,-1 0 0,1-1 0,0 0 0,1 1 0,-1-1 1,1-1-1,0 1 0,0-1 0,1 0 0,-1 0 0,1 0 0,0-1 1,0 0-1,0 0 0,3 1-26,1-2-16,0-1 1,0 1 0,1-2-1,-1 1 1,1-2 0,-1 1-1,1-1 1,-1-1-1,0 0 1,0 0 0,4-2 15,-2 0 93,0 0 1,0-1 0,-1 0-1,1-1 1,-1 0 0,0-1 0,-1 0-1,0-1 1,0 0 0,0 0-1,7-9-93,9-20 721</inkml:trace>
  <inkml:trace contextRef="#ctx0" brushRef="#br0" timeOffset="-93858.232">6037 4269 7402,'55'-2'2896,"10"-12"-1752,16-2-15,10-6-177,3-15-176,-6 5-496,-7-11-480,3 6-1096,-5 20 904</inkml:trace>
  <inkml:trace contextRef="#ctx0" brushRef="#br2" timeOffset="-31395.87">5885 5530 5913,'-6'-2'510,"5"2"-427,0 0 1,0 0 0,-1 0-1,1 0 1,0 0 0,0-1-1,0 1 1,0 0 0,0-1-1,0 1 1,0-1 0,0 1-1,0-1 1,0 0 0,0 1-1,0-1 1,0 0 0,0 0-1,1 1 1,-1-1 0,0 0-1,0 0 1,1 0 0,-1 0 0,1 0-1,-1 0 1,1 0-84,0 0 16,0 0 1,0 1 0,0-1-1,1 1 1,-1-1 0,0 1-1,0-1 1,1 1-1,-1-1 1,0 1 0,1-1-1,-1 1 1,1-1 0,-1 1-1,1-1 1,-1 1-1,1 0 1,-1-1 0,1 1-1,-1 0 1,1-1-1,-1 1 1,1 0 0,-1 0-1,1-1 1,0 1 0,-1 0-1,1 0 1,-1 0-1,1 0 1,0 0 0,-1 0-1,1 0 1,0 0 0,-1 0-1,1 0-16,1 0 49,57 10 111,-36-3-148,385 113 254,-340-104-233,72 16 8,38 0-41,-63-21 5,-114-11-5,21 3 22,0-1 0,0 0-1,0-2 1,0-1 0,0-1-1,0-1 1,9-2-22,79-29 500,-108 32-470,2 2 19,-1-1-1,0-1 1,0 1 0,0 0-1,0-1 1,0 0 0,0 1-1,0-1 1,0 0-1,-1-1 1,1 1 0,-1 0-1,0-1 1,1 0-49,-2 1 17,-1 1 1,0-1-1,0 1 0,0 0 1,0-1-1,0 1 0,0-1 0,0 1 1,0 0-1,0-1 0,-1 1 1,1 0-1,-1-1 0,1 1 0,-1 0 1,1-1-1,-1 1 0,0 0 1,0 0-1,0 0 0,1 0 0,-1 0 1,0 0-1,0 0 0,0 0 1,-1 0-1,1 0 0,0 0-17,-5-3-6,0 0 1,-1 0-1,1 0 0,-1 1 0,0 0 0,0 0 0,0 1 1,0 0-1,-1 0 0,1 1 0,-2-1 6,-19-2-145,-1 1-1,0 2 1,0 1-1,-6 1 146,14-1-82,-606 28-805,519-27 911,-139 10 234,235-10-214,4-1 6,1 1 0,-1 0 0,1 0 1,-1 1-1,1-1 0,0 2 0,0-1 0,0 1 0,0 0 1,0 0-1,0 2-50,6-5 4,1 0 0,-1 1 1,1-1-1,-1 0 1,1 1-1,0-1 1,-1 0-1,1 1 0,0-1 1,-1 1-1,1-1 1,0 0-1,-1 1 0,1-1 1,0 1-1,0-1 1,0 1-1,-1-1 0,1 1 1,0-1-1,0 1 1,0-1-1,0 1 0,0-1 1,0 1-1,0-1 1,0 1-1,0 0 0,0-1 1,0 1-1,0-1 1,1 1-1,-1-1 1,0 1-1,0-1 0,0 1 1,1-1-1,-1 0 1,0 1-1,1-1 0,-1 1 1,0-1-1,1 0 1,-1 1-1,0-1 0,1 0 1,-1 1-1,1-1 1,-1 0-1,1 1-4,30 12 74,78-5 62,-17-6 5,-1-5 0,38-7-141,-76 1 89,1-1 1,-1-3-1,40-16-89,207-71 289,-17-4-1,-178 52-125,30-18 105,-111 55-220,-10 6-76,-32 13-200,-150 41-1433,-2-8-1,-26-2 1662,-66 12-144,35 6 392,72-3 97,148-48-316,1 1 1,-1 0-1,0 1 0,1 0 0,-1 0 1,1 0-1,0 1 0,1-1 1,-1 2-1,1-1 0,0 0 0,0 1 1,1 0-1,0 0 0,0 1 0,0-1 1,0 1-1,-1 6-29,-4 58 246,9-68-239,0-1-1,1 1 1,-1-1 0,0 1 0,1-1 0,0 1 0,0-1 0,0 1-1,0-1 1,0 0 0,0 0 0,1 1 0,-1-1 0,0 0-1,1 0 1,0 0 0,0-1 0,-1 1 0,1 0 0,0-1 0,1 1-1,-1-1 1,0 1 0,0-1 0,0 0 0,1 0 0,0 0-7,74 5 118,-60-7-109,0 0-1,-1-1 0,1 0 0,0-1 0,0-1 1,-1-1-1,11-5-8,5 0 1,158-42 22,93 5 407,210-68-230,-349 72-352</inkml:trace>
  <inkml:trace contextRef="#ctx0" brushRef="#br3" timeOffset="-27545.561">7188 5843 3705,'-27'-46'3234,"24"41"-2984,-1 0 0,1-1 0,-1 1 0,2-1 1,-1 0-1,1 0 0,-1 0 0,2 0 0,-1 0 0,1-1 0,0 1 1,0 0-1,0-1 0,1-1-250,0 7 7,0 1-1,1-1 1,-1 0-1,0 0 1,0 1 0,1-1-1,-1 0 1,0 0-1,1 1 1,-1-1 0,0 0-1,1 1 1,-1-1 0,1 1-1,-1-1 1,1 1-1,0-1 1,-1 1 0,1-1-1,-1 1 1,1-1-1,0 1 1,-1 0 0,1-1-1,0 1 1,0 0 0,-1-1-1,1 1 1,0 0-1,0 0 1,-1 0 0,1 0-1,0 0 1,0 0-1,0 0 1,-1 0 0,1 0-1,0 0 1,0 0-1,-1 1 1,1-1 0,0 0-1,0 1 1,-1-1 0,1 0-1,0 1 1,-1-1-1,1 1 1,0-1 0,-1 1-7,55 32 24,11-3 52,-5-3 116,8 6 309,14-8 118,50 17-62,-104-30-479,-1 2-1,-1 1 0,22 16-77,-23-14 26,2-1 0,0-1 0,23 9-26,2-4 83,0-3 0,1-1 0,1-3 0,43 3-83,236 3 1095,-184-9-763,250 0-89,-318-11-229,0 3 1,71 13-15,-103-9 10,1-2 1,-1-2-1,1-2 0,-1-2 1,39-8-11,-9-6 9,109 3-41,-72 1 28,-37 2 307,-1 4 1,58 4-304,99 15 420,-11 8-346,106 27-74,-181-24-10,-38-6 6,193 22 43,70-4 110,-101-1-82,-175-20-46,1-4 1,96-2-22,254-14 784,-182 11-484,-106 3-268,-5-14-19,-47-2-2,-1-5-1,33-10-10,-67 10 2,113-28-2,6 12 40,-5-3-48,-156 23 2,1-2 1,-1-1-1,-1-2 1,0-1-1,21-14 6,54-23 24,86-33 12,-52 6-48,-20-3 6,27-1 13,-40 19-35,-29 21-57,-52 25-253,-35 13-1175,-33 2 1214,-9 1 260,-29-16 206,34 8-52,-47-2-91,-26 23-406,-164 2-118,135-8 476,79 6 25,33-5 14,8 1 17,14-4 46,17-4-64,128-1 84,9-11 170,75-19-268,33-7 242,-6 13-70,-160 19-4,-82 7-165,0-1-1,0 1 0,0-1 0,0 1 0,0-1 0,0 1 1,0 0-1,0-1 0,-1 1 0,1 0 0,0 0 0,0 0 1,-1 0-1,1 0 0,0 0 0,-1 0 0,1 0 0,-1 0 1,1 0-1,-1 0 0,0 0 0,0 0 0,1 0 0,-1 0 0,0 1 1,0-1-1,0 0 0,0 0 0,0 0 0,0 0 0,0 0 1,-1 1-1,1-1 0,0 0 0,-1 0 0,1 0 0,0 0 1,-1 0-1,0 0 0,1 0 0,-1 0 0,1 0 0,-1 0 1,0 0-1,0-1 0,0 2-2,-1 3 4,-12 29 6,-33 107 39,15 90-42,11-114 73,20-112-26,0 1-1,0-1 1,0 0 0,-1 0 0,0 0 0,0 0 0,0 0 0,0-1-1,-1 1 1,0 0 0,0-1 0,0 0 0,0 0 0,-1 0-1,0 0 1,-2 2-54,-17 12 383,8-11-334,-2 0-1017,5 3 129,-16 13 343</inkml:trace>
  <inkml:trace contextRef="#ctx0" brushRef="#br0" timeOffset="23904.871">19993 7928 3345,'-10'-32'1427,"-20"-96"1437,29 120-2750,0 7-105,1 0 0,-1 0 0,1 1 0,0-1 0,-1 0 0,1 0 1,0 0-1,0 0 0,0 1 0,0-1 0,0 0 0,0 0 0,0 0 0,0 0 1,0 0-1,0 0 0,0 0 0,0 1 0,1-1 0,-1 0 0,0 0 1,1 0-1,-1 1 0,0-1 0,1 0 0,-1 0 0,1 1 0,0-1 1,-1 0-1,1 1 0,-1-1 0,1 0 0,0 1 0,0-1 0,-1 1 1,1-1-1,0 1 0,0 0 0,-1-1 0,2 1-9,1 0 21,0 0 0,-1 1 0,1 0-1,0-1 1,0 1 0,-1 0 0,1 0 0,-1 1-1,1-1 1,-1 0 0,1 1 0,-1 0 0,0-1 0,0 1-1,0 0 1,0 0 0,0 0 0,1 1-21,36 43 302,-1 2 0,-3 1 0,17 33-302,19 26 362,322 448 1021,-296-419-1288,-87-124-95,42 40-30,-51-53 18,-1 0 0,0 0 0,0 1 0,1-1 0,-1 0-1,0 0 1,0 0 0,0 0 0,1 0 0,-1 1 0,0-1 0,1 0-1,-1 0 1,0 0 0,0 0 0,1 0 0,-1 0 0,0 0-1,0 0 1,1 0 0,-1 0 0,0 0 0,1 0 0,-1 0 0,0 0-1,0 0 1,1 0 0,-1 0 0,0 0 0,0-1 0,1 1-1,-1 0 1,0 0 0,0 0 0,1 0 0,-1-1 0,0 1 0,0 0-1,0 0 1,1 0 0,-1-1 0,0 1 0,0 0 0,0 0-1,0-1 1,0 1 0,1 0 0,-1 0 0,0-1 0,0 1-1,0 0 1,0-1 0,0 1 0,0 0 0,0 0 0,0-1 0,0 1-1,0 0 1,0-1 0,0 1 0,0 0 0,0 0 0,0-1-1,0 1 1,-1 0 0,1 0 0,0-1 0,0 1 0,0 0 0,0 0 12,0-31-314</inkml:trace>
  <inkml:trace contextRef="#ctx0" brushRef="#br0" timeOffset="24212.533">20314 7662 6817,'1'-2'119,"0"0"0,1 0 0,-1 0 0,1 0 0,0 0 0,0 1 0,-1-1 0,1 0 0,0 1 0,0 0-1,1-1 1,-1 1 0,0 0 0,0 0 0,1 0 0,-1 1 0,0-1 0,1 0 0,-1 1 0,1-1 0,-1 1 0,1 0-1,-1 0 1,3 0-119,-3 0 87,1 0-66,1 0 0,0 0 0,-1 0-1,1 0 1,0 1 0,-1 0 0,1-1 0,-1 1 0,1 1-1,-1-1 1,1 0 0,-1 1 0,1 0-21,9 5 48,-2 0 0,1 1 0,-1 0 0,0 1 0,0 0 0,-1 1 1,-1 0-1,1 0 0,-1 2-48,-4-6 24,75 91 331,67 121 233,-94-134-295,4-1 1,3-4-1,33 33-293,-60-78 242,1-1 0,2-2 0,38 27-242,-13-15-752,-50-33 448</inkml:trace>
  <inkml:trace contextRef="#ctx0" brushRef="#br0" timeOffset="25377.014">20111 7720 5169,'-22'-8'4480,"7"1"-4222,-9 3 0,15 2-218,1 1-1,-1 1 1,0 0 0,1 0-1,-1 0 1,0 1 0,1 1 0,-1 0-1,-6 2-39,-23 7 51,1 3 0,0 1-1,1 1 1,1 2 0,-2 3-51,6-1-1,1 2 0,2 1 1,0 2-1,-2 3 1,-209 189-23,212-197 50,-1 0-1,-1-2 0,-21 9-26,37-20 17,-90 44 187,42-28 3,26-12-120,25-3-77,10-7-19,7-15 208,66-94 242,-62 87-352,0-1 1,-1-1-1,-1 0 0,-1 0 0,0-3-89,-5 17 25,10-40 78,-1-1 1,-3 0-1,-2 0 0,-1-15-103,-6-5 35,-3 0-1,-4 0 0,-2 1 0,-4 0 1,-2 0-1,-16-38-34,-55-191 517,86 296-506,-2-4 34,0 0 1,1 0-1,0 0 0,1 0 0,-1 0 0,1 0 0,0 0 0,1-1 0,-1 1 0,1 0 0,1 0 0,0-3-45,-1 8 3,0 0 0,0 0 0,0 0 0,0 0 0,1 0 0,-1 0 0,0 0 0,0 0 0,1 1 0,-1-1 0,0 0 0,1 1 0,-1-1-1,1 1 1,-1 0 0,1-1 0,-1 1 0,1 0 0,-1 0 0,1 0 0,-1 0 0,1 0 0,-1 0 0,1 0 0,-1 1 0,1-1 0,-1 0 0,1 1 0,-1 0-1,1-1 1,-1 1 0,0 0 0,1-1 0,-1 1 0,0 0 0,1 1-3,10 2-4,86 21 20,-21-16 132,-1-2 0,62-4-148,28-2 180,-1 8 0,93 18-180,-115-1 52,124 39-52,-77-16 8,-158-40 128,1-1 0,0-2 0,0-1 0,0-1 0,1-2 0,-1-2 0,1-1 0,-1-1 0,1-2 0,-1-1 0,0-2 0,-1-1 0,0-2 0,26-11-136,-22 5 464,-23 7-1,-27 7-335,12 2-128,-62-10-25,52 11-7,1-1 0,-1 2 0,1 0 0,-1 0 0,1 1 0,0 0 0,0 1 0,0 0 0,-7 5 32,6-5-14,0 1 0,0-1-1,0-1 1,-1 0 0,0-1 0,1-1 0,-6 1 14,-4 2-4,1 0 0,0 2 1,0 1-1,0 1 0,1 0 0,0 2 0,1 0 1,0 1-1,0 1 0,1 0 0,1 2 0,0 0 0,-3 5 4,2-4-3,-235 182-221,42-53-2099,165-112 756,16-5 676</inkml:trace>
  <inkml:trace contextRef="#ctx0" brushRef="#br0" timeOffset="26359.102">21801 9353 7938,'49'-93'3600,"36"-69"-2649,-65 123-868,-1-1 0,-1 0-1,-3-2 1,-1 0 0,3-25-83,-11 27 4,-2 0 1,-1-1-1,-3 0 1,-1 1 0,-2-1-1,-2 1 1,-2-7-5,-9-21-7,-3 1 0,-2 1 1,-4 1-1,-2 1 0,-3 1 1,-10-11 6,-56-85 379,86 144-283,7 11-58,1-1 1,0 2-1,-1-1 1,0 0 0,0 0-1,0 1 1,-1 0-1,1 0 1,-1 0-1,1 0 1,-1 0-1,0 1 1,-1-1-39,4 3 5,1 0 0,-1 0 0,0 0 0,0 0 0,1 1 0,-1-1 0,0 0 0,1 0 0,-1 1 0,0-1 0,1 0 0,-1 1 0,1-1 0,-1 1-1,1-1 1,-1 1 0,1-1 0,-1 1 0,1-1 0,-1 1 0,1-1 0,-1 1 0,1 0 0,0-1 0,-1 1 0,1 0 0,0-1 0,0 1 0,0 0 0,-1-1 0,1 1 0,0 0 0,0-1 0,0 1 0,0 0 0,0 0 0,0-1 0,0 1 0,0 0 0,1-1 0,-1 1 0,0 0 0,0-1 0,1 1 0,-1 0 0,0-1-1,1 1 1,-1 0 0,1-1-5,-1 1 1,2 12-9,1 0-1,0 0 1,1-1-1,0 1 1,1-1-1,1 0 1,0 0-1,4 5 9,1 0-8,0-1 1,1 0-1,0-1 1,1-1-1,1 0 1,0-1-1,1 0 1,1-1-1,6 4 8,9 2 0,1-1 0,1-1 1,1-2-1,0-1 0,0-2 0,1-1 0,1-2 1,0-1-1,0-2 0,0-2 0,1-1 0,-1-2 1,16-2-1,86-7 70,-82-2 76,-1-2-1,0-2 0,14-8-145,90-52 786,-71 18-90,-70 32-486,-18 26-207,0-1 0,-1 0 0,1 0-1,0 0 1,0 0 0,-1 1-1,1-1 1,0 0 0,-1 0-1,1 0 1,0 0 0,-1 0-1,1 0 1,0 0 0,-1 0 0,1 0-1,0 0 1,-1 0 0,1 0-1,0 0 1,-1 0 0,1 0-1,0 0 1,0 0 0,-1-1-1,1 1 1,0 0 0,-1 0 0,1 0-1,0 0 1,0-1 0,-1 1-1,1 0 1,0 0 0,0-1-1,0 1 1,-1 0 0,1 0-1,0-1 1,0 1 0,0 0 0,0 0-1,-1-1 1,1 1 0,0 0-1,0-1 1,0 1 0,0 0-1,0-1 1,0 1 0,0 0-1,0-1 1,0 1 0,0 0 0,0-1-1,0 1 1,0 0 0,0 0-1,1-1 1,-1 1 0,0 0-1,0-1 1,0 1 0,0 0-1,0 0 1,1-1 0,-1 1 0,0 0-4,-6 2-13,1 0 0,-1 0 0,0 1 0,1 0 0,0 0 0,0 1 0,0 0 0,0-1 0,0 2 0,1-1 0,-3 3 14,-1 1-38,-7 8-78,0 0-1,2 2 0,0-1 0,1 2 1,0-1-1,2 2 0,-7 16 117,-7 25-53,-21 102 103,32-92-21,4 0 0,3 0 0,2 1 1,4 0-1,4 5-29,8 26 27,5-1 0,14 39-27,-17-76 0,74 332-286,-57-243-161,-30-148 427,4 17-106,0 0 0,-2 1-1,-1 0 1,0 0 0,-2 0 0,-1 0 0,-3 19 126,-1-29 43,0 0 0,-1-1 0,0 1 0,-1-1 1,0-1-1,-1 0 0,-1 0 0,0 0 0,0-1 0,-1 0 0,-1-1 0,0 0 1,0-1-1,-1 0 0,-9 5-43,-4 4 357,0-1 1,0-1 0,-2-1-1,0-2 1,-1 0-1,0-2 1,0-1 0,-1-2-1,-1 0 1,1-2-1,-1-2 1,0 0 0,-1-2-1,-26-2-357,47 0 27,0 0 1,-1-1-1,1-1 0,0 0 1,0 0-1,1-1 0,-1 0 0,0 0 1,1-1-1,0-1 0,-6-3-27,11 5-88,1 1 0,0-1 0,0 0 0,0 0 0,0 0 0,0-1 0,1 1-1,-1-1 1,1 1 0,0-1 0,0 0 0,1 0 0,-1 0 0,1 0 0,0 0 0,0 0 0,0 0-1,0-1 1,1 1 0,-1-2 88,1 0-389,0 0 0,1 0 0,0-1-1,-1 1 1,2 0 0,-1 0 0,1 0 0,0 0 0,0 0-1,1 1 1,0-1 0,0 1 0,3-6 389,15-14-1092</inkml:trace>
  <inkml:trace contextRef="#ctx0" brushRef="#br0" timeOffset="26649.831">22490 9109 4425,'-13'7'651,"2"-2"52,0 1 1,1 0 0,-1 1-1,1 0 1,0 0-1,1 1 1,-8 9-704,16-17 32,1 0 0,-1 0 0,1 0 0,-1 1 0,1-1 0,-1 0 0,1 0 0,0 0 0,-1 1 0,1-1 0,-1 0 0,1 0 0,0 1 0,-1-1 0,1 0 0,0 1 0,-1-1 0,1 1 0,0-1 0,0 0 0,-1 1 0,1-1 0,0 1 0,0-1 0,0 0 0,-1 1 0,1-1 0,0 1 0,0-1 0,0 1 0,0-1 0,0 1 0,0-1 0,0 1 0,0-1 0,0 1 0,0-1 0,0 1 0,1-1 0,-1 0 0,0 1 0,0-1 0,0 1 0,1-1 0,-1 1 0,0-1 0,0 0 0,1 1 0,-1-1 0,0 0 0,1 1 0,-1-1 0,0 0 0,1 1 0,-1-1 0,0 0 0,1 0 0,-1 1 0,1-1 0,-1 0 0,1 0 0,-1 0 0,1 0 0,-1 0-32,27-7 1166,107-38 1418,169-116-781,-56 42-2520,9 9-1720,-236 99 2178,32-16-1138,1 3-1,31-10 1398,2 16-793,-12 34 426</inkml:trace>
  <inkml:trace contextRef="#ctx0" brushRef="#br0" timeOffset="27028.452">23506 9465 11018,'-7'-1'1148,"-26"7"1705,27 42-3512,-12 60-617,15-77 1124,1 0 1,2 1-1,1-1 1,2 0-1,0 0 0,3 0 1,4 15 151,-7-35 7,1-1-1,-1-1 1,2 1 0,-1 0 0,2-1 0,-1 0 0,1 0 0,0-1 0,1 1 0,0-1 0,0-1 0,1 1 0,0-1 0,1 0-7,1-3 59,-1 0 0,1-1 0,0 0 0,0-1 0,0 0 0,0-1 0,0 0 0,0 0 0,0-1 1,1 0-1,-1-1 0,0 0 0,0-1 0,4-1-59,8-2 150,-1-1 0,0 0 1,0-2-1,-1-1 0,0-1 0,-1 0 1,0-1-1,0-1 0,-1-1 0,-1-1 1,0 0-1,-1-1 0,0-1 1,10-15-151,-4 4 119,-2-1 0,0-1 0,-3 0 0,0-2 0,-2 0 0,-1 0 0,-1-2 0,-2 1 0,0-6-119,-7 22 46,0 0 0,-1-1 0,0 1-1,-1-1 1,-1 1 0,-1-1 0,0 1 0,-1-1 0,-1 1 0,-1-1-1,0 1 1,-1 0 0,0 0 0,-2 1 0,0-1 0,-5-8-46,4 11-10,0 0 1,-1 1-1,-1 0 1,0 0-1,-1 1 1,0 0-1,-1 0 1,0 1-1,0 1 1,-1 0-1,-1 0 1,1 1-1,-1 1 1,-1 0-1,1 1 1,-1 1-1,0 0 1,-1 0-1,1 1 1,-1 1-1,1 1 1,-1 0-1,0 1 1,0 0-1,-8 2 10,11 0-50,0 1 0,-1 1-1,1 0 1,1 1 0,-1 0 0,0 0-1,1 1 1,0 1 0,0 0-1,1 1 1,0 0 0,0 0 0,0 1-1,1 0 1,0 1 0,1 0-1,-3 3 51,-3 3-168,1 1 0,1 0-1,0 1 1,1 0 0,-2 6 168,-4 17-798,2 1 0,1 0 0,3 1 0,1 1 0,0 13 798,-3 53-1394</inkml:trace>
  <inkml:trace contextRef="#ctx0" brushRef="#br0" timeOffset="28080.808">24078 9886 8962,'95'-55'4508,"-36"19"-3685,-1-3-1,34-33-822,-50 36 30,0-1 0,-3-3 0,-1-1 0,-2-2 0,-2-1 0,11-22-30,13-37-74,-4-3 0,-1-11 74,15-38-36,-59 132-6,-9 23 35,0-1 1,0 1 0,0 0 0,0 0 0,0-1 0,0 1-1,0 0 1,0 0 0,0-1 0,0 1 0,1 0 0,-1 0-1,0-1 1,0 1 0,0 0 0,1 0 0,-1 0 0,0-1-1,0 1 1,0 0 0,1 0 0,-1 0 0,0 0 0,0-1 0,1 1-1,-1 0 1,0 0 0,0 0 0,1 0 0,-1 0 0,0 0-1,1 0 1,-1 0 0,0 0 0,0 0 0,1 0 0,-1 0-1,0 0 1,1 0 0,-1 0 0,0 0 0,0 0 0,1 0-1,-1 1 1,0-1 0,0 0 0,1 0 0,-1 0 0,0 0-1,0 0 1,1 1 0,-1-1 0,0 0 0,0 0 0,0 0-1,0 1 1,1-1 0,-1 0 6,3 58-503,-28 372 421,23-216 482,2-207-369,0 0-1,1 1 1,-1-1 0,1 0 0,1 0-1,-1 0 1,1 0 0,0-1 0,1 1-1,0 0 1,2 2-31,-3-6 13,0-1-1,0 0 1,0 0-1,1 1 0,-1-2 1,0 1-1,1 0 1,0 0-1,-1-1 1,1 0-1,0 1 1,0-1-1,0 0 0,0-1 1,0 1-1,0 0 1,0-1-1,0 0 1,0 1-1,0-1 0,0 0 1,1-1-1,-1 1 1,0-1-1,2 0-12,6-2 18,-1-1-1,-1 0 0,1 0 1,0-1-1,-1-1 1,0 1-1,0-2 1,-1 1-1,0-1 0,0 0 1,-1-1-1,1 0 1,-1 0-1,-1 0 0,0-1 1,0 0-1,-1 0 1,0-1-1,2-4-17,26-48 107,-2 0 1,19-60-108,18-39 401,-63 152-357,-1-1 33,0 0 1,1 0 0,1 1 0,0 0-1,0 0 1,0 0 0,1 1 0,8-7-78,-15 14 8,0 0 0,1 1-1,-1-1 1,1 1 0,-1-1 0,1 0 0,-1 1 0,1-1 0,-1 1 0,1 0 0,0-1 0,-1 1 0,1-1 0,0 1 0,-1 0 0,1 0 0,0-1 0,-1 1 0,1 0 0,0 0 0,0 0 0,-1 0 0,1 0 0,0 0 0,0 0 0,-1 0 0,1 0 0,0 0 0,-1 0 0,1 0 0,0 0 0,0 1-1,-1-1 1,1 0 0,0 1 0,-1-1 0,1 0 0,0 1 0,-1-1 0,1 1 0,-1-1 0,1 1 0,-1-1 0,1 1 0,-1-1 0,1 1-8,10 40 92,7 174-107,-14-141 9,3 0 0,2-1 0,20 69 6,-27-134 1,-1 0-4,0-1 1,1 1 0,0-1-1,1 0 1,-1 0 0,1 1-1,0-2 1,1 1-1,0 0 1,0-1 0,0 1-1,1-1 1,0-1 0,0 1-1,1-1 1,0 0 0,-1 0-1,2 0 1,0 0 2,-4-4 2,1 0 1,-1 0-1,0-1 0,1 1 0,-1-1 1,0 0-1,1 0 0,-1 0 0,0 0 1,1-1-1,-1 1 0,0-1 1,1 0-1,-1 0 0,0 0 0,0 0 1,0-1-1,0 1 0,0-1 1,0 0-1,0 0 0,0 0 0,-1 0 1,1 0-1,-1-1 0,2-1-2,-3 3 1,25-25 45,-1-1 0,-2-2-1,-1 0 1,-1-1 0,-1-1 0,-2-1-1,-1-1 1,-1 0 0,-2-2 0,-1-2-46,-12 35 1,26-63 25,-3 5-7,3 0 1,2 2-1,25-36-19,-50 87 0,1 0 1,0 0 0,0 0-1,0 1 1,1-1 0,0 1-1,1 1 1,-1-1 0,1 1-1,0 0 1,0 1 0,1 0-1,-1 0 1,1 0 0,0 1-1,0 0 1,0 1 0,0 0-1,0 0 1,1 0 0,-1 1-1,1 1 1,-1-1 0,4 2-1,5 2-10,-1 1 0,1 1 1,-1 1-1,-1 0 0,1 1 1,-1 1-1,10 6 10,-12-7 20,1 0 0,-2 1 0,1 0 0,-1 0 0,0 2 0,-1-1 0,0 2 0,-1-1 0,0 1 0,0 1 0,-1 0 0,-1 0 0,0 1 0,-1 0 0,0 0 0,-1 1 0,2 7-20,43 154 1236,-51-173-1254,0 0 0,1 0 0,-1 0 0,1 0 0,0 0 1,-1 0-1,1 0 0,0 0 0,0 0 0,0-1 0,1 1 0,-1 0 0,0-1 0,1 1 0,-1-1 0,1 1 0,-1-1 0,1 1 0,0-1 1,-1 0-1,1 0 0,0 0 0,0 0 0,0 0 0,0-1 0,0 1 0,0 0 0,0-1 0,0 1 0,0-1 0,0 0 0,0 0 0,1 0 1,-1 0-1,0 0 0,1-1 18,5-2-99,-1-1 1,0-1-1,1 0 1,-2 0-1,1 0 1,0-1-1,-1 1 1,0-2-1,-1 1 1,1-1-1,3-7 99,-5 10-34,93-131-652,-67 89 689,2 2 0,1 1 0,33-30-3,-58 65 184,1 0 1,0 1 0,0 0-1,1 1 1,-1 0-1,1 0 1,10-3-185,-16 7 140,0 1-1,0-1 1,0 1 0,0 0-1,0 0 1,1 1 0,-1-1-1,0 1 1,1 0-1,-1 0 1,0 1 0,0-1-1,1 1 1,-1 0 0,0 0-1,0 0 1,0 1 0,0-1-1,0 1 1,0 0-1,2 2-138,8 7 161,-1 1 1,-1 0 0,0 1 0,-1 1 0,0-1 0,-1 2 0,-1-1 0,0 2 0,2 6-163,20 29-73,-24-39-25,-3-4-107,1-1-1,0 0 1,0 0 0,0-1 0,0 1-1,1-1 1,0 0 0,4 2 205,-9-8-93,1 0 0,0 0 0,-1 0 0,1-1 0,-1 1 0,1 0 0,0-1 0,-1 1 0,1-1 0,-1 1 0,1-1 0,-1 0 0,0 0 0,1 0 0,-1 0 0,0 0 0,1 0 0,-1 0 0,0 0 0,0 0 0,0 0 0,0-1 0,0 1 0,0 0-1,0-1 1,0 1 0,-1-1 0,1 1 0,-1-1 0,1 1 0,-1-1 0,1 1 0,-1-1 0,0 0 0,0 1 0,0-1 0,0 0 0,0 1 0,0-2 93,3-62-943</inkml:trace>
  <inkml:trace contextRef="#ctx0" brushRef="#br0" timeOffset="28332.256">27276 7989 11739,'-5'8'4841,"9"23"-2041,22 28-3040,-6-1-296,-14 17 2208,-9 0-1392</inkml:trace>
  <inkml:trace contextRef="#ctx0" brushRef="#br0" timeOffset="28802.328">27349 8928 14227,'86'15'4494,"118"-10"-5202,-180-4 552,-1-1-1,1-1 1,0-1-1,-1-2 0,1 0 1,-1-2-1,0 0 1,-1-1-1,1-2 1,-1 0-1,-1-1 1,0-1-1,19-14 157,-35 20 22,0 0-1,0 0 1,0 0-1,0-1 1,-1 0-1,0 0 1,0 0-1,-1 0 1,0-1 0,0 1-1,0-1 1,-1 0-1,0 0 1,0 0-1,-1 0 1,0 0-1,0 0 1,-1-1-1,0-6-20,0 4 42,-1-1 1,-1 1 0,0 0 0,0-1-1,-1 1 1,0 0 0,-1 0 0,0 1 0,0-1-1,-1 1 1,-3-3-44,5 7-21,0 1 0,0-1 0,-1 1 0,0-1 0,0 1 0,0 0 0,-1 0 0,1 1 0,-1-1 0,0 1 0,0 0 0,0 0 0,0 1 0,0 0 0,-1 0 0,1 0 0,-1 0 0,0 1 0,1 0 0,-1 0-1,-3 0 23,5 1-23,0 0 1,0 0 0,0 1 0,0-1 0,0 1 0,0 0 0,0 0 0,0 0 0,0 0 0,0 1 0,0 0 0,0-1 0,1 2 0,-1-1-1,1 0 1,0 1 0,0-1 0,0 1 0,0 0 0,0 0 0,0 0 0,1 0 0,-1 1 0,1-1 0,-1 2 21,-5 8-32,1 1 1,0 1-1,1-1 0,0 1 1,2 0-1,-2 5 32,-14 77 60,17-59 48,1 0 0,2-1 0,2 1 0,1-1 0,5 18-108,3-13 342,2 0 0,1-1 0,18 33-342,-24-55 181,0-1 0,2-1 0,0 1 0,1-2 0,1 1 0,1-1-181,-8-10 65,-1-1 0,1 0 0,1 0 1,-1-1-1,1 1 0,0-1 1,0 0-1,0-1 0,0 1 0,1-1 1,-1-1-1,1 1 0,0-1 0,0 0 1,0-1-1,0 1 0,7-1-65,-6-1 15,-1 0-1,1-1 1,0 0 0,-1 0-1,1-1 1,0 0 0,-1-1-1,0 1 1,0-1 0,0-1-1,0 1 1,0-1 0,-1 0-1,1-1 1,-1 0 0,0 0-1,2-3-14,12-12-92,-1-1 0,-2-1-1,0-1 1,1-4 92,-17 25-7,78-124-634,-43 66 219,2 1 0,13-10 422,-38 50-23,1 1 0,1 1 0,0 0 0,2 1 0,0 1 0,0 1 0,1 0 1,1 1-1,0 1 0,1 1 0,18-8 23,-3 9 17,0 2 0,1 1 0,0 2 0,0 2 0,0 0 0,15 3-17,-18-1 64,1 1 0,-1 2 1,0 1-1,1 2 0,-2 1 0,6 3-64,58 31 604,-91-37-556,-1 0 0,0 0 0,1 0 0,-1 1 0,0 0 0,0 0 0,-1 0 0,1 0 0,-1 0 0,0 1 0,0-1 0,-1 1 0,1 0 0,-1 0 0,0 0 0,0 0 0,-1 0 0,1 4-48,0 61 233,-29 140-157,16-147-212,3 1 0,2 0 0,3 35 136,3-93-41,-1 1 1,1-1-1,0 1 0,0 0 1,1-1-1,0 1 0,0-1 1,0 1-1,1-1 0,0 0 1,0 1-1,1-1 0,0 0 1,0 0-1,0-1 0,1 1 1,0-1-1,0 0 0,0 0 1,0 0-1,1 0 0,0-1 1,0 1-1,5 2 41,0-2-13,-1-1 1,1 0-1,0-1 1,1 0-1,-1-1 1,0 0-1,1 0 1,0-1-1,-1-1 0,1 0 1,-1 0-1,1-1 1,0 0-1,-1-1 1,0 0-1,1-1 1,8-3 12,115-43 101</inkml:trace>
  <inkml:trace contextRef="#ctx0" brushRef="#br1" timeOffset="58573.118">23033 4760 6513,'40'-48'3240,"-29"39"-3021,0 0 0,1 0 0,0 1 0,1 1-1,0 0 1,0 1 0,0 0 0,0 1-1,3 0-217,3-1 56,1 1 0,1 0 0,-1 2 0,0 0 1,1 2-1,0 0 0,-1 1 0,1 1 1,0 1-1,-1 1 0,0 1 0,12 4-57,39 16 121,-1 2 0,10 9-121,133 49 69,-164-69-62,0-3-1,1-1 1,1-3 0,26 1-7,73-13 9,29-11 72,54-17-81,-65-6 130,-161 36-110,0 1 1,-1-2 0,1 1-1,0-1 1,-1 0 0,0 0-1,0-1 1,0 1 0,0-1-1,5-5-20,-11 8 0,1 0 0,-1 0 0,0 0-1,0 0 1,0 0 0,0 0 0,0 0-1,0 0 1,0 0 0,0 0 0,0 0-1,-1 0 1,1 0 0,0 0-1,-1 0 1,1 0 0,0 0 0,-1 0-1,1 0 1,-1 0 0,0 1 0,1-1-1,-1 0 1,0 0 0,1 1 0,-1-1-1,0 0 1,0 1 0,0-1-1,1 1 1,-1-1 0,0 1 0,0-1-1,0 1 1,0 0 0,0-1 0,0 1-1,0 0 1,0 0 0,0 0 0,0 0-1,0 0 1,0 0 0,0 0-1,-1 0 1,-112-15-758,84 13 536,-215-7-1283,-26-6 783,135 11 669,-5-2 50,-324 13 152,143 9 205,170 9-145,78-12-72,1 3 0,-38 16-137,20 3 70,59-25-44,24-8-19,0 0-1,1 0 1,-1 1 0,1 0 0,0 0 0,0 1-1,0 0 1,0 0 0,1 1 0,-5 3-7,10-7 3,0 0-1,0 0 1,0 0 0,0 0 0,0 0 0,0 0 0,0 1 0,0-1 0,0 0 0,0 1-1,1-1 1,-1 0 0,0 1 0,1-1 0,-1 1 0,1-1 0,0 1 0,-1-1 0,1 1-1,0-1 1,0 1 0,0-1 0,0 1 0,0-1 0,1 1 0,-1-1 0,0 1 0,1-1-1,-1 1 1,1-1 0,-1 0 0,1 1 0,0-1 0,-1 0 0,1 1 0,0-1 0,0 0 0,0 0-1,0 0 1,0 1 0,0-1 0,0 0 0,1-1 0,-1 1 0,0 0 0,0 0 0,1 0-1,0-1-2,14 11 72,0-1 0,1-1 0,0-1 0,1-1 0,0 0 0,0-1 0,19 3-72,95 19 455,231 13 445,41 1-709,-225-24-754,-24 1 269</inkml:trace>
  <inkml:trace contextRef="#ctx0" brushRef="#br1" timeOffset="66945.641">22810 4554 5625,'2'-4'4111,"2"-2"-2978,-4 5-1081,0 0 0,0 1-1,0-1 1,0 1 0,0-1 0,0 1 0,0-1-1,0 1 1,0-1 0,0 1 0,0-1 0,-1 1-1,1-1 1,0 1 0,0-1 0,-1 1 0,1-1-1,0 1 1,0-1 0,-1 1 0,1 0-1,-1-1 1,1 1 0,0 0 0,-1-1 0,1 1-1,-1 0 1,1-1 0,-1 1 0,1 0 0,-1 0-1,1 0 1,-1-1 0,1 1 0,-1 0 0,1 0-1,-1 0-51,1 0 215,6 2 159,168 46 43,104 24 335,-140-50 154,48-2-906,49 12 346,-143-16-168,0 4 0,26 12-178,127 47 551,-185-66-375,0-2 0,1-2 0,0-3-1,1-3 1,15-3-176,6-16 245,-42 3-87,-39 12-147,1-1-41,-23 2-151,-32-11-270,-54 3 68,-8 2 383,45 13 14,42 10-26,-7 0-14,-32 32-18,-10 6-256,-45 41-684,119-95 982,1 1-1,0-1 1,-1 1-1,1-1 1,-1 0-1,0 0 1,1 0-1,-1 0 1,0 0-1,0 0 1,0 0-1,1 0 1,-1-1-1,0 1 1,0-1 0,0 1-1,0-1 1,0 0-1,0 0 1,-1 0 2,-1 0 8,0 0 0,0 1 1,0-1-1,0 1 0,0 0 1,0 0-1,1 0 0,-1 0 0,0 1 1,0 0-1,1 0 0,-1 0 1,0 0-9,-3 2 1,-1-1 1,-1 0-1,1-1 0,0 0 1,-1 0-1,1 0 1,-1-1-1,0-1 1,1 1-1,-1-1 0,0-1 1,-7-1-2,5 2-5,-111-7-18,51 1 31,-66-41 81,118 39-57,0-2 0,0 0 0,1-1-1,-16-13-31,-9-6 7,4 2-35,29 20 11,-1 0 0,1 1 0,-1 0 0,-1 1 0,1 0 0,-1 1 0,0 0 0,-9-2 17,2 5-6,1 1 0,0 0 0,0 1 0,0 1 0,0 1 0,0 1 0,0 0 0,1 2 0,-1-1 0,1 2 0,-4 2 6,-226 76-325,243-83 293,0 1-1,0-1 1,0 0 0,0 0-1,-1 0 1,1 0 0,0-1 0,0 0-1,-1 0 1,1 0 0,0 0-1,0-1 1,-1 1 0,1-1-1,0 0 1,0 0 0,0-1 0,0 1-1,0-1 1,0 0 0,1 0-1,-1 0 1,-2-2 32,-37-59-44,43 63 48,0-1-1,-1 1 0,1-1 1,0 1-1,-1 0 1,1-1-1,0 1 0,0-1 1,-1 1-1,1-1 1,0 1-1,0-1 0,0 1 1,0-1-1,0 1 1,0-1-1,0 1 0,-1-1 1,2 1-1,-1-1 1,0 1-1,0-1 0,0 1 1,0-1-1,0 1 1,0-1-1,0 1 1,1 0-1,-1-1 0,0 1 1,0-1-1,1 1 1,-1-1-1,0 1 0,1 0 1,-1-1-1,0 1 1,1 0-1,-1-1 0,0 1 1,1 0-1,-1-1 1,1 1-1,-1 0 0,1 0-3,0 0-20,2 0-28,240 7-106,71 5 191,-90-7 27,5 15 83,-7 16 76,-25-10-41,-100-16-110,-1 6 35,1-8 98,-47-2-70,64 2 264,-50-20-122,-16 3-79,19-15-4,-62 23-196,-3 1-10,0 0 1,1-1-1,-1 1 1,0 0-1,0-1 1,0 0-1,0 1 1,0-1-1,0 0 1,0 0-1,0 0 0,0-1 1,0 1-1,0 0 1,0-1-1,-1 1 1,1-1-1,-1 0 1,2-1 11,-16-10-1232,-12 4-74,-16-1 578</inkml:trace>
  <inkml:trace contextRef="#ctx0" brushRef="#br1" timeOffset="72889.087">3330 10315 5497,'3'0'1149,"68"-7"1264,-30-12-2162,-13 4-93,1 2-1,1 1 1,0 2 0,1 0-1,1 2-157,124 1 609,-92 8-395,138-4 307,313 4 357,-460 0-789,69 3 212,0 6 0,0 5-301,-56-4 111,259 36 450,-243-45-289,1-3 1,-1-4-1,80-15-272,-117 14 95,436-65 653,-58 36-524,-71 40-210,141 19-45,-363-25 63,-104-14 75,-43 2 198,-74-11-222,-1 4 1,-1 4-1,0 5 0,-14 2-83,-269-31-12,360 39 4,-55-4-110,-1 3 0,-38 5 118,-146 36-398,120-10 160,1 6 0,-97 41 238,123-40 87,-1-4 0,-70 9-87,-13-11 96,80-15-71,2 5 1,-18 9-26,-114 44 15,205-63-15,-8 3-17,-1-1 1,-1-3-1,1-1 0,-35 0 17,67-8-12,-20 1-66,-1-1-1,1-1 1,-22-5 78,-102-36-189,122 31 150,0-2-1,0-2 1,2 0 0,-30-20 39,-18-32-294,74 44 398,-11-99-81,18 121-31,0 0 0,0 0 1,1 1-1,-1-1 0,1 0 0,-1 1 1,0-1-1,1 0 0,-1 1 0,1-1 1,0 1-1,-1-1 0,1 1 0,-1-1 1,1 1-1,0 0 0,-1-1 0,1 1 1,0-1-1,-1 1 0,1 0 0,0 0 1,0 0-1,-1-1 0,1 1 0,0 0 1,0 0-1,0 0 0,-1 0 0,1 0 1,0 0-1,0 0 0,-1 1 0,1-1 1,0 0-1,0 0 0,-1 1 1,1-1-1,0 0 0,-1 1 0,1-1 1,0 0-1,-1 1 0,1-1 0,-1 1 1,1 0 7,7 0 18,127 20-123,271 38 145,-287-47 21,8-18 50,146 2 264,-134 2-167,2 17-43,166 11 31,25 8-113,-122-27-24,75-12-59,-5-17 72,-203 13-27,1-4-1,-2-4 1,66-23-45,144-57 94,-256 89-114,-6 0-69,2 1 0,-1 1 0,1 1 0,0 2 0,0 0 0,0 2 0,1 1 89,12 8-1067,0 6 479</inkml:trace>
  <inkml:trace contextRef="#ctx0" brushRef="#br0" timeOffset="90223.324">21793 7256 7706,'101'-26'416,"2"4"1,13 3-417,-7 11 29,0 4-1,1 6 1,77 11-29,-101-9 0,0-4 0,0-3 0,47-9 0,181-33 9,379-40 924,17 58 549,-325 21-1287,190-7-182,23 38 4,-594-25-17,986 47 3,-541-61 775,404-66-778,-645 47 182,108-44 38,-68 4-181,52-32-11,155-84-28,-328 133 8,379-177 16,-117 21-19,-197 91-1,-112 72 1,194-129 5,-164 88 5,-4-4-1,-5-5 1,-4-5 0,3-12-15,-18 19 23,-3-3 0,63-111-23,-89 120 21,-4-2 0,-4-2 0,13-47-21,-39 87 12,-3 0 1,-1-1-1,-4-1 1,-2 0-1,-2 0 0,-3-1 1,-2-6-13,-5 6 18,-1-1 0,-4 1 0,-2 0 0,-2 1 0,-3 0 0,-18-43-18,8 34-7,-3 2 0,-2 1 1,-32-47 6,-27-22-16,-6 3 0,-58-58 16,-1 20-7,-7 7 0,-7 7 0,-6 8 0,-7 7 0,-5 8 1,-6 9-1,-74-29 7,38 34-5,-5 10 0,-106-27 5,-555-166-42,-730-157-52,939 292 98,324 87 1,-3 15-1,-3 16 1,-8 17-5,-48 14-25,0 18 0,0 19 0,1 19 0,3 18 1,-195 61 24,360-56 25,2 11-1,4 11 1,-98 54-25,205-73 80,-50 35-80,73-30 57,2 6 0,5 4 0,3 6 0,3 3 0,5 6 0,-64 82-57,36-20 75,7 6 1,7 6 0,8 4 0,1 17-76,-28 87 46,19-21-208,-69 222-1452,86-279 1028</inkml:trace>
  <inkml:trace contextRef="#ctx0" brushRef="#br0" timeOffset="93039.491">30547 6038 7906,'0'-3'226,"0"0"1,0-1 0,1 1 0,0 0 0,0 0-1,-1 0 1,2 0 0,-1 0 0,0 0 0,1 0-1,-1 0 1,1 0 0,0 1 0,0-1-1,1-1-226,6-9 294,-5-10 166,-5 24-457,1 0-1,-1-1 1,0 1-1,0 0 0,1-1 1,-1 1-1,1 0 1,-1 0-1,0-1 1,1 1-1,-1 0 1,1 0-1,0 0 1,-1 0-1,1 0 0,0 0 1,-1 0-1,1 0 1,0 0-1,0 0 1,0 0-1,0 0 1,0 0-1,0 0 0,0 0 1,0 0-1,1 0 1,-1-1-1,0 1 1,0 0-1,1 0 1,-1 0-1,1 0 1,0 1-3,-1 1 2,5 43-42,2 1 1,3-1 0,11 35 39,-5-20-16,101 383 36,-14-104 4,-48-133-36,14 73 27,-21-43 73,6 3-9,-14 14-3,51 392 21,-35-192-52,51 148 285,-84-476-69,2 89-261,-7-41 231,26 98-231,18 83 33,7-71-2,-39-53 165,3 138 172,44 545-284,6-85-75,-27-503-34,48 226-319,-72-287-30,-31-255 367,3 20 33,-2 0 0,-1 1 0,-1-1 0,-2 0 0,-1 0 1,-1 0-1,-2 0 0,-6 19-26,-56 134 380,59-163-345,-1-1 0,0 0 0,-2 0 1,0-2-1,-1 1 0,0-1 0,-2-1 0,-6 5-35,0-3 8,0-1-1,-1-1 1,-1-1-1,0-1 0,-1-1 1,-1-1-1,-21 7-7,-141 42 55,91-27 13,25-16 29,0-3 1,-1-3-1,-1-3 0,0-4 1,-8-2-98,-266 13 507,-33 24-235,123 8-254,82-9-31,-86 35 13,-166 73-8,180-61 4,33-20 35,29-33 2,87-22-207,-88-2 174,53-4-59,108 3-4,32-24-320,153-120 322,224-207 125,-327 298-24,2 2 0,2 4 0,26-11-40,5 3-20,146-93-308,-229 135 305,36-20-111,-2-3 1,-1-2-1,-1-1 1,-1-2-1,13-17 134,-29 27-29,-52 38-250,-122 43-947,62-11 757,2 3-1,-8 11 470,-128 71-289,65-43 156,77-41 39,2 3 0,3 4 1,3 2-1,-3 9 94,-37 42-96,-94 62 68,122-108 147,6-16 46,-28 44 179,100-85-328,0 0 0,0 1 0,1 0 0,0 0 0,0 0 0,0 1 0,1-1 0,0 1 0,-2 4-16,6-10 3,0 1-1,-1-1 1,1 0-1,0 1 1,0-1-1,0 1 1,0-1 0,0 1-1,0-1 1,1 1-1,-1-1 1,0 1-1,1-1 1,-1 0-1,1 1 1,-1-1 0,1 0-1,0 1 1,0-1-1,-1 0 1,1 0-1,0 1 1,0-1 0,0 0-1,0 0 1,0 0-1,1 0 1,-1-1-1,0 1 1,0 0-1,1 0 1,-1-1 0,0 1-1,1-1 1,-1 1-1,0-1 1,2 1-3,49 12 68,126 22 200,26-15 92,28-8-360,-62-3 45,188 16-10,-275-21-30,59 2 638,55 13-643,-158-11 405,-1 1 1,0 2-1,0 1 0,22 12-405,-25-10 322,44 20 436,-55-22-546,1-1-1,0-2 1,0 0-1,1-1 1,1-2-1,3 0-211,-21-4-302,-24-1-421,1 0 269,-42 4-989,-23 5 554</inkml:trace>
  <inkml:trace contextRef="#ctx0" brushRef="#br0" timeOffset="93754.898">27670 16531 6489,'8'-3'2457,"20"9"-1737,35-7-304,4-8 24,1 0 8,92-12-48,50-20-680,-2 2 264</inkml:trace>
  <inkml:trace contextRef="#ctx0" brushRef="#br0" timeOffset="103755.214">205 11994 5009,'-6'-1'537,"-5"-3"-105,0 1-1,0 0 0,-1 1 1,1 0-1,0 1 0,-1 0 1,-1 1-432,-63 10 612,75-9-606,-1-1 0,1 1 0,-1-1 0,0 1 0,1 0 0,-1-1 0,1 1 0,0 0 0,-1 0 1,1 0-1,0 0 0,-1 0 0,1 0 0,0 1 0,0-1 0,0 0 0,0 1 0,0-1 0,0 0 0,0 1 0,1-1 0,-1 1 0,1 0 0,-1-1 0,1 1 0,-1-1 1,1 1-1,0 0 0,0-1 0,-1 1 0,1 0 0,0-1 0,1 1 0,-1 0 0,0 0-6,3 14 6,0 1 1,1 0-1,0-1 1,1 0-1,1 0 1,5 8-7,-4-8-2,107 260-24,-105-244 33,-3 0 1,0 1 0,-2 0-1,-2 0 1,-1 1 0,-1-1 0,-2 0-1,-1 0 1,-3 5-8,-18 193 348,-26 143 563,32-230-783,10 5-52,7-130-35,2-1 0,0 1 1,2 0-1,0 0 0,0-1 0,2 0 1,1 0-1,0 0 0,1 0 0,0-1 1,2 0-1,0-1 0,7 9-41,-13-20 20,-1-1 0,1-1-1,0 1 1,0 0 0,0-1-1,1 1 1,-1-1 0,1 0 0,0 0-1,0-1 1,0 1 0,0-1-1,0 0 1,4 2-20,6-1 59,0-1 0,0-1 0,0 0 0,0-1-1,0 0 1,0-1 0,11-3-59,14 0 95,197-11 498,-28 22-371,-120-1-187,0-5-1,45-5-34,129-27 250,79 18 251,-14-19-329,68 6-180,110 35-35,127 14 63,28-6-5,-437-14-18,186 18-10,-241 2 38,-2 7 1,138 45-26,-147-35 10,-18-11 33,81 4-43,-139-23 1,321 38 46,86 29 145,-460-76-126,0-2 0,-1 0 1,1-1-1,0-2 0,1-1-66,-17 3 26,90-23 193,-13 5-76,147-76-71,-203 82-125,0 0 0,-2-3 0,0 0-1,0-2 1,-2-2 0,-1 0 0,0-2 0,-2-1 0,0-1 0,-2-1 0,-1-1-1,9-15 54,-16 14 0,-1-2-1,-1 1 0,-1-2 0,-2 0 0,-1 0 0,4-29 1,27-169 132,-23 96 33,-6-2 1,-5-95-166,-8 100 42,6 0 0,12-59-42,-9 133 9,5-41-13,4 1-1,22-63 5,43-94-147,-78 237 143,-1 1-1,0-1 1,-1 0-1,0 0 1,-1 0-1,-1 0 1,-1 0-1,0 0 1,-2-2 4,2 10 21,-1 1 0,0-1 0,0 1 0,-1-1 0,1 1 1,-2 0-1,1 0 0,-1 1 0,0-1 0,-1 1 0,1 0 1,-1 0-1,0 0 0,-1 0 0,1 1 0,-1 0 0,0 0 1,-1 1-1,1 0 0,-1-1-21,-73-14 224,-198-37-76,9-8-151,148 37 119,-1 5-1,-102-3-115,-333-44 502,236 40-363,-2 15 0,-17 14-139,285 0 2,-516 6 0,181-3-12,0-6 4,-231-53-42,-48-3 28,372 47 223,-286 27-203,281 3 239,-288 57-239,393-31 10,-5-1-115,4-2-2642,-116 43 2747,156-29-903</inkml:trace>
  <inkml:trace contextRef="#ctx0" brushRef="#br0" timeOffset="105675.984">8333 13206 5921,'-1'0'5128,"8"1"-3815,26 4-1678,101 8 515,-4-16-149,-84 4-47,0-3 1,1-1-1,-2-2 0,3-3 46,-42 8-52,0-1 1,0 0-1,0 0 0,0-1 0,0 1 0,0-1 0,-1-1 1,1 1-1,0-1 0,-1 0 0,0 0 0,0 0 0,0-1 1,0 0-1,0 0 0,-1 0 0,0-1 0,0 1 0,0-1 0,0 0 1,-1 0-1,1 0 0,1-5 52,-5 10-21,0-1 0,0 0-1,1 0 1,-1 0 0,0 1 0,0-1 0,0 0-1,0 0 1,0 0 0,0 0 0,0 1-1,0-1 1,0 0 0,-1 0 0,1 0 0,0 0-1,0 1 1,-1-1 0,1 0 0,-1 0 0,1 1-1,0-1 1,-1 0 0,1 1 0,-1-1 0,0 0-1,1 1 1,-1-1 0,1 1 0,-1-1 0,0 1 20,-42-12-408</inkml:trace>
  <inkml:trace contextRef="#ctx0" brushRef="#br0" timeOffset="105926.115">8291 13507 8818,'39'10'3401,"23"-4"-2225,9-4-248,24-15-224,3-1-216,17 5-376,-4-2-88,-16 6-120,-12-3-112,-24 2-504,-11 13-432,-24-7 680</inkml:trace>
  <inkml:trace contextRef="#ctx0" brushRef="#br0" timeOffset="106325.593">9673 12603 6233,'-1'1'154,"0"-1"-1,0 1 1,0 0-1,1 0 1,-1 0-1,0 0 1,0-1 0,1 1-1,-1 0 1,1 0-1,-1 0 1,1 0-1,-1 1 1,1-1-1,-1 0 1,1 0-1,0 0 1,0 0-1,0 0 1,0 0-1,0 1 1,0-1-1,0 0 1,0 0-1,0 0 1,0 0-1,0 0 1,1 0-1,-1 0 1,0 1 0,1-1-154,0 4 301,21 89 294,6 51-595,0 56 0,-11-26-13,-8 1-1,-8 0 0,-7 0 1,-9-1-1,-7 4 14,-1-43 958,-19 55-958,20-123 492,34-162-1794,2 10 767</inkml:trace>
  <inkml:trace contextRef="#ctx0" brushRef="#br0" timeOffset="106588.664">9813 11942 15035,'-16'-4'5169,"16"11"-4913,15 3-272,3-1-1000,7 3-608,-9 2-1193,-7 6-896,-21 12 2377</inkml:trace>
  <inkml:trace contextRef="#ctx0" brushRef="#br0" timeOffset="107109.885">10245 12733 7770,'17'-28'2694,"51"-14"-2329,-67 41-338,14-5-40,1 0 0,0 1 0,0 1 0,1 0 0,-1 1 1,1 1-1,-1 1 0,18 0 13,-25 1-21,-6 0 8,0-1 0,0 1-1,1 0 1,-1 0 0,0 0 0,0 1 0,0-1-1,1 1 1,-1 0 0,0 0 0,0 0 0,0 0-1,0 0 1,0 1 0,0-1 0,0 2 13,-2-2-7,0 0 0,0 0 0,0 0-1,0 1 1,0-1 0,0 0 0,-1 1 0,1-1 0,0 1 0,-1-1 0,1 0-1,-1 1 1,0-1 0,1 1 0,-1 0 0,0-1 0,0 1 0,0-1 0,0 1 0,0-1-1,0 1 1,-1-1 0,1 1 0,-1-1 0,1 1 0,-1-1 0,1 1 0,-1-1-1,0 1 1,1-1 0,-1 0 0,0 1 7,0-1-3,-67 136-212,41-91 178,-175 286 1224,200-328-1132,-2 0 16,1 1-1,0-1 1,0 1 0,0 0-1,0 0 1,1 0-1,0 0 1,0 0-1,0 0 1,1 1 0,0-1-1,0 0 1,0 1-1,1-1 1,0 1 0,0 0-1,0-1 1,0 2-71,5 1 5,-1-1 1,1 1-1,0-1 1,1 0-1,0 0 1,0 0 0,0-1-1,1 0 1,0 0-1,0-1 1,0 0-1,1 0 1,0 0-1,0-1 1,0-1 0,0 1-1,1-1 1,6 1-6,-4-1-148,0 0-1,0-1 1,0 0 0,0-1 0,1-1 0,-1 1-1,0-2 1,1 0 0,-1 0 0,0-1 0,0 0-1,0-1 1,0 0 0,0-1 0,-1 0 0,5-3 148,39-31-518</inkml:trace>
  <inkml:trace contextRef="#ctx0" brushRef="#br0" timeOffset="107396.853">11069 12532 8674,'-17'5'3321,"4"8"-2081,13 13-1016,-1 5-40,2 33-168,2 21-136,-3 34-160,0 11-80,1 0-184,-3-13-88,2-33-41,0-15 57,2-35 176,6-27 48,9-36-88,3-27 1016,6-38-472</inkml:trace>
  <inkml:trace contextRef="#ctx0" brushRef="#br0" timeOffset="107654.326">11480 12541 8698,'-3'103'3705,"8"30"-1985,-5-52-264,1 1-567,5 67-257,-6-12-496,1-44-128,4-50-776,-3-18-729,7-38 929</inkml:trace>
  <inkml:trace contextRef="#ctx0" brushRef="#br0" timeOffset="107822.044">10666 12357 9594,'54'29'3457,"32"-13"-2673,27 1-192,9-18-232,0-3-48,-6 1-656,-9-9-312,-13 11-776,-14-5-193,-24-7 1025</inkml:trace>
  <inkml:trace contextRef="#ctx0" brushRef="#br0" timeOffset="108349.637">11891 12500 13499,'12'5'3826,"-4"-6"-3742,0 0 0,0 0 1,-1-1-1,1 0 0,0 0 0,-1-1 0,1 0 1,-1-1-1,0 1 0,6-5-84,-5 4 26,15-10-229,1-1-1,-2 0 0,0-2 0,-1-1 1,0 0-1,-2-2 0,0 0 1,-2-1-1,0-1 0,-1-1 1,-1 0-1,-1-1 0,-2 0 1,0-1-1,-1 0 0,-2-1 0,-1-1 1,0 1-1,-2-2 204,-3 14-224,-1-1 0,-1 0 0,0 0 1,-1 1-1,0-1 0,-1 0 0,-2-9 224,2 19-24,0 1 1,0-1-1,0 1 0,-1 0 1,1-1-1,-1 1 0,0 0 1,-1 0-1,1 0 1,0 0-1,-1 1 0,0-1 1,0 0-1,0 1 0,-1 0 1,1 0-1,-1 0 0,1 0 1,-1 1-1,0-1 0,0 1 1,0 0-1,-1 0 1,1 1-1,0-1 0,-4 0 24,1 1 42,0 0-1,0 0 1,0 1-1,-1 0 1,1 0-1,0 1 1,0 0-1,0 0 1,0 1 0,0 0-1,0 0 1,1 0-1,-1 1 1,1 0-1,-1 1 1,1-1-1,0 1 1,1 0-1,-1 1 1,0-1-1,1 1 1,0 0-1,0 0 1,1 1-1,0 0 1,-1-1-1,2 1 1,-1 1 0,-2 5-42,-11 24 27,1 1 0,2 1 0,2 1 0,1 0 0,2 0 1,2 1-1,2 0 0,-1 34-27,-5 178-319,11 1 0,11-1 1,15 28 318,4 69-68,-30-300 170,-2 0 0,-2 0 0,-3-1 0,-1 1 0,-3-2 0,-1 1 0,-16 35-102,-3 1 101,25-65-76,3-5 68,-1-1 0,0 0-1,-1 1 1,-1-2 0,0 1 0,0-1 0,-2 0 0,1 0 0,-1-1 0,-1 0 0,0 0 0,-6 4-93,13-12 81,-1-1 1,-1 0-1,1 1 1,0-1-1,0 0 1,-1-1-1,1 1 1,-1-1-1,0 1 1,1-1-1,-1 0 1,0 0-1,0-1 1,1 1-1,-1-1 1,0 0-1,-1 0-81,4 0 19,0 0 0,-1 0 0,1 0 0,0 0 0,-1 0 0,1 0-1,0-1 1,-1 1 0,1-1 0,0 1 0,0-1 0,-1 1 0,1-1-1,0 0 1,0 1 0,0-1 0,0 0 0,0 0 0,0 0 0,0 0 0,0 0-1,0 0 1,0 0 0,1 0 0,-1 0 0,0 0 0,1-1 0,-1 1-1,1 0 1,-1 0 0,1-1 0,0 1 0,-1 0 0,1-1 0,0 1 0,0 0-1,0-1 1,0 1 0,0 0 0,0-1-19,16-59-58,-12 48 51,130-333-2819,-124 319 2184,-2-1-1,-1 0 1,0 0-1,-2 0 1,-2-1 0,0-5 642,-6-22-535</inkml:trace>
  <inkml:trace contextRef="#ctx0" brushRef="#br0" timeOffset="108602.465">11603 13408 9770,'9'-18'3937,"34"-10"-2385,16-20-496,50-12-263,24-4-289,10-17-600,-4-4-664,-35-29 552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4T19:00:22.643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2150 459 560,'24'-146'2185,"-11"-7"520,-13 154-2664,0-1-1,0 0 0,0 1 0,-1-1 1,1 1-1,0-1 0,0 0 0,0 0 1,-1 1-1,1-1 0,0 0 0,0 1 1,-1-1-1,1 0 0,0 0 0,-1 0 0,1 1 1,0-1-1,-1 0 0,1 0 0,0 0 1,-1 0-1,1 0 0,-1 1 0,1-1 1,0 0-1,-1 0 0,1 0 0,0 0 1,-1 0-1,1 0 0,-1 0 0,1 0 0,0 0 1,-1-1-1,1 1 0,0 0 0,-1 0 1,1 0-1,0 0 0,-1-1 0,1 1 1,0 0-1,-1 0 0,1 0 0,0-1 1,-1 1-1,1 0 0,0 0 0,0-1 0,-1 1 1,1 0-1,0-1 0,0 1 0,0 0 1,0-1-1,-1 1 0,1-1 0,0 1-40,-3 6 23,-15 30 130,2 1-1,1 0 0,2 1 0,2 0 0,1 1 1,-4 37-153,-3 175 670,11 1 1,14 74-671,-6-309 7,-1-1 0,0 1 0,-1-1 1,-1 1-1,-1-1 0,-1 1 0,0-1 0,-1 0 0,0 0 0,-1 0 0,-1-1 1,-1 0-1,0 0 0,-1 0 0,-2 1-7,9-15 4,0 0 0,1 0 0,-1 0 0,0-1 0,1 1 0,-1 0 0,0 0 0,0-1 0,0 1 0,0-1 0,0 1 0,0-1 0,0 1 0,0-1 0,0 0 0,0 1 0,0-1-1,0 0 1,0 0 0,0 0 0,0 0 0,0 0 0,0 0 0,0 0 0,-1 0 0,1 0 0,0 0 0,0-1 0,0 1 0,0 0 0,0-1 0,0 1 0,0-1 0,0 1 0,0-1 0,1 1 0,-1-1 0,0 0 0,0 1 0,0-1 0,1 0 0,-1 0 0,0 0 0,1 1 0,-1-1 0,0 0 0,1 0 0,-1 0 0,1 0 0,0 0 0,-1 0 0,1 0 0,0 0 0,0 0 0,-1 0 0,1-1 0,0 1 0,0 0-4,-17-68 72,-4-28 33,-3 101-54,-129 88 5,133-74-48,1 2-1,0 0 1,2 1 0,0 1 0,1 1 0,2 0 0,-7 14-8,-14 21 7,-30 17-4,57-70-2,1 1 0,1 0 0,0 1 0,-1-1 0,2 1-1,-1 0 1,1 1 0,0-1 0,1 1 0,0 0 0,0 0-1,0 1 1,1-1 0,1 1 0,-1 0 0,2-1 0,-2 7-1,11 402 225,-12-31 34,-44-164-263,12 122 34,9-206-15,80-102-7,82-13 3,-101-15-29,0 0 1,0-3 0,1-1-1,-1-1 1,1-2 0,29-3 17,55-15-6,160 72 104,-263-53-99,-1 0-1,1-1 1,-1-1 0,1 0 0,-1-1 0,1-1 0,-1 0 0,0-1 0,1-1-1,-2 0 1,1-1 0,0-1 0,-1 0 0,0-1 0,0 0 0,-1-1-1,0-1 1,0 0 0,-1-1 0,0 0 0,-1-1 0,0 0 0,-1 0-1,0-2 1,-1 1 0,0-1 0,1-4 1,-2-4-12,0 0 0,-2 0 0,0-1 0,-2 0 0,0 0 0,-1-1-1,-2 1 1,0-1 0,-1 1 0,-1-1 0,-2 1 0,0 0 0,-1 0 0,-1 0 0,-6-14 12,-4-40 138,3 0 1,3-1 0,4 0-1,3 0 1,6-46-139,-3 42 26,35-742-68,-24 625 38,-112 269 130,-108 29-136,1 2-403,101-12-770,63-39 796</inkml:trace>
  <inkml:trace contextRef="#ctx0" brushRef="#br0" timeOffset="1955.955">1919 3717 2481,'-10'75'3921,"13"30"-3092,86 455 885,-86-512-1595,-2 0 1,-2 0-1,-2 0 1,-3 0-1,-6 25-119,12-71 10,0 0 1,0 0-1,-1 1 0,1-1 0,-1 0 1,1 0-1,-1 0 0,0 0 1,0 0-1,0 0 0,0 0 0,0 0 1,0 0-1,0 0 0,-1 0 1,1 0-1,-1-1 0,1 1 0,-1-1 1,0 1-1,1-1 0,-1 0 1,0 1-1,0-1 0,0 0 0,0 0 1,0 0-1,0-1 0,-1 1 1,1 0-1,0-1 0,0 0 0,0 1 1,-1-1-1,1 0 0,0 0 1,0 0-1,-1 0 0,1-1 0,0 1 1,0-1-1,0 1 0,-1-1 1,1 0-1,0 0-10,-2-4 49,0 0 1,0-1-1,0 0 1,1 1-1,0-2 1,0 1 0,0 0-1,1 0 1,0-1-1,1 1 1,-1-1-1,1 0 1,0 0-1,1 1 1,-1-6-50,-3-18 13,0 13-11,-38-125 23,40 138-23,0-1 1,0 1-1,0 0 0,-1 0 1,0 0-1,1 1 0,-1-1 1,-1 1-1,1-1 0,0 1 1,-1 0-1,0 0 0,1 1 1,-1-1-1,0 1 0,0 0 1,-1 0-1,1 0 0,0 0 1,-1 1-1,1 0 0,-1 0 1,1 0-1,-1 0 0,0 1 1,1 0-1,-1-1 0,0 2 1,-1-1-3,-7 5 25,0-1 0,0 2 0,1 0 1,0 0-1,0 1 0,1 1 1,0 0-1,0 0 0,0 1 0,1 1 1,0 1-26,-29 21 72,-90 46 156,125-75-226,0 0-1,0 0 0,0 0 0,1 0 0,-1 0 0,1 1 0,0 0 0,0 0 0,0 0 0,1 0 0,-1 0 0,1 0 0,0 1 0,0-1 0,1 1 1,-1-1-1,1 1 0,0 0 0,0-1 0,1 1 0,-1 0 0,1 0 0,0 0 0,0 0 0,1-1 0,-1 1 0,1 0 0,0 0 0,2 3-1,-2 22 1,20 309 17,-11-250 83,-3 1-1,-5 1 1,-3-1 0,-4 0 0,-7 16-101,-94 589 188,106-692-188,-2-1 0,1 0 0,0 0-1,0 1 1,0-1 0,0 0 0,0 1-1,1-1 1,-1 0 0,1 1-1,-1-1 1,1 1 0,0-1 0,0 0-1,0 1 1,0-1 0,0 1-1,1-1 1,-1 1 0,1-1 0,0 0-1,-1 1 1,1-1 0,0 0-1,0 0 1,1 0 0,-1 0 0,0 0-1,1 0 1,-1 0 0,1 0-1,0 0 1,-1 0 0,1-1 0,0 1-1,0-1 1,0 0 0,0 1-1,0-1 1,1 0 0,-1 0 0,0 0-1,1 0 1,-1-1 0,190 94 16,-149-68-9,147 112 1,-126-97-16,-54-33 5,-1-1 1,2 1-1,-1-2 0,1 0 1,0 0-1,0 0 0,1-2 0,0 1 1,-1-2-1,1 1 0,1-2 1,11 2 2,120-89-8,-71 50 9,-2-12 8,59-62-5,30-171 14,-125 225-7,129-242 1,-157 279-12,-1 0 0,0-1 0,-1 0 1,-1 0-1,-1 0 0,0 0 0,-1-1 0,-2 1 0,0 0 0,-1-1 0,-1 1 0,0 0 1,-2-1-1,0 1 0,-1 1 0,-1-1 0,-12-26 11,2-1 0,2 0 1,2 0-1,2-2 0,3 1 0,1-1 1,1-29-12,10-293 32,-5 365-26,0 1 1,-1-1-1,1 1 1,-1-1-1,0 0 1,0 1-1,0-1 1,-1 1-1,1 0 1,-1 0-1,0-1 1,0 1-1,-1 0 1,1 0-1,-1 1 1,0-1-1,0 1 1,0-1 0,0 1-1,-1 0 1,1 0-1,-1 0 1,0 1-1,0-1 1,0 1-1,0 0 1,0 0-1,-1 0 1,1 1-1,0 0 1,-1-1-1,1 2 1,-1-1-1,0 0 1,1 1-1,-2 0-6,-165-38 398,145 29-329,9 1-53,0 1 0,0 0 1,-1 1-1,1 2 1,-1-1-1,0 2 0,0 1 1,-1 0-1,1 1 0,0 1 1,-1 0-1,1 2 0,0 0 1,0 1-1,0 1 1,-14 5-17,-250 162-3767,229-142 3138</inkml:trace>
  <inkml:trace contextRef="#ctx0" brushRef="#br0" timeOffset="4290.318">1942 6917 2953,'-26'-7'4424,"26"46"-3830,1-24-643,1 470 2720,0-314-2200,-49-132-167,-32-17 491,13 81-734,-43-37-65,93-59 8,0 0 0,0-1 1,0-1-1,-1-1 0,0 0 0,0-1 1,0-1-1,0 0 0,0-1 0,-9-2-4,-57 7 46,-47-30 97,114 17-130,14 9-33,20 22 9,4 16 20,-1 0 1,-2 2-1,-1 0 0,-3 1 0,-1 0 0,2 20-9,-24 122 151,-3-109-101,-46 454 112,52-499-137,2 1 0,1 0 1,2 0-1,1-1 0,1 1 1,2 0-1,1-1 0,1 0 1,2 0-1,5 11-25,-9-36 9,1 1-1,0-1 1,0 0-1,0 0 1,1-1 0,0 1-1,0-1 1,0-1-1,1 1 1,-1-1-1,1 0 1,0-1 0,0 1-1,1-1 1,-1-1-1,4 1-8,32 17 42,305 132 47,-114-97-98,-219-52 8,1-2 1,0 0-1,0 0 0,0-2 1,0 0-1,0-1 0,-1 0 1,1-1-1,-1-1 0,1 0 1,-1-1-1,13-7 1,11-3 0,-33 14-2,-1-1 0,0 1 0,-1-1 0,1 0 0,0 0 0,0 0 0,-1-1 0,1 0 0,-1 0 0,0 0 0,0 0 0,0 0 0,0-1 0,-1 0 0,1 0 0,-1 0 0,0 0 0,0-1 1,0 0 1,5-16 1,0-1 0,-2 0 0,0 0 0,-2-1 0,0 0 0,-2 0 1,0 0-1,-1-9-1,10-89 27,12-83-26,-26 160 10,2-1 1,2 0-1,2 1 1,2-1-1,6-23-11,55-235-17,-14 46 33,-77-29-23,2 112 51,-5 155-8,10 8-6,3 45-26,-48-31 49,-55 5-27,44 4 5,-234-1 333,110-13-997,117 31-1238,34 31 1297</inkml:trace>
  <inkml:trace contextRef="#ctx0" brushRef="#br0" timeOffset="5384.701">1846 9581 5625,'-47'-39'1799,"46"39"-1776,1 0 0,-1-1 1,0 1-1,0 0 0,0 0 0,0 0 0,0 0 0,0-1 0,0 2 0,0-1 0,0 0 0,0 0 0,0 0 1,0 0-1,0 0 0,1 1 0,-1-1 0,0 0 0,0 1 0,0-1 0,0 1 0,0-1 0,1 1 0,-1-1 1,0 1-1,0 0 0,1-1 0,-1 1 0,1 0 0,-1 0 0,0-1 0,1 1 0,-1 0 0,1 0 1,0 0-1,-1 0 0,1 0 0,0 0 0,-1-1 0,1 1 0,0 0 0,0 0 0,0 0 0,0 0 0,0 0 1,0 0-1,0 0 0,0 0 0,0 0 0,1 0 0,-1 0 0,0 0 0,1 0 0,-1 0-23,0 0 62,31 166 892,-8 38-324,-9 1-1,-9 0 1,-9 0-1,-22 131-629,6 57 386,20-393-413,-1 0 0,1 0 1,0 0-1,-1 1 0,1-1 1,0 0-1,0 0 1,0 0-1,0 0 0,0 0 1,0 0-1,1 1 0,-1-1 1,0 0-1,0 0 0,1 0 1,-1 0-1,1 0 1,-1 0-1,1 0 0,-1 0 1,1 0-1,0 0 0,-1 0 1,1-1-1,0 1 0,0 0 1,0 0-1,-1-1 0,1 1 1,0 0-1,0-1 1,0 1-1,0-1 0,0 1 1,0-1-1,0 1 0,1-1 1,-1 0-1,0 0 0,0 1 1,1-1 26,12-33-358</inkml:trace>
  <inkml:trace contextRef="#ctx0" brushRef="#br0" timeOffset="16787.256">2134 163 1144,'42'-4'4396,"22"-8"-2961,35-3-1498,55 47 367,169-35 948,-185 4-993,227-15-69,119-35-154,-26 14-12,-15 3-7,-224 24-16,59-2 46,-41 4 70,-134-2-15,-66 30 100,-37-22-176,0 0-10,6 14 9,17 64 4,-11 29-11,39 98-18,-30-155 19,-1 1 1,-3 1 0,-2 1 0,-2 0 0,-3 1-1,2 32-19,63 370 411,15 242-280,-75-598-31,-3 0 1,-5 1 0,-5 0-1,-3 0 1,-7 15-101,-15 124 458,15-148-200,4 0-1,4 1 0,4-1 1,5 14-258,-5-54 0,-3-40 4,0 1 1,-2-1-1,1 0 0,-1 0 1,-1 1-1,0-1 0,-1 0 1,-1 0-1,1-1 0,-2 1 1,0-1-1,0 0 0,-1 0 1,0 0-1,-1-1 0,0 0 1,-1 0-1,0-1 0,0 0 1,-9 7-5,16-15 5,0 0-2,0 0-1,1-1 1,-1 1 0,1 0 0,-1 0 0,0-1 0,0 1 0,1-1-1,-1 1 1,0-1 0,0 1 0,0-1 0,0 1 0,0-1 0,0 0-1,0 1 1,0-1 0,0 0 0,1 0 0,-1 0 0,0 1-1,0-1 1,0 0 0,0-1 0,0 1 0,0 0 0,0 0 0,0 0-1,0 0 1,0-1 0,0 1 0,0-1 0,0 1 0,0 0 0,0-1-1,1 1 1,-1-1 0,0 0 0,0 1 0,1-1 0,-1 0 0,0 1-1,1-1 1,-1 0 0,0 0 0,1 0 0,-1 0 0,1 1-1,0-1 1,-1 0 0,1 0 0,0-1-3,-73 3 144,-41 2-120,-117 18 20,32 37-67,83-40 30,113 42-76,43 764 189,-54 224 330,-19-238-327,10-281 231,36-507-214,-7-9-111,49 57-41,-51-68 11,0 0 0,0 0 0,1-1 1,-1 1-1,0-1 0,1 0 0,-1 0 0,0 0 0,1-1 0,-1 0 1,1 1-1,-1-2 0,1 1 0,-1 0 0,1-1 0,-1 0 0,1 0 1,-1 0-1,0-1 0,0 1 0,1-1 0,-1 0 0,0 0 0,-1-1 1,1 1 0,207-94 140,41-6-54,217-136-47,-369 179-22,-94 55-3,0 1-1,0-1 1,0 0-1,-1-1 0,0 1 1,0-1-1,0 0 1,0 0-1,-1-1 0,0 1 1,0-1-1,0 0 1,-1 0-1,0-1 1,0 1-1,-1-1 0,2-4-13,2-150 438,-11 18-363,1 92-76,2 0 0,2 0 0,3 1 0,2-1 0,5-19 1,13-76-4,-6 0 0,-7 0-1,-6-2 1,-11-94 4,-42-995 12,53 1029 71,-6 204-110,-1 0 1,0 0-1,0 0 1,0 0-1,0 1 1,-1-1-1,1 1 0,-1 0 1,0 0-1,0 0 1,0 1-1,0-1 1,-1 1-1,1 0 1,-1 0-1,1 0 1,-1 1-1,0 0 0,1 0 1,-1 0-1,-1 0 27,-6-4-23,0 1 1,-1 0-1,1 1 0,-1 0 0,1 0 0,-1 2 0,0 0 0,0 0 0,1 1 0,-1 1 0,0 0 0,0 0 0,0 2 0,1-1 0,-1 2 1,1-1-1,0 2 0,0 0 0,0 0 0,1 1 0,0 0 0,0 1 0,1 1 0,-1 0 0,1 0 0,1 0 0,0 2 0,0-1 0,1 1 0,0 0 1,1 1 22,-53 179-942,38-130 593</inkml:trace>
  <inkml:trace contextRef="#ctx0" brushRef="#br0" timeOffset="17972.729">5918 6779 4169,'-55'245'3049,"52"35"-732,26 200-2317,-13-330 210,22 458 699,-27-457-700,-10 563 629,-15-427-786,-25 300 1746,-27 11-1798,53-125 151,-1-369-27,18-104-120,0 0 1,0 0 0,-1 0 0,1 0 0,0 0 0,0 0 0,-1 0-1,1-1 1,0 1 0,0-1 0,0 0 0,0 0 0,0 0-1,0 0 1,0 0 0,0 0 0,0 0 0,0-1 0,0 1-1,1 0 1,-1-1 0,1 0 0,-1 1 0,1-1 0,-1 0-1,1 0 1,-1-2-5,-32-37 66,26 31-33,1-1-1,-2 1 1,1 0 0,-2 1 0,1 0-1,-1 1 1,0-1 0,-1 2 0,0 0 0,0 0-1,-1 1 1,-7-3-33,18 9 3,-46-18 92,-1 2 0,-1 3-1,0 2 1,0 2 0,-1 2 0,-39-1-95,-379-26 250,-200 85 304,-149 1-178,719-52-365,0 5 0,0 4 0,0 4 0,-81 23-11,107-14-43,-1-4 0,0-2 0,-1-4 0,-1-3 0,1-4 0,-1-2 0,0-4 0,0-3-1,-24-7 44,85 9-233,1-1 0,-1 0 0,1-1 0,0-1 0,0 0 0,0 0 0,1-2-1,-1 1 1,1-2 0,-8-6 233,12-9-1323,13-6 524</inkml:trace>
  <inkml:trace contextRef="#ctx0" brushRef="#br0" timeOffset="26352.606">1812 2169 576,'-2'-1'76,"1"0"1,-1 0-1,0 1 0,1-1 1,-1 0-1,0 1 0,0-1 1,0 1-1,0-1 0,1 1 1,-1 0-1,0 0 0,0 0 1,0 0-1,0 0 0,0 1 1,0-1-1,0 0 0,1 1 1,-1-1-1,0 1 0,0 0 1,0 0-1,1-1 0,-1 1 1,1 0-1,-1 1 0,0-1 1,1 0-1,0 0 0,-1 1 1,1-1-1,0 0 0,0 1 1,0 0-1,-1-1 0,2 1 1,-1 0-1,0-1 0,0 1 1,1 0-1,-1 0 0,0 1-76,-13 75 502,25 114 675,-22 91 816,-14-190-1305,5-166-698,-9-123-12,30 168 23,-1 3 3,0-1 0,1 1 1,2 0-1,0 0 0,2 0 0,1 1 1,1-1-1,1 1 0,1 1 0,1 0 1,7-12-5,-5 17 0,-6 6 2,0 1 0,1 0 0,1 0 0,0 0-1,0 1 1,1 1 0,0-1 0,1 1 0,0 1-1,0 0 1,1 0 0,0 1 0,0 1 0,1 0-1,0 0 1,0 1-2,-7 3 0,-1 0-1,0 0 1,0 0-1,1 1 1,-1 0-1,1-1 1,-1 2-1,1-1 1,0 1-1,-1-1 1,1 1 0,0 1-1,-1-1 1,1 0-1,-1 1 1,1 0-1,-1 0 1,1 1-1,-1-1 1,1 1-1,-1 0 1,0 0-1,0 0 1,0 1-1,0 0 1,-1-1 0,1 1-1,-1 0 1,1 1-1,-1-1 1,0 1-1,0-1 1,-1 1-1,1 0 1,-1 0-1,0 0 1,0 0-1,0 1 1,0-1 0,-1 0-1,0 1 1,0-1-1,1 3 1,0 25 37,-1 0 0,-2 0 0,-1 0 0,-1 0 0,-2 0 0,-1 0 0,-2-1 0,0 0 0,-3 0 0,0-1 0,-2-1 0,-1 0 0,-2 0 0,0-2 0,-4 3-37,19-27 9,-1 0 0,0 1 0,-1-1 0,1 0 0,0 0 0,-1 0 0,0-1 0,1 1 0,-1-1 0,0 1 0,-1-1 0,1 0 1,0 0-1,0 0 0,-1-1 0,1 1 0,-1-1 0,0 0 0,1 0 0,-1 0 0,0 0 0,0-1 0,1 0 0,-1 1 0,0-1 0,0-1 0,0 1 0,1 0 0,-1-1 0,0 0 0,0 0 1,1 0-1,-1 0 0,1-1 0,-1 1 0,1-1 0,0 0 0,-1 0 0,1 0 0,0-1 0,0 1 0,0-1 0,1 1 0,-1-1 0,1 0 0,-1 0 0,0-2-9,41-33 3,90 7-12,-108 29-8,-1 0 1,0 2-1,0 1 1,0 0 0,1 1-1,-1 1 1,-1 1-1,1 1 1,0 0 0,-1 1-1,0 1 1,-1 1-1,0 1 1,0 0 0,0 1-1,-1 1 1,13 12 16,-26-22 3,-1 1 0,0 0 0,0 0-1,0 0 1,0 1 0,0-1 0,0 0 0,0 1 0,-1-1 0,1 1-1,-1 0 1,0-1 0,1 1 0,-1 0 0,-1 0 0,1 0 0,0 0 0,-1 0-1,1 0 1,-1 0 0,0 0 0,0 0 0,0 0 0,-1 0 0,1 0 0,-1-1-1,1 1 1,-1 0 0,0 0 0,0 0 0,0 0 0,-1-1 0,1 1-1,-1 0 1,1-1 0,-1 1 0,0-1 0,0 0 0,0 0 0,0 0 0,0 0-1,-1 0 1,1 0 0,0 0 0,-1-1 0,-2 2-3,-165 114 525,2-43-91,-13 3-150,166-71 221,38-7-161</inkml:trace>
  <inkml:trace contextRef="#ctx0" brushRef="#br0" timeOffset="29754.833">1658 6140 2825,'-18'-18'4511,"28"-123"-3743,70-133 101,64-336-469,-142 603-398,0-5 4,0 0-1,0 1 1,2 0-1,-1-1 0,1 1 1,1 0-1,0 1 1,1-1-1,0 1 1,0 0-1,1 1 0,0 0 1,1 0-1,2-2-5,-8 9 5,1 1 0,-1-1 0,0 1 0,1 0 0,-1 0 0,1 0 0,-1 0 0,1 0 0,0 0 0,-1 0 0,1 1 0,0 0 0,0-1 0,-1 1 0,1 0 0,0 0 0,0 1 0,-1-1 0,1 1 0,0-1 0,-1 1 0,1 0 0,0 0 0,-1 0 0,1 0 0,-1 0 0,0 1 0,1-1-1,-1 1 1,0-1 0,0 1 0,0 0 0,0 0 0,0 0 0,0 0 0,0 0-5,57 88 147,-38-49-130,-1 1 1,-3 1-1,-1 0 1,-2 1 0,-2 1-1,-2 0 1,-2 0-1,-2 1 1,-2 0 0,-2 0-1,-4 33-17,-22 93 102,-9-1 0,-47 144-102,62-267-192,-3-114-1520,6 2 1260</inkml:trace>
  <inkml:trace contextRef="#ctx0" brushRef="#br0" timeOffset="30067.156">1667 5709 5121,'59'-90'1832,"-41"68"-1447,15 8-73,-1-3 24,7 0-8,5 16-96,3 2-48,2 5-64,0 7-24,-3-1-64,-9-19-40,-7 11-264,1-3-320,-28-11 368</inkml:trace>
  <inkml:trace contextRef="#ctx0" brushRef="#br0" timeOffset="30068.156">2181 8240 3513,'-18'8'1539,"17"-6"-1440,0-1 0,-1 0 0,1 1 0,-1-1 0,1 0 0,-1 0 0,0 0 0,1 0 0,-1-1 0,0 1 0,0 0 0,0-1 0,1 1 0,-1-1 0,0 0 0,0 0 0,0 1 0,0-1 0,0 0 0,0-1 0,0 1 0,0 0 0,1 0 0,-1-1 0,0 1-1,0-1 1,0 0 0,1 1 0,-1-1 0,0 0 0,1 0 0,-1 0 0,0 0 0,1-1 0,-1 1 0,1 0 0,0-1 0,-1 1 0,1-1 0,0 1 0,0-1-99,-73-66 375,65 65-336,1 1 0,0 0 0,-1 0 1,1 1-1,-1 0 0,1 0 0,-1 1 0,1 0 1,-1 1-1,1 0 0,-1 0 0,1 1 0,-1 0 1,1 0-1,0 1 0,0 0 0,0 1 0,0-1 1,1 1-1,-1 1 0,1 0 0,0 0 0,1 0 1,-1 1-1,-4 5-39,-7 6 4,1 0 0,1 0 0,1 2 0,0 0 0,1 1 0,1 0 0,1 1-1,1 1 1,1 0 0,1 0 0,1 1 0,1 0 0,1 0 0,1 1 0,1-1 0,1 1 0,1 0 0,1 0 0,1 1 0,1-1 0,1 0 0,1-1 0,2 1 0,0 0 0,1-1 0,7 15-4,-5-8 6,2 0 1,0-1 0,2-1 0,1 0 0,2 0 0,0-1 0,7 6-7,-19-30 0,1 0 1,0 1 0,0-1-1,1 0 1,-1-1 0,1 1-1,-1-1 1,1 0 0,0 0-1,0 0 1,0-1 0,0 0-1,0 0 1,0 0 0,0-1-1,0 1 1,0-1 0,1 0-1,-1-1 1,0 1 0,0-1-1,0 0 1,0 0 0,0-1-1,0 1 1,0-1 0,-1 0-1,1-1 1,0 1-1,0-2 1,49-11 7,85-3 33,-99 15 274,1-2 1,-1-1 0,-1-2-1,0-2 1,34-13-316,-8-13 764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4T19:01:07.276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128 4422 1008,'-88'-6'4504,"70"43"-3976,13 65-137,11 100 542,-11-76-249,20 196 635,-17-277-1222,2 0 0,1 0-1,3 0 1,1 0-1,3 0 1,1-1-1,6 11-96,-13-51 1,0 0 0,0 1 0,-1-1 0,0 1 0,0-1 0,0 1 0,0-1 0,0 1 0,-1 0 0,0 0 0,0-1 0,0 1 0,-1 0 0,0-1 0,0 1 0,0-1 0,0 1 0,-1-1 0,1 1 0,-1-1 0,0 0 0,-1 0 0,1 0 0,-2 2-1,-31-49-16,26 12 24,3-1-1,0 0 1,2-1-1,2 1 1,1-1-1,2-28-7,0 22 15,39-332 158,-10 176-97,-28 162-69,0 0 0,-2 0 1,-2 1-1,0-1 1,-3 0-1,0 1 1,-2 0-1,-2 0 1,-1 1-1,-7-14-7,-1 12 10,20 40 52,208 287 193,-144-212-219,17 71 89,-67-122-104,-3 0 0,0 1 0,-2 1 1,-2 0-1,0 0 0,1 21-21,-8-44 22,-1 1-1,0 0 1,0 0 0,-1 0 0,0-1 0,-1 1 0,0 0 0,0 0 0,-2-1 0,1 1 0,-1-1-1,-1 1 1,0-1 0,0 0 0,-1-1 0,0 1 0,-1-1 0,0 0 0,0 0 0,-1-1 0,0 1-1,-6 4-21,-44-5 327,-43 37 317,44-29-810,110-34-1656,-28-9 1383</inkml:trace>
  <inkml:trace contextRef="#ctx0" brushRef="#br0" timeOffset="4100.625">343 247 1072,'1'0'3061,"44"-16"-10,35 30-2521,56-41 519,81 74-125,89 8-354,-183-42-513,-56-4-32,1-3-1,-1-2 0,1-4 0,-1-2 1,64-11-25,-33-8 85,2 5 1,0 4 0,0 4-1,88 5-85,-132 7 47,-17 0 2,-1-2 0,1-1-1,0-2 1,-1-1-1,1-3 1,35-8-49,183-47 297,-40 11-235,-75 33-5,-139 16-55,0-1 0,0 0-1,0 0 1,1 0 0,-1 0 0,0-1 0,-1 1-1,1-1 1,0 0 0,0 0 0,-1 0-1,1 0 1,-1 0 0,0 0 0,1-1 0,-1 1-1,0-1 1,-1 0 0,1 0 0,0 1-1,-1-1 1,1 0 0,-1 0 0,0 0 0,0-1-1,0 1 1,-1 0 0,1-1-2,14-32 25,-15 36-24,0 1-1,-1 0 1,1 0 0,0 0-1,-1 0 1,1-1 0,0 1 0,0 0-1,0 0 1,0 0 0,0 0-1,0 0 1,0 0 0,0-1 0,0 1-1,0 0 1,0 0 0,1 0 0,-1 0-1,0-1 1,0 1 0,1 0-1,-1 0 1,1 0 0,-1-1 0,1 1-1,-1 0 1,1-1 0,-1 1-1,1 0 1,0-1 0,-1 1 0,1-1-1,0 1 1,0-1 0,-1 1 0,1-1-1,0 0 1,0 1 0,0-1-1,0 0 1,-1 1 0,1-1 0,0 0-1,0 0 1,0 0 0,0 0-1,0 0 1,0 0 0,-1 0 0,1 0-1,0 0 1,0-1 0,0 1 0,0 0-1,0 0 1,-1-1 0,1 1-1,0-1 1,0 1 0,-1-1-1,-51 576 128,43 196 73,-16 130-154,19-745 27,-22 177 277,-6-102-261,33-230-88,-1 0 0,1 1 1,0-1-1,-1 0 0,1 0 0,-1 0 1,1 0-1,-1 0 0,1 0 1,-1 0-1,0 0 0,0 0 0,1 0 1,-1 0-1,0-1 0,0 1 0,0 0 1,0 0-1,0-1 0,0 1 1,0-1-1,0 1 0,0-1 0,0 1 1,-1-1-1,1 1 0,0-1 1,0 0-1,0 0 0,0 0 0,-1 0 1,1 0-1,0 0 0,0 0 1,0 0-1,-1 0 0,1 0 0,0-1 1,0 1-1,0-1 0,0 1 1,0 0-1,0-1 0,0 0 0,-1 1-2,11 26 386,-48-72-298,27 33-83,-2 0 1,1 0 0,-2 1-1,1 1 1,-2 0 0,1 1-1,-2 1 1,1 0-1,-1 2 1,0-1 0,-1 2-1,0 1 1,0 0 0,0 1-1,0 1 1,-1 0 0,1 2-1,-1 0 1,1 1-1,-1 1 1,0 0 0,1 2-1,0 0 1,-1 1 0,1 1-1,1 1 1,-4 1-6,-235 173-11,169-61 2,86-111 6,0 0-1,1 0 1,0 1 0,1-1 0,-1 0 0,2 0-1,-1 0 1,1 0 0,0 0 0,1 0 0,0 0-1,0 0 1,1-1 0,0 0 0,0 1 0,4 4 3,6 16-4,45 175 3,-68 280 227,-5-251-8,15 65-26,-14 181-93,-22 66 66,35-268 2,-21-129-111,-13 74 176,34-220-233,0 1 0,0-1 0,0 1 1,0-1-1,0 1 0,0-1 0,0 1 1,0-1-1,0 1 0,1-1 0,-1 1 1,0-1-1,1 0 0,0 1 0,-1-1 0,1 0 1,0 1-1,-1-1 0,1 0 0,0 0 1,0 0-1,0 0 0,0 0 0,0 0 1,0 0-1,1 0 0,-1 0 0,0 0 0,0 0 1,1-1-1,-1 1 0,0-1 0,1 1 1,-1-1-1,1 1 0,-1-1 0,1 0 1,-1 0-1,0 1 0,1-1 0,-1 0 0,1-1 1,-1 1-1,1 0 0,-1 0 0,1 0 1,-1-1-1,1 1 0,-1-1 0,0 1 1,1-1-1,-1 0 1,2-2 2,-1 1 0,1-1 0,-1 1 0,1 0 0,0-1-1,0 1 1,0 0 0,0 1 0,0-1 0,0 1 0,1-1 0,-1 1 0,0 0 0,1 0 0,-1 0 0,1 1 0,-1-1 0,1 1 0,-1 0 0,1 0 0,0 0 0,-1 1 0,1-1 0,-1 1 0,1-1 0,-1 1 0,0 1-1,2-1-1,148-16 14,122-23 19,-138 52-31,-99-7-4,1-3 1,-1-1-1,1-1 0,-1-3 1,1-1-1,16-4 2,294-34 15,-341 38-15,1-1 0,0-1-1,-1 1 1,0-2 0,0 1 0,0-1 0,0 0 0,-1 0 0,0-1 0,0 0-1,0 0 1,-1-1 0,0 0 0,0 0 0,2-4 0,3-3 3,-3 3 3,0 0 0,-1 0-1,0-1 1,-1 0 0,-1 0-1,0-1 1,0 1 0,-1-1-1,-1 0 1,0 0 0,-1-1-1,0 1 1,-1 0 0,-1-1-1,0-5-5,5-159 12,-13-59 8,23-17 79,-27-200-51,6 344-47,4 1 0,5-1 0,15-84-1,-5 62 15,-5 0 0,-7-1 0,-11-86-15,6 180 36,1-1 0,2 1 0,1 0 0,2-1 0,2 1 0,2 0 0,1 1 0,4-5-36,-8 30 5,-1 0 1,0-1-1,0 1 0,-1-1 0,-1 1 1,0-1-1,-1 0 0,-1 1 0,0-1 1,0 1-1,-2 0 0,1 0 0,-2 0 0,0 0 1,0 1-1,-1 0 0,-1 0 0,0 0 1,0 1-1,-1 0 0,-1 1 0,0-1 0,0 2 1,-1-1-1,-1 1-5,-1-4 14,-1 1 0,0 0 1,-1 2-1,-1-1 0,1 2 1,-1 0-1,-1 0 0,0 2 0,0 0 1,0 0-1,-1 2 0,0 0 0,0 1 1,0 1-1,-1 0 0,1 2 0,-1 0 1,0 0-1,1 2 0,-1 0 0,1 1 1,-1 1-1,1 1 0,0 0 0,0 1 1,-1 1-15,-310 185-494,174-150-2296,131-32 3236,8 4-174</inkml:trace>
  <inkml:trace contextRef="#ctx0" brushRef="#br0" timeOffset="5967.087">3064 6378 3113,'-34'-25'1975,"4"19"1013,34 35-2301,86 242 268,-66-125-359,-6 0 0,-6 1-1,-6 2-595,-5-118 33,-33 680 724,-25 1 318,-37-135-686,49-319-319,-44 375 543,76-433-341,9-1 0,9 1 0,22 133-272,-21-295 7,-1 1 0,-1 0 0,-3 0 0,-1 0 0,-2 0 1,-6 37-8,-21-27 13,28-49-13,0 1-1,-1 0 1,1-1 0,0 1 0,-1-1-1,1 1 1,-1-1 0,1 0 0,0 1-1,-1-1 1,1 0 0,-1 0 0,1 0-1,-1 0 1,1-1 0,-1 1 0,1 0-1,-1 0 1,1-1 0,0 1 0,-1-1-1,1 1 1,0-1 0,-1 0 0,1 0-1,0 1 1,0-1 0,0 0-1,-1 0 1,1 0 0,0 0 0,0 0-1,0 0 1,1-1 0,-1 1 0,0 0-1,0 0 1,1-1 0,-1 1 0,1 0-1,-1-1 1,1 1 0,-1-1 0,1 1-1,0-1 1,0 1 0,0-1 0,0 1-1,0-2 1,-3-2 1,-110-117 68,-3 71-43,106 48-21,1 1 1,-1 0 0,1 0-1,-1 1 1,1 1-1,-1-1 1,0 1 0,1 1-1,-1 0 1,0 0 0,1 1-1,-1 0 1,-4 3-6,-34 3 4,-168-32 7,164 13-10,-254-18 54,17 48 1,36-13 58,95-4-2,-124-19-90,78 27-66,196-11-171,-1 1 0,0-1 1,1-1-1,-1 1 0,1-1 1,-1-1-1,1 0 0,0 0 1,0 0-1,0-1 1,0 0-1,1-1 0,0 0 1,0 0-1,0 0 0,0-1 1,1 0-1,0-1 0,0 1 1,1-1-1,0 0 0,-4-8 215,-11-15-692</inkml:trace>
  <inkml:trace contextRef="#ctx0" brushRef="#br0" timeOffset="7184.028">2912 4212 4929,'-12'13'3416,"9"35"-2834,8 49-423,-4 0-1,-5-1 1,-4 0-1,-4 0 0,-11 39-158,17-117 151,4-12-111,-1-1 0,1 1 1,0 0-1,0-1 0,1 1 0,-1 0 1,1 0-1,1 0 0,-1 0 0,1 0 1,0 1-1,0-1 0,1 0 0,0 0 1,0 0-1,0 0 0,1-1 1,0 1-1,0 0 0,0-1 0,1 1 1,2 4-41,106 39 417,228-63-82,-336 14-390,1 0 0,-1 0 0,1 0 0,-1-1 0,1 1 0,-1-1 0,0 0 0,0 0 0,1 0 0,-1-1 0,0 1 0,0-1 0,0 1 0,0-1 0,0 0 0,0 0 0,-1-1 0,1 1 0,-1 0 0,0-1 0,1 0 0,-1 1 0,0-1 0,0 0-1,-1 0 1,1 0 0,-1 0 0,1 0 0,-1-1 0,0 1 0,0 0 0,-1-1 0,1 1 0,0 0 0,-1-1 0,0-1 55,-4-1-429</inkml:trace>
  <inkml:trace contextRef="#ctx0" brushRef="#br0" timeOffset="7585.202">2766 4661 5857,'-1'4'2883,"48"-3"-2493,168-37 254,83 29-380,-261 5-1447,-44 1 810</inkml:trace>
  <inkml:trace contextRef="#ctx0" brushRef="#br0" timeOffset="7893.6">2800 4150 6569,'10'-2'2369,"29"4"-1913,8 3-96,9-4 8,4-1-64,-6 2-160,-5-4-48,0 6-24,-5 1-40,-12-7-208,2 4-136,-12-7-424,3 0-136,1 6 536</inkml:trace>
  <inkml:trace contextRef="#ctx0" brushRef="#br0" timeOffset="13518.699">3443 66 920,'19'30'4297,"-16"-38"-2494,49-56-1253,-49 62-520,0 0 0,0-1 0,-1 1 0,1 0 1,0 1-1,1-1 0,-1 0 0,0 1 0,0 0 1,1-1-1,-1 1 0,1 1 0,-1-1 0,1 0 1,-1 1-1,1 0 0,-1 0 0,1 0 0,-1 0 1,1 1-1,0-1 0,-1 1 0,1 0 0,-1 0 1,0 0-1,1 0 0,-1 1 0,0-1 0,0 1 1,0 0-1,0 0 0,0 0 0,0 0 0,0 1 1,-1-1-1,1 1 0,-1-1 0,0 1 0,0 0-30,38 25 222,20 2 11,1-3 0,1-3 1,1-2-1,56 12-233,347 66 284,-82-105 50,67-8 146,-415 10-432,1 3 1,-1 1 0,0 1-1,0 2 1,0 2 0,8 3-49,103 13 98,212 16 58,-31-23-108,56-35 55,-359 17-87,-5-2 8,0 1-1,0 2 0,1 0 1,-1 1-1,1 0 1,-1 2-1,1 1 0,-1 0 1,1 2-1,-1 0 1,0 1-24,115 12 185,-90-13 54,-76 6 910,-17 48-850,13-10-299,32-43 1,1-1-1,0 1 1,0 0-1,1 0 1,0 0 0,-1 0-1,2 0 1,-1 0 0,1 1-1,-1-1 1,1 0-1,1 0 1,-1 0 0,1 1-1,0-1 1,0 0-1,0 0 1,2 3-1,1 12 5,90 545 46,5 116 453,-122-539-351,-74-133 167,-24 3-345,109-12 32,-1 0-1,0 1 1,0 1 0,0 0-1,1 0 1,-1 1 0,1 1 0,0 0-1,0 1 1,-10 5-7,-3 0 5,-93 15-32,-85-20 58,193-5-27,0 0 0,0 1 1,1 1-1,-1-1 0,0 2 0,1-1 0,-1 1 1,1 1-1,0-1 0,0 2 0,1-1 1,-1 1-1,1 1 0,0-1 0,0 1 1,1 1-1,-1-1 0,1 1 0,1 0 1,0 1-1,0 0 0,0 0 0,-1 3-4,-6 130 18,14-126-22,52 340-28,-67 430 714,4-626-680,4-105 2,3 1 1,1 0-1,4-1 1,2 1-1,6 31-4,26 81-5,44-147-60,140 18 101,22-6-51,-55-22 3,-31-12 127,-89 31-95,-62-25-20,1 0-1,0 0 1,0-1-1,0 0 1,0 0-1,0 0 0,1-1 1,-1 0-1,1 0 1,-1-1-1,1 0 1,0 0-1,0 0 1,0-1-1,-1 0 1,1 0-1,0-1 1,0 0-1,0 0 1,-1-1-1,1 1 1,-1-1-1,1-1 0,-1 1 1,0-1-1,2-2 1,156-84 44,-155 79-35,0-2-1,0 1 1,-1-1-1,0-1 0,-1 1 1,-1-1-1,0 0 1,0-1-1,-1 0 0,-1 1 1,-1-1-1,0-1 1,1-11-9,10-30 33,2 0 7,3-6 27,-2-1-1,-3 0 1,-3-1 0,-2-1-1,-2-26-66,-23-714 582,5 671-549,18-142 79,-26-24 23,20 294-123,-1 0 0,0 0 0,0 0 0,-1 0 0,0 0 0,0 1 1,0-1-1,-1 0 0,1 0 0,-2 1 0,1-1 0,0 1 0,-1 0 0,0 0 0,0 0 0,-1 0 0,1 0 0,-1 0 0,0 1 1,-1 0-1,1 0 0,-1 0 0,1 0 0,-1 1 0,0 0 0,0 0 0,-1 0 0,1 1 0,-1 0 0,1 0 0,-1 0 1,0 0-1,1 1 0,-1 0 0,-2 0-12,-220-44 113,202 46-180,0 2-1,0 1 0,0 1 1,1 2-1,0 0 1,0 2-1,1 0 1,0 2-1,-8 5 68,-113 94-3179,100-64 2300</inkml:trace>
  <inkml:trace contextRef="#ctx0" brushRef="#br0" timeOffset="16117.414">6937 4469 3265,'6'-19'4779,"26"-4"-3870,12-15-691,-55-15 1223,13 100-801,13 157-183,67 844 929,-54-358-474,-24-379-271,-8-288-75,-21-79-106,17 33-444,7 15-12,-1 1-1,0 0 1,0 0 0,-1 0 0,0 0 0,0 0 0,0 0 0,-1 1 0,0-1 0,0 1-1,-1 0 1,1 1 0,-1-1 0,-1 1 0,1 0 0,-1 0 0,0 0 0,0 1-1,0 0 1,-5-2-4,-9 3 50,0 1-1,-1 1 1,1 0 0,-1 2-1,1 1 1,0 0-1,0 1 1,0 1-1,-6 3-49,8-3 38,-198 33 91,209-37-130,0 0 1,1 1 0,-1 0-1,0 1 1,1-1 0,-1 1 0,0 0-1,1 1 1,0 0 0,0 0 0,0 0-1,0 0 1,0 1 0,1 0 0,-1 1-1,1-1 1,0 1 0,0 0-1,1 0 1,-2 2 0,5-5-2,-1 1 0,1 0 0,-1-1 0,1 1 1,0 0-1,0 0 0,0 0 0,1 0 0,-1 0 0,1 0 0,-1 0 0,1 0 0,0 0 0,0 0 0,0 0 0,1 0 0,-1 0 0,1 0 1,0 0-1,-1 0 0,1 0 0,1 0 0,-1-1 0,0 1 0,1 0 0,-1-1 0,1 1 2,16 100-21,-9-12 77,-4 0 0,-4 1 0,-3-1 0,-15 86-56,-26 182 371,7 277-371,35-598 1,-6 249 42,-11-56 385,25-79-202,-6-44-188,-2-117 43,9 12-40,56 36-46,10-32-7,86 41 55,107-14-66,-38-44 14,-25 26 15,31-2-27,-231-14 19,1 0 0,0 0 0,0 0 0,-1-1 0,1 0 0,0 0 0,-1 0 0,1-1 0,-1 1 0,1-1 0,-1 0 0,0 0 0,0-1 0,0 1 0,0-1 0,0 0 0,0 0-1,-1 0 1,2-2 2,50-69-9,-16-148 24,-12 159-18,-2-1 0,-4-2 0,-2 0 0,-3-1 0,-3-1 0,0-30 3,33-369 59,-15-167-59,-40 347 30,9-113-8,-2 260-10,-60 1 35,61 136-46,-1 1 1,0-1 0,0 1-1,0 0 1,0-1 0,0 1-1,0 0 1,-1 0 0,1 1-1,-1-1 1,0 0-1,1 1 1,-1-1 0,0 1-1,0 0 1,0 0 0,0 0-1,0 1 1,0-1 0,0 1-1,0-1 1,0 1-1,0 0 1,0 0 0,0 0-1,0 1 1,0-1 0,0 1-1,0 0 1,0 0-1,-3 1-1,-92 37 51,74-30-51,0-1 1,0-1-1,0-1 0,-1-1 0,0-1 1,0-1-1,-1-2 0,1 0 0,0-2 1,-16-2-1,-33 2 0,58 2-1,-7-2-7,0 1-1,0 1 0,1 1 1,-1 1-1,1 1 0,-1 1 1,1 1-1,1 1 0,-2 1 9,-1 4-340,-1-1 1,1-1-1,-1-2 0,-1 0 0,0-2 1,0-1-1,0-1 0,-15 0 340,-7-2-1512,-14-2 612</inkml:trace>
  <inkml:trace contextRef="#ctx0" brushRef="#br0" timeOffset="18513.557">2768 11531 944,'-3'-5'189,"1"-1"-1,0 0 0,0 0 1,0 0-1,1 0 0,-1 0 1,1-1-1,1 1 1,0 0-1,0 0 0,0-1 1,0 1-1,1 0 0,0 0 1,0 0-1,2-6-188,-2 8 60,1 0 0,-1 0 0,1 0 0,0 0 0,0 0-1,0 0 1,0 1 0,0-1 0,1 0 0,0 1 0,0 0 0,0 0 0,0 0 0,0 0-1,0 0 1,1 1 0,0-1 0,-1 1 0,1 0 0,0 0 0,1 0-60,33-66 1928,-4 76 834,-15 1-2535,39 16-48,44-21 519,130-35 473,56 9-657,148-13 114,-161-1-343,37 86-249,-65 17 210,52-51 468,-214 3-654,128 8-9,-191-27-43,1-1 0,0-1 0,-1-1 0,1-1-1,-1-1 1,0-1 0,0-1 0,-1-1 0,0 0 0,10-7-8,-17 9 9,1 0-1,0 1 1,0 1 0,1 0 0,-1 1 0,1 1-1,-1 0 1,1 2 0,0-1 0,0 2 0,0 0-1,-1 1 1,1 0 0,-1 1 0,1 1 0,-1 1-1,0 0 1,0 1 0,-1 0 0,3 3-9,-6-5 18,1-1 0,-1 0-1,1-1 1,-1-1 0,1 0 0,-1 0 0,1-1 0,0 0 0,-1-1-1,1-1 1,-1 0 0,1 0 0,4-2-18,-1 2 39,0 1 1,0 1-1,0 0 0,0 2 1,0-1-1,0 2 0,0 0 1,-1 0-1,1 2 0,1 1-39,7 0 40,126-32 47,-40 31 8,-91 5-70,-16-8-21,0 0-1,0 0 1,0-1 0,0 1 0,0 0 0,0-1-1,1 0 1,-1 1 0,0-1 0,1 0 0,-1 0-1,1 0 1,-1-1 0,1 1 0,0 0 0,-1-1-1,1 0 1,0 0 0,-1 0 0,1 0 0,0 0 0,-1 0-1,1-1 1,0 1 0,-1-1 0,1 1 0,-1-1-1,1 0 1,-1 0 0,1-1 0,-1 1 0,0 0-1,1-1-3,-1 0 3,-1 1-1,1-1 0,0 1 0,-1 0 0,1 0 1,0 0-1,0 0 0,0 0 0,0 0 0,0 0 0,0 1 1,0-1-1,0 1 0,0-1 0,0 1 0,0 0 1,0 0-1,0 0 0,0 0 0,0 0 0,1 0 0,-1 1 1,0-1-1,0 1 0,0-1 0,0 1 0,0 0 0,0 0 1,0 0-1,-1 0 0,1 0 0,0 0-2,-1 0 2,55-23 16,-41-57 23,35-5 42,-33-72-51,-7 124-32,-1-1-1,-1-1 1,-2 0 0,-1 0 0,-2 0 0,-2 0 0,0 0-1,-4-13 1,-38-218 50,46 20-20,16 98-28,51-245 42,-38 173 1,-28 160-23,-8 49-22,12-87 0,-6 89-156,-1-1 1,1 1 0,-2 0 0,1-1 0,-1 0 0,-1 0 0,0 1-1,0-1 1,-1 0 0,1 0 0,-2 0 0,0 0 0,0 0 0,0 0 0,-1 1-1,0-1 1,-1 1 0,0-1 0,-1 1 0,1 0 0,-1 0 0,-1 0 0,0 1-1,0-1 1,0 1 0,-1 0 0,0 1 0,-6-6 155,-29-22-770</inkml:trace>
  <inkml:trace contextRef="#ctx0" brushRef="#br0" timeOffset="20238.304">6805 2696 2833,'10'30'5396,"2"-15"-5035,-12-15-360,7 12 70,-1 1-1,0 0 0,-1 0 0,0 1 0,-1-1 0,0 1 1,-1 0-1,-1 0 0,0 0 0,-1 1 0,-1 8-70,-4 109 463,-6 0 0,-5 0 0,-8 6-463,-10-4 173,80-211-121,-29 13-44,-2-1 0,-4 0 0,-2-1 0,-4-1 0,-2 1 0,-4-29-8,-4-188-141,5 280 140,-1 0 1,1 1 0,-1-1-1,0 1 1,0-1 0,0 0-1,0 1 1,0-1 0,0 1 0,-1-1-1,1 0 1,-1 1 0,0-1-1,0 1 1,0 0 0,0-1-1,0 1 1,0 0 0,-1-1-1,1 1 1,-1 0 0,0 0-1,1 0 1,-1 0 0,0 1 0,0-1-1,0 0 1,0 1 0,-1-1-1,0 0 1,12 16 451,238 43 905,-99-29-782,-147-29-625,0 0-1,0 0 1,-1 0 0,1 0-1,0 0 1,-1 0 0,1 0-1,-1 0 1,1 0 0,-1 0 0,0 0-1,1-1 1,-1 1 0,0 0-1,0 0 1,0-1 0,0 1-1,0 0 1,0 0 0,0-1 0,0 1-1,0 0 1,-1 0 0,1 0-1,0-1 1,-1 1 0,1 0-1,-1 0 1,1 0 0,-1 0 0,0 0-1,1 0 1,-1 0 0,0 0-1,0 0 1,0 0 0,0 0-1,0 1 1,0-1 0,0 0 0,0 1-1,0-1 1,0 1 0,0-1-1,0 1 1,0-1 0,-1 1 0,1 0-1,0-1 1,0 1 0,-1 0-1,1 0 1,0 0 0,0 0-1,0 0 1,-1 0 0,1 0 0,0 1 51,-22 6-1571,11 2 1112</inkml:trace>
  <inkml:trace contextRef="#ctx0" brushRef="#br0" timeOffset="20709.556">6889 3058 1312,'1'1'210,"-1"-1"1,0 0-1,0 0 0,0 1 0,1-1 0,-1 0 0,0 1 1,0-1-1,0 0 0,0 1 0,0-1 0,0 0 0,0 1 1,0-1-1,0 0 0,0 0 0,0 1 0,0-1 0,0 0 1,0 1-1,0-1 0,0 0 0,0 1 0,0-1 0,0 0 1,0 1-1,0-1 0,0 0 0,-1 0 0,1 1 0,0-1 0,0 0 1,0 1-1,-1-1-210,107-24 2108,70 45-537,3-43-1869,-167 25-437,-14 5 289</inkml:trace>
  <inkml:trace contextRef="#ctx0" brushRef="#br0" timeOffset="22209.832">7389 7386 4593,'-1'0'78,"0"-1"-1,0 1 1,1-1 0,-1 1-1,0-1 1,1 1 0,-1-1-1,1 0 1,-1 1 0,1-1 0,-1 0-1,1 0 1,-1 1 0,1-1-1,0 0 1,-1 0 0,1 1-1,0-1 1,0 0 0,0 0-1,0 0 1,-1 0 0,1 1-1,0-1 1,0 0 0,1 0 0,-1 0-1,0 0 1,0 0 0,0 1-1,0-1 1,1 0 0,-1 0-1,0 0 1,1 1 0,-1-1-1,1 0 1,-1 1 0,1-1 0,-1 0-1,1 1 1,-1-1 0,1 0-1,0 1 1,-1-1 0,1 1-1,0-1 1,0 1 0,-1 0-1,1-1 1,0 1 0,0 0-1,-1-1 1,1 1 0,0 0 0,0 0-1,0 0 1,0 0 0,-1 0-1,1 0 1,0 0 0,0 0-1,0 0 1,0 0 0,0 0-1,-1 0 1,1 1-78,-138-2 919,-67 74-91,180-61-825,1 0-1,0 2 0,1 0 1,0 2-1,1 0 1,1 2-1,1 0 0,0 1 1,1 1-1,-14 20-2,20-17 1,0 0 0,2 1 0,0 0 0,2 0 0,0 1 0,2 0-1,1 1 1,-1 13-1,4-26 4,-1 2-2,0-7 21,0 0-1,1 0 1,-1 0-1,2 1 1,-1-1-1,1 1 0,1-1 1,-1 1-1,1-1 1,1 1-1,0-1 1,0 1-1,1-1 1,-1 0-1,2 0 1,-1 0-1,1 0 1,1 0-1,-1 0 1,1-1-1,1 1 1,-1-1-1,1 0 1,1-1-1,-1 1 1,1-1-23,6 4 12,0-2 0,0 0 1,1 0-1,0-1 1,0 0-1,1-2 1,-1 1-1,1-2 1,0 1-1,1-2 1,-1 0-1,1-1 0,0 0 1,-1-2-1,1 1 1,0-2-1,-1 0 1,1 0-1,0-2 1,-1 0-1,0 0 0,1-1 1,-1-1-1,-1-1 1,1 0-1,-1 0 1,0-1-1,-1-1 1,1 0-1,7-7-12,77-124 31,-91 131-22,0 0 0,-1 0 0,1 0 0,-1 0 0,-1-1 0,0 0 0,0 0 0,-1 0 0,0 0 0,0-1 0,-1 1 0,0-1 0,-1 1 0,0-1 0,-1 0 0,0 0 0,0 1 0,-1-1 0,0 0 0,-1 0-9,1 9 10,1 1 1,-1 0 0,0-1-1,0 1 1,1 0 0,-1-1-1,0 1 1,0 0-1,0 0 1,0 0 0,0 0-1,1 0 1,-1-1 0,0 2-1,0-1 1,0 0 0,0 0-1,0 0 1,1 0 0,-1 1-1,0-1 1,0 0-1,0 1 1,1-1 0,-1 0-1,0 1 1,0-1 0,1 1-1,-1-1 1,0 1 0,1 0-1,-1-1 1,1 1-1,-1 0 1,1-1 0,-1 1-1,1 0 1,-1-1 0,1 1-1,0 0 1,-1 0 0,1 0-1,0 0 1,0-1 0,0 1-1,-1 1-10,-19 47 70,1 1 0,3 0 0,2 2 0,2 0 0,2 0 0,3 1 0,2 0 0,2 0 0,3 28-70,-1-44 44,-1 73-50,15-122-1710,-9-10 696,-6-18 450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4T19:01:36.270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698 769 3617,'-3'-1'82,"1"0"0,-1 0 0,1 0 0,0 0 1,-1-1-1,1 1 0,0 0 0,-1-1 0,1 0 0,0 1 0,0-1 1,1 0-1,-1 0 0,0 0 0,1-1 0,-1 1 0,1 0 0,-1 0 1,1-1-1,0 1 0,0-1 0,0 1 0,0-1 0,1 0 1,-1 1-1,1-1 0,0 0 0,-1 1 0,1-1 0,1-2-82,9 52 400,11 81 72,-6 1 0,-6 0 0,-5 28-472,1-13 690,14-74-214,-15-112-385,-40-464-19,23 202-47,16 287-23,1 1-1,1-1 0,0 2 0,1-1 1,1 0-1,0 1 0,1 0 0,1 1 1,0 0-1,1 0 0,1 1 0,0 0 1,0 1-1,2 1 0,-1-1 1,1 2-1,1 0 0,0 0 0,1 1-1,-2 1 1,0 0 1,0 1-1,1 0 0,0 1 0,0 1 0,0 0 1,0 1-1,1 1 0,0 0 0,0 1 0,0 0 0,0 2 1,0-1-1,0 2 0,0 0 0,0 1 0,0 0 0,-1 1 1,1 1-1,-1 0 0,0 1 0,0 1 0,0 0 1,-1 1-1,1 0 0,-2 1 0,1 1 0,-1 0 0,-1 0 1,1 1-1,-2 1 0,1 0 0,-1 0 0,4 8-1,-12-13 24,0 1 0,-1 0 0,1 0 0,-2 0 1,1 0-1,-1 0 0,0 0 0,0 0 0,-1 0 0,0 0 0,0 0 0,0 0 0,-1 0 0,0 0 0,-1-1 0,0 1 0,0-1 0,0 0 0,0 0 0,-1 0 0,0 0 0,-1 0 0,1-1 0,-1 0 0,0 0 0,0 0 0,-1 0 0,1-1 1,-5 2-25,0 5-6,-23 20 39,-1-2 0,-1-1-1,-1-1 1,-2-2 0,-1-2 0,-28 12-33,-7-7 102,102-74-54,97 7-29,-101 36-22,-10 4 5,0 1 0,0 1-1,-1 0 1,1 1 0,-1 0 0,0 1-1,0 0 1,-1 2 0,1-1 0,-1 1-1,0 1 1,-1 0 0,9 9-2,4-1 1,31 18-4,-42-29 1,-1 1-1,0 1 1,0 0 0,-1 0-1,0 2 1,0-1-1,-1 1 1,0 1 0,0-1-1,-1 2 1,-1-1 0,0 1-1,0 1 1,-1 0 0,4 9 2,-11-12 4,-1 0 1,0-1 0,0 1-1,-1 0 1,0 0 0,-1-1-1,1 0 1,-2 1 0,1-1-1,-1 0 1,-1 0 0,1-1 0,-1 0-1,-1 1 1,1-1 0,-1-1-1,0 1 1,-1-1 0,0-1-1,0 1 1,0-1 0,0 0-1,-1 0 1,0-1 0,0 0-1,0-1 1,0 0 0,-1 0 0,1 0-5,-394 192 1629,394-191-1574,6-4-52,0 0 0,0 1 0,0-1 0,1 1 0,-1-1 0,0 1 0,0-1 0,0 1 0,1 0 0,-1 0 0,0 0 0,1 0 0,-1 0 0,1 0 0,-1 1 0,1-1 0,0 0 0,0 1 0,-1-1 0,1 1 0,0-1 0,0 1 0,0 0 0,0-1 0,1 1-1,-1 0 1,0 0 0,1-1 0,-1 1 0,1 0 0,0 0 0,0 0 0,-1 0 0,1 0 0,0 0 0,1-1 0,-1 1 0,0 0 0,0 0 0,1 0 0,-1 0 0,1 0 0,0-1 0,0 1 0,-1 0 0,1-1 0,0 1 0,1 0-3,-1-1-11,-1 0 0,1-1 0,0 1 0,0-1 0,0 1 1,0 0-1,0-1 0,0 0 0,0 1 0,0-1 0,0 0 0,0 1 1,0-1-1,0 0 0,0 0 0,0 0 0,0 0 0,0 0 0,0 0 1,0 0-1,0 0 0,0 0 0,0-1 0,0 1 0,0 0 1,0-1-1,0 1 0,0-1 0,0 1 0,0-1 0,0 1 0,0-1 1,0 1-1,0-1 0,-1 0 0,1 0 0,0 0 0,-1 1 1,1-1-1,0 0 0,-1 0 0,1 0 0,-1 0 0,1 0 0,-1-1 11,20-14-338,31 6-610,-33-9 878,-39-6 262</inkml:trace>
  <inkml:trace contextRef="#ctx0" brushRef="#br0" timeOffset="483.545">2068 525 6313,'6'22'2885,"-1"1"-2916,3-1 114,-1 0-1,-1 1 0,-1-1 1,-1 1-1,-1 1 0,-1-1 1,-1 23-83,0-22 62,-5 215 265,-53 25-411,17-199-413,39-64 469,0 0-1,0-1 0,-1 1 0,1 0 1,0-1-1,0 1 0,0-1 1,-1 0-1,1 1 0,0-1 0,0 0 1,-1 0-1,1 0 0,0 1 0,-1-1 1,1-1-1,0 1 0,0 0 0,-1 0 1,1 0-1,0-1 0,0 1 1,-1-1-1,1 1 0,0-1 0,0 1 1,0-1-1,0 0 0,-1 1 0,1-1 1,0 0-1,0 0 0,1 0 0,-1 0 1,0 0-1,0 0 0,0 0 1,1 0-1,-1 0 0,0 0 0,1 0 1,-1-1-1,1 1 0,0 0 0,-1 0 1,1-1-1,0 1 0,0 0 1,-1 0-1,1-1 0,0 0 29,-18-66-2841,5 45 1940</inkml:trace>
  <inkml:trace contextRef="#ctx0" brushRef="#br0" timeOffset="789.734">1718 1002 2665,'-7'-4'4056,"33"-4"-2665,96-18-41,103-4-492,-50 57-976,-90-11-1613,-35-11-472,-27-17 1496</inkml:trace>
  <inkml:trace contextRef="#ctx0" brushRef="#br0" timeOffset="1275.913">2771 1346 4881,'-86'70'3605,"161"-179"-2286,18-56-1134,63-310-69,-154 470-111,1-12 49,1 0 0,1 1-1,0 0 1,1 0 0,1 0 0,1 0 0,0 1-1,1 1 1,0-1 0,1 2 0,1-1 0,0 1-1,10-8-53,-19 20 8,-1 1-1,1-1 1,0 1 0,-1-1-1,1 1 1,0 0-1,0-1 1,0 1 0,-1 0-1,1 0 1,0 0-1,0 1 1,0-1 0,-1 0-1,1 1 1,0-1-1,0 1 1,-1-1-1,1 1 1,0 0 0,-1 0-1,1 0 1,-1 0-1,1 0 1,-1 0 0,0 0-1,1 1 1,-1-1-1,0 0 1,0 1 0,0-1-1,0 1 1,0-1-1,0 1 1,0-1-1,-1 1 1,1 0 0,0-1-1,-1 1 1,1 0-1,-1 0 1,0 1-8,14 43 33,-2 1 0,-3 1 0,-1 0 0,-3 0 0,-2 1-1,-2 14-32,0 417 70,-22-319-645,-10-175-1496,2-12 1651</inkml:trace>
  <inkml:trace contextRef="#ctx0" brushRef="#br0" timeOffset="1614.147">2821 997 6873,'7'3'2481,"10"-11"-2001,19 8-248,3-7-8,8 19-96,4 5-72,1-4-88,7-2-80,2-18-224,0 3-176,-17-16-1977,-13-15 1713</inkml:trace>
  <inkml:trace contextRef="#ctx0" brushRef="#br0" timeOffset="1934.471">3963 605 4969,'-3'185'4730,"8"282"-3107,1-345-2505,-18-106-1055,0-33 1252</inkml:trace>
  <inkml:trace contextRef="#ctx0" brushRef="#br0" timeOffset="2275.203">3666 989 5217,'-19'-9'2001,"14"6"-1473,7 21-112,6-14 48,11 4 32,11-16 184,7-8 136,24 8 96,-1-2-39,16-7-281,5 9-176,-5 8-280,0-9-128,-15 23-432,-15-21-360,-21 9 2336,-6 8-1456</inkml:trace>
  <inkml:trace contextRef="#ctx0" brushRef="#br0" timeOffset="2589.054">5347 757 6769,'-75'25'3888,"-67"27"-3519,106-40-433,0 3 0,2 0 0,0 3 0,1 0-1,1 3 1,0 0 0,2 2 0,1 1 0,0 1-1,2 2 1,1 1 0,2 1 0,0 1-1,-4 10 65,22-31 77,0 0 0,1 0 0,1 1 0,-1 0 0,2 0 0,-1 0-1,1 0 1,1 0 0,0 0 0,0 1 0,1-1 0,0 1-1,1 0 1,0-1 0,1 1 0,0-1 0,1 1 0,0-1-1,1 0 1,0 0 0,0 0 0,1 0 0,0 0 0,1-1-1,0 1 1,0-1 0,1 0 0,1-1 0,-1 0 0,1 0-1,7 6-76,8-4 27,2-1 0,0 0-1,0-2 1,0-1-1,0 0 1,1-2-1,0-1 1,0-1 0,0-1-1,1-2 1,-1 0-1,0-1 1,0-2 0,-1-1-1,17-5-26,36 0-265,-23 0-438,-5 0 277</inkml:trace>
  <inkml:trace contextRef="#ctx0" brushRef="#br0" timeOffset="3432.709">295 65 6113,'-11'6'187,"0"0"-1,0 1 0,0 1 1,1 0-1,0 0 1,0 1-1,1 0 0,0 1 1,1 0-1,0 0 1,1 1-1,-4 6-186,8-12 41,-14 25-25,2 0 1,1 2-1,1 0 0,2 0 1,1 1-1,1 1 0,2-1 0,2 3-16,-3 2 7,-11 46 91,4 0 0,4 1 0,3 0 0,4 1-1,4-1 1,4 1 0,3-1 0,4 0 0,4-1-1,3 0 1,5-2 0,2 1-98,-16-59-47,1 0-1,1-1 1,1 0-1,1 0 1,0-1-1,2-1 1,1 0-1,1-1 1,0-1 0,1-1-1,1 0 1,1-2-1,1 0 1,0-1-1,1-1 1,0-1-1,1-1 1,0-1 0,6 1 47,61 11-295</inkml:trace>
  <inkml:trace contextRef="#ctx0" brushRef="#br0" timeOffset="4113.876">5638 1 3905,'155'325'3546,"-127"-270"-3388,-4 2 1,-1 0-1,-4 2 1,-2 0-1,-2 1 0,-3 1 1,-3 0-1,-2 0 1,-3 1-1,-3-1 0,-2 1 1,-4 0-1,-1-1 1,-11 38-159,-44 99 700,-9-3 0,-76 146-700,24-97 421,103-211-741,5-33 128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4T19:01:41.123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596 103 2865,'24'-102'3971,"-18"108"-2182,-68 496-864,-116 293-445,-161 405 718,293-1025-1244,48-156-495,14-111-882,-4 5 927</inkml:trace>
  <inkml:trace contextRef="#ctx0" brushRef="#br0" timeOffset="385.27">999 270 6809,'0'-2'69,"1"0"0,0 0 0,-1 0 0,1 0 0,0 0 0,0 0 0,0 1 0,1-1 0,-1 0 0,0 0 0,1 1 0,-1-1 0,1 1 0,-1-1 0,1 1 0,0 0 0,-1-1 0,1 1 0,0 0 0,0 0 0,0 0 0,0 1 0,0-1 0,0 0 0,0 1 0,0-1 0,0 1 0,1 0-1,-1 0 1,0 0 0,0 0 0,0 0 0,0 0 0,0 0 0,2 1-69,-12 45-13,-19-3 47,2 2 0,2 0-1,2 2 1,3 0 0,-4 16-34,-19 46 110,-38 119 621,10 5 1,11 1 0,5 27-732,40-195 129,-187 978 326,185-944-2610,30-129 1676</inkml:trace>
  <inkml:trace contextRef="#ctx0" brushRef="#br0" timeOffset="2039.48">1212 1123 4985,'-3'4'127,"1"0"0,-1 1-1,1-1 1,0 0 0,0 1 0,1 0-1,-1-1 1,1 1 0,0 0 0,0 0 0,0 0-1,1 0 1,0-1 0,0 1 0,0 0-1,1 0 1,-1 0 0,1 0 0,2 4-127,-2 4 236,5 96 154,-5-1 0,-5 1 0,-4-1 0,-13 47-390,5-29 171,16-126-170,0-1 0,0 1 0,0-1 1,-1 0-1,1 1 0,0-1 0,0 1 1,-1-1-1,1 1 0,0 0 0,-1-1 0,1 1 1,0-1-1,-1 1 0,1 0 0,-1-1 1,1 1-1,-1 0 0,1-1 0,-1 1 1,1 0-1,-1 0 0,1-1 0,-1 1 1,1 0-1,-1 0 0,1 0 0,-1 0 0,0 0 1,1 0-1,-1 0 0,1 0 0,-1 0 1,1 0-1,-1 0 0,0 0 0,1 0 1,-1 0-1,1 0 0,-1 1 0,1-1 1,-1 0-1,1 0 0,-1 1 0,1-1 0,-1 0 1,1 1-1,-1-1 0,1 1 0,0-1 1,-1 0-1,1 1 0,0-1 0,-1 1 1,1-1-1,0 1 0,0-1 0,-1 1 0,1-1 1,0 1-1,0 0 0,0-1 0,0 1 1,-1-1-1,1 1 0,0-1 0,0 1-1,-8-18 6,0-2 0,1 1 0,0-1-1,2 0 1,0 0 0,1 0 0,1-1-1,1 0 1,1 0 0,0 1 0,2-14-6,-2-8 15,-3-29 5,3 1 0,3-1-1,4 1 1,2-1 0,3 2 0,4 0 0,11-30-20,-22 86 8,-4 8-5,1-1 0,-1 1 0,1-1 0,0 1 0,1-1 0,-1 1 0,1 0 0,0-1 0,0 1 0,0 0 0,1 1 0,-1-1 0,1 0 0,0 1 0,0-1 0,0 1 0,1 0 0,-1 0 0,1 0 0,-1 0 0,1 1 0,0-1 0,0 1 0,0 0 0,1 1 0,-1-1 0,0 1 0,3-1-3,9 10 61,0 2 0,-1 0 1,0 1-1,-1 0 0,0 1 1,-1 0-1,-1 1 0,0 1 1,0 0-1,-2 1 0,1 0 1,-2 0-1,0 1 0,-1 1 1,6 16-62,4 0 53,30 51 82,-11-25-110,-2 1 0,-3 2-1,-2 1 1,-4 1 0,-2 2 0,-3 0-1,11 67-24,-30-124 1,-1 0 0,0 0 1,-1 0-1,0 0 0,0-1 0,-1 1 0,0 0 0,-1 0 0,0 0 0,0-1 0,-1 1 0,0-1 0,0 1 0,-1-1 0,-4 5-1,5-6 4,-2 0-1,1-1 1,-1 1-1,0-1 0,0 0 1,-1-1-1,1 1 1,-1-1-1,-1 0 1,1-1-1,-1 1 0,1-1 1,-1-1-1,-1 1 1,1-1-1,-7 2-3,-29 1 109,-1-2 0,1-1 0,-1-3 0,0-1 0,1-2 0,-12-4-109,38 5 125,-97-8 824,116 22-1623,36-24 1334,-7-9-164</inkml:trace>
  <inkml:trace contextRef="#ctx0" brushRef="#br0" timeOffset="2796.839">2253 528 2753,'-31'-160'3151,"31"166"-2051,-40 363 623,-32 171-308,-130 476-1415,53-511 203,115-409-136,34-96-92,0-1 0,0 1 0,-1 0 0,1 0 1,0 0-1,-1 0 0,1-1 0,0 1 1,0 0-1,-1 0 0,1 0 0,0 0 0,-1 0 1,1 0-1,0 0 0,0 0 0,-1 0 0,1 0 1,0 0-1,-1 0 0,1 0 0,0 0 1,-1 0 24,8-41-432,11-32 80</inkml:trace>
  <inkml:trace contextRef="#ctx0" brushRef="#br0" timeOffset="3120.613">2691 428 6209,'-51'127'2288,"33"-54"-2199,-201 691 711,-88 421 54,265-1009-782,20-88-188,7-30 34</inkml:trace>
  <inkml:trace contextRef="#ctx0" brushRef="#br0" timeOffset="4264.666">2868 1106 2857,'51'-74'4753,"-62"74"-4025,-58 223-560,34-112 31,5 3 0,4 0 0,6 1 0,0 41-199,16-113 101,1-27-51,-1-1 1,2 0 0,0 1-1,1-1 1,0 1 0,2-1 0,0 1-1,0-1 1,1 1 0,1-1-1,1 0 1,0 0 0,1 0 0,0-1-1,2 1 1,-1-1 0,2-1-1,0 1 1,6 7-51,0-14 9,1-2 0,-1 0 0,1 0 0,0-2 0,0 1 0,0-2 0,1 0 0,-1-1 0,1-1 0,-1 0 0,0-1 0,1 0 0,-1-2 0,0 0 0,6-2-9,15-3-181,-2-1 0,1-1 0,-2-3 0,1 0 0,-2-2 0,29-18 181,-43 18-624,-12 5 275</inkml:trace>
  <inkml:trace contextRef="#ctx0" brushRef="#br0" timeOffset="4562.385">2743 1580 7130,'9'0'2416,"9"12"-2312,8 11-64,-1 1-8,-1-19-8,15 10 8,-14-13 16,5-2 40,3 7 8,-8-7 0,11-4-8,2 11-56,5-8-8,-11-16-104,3 17-120,-14-26-400,-8 14-56,-31-5 360</inkml:trace>
  <inkml:trace contextRef="#ctx0" brushRef="#br0" timeOffset="4900.744">2784 1196 7794,'34'-19'2776,"23"-3"-2392,13 12-104,11 3-64,-7 0-96,-6 7-104,-7 14 8,-26-2-56,-6 5-104,-20-4-392,-3 4-280,-2-8 464</inkml:trace>
  <inkml:trace contextRef="#ctx0" brushRef="#br0" timeOffset="5552.071">4376 536 4209,'-9'-30'3728,"-22"65"-2347,-68 184-886,-137 569 1110,-7-123-1092,157-469-1359,59-166-46,14-59-1969,19-23 1954</inkml:trace>
  <inkml:trace contextRef="#ctx0" brushRef="#br0" timeOffset="5943.361">4753 509 5913,'-17'90'3418,"-45"50"-2991,18-50-90,-359 909 1156,250-684-809,105-228-521,4 3 0,4 1 0,-21 75-163,21 35-1440,44-247 993</inkml:trace>
  <inkml:trace contextRef="#ctx0" brushRef="#br0" timeOffset="7231.772">5264 489 3617,'57'-172'3486,"-55"141"-2004,-283 913-22,184-519-323,-6 114-1137,92-412 212,4 0-1,2 1 0,4-1 0,2 1 1,10 61-212,-4-68 59,-6-35-119,1 0 1,1 0-1,2 0 0,0-1 0,1 1 0,1-1 0,2-1 0,0 1 0,1-1 1,1-1-1,1 0 0,12 15 60,-24-38-811,0-3 308</inkml:trace>
  <inkml:trace contextRef="#ctx0" brushRef="#br0" timeOffset="8537.127">5433 1258 4689,'-19'345'3665,"-51"68"-2469,39-157-1527,28-248-139,0-9 195</inkml:trace>
  <inkml:trace contextRef="#ctx0" brushRef="#br0" timeOffset="8884.913">5395 1174 6097,'72'-35'2717,"66"48"-2166,-28 8-198,-99-16-371,0 0-1,1-1 1,0 0 0,-1-1 0,1 0-1,0-1 1,1 0 0,-1-1-1,0 0 1,0-1 0,1 0-1,-1-1 1,0-1 0,0 0-1,1 0 19,62-22-1121,-48 0 761</inkml:trace>
  <inkml:trace contextRef="#ctx0" brushRef="#br0" timeOffset="9327.944">5239 1626 5145,'12'-7'1929,"5"-3"-1409,6-1-88,11 8 24,0 0-16,3-4-8,4 4-32,-1-8-64,3 8-80,6 6-96,2-3-72,-1 9-64,-6-6 0,-8-4-48,-4 2-32,-7 1-232,1 0-152,1-1 248</inkml:trace>
  <inkml:trace contextRef="#ctx0" brushRef="#br0" timeOffset="9954.756">6575 1372 5193,'0'-20'2756,"2"27"-2026,-11 208-424,-9-2 1,-11 12-307,-2 16 406,22-136-389,8-100-470,-5-13 193</inkml:trace>
  <inkml:trace contextRef="#ctx0" brushRef="#br0" timeOffset="10221.687">6041 1920 6089,'0'-7'2177,"15"0"-1777,7 4-32,2 0 56,33 3 80,26 1 80,9-1-16,-10 0-104,1-3-103,-1 3-169,-10-7-80,-1 12-80,-3-5-32,-7 0-296,-7-8-273,-13-9 121,-21-5 152</inkml:trace>
  <inkml:trace contextRef="#ctx0" brushRef="#br0" timeOffset="11277.68">7768 1434 3841,'52'-7'3317,"19"-19"-3070,-66 24-121,-5 1-104,0 0 1,1 0-1,-1 0 1,0 1-1,0-1 1,0 0-1,1 0 0,-1 0 1,0 0-1,0 1 1,0-1-1,-1 0 1,1 0-1,0 0 0,0 0 1,0 1-1,-1-1 1,1 0-1,0 0 1,-1 1-1,1-1 0,0 0 1,-1 0-1,1 1 1,-1-1-1,1 0 1,-1 1-1,0-1 1,1 1-1,-1-1 0,0 1 1,1-1-1,-1 1 1,0-1-1,1 1 1,-1 0-1,0-1 0,0 1 1,0 0-1,1 0 1,-1-1-1,0 1 1,0 0-1,0 0 0,0 0 1,1 0-1,-1 0 1,0 0-1,0 0 1,0 1-1,1-1 0,-1 0 1,0 0-1,0 1 1,0-1-1,0 0-22,-173 21 2011,-17 40-1708,171-54-281,1 1 1,0 0-1,0 2 1,1 0-1,0 1 1,0 0-1,2 2 1,-1 0-1,2 1 1,0 0-1,0 2 1,2-1-1,0 2 0,-5 8-22,9-15 18,-5 9 51,1 1-1,1 0 1,1 1 0,0 0 0,2 1-1,1 0 1,0 0 0,2 1-1,0-1 1,2 2 0,0-1-1,2 0 1,0 1 0,2-1-1,1 1 1,2 14-69,-1-29 18,0 0 1,1 0-1,0 0 1,1 0-1,0-1 1,0 1-1,0-1 1,1 0-1,1 0 1,0 0-1,0-1 1,0 0-1,0 0 0,1-1 1,1 0-1,-1 0 1,1 0-1,0-1 1,0 0-1,0-1 1,1 0-1,-1 0 1,1-1-1,0 0 1,0 0-1,1-1 0,-1-1 1,0 1-1,1-1 1,-1-1-1,1 0 1,8-1-19,5 1 5,-1 0-1,1-2 1,-1-1 0,0-1-1,0 0 1,0-2 0,-1-1 0,0 0-1,0-2 1,-1 0 0,3-3-5,100-85-142,-72 63 14,-32 24 150,-63 43 255,22-11-217,1 2 0,1 1 1,1 1-1,1 0 0,2 1 0,0 1 0,2 1 0,1 0 1,-8 27-61,13-29 73,1 0 1,0 0 0,3 1 0,0 0 0,1-1 0,2 1 0,1 1 0,1-1 0,1 0-1,5 19-73,13-11-226,-17-71-2221,-19-24 1766</inkml:trace>
  <inkml:trace contextRef="#ctx0" brushRef="#br0" timeOffset="11973.345">8171 473 4225,'30'-54'4058,"-11"88"-2410,11 77-1256,-5 2 0,-5 1 0,-5 1-1,-1 101-391,-3 14 76,-10 0-1,-10-1 0,-22 106-75,24-261-4,-4 0-1,-4-1 1,-2 0 0,-3-1 0,-4-2-1,-3 0 1,-2-1 0,-4-2 0,-2-2 0,-4-1-1,-2-1 1,-5 1 4,32-48-633,14-14 219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4T19:02:12.258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5578 2430 5937,'-67'-10'2912,"106"-5"-2314,-23 7-577,0 1-1,0 0 0,1 1 1,0 1-1,1 0 1,-1 2-1,1 0 0,-1 1 1,1 0-1,0 2 0,0 0 1,0 1-1,-1 1 1,1 0-1,-1 2 0,1 0 1,-1 1-1,0 0 0,0 1 1,-1 1-1,0 1 0,11 7-20,-18-9 2,-1 1-1,0 0 0,0 1 1,0-1-1,-1 1 0,0 1 1,-1-1-1,0 1 0,0 0 1,-1 1-1,0-1 0,-1 1 1,0 0-1,0 0 0,-1 0 1,0 1-1,-1-1 0,0 4-1,-4-7 7,0 0 0,-1 0 0,0 0-1,-1-1 1,1 1 0,-1-1 0,-1 0-1,1 0 1,-1 0 0,0-1 0,0 0-1,0 0 1,-1 0 0,0 0 0,0-1-1,0 0 1,-1 0 0,1-1 0,-1 0-1,0 0 1,-1 0-7,-22 14 30,-212 152 1063,241-169-1089,0 0 0,0 0 0,1 0 1,-1 1-1,0-1 0,0 0 0,0 0 0,0 1 1,0-1-1,1 1 0,-1-1 0,0 0 1,0 1-1,0 0 0,1-1 0,-1 1 0,0-1 1,1 1-1,-1 0 0,1 0 0,-1-1 1,1 1-1,-1 0 0,1 0 0,-1 0 0,1-1 1,0 1-1,-1 0 0,1 0 0,0 0 1,0 0-1,0 0 0,0 0 0,0 0 0,0-1 1,0 1-1,0 0 0,0 0 0,0 0 1,0 0-1,0 0 0,1 0 0,-1 0 0,0-1 1,1 1-1,-1 0 0,1 0 0,-1 0 0,1-1 1,-1 1-1,1 0 0,-1 0 0,1-1 1,0 1-1,-1-1 0,1 1 0,0 0 0,0-1 1,0 0-1,0 1-4,57 23-31,-57-24 31,349 82-705,-80-1-142,-268-80 846,0 0 0,0-1 1,-1 1-1,1 0 0,-1 0 0,1 0 0,-1 0 0,1 0 0,-1 1 1,1-1-1,-1 0 0,0 1 0,0-1 0,0 1 0,0-1 0,0 1 1,0-1-1,0 1 0,0 0 0,-1-1 0,1 1 0,-1 0 0,1 0 1,-1 0-1,0-1 0,1 1 0,-1 0 0,0 0 0,0 0 0,-1 0 1,1-1-1,0 1 0,0 0 0,-1 0 0,1 0 0,-1-1 0,0 1 1,1 0-1,-1 0 0,0-1 0,0 1 0,0-1 0,0 1 0,0-1 1,-1 1-1,1-1 0,0 0 0,-1 0 0,1 0 0,-1 1 0,1-1 1,-1 0-1,1-1 0,-1 1 0,0 0 0,0 0 0,1-1 0,-1 1 1,0-1-1,0 0 0,0 1 0,1-1 0,-2 0 1,-1 3 10,-414 221 1210,157-111-143,33-23-160,102-52-591,113-33-468,23-7-131,29-11-297,83-84-1143,-37 36 1247</inkml:trace>
  <inkml:trace contextRef="#ctx0" brushRef="#br0" timeOffset="918.143">6720 2953 6233,'-54'31'1982,"83"-74"-667,80-66-719,-36 40-527,-3-3-1,-3-3 0,-4-3 0,-3-3 1,10-24-69,-22-17 218,-48 123-208,0 0 0,0 0 0,0 0-1,0 0 1,0 0 0,0 1 0,-1-1-1,1 0 1,0 0 0,-1 0 0,1 0 0,-1 0-1,1 0 1,-1 0 0,1 0 0,-1 0-1,0 0 1,1 0 0,-1 0 0,0-1 0,0 1-1,0 0 1,1 0 0,-1-1 0,0 1-1,0 0 1,0-1 0,0 1 0,0-1-1,-1 1 1,1-1 0,0 0 0,0 0 0,0 1-1,0-1 1,0 0 0,0 0 0,-1 0-1,1 0 1,0 0 0,0 0 0,0 0 0,0-1-1,0 1 1,0 0 0,0-1 0,-1 1-1,1-1 1,0 1 0,0-1 0,0 1-1,0-1 1,1 0 0,-1 1 0,0-1 0,0 0-1,0 0 1,0 0 0,1 1 0,-1-1-1,0 0 1,1 0 0,-1 0 0,1 0 0,-1 0-1,1-1 1,0 1 0,-1 0 0,1 0-1,0-1-9,-10 23 11,1 0-1,1 0 0,1 1 0,1-1 1,0 2-1,2-1 0,1 1 0,1-1 1,0 1-1,2 0 0,1 0 0,1-1 1,0 1-1,2-1 0,2 5-10,1 46 45,9 499 291,-18-528-330,-2 0 0,-2 0-1,-2 0 1,-2-1 0,-1-1-1,-16 37-5,21-62 6,-2 0 0,0-1 0,0 1 0,-2-2 0,0 1 0,0-1 0,-2-1 0,1 0 0,-2 0 0,0-2-1,-1 1 1,0-2 0,-1 0 0,0 0 0,0-1 0,-1-1 0,-13 5-6,24-12 3,-1-1-1,1 1 1,0-1 0,-1 0-1,0 0 1,1 0 0,-1-1-1,1 0 1,-1 0 0,0-1-1,1 1 1,-1-1 0,1 0-1,-1-1 1,1 1 0,-1-1-1,1 0 1,0 0 0,0-1-1,0 0 1,0 0 0,0 0-1,1 0 1,0-1 0,-1 1-1,1-1 1,0-1 0,1 1-1,-1 0 1,1-1 0,0 1-1,0-1 1,0 0 0,1 0-1,-1-1 1,1 1 0,1 0-1,-1-1 1,0-1-3,3 4 40,1-1 1,-1 1-1,0 0 1,1 0-1,0 0 1,-1 0-1,1 0 1,0 0-1,1 1 1,-1-1-1,0 1 1,1-1-1,0 1 1,-1 0-1,1 0 1,0 0-1,0 0 1,0 0-1,0 1 1,0 0-1,1-1 1,-1 1-1,0 0 1,1 1-1,-1-1 1,1 0-1,-1 1 1,1 0-1,-1 0 1,0 0-1,1 0 1,-1 1-1,1-1 1,-1 1-1,1 0 1,-1 0-1,0 0 1,0 0-1,3 2-40,15-3 244,571-14 1590,-590 14-1842,-1 1-38,0-1-1,-1 1 0,1-1 1,0 1-1,0-1 0,0 1 1,0-1-1,0 0 0,0 1 1,0-1-1,0 0 0,0 0 1,0 0-1,0 0 0,0 0 1,0 0-1,0 0 0,0 0 1,0 0-1,0 0 0,0 0 1,0-1-1,-1 1 0,1 0 1,0-1-1,0 1 0,0-1 1,0 1-1,0-1 0,0 1 1,-1-1-1,1 1 0,0-1 1,0 0-1,-1 0 0,1 1 1,-1-1-1,1 0 0,-1 0 1,1 0-1,-1 0 0,1 0 1,-1 1-1,0-1 0,1 0 1,-1 0-1,0 0 0,0 0 1,0 0-1,0 0 0,1 0 1,-2 0-1,1 0 0,0 0 1,0 0-1,0 0 0,0 0 1,-1 0-1,1-1 47,-25-19-797</inkml:trace>
  <inkml:trace contextRef="#ctx0" brushRef="#br0" timeOffset="-3134.476">0 2675 3825,'4'-5'214,"0"-1"1,1 1 0,0-1-1,-1 1 1,2 1 0,-1-1-1,1 1 1,-1 0 0,1 0-1,0 0 1,1 1 0,-1 0-1,0 0 1,1 1 0,5-2-215,23-11 191,21-20 68,-1-3 0,-3-2-1,0-2 1,-3-3 0,-2-1-1,-2-3 1,31-42-259,-3 8 116,-19 22-36,118-132 190,91-137-270,-249 313 7,-1-1 1,0 0-1,-2-1 0,0 0 1,-1-1-1,-1 0 1,-1 0-1,0-1 0,-2 0 1,-1-1-1,0 1 1,-2-1-1,0 0 1,-1 0-1,-2 0 0,-1-15-7,0 31 4,-1 0-1,-1-1 1,1 1-1,-1 0 0,0 0 1,0 0-1,-1 1 1,1-1-1,-1 1 1,-1 0-1,1 0 0,-1 0 1,0 1-1,0-1 1,0 1-1,0 0 0,-1 1 1,0-1-1,0 1 1,0 0-1,0 1 0,0-1 1,0 1-1,-1 1 1,-5-2-4,-166-11 12,157 16-9,-1 2 0,1 0 0,0 2 0,0 0 0,1 1 0,-1 1 0,2 1 0,-1 1 0,1 1 0,1 0 0,0 2 0,0 0 1,1 0-1,1 2 0,1 0 0,0 1 0,0 0 0,-9 17-3,-1 4 16,1 1 0,2 0 0,1 2 0,3 1 0,1 0 0,2 1 0,2 1-1,-7 36-15,-10 116 39,7 2-1,4 192-38,14-244 9,3 333 179,22-351 173,-19-125-351,1 0 1,0 0-1,0 0 0,0 0 0,1 0 0,-1-1 0,0 1 1,1-1-1,-1 1 0,1-1 0,-1 0 0,1 0 0,0 0 1,-1 0-1,1 0 0,0-1 0,0 1 0,-1-1 1,1 0-1,0 0 0,0 0 0,0 0 0,-1 0 0,1-1 1,0 1-1,0-1 0,0 0 0,-1 0 0,1 0 0,-1 0 1,1 0-1,-1-1 0,1 1 0,-1-1 0,1 1 0,-1-1 1,0 0-1,0 0 0,0 0 0,0 0 0,0 0 1,-1 0-1,2-3-10,114-135 48,1-46-33,85-107-18,-183 271 3,-10 9-2,0 0 1,1 1-1,0 0 1,1 1-1,1 0 0,0 1 1,0 0-1,1 1 1,0 1-1,0 0 0,7-2 2,-20 10 0,1 0 0,-1 0 0,0 0 0,1 0 0,-1 0 0,0 0 0,0 0 0,1 1 0,-1-1 0,0 0 0,0 1 0,0-1 0,0 1 0,1-1-1,-1 1 1,0-1 0,0 1 0,0 0 0,0 0 0,0-1 0,0 1 0,0 0 0,-1 0 0,1 0 0,0 0 0,0 0 0,-1 0 0,1 0 0,0 1 0,-1-1 0,1 0-1,-1 0 1,0 0 0,1 0 0,-1 1 0,0-1 0,0 0 0,0 0 0,0 1 0,0-1 0,0 0 0,0 1 0,0-1 0,0 0 0,-1 1 0,-1 40 32,-2-1 0,-2 1 1,-2-1-1,-2 0 0,-1-1 1,-2 0-1,-2-1 0,-5 7-32,-169 292 671,162-263-467,67-77-184,8-25-22,-2-2-1,0-2 0,-2-2 0,-1-1 1,-2-3-1,-2-1 0,-1-2 0,-2-2 1,12-20 2,25-23 4,-52 61 1,0 0 0,2 2 1,0 0-1,2 2 0,0 1 0,22-12-5,-46 30 2,0 0-1,0 0 1,0 0 0,1 1 0,-1-1-1,1 0 1,-1 1 0,0 0 0,1-1 0,-1 1-1,1 0 1,-1-1 0,1 1 0,-1 0-1,1 0 1,-1 0 0,1 0 0,-1 1-1,1-1 1,-1 0 0,1 1 0,-1-1-1,0 1 1,1-1 0,-1 1 0,0-1-1,1 1 1,-1 0 0,0 0 0,0 0-1,1 0 1,-1 0 0,0 0 0,0 0-1,0 0 1,0 0 0,-1 0 0,1 1 0,0-1-1,0 0 1,-1 1 0,1-1 0,-1 0-1,1 1 1,-1-1 0,1 1 0,-1-1-1,0 1 1,0-1 0,0 1 0,0-1-1,0 1 1,0-1 0,0 1 0,0-1-1,-1 1 1,1-1 0,-1 1 0,1-1-1,-1 0 1,1 1 0,-1-1 0,0 0-1,0 1 1,1-1 0,-1 0 0,0 0 0,0 0-1,-1 1-1,-17 65 272,-3 0-1,-2-1 1,-4-2 0,-3 0-1,-2-2 1,-29 40-272,18-27 313,32-55-265,0 1 0,2 1 0,1 0 0,0 0 0,2 1 0,0 0 0,2 0 0,0 1 0,2 2-48,2-25-2,0 0 0,1 1-1,-1-1 1,1 0-1,-1 1 1,1-1 0,-1 1-1,1-1 1,0 1-1,0-1 1,0 0 0,0 1-1,0-1 1,0 1-1,0-1 1,0 1 0,1-1-1,-1 1 1,1-1-1,-1 0 1,1 1 0,-1-1-1,1 0 1,0 1-1,-1-1 1,1 0 0,0 0-1,0 0 1,0 0-1,0 0 1,0 0 0,0 0-1,1 0 1,-1 0-1,0 0 1,0 0 0,1-1-1,-1 1 1,0-1-1,1 1 1,-1-1 0,0 1-1,1-1 1,-1 0-1,1 1 1,-1-1 0,1 0-1,-1 0 1,2 0 2,72-37-395,-57 26 251,369-237-3622,-283 180 3154</inkml:trace>
  <inkml:trace contextRef="#ctx0" brushRef="#br0" timeOffset="-2279.554">2663 2753 5177,'-92'-35'2988,"84"30"-2964,0 0 1,0 1 0,0 0-1,0 1 1,-1-1 0,1 2-1,-1-1 1,0 1 0,0 1-1,0-1 1,0 2 0,0-1-1,0 1 1,0 0 0,0 1-1,-6 1-24,-12 10 21,1 0-1,1 2 1,0 1-1,0 1 1,2 1 0,0 0-1,1 2 1,1 1-1,0 1 1,2 1-1,0 0 1,2 1 0,1 1-1,0 1 1,2 0-1,1 1 1,1 1-1,1 0 1,-5 22-21,10-34 81,1 0 0,0 1 0,2-1 0,-1 1 0,2 0 0,0 0-1,1 0 1,1 0 0,0 0 0,1 0 0,1 0 0,1 0 0,2 8-81,-4-21 10,1 0 0,0 0 0,0 0 1,0 0-1,0 0 0,1-1 0,-1 1 0,1-1 0,-1 1 0,1-1 0,0 0 0,0 0 0,0 0 0,0-1 0,0 1 1,0-1-1,1 1 0,-1-1 0,0 0 0,1-1 0,-1 1 0,1 0 0,-1-1 0,1 0 0,-1 0 0,1 0 1,-1 0-1,1 0 0,-1-1 0,1 0 0,-1 0 0,1 0 0,-1 0 0,0 0 0,0 0 0,1-1 0,0-1-10,119-65 41,-40 13-21,2 4 1,2 4 0,49-16-21,-37 13 44,-88 39 169,-22 22 390,-15 120-251,25-125-348,1-1-1,-1 1 1,1 0-1,0-1 1,1 1-1,-1-1 1,1 1-1,0-1 1,1 1-1,-1-1 1,1 1-1,0-1 1,0 0-1,1 0 0,-1 0 1,1 0-1,0 0 1,1-1-1,-1 1 1,1-1-1,0 0 1,0 0-1,0 0 1,0-1-1,1 0 1,0 1-1,0-1 0,-1-1 1,2 1-1,-1-1 1,0 0-1,0 0 1,1 0-1,-1-1 1,1 0-1,-1 0 1,1-1-1,-1 1 1,1-1-1,0 0 0,-1 0 1,1-1-1,-1 0 1,1 0-1,0 0 1,-1-1-1,2 0-3,159-106 44,-44 20-321,-22 36-789,-60 36 698</inkml:trace>
  <inkml:trace contextRef="#ctx0" brushRef="#br0" timeOffset="-1969.584">2927 2484 8338,'-29'-8'3008,"14"-13"-2415,10 26-241,8-5-144,2 4-80,-1-1-320,1 1-272,3 4-569,4 1-207,0-1 688</inkml:trace>
  <inkml:trace contextRef="#ctx0" brushRef="#br0" timeOffset="-959.616">3973 2998 7330,'-171'-23'2992,"47"-11"-2937,118 30-67,-1-1 0,0 2 0,0-1 1,0 1-1,0 0 0,0 0 1,-1 1-1,1 0 0,-1 1 0,0-1 1,0 1-1,1 1 0,-1 0 1,0 0-1,0 0 0,0 1 0,1 0 1,-1 0-1,0 1 0,1 0 1,-1 1-1,1-1 0,0 2 0,0-1 1,0 1-1,0 0 0,1 0 1,-1 0-1,1 2 12,-2 5-10,1 0 1,1 1-1,0 0 0,1 0 1,0 0-1,1 1 0,0-1 1,1 1-1,0 0 0,1 0 1,1 0-1,0 1 1,0-1-1,2 0 0,-1 0 1,2 0-1,0 0 0,3 10 10,-6-20 15,1 1 0,0 0-1,1 0 1,-1 0 0,1 0-1,0 0 1,0-1 0,0 1-1,0 0 1,1-1 0,-1 1-1,1-1 1,0 1-1,0-1 1,0 0 0,1 0-1,-1 0 1,1 0 0,0 0-1,-1 0 1,1-1 0,0 1-1,1-1 1,-1 0-1,0 0 1,1 0 0,-1-1-1,1 1 1,-1-1 0,1 0-1,0 0 1,0 0 0,0 0-1,-1 0 1,1-1 0,0 0-1,0 0 1,0 0-1,0 0 1,0-1 0,0 1-1,-1-1 1,1 0 0,0 0-1,0-1 1,-1 1 0,1-1-1,0 0-14,24-20 41,-1-2-1,-2 0 1,0-2-1,-1-1 1,-2 0-1,-1-2 0,-1 0 1,-2-2-1,11-24-40,-5 15 14,34-68-2,-4-3 0,-6-1 1,-4-3-1,-6-1 0,-5-2 1,-4-1-1,-7-2 0,6-88-12,-30 117 83,-7 94 36,-64 216 253,9-10-314,-16 54 212,-27 175-270,93-370 78,8-44-39,0 1 1,2 0-1,0 0 0,2 0 0,0 0 0,2 0 0,0 1 0,2-1 0,1 0 0,3 11-39,-5-31 0,0-1 0,0 1 0,0 0-1,1-1 1,-1 1 0,1-1 0,0 0 0,0 1-1,0-1 1,1 0 0,-1 0 0,1 0-1,0-1 1,-1 1 0,1-1 0,0 1 0,1-1-1,-1 0 1,0 0 0,1 0 0,-1-1-1,1 1 1,-1-1 0,1 0 0,0 0 0,-1 0-1,1 0 1,0-1 0,0 1 0,0-1-1,0 0 1,-1 0 0,1-1 0,0 1 0,0-1-1,0 0 1,-1 0 0,1 0 0,0 0-1,-1-1 1,1 1 0,0-2 0,327-174 35,-330 176-32,-1 1-1,1 0 1,-1-1 0,1 1 0,-1-1 0,1 1 0,0 0 0,-1-1 0,1 1 0,0 0 0,-1-1 0,1 1 0,0 0-1,-1 0 1,1 0 0,0 0 0,-1 0 0,1 0 0,0 0 0,0 0 0,-1 0 0,1 0 0,0 0 0,-1 0-1,1 0 1,0 1 0,-1-1 0,1 0 0,0 0 0,-1 1 0,1-1 0,0 1 0,-1-1 0,1 0 0,-1 1 0,1-1-1,-1 1 1,1-1 0,-1 1 0,1 0 0,-1-1 0,0 1 0,1-1 0,-1 1 0,0 0 0,1-1 0,-1 1-1,0 0 1,0-1 0,0 1 0,0 0 0,1 0 0,-1-1 0,0 1 0,0 0 0,0-1 0,-1 1 0,1 0 0,0 0-1,0-1 1,0 1 0,0 0 0,-1-1 0,1 1-3,-8 59 234,6-51-189,4 125 269,-2-131-311,1 1 1,0 0 0,-1 0-1,2-1 1,-1 1-1,0 0 1,1-1 0,-1 0-1,1 1 1,0-1-1,0 0 1,1 0 0,-1 0-1,0 0 1,1 0-1,0-1 1,0 1 0,0-1-1,0 1 1,0-1-1,0 0 1,1 0 0,-1-1-1,0 1 1,1-1 0,0 0-1,-1 0 1,1 0-1,0 0 1,-1 0 0,4-1-4,14-2 2,-1-2 0,0-1 0,0 0 0,0-1 0,-1-1 0,0-1 0,0-1 0,0-1-1,-2 0 1,1-1 0,-1-1 0,-1-1 0,0 0 0,-1-1 0,0-1 0,-1 0 0,5-9-2,-15 20 1,109-135 50,-110 134-48,1-1 1,-1 0-1,0-1 1,-1 1-1,0 0 1,0-1-1,0 1 1,-1-1-1,0 0 1,0 0-1,-1 1 1,1-1-1,-2 0 1,1 0-1,-1 1 1,0-1-1,0 0 1,-1 1-1,1-1 1,-2 1-1,1-1 1,-1 1-1,0 0 1,-3-4-4,2 3 3,-1 1 1,-1 0 0,1 0-1,-1 0 1,0 1-1,0-1 1,-1 2-1,0-1 1,0 1-1,0 0 1,0 0-1,0 1 1,-1 0 0,0 0-1,1 0 1,-1 1-1,0 1 1,0-1-1,0 1 1,0 1-1,-1 0 1,1 0 0,0 0-1,0 1 1,0 0-4,-199 54-44,189-49-44,-1 0 0,1 1 0,1 1 0,-1 1-1,2 1 1,-1 0 0,1 1 0,1 1 0,0 0-1,0 1 1,1 0 0,1 1 0,1 1 0,0 0 0,0 1-1,2 0 1,-8 15 88,19 14-905,42-19 359</inkml:trace>
  <inkml:trace contextRef="#ctx0" brushRef="#br0" timeOffset="5028.72">3443 70 6073,'-61'-39'3215,"-69"24"-2593,89 13-304,-1-4-289,-1 1 0,0 3 0,1 1 0,-1 2 0,0 3 0,0 1 0,1 1 1,0 3-1,1 1 0,0 3 0,0 1 0,1 1 0,-16 11-29,40-12-21,1 0 0,0 1 0,1 1 0,1 0 0,0 1 0,1 0 0,1 1 0,0 0 0,2 1 0,0 0 0,1 1-1,1 0 1,1 0 0,-2 13 21,-2-4-3,-4 10 2,3-11 8,0 2-1,2-1 0,1 1 0,2 1 0,1 0 0,1-1 1,1 1-1,2 15-6,5-34 34,0 0 1,0 0-1,1 0 0,1-1 0,0 0 1,1 0-1,0 0 0,0-1 1,1 0-1,0 0 0,1-1 1,0 0-1,1-1 0,0 0 1,0-1-1,0 1 0,1-2 1,0 0-1,1 0 0,-1-1 1,1 0-1,0-1 0,0-1 1,1 0-1,-1 0 0,1-1 0,-1-1 1,1 0-1,0-1 0,10 0-34,-18 0 10,40 4-10,0-1 0,1-3 0,-1-1 1,1-3-1,-1-1 0,1-3 0,160-45-2071,-159 52 1547</inkml:trace>
  <inkml:trace contextRef="#ctx0" brushRef="#br0" timeOffset="5449.814">3814 877 8610,'-5'3'3113,"8"6"-2633,4-4-96,-4-5-160,4 2-80,1-1-72,4 1 0,3 1-88,-1-1-128,0 0-472,33 6-297,-40-16 513</inkml:trace>
  <inkml:trace contextRef="#ctx0" brushRef="#br0" timeOffset="6037.562">4829 171 5769,'-23'20'276,"1"1"0,1 0 0,0 1 0,2 2 0,1 0 0,1 1 0,1 0 0,1 1-1,-11 28-275,12-23 79,0 2 0,3 0 0,1 1-1,1 0 1,1 0 0,3 1 0,0 1-79,4-24 50,0-1 0,1 1 0,1 0 0,-1-1 0,2 1 0,0 0 0,0-1 0,1 1 0,0-1 0,1 0 0,1 0 0,-1-1 0,2 1 0,-1-1 0,2 0 0,-1 0-1,1-1 1,1 0 0,-1 0 0,2-1 0,-1 0 0,8 6-50,-6-5 38,1-1-1,0 0 1,0 0-1,1-1 0,0-1 1,0 0-1,0-1 1,1 0-1,0-1 0,0 0 1,0-1-1,0 0 0,0-1 1,1-1-1,-1 0 1,1-1-1,-1 0 0,1-1 1,-1 0-1,1-1 1,-1-1-1,0 0 0,0-1 1,0-1-1,-1 0 0,1 0 1,-1-1-1,0-1 1,-1 0-1,7-5-37,9-18 57,-1-1 0,-2-2 0,-2 0 1,-1-1-1,-1-1 0,-2-1 0,-1-1 0,-3 0 0,0-1 1,-3-1-1,-1 0 0,-2 0 0,-1-1 0,-2-7-57,-3 27 15,0 0 1,-2 0-1,0 0 0,-2 0 0,0 0 0,-1 0 1,-1 0-1,-1 1 0,-1-1 0,-4-9-15,7 22-12,0 0-1,0 1 1,-1-1-1,0 1 0,0 0 1,-1 0-1,0 0 1,0 0-1,0 1 0,-1 0 1,0 0-1,1 1 1,-2-1-1,1 1 1,0 1-1,-1-1 0,0 1 1,0 0-1,0 0 1,0 1-1,0 0 1,-1 1-1,1-1 0,-1 1 1,1 1-1,-1-1 1,1 1-1,-8 1 13,-10 4-175,-1 1 0,1 1 0,0 1 0,1 2 0,0 0 0,1 1 0,0 2 0,0 0 0,1 1 0,1 1 0,1 2 0,-3 2 175,-106 92-1023,2 30 459</inkml:trace>
  <inkml:trace contextRef="#ctx0" brushRef="#br0" timeOffset="7385.51">5583 755 2240,'-10'2'4493,"29"-17"-2804,13-9-1229,281-354 1463,-301 365-1911,-2 3-4,-1 1 0,0-2 0,0 1 0,-1-1 0,0 0 1,-1-1-1,0 0 0,-1 0 0,0 0 0,-1-1 0,-1 0 0,0 0 0,2-9-8,-59 124 146,-25 583 244,65-632-380,-3 0-1,-3-1 0,-1-1 0,-3-1 0,-2 0 0,-2-2 0,-20 26-9,-16-21 32,39-135-56,23 62 27,-11-74 146,23 116 68,-3-13-103,1 0 1,1 0-1,0-1 1,0 0-1,0-1 1,1 0-1,0-1 1,0 0-1,1-1 1,-1 0 0,1-1-1,0 0 1,1-1-1,-1 0 1,1-1-1,-1 0 1,1-1-1,11-1-114,25-3 485,-26 0-394,1 1 0,0 1 0,-1 0 1,1 2-1,0 1 0,-1 1 0,1 1 1,-1 1-1,19 7-91,-43-12-1,-7-5-44,-1 0 0,0 1 0,0 1 1,0 0-1,0 0 0,0 0 1,-1 1-1,1 1 0,-1-1 0,0 2 1,1-1-1,-1 1 0,-3 1 45,-47 11-1586,30-19 996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4T16:16:43.819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1218 4204 4193,'-8'-10'170,"-1"0"-1,0 1 1,-1 0 0,0 0-1,0 1 1,-1 0 0,1 1-1,-2 0 1,1 1 0,-1 0-1,0 1 1,0 0 0,-1 1-1,1 0 1,-1 1 0,0 1-1,0 0 1,0 0 0,0 2-1,0-1 1,0 2 0,-8 0-170,6 4 8,-1-1-1,1 2 1,0 0 0,0 1 0,1 0 0,0 1 0,0 1 0,1 0 0,0 1 0,0 1-1,1 0 1,1 0-8,-106 84 38,108-76-8,0 1 0,2 0 0,0 1-1,2 0 1,0 0 0,1 0 0,2 0 0,0 1 0,1-1 0,1 1 0,1-1 0,0 1 0,2-1 0,1 1 0,0-1 0,2-1 0,0 1 0,2-1 0,0 0 0,1 0-30,-6-12 5,-1 0 0,1 0 0,0 0 1,0-1-1,1 1 0,0-1 0,0 0 1,1 0-1,0 0 0,0-1 0,1 0 1,0 0-1,0 0 0,0-1 0,0 0 1,1 0-1,0 0 0,0-1 0,0 0 1,1-1-1,0 1 0,-1-2 0,1 1 1,0-1-1,0 0 0,0 0 0,0-1 1,1 0-1,-1-1 0,0 0 0,1 0 1,2-1-6,7-7-6,0-1 0,-1 0 1,0-1-1,0-1 1,-1-1-1,0 0 0,-1-1 1,-1-1-1,0 0 1,-1-1-1,0-1 1,-1 1-1,-1-2 0,0 0 1,-2 0-1,0-1 1,-1 0-1,1-5 6,12-15-23,58-99-74,19-33 12,-6-5 0,7-39 85,-54 110 19,-4-1 1,-5-3-1,-4-1 1,-6-1 0,-4-1-1,-1-32-19,-19 55 282,-7 96-122,-166 516 89,103-278-192,-12 119-57,-54 301 60,126-624-56,3 0-1,1 0 1,1 0-1,3 1 1,3 19-4,-3-58-1,0 1 0,1 0 0,-1 0 0,1-1 0,0 1 0,1-1 0,-1 1 0,1-1 0,0 1 0,0-1 0,0 0 0,1 0 0,-1 0 0,1 0 0,0 0 0,0-1 0,0 1 0,1-1 0,-1 0-1,1 0 1,0 0 0,0-1 0,0 1 0,0-1 0,0 0 0,0 0 0,1 0 0,-1 0 0,1-1 0,-1 0 0,1 0 0,0 0 0,0-1 0,-1 1 0,1-1 0,0 0 0,2-1 1,153-44-2,-99 17 2,-2-3 0,-1-2 0,-1-3 0,-2-2 0,-2-3 0,-2-2 0,-1-2 0,-3-2 0,-2-2 0,2-6 0,242-320-60,-278 362 62,-2 0 0,0-1 0,-1 0 0,0-1 0,-1 0 0,-1 0 0,0 0 0,-1-1 1,-1 0-1,0 0 0,-1 0 0,-1-1 0,-1 1 0,0-13-2,0 22 7,-1 1 1,0-1-1,0 1 1,-1-1-1,1 1 1,-2-1-1,1 1 1,-1 0-1,0 0 1,0-1-1,0 1 1,-1 1-1,0-1 1,0 0-1,-1 1 1,1-1-1,-1 1 1,0 0-1,-1 0 1,1 1-1,-1-1 1,0 1-1,0 0 1,0 0-1,-1 1 1,0 0-1,1 0 1,-1 0-1,0 0 0,0 1 1,0 0-1,-1 0 1,1 1-1,0 0 1,-1 0-1,-5 0-7,-10 4 30,1 1 0,-1 1 0,1 1 0,1 1 0,-1 0-1,1 2 1,0 0 0,1 1 0,0 1 0,1 1-1,-2 2-29,-2 9 15,0 0-1,2 2 0,0 0 0,2 1 0,1 1 0,1 0 0,1 1 1,2 1-1,1 0 0,1 1 0,1 0 0,2 1 0,1 0 0,2 0 0,0 1 1,3-1-1,0 1 0,2 0 0,1 0 0,6 28-14,35 130 51,-38-181-50,-1 0 0,2 0 0,-1 0-1,1 0 1,0-1 0,1 0 0,0 0-1,0 0 1,1-1 0,0 0 0,0 0-1,1-1 1,-1 0 0,2 0 0,-1 0-1,0-1 1,10 3-1,-5-4-5,0-1 0,1-1 0,0 0 0,-1-1-1,1 0 1,0-1 0,-1-1 0,1 0 0,0-1-1,-1 0 1,0-1 0,1-1 0,-1 0 0,0-1 0,-1 0-1,1-1 1,-1 0 0,0-1 0,-1 0 0,1-1 0,-1-1-1,-1 1 1,0-2 0,0 1 0,-1-1 0,0-1 0,-1 0-1,0 0 1,0-1 0,-2 0 0,1 0 0,-1 0-1,-1-1 6,212-594-362,-196 569 432,-15 41 86,-47 76 321,16-23-370,2 1 0,2 2 0,3 0 0,3 1 1,2 0-1,3 1 0,3 1 0,1 27-107,2 75 49,4-162-49,0 0 1,0-1-1,1 1 0,-1 0 0,0 0 0,0-1 0,1 1 0,-1 0 0,1-1 0,0 1 0,-1-1 0,1 1 0,0 0 0,0-1 0,0 0 0,0 1 0,0-1 0,0 0 0,1 1 0,-1-1 0,0 0 1,1 0-1,-1 0 0,0 0 0,1 0 0,0 0 0,-1-1 0,1 1 0,-1 0 0,1-1 0,0 1 0,-1-1 0,1 0 0,0 0 0,0 1 0,-1-1 0,1 0 0,0 0 0,-1-1 0,1 1 0,0 0 1,0 0-1,-1-1 0,1 1 0,70-43-35,-15-15-94,-2-2-1,-3-3 1,-3-2-1,-3-2 1,1-8 129,-1 5-37,-24 39 39,-21 31 2,0 1 1,0-1-1,0 0 1,0 1-1,-1-1 0,1 1 1,0-1-1,0 1 1,-1-1-1,1 1 1,0 0-1,-1-1 1,1 1-1,-1 0 1,1-1-1,-1 1 1,1 0-1,-1 0 1,1 0-1,-1-1 1,0 1-1,1 0 1,-1 0-1,0 0 1,0 0-1,0 0 1,1 0-1,-1-1 1,0 1-1,0 0 0,0 0 1,-1 0-1,1 0 1,0 0-1,0 0 1,0 0-1,-1-1 1,1 1-1,0 0 1,-1 0-1,1 0 1,-1 0-1,1-1 1,-1 1-1,1 0 1,-1-1-1,0 1 1,1 0-1,-1-1 1,0 1-1,1-1 1,-1 1-1,0-1 1,0 1-1,0-1-4,0 7 23,-10 37 108,-1-1-65,2 1-1,2 0 1,2 1-1,2 0 1,2 40-66,2-80-64,1 1 1,0-1-1,1 0 1,-1 1-1,1-1 1,0 0-1,0 0 1,1 0-1,-1 0 1,1 0-1,0-1 1,0 1-1,1-1 1,-1 0-1,1 0 1,0 0-1,0-1 1,1 1-1,-1-1 1,1 0-1,-1 0 1,1 0-1,1 0 64,40 12-461</inkml:trace>
  <inkml:trace contextRef="#ctx0" brushRef="#br0" timeOffset="509.714">3947 4075 6337,'-68'-93'3440,"66"92"-3435,-1-1 1,0 1-1,0 0 1,0 0-1,0 0 1,0 0-1,0 1 1,0-1-1,-1 1 1,1-1-1,0 1 0,0 0 1,0 1-1,0-1 1,-1 0-1,1 1 1,0 0-1,0 0 1,0 0-1,0 0 1,0 0-1,0 1 1,1-1-1,-1 1 1,0 0-1,1-1 1,-1 1-1,1 0 1,-1 1-1,1-1 1,0 0-1,0 1 1,0-1-1,1 1 0,-1 0 1,0 0-1,0 1-5,-24 34-3,2 1-1,2 0 0,1 2 0,2 1 0,3 0 0,0 1 0,3 1 0,2 0 0,1 0 0,3 1 1,2 1-1,1-1 0,3 21 4,-4-8-9,4 1 0,2-1 1,2 0-1,3 0 0,2 0 1,9 23 8,-17-80-5,0 1 1,0 0 0,0 0-1,0-1 1,0 1-1,0 0 1,0-1-1,-1 1 1,1 0 0,-1-1-1,1 1 1,-1-1-1,0 1 1,1-1-1,-1 1 1,0-1 0,0 1-1,0-1 1,0 0-1,0 1 1,0-1-1,-1 0 1,1 0 0,0 0-1,-1 0 1,1 0-1,-1 0 1,1 0-1,-1-1 1,1 1 0,-1 0-1,1-1 1,-1 1-1,0-1 1,1 0-1,-1 0 1,0 1 0,1-1-1,-1 0 1,0 0-1,1 0 1,-1-1 0,0 1-1,1 0 1,-1-1-1,0 1 1,0-1 4,-20 3-100,2 1 8,0-2 1,-1 0-1,1-1 1,0-1 0,-1-1-1,1-1 1,0-1-1,0 0 1,0-2 91,22 6 3,-1 0 0,0 0 0,0 0 0,0 0 0,0-1 1,0 1-1,0 0 0,0-1 0,0 1 0,0-1 0,0 1 0,0-1 0,0 0 0,0 1 0,0-1 1,0 0-1,0 0 0,-1 1 0,1-1 0,0 0 0,0 0 0,-1 0 0,1 0 0,-1 0 1,1 0-1,-1 0 0,1 0 0,-1 0 0,0 0 0,0-1 0,1 1 0,-1 0 0,0 0 0,0 0 1,0 0-1,0 0 0,0 0 0,0-1 0,-1 1 0,1 0 0,0 0 0,0 0 0,-1 0 1,1 0-1,-1 0 0,1 0 0,-1 0 0,1 0 0,-1 0 0,0 0 0,0 0 0,1 0 0,-1 1 1,0-1-1,0 0 0,0 0 0,0 1 0,0-1 0,0 1 0,0-1 0,0 1 0,0-1 1,0 1-1,0-1 0,0 1 0,0 0 0,0 0 0,0-1 0,0 1 0,-1 0-3,46-33 55,2 1-1,0 3 0,2 1 1,1 3-1,43-16-54,-37 16 11,356-193-2,-369 191-9,-17 9-1,0 2 1,2 0 0,-1 2-1,2 1 1,0 1 0,6 0 0,-32 11 5,0 0 0,0 0 0,0 0 0,0 0 0,1 0 0,-1 0 0,0 1 0,1-1 0,-1 1 0,0 0-1,1 0 1,-1 0 0,0 0 0,1 0 0,-1 0 0,1 1 0,-1-1 0,0 1 0,0 0 0,1-1 0,-1 1 0,0 0 0,0 0 0,0 0 0,0 1 0,0-1 0,0 1 0,0-1 0,0 1 0,0-1 0,-1 1 0,1 0 0,-1 0 0,1 0 0,-1 0 0,0 0 0,0 0 0,0 0 0,0 0 0,0 0 0,0 1 0,-1-1 0,1 0 0,-1 1 0,1-1 0,-1 0 0,0 1 0,0-1 0,0 1 0,0-1 0,0 0 0,-1 2-5,-29 126 490,-49 87 469,78-213-952,0 0-1,0 0 1,1 0-1,-1 0 1,1-1 0,0 1-1,1 0 1,-1 0-1,0 0 1,1 0 0,0 0-1,0 0 1,0 0-1,1-1 1,-1 1 0,1 0-1,0-1 1,0 1-1,0-1 1,0 0 0,0 0-1,1 0 1,0 0-1,-1 0 1,1 0 0,0-1-1,1 1 1,-1-1 0,0 0-1,1 0 1,-1 0-1,1-1 1,-1 1 0,1-1-1,3 1-6,4 2-136,1-2 0,-1 1-1,0-1 1,1-1 0,0 0-1,-1-1 1,1 0 0,-1-1-1,1 0 1,-1-1 0,10-2 136,39-17-483</inkml:trace>
  <inkml:trace contextRef="#ctx0" brushRef="#br0" timeOffset="770.574">4439 3538 8186,'-34'-16'3056,"14"5"-2335,19 6-409,4-6-24,11 4-160,-1 6-80,12 17-296,0 8-328,0 3-617,6 19-607,-15-1 1096</inkml:trace>
  <inkml:trace contextRef="#ctx0" brushRef="#br0" timeOffset="1001.324">5206 3293 6417,'-5'50'2869,"3"97"-2614,-35 182-85,-60 234-170,72-435 10,-81 513 12,103-611-72,1 0-1,2-1 0,1 1 1,1 0-1,2-1 0,0 1 1,8 22 50,23-7-424,12-44 173</inkml:trace>
  <inkml:trace contextRef="#ctx0" brushRef="#br0" timeOffset="1549.157">4668 4433 7754,'-5'-1'410,"5"2"-371,0-1 1,0 1 0,0 0 0,0-1-1,0 1 1,0-1 0,0 1 0,0-1-1,0 1 1,0 0 0,0-1 0,0 1-1,0-1 1,0 1 0,-1-1 0,1 1-1,0-1 1,0 1 0,-1-1 0,1 1-1,0-1 1,-1 1 0,1-1 0,0 1-1,-1-1 1,1 0 0,-1 1-1,1-1 1,-1 0 0,1 1 0,0-1-1,-1 0 1,0 0 0,1 1 0,-1-1-1,1 0 1,-1 0 0,1 0 0,-1 0-1,1 1 1,-1-1 0,1 0 0,-1 0-1,0 0 1,1 0 0,-1-1 0,1 1-1,-1 0 1,1 0 0,-1 0 0,1 0-1,-1-1 1,1 1 0,-1 0 0,1 0-1,-1-1 1,1 1 0,-1 0 0,1-1-1,-1 1 1,1 0 0,-1-1 0,1 1-40,82 49 262,-32-26-269,1-3-1,1-2 0,1-2 0,1-3 1,0-1-1,0-4 0,1-1 1,0-3-1,0-3 0,0-1 0,0-4 1,0-1-1,0-3 0,30-10 8,118-9-417,-200 27 413,0-1 0,0 1-1,1-1 1,-1 1 0,0 0 0,1 1 0,-1-1 0,0 0-1,1 1 1,-1 0 0,0 0 0,0 0 0,0 0 0,0 0-1,0 1 1,0-1 0,0 1 0,0 0 0,0 0-1,-1 0 1,1 0 0,-1 0 0,0 1 0,1-1 0,-1 1-1,0-1 1,0 1 0,-1 0 0,1 0 0,-1 0 0,1 0-1,-1 0 1,0 0 0,0 0 0,0 1 0,-1-1 0,1 0-1,-1 0 1,1 1 0,-1-1 0,0 0 0,-1 1 0,1-1-1,0 0 1,-1 1 0,0-1 0,0 1 4,-3 15 66,-2-1 1,0 1 0,-1-1-1,0 0 1,-2-1-1,0 1 1,-1-2-1,0 1 1,-2-2 0,0 1-1,0-2 1,-8 7-67,-142 132 557,52-17-218,108-135-336,0 0 0,1 1 0,0-1 0,-1 0 0,1 0 1,0 1-1,0-1 0,-1 1 0,1-1 0,0 1 0,1 0 0,-1-1 0,0 1 0,0 0 0,1 0 1,-1 0-1,1-1 0,-1 1 0,1 0 0,0 0 0,0 0 0,0 0 0,0 0 0,0 0 0,0-1 1,0 1-1,1 0 0,-1 0 0,1 0 0,-1 0 0,1-1 0,0 1 0,0 0 0,0-1 1,0 1-1,0 0 0,0-1 0,0 1 0,0-1 0,1 0 0,-1 1 0,0-1 0,1 0 0,-1 0 1,1 0-1,0 0 0,-1 0 0,1 0 0,0 0 0,-1-1 0,1 1 0,0-1 0,0 1 1,0-1-1,0 0 0,0 1 0,-1-1 0,1 0 0,0 0 0,0 0 0,0-1 0,0 1 0,0 0 1,0-1-4,142-58 37,-114 44-38,7-1-82,-1-2 0,-1-1 0,0-2-1,-1-1 1,-2-2 0,0-1-1,-2-2 1,10-11 83,-34 32-14,-1-1 1,0 1-1,0-2 0,0 1 0,-1 0 1,0-1-1,-1 0 0,0 0 0,0 0 0,0 0 1,-1 0-1,0-1 0,-1 1 0,0-1 1,0 1-1,-1-1 0,0 1 0,0-1 1,-1 1-1,-1-1 0,1 1 0,-1 0 1,0-1-1,-1 1 0,-1-2 14,-5-9 23,-2 0 1,0 0-1,-1 1 1,-1 0-1,-1 1 1,0 1-1,-2 0 1,1 1-1,-2 0 0,0 2 1,0 0-1,-2 0 1,1 2-1,-2 1 1,1 0-1,-1 1 1,-1 1-1,1 1 0,-7-1-23,22 6 14,1 0 0,0 1 0,-1-1-1,1 1 1,-1 0 0,1 0 0,-1 0-1,1 1 1,-1-1 0,0 1-1,1 0 1,-1 0 0,0 1 0,1 0-1,-1 0 1,1 0 0,-1 0 0,1 0-1,-1 1 1,1 0 0,0 0-1,0 0 1,0 1 0,0-1 0,0 1-1,0 0 1,1 0 0,-1 0 0,1 0-1,0 1 1,0 0 0,0-1 0,1 1-1,-1 0-13,3 12 12,0-1-1,0 1 1,2-1-1,0 1 1,1-1-1,0 0 1,1 0-1,1 0 0,0 0 1,1-1-1,1 0 1,0 0-1,1-1 1,0 0-1,6 7-11,7 8 2,1-2-1,1 0 1,1-2-1,2 0 1,0-2-1,1-1 1,1 0-1,1-3 1,1 0-1,0-2 1,1-1-1,1-2 1,1-1-1,-1-1 1,2-2-1,24 4-1,-26-7-59,-12 0-166,0-1 0,0-1 0,1-1-1,-1-1 1,1-1 0,-1-1 0,1-1 0,-1 0-1,1-1 1,7-3 225,32-13-468</inkml:trace>
  <inkml:trace contextRef="#ctx0" brushRef="#br0" timeOffset="1863.639">6118 3856 8010,'-18'2'2888,"46"35"-2320,27 15 9,32 12-89,9 5-80,4 0-264,-10-19-136,-24 7-536,-16 17-425,-34 22 577</inkml:trace>
  <inkml:trace contextRef="#ctx0" brushRef="#br0" timeOffset="2759.564">763 5673 5177,'-44'32'2087,"44"-32"-2079,0 1 0,0 0-1,0-1 1,0 1 0,1 0-1,-1 0 1,0-1 0,0 1-1,0 0 1,0-1 0,1 1-1,-1 0 1,0-1 0,1 1-1,-1 0 1,1-1 0,-1 1-1,0-1 1,1 1 0,-1-1 0,1 1-1,0-1 1,-1 1 0,1-1-1,-1 0 1,1 1 0,0-1-1,-1 0 1,1 1 0,0-1-1,-1 0 1,1 0 0,0 1-1,-1-1 1,1 0 0,0 0-1,0 0 1,-1 0 0,1 0-1,0 0 1,-1 0 0,1 0 0,0-1-1,0 1 1,-1 0 0,1 0-1,0-1 1,-1 1 0,1 0-1,0-1-7,28-4 101,0-2-1,-1-1 1,0-1-1,0-2 1,-1 0-1,2-4-100,68-25 195,11 10-145,0 4-1,2 6 1,1 4 0,0 5-1,0 5 1,0 5 0,83 11-50,87 12 17,-2 12 1,21 17-18,-163-28 20,578 68 45,-310-50-25,198-12-40,-474-29 7,218 0 34,0 16-1,18 17-40,52-9 1475,-227-23-794,-182-2-707,-17 1-76,-29 4-214,-37 14-265,-26 4 226</inkml:trace>
  <inkml:trace contextRef="#ctx0" brushRef="#br0" timeOffset="4141.891">1346 7077 4097,'51'-45'1883,"372"-273"-640,-106 45-1090,-289 249-144,-2-2-1,-1-1 0,-1-1 1,-1-1-1,-1-1 0,0-5-8,-16 27 8,-2 0 0,1-1 0,-1 1 1,-1-1-1,1 0 0,-2 0 0,1-1 0,-1 1 0,0 0 0,-1-1 0,0 1 0,-1-1 0,0 0 0,0 1 0,-1-1 1,-1 1-1,1-1 0,-1 1 0,-1 0 0,0 0 0,0 0 0,-1 0 0,0 0 0,0 1 0,-6-8-8,6 8 15,-2 1 1,1 0-1,-1-1 0,0 2 0,-1-1 0,0 1 1,0 0-1,0 0 0,0 1 0,-1 0 0,0 0 0,0 1 1,0 0-1,-1 1 0,0-1 0,1 2 0,-1-1 1,0 1-1,0 1 0,0-1 0,0 1 0,-1 1 0,1 0 1,0 0-1,0 1 0,0 0 0,0 1 0,0 0 1,0 0-1,0 1 0,0 0 0,1 0 0,0 1 0,-6 4-15,-4 7 3,1 2-1,1 0 1,1 1-1,1 0 1,0 1-1,1 1 1,1 0-1,1 1 1,1 0-1,1 1 0,0 0 1,2 0-1,-1 10-2,-21 74-5,5 1 0,4 1-1,6 0 1,1 55 5,0 54 12,9 0-1,10 1 1,9-1 0,12 20-12,-21-218 2,-1 1 1,-1 0-1,-1 0 1,-1 0-1,-1 0 1,-1 1-1,0-1 0,-2 0 1,0 0-1,-1 0 1,-1 0-1,-1-1 1,-1 1-1,0-1 1,-2 0-1,0-1 1,-1 0-1,-1 0 1,-1-1-1,-5 7-2,6-15 6,-1 0 0,0 0 0,-1-1-1,0 0 1,0-1 0,0-1 0,-1 0 0,0-1 0,0 0 0,-1-1-1,0 0 1,1-1 0,-1-1 0,0 0 0,0-1 0,0 0-1,0-1 1,0-1 0,0 0 0,0-1 0,-12-3-6,22 4 2,-1-1-1,0 0 1,1 0 0,0 0 0,-1-1-1,1 0 1,0 1 0,0-1 0,0-1 0,1 1-1,-1-1 1,1 1 0,0-1 0,0 0-1,0 0 1,0 0 0,1 0 0,0-1-1,0 1 1,0-1 0,0 0 0,1 1 0,-1-1-1,1 0 1,0 0 0,1 0 0,-1 0-1,1 1 1,0-4-2,2-10-1,0 1 1,0 0-1,2 0 0,0 0 0,1 0 1,0 1-1,2-1 0,3-4 1,23-43 38,4 2 0,1 2 0,4 1 0,2 2 0,3 3 0,1 1-1,3 3 1,3 1 0,1 4 0,2 1 0,2 3 0,11-2-38,77-46 87,-5-7 1,-4-5 0,109-105-88,-55 36 34,-102 95-14,-5-4-1,40-49-19,-108 109 6,-1 0-1,-1-2 1,-1 0 0,-1 0-1,-1-1 1,-1-1 0,-1 0-1,-1 0 1,0-1-1,-2 0 1,-1-1 0,-1 0-1,-1 0 1,-2 0 0,0 0-1,-1 0 1,-2-11-6,1 33 2,0 0 0,0 0 1,0 0-1,-1-1 0,1 1 0,-1 0 1,1 0-1,-1 0 0,0 0 0,0 0 0,-1 0 1,1 0-1,0 0 0,-1 0 0,0 0 1,0 1-1,0-1 0,0 1 0,0-1 0,0 1 1,-1 0-1,1 0 0,-1 0 0,1 0 1,-1 0-1,0 0 0,0 1 0,0 0 0,0-1 1,0 1-1,0 0 0,0 1 0,0-1 1,0 0-1,-1 1 0,1 0 0,0 0 0,0 0 1,-1 0-1,1 0 0,0 0 0,0 1 1,0 0-1,0 0 0,-1 0 0,1 0 0,0 0 1,0 0-1,1 1 0,-1-1 0,-1 2-2,-16 10 14,0 0-1,2 2 0,-1 0 0,2 1 0,0 1 0,1 1 1,1 0-1,-8 12-13,-71 110 86,6 3-1,6 4 1,7 4 0,6 3 0,-7 41-86,73-188 5,-13 28 78,2 1 0,2 0 0,1 1 0,1 0 1,2 1-1,2 0 0,-1 31-83,7-65 10,-1 0 1,0 1-1,1-1 0,0 0 0,0 1 1,1-1-1,-1 0 0,1 0 1,0 0-1,0 1 0,0-1 0,0 0 1,1 0-1,-1 0 0,1-1 1,0 1-1,1 0 0,-1-1 0,1 1 1,-1-1-1,1 0 0,0 0 1,0 0-1,0 0 0,1 0 1,-1-1-1,1 1 0,-1-1 0,1 0 1,0 0-1,0 0 0,0-1 1,0 0-1,0 1 0,0-1 0,0-1 1,1 1-1,-1-1 0,1 1-10,6-4 7,0 0 1,0 0-1,0-1 0,0 0 0,-1-1 0,0 0 0,0-1 0,0 0 0,-1-1 0,3-2-7,-3 3 5,185-130 42,42-71-56,-148 133-7,-54 43 8,2 1 1,1 2-1,1 2 1,1 1-1,24-10 8,-63 35 0,1-1-1,-1 0 0,1 1 0,0-1 1,0 1-1,-1-1 0,1 1 0,0-1 1,0 1-1,0 0 0,-1-1 0,1 1 1,0 0-1,0 0 0,0 0 0,0 0 1,0 0-1,0 0 0,-1 0 0,1 0 1,0 0-1,0 0 0,0 0 0,0 0 1,0 0-1,0 1 0,-1-1 0,1 0 1,0 1-1,0-1 0,0 1 0,-1-1 1,1 1-1,0-1 0,-1 1 0,1-1 1,0 1-1,-1 0 0,1-1 0,-1 1 1,1 0-1,-1 0 0,1-1 0,-1 1 1,1 0-1,-1 0 0,0 0 0,0 0 1,1-1-1,-1 1 0,0 0 1,0 0-1,0 0 0,0 0 0,0 0 1,0 0 0,-8 50-1,7-49 2,-102 264 230,-41-18 273,139-224-378,35-32-100,15-16-92,0-1 0,-2-3 1,-1-1-1,-1-3 0,13-13 66,11-8-117,-4 5-11,2 3-1,2 2 1,51-23 128,-114 63 0,1 1 0,0 0 0,0-1-1,0 1 1,0 0 0,0 1 0,1-1 0,-1 0 0,0 1 0,1 0 0,-1 0-1,1 0 1,0 0 0,-1 1 0,1-1 0,0 1 0,-1 0 0,1 0-1,0 0 1,-1 0 0,1 1 0,0 0 0,-1 0 0,1 0 0,-1 0-1,1 0 1,-1 0 0,0 1 0,1 0 0,-1 0 0,0 0 0,0 0 0,0 0-1,-1 1 1,1-1 0,0 1 0,-1-1 0,0 1 0,2 2 0,1 14 64,-1 0 0,-1 1 0,0-1 0,-2 1 1,0-1-1,-1 1 0,-1-1 0,-1 1 0,-1-1 0,-5 18-64,-1 27 299,9-60-323,-1 1-1,1 0 1,0-1 0,0 1-1,0-1 1,1 1 0,-1 0-1,1-1 1,0 1 0,1-1-1,-1 1 1,1-1 0,0 0-1,0 0 1,0 0 0,1 0-1,-1 0 1,1 0 0,0-1-1,0 1 1,0-1 0,1 1-1,-1-1 1,1-1 0,-1 1-1,1 0 1,0-1 0,0 0-1,0 0 1,1 0 0,-1 0-1,0-1 1,1 1 0,-1-1-1,1 0 1,0-1 0,3 1 24,45 7-426</inkml:trace>
  <inkml:trace contextRef="#ctx0" brushRef="#br0" timeOffset="4486.717">4942 6771 8178,'-22'-15'1566,"17"11"-1416,0-1 0,0 1 1,-1 1-1,1-1 1,-1 1-1,0 0 1,0 0-1,0 0 1,0 1-1,0 0 0,0 0 1,-1 1-1,1 0 1,-1 0-1,1 0 1,-5 1-151,-12 60-1154,22-47 995,-9 38 57,2 1-1,3 0 1,2 1-1,2-1 1,2 0-1,3 1 1,2-1-1,2 0 103,10 6 77,1-1 1,4-2-1,1 0 1,3-1-1,2-2 0,24 31-77,-51-52 361,-45-37-10,41 6-351,-46-11 57,0 2-1,-1 2 0,0 3 1,0 1-1,-40 4-56,26 16-466,69-6-99,33-6 226</inkml:trace>
  <inkml:trace contextRef="#ctx0" brushRef="#br0" timeOffset="5092.932">5892 6933 5377,'-55'-112'4417,"53"109"-4382,0 0 0,-1 1 0,1 0 0,-1-1 0,1 1 0,-1 0 0,0 0 0,0 0 0,0 1 0,0-1 0,0 1 0,-1-1 0,1 1 0,0 0 0,-1 1 0,1-1 0,0 0 0,-1 1 0,1 0 0,-1 0 0,1 0 0,-1 0 0,1 0 0,0 1 0,-1 0 0,1-1 0,-1 1 0,1 0 0,0 1 0,0-1 0,0 1 0,0-1 0,0 1 0,-2 2-35,-5 3-47,0 1 0,1 0 0,0 0-1,1 1 1,0 0 0,0 0 0,1 1 0,0 0 0,1 1 0,0 0 0,0 0 0,2 0 0,-1 0 0,1 1 0,1-1 0,0 1 0,-1 7 47,-1 13-45,1 0 1,2 0-1,1 1 1,2-1-1,1 0 1,1 1 44,0-10-3,1-1 1,1 0-1,1 0 1,1 0-1,1-1 1,1 0-1,0 0 1,2-1-1,0 0 0,8 7 3,-17-22 5,0 0-1,1 0 0,-2-1 0,1 1 0,-1 1 0,1-1 0,-1 0 0,-1 0 0,1 0 0,-1 0 0,0 1 0,0-1 0,0 0 0,-1 0 0,0 1 0,0-1 0,0 0 0,-1 0 0,0 0 0,0 0 1,0-1-1,0 1 0,-1 0 0,1-1 0,-1 1 0,-2 0-4,-98 72 160,91-71-152,0-1 0,0 0 1,-1-1-1,1-1 0,-1 0 0,0-1 0,0 0 1,0-1-1,0 0 0,0-1 0,0 0 1,0-1-1,0-1 0,0 0 0,0-1 1,0 0-1,-5-3-8,15 6 0,-1 0 0,1-1-1,-1 1 1,1-1 0,0 0 0,-1 0 0,1 0 0,0 0 0,0 0 0,-1-1 0,1 1-1,0-1 1,0 0 0,1 0 0,-1 0 0,0-1 0,1 1 0,-1 0 0,1-1-1,0 0 1,0 1 0,0-1 0,0 0 0,0 0 0,1 0 0,-1-1 0,1 1-1,0 0 1,0 0 0,0-1 0,0 1 0,1-1 0,-1 1 0,1-1 0,0 1-1,0 0 1,0-1 0,0 1 0,1-1 0,0 1 0,-1-1 0,1 1 0,0 0-1,1-1 1,-1 1 0,1 0 0,-1 0 0,1 0 0,0 0 0,0 0 0,0 1-1,0-1 1,1 0 0,2-1 0,20-10-8,0 2 0,1 1 1,0 1-1,1 1 0,0 2 0,1 0 0,0 2 0,0 1 0,13 0 8,68-14 2,-22-1 11,0 3 0,0 4 0,1 4 0,0 4 0,54 5-13,-108 2 14,-11-2 57,0 0-1,0 2 0,0 1 0,-1 0 0,1 2 0,-1 0 0,0 2 0,14 7-70,8 28 342,-41-39-335,-1 0-1,1-1 1,-1 1 0,1-1-1,0 0 1,0 0 0,1 0-1,-1 0 1,1-1-1,-1 1 1,1-1 0,0 0-1,0 0 1,0 0 0,0 0-1,0-1 1,0 0-1,0 0 1,4 1-7,17-4-7,0 0-1,1-2 1,-1 0-1,0-2 1,-1-1-1,0-1 1,0-1 0,0-1-1,-1-1 1,-1-1-1,0-1 1,15-12 7,-28 21-11,0-1 0,-1 0 0,0-1-1,0 0 1,0 0 0,0-1 0,-1 0 0,0 0 0,-1-1 0,0 1 0,0-2 0,0 1 0,-1 0 0,0-1 0,-1 0 0,0 0 0,-1-1-1,1 1 1,-2-1 0,1 1 0,-1-1 0,-1 0 0,0 0 0,0 0 0,-1 0 0,-1 0 0,1 0 0,-1 0 0,-1 0 0,-1-4 11,0 4 7,-1 0 0,0 0 0,0 0 0,-1 1 0,-1-1 0,1 1 0,-2 1-1,1-1 1,-1 1 0,0 0 0,-1 0 0,1 1 0,-2 0 0,1 1 0,-1 0 0,0 0 0,0 0 0,-1 1 0,1 1 0,-1 0 0,0 0 0,0 1 0,-1 0 0,1 1 0,-1 0 0,1 0 0,-1 1 0,1 1 0,-1 0 0,-6 1-7,-8 6-15,-1 1 0,1 1-1,0 2 1,1 0 0,0 2 0,1 0 0,1 2 0,0 0-1,0 2 1,2 0 0,0 1 0,1 1 0,1 1-1,1 1 1,1 0 0,-12 21 15,-34 33-513,-29 17 186</inkml:trace>
  <inkml:trace contextRef="#ctx0" brushRef="#br0" timeOffset="8314.126">1 9795 5665,'102'-142'2199,"-61"97"-2073,167-219-132,57-34-167,6 22 29,-231 238 160,-40 38-14,0-1 1,1 0-1,-1 1 1,1-1-1,-1 1 1,0-1-1,1 1 0,-1-1 1,1 1-1,-1-1 1,1 1-1,-1-1 1,1 1-1,-1 0 1,1-1-1,0 1 0,-1 0 1,1-1-1,0 1 1,-1 0-1,1 0 1,0 0-1,-1 0 0,1 0 1,0-1-1,-1 1 1,1 0-1,0 0 1,-1 1-1,1-1 1,0 0-1,-1 0 0,1 0 1,0 0-1,-1 1 1,1-1-1,0 0 1,-1 0-1,1 1 1,-1-1-1,1 1 0,-1-1 1,1 0-1,0 1 1,-1-1-1,0 1 1,1-1-1,-1 1 0,1 0 1,-1-1-1,0 1 1,1-1-1,-1 1 1,0 0-1,0-1 1,1 1-1,-1 0 0,0-1 1,0 1-1,0 0 1,0-1-1,0 1 1,0 0-1,0-1 0,0 1 1,0 0-1,0-1 1,0 1-1,0 0 1,-1 0-3,-32 94 386,-53 173 448,81-248-756,-1 1 0,-2-2-1,0 1 1,0-1 0,-2-1 0,-1 1 0,0-2 0,-12 15-78,18-26 32,-3 4 27,0-1 0,1 1 1,0 1-1,0-1 0,1 1 0,1 0 0,0 0 0,0 1 0,1 0 0,1-1 1,-1 4-60,5-13 3,-1 1 0,1-1 0,0 1 0,0-1 0,0 0 0,0 0 0,0 0 0,0 1 1,0-1-1,1 0 0,-1-1 0,1 1 0,0 0 0,-1 0 0,1-1 0,0 1 0,0-1 1,0 1-1,0-1 0,0 0 0,0 0 0,0 0 0,1 0 0,-1 0 0,0 0 0,1 0 1,-1-1-1,1 0 0,-1 1 0,0-1 0,1 0 0,-1 0 0,1 0 0,-1 0 0,1-1 1,-1 1-1,0-1 0,1 1 0,-1-1 0,0 0 0,1 0 0,-1 0 0,0 0 0,0 0 1,0-1-4,41-50-10,103-120-163,-80 95 47,4 4 0,3 2 0,3 4 0,15-7 126,-65 54-8,0 2 0,1 0 1,1 2-1,1 1 0,0 1 1,0 2-1,2 1 0,3 0 8,-32 9 1,1 1 0,0 0 0,-1 0-1,1 0 1,0 0 0,-1 1 0,1-1-1,0 1 1,0 0 0,-1-1 0,1 1-1,0 0 1,0 1 0,0-1-1,-1 0 1,1 1 0,0 0 0,0 0-1,-1-1 1,1 1 0,-1 1 0,1-1-1,-1 0 1,1 1 0,-1-1 0,0 1-1,0 0 1,1 0 0,-1 0 0,0 0-1,-1 0 1,1 0 0,0 0-1,-1 1 1,1-1 0,-1 0 0,0 1-1,1 2 0,0 19 30,-1-1 0,-1 1 0,-1 0 0,-2 0 0,0-1 0,-1 1 0,-2-1 0,-4 13-30,-111 279 187,105-259-132,19-55-54,1-2-1,-1 1 1,0 0 0,0-1 0,0 1 0,0-1-1,0 0 1,0 0 0,0 0 0,0-1-1,0 1 1,-1-1 0,1 1 0,0-1 0,-1 0-1,1 0 1,-1 0 0,0-1 0,0 1-1,0 0 1,0-1 0,0 1 0,0-1 0,0-1-1,331-356-16,-267 305 18,3 3 1,2 2 0,1 4-1,3 3 1,4 3-3,-13 16 11,-65 24-10,0-1 1,0 1-1,0 0 0,1 0 0,-1 0 0,0 0 1,0 0-1,0 1 0,0-1 0,0 0 0,1 0 1,-1 1-1,0-1 0,0 0 0,0 1 1,0 0-1,0-1 0,0 1 0,0-1 0,0 1 1,0 0-1,-1 0 0,1-1 0,0 1 0,0 0 1,-1 0-1,1 0 0,0 0 0,-1 0 1,1 0-1,-1 0 0,1 0 0,-1 0 0,0 0 1,1 0-1,-1 1 0,0-1 0,0 0 0,0 0 1,0 0-1,0 0 0,0 0 0,0 1 1,0-1-1,0 0 0,0 0 0,-1 0 0,1 0 1,0 0-1,-1 0-1,-48 140 128,18-56-59,-3-2 0,-5-1 0,-3-2 0,-3-2 0,-28 34-69,49-66 126,29-46-90,50-44-23,99-103-20,-121 127 10,1 2 1,0 1-1,1 1 0,1 3 0,26-7-3,-39 12 0,-12 4 0,0 1 0,0 1 0,0 0 0,0 0 0,1 1 0,-1 0 0,0 1 0,1 1 0,-1 0 0,0 0 0,1 1 0,-1 0 0,0 1 0,0 0 0,0 1 0,8 4 0,4 2 2,0-2-1,1 0 0,1-2 1,-1 0-1,1-2 0,0-1 1,0 0-1,0-2 0,0-1 1,0-1-1,0-2 0,10-2-1,-23 3 2,-1-1-1,1 0 0,-1-1 1,0 0-1,0-1 0,-1 0 1,1-1-1,-1 0 0,0-1 1,-1 0-1,1 0 0,-2-1 1,1-1-2,-3 3 5,-1-1 0,0 0 0,0 0 0,-1-1 0,0 1 0,0-1 0,0 0 0,-1 0 0,-1 0 0,1-1 0,-1 1 1,-1-1-1,0 1 0,0-1 0,0 1 0,-1-1 0,0 0 0,-1 1 0,0-1 0,-1-1-5,-1 3 1,-1 0-1,0 1 1,0-1 0,-1 1-1,0 0 1,0 0 0,0 1-1,-1 0 1,0 0-1,0 0 1,0 0 0,0 1-1,-1 0 1,0 0 0,1 1-1,-2 0 1,1 0 0,0 1-1,0 0 1,-1 0 0,1 1-1,-1 0 1,0 0-1,1 0 1,-1 1 0,0 0-1,-6 2 0,-5-3-1,-1 1-1,1 1 1,0 1-1,0 1 0,0 0 1,1 1-1,-1 1 0,1 1 1,0 1-1,0 0 1,1 2-1,0 0 0,0 0 1,1 2-1,1 0 1,0 1-1,0 0 0,1 1 1,-3 5 1,15-16 1,0 0 0,0 0 0,0 0 1,0 0-1,0 1 0,1-1 0,-1 1 1,1-1-1,-1 1 0,1-1 0,0 1 0,0 0 1,1 0-1,-1 0 0,0-1 0,1 1 1,0 0-1,-1 0 0,1 0 0,0 0 1,1 0-1,-1 0 0,0 0 0,1 0 1,0-1-1,0 1 0,0 0 0,0 0 0,0-1 1,0 1-1,1 0 0,-1-1 0,1 0 1,-1 1-1,1-1 0,0 0 0,0 0 1,0 0-1,2 1-1,128 17 48,-63-21-41,-1-2 1,1-3-1,-1-4 1,0-2 0,-1-3-1,2-4-7,209-37 41,-274 55-35,1 0-1,-1 0 1,1 0-1,0 1 1,-1 0-1,1-1 0,-1 2 1,1-1-1,0 1 1,-1-1-1,1 1 1,-1 1-1,1-1 1,-1 0-1,0 1 0,0 0 1,0 0-1,0 1 1,0-1-1,0 1 1,0-1-1,-1 1 0,1 0 1,-1 1-1,0-1 1,0 1-1,0-1 1,0 1-1,-1 0 0,1 0 1,-1 0-1,0 0 1,-1 0-1,1 1 1,-1-1-1,1 1 0,-1-1 1,0 1-1,-1-1 1,1 1-6,-3 3 20,3-9-13,-1 1 1,0 0-1,1-1 0,-1 1 0,0 0 0,1 0 0,-1-1 0,1 1 0,-1 0 0,0 0 0,1 0 1,-1 0-1,1-1 0,-1 1 0,0 0 0,1 0 0,-1 0 0,1 0 0,-1 0 0,1 0 0,-1 0 0,1 0 1,-1 0-1,0 0 0,1 1 0,-1-1 0,1 0 0,-1 0 0,0 0 0,1 0 0,-1 1 0,1-1 1,-1 0-1,0 0 0,1 1 0,-1-1 0,0 0 0,1 1 0,-1-1 0,0 0 0,0 1 0,1-1 1,-1 0-1,0 1 0,0-1 0,0 0 0,1 1 0,-1-1 0,0 1 0,0-1 0,0 1 0,0-1 1,0 0-1,0 1 0,0-1 0,0 1 0,0-1 0,0 1 0,0-1 0,0 1 0,0-1 0,0 0 0,0 1 1,-1-1-8,5-1 7,0-1 1,0 0 0,0 0 0,0 0 0,0 0 0,-1-1 0,1 0 0,-1 1 0,0-1-1,1-1 1,-1 1 0,-1 0 0,1-1 0,0 1 0,-1-1 0,0 0 0,0 0-1,0 0 1,0 0 0,-1 0 0,0 0 0,1 0 0,-2-1 0,1 1 0,0 0 0,-1-1-1,0 1 1,0 0 0,0-1 0,0 1 0,-1-1 0,0 1 0,0 0 0,-1-3-8,1 6 9,0-1 0,0 1 0,-1 0 1,1 0-1,-1 0 0,1 0 0,-1 0 0,1 0 1,-1 0-1,0 0 0,1 1 0,-1-1 0,0 0 1,1 1-1,-1 0 0,0-1 0,0 1 1,0 0-1,1 0 0,-1 0 0,0 0 0,0 0 1,0 1-1,1-1 0,-1 0 0,0 1 1,0 0-1,1-1 0,-2 1-9,-7 2 111,-52-10 21,52 15-105,10-8-18,2 1 9,6 3-16,-5-3-10,0 0-4,-2-1 11,23 32 44,-11-5-14,54 81 64,-65-99-89,1 0-1,0 0 1,0 0 0,1-1-1,0 1 1,0-1-1,1 0 1,0 0-1,0 0 1,1-1-1,0 0 1,0 0-1,1 0 1,0-1-1,0 0 1,0 0-1,1-1 1,0 0-1,0 0 1,1-1-1,-1 0 1,1-1 0,-1 0-1,1 0 1,0 0-1,1-1 1,-1-1-1,1 0-3,6-6 5,-1-1 0,1-1 0,-1 0 0,0-1 0,-1-1 0,0 0 0,0-1 0,-1 0 0,0-1 0,-1-1 0,0 0 0,-1-1 0,0 0 0,-1 0 0,-1-1 0,5-9-5,-5 13 5,-1 1 0,0-1 0,-1 0 0,0 0 0,-1-1 1,0 0-1,0 0 0,-1-1 0,-1 1 0,0-1 0,0 0 0,-1 0 0,-1-1 0,0 1 0,-1-1 0,0 1 0,0-1 0,-2 1 0,0-1 1,-1-5-6,-3 4-5,-1 1 0,0-1 0,-1 1 0,-1 1 0,0-1 0,0 1 0,-1 1 0,-1 0 0,0 0 1,0 1-1,-1 0 0,-1 0 0,1 2 0,-2-1 0,1 1 0,-1 1 0,0 1 0,-5-3 5,11 7-7,0 0 0,1 1-1,-1-1 1,0 1 0,0 1-1,0-1 1,0 1 0,0 1-1,0-1 1,0 1 0,0 0-1,0 0 1,0 1 0,1 0-1,-1 0 1,1 1 0,-1 0-1,1 0 1,0 1 0,0-1-1,0 1 1,1 0 0,-3 3 7,-112 118-75,117-122 74,-14 20-4,1 1 0,1 1 1,2 0-1,0 0 0,1 2 0,2-1 0,1 1 0,1 1 0,1 0 0,1 0 0,2 0 0,1 1 0,1-1 0,1 1 0,2-1 0,3 26 5,3-3-8,2-1 1,2 1 0,2-2-1,2 0 1,3 0-1,1-2 1,3 0-1,2-1 1,2-1 7,66 97-32,-55-89-24,-3 0-1,-2 3 0,-2 0 0,0 9 57,-26-56-11,0 1 0,-1 0 1,0 0-1,0 0 0,-1 0 0,-1 0 0,0 1 1,0-1-1,-1 0 0,0 1 0,-1-1 0,0 0 1,0 1-1,-1-1 0,-1 0 0,0 0 0,0 0 1,-1 0-1,0-1 0,-1 0 0,0 1 0,0-2 1,-1 1-1,0-1 0,0 1 0,-1-2 0,0 1 1,-1-1-1,0 0 0,0-1 0,-4 3 11,-23 10-24,-1-2-1,0-1 1,-1-2-1,0-1 1,-1-2 0,-1-2-1,0-2 1,0-1-1,0-2 1,-1-2-1,1-1 1,-16-3 24,23 1 17,1-1-1,-1-2 1,1-1 0,0-1-1,0-2 1,-4-3-17,32 11 9,0 0 1,-1-1-1,1 0 0,0 1 0,0-1 1,-1 0-1,1 0 0,0-1 1,0 1-1,0-1 0,0 0 1,1 1-1,-1-1 0,0 0 1,1-1-1,-1 1 0,1 0 0,0-1 1,0 1-1,0-1 0,0 0 1,0 0-1,1 0 0,-1 0 1,1 0-1,-1 0 0,1 0 1,0 0-1,1 0 0,-1 0 0,0-1 1,1 1-1,0 0 0,0-1 1,0 1-1,0 0 0,0-1 1,1 1-1,-1 0 0,1-1 1,0 1-1,0 0 0,0 0 1,1 0-1,-1 0 0,1 0 0,-1 0 1,1 0-1,0 1 0,0-1 1,0 1-1,1-1-9,154-188 169,-36 75-138,5 6-1,4 5 1,43-20-31,234-192 8,118-157 19,-510 462-23,-7 4 6,0 0-1,1 1 1,0 0-1,0 1 1,0 0 0,1 0-1,0 1 1,0 0-1,0 1 1,1 0-1,7-1-9,-17 4 7,1 1 0,-1-1 0,1 1 0,-1 0 0,1-1 0,-1 1 0,1 0-1,-1 0 1,1 0 0,-1 0 0,1 0 0,-1 1 0,1-1 0,-1 0 0,0 1-1,1-1 1,-1 1 0,1-1 0,-1 1 0,0 0 0,1-1 0,-1 1 0,0 0-1,0 0 1,1 0 0,-1 0 0,0 0 0,0 0 0,0 0 0,0 1-1,-1-1 1,1 0 0,0 1 0,0-1 0,-1 0 0,1 1 0,-1-1 0,1 1-1,-1-1 1,0 0 0,1 1 0,-1-1 0,0 1 0,0-1 0,0 1 0,0 0-1,0-1 1,0 1 0,-1-1 0,1 0 0,-1 1-7,-22 77 211,-6-25-157,-2-2 0,-2-1 0,-2-2 0,-3-1-1,-32 31-53,43-48 20,17-19-10,6-8-4,-1 0 1,1 0 0,0 0 0,1 1 0,-1-1 0,1 1-1,0 0 1,0 0 0,0 0 0,1 1 0,-1-1 0,1 1-1,1-1 1,-1 1 0,1 0 0,0 0 0,0 5-7,2-10 0,0-1 1,-1 1-1,1 0 1,0-1-1,0 1 1,0-1-1,0 0 0,0 1 1,0-1-1,0 0 1,0 1-1,0-1 1,0 0-1,0 0 1,0 0-1,0 0 1,0 0-1,0 0 1,0 0-1,0 0 1,0 0-1,0-1 1,0 1-1,-1 0 1,1-1-1,0 1 1,0 0-1,0-1 0,0 1 1,0-1-1,0 0 1,-1 1-1,1-1 1,0 1-1,0-1 1,-1 0-1,1 0 1,-1 0-1,1 1 1,0-1-1,-1 0 1,0 0-1,1 0 1,-1 0-1,1 0 1,-1 0-1,0-1 0,4-1 0,350-328 4,-302 289 9,2 2-1,1 3 1,2 1-1,2 4 1,12-4-13,-61 32 5,1 0 1,-1 1-1,0 0 0,1 1 1,-1 0-1,1 0 0,0 1 1,0 1-1,0 0 0,-1 0 1,9 2-6,-17-1 9,0 1 1,0-1-1,1 1 0,-1 0 1,0 0-1,0 0 1,-1 0-1,1 0 1,0 0-1,-1 0 0,1 1 1,-1-1-1,0 1 1,0-1-1,0 1 1,0-1-1,0 1 0,0 0 1,-1-1-1,1 1 1,-1 0-1,0-1 1,0 1-1,0 0 0,0 0 1,0-1-1,0 1 1,-1 0-1,0-1 1,1 1-1,-1 0 0,0-1 1,0 1-1,0-1 1,-1 1-1,1-1 1,-1 0-1,1 0 0,-1 1 1,0-1-1,0 0 1,0 0-1,-1 1-9,-185 334 508,166-279-482,22-57-26,-1 0 0,1 0 0,0-1 0,0 1 1,-1 0-1,1 0 0,0 0 0,0 0 0,0 0 0,0 0 1,0 0-1,0 0 0,0-1 0,1 1 0,-1 0 0,0 0 1,0 0-1,1 0 0,-1 0 0,0-1 0,1 1 0,-1 0 1,1 0-1,-1 0 0,1-1 0,0 1 0,-1 0 0,1-1 1,0 1-1,-1-1 0,1 1 0,0-1 0,0 1 0,-1-1 1,1 1-1,0-1 0,0 0 0,0 1 0,0-1 1,-1 0-1,1 0 0,0 1 0,0-1 0,0 0 0,0 0 1,0 0-1,0 0 0,0 0 0,0-1 0,0 1 0,-1 0 1,1 0-1,0-1 0,0 1 0,111-58-4,160-176 44,-32 26-7,-236 205-30,2 0 4,0 0 0,0-1 0,-1 0 0,0 1 0,1-2 0,-1 1 0,-1-1 0,1 1 0,-1-1 1,0 0-1,0-1 0,0 1 0,-1-1 0,0 0 0,0 0 0,0 0 0,-1 0 0,0 0 1,0 0-1,0-1 0,-1 1 0,0-1 0,0 1 0,-1-1 0,0 0 0,0 1 0,0-1 1,-1 0-8,0 1-1,-1 1 1,1-1-1,-1 1 1,0 0-1,0 0 1,0 0-1,-1 0 1,0 0-1,0 1 1,0-1-1,-1 1 1,1 0-1,-1 0 1,0 0-1,0 0 1,0 1-1,-1 0 1,1 0 0,-1 0-1,0 0 1,0 1-1,0-1 1,0 1-1,0 0 1,0 1-1,-1 0 1,1-1-1,-5 1 1,-2 5-9,0 0 0,1 1-1,-1 0 1,1 1 0,0 1-1,1-1 1,-1 2 0,2-1-1,-1 1 1,1 1 0,0 0-1,0 0 1,1 1 0,1 0-1,0 0 1,0 1 9,5-9 0,-13 19 4,1 0 1,0 1-1,2 0 1,0 1-1,2 0 1,1 1-1,0 0 1,2 0-1,1 1 1,1 0-1,1 0 1,1 1-1,1-1 0,1 1 1,1-1-1,2 1 1,4 22-5,-6-43 1,0 0 1,0 0-1,1 0 0,-1 0 1,1 0-1,0 0 0,1 0 1,-1 0-1,1-1 1,0 1-1,0 0 0,1-1 1,-1 0-1,1 1 0,0-1 1,0 0-1,0 0 1,1-1-1,-1 1 0,1-1 1,0 1-1,0-1 0,0 0 1,0-1-1,1 1 0,-1-1 1,1 0-1,0 0 1,-1 0-1,1-1 0,0 0 1,0 1-1,0-2 0,0 1 1,0-1-1,0 1 0,0-1 1,0-1-1,0 1 1,5-2-2,125-94 9,190-172 26,-284 222-22,-2-3 1,-2 0 0,-3-3 0,-2 0-1,-2-2 1,-3-2 0,-2 0 0,-2-2-1,-3 0 1,-3-1 0,-2-1 0,-3-1-1,-1-11-13,22-194-70,-52 394 51,-5-2 0,-6 0 0,-26 63 19,16-51 13,-34 132 60,-20 175-73,82-295 60,12-149-61,0 0 0,0 0 1,0 0-1,0 0 0,0 0 0,0 1 1,0-1-1,1 0 0,-1 0 0,0 0 1,1 0-1,-1 0 0,1 0 0,-1 0 1,1 0-1,-1 0 0,1 0 0,0 0 1,0 0-1,-1 0 0,1-1 0,0 1 1,0 0-1,0-1 0,0 1 0,0 0 1,0-1-1,0 1 0,0-1 0,0 1 1,0-1-1,0 0 0,0 1 0,1-1 1,-1 0-1,0 0 0,0 0 0,0 0 1,0 0-1,0 0 0,1 0 0,-1 0 1,0-1-1,0 1 0,0 0 0,0-1 1,0 1-1,0 0 0,0-1 0,0 0 1,0 1-1,0-1 0,0 1 0,0-1 1,0 0-1,0 0 0,-1 0 0,1 1 0,0-1 1,0 0-1,-1 0 0,1 0 0,-1 0 1,1 0-1,-1 0 0,1 0 0,-1-1 1,0 1-1,1 0 1,14-27-260,-1-1-1,-1-1 1,-2 0-1,-1 0 1,6-28 260,-8 29-185,106-406-1371,-112 429 1602,0-1 0,0 0 1,1 1-1,0 0 1,0 0-1,1 0 0,-1 0 1,1 0-1,1 1 0,-1-1 1,1 1-1,0 0 1,0 0-1,0 1 0,1 0 1,-1 0-1,1 0 0,0 0-46,70 26 1210,91 111-311,-155-124-893,-1 1 0,0 1 0,0 0 1,-1 0-1,-1 1 0,0 1 0,0-1 0,-1 1 0,-1 1 0,0-1 1,-1 1-1,0 1 0,1 8-6,-2 4 9,-2 0 1,-1 1-1,-2-1 1,0 1-1,-2 0 0,-1-1 1,-1 0-1,-1 0 1,-2 0-1,0 0 0,-2-1 1,-1 0-1,-1-1 1,-1 0-1,-1-1 1,-1 0-1,-2-1 0,-14 16-9,31-39 0,-1 0-1,1 0 0,-1-1 1,1 1-1,-1 0 0,1 0 1,-1 0-1,1 0 0,-1 0 1,1 0-1,0 0 0,-1 0 1,1 0-1,-1 0 0,1 0 1,-1 0-1,1 1 1,-1-1-1,1 0 0,-1 0 1,1 0-1,-1 1 0,0-1 1,1 0-1,-1 1 0,1-1 1,-1 0-1,0 1 0,1-1 1,-1 0-1,0 1 0,1-1 1,-1 1-1,0-1 0,1 1 1,-1-1-1,0 1 0,0-1 1,0 1-1,0-1 0,1 1 1,-1-1-1,0 1 0,0-1 1,0 1-1,0-1 1,0 1-1,0-1 0,0 1 1,0-1-1,-1 1 0,1-1 1,0 1-1,0-1 0,0 1 1,0-1-1,-1 1 1,24-7-231,-1-2-1,0 0 1,-1-2 0,0 0 0,0-1-1,-1-1 1,-1-1 0,0-1 0,0-1-1,10-11 232,85-82-690</inkml:trace>
  <inkml:trace contextRef="#ctx0" brushRef="#br0" timeOffset="8517.854">7370 8228 9482,'-42'2'4049,"10"5"-2473,14 5-488,-11-15-383,28 6-473,6 10-152,7-11-360,24 14-281,-8-4-775,-6-5-416,3 13-401,-4 17 1169</inkml:trace>
  <inkml:trace contextRef="#ctx0" brushRef="#br0" timeOffset="9046.51">8276 8949 11018,'-105'-78'4073,"101"77"-4137,1 1 0,0-1 0,0 1 0,-1-1-1,1 1 1,0 0 0,-1 0 0,1 1 0,0-1-1,-1 1 1,1-1 0,0 1 0,0 0 0,0 0 0,0 1-1,0-1 1,0 1 0,0-1 0,0 1 0,0 0 0,1 0-1,-1 0 1,1 0 0,-1 1 0,0 1 64,-103 117-1530,68-79 1411,3 1 0,1 1 0,3 2 0,-9 20 119,34-56 31,2 1 0,-1-1 0,1 1-1,1 0 1,0 1 0,1-1 0,0 1 0,0-1 0,1 1-1,1 9-30,0-17 10,0 1 0,0-1 0,0 0 0,1 1 0,0-1 0,0 0 0,0 0 0,0 1 0,1-1 0,0 0 0,-1 0-1,2 0 1,-1-1 0,0 1 0,1 0 0,-1-1 0,1 0 0,0 0 0,0 1 0,0-2 0,1 1 0,-1 0 0,1-1 0,0 1 0,-1-1-1,1 0 1,0 0 0,0-1 0,2 1-10,15-1-83,1-1 0,-1-2-1,1 0 1,-1-1-1,0-1 1,0 0 0,0-2-1,-1-1 1,0-1 0,0 0-1,0-1 1,-2-1 0,1-1-1,-1-1 1,-1-1 0,8-7 83,47-33-564,-54 39 400,0 0 0,1 0 0,1 2-1,0 1 1,0 0 0,21-7 164,-40 17 3,0 1 0,0-1 0,1 1 0,-1-1 0,1 1 0,-1-1 0,0 1 0,1 0 0,-1-1 0,1 1 0,-1 0 0,1 0 0,-1 0 0,1 0 0,-1 0 0,0 1 0,1-1 0,-1 0 0,1 1 0,-1-1 0,0 1 0,1-1 0,-1 1 0,0 0 0,1-1 0,-1 1 0,0 0 0,0 0 0,0 0 0,0 0 0,0 0 0,0 0 0,0 0 0,0 1 0,0-1-1,0 0 1,-1 0 0,1 1 0,-1-1 0,1 0 0,-1 1 0,1-1 0,-1 1 0,0-1 0,1 1 0,-1-1-3,-3 79 583,-8-38-138,-1 0-1,-2-2 0,-2 1 1,-2-2-1,-1 0 0,-2-2 0,-6 7-444,-4 36 848,31-78-836,0-1 0,0 1 0,0 0 0,-1 0 1,2 0-1,-1-1 0,0 1 0,0 0 0,1 0 0,-1-1 0,0 1 0,1 0 0,0-1 1,-1 1-1,1 0 0,0-1 0,0 1 0,0-1 0,0 1 0,0-1 0,0 0 0,1 1 1,-1-1-1,0 0 0,1 0 0,-1 0 0,1 0 0,-1 0 0,1 0 0,-1 0 0,1-1 1,0 1-1,-1 0 0,1-1 0,0 1 0,0-1 0,-1 0 0,1 0 0,0 0 1,0 0-1,0 0 0,0 0-12,10 0 6,-1-2-1,0 1 1,0-1 0,0-1 0,-1 0 0,1-1 0,0 0 0,-1 0 0,0-1-1,4-3-5,28-16-67,-1-2 0,-2-1 0,-1-2 0,-1-1 0,-1-3 0,3-6 67,-19 16-51,-1 0 0,-2-1 0,0-1 0,-1 0 0,-2-2 0,10-24 51,-20 45 30,0-1 0,0 1-1,-1 0 1,-1-1 0,1 0-1,-1 0 1,0 0 0,0 0-1,-1 0 1,0 0 0,0-1 0,-1 1-1,0 0 1,0 0 0,-1-1-1,1 1 1,-2 0 0,1 0-1,-1 0 1,0 0 0,-1 0-1,1 0 1,-1 1 0,-1-1 0,1 1-1,-1 0 1,0 0 0,-1 0-1,1 1 1,-1-1 0,0 1-1,0 0 1,-1 0 0,0 1-1,0 0 1,0 0 0,0 0 0,-3-1-30,-21 1 85,0 1 1,-1 1-1,1 1 1,0 2-1,0 2 1,-1 0-1,2 2 1,-1 1 0,1 1-1,0 2 1,0 1-1,1 1 1,-11 7-86,7-6-17,1 1 0,0 2-1,1 1 1,1 2 0,1 0 0,-1 3 17,-100 85-1684,103-69 1021</inkml:trace>
  <inkml:trace contextRef="#ctx0" brushRef="#br0" timeOffset="9932.606">3725 99 5449,'-48'-94'2462,"49"95"-2461,-1-1-1,0 0 1,1 1 0,-1-1-1,0 1 1,0-1 0,0 1-1,0-1 1,1 1 0,-1-1-1,0 1 1,0-1 0,0 1-1,0-1 1,0 1 0,0 0-1,0-1 1,0 1-1,-1-1 1,1 1 0,0-1-1,0 1 1,0-1 0,0 0-1,-1 1 1,1-1 0,0 1-1,-1-1 1,1 1 0,0-1-1,-1 0 1,1 1 0,0-1-1,-1 0 1,1 1 0,-1-1-1,1 0 1,0 1 0,-1-1-1,1 0 1,-1 0 0,1 0-1,-1 1 1,1-1-1,-1 0 1,1 0 0,-1 0-1,1 0 1,-1 0 0,1 0-1,-1 0 1,1 0 0,-1 0-1,1 0 1,-1 0 0,1 0-1,-1-1 1,1 1 0,-1 0-1,1 0 1,-1 0 0,1-1-1,-1 1 1,1 0 0,-1-1-1,1 1 1,-1-1-1,-2 50 37,-8 118 399,-60 409 761,-45 616 848,85-733-606,23 284-1439,74-34 465,-66-709-481,0 0 1,1 0 0,-1 0 0,0 0 0,1 0 0,-1 0 0,0 1 0,1-1-1,-1 0 1,0 0 0,1 0 0,-1 0 0,0 0 0,1 0 0,-1 1 0,0-1-1,0 0 1,1 0 0,-1 1 0,0-1 0,0 0 0,1 0 0,-1 1-1,0-1 1,0 0 0,0 0 0,0 1 0,1-1 0,-1 0 0,0 1 0,0-1-1,0 1 16,28-146-1919,-13 25 1303</inkml:trace>
  <inkml:trace contextRef="#ctx0" brushRef="#br0" timeOffset="10610.354">3407 468 1344,'-30'36'684,"2"2"1,2 1-1,1 0 0,2 2 0,-1 8-684,-80 128 1120,86-152-858,0 0 0,-2-1 0,-1-1 0,-1-1-1,0 0 1,-14 8-262,36-31 22,0 1 0,0-1 0,-1 1 0,1 0 0,0-1 0,0 1 0,0-1 0,0 1 0,0 0 0,0-1 0,-1 1 0,1-1 0,0 1 0,0 0 0,-1-1 0,1 1 0,0 0 0,-1 0 0,1-1 0,0 1 0,-1 0 0,1-1 0,0 1 0,-1 0 0,1 0 0,-1 0 1,1 0-1,0-1 0,-1 1 0,1 0 0,-1 0 0,1 0 0,0 0 0,-1 0 0,1 0 0,-1 0 0,1 0 0,-1 0 0,1 0 0,0 0 0,-1 0 0,1 0 0,-1 1 0,1-1 0,0 0 0,-1 0 0,1 0 0,-1 1 0,1-1 0,0 0 0,-1 0 0,1 1-22,17-35 373,144-179 14,-35 4-343,-85 133-32,4 3 1,2 2-1,23-23-12,-43 62 5,1 1 1,2 2-1,0 0 0,2 2 1,1 2-1,1 1 0,1 1 1,17-6-6,-46 25 4,1 0 1,1 0-1,-1 1 0,0 0 1,1 0-1,0 0 1,0 1-1,0 1 1,0-1-1,0 1 0,0 0 1,0 1-1,0 0 1,0 0-1,0 1 1,0 0-1,0 0 0,0 1 1,0 0-1,0 1 1,-1 0-1,7 2-4,0 11 51,0-1 0,-1 2 1,-1-1-1,-1 2 0,0 0 0,-2 0 0,0 1 1,0 0-1,-2 0 0,-1 1 0,0 0 0,1 13-51,4 4 137,96 314 699,-102-334-810,1 1 0,1-1 0,0 0 0,2 0 0,-1 0 0,2-1 0,0-1 0,5 5-26,-11-16-12,-1 0 1,1 0-1,0-1 1,0 1-1,1-1 0,-1 0 1,0 0-1,1-1 1,0 1-1,0-1 0,0 0 1,0-1-1,0 1 1,0-1-1,0 0 0,0 0 1,1 0-1,-1-1 1,0 0-1,0 0 0,1 0 1,-1-1-1,0 1 1,0-1-1,1-1 0,-1 1 1,0-1-1,0 0 1,0 0-1,3-2 12,25-69-75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4T19:03:36.545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2413 1044 6137,'-22'-23'2899,"-17"-35"-2040,37 55-839,0 1-1,1-1 0,-1 0 0,0 1 0,0-1 0,-1 1 1,1 0-1,0-1 0,-1 1 0,1 0 0,-1 1 0,0-1 0,0 0 1,0 1-1,0-1 0,0 1 0,0 0 0,0 0 0,0 0 1,0 1-1,0-1 0,-1 1 0,1 0 0,0-1 0,0 1 0,-1 1 1,1-1-20,-32-4 31,21 2-44,0 0 0,0 1 0,1 1 0,-1 0 1,0 1-1,0 1 0,1 0 0,-1 0 0,1 2 1,0-1-1,-1 2 0,2 0 0,-1 0 0,1 1 1,-10 7 12,-148 115-221,102-38 217,4 3 0,4 3 0,-36 81 4,79-146 50,0 0 0,2 2-1,2 0 1,1 0-1,1 1 1,2 0-1,1 1 1,2 0-1,1 1 1,2-1-1,2 1 1,1-1-1,2 1 1,2 9-50,3-30 27,0 0 0,1 0 1,0 0-1,1-1 0,1-1 0,1 0 1,-1 0-1,2-1 0,0 0 0,0-1 0,1 0 1,1-1-1,0 0 0,0-1 0,1-1 1,0-1-1,0 0 0,0 0 0,1-2 1,0 0-1,1-1 0,-1 0 0,1-2 0,-1 0-27,13 4-55,-1-2-1,0-1 0,1-1 0,-1-2 0,1-1 1,0-1-1,-1-1 0,0-1 0,0-2 0,0-1 1,-1-1-1,0-1 0,7-5 56,79-26-247</inkml:trace>
  <inkml:trace contextRef="#ctx0" brushRef="#br0" timeOffset="602.993">3188 873 4993,'-9'90'4741,"-177"264"-4389,164-301-336,1 2 0,3 0 0,3 1 0,2 0-1,3 1 1,2 0 0,2 1 0,3 7-16,1-35 76,2-1 0,1 1-1,1-1 1,2 1 0,0-1 0,2 0 0,4 6-76,-8-26 38,2 1 1,0-1 0,0 0-1,0 0 1,1-1-1,1 1 1,0-1-1,0 0 1,0 0-1,1-1 1,0 0-1,0 0 1,1-1-1,0 1 1,0-2 0,0 1-1,1-1 1,0-1-1,0 1 1,0-2-1,0 1 1,5 0-39,20 1-48,0-1 0,0-2 1,0-2-1,0 0 0,0-3 1,0-1-1,0-1 0,-1-2 1,1-1-1,-2-2 0,1-1 1,-1-1-1,-1-2 0,-1-1 1,0-2-1,27-19 48,39-28-451</inkml:trace>
  <inkml:trace contextRef="#ctx0" brushRef="#br0" timeOffset="-1295.847">132 537 2745,'5'-2'155,"-4"2"-105,0 0 1,0 0-1,1 0 1,-1 0-1,0-1 1,0 1-1,1 0 1,-1-1-1,0 1 1,0 0-1,0-1 1,0 1-1,0-1 1,1 0-1,-1 1 1,0-1-1,0 0 1,0 0-1,-1 0 1,1 0-1,0 0 1,0 0-1,0 0 1,-1 0-1,1 0 1,0 0 0,-1 0-1,1 0 1,-1 0-1,0-1 1,1 1-1,-1 0 1,0 0-1,0-1 1,1 1-1,-1 0 1,0 0-1,0-1 1,0 1-1,-1 0 1,1 0-1,0-1 1,0 1-1,-1 0 1,1 0-1,-1 0 1,1-1-1,-1 1 1,1 0-1,-1 0 1,0-1-51,-10-6 1680,-9 93-1578,5 0-1,3 2 1,4-1-1,3 61-101,-6 50 160,-2-40-14,-50 939 1059,60-957-1159,19-229 0,5 1-1,3 1 0,4 1 1,18-35-46,-27 71 46,-8 21-17,83-227 737,102-190-766,-181 418 20,19-43-7,2 3 0,4 1 0,3 2 0,3 1 1,40-42-14,42 16-863,-85 78 508</inkml:trace>
  <inkml:trace contextRef="#ctx0" brushRef="#br0" timeOffset="-844.094">239 1469 5777,'-9'3'2049,"19"45"-1713,11 2-8,24 35 72,11 40 0,7-15-32,8 19-48,7-18-48,1 6-40,-3-26-120,0-14-48,-21-17-256,-15-26-184,-19 0-688,-18 7 640</inkml:trace>
  <inkml:trace contextRef="#ctx0" brushRef="#br0" timeOffset="4008.528">6358 721 4833,'-40'-59'1795,"50"63"-1544,-14 119 157,-6 167 175,153 582 11,2 146-293,-71-730-156,-230-859-896,-43-337 170,184 838 669,3 1 0,4-1 0,2-1 0,4 1 0,2-1 0,4 1 0,3-1 0,2 1 0,7-12-88,-14 69 31,2 0 0,-1 0-1,2 0 1,0 0 0,0 1 0,1-1 0,0 2 0,1-1 0,1 1-1,0 0 1,0 0 0,1 1 0,1 0 0,-1 1 0,2 0 0,-1 0-1,1 1 1,0 0 0,1 1 0,0 1 0,3-2-31,7 6 17,-1 1 0,1 0 0,0 2-1,-1 0 1,1 1 0,-1 2 0,1 0 0,-1 1 0,0 1 0,-1 1 0,0 1-1,0 1 1,0 0 0,-1 2 0,-1 0 0,0 1 0,0 1 0,-1 1-1,-1 0 1,0 1-17,7 4-20,0 0 0,-2 1 0,0 2 0,-1 0 0,-2 0 0,0 2 0,-2 1 0,0 0 0,-2 1 0,0 0 0,-2 1 0,-1 0 0,-2 1 0,2 8 20,-10-13-64,-1 0 0,0 0-1,-2 0 1,-1 0 0,-1 0-1,-1-1 1,0 1 0,-2-1-1,-1-1 1,-1 0 0,0 0-1,-2 0 1,0-1 0,-1-1 0,-1 0-1,-1 0 1,-1-2 0,0 0-1,-1 0 1,-1-2 0,0 0-1,-7 4 65,-12 8-50,0-1-1,-2-1 0,-1-3 1,-1-1-1,0-1 0,-2-3 1,-25 7 50,45-17 222,-1-2 0,1 0 0,-1-1 0,1-1 0,-1-2 0,0 0 0,0-1 0,0-1 0,0-2 0,-11-2-222,160-5 600,-11-5-579,-1-4 0,-1-6 0,0-5 0,-3-4-1,-1-5 1,-1-5 0,-3-5 0,12-11-21,308-170 31,-411 224-24,0-1 0,-1 0 0,0-1 0,-1-1 0,1 0 0,-1-1 0,-1 0 0,0-1 1,-1 0-1,0 0 0,0-1 0,-1-1 0,-1 1 0,0-2 0,-1 1 0,0-1 0,-1 0 1,-1 0-1,0-1 0,-1 1 0,-1-1 0,0 0 0,-1 0 0,0-1 0,-1 1 0,-1 0 1,-1-3-8,0 10 2,0 0 1,-1-1-1,0 1 1,0 0-1,-1 0 1,0 0-1,0 1 1,-1-1 0,0 1-1,0 0 1,-1 0-1,0 0 1,0 1-1,-1-1 1,0 1-1,0 0 1,0 1 0,-1 0-1,0 0 1,0 0-1,0 1 1,0 0-1,-1 0 1,1 1-1,-1 0 1,-2 0-3,-15-5 5,0 1 0,0 1 1,-1 1-1,0 1 0,0 2 0,-1 0 0,-19 3-5,33-2 19,-1 1 0,1 0 0,0 1 1,0 0-1,0 1 0,0 1 0,1 0 0,-1 1 0,1 0 0,-1 1 0,1 0 0,1 1 0,-1 0 0,1 1 0,0 0 0,0 1 0,1 0 0,0 1 0,1 0 0,0 1 1,0 0-1,1 0 0,0 0 0,-1 4-19,3 0 17,1 0 1,1 1 0,0-1 0,1 1-1,0-1 1,2 1 0,-1 0 0,2 0-1,0 0 1,1 0 0,0 0 0,1 0 0,1-1-1,0 1 1,1-1 0,1 0 0,1 3-18,119 229 26,-108-214-27,1-1 0,1-1 0,2 0 0,0-2 0,2 0 0,2-2 0,0 0 0,2-2 0,0-1 0,2-1 0,0-1 0,1-2 0,2-1 0,-1-1 0,9 1 1,-33-16 1,0-1 0,0 1-1,0-2 1,-1 1 0,1-1 0,0 0-1,0 0 1,0-1 0,0 0 0,0 0 0,0-1-1,0 1 1,0-2 0,-1 1 0,1-1-1,-1 0 1,0 0 0,0 0 0,0-1-1,0 0 1,-1-1 0,1 1 0,-1-1 0,0 0-1,-1 0 1,1 0 0,-1-1 0,0 0-1,0 0 1,-1 0 0,0 0 0,0 0-1,2-7 0,88-220-100,-70 159 35,82-211-178,-105 282 255,0 1 0,1-1-1,0 1 1,0-1-1,-1 1 1,2-1 0,-1 1-1,0 0 1,0-1 0,1 1-1,-1 0 1,1 0-1,0 0 1,-1 0 0,1 0-1,0 0 1,0 1-1,0-1 1,1 0 0,-1 1-1,0 0 1,1 0 0,-1-1-1,0 2 1,1-1-1,-1 0 1,1 0 0,0 1-1,-1-1 1,1 1 0,-1 0-1,1 0 1,0 0-1,-1 0 1,1 0 0,0 0-1,-1 1 1,1-1-1,-1 1 1,1 0 0,-1 0-1,1 0 1,-1 0 0,1 0-1,-1 1-11,4 8 104,-1 0 0,0 1-1,0-1 1,-1 1 0,0 0-1,-1 1 1,0-1 0,-1 1-1,-1-1 1,0 1 0,0-1-1,-1 6-103,3 12 256,-1-4-144,29 143 636,-29-164-775,0 1 0,0 0 0,0 0 0,0-1 0,1 1-1,0-1 1,0 1 0,0-1 0,1 0 0,-1 0 0,1-1-1,0 1 1,0-1 0,0 0 0,0 0 0,1 0 0,-1-1 0,1 1-1,-1-1 1,1 0 0,0 0 0,0-1 0,0 1 0,0-1 0,0 0-1,1-1 1,-1 1 0,0-1 0,0 0 0,4-1 27,98 29-3289,-81-1 2569</inkml:trace>
  <inkml:trace contextRef="#ctx0" brushRef="#br0" timeOffset="5716.714">9928 1949 5065,'-10'1'2712,"-1"-24"-2010,119-141-138,-80 117-561,-3-2-1,-1 0 1,-2-1-1,-3-2 0,-2 0 1,5-30-3,51-92-3,-51 101 733,-3 202-479,7-1 0,5-1 0,20 44-251,-49-165 1,0 7-1,2 0-1,-1 0 1,1 0 0,1 0 0,1-1 0,-1 0 0,2 0 0,0 0 0,0-1-1,1 0 1,0-1 0,1 1 0,0-2 0,7 6 0,-13-15 0,0 0 0,1 0 0,-1 0 0,0-1 0,1 1 0,-1-1 1,0 0-1,1 0 0,-1 0 0,0 0 0,0-1 0,0 1 0,0-1 0,0 1 0,0-1 0,-1 0 0,1-1 0,0 1 1,-1 0-1,0-1 0,0 1 0,1-1 0,-1 0 0,-1 1 0,1-1 0,0 0 0,-1 0 0,1 0 0,-1-1 0,0 1 1,0 0-1,0 0 0,-1-1 0,1 1 0,-1-3 0,5-4-2,156-440 45,-71 247 305,-88 201-344,-1 1 0,1 0 0,0-1 0,-1 1 1,1 0-1,0 0 0,0 0 0,0 0 0,0 0 0,0 1 0,0-1 0,0 0 0,0 1 1,0 0-1,0-1 0,1 1 0,-1 0 0,0 0 0,0 0 0,0 1 0,0-1 1,0 0-1,0 1 0,1-1 0,-1 1 0,0 0 0,0 0 0,-1 0 0,1 0 0,0 0 1,0 0-1,0 0 0,-1 0 0,1 1 0,0-1 0,-1 1 0,1-1 0,-1 1 0,0 0 1,0 0-1,1-1 0,-1 1 0,0 0 0,-1 0 0,1 0 0,0 0 0,0 0 0,-1 0 1,0 0-1,1 1 0,-1-1 0,0 0 0,0 0 0,0 0 0,0 0 0,0 0 1,0 0-1,-1 1 0,1-1-4,12 217 218,-3-161-143,-8-36-44,1-1 0,0 1-1,2-1 1,1 0-1,0 0 1,2 0-1,0 0 1,1-1-1,1 0 1,1-1 0,1 0-1,1-1 1,0 0-1,1-1 1,8 8-31,-15-21 0,0 1 0,0-1 0,0 0 0,1 0 0,0-1 0,-1 0 0,1 0-1,0-1 1,1 0 0,-1 0 0,0 0 0,1-1 0,-1 0 0,1-1 0,-1 0 0,0 0 0,1 0 0,-1-1 0,1 0 0,-1 0 0,0-1 0,1 0 0,-1-1 0,0 1 0,0-1 0,-1 0 0,7-5 0,-6 3 2,0-1 1,0 0 0,0-1-1,-1 0 1,0 0 0,0 0-1,-1-1 1,0 1 0,-1-1 0,1 0-1,-1-1 1,-1 1 0,0-1-1,0 0 1,2-9-3,2-3 0,125-301 29,-26 72 408,-79 191-330,-13 90-62,-5 27 23,7 61 187,6-2 1,4-1-1,14 24-255,4-57 97,-43-81-97,0-1 1,0 1-1,0 0 0,0 0 0,0-1 0,1 1 0,-1-1 0,0 1 1,1-1-1,-1 1 0,1-1 0,0 0 0,0 0 0,-1 0 1,1 0-1,0 0 0,0 0 0,0 0 0,0-1 0,0 1 1,0-1-1,0 1 0,0-1 0,0 0 0,0 0 0,0 0 0,0 0 1,0 0-1,0 0 0,0-1 0,0 1 0,0-1 0,0 1 1,0-1-1,0 0 0,0 0 0,0 0 0,0 0 0,0 0 1,-1 0-1,1 0 0,0-1 0,9-12-8,0 0-1,-1 0 1,0-1 0,-2-1 0,0 0-1,0 0 1,-1 0 0,-1-1 0,-1 0 0,-1 0-1,2-10 9,38-102-30,-36 113 26,-3 3 5,0 1 0,1 0 0,0 1-1,1 0 1,0 0 0,1 0-1,0 1 1,1 0 0,0 0-1,0 1 1,1 0 0,4-2-1,-9 11 7,0 0-1,-1 0 1,1 1 0,0-1-1,-1 1 1,1 0 0,-1 1 0,1-1-1,-1 1 1,0-1 0,1 1-1,-1 1 1,0-1 0,0 1 0,-1-1-1,1 1 1,0 0 0,-1 0-1,0 1 1,0-1 0,0 1 0,0-1-1,0 1 1,-1 0 0,1 0-1,-1 0 1,0 1 0,0 0-7,9 15 81,-1 1 1,-1 1-1,0-1 1,-2 1-1,0 1 1,-2-1-1,0 1 1,-2 0-1,-1 1 1,0 10-82,41 172 545,-43-203-583,1 0 0,-1-1 0,1 1 0,0 0 0,0-1 0,0 1 1,0-1-1,1 0 0,-1 1 0,1-1 0,-1 0 0,1 0 0,0 0 0,0 0 0,0 0 0,0 0 0,0 0 0,0-1 0,0 1 0,1-1 0,-1 1 0,0-1 0,1 0 0,-1 0 0,1 0 0,0 0 0,-1-1 1,1 1-1,0-1 0,-1 0 0,1 1 0,0-1 0,0 0 0,-1-1 0,1 1 0,0 0 0,-1-1 0,1 1 0,0-1 0,-1 0 0,1 0 0,-1 0 0,1 0 0,-1-1 0,0 1 0,1-1 0,-1 1 0,2-2 38,29-29-454</inkml:trace>
  <inkml:trace contextRef="#ctx0" brushRef="#br0" timeOffset="11087.74">20479 1822 5689,'-11'-7'803,"11"7"-772,-1 0 0,1 0 0,-1-1 0,1 1 1,-1 0-1,1 0 0,-1 0 0,1 0 0,-1 0 0,1-1 1,-1 1-1,1 0 0,-1 0 0,1-1 0,-1 1 0,1 0 1,-1-1-1,1 1 0,0-1 0,-1 1 0,1 0 1,0-1-1,-1 1 0,1-1 0,0 1 0,-1-1 0,1 1 1,0-1-1,0 1 0,0-1 0,0 1 0,-1-1 0,1 0 1,0 1-1,0-1 0,0 1 0,0-1 0,0 1 1,0-1-1,0 1 0,1-1 0,-1 1 0,0-1 0,0 0 1,0 1-1,0-1 0,1 1 0,-1-1 0,0 1 0,1 0 1,-1-1-1,0 1 0,1-1 0,-1 1 0,0-1 1,1 1-1,-1 0 0,1-1 0,-1 1 0,1 0 0,-1 0 1,1-1-1,-1 1 0,1 0 0,-1 0 0,1 0 1,-1-1-32,230-222 266,-159 160-251,-18 20-4,-2-3 0,-2-2 0,-2-1 0,-3-3 0,-1-2 1,6-16-12,-26 36 8,-3 0 0,0-2 0,-3 0 1,0-1-1,-3 0 0,-1-2 0,-2 1 1,-1-2-1,-3 1 0,3-36-8,-11 62 79,-1 0-1,0 0 1,-1 0-1,0 0 0,-1 1 1,0 0-1,-1 0 1,-1 0-1,0 0 1,0 1-1,-1 0 0,-1 0 1,0 1-1,0 0 1,-1 0-1,-6-5-78,11 12 13,1 1 1,-1 0-1,1 0 0,-1 0 0,0 0 0,0 1 1,0 0-1,0-1 0,0 2 0,0-1 0,0 0 1,0 1-1,0-1 0,0 1 0,0 0 0,0 1 1,-1-1-1,1 1 0,0 0 0,0 0 0,0 0 1,0 0-1,0 0 0,1 1 0,-1 0 0,0 0 1,1 0-1,-1 0 0,1 1 0,0-1 0,-3 4-13,-88 97-6,91-100 10,-18 24-7,1 1-1,0 0 1,3 2 0,0 0 0,2 1-1,1 0 1,2 1 0,1 1 0,-4 19 3,-25 354-2,39-351 10,3-1 1,1 1-1,4-1 0,1 0 0,3-1 0,3 0 0,1-1 0,3 0 0,2-2 0,3 0 1,1-1-1,3 0-8,-21-38 6,0-1 0,1 1 0,0-2 0,1 1 1,0-1-1,0 0 0,1 0 0,0-1 1,1 0-1,0-1 0,0 0 0,0-1 0,1 0 1,0 0-1,0-1 0,0-1 0,1 0 0,0 0 1,0-1-1,0-1 0,0 0 0,0 0 0,0-1 1,0-1-1,1 0 0,-1-1 0,0 0 1,0-1-1,0 0 0,0-1 0,0-1 0,0 1 1,-1-2-1,0 0 0,9-5-6,7-8 9,-1-2 0,0 0 1,-2-2-1,-1-1 0,0-1 0,-2-1 1,9-13-10,12-14 32,-35 44-23,-7 9-8,0-1 1,0 1 0,1 0 0,-1 0-1,0-1 1,0 1 0,0 0-1,0-1 1,1 1 0,-1 0-1,0-1 1,1 1 0,-1 0 0,0-1-1,1 1 1,-1-1 0,1 1-1,-1-1 1,1 1 0,-1-1 0,1 1-1,-1-1 1,1 1 0,0-1-1,-1 0 1,1 1 0,0-1 0,-1 0-1,1 1 1,0-1 0,-1 0-1,1 0 1,0 0 0,-1 0-1,1 0 1,0 0 0,0 0 0,-1 0-1,1 0 1,0 0 0,0 0-1,-1 0 1,1 0 0,0-1 0,-1 1-1,1 0 1,0 0 0,-1-1-1,1 1 1,-1-1 0,1 1 0,0 0-1,-1-1 1,1 1 0,-1-1-1,1 1 1,-1-1 0,1 0 0,-1 1-1,0-1 1,1 1 0,-1-1-1,0 0 1,1 1 0,-1-1-1,0 0 1,0 0 0,0 1 0,1-1-2,-1 2 4,27 47 105,-25-40-107,0-1 1,0 1 0,1-1 0,0 1 0,1-1 0,-1 0 0,1 0 0,1-1 0,0 1 0,-1-1 0,2 0 0,-1 0 0,1 0 0,0-1 0,0 0 0,0 0-1,1-1 1,0 0 0,0 0 0,0 0 0,0-1 0,0 0 0,1 0 0,0-1 0,-1 0 0,1-1 0,0 1 0,3-1-3,1-5-3,-1 0 0,1-1 0,-1-1 0,0 1 0,0-2 0,0 0 1,-1 0-1,0 0 0,0-2 0,-1 1 0,0-1 0,-1 0 0,0-1 0,0 0 0,-1 0 1,0-1-1,-1 0 0,3-7 3,70-213-23,-77 220 21,2 2 5,0-1 0,0 0 0,-2 0 0,1 0 0,-1 0 0,0 0 0,-1 0 0,-1 0 0,1-1 0,-2 1 0,1 0 0,-1 0 0,-1-1 0,0 1 0,0 0 0,-1 0 0,0 1 0,-1-1 0,0 1 0,-1-1 0,0 1 0,0 0 0,-1 1 0,0 0 0,0-1-1,-1 2 1,0-1 0,-1 1-3,-1-1-9,0 1 0,-1 0 0,0 0 0,0 1 0,0 0 0,-1 1 0,0 0 0,0 0 0,-1 2 0,1-1 0,-1 1 0,1 1 0,-1 0 0,0 1 0,0 0 0,0 1 0,0 0 0,0 1-1,0 0 1,0 1 0,0 0 0,1 1 0,-1 1 0,1-1 0,0 2 0,0 0 0,0 0 0,-6 4 9,10-4 5,0 0 1,1 0-1,0 0 0,0 0 1,0 1-1,0 0 0,1 1 1,0-1-1,0 1 0,1 0 1,0 0-1,0 0 0,1 1 1,0-1-1,0 1 0,0 0 1,1 0-1,0 0 0,1 0 1,0 0-1,0 0 0,1 0 1,0 0-1,0 0 0,1 1 1,0-1-1,2 5-5,8 9 8,1-1 0,1 0 0,1 0 0,1-1 0,1-1 0,1-1 0,0 0 0,1-2 1,1 0-1,0 0 0,2-2 0,-1-1 0,2 0 0,-1-2 0,2 0 0,0-1 0,0-2 0,0 0 0,1-1 0,0-2 0,1 0 0,-1-2 0,1-1 0,-1 0 0,1-2 0,11-2-8,153-9-1493,-95-14 1010</inkml:trace>
  <inkml:trace contextRef="#ctx0" brushRef="#br0" timeOffset="6715.736">13630 22 6497,'-1'-21'2677,"30"96"-2634,38 254 5,-42-89 211,-10 2 1,-12 0 0,-9 0 0,-20 79-260,5-178 470,12-229-271,7 67-208,2 0 1,0 0-1,1 0 0,0 0 1,2 0-1,0 1 0,2-1 0,0 1 1,1 0-1,0 0 0,2 1 1,0 0-1,1 0 0,0 1 1,1 0-1,1 0 0,1 2 1,0-1-1,1 1 0,1 1 0,0 0 1,0 1-1,1 1 0,1 0 1,0 1-1,0 1 0,16-6 9,-15 11 1,0 2-1,1 1 0,-1 0 0,1 1 1,-1 1-1,1 0 0,-1 1 0,1 1 1,-1 1-1,0 1 0,-1 0 0,1 1 1,-1 1-1,0 0 0,0 1 0,-1 1 1,0 0-1,-1 1 0,0 1 0,-1 0 1,4 5-1,-8-7 0,0 1 0,0 0 0,-1 1 0,-1 0 0,0 0 1,0 0-1,-1 1 0,-1 0 0,0 0 0,0 1 0,-1-1 1,-1 1-1,0 0 0,-1 0 0,0 0 0,-1 1 0,-1-1 0,0 0 1,-1 0-1,0 0 0,-1 0 0,0 1 0,-1-2 0,0 1 1,-2 0-1,1-1 0,-1 0 0,-1 0 0,0 0 0,-1-1 1,0 1-1,-1-2 0,0 1 0,-5 4 0,-3 7 1,8-8 19,0 0 0,-1 0-1,0-1 1,-1 0 0,0-1-1,-1 0 1,-1-1 0,0 0-1,0 0 1,-1-2 0,-1 1 0,1-2-1,-1 0 1,-1 0 0,1-2-1,-1 1 1,-1-2 0,1 0-1,-1-1 1,0-1 0,-11 2-20,-173-48 162,132 37-1887,90 15 1302</inkml:trace>
  <inkml:trace contextRef="#ctx0" brushRef="#br0" timeOffset="7422.884">14284 1848 5569,'81'-98'3302,"-48"65"-3039,132-101 69,50-37-175,-100 89-142,-25 4-64,-89 79 65,0-1 0,1 0 0,-1 1 0,0 0 0,0-1 0,0 1 0,0-1 0,0 1 0,0 0 0,0 0 0,0 0 0,0 0 0,0 0 0,0 0 0,-1 0 0,1 0 0,0 0 0,-1 0 0,1 0 0,0 0 0,-1 0 0,0 1 0,1-1 0,-1 0 0,0 0 0,1 1 0,-1-1 0,0 0 0,0 1 0,0-1 0,0 0 0,0 0 0,0 1 0,-1-1 0,1 0 0,0 0 0,-1 1 0,1-1 0,-1 0 0,1 0 0,-1 0 0,0 0 0,1 0 0,-1 1 0,0-1 0,0-1 0,0 1 0,1 0 0,-1 0 0,0 0 0,0 0 0,0-1 0,-1 2-16,0 3 47,-10 40 243,3-23-237,2 0 0,0 1-1,2 0 1,0 0 0,1 0 0,2 1 0,0-1 0,2 1-1,0-1 1,2 1 0,0-1 0,2 1 0,1-1 0,0 0-1,4 7-52,-7-25-32,0 0-1,1-1 1,-1 1-1,1-1 0,0 0 1,0 0-1,0 0 0,1 0 1,0-1-1,-1 1 0,1-1 1,0 0-1,1 0 0,-1 0 1,0 0-1,1-1 0,-1 0 1,1 0-1,0 0 0,0-1 1,0 1-1,0-1 0,0 0 1,0-1-1,0 1 0,0-1 1,0 0-1,1 0 0,-1-1 1,0 1-1,0-1 0,0 0 1,0-1-1,0 1 1,-1-1-1,1 0 0,0 0 1,-1 0-1,1-1 33,53-33-871,-6-6 387</inkml:trace>
  <inkml:trace contextRef="#ctx0" brushRef="#br0" timeOffset="7702.803">14727 614 13115,'5'4'64,"3"3"8,14 15 48,5-2-168,4 10-456,1-3-352,4 7 503</inkml:trace>
  <inkml:trace contextRef="#ctx0" brushRef="#br0" timeOffset="8722.3">15646 503 6097,'-16'-29'2353,"10"41"-1552,10 57-839,-3-62 127,32 744 335,64 709 132,-8-831 78,-87-619-628,3 14 9,-3-32-7,-56-399-221,44 338 169,-35-223-106,13-1 0,8-168 150,23 428 111,1 0 1,2 0-1,1 0 1,2 0-1,0 1 1,3 0-1,1 0 1,1 1-1,1 0 1,2 1-1,3-5-111,-10 28 41,0-1-1,0 1 1,1 1-1,0-1 0,0 1 1,0 0-1,1 0 0,0 1 1,0 0-1,1 1 1,-1 0-1,1 0 0,0 0 1,0 1-1,0 1 0,0 0 1,1 0-1,-1 1 1,0 0-1,1 0 0,-1 1 1,8 1-41,136 7 49,-150-7-57,1 0 0,-1 0-1,0 0 1,1 0 0,-1 1 0,0-1-1,0 1 1,0 0 0,0 0-1,0 0 1,0 0 0,-1 1 0,1-1-1,-1 1 1,1-1 0,-1 1 0,0 0-1,0 0 1,0 0 0,-1 0-1,1 0 1,-1 0 0,0 1 0,1-1-1,-2 0 1,1 1 0,0-1 0,-1 1-1,1-1 1,-1 1 0,0-1-1,0 1 1,0-1 0,-1 1 0,1-1-1,-1 1 1,0-1 0,0 1 0,0-1-1,0 1 9,-15 35-209,-1-1-1,-2-1 0,-1 0 1,-2-1-1,-1-2 1,-2 0-1,-2-2 0,-29 29 210,-16 25-224,-56 83 330,109-155 118,29-27 75,187-107 568,-57 15-766,6 7-1,125-63-100,-230 137-74,58-12-156,-94 39 238,1 0 0,-1 1-1,0 0 1,0 0 0,0 0 0,0 1-1,-1-1 1,0 1 0,0 0-1,0 1 1,0-1 0,-1 1 0,0-1-1,0 1 1,0 0 0,-1 0-1,0 0 1,0 0 0,-1 1 0,0-1-1,0 0 1,0 1 0,-1-1 0,0 1-1,0-1 1,0 1 0,-1-1-1,-1 4-7,5 22 168,-3-25-133,0 0 0,0 0-1,1 0 1,0 0 0,0 0 0,1-1-1,0 1 1,0 0 0,1-1-1,-1 1 1,1-1 0,1 0 0,-1 0-1,1 0 1,0 0 0,0-1-1,1 0 1,0 0 0,0 0 0,0 0-1,0-1 1,1 0 0,0 0-1,-1 0 1,2-1 0,-1 1 0,0-1-1,1-1 1,-1 0 0,1 0-1,0 0 1,-1 0 0,1-1 0,3 0-35,2-3 6,0 1 0,0-2 0,1 0 0,-1 0 0,-1-1 0,1-1 0,-1 0 0,1 0 0,-1-1 0,-1 0 0,1-1 0,-1-1 0,-1 1 0,1-1 0,-1-1 0,-1 0 0,1 0 0,-2-1 0,1 0 0,-1 0 0,-1-1 0,2-4-6,10-15-3,-3-2-1,0 0 1,-2 0 0,-2-1 0,0-1-1,-3 0 1,2-14 3,-7 38 2,0-1 0,-1 1-1,0-1 1,-1 1 0,0-1 0,0 0 0,-1 1 0,-1-1 0,0 0 0,0 1-1,-1-1 1,-1 1 0,1-1 0,-2 1 0,1 0 0,-1 0 0,-1 0-1,0 1 1,0 0 0,-1 0 0,0 0 0,-1 0 0,0 1 0,0 0 0,-1 1-1,0 0 1,0 0 0,0 0 0,-1 1 0,-4-2-2,2 3-18,-1 1 0,1 0 0,-1 0 0,0 1 0,0 1 0,0 0 0,0 1 1,0 0-1,0 1 0,0 0 0,-1 1 0,1 0 0,0 1 0,0 1 0,1 0 0,-1 0 0,0 1 0,1 0 1,0 1-1,0 1 0,0 0 0,1 0 0,0 1 0,0 0 0,1 1 0,-1 0 0,2 0 0,-1 1 0,1 0 0,1 1 1,0-1-1,0 2 0,0-1 0,2 1 0,-1 0 0,1 0 0,1 0 0,0 1 0,1-1 0,0 1 0,1 0 1,0 0-1,0 0 0,1 7 18,19 88-772,20 12 299</inkml:trace>
  <inkml:trace contextRef="#ctx0" brushRef="#br0" timeOffset="9688.252">17256 1680 7122,'202'-133'4456,"106"-51"-3645,-269 158-916,-1-2 0,-1-2 0,-1-1 0,-2-2 0,-2-1 1,0-1-1,-3-2 0,-1-1 0,-2-2 0,-1 0 0,-2-1 0,-2-2 0,-2 0 0,-2-1 0,-2-1 0,-2 0 0,1-11 105,-11 44 2,1-1 1,-2 1-1,0 0 1,0-1-1,-2 1 1,1-1-1,-1 1 1,-1-1-1,0 1 1,-1-1-1,0 1 0,-1 0 1,-1 0-1,0 0 1,0 0-1,-1 1 1,0-1-1,-1 1 1,-1 1-1,0-1 1,0 1-1,-1 0 1,0 1-1,0 0 0,-1 0 1,-1 0-1,1 2 1,-1-1-1,-1 1 1,1 0-1,-1 1 1,-1 1-1,1-1 1,-1 2-1,1 0 1,-1 0-1,-1 1 0,1 0 1,-5 1-3,5 4 49,1 0 0,0 1-1,0 0 1,0 0 0,0 2 0,1-1 0,0 1-1,0 1 1,0 0 0,0 0 0,1 1-1,0 0 1,1 1 0,-1 0 0,2 0 0,-1 1-1,1 0 1,0 0 0,1 0 0,0 1 0,0 0-1,1 1 1,1-1 0,0 1 0,0 0 0,1 0-1,0 0 1,1 0 0,0 3-49,-24 72 188,4 1-1,4 1 1,4 1 0,-2 67-188,6-38 49,5-1-1,6 1 1,4-1 0,6 1 0,22 98-49,35-2 8,-64-206-12,-1-1 0,1 1 0,1-1 0,-1 1 0,2-1 0,-1-1 0,0 1 0,1-1-1,1 0 1,-1 0 0,1-1 0,0 1 0,0-2 0,0 1 0,1-1 0,-1 0 0,1 0 0,0-1 0,0 0 0,0-1 0,1 0 0,-1 0-1,8 0 5,-1-5-39,0 0 0,0-1 0,0-1 0,0 0 0,-1-1 0,0-1 0,0 0 0,-1-1 0,0-1 0,0 0 0,-1 0 0,0-1 0,-1-1 0,0 0 0,0 0 0,-1-1 0,-1-1 0,0 0 0,-1 0-1,0 0 1,-1-2 39,26-28-20,-23 29-37,89-91 501,-96 103-415,0 0-1,0 0 1,0 0-1,0 0 1,0 1-1,0-1 1,0 1-1,0 0 1,1 0-1,-1 0 1,1 0-1,-1 1 1,1 0-1,-1-1 1,0 1-1,1 0 1,-1 1-1,1-1 1,-1 1-1,1-1 1,-1 1-1,0 0 1,1 0-1,-1 0 0,0 1 1,0-1-1,0 1 1,0 0-1,0 0 1,0 0-1,0 0 1,-1 0-1,1 1 1,-1-1-1,0 1 1,1 0-1,-1 0 1,1 2-29,122 180 179,-123-183-180,0 0 0,0 0 0,0-1 1,1 1-1,-1-1 0,0 1 0,1-1 1,-1 0-1,1 0 0,-1 0 0,1 0 0,0-1 1,-1 1-1,1-1 0,0 1 0,0-1 1,-1 0-1,1 0 0,0 0 0,0 0 1,-1-1-1,1 1 0,0-1 0,-1 0 1,1 0-1,-1 1 0,1-2 0,-1 1 0,1 0 1,-1 0-1,0-1 0,1 0 0,-1 1 1,0-1-1,0 0 0,0 0 1,66-84 40,-56 55-28,-1 0-1,-2 0 1,-1-1 0,-1 0 0,-2 0 0,-1-1 0,-2 0 0,-1 1 0,-2-1 0,-1 0-1,-1 1 1,-6-26-12,6 50-26,0-1 0,0 1 0,0 0-1,-1-1 1,0 1 0,-1 1-1,0-1 1,0 1 0,-1 0 0,1 0-1,-1 0 1,-1 1 0,0 0 0,0 0-1,0 1 1,0 0 0,-1 0-1,0 0 1,0 1 0,0 1 0,0-1-1,-1 1 1,1 1 0,-1-1 0,0 1-1,0 1 1,1 0 0,-1 0 0,0 1-1,0 0 1,0 0 0,0 1-1,0 0 1,0 1 0,0 0 0,0 0-1,1 1 1,-1 0 0,1 1 0,0 0-1,0 0 1,0 0 0,0 2 26,-45 66-952,0 41 367</inkml:trace>
  <inkml:trace contextRef="#ctx0" brushRef="#br0" timeOffset="12252.564">24068 1156 5873,'-10'-2'97,"-1"1"0,1 0-1,-1 0 1,1 1 0,-1 1 0,1 0-1,0 0 1,-1 1 0,1 0-1,0 1 1,0 0 0,0 1 0,0 0-1,1 1 1,-1-1 0,1 2-1,1-1 1,-1 1 0,1 1 0,0 0-1,0 0 1,1 0 0,-7 9-97,-26 17 262,27-25-237,0 2 0,1 0 0,0 1 0,0 0 0,1 1 0,1 0 0,0 0 0,0 1 0,1 1 0,1-1 0,0 1 0,1 1-1,1 0 1,0 0 0,1 0 0,-1 7-25,0 8 97,1 1 0,1-1 1,2 1-1,1 0 0,2-1 0,0 1 0,3-1 0,0 1 0,2-1 1,1 0-1,1-1 0,11 26-97,-14-46 16,0-1 1,1 0-1,-1 0 0,2 0 1,-1-1-1,1 0 1,0 0-1,0 0 0,1-1 1,0 0-1,0-1 1,0 0-1,1 0 0,0-1 1,-1 0-1,2 0 1,-1-1-1,0 0 1,1-1-1,-1 0 0,1 0 1,0-1-1,0-1 1,-1 1-1,1-2 0,0 1 1,0-1-1,-1-1 1,1 1-1,0-2 0,-1 1 1,0-2-1,1 1 1,-1-1-1,-1 0 0,1-1 1,-1 0-1,1-1 1,-2 1-1,1-1 0,0-1 1,-1 0-1,0 0-16,23-25 21,-28 27-19,1 1 0,0-1 0,-1 0-1,2 1 1,-1-1 0,1 1-1,-1 0 1,1 0 0,0 0 0,0 1-1,1-1 1,-1 1 0,1 0 0,0 0-1,0 1 1,0 0 0,0-1-1,0 2 1,0-1 0,1 0 0,-1 1-1,0 0 1,1 1 0,-1-1 0,1 1-1,-1 0 1,1 0 0,-1 0-1,1 1 1,-1 0 0,1 0 0,-1 1-1,0-1 1,0 1 0,1 0 0,-1 1-1,-1-1 1,3 2-2,36 35 47,60 30 57,-90-66-95,0-1 1,-1-1-1,1 0 1,0-1 0,-1 0-1,1-1 1,0 0 0,-1-1-1,1 0 1,-1-1-1,0-1 1,0 0 0,0 0-1,0-1 1,-1-1-1,0 0 1,0-1 0,0 0-1,-1 0 1,0-1 0,0 0-1,-1-1 1,0 0-1,7-10-9,123-164 195,-133 176-155,0 1-1,0-1 1,-1 0-1,0 0 1,0-1-1,-1 0 1,0 1-1,0-1 1,0-1-1,-1 1 1,-1-1-1,1 1 1,-1-1 0,-1 0-1,0 1 1,0-1-1,-1 0 1,0 0-1,0 0 1,-1 0-1,0 1 1,0-1-1,-1 0 1,-1 0-1,1 1 1,-1 0 0,-1-1-1,1 1 1,-2 1-1,1-1 1,-2-2-40,-13-1 8,-1 1 0,1 1-1,-1 0 1,-1 2 0,0 0 0,0 1 0,0 1 0,-1 2 0,1 0 0,-1 1 0,0 1 0,0 1 0,0 0 0,1 2-1,-1 1 1,-17 4-8,29-7-44,1 1-1,-1-1 1,1 2-1,-1-1 1,1 1-1,0 0 1,0 1-1,0 0 1,0 1-1,0 0 1,1 0-1,-1 1 1,1 0-1,0 0 1,1 1-1,-1 0 1,1 0-1,1 1 1,-1 0-1,1 0 1,0 1-1,0 0 1,1-1-1,-1 4 45,-18 66-287</inkml:trace>
  <inkml:trace contextRef="#ctx0" brushRef="#br0" timeOffset="14380.6">24916 1555 3545,'-5'-8'4371,"29"-41"-4212,32 0-117,2 3 1,2 2-1,1 3 0,28-12-42,-80 49 19,1 0 0,0 0 1,0 1-1,0 0 0,0 1 0,0 0 0,1 1 0,-1 0 0,0 0 0,1 1 0,-1 1 0,1 0 0,-1 0 0,0 1 0,1 0 0,-1 1 0,0 0 0,-1 1 0,1 0 0,0 0 0,-1 1 0,0 0 0,0 1 0,-1 0 0,1 0 0,1 3-19,-3 0 56,-1 0 0,0 0 0,0 1 0,-1 0 0,0 0 0,-1 0 0,0 1 0,-1-1 0,0 1 0,0 0 0,-1 0 0,-1 0 0,0 0 0,0 0 0,-1 0 0,-1 0 0,0 1 0,0-1 0,-1 0 0,-1 0 0,-3 10-56,5-14 34,-73 447 945,87-417-1050,21-77-133,150-336-55,-169 349 273,1 1 1,2 0-1,0 2 0,1 0 1,1 1-1,2 1 0,0 1 0,1 1 1,1 1-1,1 1 0,0 2 0,2 0 1,2 0-15,139-52 490,-166 67-479,0 0 0,0 1 0,1-1 0,-1 1-1,1 0 1,-1 0 0,0 0 0,1 0 0,-1 0-1,0 1 1,1-1 0,-1 0 0,0 1 0,1 0 0,-1 0-1,0 0 1,0 0 0,0 0 0,0 0 0,0 0-1,0 1 1,0-1 0,0 1 0,0-1 0,0 1-1,-1 0 1,1 0 0,-1 0 0,0-1 0,1 2-1,-1-1 1,0 0 0,0 0 0,0 0 0,0 0 0,-1 1-1,1-1 1,-1 0 0,1 1 0,-1-1 0,0 0-1,0 2-10,-18 102 122,-33-11-98,39-80-21,2 0 1,0 1 0,0 0 0,2 0-1,0 1 1,1 0 0,0 1 0,2 0-1,0 0 1,1 0 0,1 0 0,0 0-1,1 1 1,2-1 0,0 1 0,0 0-1,2-1 1,2 13-4,0-26-3,0 0-1,0 1 0,0-2 1,1 1-1,-1 0 0,1-1 1,0 0-1,1 0 0,-1 0 0,1-1 1,-1 0-1,1 0 0,0 0 1,0-1-1,1 0 0,-1 0 1,0 0-1,1-1 0,-1 0 1,0 0-1,1-1 0,0 0 1,-1 0-1,1 0 0,-1-1 1,1 0-1,-1 0 0,0-1 1,1 0-1,-1 0 0,0 0 1,5-3 3,11-2-4,-1 0 1,0-2-1,0 0 0,0-2 1,-1 0-1,-1-1 1,0-1-1,-1-1 1,0 0 3,27-19-2,447-347 69,-485 377-66,-1 1 1,0-1-1,0 0 0,0-1 0,0 1 1,-1-1-1,1-1 0,-1 1 0,0-1 1,0 1-1,-1-2 0,1 1 0,-1 0 1,0-1-1,-1 0 0,1 0 0,-1 0 1,0 0-1,-1 0 0,1-1 0,-1 1 0,-1-1 1,1 1-1,-1-1 0,0 0 0,-1 0 1,1 0-1,-2 1 0,1-3-1,-3 5 0,0 0 0,0 1 0,0-1 0,-1 1 0,0 0 0,1 0 0,-1 0 0,0 0 0,0 1 0,-1 0 0,1 0 0,0 0 0,-1 0 0,1 0 0,-1 1 0,0 0 0,1 0 0,-1 0 0,0 1 0,0 0 0,1 0 0,-1 0 0,0 0 0,0 1 0,0-1 0,1 1 0,-1 0 0,1 1 0,-1-1 0,1 1 0,-1 0 0,1 0 0,0 1 0,0-1 0,-4 4 0,4-5 1,-15 7 4,1 0 0,0 2-1,0 0 1,1 1-1,0 1 1,1 0 0,1 1-1,-7 8-4,-6 3 22,10-5 24,1 0 1,1 2-1,0 0 0,2 1 0,0 0 0,1 1 1,2 0-1,0 1 0,2 1 0,0 0 0,2 1-46,3-13 6,0 0 0,1 0 0,1 0-1,0 0 1,1 1 0,0-1 0,1 0 0,1 0-1,0 1 1,1-1 0,0 0 0,1 0-1,1 0 1,0 0 0,0-1 0,1 0 0,1 1-1,0-2 1,1 1 0,0-1 0,0 0-1,2 0 1,-1-1 0,1 0 0,1-1 0,-1 0-1,2 0 1,-1-1 0,1-1 0,0 0-1,1 0 1,0-1 0,2 1-6,-4-2-4,1 0 1,0 0-1,0-1 1,0 0-1,0-1 0,0 0 1,1-1-1,-1 0 1,1-1-1,0-1 0,0 1 1,-1-2-1,1 0 1,0 0-1,-1-1 0,1 0 1,-1-1-1,0-1 1,0 1-1,0-2 1,0 0-1,-1 0 0,4-2 4,54-37 9,-2-3 0,-2-3-1,-2-3 1,-3-2 0,-2-2-1,-2-3 1,-4-3 0,31-48-9,-70 93 43,-9 13 14,-1-1 0,2 1 0,-1-1 0,0 1 0,1 0 0,0 0 0,0 0 0,0 1-1,1-1 1,0 1 0,0 0 0,0 1 0,0-1 0,0 1 0,1 0 0,-1 0 0,1 1-1,0-1 1,0 1 0,1 0-57,-3 6 17,-1-1 0,1 1-1,-1-1 1,0 1-1,-1 0 1,1 0 0,-1 1-1,1-1 1,-1 0 0,-1 1-1,1-1 1,0 1-1,-1 0 1,0-1 0,0 1-1,-1 0 1,1 0 0,-1 0-1,0 3-16,0-5 6,35 373 148,-34-375-160,1-1-1,0 1 0,0-1 0,-1 0 0,1 1 0,0-1 0,0 0 1,0 0-1,-1 0 0,1 0 0,0 0 0,0-1 0,0 1 1,-1-1-1,1 1 0,0-1 0,-1 1 0,1-1 0,0 0 1,-1 0-1,1 0 0,-1 0 0,1 0 0,-1 0 0,1 0 1,-1 0-1,0-1 0,0 1 0,0-1 0,1 1 0,-1-1 1,-1 1-1,1-1 0,0 1 0,0-1 0,-1 0 0,1 0 1,0 1-1,-1-1 0,0 0 0,1 0 0,-1 1 0,0-1 1,0 0-1,0 0 0,0 0 0,-1-1 7,7-8-52,186-257-215,-182 255 293,0 0-1,0 0 1,1 1-1,1 0 1,0 1-1,0 0 0,1 1 1,1 1-1,0 0 1,0 0-1,5 0-25,-17 8 18,1 1-1,0-1 1,-1 1-1,1-1 1,0 1-1,0 0 0,0 1 1,-1-1-1,1 0 1,0 1-1,0-1 1,-1 1-1,1 0 1,0 0-1,-1 0 1,1 0-1,-1 1 0,1-1 1,-1 1-1,0-1 1,0 1-1,1 0 1,-1 0-1,0 0 1,-1 0-1,1 0 1,0 0-1,-1 0 0,1 1 1,-1-1-1,1 1 1,-1-1-1,0 1 1,0-1-1,-1 1 1,1 0-1,0 0 1,-1-1-1,1 1 0,-1 0 1,0 0-1,0-1 1,0 3-18,-2 128 116,-13-28-91,7-66-16,3 0 1,0 0 0,3 1-1,2-1 1,1 1 0,5 29-10,-6-67-3,0 0 0,0 0 0,0 0 0,0 0 1,1-1-1,-1 1 0,0 0 0,1 0 0,0 0 0,-1 0 0,1-1 1,0 1-1,0 0 0,0-1 0,0 1 0,0-1 0,1 1 0,-1-1 1,0 1-1,1-1 0,-1 0 0,1 0 0,-1 0 0,1 0 0,-1 0 1,1 0-1,0 0 0,0 0 0,-1-1 0,1 1 0,0 0 0,0-1 1,0 0-1,0 1 0,0-1 0,-1 0 0,1 0 0,0 0 0,0 0 1,0-1-1,0 1 0,0 0 0,0-1 0,-1 1 0,1-1 1,0 0-1,0 0 0,-1 0 0,1 1 0,0-2 0,1 0 3,82-66-174,38-127 0,-15-30-357,74-222 531,81-169 61,-255 599 4,-7 12-30,1 0 0,-1 1 0,1-1 0,0 1 0,0-1 0,0 1 0,0 0 0,1 0 0,0 0 0,-1 0 0,2 0 0,-1 1 0,0-1 0,1 1 0,0 0 0,-1 0 0,1 0 0,0 1 0,1-1 0,-1 1 0,0 0 0,1 0 0,-1 0 0,2 1-35,18 56 218,-23-20-216,0 0 0,-2 1 1,-2-1-1,-1 0 0,-2 0 1,-1-1-1,-6 13-2,-1 17 8,-128 674-15,95-275-973,47-461 944,-1-1 1,1 1 0,0-1 0,0 0-1,0 1 1,0-1 0,1 1 0,-1-1 0,0 1-1,1-1 1,-1 1 0,0-1 0,1 0-1,0 1 1,-1-1 0,1 0 0,0 0-1,0 1 1,0-1 0,-1 0 0,1 0 0,1 0-1,-1 0 1,0 0 0,0 0 0,0 0-1,0 0 1,1-1 0,-1 1 0,0 0-1,1-1 1,-1 1 0,0-1 0,1 0-1,-1 1 1,1-1 0,-1 0 0,1 0 0,-1 0-1,0 0 1,1 0 0,-1 0 0,1 0-1,-1 0 1,1 0 0,-1-1 0,1 1-1,-1-1 1,0 1 0,1-1 0,-1 0 0,0 1-1,0-1 1,1 0 0,-1 0 0,0 0-1,0 0 1,0 0 0,0 0 0,0 0-1,0 0 1,0-1 35,8-3-131,0 0-1,-1-1 1,0 1-1,-1-1 1,1-1-1,-1 0 1,0 0-1,-1 0 1,1-1 0,-2 0-1,1 0 1,-1 0-1,0-1 1,-1 0-1,0 0 1,0 0-1,-1 0 1,0-1-1,-1 1 1,0-1-1,0 0 1,-1 1-1,0-1 1,-1 0 0,0 0-1,-2-7 132,-11-36-401</inkml:trace>
  <inkml:trace contextRef="#ctx0" brushRef="#br0" timeOffset="14795.972">28635 1545 6577,'-27'-27'2648,"33"5"1087,64 2-2930,-67 19-683,98-22 55,0 5 1,2 4-1,-1 4 0,1 5 1,0 5-1,26 5-177,456 4-1115,-578-9 1110,27-1-21,-40-8 125,-236-21 175,166 27-260,58 0-14,0 1 0,0 1 0,0 0 0,0 1 0,0 2 0,0-1 0,0 2 0,0 0 0,0 2 0,1 0 0,-1 0 0,1 2 0,1 0 0,-1 1-1,1 1 1,1 0 0,-1 1 0,2 1 0,-1 0 0,2 1 0,-1 0 0,-3 6 0,9-9 21,1 1 0,0-1 1,0 1-1,1 0 0,0 1 0,0 0 1,1 0-1,1 0 0,0 0 0,1 1 0,0 0 1,0-1-1,1 1 0,1 0 0,0 0 0,1 0 1,0 0-1,1 1 0,0-1 0,1-1 1,0 1-1,1 0 0,0 0 0,1-1 0,0 0 1,1 0-1,0 0 0,1 0 0,0-1 0,1 0 1,0 0-1,8 8-21,7-6 30,0-2 0,0 0 0,1-2 1,0-1-1,0 0 0,1-2 0,-1 0 0,1-2 1,0-1-1,1-1 0,-1 0 0,0-2 0,0-1 1,0-1-1,0-1 0,0-1 0,12-5-30,10-2-275,0-3 0,-2-1 0,0-2 0,0-1 1,-2-3-1,18-13 275,87-60-627</inkml:trace>
  <inkml:trace contextRef="#ctx0" brushRef="#br0" timeOffset="16759.683">29337 1831 720,'7'-10'5580,"23"5"-4254,-2 1-1129,88-57 462,-97 46-554,1 1-1,0 1 1,1 1 0,0 1 0,1 0-1,0 2 1,16-5-105,-1-1 74,144-99 119,-73-10-1323,-67 80 748</inkml:trace>
  <inkml:trace contextRef="#ctx0" brushRef="#br0" timeOffset="20073.074">899 4737 4089,'-337'-48'4497,"332"46"-4494,1 1 1,-1-1 0,0 1-1,0 0 1,0 0-1,0 0 1,1 1 0,-1-1-1,0 1 1,0 0-1,0 1 1,0-1 0,0 1-1,0 0 1,0 1-1,1-1 1,-1 1 0,0 0-1,1 0 1,-1 0-1,1 0 1,0 1 0,0 0-1,0 0 1,0 0-1,0 0 1,1 1 0,-1-1-1,1 1 1,0 0-1,0 0 1,1 0 0,-3 5-4,-21 48 37,4 2 0,1 1 0,4 0 0,2 2 0,3-1 0,-3 48-37,13-99 19,2 196 295,1-201-311,0 0 0,0 0 0,1 0 0,-1 0 0,1 0 1,0 0-1,1-1 0,-1 1 0,1-1 0,0 1 0,0-1 1,0 0-1,1 0 0,-1 0 0,1 0 0,0-1 0,0 0 1,0 0-1,1 0 0,-1 0 0,1 0 0,-1-1 0,1 0 1,0 0-1,0 0 0,0-1 0,0 0 0,0 0 0,0 0 1,1 0-1,-1-1 0,0 0 0,0 0 0,1 0 0,-1-1 0,0 0 1,1 0-4,31-8 5,-1-2 1,0-1 0,0-2-1,-2-1 1,1-2 0,-2-1-1,1-3-5,30-14 7,-17 9-33,-1-1-1,-1-3 0,-2-1 0,-1-2 0,-1-3 0,-3 0 1,0-3-1,-3-1 0,4-8 27,316-378-638,-325 396 631,-1-1 0,-1-2-1,-2 0 1,-1-2-1,-2-1 1,-2 0 0,-1-2-1,-1 0 1,2-13 7,14-121 100,-34 166-89,-1 1 0,-1 0 1,1 0-1,-1 0 0,0 0 0,0 0 1,0 0-1,-1 0 0,1 0 0,-1 1 1,-1-1-1,1 0 0,0 1 0,-1 0 1,0 0-1,0-1 0,-1 2 0,1-1 1,-1 0-1,1 1 0,-1-1 0,0 1 1,-1 0-1,1 1 0,0-1 0,-1 1 1,0 0-1,1 0 0,-1 0 0,0 0 1,0 1-1,-4-1-11,-2 1 16,-1 1 0,1 0 1,-1 0-1,1 1 0,0 1 1,0 0-1,-1 0 0,1 1 0,1 0 1,-1 1-1,0 1 0,1-1 0,0 2 1,0-1-1,-4 4-16,-10 12 15,0 1 0,2 1 0,0 2 0,2-1 0,1 2 0,1 1 0,1 0 0,1 1 0,2 1 0,0 0 0,2 1 0,2 1 0,1 0 0,1 0 0,1 0 0,2 1 0,-1 27-15,-9 99 101,8 0 0,6 1 1,7-1-1,13 53-101,-13-137 23,40 332 85,-43-391-106,36 78-27,-37-93 21,0 1 0,-1-1 0,1 0 0,0 1 0,-1-1 0,1 0 0,0 0 0,0 0 0,-1-1 0,1 1 1,0 0-1,-1-1 0,1 1 0,0-1 0,-1 1 0,1-1 0,-1 0 0,1 1 0,-1-1 0,1 0 0,-1 0 0,1 0 0,-1 0 0,0-1 0,0 1 0,0 0 0,1 0 0,-1-1 0,0 1 0,-1-1 0,1 1 0,0-1 0,0 1 0,-1-1 0,1 0 0,0 1 0,-1-2 4,112-276-441,-95 238 440,2 0 0,2 2 0,1 0 0,2 2 0,2 0 0,1 2 0,2 1 0,1 1 0,1 2 0,2 1 0,27-18 1,-54 43 17,0 0-1,1 1 0,-1 0 1,1 1-1,0-1 1,0 1-1,0 1 0,1-1 1,-1 1-1,0 1 0,1-1 1,0 1-1,-1 1 1,1-1-1,-1 1 0,1 0 1,0 1-1,-1 0 0,1 0 1,-1 1-1,1 0 1,-1 0-1,0 0 0,0 1 1,0 1-1,0-1 0,0 1 1,-1 0-1,1 0 1,-1 1-1,0 0 0,-1 0 1,1 0-1,-1 1 0,0 0 1,3 4-17,5 28 52,-2 1-1,-1 0 1,-2 1 0,-2 0 0,1 34-52,-5-42 34,0 0 0,3-1 0,0 1 0,2-1 0,2 0 0,0-1 0,2 0 0,2-1 0,6 12-34,-11-31-3,0-1 0,1 0 0,0 0 0,1-1-1,0 0 1,0 0 0,1-1 0,0-1 0,0 0-1,0 0 1,1-1 0,0 0 0,0-1 0,0-1-1,0 0 1,1 0 0,-1-1 0,1-1 0,-1 0 0,1-1-1,0 0 1,-1-1 0,1-1 0,-1 0 0,1 0-1,-1-1 1,0-1 0,0 0 0,0 0 0,0-2 0,1 0 3,19-14-20,0 0 1,-1-3-1,-1 0 0,-1-2 1,-1-2-1,-2 0 1,-1-1-1,-1-2 1,-1-1-1,-1 0 1,-2-2-1,-2 0 1,-1-1-1,-1-1 1,4-17 19,-17 47-6,11-18 0,-2-1 0,0 0 0,-1-1 0,-1 0 0,-2-1 0,-1 0 0,0 0 0,-2-1 0,-1 1-1,-1-1 1,-2 0 0,0 0 0,-2 0 0,-1 0 0,-1 1 0,-1-1 0,-2 0 0,0 1 0,-2 0 0,-1 1 0,-4-9 6,9 28 15,-1 0-1,1 0 0,-1 0 1,0 1-1,-1-1 1,1 1-1,-1 0 1,0 1-1,0-1 1,0 1-1,-1 0 1,0 1-1,0 0 0,0 0 1,0 0-1,0 1 1,0 0-1,-1 0 1,1 1-1,-1 0 1,1 0-1,-1 1 0,1 0 1,-5 1-15,-1 0 20,0 1 0,0 1 0,0 0-1,0 1 1,1 1 0,0-1 0,0 2 0,0 0 0,0 0 0,1 1 0,0 1 0,1-1-1,-1 2 1,2 0 0,-1 0 0,1 0 0,1 1 0,-1 1 0,2-1 0,-1 1-1,2 1 1,-1-1 0,2 1 0,-1 0 0,2 1 0,0-1 0,0 1 0,1 0 0,1 0-1,0 0 1,0 0 0,2 0 0,-1 0 0,2 5-20,4 22 64,1 0-1,2 0 1,2-1-1,1 0 1,2-1-1,2 0 1,1-2-1,2 1 1,2-2-1,1 0 1,15 17-64,-29-41-11,0 0 0,1 0 0,0-1 0,1-1 0,0 1-1,0-1 1,1-1 0,0 1 0,0-2 0,1 0 0,0 0 0,0-1 0,1 0 0,0-1 0,0 0 0,0-1 0,9 2 11,78 16-432,12-43 174</inkml:trace>
  <inkml:trace contextRef="#ctx0" brushRef="#br0" timeOffset="21866.823">4440 5397 4169,'24'-23'2222,"22"5"-2112,-2 5-82,-1-1 0,-1-3 0,-1-1 0,0-2 0,-2-2 1,0-2-1,-1-1 0,-2-2 0,-1-1 0,-1-2 1,-1-2-1,1-4-28,137-217-68,-80 23 72,-88 224 36,0 0 1,0-1-1,-1 1 1,0 0-1,0-1 1,-1 0 0,1 0-1,-2 1 1,1-1-1,-1 0 1,0 0-1,0 0 1,-1 0-1,1 1 1,-2-1-1,1 0 1,-1 1-1,0-1 1,0 1-1,-1-1 1,0 1 0,0 0-1,0 0 1,-1 0-1,0 1 1,0-1-1,-1 1 1,1 0-1,-1 0 1,0 0-1,0 1 1,-1 0-1,1 0 1,-1 0 0,0 1-1,0 0 1,0 0-1,-5-1-40,-1 2 36,1 0-1,-1 1 1,1 1-1,-1 0 1,1 0-1,-1 1 1,1 1-1,-1 0 1,1 0-1,0 1 0,0 1 1,0 0-1,1 0 1,-1 1-1,1 0 1,0 1-1,0 0 1,-2 3-36,-4 5 2,1 1 1,0 0-1,2 1 0,-1 0 1,2 1-1,0 1 1,2 0-1,0 0 0,0 1 1,2 1-1,0-1 1,2 1-1,0 0 0,1 1 1,1 0-1,1-1 1,1 1-1,0 3-2,-1 57 13,3 0-1,4 0 1,15 80-13,-19-161 0,0 26 9,2 0-1,1 0 0,1 0 1,1 0-1,1-1 0,1 0 1,1 0-1,2-1 0,0 0 1,2 0-1,0-1 1,2-1-1,0 0 0,2-1 1,4 4-9,-16-22 2,0 0 0,0 0 0,0-1-1,1 1 1,-1-1 0,1 0 0,-1 0 0,1-1 0,0 1 0,0-1 0,-1 0 0,1 0 0,0-1 0,0 1 0,0-1 0,0 0 0,0-1 0,0 1 0,0-1 0,0 0 0,0 0 0,-1 0 0,1-1 0,0 0 0,-1 0 0,1 0 0,-1 0 0,0-1 0,1 0-1,1-2-1,122-113 12,-106 93-14,-8 11-4,44-46-45,-3-3-1,-2-2 0,-3-2 1,26-48 51,-30 24-46,-33 61 33,1 0 0,2 1 0,1 1 0,1 1 1,2 0-1,11-11 13,-20 54 85,-7 273 833,-3-260-846,-1 16 44,2 0 0,2-1 0,2 1 0,2-1 0,7 24-116,-14-67 1,-1 1 0,0-1 0,0 1 0,0-1 0,1 1 0,-1-1 0,1 1 0,-1-1 1,1 1-1,0-1 0,-1 0 0,1 1 0,0-1 0,0 0 0,0 0 0,0 0 0,0 0 0,0 0 0,0 0 0,0 0 0,1 0 0,-1 0 0,0 0 1,1-1-1,-1 1 0,0 0 0,1-1 0,-1 1 0,1-1 0,-1 0 0,1 1 0,-1-1 0,1 0 0,-1 0 0,1 0 0,-1 0 0,1 0 1,-1 0-1,1 0 0,-1-1 0,1 1 0,-1-1 0,1 1 0,-1-1 0,0 1 0,1-1-1,52-51-169,-27 12-6,-1-1 0,-2-2 0,-2 0 0,-3-1 0,-1-2 0,0-5 175,49-114-348,20 25 480,-86 139-127,-1 0 0,0 0 0,0 1 0,1-1 0,-1 0 0,0 0 0,1 1 0,-1-1 0,1 0 0,-1 1 0,1-1 0,-1 0 0,1 1 0,-1-1 0,1 1 0,-1-1 0,1 1 0,0-1 0,0 1 0,-1 0 0,1-1 0,0 1 0,-1 0-1,1-1 1,0 1 0,0 0 0,0 0 0,-1 0 0,1 0 0,0 0 0,0 0 0,0 0 0,-1 0 0,1 0 0,0 0 0,0 0 0,0 0 0,-1 0 0,1 1 0,0-1 0,0 0 0,-1 1 0,1-1 0,0 1 0,-1-1 0,1 1 0,0-1 0,-1 1 0,1-1 0,-1 1 0,1-1 0,-1 1-1,1 0 1,-1-1 0,1 1 0,-1 0 0,0-1 0,1 1 0,-1 0 0,0 0 0,1 0-5,14 55 200,12 487 370,21-409-532,-46-131-42,-1 0 0,0-1 0,1 1 0,-1 0 0,1 0 0,0-1 0,0 1 0,0-1 0,0 0 0,0 1 0,1-1 0,-1 0 0,1 0 0,-1 0 0,1-1 0,0 1 0,-1-1 0,1 1 0,0-1 0,0 0 1,0 0-1,0 0 0,0-1 0,1 1 0,-1-1 0,0 0 0,0 1 0,0-1 0,0-1 0,1 1 0,-1 0 0,0-1 0,0 0 0,0 1 0,0-1 0,0-1 0,0 1 0,0 0 0,0-1 0,-1 1 0,1-1 0,1-1 4,11-12-48,1-1 0,-2-1 0,0 0-1,-2-1 1,0-1 0,0 0-1,-2 0 1,0-1 0,-2 0-1,0-1 1,-1 0 0,-1 0-1,-1-1 49,60-240-399,26-227 399,-79 415-6,73-646 429,-59 576 245,-25 144-657,-1 1-1,1 0 1,-1 0 0,0-1 0,1 1-1,0 0 1,-1-1 0,1 1-1,-1-1 1,1 1 0,0-1 0,-1 1-1,1-1 1,0 1 0,0-1 0,-1 0-1,1 1 1,0-1 0,0 0 0,0 1-1,0-1 1,-1 0 0,1 0-1,0 0 1,0 0 0,0 0 0,0 0-1,0 0 1,-1 0 0,1 0 0,0-1-1,0 1 1,0 0 0,0 0 0,-1-1-1,1 1 1,0 0 0,0-1-1,-1 1 1,1-1 0,0 1 0,-1-1-1,1 0 1,0 1 0,-1-1 0,1 1-1,-1-1 1,1 0 0,-1 0 0,1 1-1,-1-1 1,0 0 0,1 0-1,-1 1 1,0-1 0,0 0 0,0 0-1,1 0 1,-1 0 0,0 0 0,0 1-1,0-1 1,0 0 0,0 0-11,21 70 133,-1 69-134,-5 1 0,-7 1 0,-6-1 0,-9 63 1,6-169-15,-9 152-102,3-102 43,3 0-1,3 1 1,4-1 0,4 0 0,3 0 0,8 18 74,-18-94-63,1 0 0,-1-1 0,1 1 0,1-1 0,-1 0 0,1 1 0,0-1 0,0 0 0,1 0 0,0 0 0,0 0 0,0 0 0,1-1 0,0 0 0,0 0 0,0 0 0,1 0 0,-1 0 0,1-1 0,0 0 0,1 0 0,-1 0 0,1-1 0,0 1 0,-1-1 0,1-1 0,1 1 0,-1-1 0,0 0 0,0-1 0,1 1 0,-1-1 0,1-1 0,-1 1 0,1-1 0,0 0 0,-1 0 0,1-1 0,-1 0 0,1 0 0,-1-1 0,6-2 63,18-21-396</inkml:trace>
  <inkml:trace contextRef="#ctx0" brushRef="#br0" timeOffset="22149.736">6465 4433 9098,'12'-2'3097,"39"-23"-2961,20 8-72,35-7-16,9-13 8,21 5-32,-4-7-56,-16-8-496,-4 18-401,-29 14 569</inkml:trace>
  <inkml:trace contextRef="#ctx0" brushRef="#br0" timeOffset="23453.16">7245 5265 6033,'1'-11'3475,"27"-32"-3010,181-163 530,-189 189-1074,-1-1 0,-1-1 1,-1-1-1,0 0 0,-2-1 1,0-1-1,-1 0 0,-1-1 1,-2 0-1,0-1 0,-1-1 0,-2 0 1,0 0-1,-2 0 0,-1-1 1,-1 0-1,0-2 79,-4 21 39,1 0-1,0 0 1,1-1-1,-1 1 1,1 0 0,1 0-1,-1 1 1,1-1-1,1 0 1,-1 1 0,1 0-1,0 0 1,0 0-1,1 0 1,0 1-1,0-1 1,0 1 0,1 0-1,0 1 1,-1 0-1,2 0 1,-1 0 0,0 0-1,1 1 1,0 0-1,-1 0 1,1 1 0,0 0-1,0 0 1,1 1-1,1 0-38,0-1 11,0 1 0,0 0-1,1 1 1,-1 0 0,0 1-1,0-1 1,1 2 0,-1-1-1,0 1 1,0 1 0,0 0-1,-1 0 1,1 1 0,-1 0-1,1 0 1,-1 1 0,-1 0-1,1 0 1,-1 1 0,0 0-1,0 0 1,0 1 0,-1 0-1,0 0 1,-1 1 0,1-1-1,-1 1 1,1 3-11,6 21-2,-1 1-1,-1 0 1,-2 0-1,-2 0 1,-1 1-1,-1 0 1,-2 0-1,-2 1 1,-1 12 2,3 34 2,30 198 5,-32-277-9,0 1 1,0-1-1,1 1 1,-1 0 0,0-1-1,1 1 1,-1-1-1,1 0 1,0 1 0,0-1-1,0 1 1,0-1-1,1 0 1,-1 0-1,0 0 1,1 0 0,0 0-1,-1 0 1,1 0-1,0 0 1,0-1 0,0 1-1,0-1 1,0 1-1,1-1 1,-1 0 0,0 0-1,1 0 1,-1 0-1,0 0 1,1 0-1,-1-1 1,1 1 0,-1-1-1,1 0 1,-1 0-1,1 0 1,0 0 0,-1 0-1,1 0 1,-1-1-1,1 1 1,-1-1-1,1 0 1,-1 0 0,0 0-1,1 0 1,-1 0-1,0 0 1,0-1 0,0 1-1,0-1 1,1 0 1,86-96-125,20-64 209,-108 161-77,1 0 0,-1 0 0,0 0 1,0 0-1,0 0 0,1 0 0,-1 0 1,1 0-1,-1 0 0,1 1 0,-1-1 1,1 1-1,-1-1 0,1 1 0,-1-1 0,1 1 1,0 0-1,-1 0 0,1 0 0,-1 0 1,1 0-1,0 0 0,-1 0 0,1 0 1,-1 1-1,1-1 0,0 1 0,-1-1 1,1 1-1,-1 0 0,1-1 0,-1 1 0,0 0 1,1 0-1,-1 0 0,0 0 0,0 0 1,1 0-1,-1 0 0,0 1 0,0-1 1,0 0-1,-1 1 0,1-1 0,0 1 1,0 0-9,1 0 11,74 96 296,-69-86-302,0 0 1,1 0-1,0 0 1,1-1-1,1 0 1,0-1 0,0 0-1,1 0 1,0-1-1,10 6-4,-15-15-2,-1 0-1,0 0 1,0-1 0,0 0-1,0 0 1,0 0 0,0 0-1,0-1 1,0 0-1,0 0 1,-1 0 0,1-1-1,-1 1 1,0-1 0,1 0-1,-1-1 1,-1 1-1,1-1 1,0 1 0,-1-1-1,0 0 1,0 0 0,0-1-1,0 1 1,-1-1-1,1 1 1,-1-1 0,1-5 2,7-4-9,-2-8 10,-1 0 0,0-1 0,-2 0-1,-1 0 1,-1 0 0,0 0 0,-2-1-1,-1 1 1,-1-1 0,-1 1 0,0-1-1,-2 1 1,-1 0 0,-1 1 0,-1-1-1,-1 1 1,-1 0 0,-1 1-1,9 12 1,0 1 0,-1 0-1,0 0 1,-1 0 0,1 0 0,-2 0 0,1 0 0,-1 1 0,0-1-1,-1 1 1,1 0 0,-1 1 0,-1-1 0,0 1 0,1 0 0,-2 0-1,1 1 1,-1 0 0,0 0 0,0 0 0,0 1 0,0 0 0,-1 1 0,0-1-1,0 1 1,0 1 0,0 0 0,0 0 0,0 0 0,-1 1 0,1 0-1,0 1 1,-1 0 0,-1 0-1,6 3-1,1 0 1,-1 1-1,1-1 0,0 1 1,0-1-1,0 1 0,0 0 1,1 0-1,0 0 0,-1 1 1,2-1-1,-1 0 0,0 1 0,1-1 1,0 1-1,0 0 0,0-1 1,1 1-1,-1 0 0,1 0 1,0-1-1,0 1 0,1 0 1,0 0-1,0-1 0,0 1 0,1 4 1,-2 5 35,1-1-1,0 1 1,0 0-1,2-1 1,-1 0-1,2 1 1,0-1-1,0 0 1,1 0-1,1-1 1,0 0-1,1 0 1,0 0-1,1-1 1,0 0-1,1 0 1,0-1-1,1 0 1,0-1-1,0 0 1,1 0-1,0-1 1,0-1-1,1 0 1,0-1-1,1 0 1,-1 0-1,1-1 1,0-1-1,7 1-34,262-18 188,-152 18-1222,-75-11 641</inkml:trace>
  <inkml:trace contextRef="#ctx0" brushRef="#br0" timeOffset="24200.695">10015 5477 6641,'102'-106'2682,"-43"54"-2622,151-223 41,-174 218-207,2 2 0,3 2 0,2 1-1,20-16 107,-61 65-9,-1 1 1,0 0-1,1 0 0,0 0 0,0-1 0,0 1 0,0 1 0,0-1 1,0 0-1,0 0 0,0 1 0,1 0 0,-1-1 0,1 1 0,-1 0 1,1 0-1,-1 0 0,1 0 0,0 1 0,-1-1 0,1 1 0,0-1 1,-1 1-1,1 0 0,0 0 0,0 1 0,-1-1 0,1 0 1,0 1-1,-1-1 0,1 1 0,0 0 0,-1 0 0,1 0 0,-1 1 1,1-1-1,-1 0 0,0 1 0,0-1 0,0 1 0,1 0 0,-1 0 1,-1 0-1,1 0 0,0 0 0,0 0 0,0 2 9,35 191 426,-29-119-180,-3-33-113,-4-18-53,2-1 0,0 0-1,1 0 1,2 0 0,0-1-1,2 0 1,0 0 0,2 0-1,0-1 1,2 1-80,-9-19-22,0 0-1,0-1 1,0 1 0,0-1-1,1 1 1,0-1 0,-1 0-1,1 0 1,0-1 0,0 1-1,1-1 1,-1 0 0,0 0 0,1 0-1,-1-1 1,1 0 0,-1 0-1,1 0 1,0 0 0,0 0-1,-1-1 1,1 0 0,0 0-1,0-1 1,0 1 0,-1-1 0,1 0-1,0 0 1,-1 0 0,1-1-1,-1 0 1,0 0 0,3-1 22,30-30-283</inkml:trace>
  <inkml:trace contextRef="#ctx0" brushRef="#br0" timeOffset="24497.378">10676 3880 9810,'-44'-19'3345,"16"2"-3225,31 12-56,14 14-40,3 4-224,12 16-176,11 28-664,-1 8-329,14 16 825</inkml:trace>
  <inkml:trace contextRef="#ctx0" brushRef="#br0" timeOffset="25020.157">11321 4707 5577,'1'8'3345,"6"60"-3021,62 369-101,-68-432-223,0 0 1,0 0-1,1 0 1,-1-1-1,1 1 1,0-1-1,1 1 1,-1-1-1,1 0 1,-1 1-1,1-1 1,0-1-1,1 1 0,-1 0 1,1-1-1,0 0 1,-1 1-1,1-2 1,1 1-1,-1 0 1,0-1-1,1 0 1,-1 0-1,1 0 1,0 0-1,-1-1 1,1 0-1,0 0 1,0 0-1,0-1 1,0 1-1,0-1 1,0 0-1,0-1 1,0 1-1,0-1 1,0 0-1,-1 0 1,1-1-1,0 1 1,0-1-1,-1 0 1,1 0-1,0-1 0,19-12 2,0-1 0,0-1 1,-2-1-1,0-1 0,-1-1 0,-1-1 0,-1-1 0,5-8-2,66-68 92,-78 85-51,-1 0 0,0-1 0,-1 0-1,-1-1 1,0 0 0,0-1 0,-2 0-1,0 0 1,-1-1 0,0 1-1,-1-3-40,36-50 121,-47 127 52,-30 337 1012,45-269-769,-8-123-427,-1-1 1,1 1 0,0-1-1,0 1 1,0-1 0,0 1-1,1-1 1,-1 0-1,0 0 1,1 1 0,0-1-1,-1 0 1,1 0 0,0-1-1,0 1 1,0 0-1,0-1 1,1 1 0,-1-1-1,0 1 1,1-1 0,-1 0-1,1 0 1,-1 0 0,1-1-1,-1 1 1,1 0-1,0-1 1,-1 0 0,1 0-1,0 0 1,-1 0 0,1 0-1,0 0 1,-1-1-1,1 1 1,0-1 0,-1 1-1,1-1 1,-1 0 0,1 0-1,-1-1 1,2 0 10,33-19 1717,-9-19-863</inkml:trace>
  <inkml:trace contextRef="#ctx0" brushRef="#br0" timeOffset="26263.804">13130 5445 5385,'44'-25'3675,"45"-63"-3404,37-99-220,96-249-566,-178 367 685,-94 399 562,42-235-646,3-50-56,5 171 127,1-214-155,-1 0 0,1 0-1,0-1 1,0 1 0,0 0-1,1 0 1,-1-1 0,0 1 0,1-1-1,-1 1 1,1-1 0,-1 0-1,1 1 1,0-1 0,-1 0 0,1 0-1,0 0 1,0 0 0,0 0 0,0-1-1,0 1 1,0-1 0,0 1-1,0-1 1,0 0 0,0 1 0,0-1-1,0 0 1,0-1 0,0 1-1,0 0 1,0 0 0,0-1 0,0 1-1,0-1 1,0 0 0,0 0-1,1 0-1,78-37-2,-56 18 5,0-1-1,-2-2 1,0-1 0,-2 0 0,0-1-1,-2-2 1,-1 0 0,-1-1 0,-1 0 0,8-23-3,22-33 15,67-126 269,-111 210-267,-1 0 0,1 0-1,-1 0 1,0 0 0,1 0 0,-1 0 0,1 0 0,-1 0 0,1 0 0,-1 1 0,0-1 0,1 1 0,-1-1 0,0 1 0,1 0 0,-1-1 0,0 1 0,0 0 0,1 0 0,-1 0 0,0 0 0,0 0 0,0 0 0,0 0 0,0 0 0,-1 0 0,1 1 0,0-1 0,0 0 0,-1 0 0,1 1 0,-1-1 0,1 0 0,-1 1 0,0-1 0,1 1 0,-1-1 0,0 1 0,0-1 0,0 0 0,0 1 0,0-1 0,0 1 0,-1-1 0,1 1 0,0-1 0,-1 0 0,1 1-1,-1-1 1,1 0 0,-1 1 0,0 0-17,-6 517 802,7-520-800,1-1 0,-1 1 0,1-1 0,-1 1 0,1-1 0,-1 1 0,1 0 0,0-1 0,0 1 0,0 0 0,0-1 0,0 1 0,0 0 0,0 0 1,0 0-1,0 0 0,1 0 0,-1 0 0,0 0 0,1 1 0,-1-1 0,1 0 0,-1 1 0,1-1 0,-1 1 0,1-1 0,-1 1 0,1 0 0,-1 0 0,1-1 0,-1 1 0,1 0 0,0 1 0,-1-1 0,1 0 0,-1 0 0,1 1 0,-1-1 0,1 1 0,-1-1 1,1 1-1,-1 0 0,1-1 0,-1 1 0,0 0 0,0 0 0,1 0 0,-1 0 0,0 0 0,0 0 0,0 0 0,0 1 0,0-1 0,0 0 0,0 0 0,0 1 0,-1-1 0,1 1 0,-1-1 0,1 1 0,-1-1 0,1 1 0,-1-1 0,0 1 0,1-1 0,-1 1 1,0 0-1,0-1 0,0 1 0,-1 0-2,144-217 29,-86 115-17,141-201 27,-120 235-31,-74 70 5,-1 0 1,0 0-1,-1 0 1,1 1 0,-1-1-1,0 0 1,0 1-1,0 0 1,0 0-1,-1-1 1,0 1 0,0 0-1,0 0 1,-1 0-1,1 0 1,-1 0-1,0 0 1,-1 0 0,1 0-1,-1 0 1,0 0-1,-1 3-13,-14 440 1438,39-303-640,-20-143-796,0 0 0,1-1 1,-1 0-1,1 1 1,-1-2-1,1 1 1,0 0-1,-1-1 1,1 1-1,0-1 0,-1 0 1,1 0-1,0-1 1,0 1-1,-1-1 1,1 0-1,-1 0 1,1 0-1,-1 0 0,1 0 1,-1-1-1,0 0 1,1 1-1,-1-1-2,15-10-226,0-1 0,-1-1 0,-1 0 0,0-1-1,-1-1 1,0 0 0,-1-1 0,-1 0 0,-1-2-1,8-15 227,16-18 376,-2 5-218</inkml:trace>
  <inkml:trace contextRef="#ctx0" brushRef="#br0" timeOffset="26999.308">15268 4861 3721,'-16'-120'2118,"14"119"-2027,0 1 1,1 0 0,-1-1 0,0 1-1,0 0 1,0 0 0,0 0 0,0 0 0,0 1-1,1-1 1,-1 0 0,0 1 0,0-1-1,0 1 1,1 0 0,-1 0 0,0-1 0,1 1-1,-1 0 1,0 0 0,1 1 0,0-1-1,-1 0 1,1 0 0,0 1 0,-1-1-1,1 1 1,0-1 0,0 1 0,0 0 0,0-1-1,0 1 1,1 0 0,-1-1 0,1 1-1,-1 0 1,1 0 0,-1 1-92,-11 28 202,1 1 0,1 1 0,2 0-1,1 0 1,2 0 0,1 1 0,2 0 0,1-1 0,2 1-1,1 10-201,-2-43 5,1 10 27,21 190 403,-20-195-428,0 0 0,0 0 0,0 0 0,1 0 0,0-1 1,0 1-1,0-1 0,1 0 0,0 0 0,0 0 0,0 0 0,0-1 0,1 1 0,0-1 1,0-1-1,0 1 0,0-1 0,1 1 0,-1-1 0,1-1 0,0 1 0,0-1 0,0 0 1,0-1-1,0 1 0,0-1 0,0 0 0,1-1 0,-1 1 0,3-1-7,9-4-66,0 0 1,0-2-1,-1 1 0,0-2 0,0-1 0,-1 0 0,0 0 1,0-2-1,-1 0 0,0-1 0,-1 0 0,0-1 0,-1-1 1,0 0-1,-1-1 0,-1 0 0,0-1 0,-1 0 0,0-1 1,-2 0-1,0-1 0,4-9 66,66-147-459</inkml:trace>
  <inkml:trace contextRef="#ctx0" brushRef="#br0" timeOffset="27601.392">16806 3227 5953,'-1'-17'2898,"13"58"-2462,7 69-252,13 184 38,-48 141-78,-20 5-91,50 117 38,-12-531-85,-2-12-2,1-1 0,0 1 0,1-1 0,0 0 0,1 0 0,1 0 0,0 0 0,1 0 0,0-1 0,1 1 0,1 0-4,-4-10 1,-1 0-1,0 0 0,1-1 0,-1 1 0,1 0 1,0-1-1,0 0 0,0 0 0,0 0 0,0 0 1,0 0-1,1-1 0,-1 1 0,1-1 0,-1 0 1,1 0-1,-1 0 0,1-1 0,-1 1 0,1-1 1,0 0-1,-1 0 0,1 0 0,0 0 0,-1-1 1,1 1-1,0-1 0,-1 0 0,1 0 0,-1-1 1,3 0-1,100-63-48,-85 47-70,-2-1-1,0-1 1,-2-1 0,0 0-1,-1-1 1,-1-1-1,-1 0 1,-2-1 0,10-25 118,18-55-307</inkml:trace>
  <inkml:trace contextRef="#ctx0" brushRef="#br0" timeOffset="27847.028">16376 4237 6705,'31'-2'2521,"30"2"-1801,45-10-176,26-11 0,17-16-144,0 0-152,-15-14-215,-6 31-162,-16-2-535,-2 19-264,-29-6 528</inkml:trace>
  <inkml:trace contextRef="#ctx0" brushRef="#br0" timeOffset="28776.454">17272 4800 5225,'44'30'2940,"-38"-26"-2866,0 0 0,0 0 0,0-1-1,1 0 1,-1-1 0,1 1 0,0-1-1,0 0 1,-1-1 0,1 0 0,0 0 0,1 0-1,-1-1 1,0 0 0,0 0 0,0-1-1,1 0-73,205-123 575,-195 113-586,0 0 0,-1-1 0,0-1 0,-1-1 0,-1 0 0,0-1 0,-1-1 0,0 0 0,-2-1 0,0 0 0,-1-1 0,0-1 0,-2 1 0,0-1 0,2-10 11,-9 24-2,-1 0 0,1 0-1,-1 0 1,-1 0 0,1 0 0,-1-1 0,1 1 0,-2 0 0,1 0 0,0 0 0,-1 0 0,0-1-1,0 1 1,-1 0 0,1 1 0,-1-1 0,0 0 0,-1 0 0,1 1 0,-1-1 0,0 1-1,0 0 1,0 0 0,0 0 0,-1 0 0,1 0 0,-1 1 0,0 0 0,-1 0 0,1 0 0,0 0-1,-1 1 1,1-1 0,-1 1 0,0 0 0,0 0 0,0 1 2,-8-4 1,0 1 0,0 0 0,0 1 1,0 1-1,-1 0 0,1 1 0,-1 0 0,1 1 1,-1 1-1,0 0 0,1 1 0,0 0 0,-1 1 0,-1 1-1,3 1 17,1 0 0,0 1 0,0 0 0,1 0 0,0 1 0,0 1 0,1 0 0,0 0 0,0 1 0,1 0-1,0 0 1,0 1 0,1 0 0,1 0 0,-1 1 0,2 0 0,-1 0 0,2 0 0,-1 1 0,2 0 0,0 0 0,0 0-1,1 0 1,0 0 0,1 9-17,-3 29 82,3 1 1,1 0-1,3 0 0,3 0 0,7 31-82,-8-53 14,1 1 1,1-1-1,2 0 0,1 0 1,1-1-1,1-1 0,2 0 1,6 9-15,-16-29 0,1 0-1,0 0 1,0 0 0,0-1-1,1 1 1,0-1 0,0-1 0,1 1-1,0-1 1,0 0 0,0-1 0,0 0-1,1 0 1,0 0 0,0-1 0,0 0-1,0-1 1,0 0 0,0 0 0,1-1-1,-1 0 1,1 0 0,-1-1-1,1 0 1,-1 0 0,0-1 0,1 0-1,-1-1 1,1 0 0,-1 0 0,7-3 0,0-3 3,-1-1 0,1 0-1,-1-1 1,-1 0 0,0-1 0,-1 0 0,0-1 0,-1-1 0,0 0 0,0 0 0,-2-1 0,6-11-3,19-22 10,12-13-6,9-14 1,2 2 0,4 3 1,3 3-1,25-18-5,81-34 86,-167 118-76,-1 1 0,1-1 0,-1 1-1,1 0 1,-1 0 0,1 0 0,-1 0 0,0 0 0,1 0 0,-1 1 0,0-1 0,0 1 0,0 0 0,0 0 0,0 0 0,0-1 0,-1 2 0,1-1 0,-1 0 0,1 0 0,-1 0 0,0 1 0,0-1 0,0 1-1,0-1 1,0 1 0,0-1 0,-1 1 0,1-1 0,-1 1 0,0 0 0,0-1 0,0 1 0,0 0 0,0-1 0,-1 1 0,1-1 0,-1 1 0,1 0 0,-1-1 0,-1 1-10,-15 185 66,17-152-60,1 0 0,2-1-1,2 1 1,1-1 0,2 1-1,1-2 1,1 1 0,15 29-6,-24-61-1,1 0 0,0 0 0,-1 0 0,1 0 0,1 0 0,-1-1 0,0 1 0,1-1 0,-1 0 0,1 1 0,-1-1-1,1 0 1,0-1 0,0 1 0,0 0 0,0-1 0,0 0 0,1 1 0,-1-1 0,0-1 0,1 1 0,-1 0 0,0-1 0,1 0 0,-1 1 0,1-1 0,-1-1 0,1 1 0,-1 0 0,0-1 0,1 0 0,-1 0 0,0 0 0,0 0 0,1 0 0,-1-1 0,0 1 0,0-1 0,0 0 0,-1 0 0,1 0 0,0 0 0,0-1 1,100-97-35,17-29-260,-44 0-15,-80 70 308</inkml:trace>
  <inkml:trace contextRef="#ctx0" brushRef="#br0" timeOffset="30223.831">18977 4986 2585,'-69'-46'4008,"82"32"-2637,0 8-1301,0-1-1,0 0 0,-1-1 1,0 0-1,-1-1 0,0-1 1,0 0-1,-1 0 0,0-1 1,-1 0-1,3-5-69,42-44 210,163-125 195,-37 36-233,-91 81-128,-87 67-40,-1-1-1,1 1 0,0-1 0,0 1 0,0 0 1,0 0-1,1 0 0,-1 0 0,0 0 0,0 0 1,0 1-1,1-1 0,-1 1 0,0-1 0,1 1 0,-1 0 1,1 0-1,-1 0 0,0 0 0,1 0 0,-1 1 1,0-1-1,1 1 0,-1 0 0,0-1 0,0 1 0,0 0 1,1 0-1,-1 0 0,0 1 0,0-1 0,-1 1 1,1-1-1,0 1 0,0-1 0,-1 1 0,1 0 1,-1 0-1,1 0 0,-1 0 0,0 0 0,0 0 0,1 2-3,5 23 75,-2 1 0,-1 0 0,-1 0 0,-2 0 0,-1 1-1,-1-1 1,-1 0 0,-5 23-75,3-11 75,-2 21 23,-2 234 321,9-293-418,-1-1-1,1 0 1,0 1-1,1-1 1,-1 0-1,0 1 0,0-1 1,0 0-1,1 0 1,-1 0-1,1 0 1,-1 0-1,0-1 1,1 1-1,0 0 1,-1-1-1,1 1 0,-1-1 1,1 1-1,0-1 1,-1 0-1,1 0 1,0 1-1,-1-1 1,1 0-1,0-1 1,-1 1-1,1 0 0,0 0 1,-1-1-1,1 1 1,0-1-1,-1 0 1,1 1-1,-1-1 1,1 0-1,-1 0 1,1 0-1,-1 0 0,0 0 1,1 0-1,-1 0 1,0 0-1,0-1 1,0 1-1,0 0 1,0-1-1,0 1 0,0-1 1,-1 1-1,1-1 1,0 1-1,-1-1 1,1 0-1,-1 1 1,0-1-1,1 0 1,-1 1-1,0-2 0,131-185-115,-114 155 110,2 1 1,2 2-1,1 0 0,1 1 1,1 1-1,2 1 0,0 1 1,2 1-1,1 2 1,11-6 4,-38 28 21,1 1 1,0-1 0,0 1 0,-1-1 0,1 1 0,0 0-1,0 0 1,-1 1 0,1-1 0,0 0 0,-1 1-1,1 0 1,0-1 0,-1 1 0,1 0 0,-1 0 0,1 1-1,-1-1 1,0 1 0,1-1 0,-1 1 0,0-1-1,0 1 1,0 0 0,0 0 0,0 0 0,-1 0 0,1 1-1,-1-1 1,1 0 0,-1 1 0,0-1 0,0 1-1,0-1 1,0 1 0,0 0 0,-1-1 0,1 1 0,-1 0-1,1-1 1,-1 1 0,0 0 0,0 0 0,-1-1-1,1 1 1,0 0 0,-1-1 0,0 1 0,1 0 0,-1-1-22,-6 245 384,20-71-246,-14-174-140,1-1-1,0 0 1,0 0-1,0 0 0,0 0 1,-1 1-1,2-1 1,-1 0-1,0 0 0,0 0 1,0 0-1,0 1 1,1-1-1,-1 0 0,1 0 1,-1 0-1,1 0 1,-1 0-1,1 0 0,-1 0 1,1 0-1,0 0 1,0 0-1,-1 0 0,1 0 1,0-1-1,0 1 1,0 0-1,0-1 0,0 1 1,0 0-1,0-1 1,0 1-1,0-1 0,0 0 1,1 1-1,-1-1 1,0 0-1,0 0 0,0 1 1,0-1-1,1 0 1,-1 0-1,0 0 1,0-1-1,0 1 0,0 0 1,1 0-1,-1-1 1,0 1-1,0 0 0,0-1 1,0 1-1,0-1 1,0 0-1,0 1 0,0-1 1,0 0-1,0 1 1,0-1-1,0 0 0,-1 0 1,1 0-1,0 0 1,0 0 2,48-71-199,-46 66 193,32-57-35,-26 42 58,0 0 0,1 0 0,2 0 0,0 2 1,1-1-1,0 2 0,2 0 0,0 0 0,2 1 0,-1 1 1,2 1-1,0 1 0,1 0 0,0 1 0,1 1 1,0 1-1,1 1 0,6-2-17,-21 13 25,-1 0 1,0 1-1,0-1 0,1 1 0,-1 0 1,0 1-1,0-1 0,-1 1 0,1 0 1,0 0-1,-1 0 0,0 1 1,0-1-1,0 1 0,0 0 0,0 0 1,-1 1-1,0-1 0,0 1 1,0 0-1,-1-1 0,1 1 0,-1 0 1,0 1-1,0-1 0,-1 0 1,0 0-1,0 1 0,0-1 0,0 1 1,-1-1-1,0 1 0,0-1 1,-1 3-26,4 7 1,44 271 81,-46-284-83,0 1 0,-1-1 0,1 1 0,0-1 0,0 0 0,0 1 0,1-1 0,-1 0 0,0 0 0,1 0 0,-1 0 0,1 0 0,0 0 0,0 0 0,0-1 1,0 1-1,0-1 0,0 1 0,0-1 0,0 0 0,1 0 0,-1 0 0,0 0 0,1 0 0,-1 0 0,1-1 0,-1 1 0,1-1 0,-1 0 0,1 1 0,-1-1 0,1 0 0,0-1 0,-1 1 0,1 0 0,-1-1 0,1 1 0,-1-1 0,0 0 1,1 0-1,-1 0 0,0 0 0,1 0 0,-1-1 0,0 1 0,0-1 0,0 1 0,1-3 1,93-97-57,-90 93 64,182-224 18,-171 215 3,1 2-1,0 0 0,1 1 1,1 1-1,0 1 1,1 0-1,0 2 1,1 0-1,0 2 1,1 0-1,-1 2 1,15-3-28,-32 11 33,0-1 0,0 1 0,-1 1 0,1-1 1,-1 1-1,1-1 0,-1 1 0,0 0 0,0 1 0,0-1 1,-1 1-1,1 0 0,-1 0 0,0 0 0,0 0 1,0 0-1,-1 1 0,1-1 0,-1 1 0,0 0 1,0-1-1,-1 1 0,0 0 0,1 0 0,-2 0 1,1 0-1,0 0 0,-1 1 0,0-1 0,-1 0 1,1 0-1,-1 0 0,0 2-33,4 12 45,-1-4-13,3 25 8,2 0-1,1-1 1,2 0-1,2 0 1,1-1 0,2-1-1,3 3-39,-16-37-54,-1 0 0,1 0-1,-1-1 1,1 1 0,0-1 0,0 1-1,0-1 1,0 0 0,1 0 0,-1 1-1,1-2 1,-1 1 0,1 0 0,0 0-1,-1-1 1,1 0 0,0 1 0,0-1-1,0 0 1,0-1 0,0 1-1,0 0 1,0-1 0,0 0 0,1 1-1,-1-1 1,0-1 0,0 1 0,0 0-1,0-1 1,0 1 0,0-1 0,0 0-1,0 0 1,0 0 0,0-1 0,0 1-1,0-1 1,-1 1 0,1-1 0,-1 0-1,1 0 1,-1 0 0,0 0-1,0-1 1,0 1 0,0 0 0,0-1-1,0 0 1,-1 1 0,1-2 54,34-58-774</inkml:trace>
  <inkml:trace contextRef="#ctx0" brushRef="#br0" timeOffset="30517.993">21439 3817 11811,'-53'-2'4144,"38"19"-3864,12-3-55,8 8-306,10 8-335,12 1-904,2-1-496,-11-10 1040</inkml:trace>
  <inkml:trace contextRef="#ctx0" brushRef="#br0" timeOffset="32419.188">22007 5032 2232,'-42'17'489,"3"0"2775,81-42-1611,87-79-1169,-122 96-462,26-34 50,3 2-1,0 1 0,3 2 1,1 2-1,1 2 0,2 1 1,2 2-1,40-20-71,-82 49 22,1-1 0,-1 1-1,1 0 1,-1-1 0,1 2-1,-1-1 1,1 0 0,-1 1 0,1-1-1,0 1 1,-1 0 0,1 0-1,0 1 1,-1-1 0,1 1 0,-1 0-1,1 0 1,-1 0 0,1 0-1,-1 1 1,1-1 0,-1 1 0,0 0-1,0 0 1,0 0 0,0 0-1,0 0 1,-1 1 0,1-1 0,-1 1-1,1 0 1,-1 0 0,0 0-1,0 0 1,0 0 0,-1 0 0,1 1-1,-1-1 1,1 0 0,-1 1-1,0 0-21,25 150 292,-35 79-19,8-232-272,1 0-1,0 1 1,0-1-1,0 1 1,-1-1-1,2 0 1,-1 1 0,0-1-1,0 1 1,0-1-1,1 0 1,-1 1-1,0-1 1,1 0-1,-1 1 1,1-1-1,0 0 1,-1 0 0,1 1-1,0-1 1,0 0-1,0 0 1,0 0-1,0 0 1,0 0-1,0 0 1,0 0-1,0-1 1,1 1 0,-1 0-1,0-1 1,0 1-1,1 0 1,-1-1-1,0 0 1,1 1-1,-1-1 1,0 0 0,1 0-1,-1 1 1,1-1-1,-1 0 1,1-1-1,-1 1 1,0 0-1,1 0 1,-1-1-1,0 1 1,1 0 0,-1-1-1,0 1 1,1-1-1,-1 0 1,0 1-1,0-1 1,0 0-1,1 0 0,73-56 5,-68 51 3,30-28 18,-7 4 35,2 1-1,1 2 0,1 0 1,1 3-1,1 1 1,1 1-1,0 2 0,2 2 1,8-1-61,-41 17 32,-1 1 1,0 0-1,0 0 1,1 0 0,-1 1-1,0 0 1,1 0-1,-1 0 1,0 1-1,1 0 1,-1 0 0,0 0-1,0 1 1,0-1-1,0 1 1,0 0-1,0 1 1,0-1 0,-1 1-1,1 0 1,-1 0-1,0 1 1,0-1 0,0 1-1,0 0 1,-1 0-1,0 0 1,1 0-1,-1 1 1,-1-1 0,1 1-1,-1 0 1,0 0-1,0 0 1,1 4-33,110 200 171,-111-206-186,0 0 1,0 0 0,0 0-1,0 0 1,1-1 0,-1 1 0,1-1-1,0 0 1,0 0 0,0 0-1,0 0 1,0 0 0,0 0 0,0-1-1,1 0 1,-1 0 0,0 0 0,1 0-1,-1 0 1,1 0 0,-1-1-1,1 0 1,0 0 0,-1 0 0,1 0-1,-1 0 1,1-1 0,-1 0-1,1 0 1,-1 0 0,3-1 14,101-65-316,-49 26 404,-48 38-46,0-1 0,0 2 0,0-1 0,0 1 0,0 1 0,0 0 0,1 0 0,-1 1 0,0 0 0,1 1 0,-1 0 0,0 1 0,0 0 0,0 0 0,0 1 0,0 1 0,0 0 0,-1 0 0,0 1 0,0 0 0,0 0 0,0 1 0,-1 0 0,5 5-42,45 22 47,-41-27-73,0-1 1,0 0-1,1-2 1,-1 0-1,1-1 1,0-1-1,0 0 1,0-2-1,-1 0 0,1-1 1,0 0-1,-1-2 1,1 0-1,-1-1 1,13-5 25,-19 4-35,0 0 1,-1 0-1,0-1 1,0-1-1,0 1 0,-1-1 1,0-1-1,0 0 1,-1 0-1,0-1 0,-1 0 1,0 0-1,-1-1 1,0 0-1,-1 0 0,3-7 35,24-106-160,-31 119 164,0-1 1,0 1-1,-1-1 0,1 0 0,-1 1 0,-1-1 0,1 0 0,-1 0 0,0 1 0,0-1 0,-1 1 0,1-1 0,-1 1 0,0 0 0,-1-1 0,1 1 0,-1 0 0,0 1 0,-1-1 0,1 0 0,-1 1 0,0 0 0,0 0 0,0 0 0,0 0 0,-4-2-4,-131-74 74,120 75-121,-1 0 0,1 2-1,0 0 1,-1 1 0,0 1-1,1 0 1,-1 2 0,0 0 0,1 2-1,-1 0 1,1 1 0,0 0-1,0 2 1,0 0 0,1 2 0,0 0-1,0 1 1,1 0 0,0 2-1,1 0 1,0 0 0,1 2 0,0 0-1,-7 8 48,20-18 7,0-1 0,0 1 0,0-1-1,0 1 1,0 0 0,0 0 0,1 0 0,-1 0-1,1 0 1,0 0 0,0 0 0,0 0 0,0 0-1,1 0 1,-1 1 0,1-1 0,0 0 0,0 1-1,0-1 1,0 0 0,0 1 0,1-1 0,0 0-1,-1 0 1,1 0 0,0 0 0,1 1 0,-1-1-1,1-1 1,-1 1 0,1 0 0,0 0 0,0 0-1,0-1 1,0 1 0,0-1 0,1 0 0,-1 0-1,1 0 1,0 0 0,-1 0 0,1 0-1,0-1 1,0 1 0,0-1 0,0 0 0,1 0-1,-1 0 1,0 0 0,0-1 0,0 1 0,3-1-7,31 5 63,-1-3 0,1-1 1,-1-1-1,1-3 1,-1 0-1,0-3 0,0-1 1,0-1-1,-1-2 1,0-2-1,-1-1 0,0-1 1,-2-2-1,1-2 1,-2-1-1,12-9-63,-34 23 1,34-18-4,0-2 1,-2-1 0,-1-3-1,-1-1 1,-2-1 0,-1-3-1,-1-1 1,15-21 2,-5-3-152,-2-2 1,-4-2-1,-1-2 0,-4-1 1,-3-2-1,1-9 152,-26 64 4,-1-1 0,0 0 0,-1 0 0,0 0 0,-1-1 0,-1 1 0,0-1 0,-1 1 0,0-1 0,-1 0 0,-1 0 0,-2-7-4,2 21 14,-1 0 0,0 0-1,1 0 1,-1 0 0,0 0-1,0 0 1,1 1 0,-1-1-1,0 1 1,0-1 0,0 1 0,0 0-1,0 0 1,0 0 0,0 0-1,0 0 1,0 0 0,0 0-1,1 1 1,-1-1 0,0 1-1,0-1 1,0 1 0,0 0-1,1 0 1,-1 0 0,0 0 0,1 0-1,-1 0 1,0 0 0,1 0-1,0 1 1,-1-1 0,1 0-1,0 1 1,0 0 0,-1-1-1,1 1 1,1-1 0,-1 1-1,0 0 1,0 0 0,1 0-1,-1 0 1,1-1 0,-1 2-14,-12 10 28,-27 33-19,3 0 0,1 3 0,3 1 0,2 1 0,2 1 0,2 2 0,3 1 0,-7 27-9,13-45 13,2 1 1,2 1-1,1 0 1,3 1-1,0 0 1,3 1-1,1 0 1,2 0-1,2 0 1,3 14-14,3-19 18,2-1 0,1-1 0,2 1 0,1-1 0,2 0 0,1-1 0,14 23-18,-20-42 2,1-1-1,0 0 0,1-1 1,0 0-1,1 0 0,0-1 1,1 0-1,0-1 0,1 0 1,0-1-1,1-1 0,-1 1 1,2-2-1,-1 0 0,1-1 1,0 0-1,0-1 0,1 0 1,4 0-2,3-1-3,0-1 0,1-1 0,-1 0 1,0-2-1,1-1 0,-1-1 0,0 0 1,0-2-1,0 0 0,0-2 1,-1 0-1,0-2 0,0 0 0,0-1 1,-1-1-1,-1-1 0,0-1 0,0-1 1,-2 0-1,1-1 0,14-16 3,16-25-31,-2-1-1,-3-2 1,-2-2-1,-3-2 0,-3-1 1,8-26 31,-32 69-4,-2-1 1,0 0-1,-1 0 1,-1-1-1,-2 0 0,0 0 1,-1-1-1,-1 1 1,-1-1-1,-1 0 1,-1 1-1,-2-5 4,3 25 12,-1 0 1,0-1-1,0 1 0,0 0 0,0 0 0,0-1 1,-1 1-1,1 0 0,0 0 0,-1 0 0,0 0 1,0 0-1,0 0 0,0 0 0,0 0 0,0 0 1,0 0-1,0 0 0,-1 0 0,1 1 0,-1-1 1,1 0-1,-1 1 0,0 0 0,0-1 0,1 1 1,-1 0-1,0 0 0,0 0 0,0 0 0,0 0 1,0 0-1,-1 1 0,1-1 0,0 1 0,0-1 1,0 1-1,-1 0 0,1 0 0,0 0 0,0 0 1,0 0-1,-1 1 0,1-1 0,0 1 0,0-1 1,-2 2-13,-76 66 381,71-55-362,1 1 1,0 1-1,1-1 0,1 1 1,0 0-1,1 1 0,1-1 1,0 1-1,1 0 0,1 0 1,0 0-1,1 0 0,1 0 1,1 0-1,0 1 0,1-1 0,0 0 1,2-1-1,0 1 0,0 0 1,2-1-1,0 0 0,1 0 1,0-1-1,1 0 0,0 0 1,2-1-1,-1 0 0,2 0 1,-1-1-1,2-1 0,-1 0 1,2 0-1,-1-1 0,2-1 1,-1 0-1,1-1 0,0 0 1,8 2-20,0-2-90,1 0 0,0-1 0,0-2 1,1 0-1,-1-2 0,1 0 1,0-2-1,0 0 0,0-2 0,0-1 1,14-3 89,60-19-875,-16-34 325</inkml:trace>
  <inkml:trace contextRef="#ctx0" brushRef="#br0" timeOffset="34728.922">1460 7923 5353,'-144'-165'2910,"129"159"-2892,-1-1-1,1 2 1,-1 0 0,0 1 0,0 0-1,-1 2 1,1-1 0,-1 2-1,1 1 1,-1 0 0,1 0-1,-1 2 1,1 0 0,0 1-1,0 1 1,0 0 0,0 1-1,0 1 1,1 1-18,-21 11-22,2 3-1,0 0 1,1 2 0,2 2-1,-26 25 23,34-31-4,2 0 0,0 1 0,1 1 0,1 1 0,1 1 0,1 0 0,1 2 0,2 0 0,0 0 0,1 1-1,2 1 1,1 0 0,1 0 0,1 1 0,1 1 0,2-1 0,1 1 0,1 0 0,1 0 0,2-1 0,1 1 0,3 21 4,-2-36 13,-1 0 0,2-1 0,0 1 1,1-1-1,0 0 0,1 0 0,0 0 1,1-1-1,0 0 0,1 0 0,1 0 0,0-1 1,0 0-1,1 0 0,0-1 0,1-1 1,0 1-1,1-1 0,0-1 0,0 0 0,1-1 1,0 0-1,4 1-13,-6-3 2,1-1 0,-1-1 0,1 0 0,0 0 0,0-1 0,0 0 0,0-1 0,0-1 0,0 1 0,0-2 0,0 0 0,1 0 0,-1-1 0,-1 0 1,1-1-1,0 0 0,-1 0 0,1-2 0,-1 1 0,0-1 0,0-1 0,-1 1 0,0-2 0,0 1 0,0-1 0,-1-1 0,0 1 0,0-2 0,-1 1 0,5-7-2,19-34 4,-2-1 0,-2-1 0,-2-1-1,-2-1 1,12-48-4,-25 74-11,285-923-1153,-248 816 1041,10-19 220,-7-2 0,-6-3 0,-7-1 0,9-115-97,-44 227 128,-2 48-120,0 0 0,0-1 0,0 1 0,0 0 0,0 0 0,0 0 0,0-1-1,0 1 1,0 0 0,0 0 0,0-1 0,0 1 0,-1 0 0,1 0-1,0-1 1,0 1 0,-1 0 0,1-1 0,-1 1 0,1 0 0,-1-1 0,1 1-1,-1-1 1,1 1 0,-1-1 0,1 1 0,-1-1 0,0 1 0,1-1 0,-1 1-1,0-1 1,1 0 0,-1 1 0,0-1 0,1 0 0,-1 0 0,0 0 0,0 0-1,0 1 1,1-1 0,-1 0 0,0 0 0,0 0 0,1 0 0,-1-1 0,0 1-1,0 0 1,1 0 0,-1 0 0,0-1 0,0 1 0,1 0 0,-1-1 0,0 1-1,1 0 1,-1-1 0,1 1 0,-1-1 0,0 1 0,1-1 0,-1 0 0,1 1-1,-1-1-7,-30 178 311,-3-11-176,-35 165 100,-14 221-235,55-208 23,15 1 0,15 24-23,-1-346-2,-2 0-21,2 1 0,1 0 0,0-1 0,2 0 0,1 1 0,1-2 0,0 1 0,6 10 23,-8-29-8,0 0 0,0-1 0,0 1 0,1-1 1,-1 0-1,1 0 0,0-1 0,0 1 0,0-1 1,0 0-1,0 0 0,1-1 0,-1 1 1,0-1-1,1 0 0,-1-1 0,1 0 0,-1 1 1,1-2-1,-1 1 0,1-1 0,-1 1 0,1-1 1,-1-1-1,0 1 0,0-1 0,1 0 0,-1 0 1,0-1-1,-1 1 0,1-1 0,0 0 1,-1-1-1,0 1 0,1-1 0,-1 0 0,-1 0 1,4-3 7,198-206 179,-52 42-124,23 18-43,-108 98-8,-2-4-1,-2-2 1,-3-2 0,30-44-4,-68 78 0,-2-1 0,0 0 0,-2-2-1,-2 0 1,0-1 0,-3-1 0,0 0 0,-3-1 0,0 0 0,-3-1 0,4-27 0,-11 58 0,-1 0 0,1 0 1,-1 0-1,1 0 0,-2 0 1,1 0-1,0 0 1,-1 0-1,0 0 0,0 1 1,-1-1-1,1 0 0,-1 1 1,0-1-1,0 1 1,0-1-1,-1 1 0,0 0 1,1 0-1,-2 0 0,1 0 1,0 1-1,-1-1 1,1 1-1,-1 0 0,0 0 1,0 0-1,-1 0 0,1 1 1,0 0-1,-1 0 1,1 0-1,-1 0 0,0 1 1,0 0-1,0 0 1,1 0-1,-1 0 0,-4 1 0,-18 3 20,1 2 0,-1 0 0,2 2-1,-1 1 1,1 1 0,0 1 0,1 1 0,0 1-1,1 1 1,0 1 0,1 2 0,-15 12-20,12-9 30,1 0 0,1 2 1,0 0-1,2 2 0,1 0 1,1 1-1,0 1 1,2 1-1,1 0 0,1 2 1,2-1-1,0 2 0,2 0 1,1 0-1,2 1 0,1 0 1,-1 11-31,1 10 36,2 1 0,2-1 0,3 1 0,2-1 0,2 1 0,3-1 0,1 0 0,3-1 0,2 0 0,3-1 1,1 0-1,2-1 0,3-2 0,2 0 0,1-1 0,3-1 0,1-2 0,2-1 0,2-1 0,2-2 0,1-1 0,15 9-36,-46-41-3,0 0 0,1 0 1,-1-1-1,1 0 0,0 0 0,1-1 0,-1 0 0,0 0 0,1 0 0,0-1 0,0 0 1,0 0-1,0-1 0,0 0 0,0 0 0,0 0 0,0-1 0,0 0 0,0-1 0,0 1 1,0-1-1,0-1 0,0 1 0,0-1 0,0 0 0,0-1 0,-1 0 0,0 0 0,1 0 1,-1-1-1,0 0 0,0 0 0,-1 0 0,1-1 0,-1 0 0,0-1 3,23-34-91,-3-2 0,-1-1-1,-3 0 1,-1-2 0,-2 0 0,-2-1 0,-3-1-1,1-11 92,-4 25-49,28-99-121,11-44 18,8 2 0,57-116 152,-21 137 277,-92 150-260,0 0 0,0 0 1,0 1-1,1-1 0,-1 0 0,1 1 1,0 0-1,0-1 0,0 1 0,0 0 1,0 0-1,0 0 0,0 0 0,1 0 1,-1 1-1,1-1 0,0 1 0,-1-1 0,1 1 1,0 0-1,0 0 0,-1 0 0,1 1 1,0-1-1,0 1 0,0-1 0,0 1 1,0 0-1,0 0 0,0 0 0,0 1 1,0-1-1,0 1 0,0 0 0,0-1 0,-1 1 1,1 0-1,0 1 0,0-1 0,-1 0 1,1 1-1,-1 0 0,1-1 0,-1 1 1,0 0-1,0 0 0,0 0 0,0 1 1,0-1-1,0 0 0,0 1 0,-1 0-17,17 32 49,-3 0-1,-1 1 0,-2 1 1,-1 0-1,-2 0 0,3 26-48,-4-23 16,20 96 32,5-2 0,7-1 0,53 122-48,-33-156 145,-58-98-142,0-1 0,0 0-1,0 0 1,0 0 0,0 0 0,0 0 0,0-1 0,0 1-1,1-1 1,-1 1 0,0-1 0,-1 0 0,1 0-1,0 1 1,0-1 0,0-1 0,0 1 0,-1 0-1,1 0 1,0-1 0,-1 1 0,1-1 0,-1 1-1,0-1 1,1 0 0,-1 1 0,0-1 0,0 0 0,0 0-1,0 0 1,-1 0 0,1 0 0,0 0 0,-1 0-1,0 0 1,1 0 0,-1 0 0,0 0 0,0 0-1,0 0 1,0-1 0,0 1 0,-1 0 0,1 0 0,0 0-1,-1-1-2,3-6 2,88-410 14,-46 194-27,10 2-1,16-17 12,17 48-563,-56 139 343</inkml:trace>
  <inkml:trace contextRef="#ctx0" brushRef="#br0" timeOffset="35468.872">4035 8688 5697,'22'29'3257,"80"-29"-2658,87-76-351,-135 49-234,2 3-14,-1-3 0,-2-2 1,-1-2-1,-1-3 0,-2-1 0,-1-3 1,-2-2-1,32-37 0,-65 62-8,-2 0 1,0-1-1,-1-1 1,0 1-1,-2-2 1,0 1-1,0-1 1,-2 0 0,0-1-1,-2 1 1,0-1-1,-1 0 1,0 0-1,-2-1 1,0 1-1,-1 0 1,-1-1-1,-1 1 1,-1 0-1,-1 0 1,0 0-1,-1 1 1,-1 0 0,-1 0-1,-6-11 8,8 22 12,-1 0 0,-1 0 0,1 0 0,-1 1 0,-1 0 0,1 0-1,-1 0 1,0 1 0,0 1 0,0-1 0,-1 1 0,0 1 0,1 0 0,-1 0 0,-1 0 0,1 1 0,0 1 0,0-1-1,-1 2 1,1-1 0,-1 1 0,1 1 0,0-1 0,-7 3-12,-219 60 486,220-59-441,1 1 0,0 0-1,0 2 1,0-1 0,0 2 0,1 0-1,1 0 1,-1 1 0,1 1 0,1 0-1,0 1 1,0 0 0,1 0 0,0 1-1,1 0 1,1 1 0,0 0-1,1 1 1,0 0 0,1 0 0,0 0-1,-3 13-44,8-2 17,0 0 0,1 0-1,2-1 1,0 1 0,2 0-1,0-1 1,2 1-1,1-1 1,0-1 0,2 1-1,1-2 1,1 1-1,1-1 1,0-1 0,2 0-1,1-1 1,0 0 0,1-1-1,1-1 1,1-1-1,1 0 1,0-1 0,1-2-1,1 0 1,0 0-1,0-2 1,2-1 0,-1-1-1,1-1 1,1 0 0,0-2-1,0-1 1,0-1-1,1-1 1,0-1 0,-1-1-1,24-2-16,120-9-737,-104 2 467</inkml:trace>
  <inkml:trace contextRef="#ctx0" brushRef="#br0" timeOffset="36382.115">6155 8691 5313,'0'0'49,"-1"0"0,1 0 0,-1-1 1,1 1-1,-1 0 0,1-1 0,-1 1 0,1-1 0,0 1 0,-1 0 0,1-1 0,0 1 1,-1-1-1,1 1 0,0-1 0,-1 1 0,1-1 0,0 1 0,0-1 0,-1 1 0,1-1 1,0 0-1,0 1 0,0-1 0,0 1 0,0-1 0,0 0 0,0 1 0,0-1 0,0 1 1,0-1-1,0 1 0,1-1 0,-1 0 0,0 1 0,0-1 0,0 1 0,1-1 0,-1 1 1,0-1-1,1 1 0,-1-1 0,0 1 0,1 0 0,-1-1 0,1 1 0,-1-1 0,0 1 1,1 0-1,-1-1 0,1 1 0,-1 0 0,1 0 0,0-1 0,-1 1 0,1 0 0,-1 0 1,1 0-1,-1 0 0,1 0 0,0 0 0,-1 0 0,1 0 0,-1 0 0,1 0 0,0 0-49,55-10-80,-43 8 288,238-77 156,-223 71-382,-1-2 0,-1-1 0,0-1 0,-1-1 0,0-1 0,-1-1 0,0-2 0,-2 0 0,0-1 1,-1-2-1,15-16 18,-20 19-109,-1-1 0,-1 0 1,0-1-1,-1-1 1,-1 0-1,-1-1 0,-1 0 1,-1 0-1,-1-1 1,0-1-1,-2 1 0,-1-1 1,-1 0-1,0 0 1,-2 0-1,-1-1 0,0 1 1,-2-1-1,-1 1 1,-1 0-1,-4-16 109,2 29 48,-1 0 0,0 0 1,-1 0-1,0 1 0,-1 0 0,0 0 0,0 1 0,-1 0 1,0 0-1,0 1 0,0 1 0,-1-1 0,-1 1 0,1 1 0,-1 0 1,1 1-1,-1 0 0,-1 0 0,1 1 0,0 1 0,-1-1 1,1 2-1,-1 0 0,0 0 0,0 1 0,1 1 0,-1 0 1,0 0-1,1 2 0,-1-1 0,1 1 0,0 1 0,0 0 1,0 0-1,1 1 0,-1 0 0,1 1 0,0 1 0,0-1 1,1 1-1,0 1 0,1 0 0,-1 0 0,0 3-48,-1 9 71,1 0 0,1 1 0,1 0-1,1 1 1,1 0 0,1 0 0,1 0 0,1 0-1,0 0 1,2 1 0,1-1 0,0 0 0,2 0 0,0 0-1,2 0 1,1 0 0,0-1 0,1 0 0,2 0-1,0-1 1,2 3-71,-2-8 25,0 0 0,1-1 0,1 0 0,0 0 1,1-1-1,0 0 0,1-2 0,1 1 0,0-1 0,0-1 0,1-1 0,0 0 0,1-1 0,0 0 0,0-1 0,0-1 0,1-1 0,0 0 0,5 0-25,25 3-173,-1-2-1,1-2 0,0-2 0,0-2 0,0-3 0,30-4 174,-20-1-904,-11-13 363</inkml:trace>
  <inkml:trace contextRef="#ctx0" brushRef="#br0" timeOffset="36817.988">7983 7541 6481,'-96'9'3672,"-33"22"-3125,-76 46-585,198-73 32,0 1-1,1 0 0,-1 1 1,1-1-1,0 1 0,1 1 1,-1-1-1,1 1 0,1 0 1,-1 0-1,1 0 0,0 1 0,1-1 1,0 1-1,0 0 0,1 0 1,-1 0-1,2 0 0,-1 1 1,1-1-1,1 0 0,-1 1 1,2-1-1,-1 1 0,1-1 1,0 0-1,1 0 0,-1 1 1,2-1-1,0 2 7,6 20-23,2 1 0,0-1 1,2-1-1,2-1 0,0 0 0,2 0 0,6 6 23,274 267-792,-293-297 797,0 0 0,-1 0-1,1 0 1,-1 1 0,0-1 0,-1 1-1,1 0 1,-1 0 0,0 0 0,0 0-1,0 1 1,-1-1 0,1 0 0,-1 1-1,-1-1 1,1 1 0,-1-1 0,0 1-1,0-1 1,-1 1 0,0-1 0,0 1-1,0-1 1,0 0 0,-1 1 0,0-1-1,0 0 1,0 0 0,-1 0-1,1 0 1,-1-1 0,-1 1 0,1-1-1,-1 0 1,1 0 0,-1 0 0,0 0-1,0-1 1,-1 1 0,1-1 0,-5 2-5,-113 42 87,119-46-96,-1 0 1,1 0-1,0 0 1,0-1-1,-1 1 1,1-1-1,0 0 1,-1 0-1,1 0 1,0 0-1,-1-1 1,1 1-1,0-1 1,-1 0-1,1 0 1,0 0-1,0 0 1,0-1-1,0 1 1,0-1-1,0 0 0,0 0 1,1 0-1,-1 0 1,1 0-1,-1 0 1,1-1-1,0 1 1,0-1-1,0 0 1,0 0-1,0 0 1,1 0-1,0 0 1,-1 0-1,1 0 1,0 0 8,18-53-1239,14 30 827</inkml:trace>
  <inkml:trace contextRef="#ctx0" brushRef="#br0" timeOffset="38048.166">8773 7370 7674,'-126'36'3284,"42"-8"-3129,69-27-158,1 1 0,-1 1 1,1 0-1,0 0 0,0 1 0,0 1 0,1 1 1,0 0-1,0 0 0,0 2 0,1-1 0,0 1 1,0 1-1,1 0 0,0 1 0,1 0 1,0 1-1,0 0 0,1 1 0,1-1 0,0 2 1,1-1-1,0 1 0,0 0 0,2 0 0,0 1 1,0 0-1,1 0 0,1 0 0,0 0 0,0 12 3,7 4-33,1 1-1,1-1 1,2 0-1,1 0 1,1-1-1,2 0 1,1-1-1,1-1 1,1 0-1,1-1 1,2 0-1,0-1 1,2-2-1,0 0 1,9 7 33,-19-23 1,-1 0 1,-1 1-1,1 0 1,-1 0 0,-1 1-1,1 0 1,-1 0-1,-1 1 1,0 0-1,0 0 1,-1 1 0,-1-1-1,0 1 1,0 0-1,-1 1 1,0-1 0,-1 0-1,0 1 1,-1-1-1,0 1 1,-1 0 0,0-1-1,-1 1 1,0-1-1,-1 1 1,-2 5-2,1-6 1,-1-1 1,0 1-1,0-1 1,-1 0-1,-1-1 1,1 1-1,-2-1 1,1 0-1,-1 0 1,-1-1-1,1 0 1,-1-1 0,-1 1-1,1-1 1,-1-1-1,-1 0 1,1 0-1,-1-1 1,0 0-1,0 0 1,-1-2-1,1 1 1,-1-1-1,0 0 1,1-1-1,-1-1 1,-1 0-1,1 0 1,0-1-1,0 0 1,-3-1-2,-54-26 2,123 1-30,12 10 40,0-3-1,-2-3 0,-1-3 1,-1-2-1,-1-3 0,-1-3 1,-2-3-1,51-39-11,-71 41 20,-1-2 0,-2-1 1,-1-2-1,-2-1 0,-2-1 0,-1-2 1,-3-1-1,-1-1 0,-3-2 0,-1 0 0,-3-1 1,5-23-21,-22 69 4,0 1 1,-1-1 0,1 0 0,-1 0 0,0 0 0,0 0-1,0 0 1,0 0 0,0 0 0,0 0 0,0-1 0,-1 1-1,1 0 1,-1 0 0,1-1 0,-1 1 0,0 0-1,0-1 1,0 1 0,0 0 0,-1-1 0,1 1 0,0 0-1,-1 0 1,0-1 0,0 1 0,1 0 0,-1 0 0,-1 0-1,1 0 1,0 0 0,0 0 0,-1 0 0,1 0-1,-1 1 1,1-1 0,-1 0 0,0 1 0,0 0 0,0-1-1,0 1 1,0 0 0,0 0 0,0 0 0,0 0 0,0 0-1,0 0 1,0 1 0,-1-1 0,1 1 0,0 0-1,-1-1 1,1 1 0,0 0 0,-1 0 0,1 0 0,0 1-1,-1-1 1,1 1 0,0-1-5,-23 5 21,0 2 0,0 0 0,1 1-1,0 1 1,1 2 0,0 0 0,1 2 0,0 0-1,0 1 1,2 2 0,0 0 0,1 1 0,0 0-1,2 2 1,0 0 0,-13 20-21,21-26 3,0 0 1,0 1-1,1 0 0,1 1 0,0 0 0,1 0 1,1 0-1,0 1 0,1-1 0,1 1 1,0 0-1,1 1 0,1-1 0,1 0 0,0 0 1,1 1-1,1-1 0,0 0 0,1 0 1,1 0-1,0-1 0,2 1 0,-1-1 0,2 0 1,0 0-1,1-1 0,0 0-3,11 12 4,0-2 0,2 0 1,0-2-1,2 0 0,1-2 0,0 0 0,1-1 0,1-2 0,1-1 0,19 9-4,-32-19-9,0-1-1,0-1 0,0 0 1,1-1-1,-1 0 0,1-1 0,0-1 1,-1 0-1,1-1 0,0-1 1,0 0-1,-1-1 0,1-1 0,-1 0 1,1-1-1,-1 0 0,0-1 1,-1-1-1,1 0 0,-1-1 0,0-1 1,-1 0-1,0 0 0,0-1 0,-1-1 1,0 0-1,0 0 0,-1-1 1,-1 0-1,0-1 0,0 0 0,-1-1 1,-1 1-1,0-2 0,-1 1 1,0-1-1,-1 0 0,3-12 10,40-153-166,-40 139 174,1 1 0,1 1 0,2 0-1,2 0 1,2 1 0,1 1 0,2 1-1,1 0 1,2 1-8,65-16 162,-85 49-161,0 0 0,0 0 1,0 1-1,0-1 0,0 1 1,1 0-1,-1 0 0,0 0 1,0 0-1,0 0 0,0 0 1,0 0-1,1 1 0,-1-1 1,0 1-1,0 0 0,0-1 1,0 1-1,0 0 0,-1 0 1,1 0-1,0 0 0,0 1 1,0-1-1,-1 0 0,1 1 1,-1-1-1,1 1 0,-1 0 1,0-1-1,0 1 0,1 0 1,-1 0-1,0 0 0,-1 0 1,1 0-1,0 0 0,0 0 0,-1 0 1,1 0-1,-1 0 0,0 0 1,0 0-1,0 0 0,0 2-1,-1 25 4,-1 0-1,-2 0 1,-1 0 0,-2 0-1,0-1 1,-2 0-1,-5 10-3,-1 8 2,-6 11 10,14-40 10,0 0 1,1 1-1,0 0 1,2 0-1,0 0 0,1 1 1,1-1-1,1 1 0,0 9-22,4-20 6,1 0 0,-1-1 0,1 1 0,1-1 0,-1 0-1,1 0 1,0 0 0,1 0 0,0-1 0,0 0-1,0-1 1,1 1 0,0-1 0,0 0 0,0-1 0,0 0-1,1 0 1,0 0 0,0-1 0,0 0 0,0-1-1,0 0 1,0 0 0,1 0 0,-1-1 0,1-1 0,-1 1-1,1-2 1,-1 1 0,1-1 0,-1 0 0,1-1-1,-1 1 1,0-2 0,0 1 0,8-5-6,9-1-20,1-1 0,-2-2 1,0 0-1,0-2 0,-1 0 0,0-2 0,-2 0 1,1-2-1,-2 0 0,0-1 0,-2-1 0,0-1 1,-1 0-1,0-2 0,-2 0 0,-1 0 1,-1-2-1,8-18 20,26-47-111,-3-1 0,-4-3 1,5-30 110,-27-1 101,-18 121-86,0 0 0,0 0 0,-1 0 0,1 0-1,-1 1 1,1-1 0,-1 0 0,0 0-1,0 0 1,0 0 0,0 1 0,-1-1-1,1 1 1,-1-1 0,1 1 0,-1-1-1,0 1 1,0 0 0,0 0 0,0 0-1,-1 0 1,1 0 0,0 0 0,-1 1-1,1-1 1,-1 1 0,0 0 0,0 0 0,1 0-1,-1 0 1,0 0 0,0 0 0,0 1-1,0-1 1,0 1 0,0 0 0,0 0-1,0 0 1,1 0 0,-3 1-15,-8 2 40,0 1 0,0 0-1,0 1 1,0 1 0,1 0 0,0 0 0,0 2-1,1-1 1,-1 1 0,2 1 0,-1 0 0,1 0 0,1 1-1,0 1 1,0-1 0,1 1 0,0 1 0,1 0 0,0 0-1,1 0 1,0 0 0,1 1 0,1 0 0,0 1-1,1-1 1,0 0 0,1 1 0,0 0 0,1 0-40,-3 6 15,1 1 1,1 0-1,1-1 1,1 1-1,1 0 1,0 0-1,2-1 1,0 1-1,1-1 1,1 0-1,1 0 1,1-1-1,1 1 1,0-1-1,2-1 1,0 0-1,1 0 1,0-1-1,2 0 1,0-1-1,1-1 0,0 0 1,1-1-1,1 0 1,0-1-1,1-1 1,1-1-1,-1 0 1,2-1-1,-1-1 1,14 4-16,-14-9-93,1 0-1,0-1 1,0-1-1,-1 0 1,1-2 0,0 0-1,0-1 1,0-1 0,0-1-1,0 0 1,-1-2 0,10-3 93,54-33-384</inkml:trace>
  <inkml:trace contextRef="#ctx0" brushRef="#br0" timeOffset="40819.153">11781 8480 4537,'-1'0'53,"1"0"0,-1 0 1,0 0-1,1 0 0,-1 0 0,0 0 0,1-1 1,-1 1-1,0 0 0,1 0 0,-1 0 0,0-1 1,1 1-1,-1 0 0,0-1 0,1 1 0,-1-1 1,1 1-1,-1 0 0,1-1 0,-1 1 0,1-1 1,-1 0-1,1 1 0,0-1 0,-1 1 1,1-1-1,0 0 0,-1 1 0,1-1 0,0 0 1,0 1-1,-1-1 0,1 0 0,0 1 0,0-1 1,0 0-1,0 1 0,0-1 0,0 0 0,0 1 1,0-1-1,1 0 0,-1 0 0,0 1 0,0-1 1,0 0-1,1 1 0,-1-1 0,0 1 0,1-1 1,-1 0-1,1 1 0,-1-1 0,1 1 0,-1-1 1,1 1-1,-1-1 0,1 1 0,-1 0 0,1-1 1,0 1-54,6-13-142,81-145 499,-48 88-334,-3-1-1,-3-2 1,19-65-23,30-65-81,47-44 58,-129 245 38,0 1 0,0-1 0,0 0 0,0 1-1,0-1 1,0 0 0,1 1 0,-1 0 0,1-1 0,-1 1 0,1 0 0,-1 0-1,1-1 1,-1 1 0,1 1 0,0-1 0,0 0 0,0 0 0,0 1 0,-1-1-1,1 1 1,0-1 0,0 1 0,0 0 0,0 0 0,0 0 0,0 0 0,0 0-1,0 0 1,0 0 0,0 1 0,0-1 0,0 1 0,-1 0 0,1-1 0,0 1-1,0 0 1,0 0 0,-1 0 0,1 0 0,-1 0 0,1 0 0,-1 1 0,1-1-1,-1 1 1,0-1 0,1 1 0,-1-1 0,0 1 0,0 0 0,0-1 0,0 1-1,-1 0 1,1 0 0,0 0 0,-1 0 0,1-1 0,-1 1 0,0 0 0,1 0-1,-1 0 1,0 0 0,0 0 0,0 0 0,-1 1-15,23 231 373,78 281-214,-96-501-156,-3-7-1,0 0 0,0 0-1,1 0 1,-1 0 0,2 0-1,-1-1 1,1 1 0,0-1-1,0 1 1,1-1-1,0 0 1,0-1 0,0 1-1,1 0 1,0-1 0,0 0-1,0 0 1,1-1-1,-1 0 1,2 1-2,-2-5-3,0 0 1,0-1-1,0 1 0,0-1 0,-1 0 1,1-1-1,0 1 0,-1-1 1,1 0-1,-1 0 0,1 0 0,-1-1 1,0 1-1,0-1 0,0 0 1,-1 0-1,1-1 0,-1 1 0,1-1 1,-1 0-1,0 0 0,0 0 1,-1 0-1,1 0 0,-1 0 0,0-1 1,1-4 2,138-280-210,-99 196 128,107-197-54,-149 288 148,1 0 0,0-1 0,0 1 0,0 0 0,0 0 0,0 0 0,0 0 0,1 0 1,-1 1-1,1-1 0,-1 0 0,1 1 0,0-1 0,-1 1 0,1-1 0,0 1 0,0 0 1,0 0-1,0 0 0,0 0 0,0 0 0,1 0 0,-1 0 0,0 1 0,0-1 0,1 1 1,-1 0-1,0 0 0,1 0 0,-1 0 0,0 0 0,0 0 0,1 0 0,-1 1 0,0-1 1,0 1-1,2 0-12,2 216 1257,-9 204-429,3-419-842,1 0-1,-1 0 1,0 1-1,1-1 0,-1 0 1,1 0-1,-1 0 0,1 0 1,0 1-1,0-1 0,0 0 1,1-1-1,-1 1 0,0 0 1,1 0-1,-1 0 0,1-1 1,-1 1-1,1-1 0,0 1 1,0-1-1,-1 0 0,1 0 1,0 0-1,0 0 0,0 0 1,1 0-1,-1 0 0,0 0 1,0-1-1,0 1 0,0-1 1,1 0-1,-1 0 0,0 0 1,1 0-1,-1 0 0,0 0 1,0-1-1,0 1 1,1-1-1,-1 1 0,0-1 1,0 0-1,0 0 0,0 0 1,0 0-1,0 0 0,0 0 1,0-1-1,0 0 15,103-68-483,-92 57 479,-12 10 25,0 1 0,0-1 0,1 1 0,-1 0 0,1 0 0,-1-1 0,1 1 0,0 0 0,0 0-1,0 1 1,0-1 0,0 0 0,0 1 0,1-1 0,-1 1 0,0 0 0,1-1 0,-1 1 0,1 0 0,-1 1 0,1-1-1,0 0 1,-1 1 0,1 0 0,0-1 0,-1 1 0,1 0 0,0 0 0,-1 1 0,1-1 0,0 0 0,-1 1 0,1 0-1,0-1 1,-1 1 0,1 0 0,-1 1 0,1-1 0,-1 0 0,0 1 0,0-1 0,1 1 0,-1 0-21,6 7 55,0 0 0,1 0 0,1-1 0,-1 0 0,1 0 0,0-1 0,1-1 0,0 0 0,0 0 0,0-1 0,1 0 0,-1-1 0,1 0 0,0-1 0,0-1 0,1 0 0,-1 0 0,0-1 0,1-1 0,6 0-55,-4-2-16,0 0 0,0-2 0,0 1 1,-1-2-1,0 0 0,1 0 0,-2-2 0,1 0 0,-1 0 0,0-1 0,0-1 1,-1 0-1,0 0 0,-1-2 0,0 1 0,-1-1 0,0-1 0,-1 0 1,0 0-1,0-1 0,-2 0 0,0 0 0,0-1 0,-1 0 0,-1 0 0,0-1 1,-1 1-1,0-1 0,-2 0 0,1 0 0,-2 0 0,0 0 0,-1-1 1,-1 1-1,0 0 0,-1 0 0,0 0 0,-1 0 0,-2-3 16,-3-4-16,0 1 1,-2 0-1,-1 0 0,0 1 0,-2 0 0,0 1 0,-1 0 1,-1 2-1,0-1 0,-2 2 0,0 0 0,0 1 0,-2 1 1,0 0-1,-10-4 16,25 14 2,1 1 1,-1 0 0,-1 0-1,1 1 1,0-1 0,-1 1-1,1 0 1,-1 0 0,0 1-1,0-1 1,1 1-1,-1 0 1,0 0 0,0 1-1,0-1 1,0 1 0,0 0-1,0 1 1,0-1-1,0 1 1,0 0 0,0 0-1,0 0 1,0 1 0,1 0-1,-1 0 1,0 0 0,1 0-1,0 1 1,-1 0-1,1 0 1,0 0 0,1 0-1,-1 0 1,1 1 0,-1 0-1,1 0 1,0 0 0,0 0-1,1 0 1,-2 4-3,-3 23 3,2 0 1,1 0-1,1 1 1,2-1 0,1 1-1,2 0 1,1-1-1,1 1 1,2-1-1,1 0 1,1-1-1,10 23-3,22 66-59,6-2 0,4-2 0,30 45 59,116 287-873,-191-429 841,-1 1 1,0-1-1,-1 1 1,-1 0-1,-1-1 1,0 1-1,-2 0 1,0 0-1,-1 0 1,-1-1-1,0 1 1,-2-1-1,-2 7 32,-1 6 6,-2 0-1,0-1 0,-2 0 1,-2 0-1,-1-1 0,0-1 1,-3-1-1,-2 2-5,18-24 15,0-1 1,0 0 0,-1 0-1,0 0 1,0 0-1,0-1 1,0 1-1,-1-1 1,1 1-1,-1-1 1,0 0 0,0-1-1,0 1 1,0-1-1,0 0 1,-1 0-1,1 0 1,-1 0-1,1-1 1,-1 0 0,0 0-1,1 0 1,-1 0-1,0-1 1,0 0-1,1 0 1,-1 0 0,0-1-1,0 1 1,0-1-1,1 0 1,-1-1-1,1 1 1,-1-1-1,1 0 1,-1 0 0,1 0-1,0 0 1,0-1-1,0 0 1,0 0-1,1 0 1,-1 0-1,1-1 1,-2-1-16,-1-5 15,1-1 1,0 1-1,1-1 1,0 0-1,1 0 1,0 0-1,1-1 1,0 1-1,1-1 1,0 1-1,0-1 1,2 1-1,-1-1 1,1 0-1,1 1 1,0 0-1,1-1 1,1-2-16,77-200-20,431-775-58,-489 944 93,-14 20 14,2 0 0,1 1 0,1 1 0,1 0 0,1 1 0,1 0-1,1 2 1,1 0 0,0 0 0,2 2 0,0 0 0,6-3-29,-23 20 16,0 0 0,1 0 0,-1 0 0,0 0 1,0 0-1,0 1 0,1-1 0,-1 1 0,0 0 0,0 0 1,1 0-1,-1 1 0,0-1 0,0 1 0,1-1 0,-1 1 1,0 0-1,0 0 0,0 1 0,0-1 0,0 1 0,0-1 0,-1 1 1,1 0-1,0 0 0,-1 0 0,0 0 0,1 1 0,-1-1 1,0 1-1,0-1 0,0 1 0,0 0 0,-1 0 0,1 0 1,-1 0-1,0 0 0,0 0 0,0 0 0,0 0 0,0 0 1,-1 0-1,1 1 0,-1-1 0,0 0 0,0 1 0,0-1 0,0 0 1,-1 0-1,1 1 0,-2 0-16,-40 446 141,44-432-136,0 0-1,2-1 1,0 1 0,0-1-1,2 0 1,0 0-1,1-1 1,1 1-1,0-1 1,2-1-1,-1 0 1,8 8-5,-15-20-2,1-1 0,-1 1 0,1 0 0,0-1 0,0 0-1,0 0 1,0 0 0,0 0 0,1 0 0,-1 0 0,0-1 0,1 0 0,-1 0 0,1 0 0,0 0 0,-1 0-1,1-1 1,0 1 0,0-1 0,-1 0 0,1 0 0,0-1 0,-1 1 0,1-1 0,0 1 0,-1-1-1,1-1 1,-1 1 0,1 0 0,-1-1 0,0 1 0,1-1 0,-1 0 0,0 0 0,0-1 0,0 1 0,0-1 2,94-102-284,-52 35-47,-2-2 1,-4-2-1,-3-1 1,24-74 330,-11 50 263,-47 99-229,1 0 1,-1 1 0,1-1 0,-1 0-1,1 1 1,-1-1 0,0 1 0,1 0-1,-1 0 1,0 0 0,0 0 0,1 0-1,-1 0 1,0 1 0,0-1 0,0 1-1,0-1 1,-1 1 0,1 0 0,0-1-1,-1 1 1,1 0 0,-1 0 0,0 1-1,1-1 1,-1 0 0,0 0-1,0 0 1,-1 1 0,1-1 0,0 1-1,-1-1 1,1 0 0,-1 1 0,0-1-1,0 1 1,0-1 0,0 1 0,-1 1-35,10 182 1012,7 53-779,-16-238-245,0 1 0,0-1-1,0 1 1,0 0-1,0-1 1,0 1 0,0 0-1,1-1 1,-1 1-1,0-1 1,1 1 0,0-1-1,-1 1 1,1-1 0,0 1-1,0-1 1,0 1-1,0-1 1,0 0 0,0 0-1,0 0 1,0 1 0,0-1-1,1 0 1,-1 0-1,0-1 1,1 1 0,-1 0-1,1 0 1,-1-1 0,1 1-1,-1 0 1,1-1-1,0 0 1,-1 1 0,1-1-1,-1 0 1,1 0 0,0 0-1,-1 0 1,1 0-1,0 0 1,-1-1 0,1 1-1,-1 0 1,1-1 0,-1 1-1,1-1 1,-1 0-1,1 1 1,-1-1 0,1 0-1,-1 0 1,0 0 0,1 0-1,-1 0 1,0 0-1,0-1 1,0 1 0,0 0-1,0 0 1,0-1 0,0 1-1,0-1 1,-1 1-1,1-1 1,0 1 0,-1-1 12,181-172-898,-172 169 970,0 2 0,0-1 0,1 1-1,-1 1 1,1-1 0,-1 2 0,1-1-1,0 1 1,0 1 0,0 0 0,0 0-1,-1 1 1,1 0 0,0 1 0,-1 0 0,1 1-1,-1 0 1,1 0 0,-1 1 0,0 0-1,-1 0 1,1 1 0,-1 0 0,0 1 0,0 0-1,0 0 1,5 7-72,72 34 515,-74-43-473,-7-1-38,0 0 0,1-1 0,-1 0 0,1 0 0,0 0 0,-1 0 0,1-1 0,0 1 0,0-1 0,0 0 0,0-1 0,0 0 0,0 1 0,0-1 0,0-1 0,0 1 0,0-1 0,0 0 0,0 0 0,0 0 0,0-1 0,-1 0 0,1 0 0,-1 0 0,1 0 0,-1-1 0,0 0-4,5-10-88,-1-1-1,0 0 1,-1 0-1,-1-1 1,0 0-1,-2 0 1,1-1-1,-2 1 1,0-1-1,0 0 1,-2 0-1,0 0 1,-1 0-1,-1 0 1,0 0-1,-3-12 89,2 0-75,-2 1-1,-1 0 1,-2 0-1,0 0 1,-2 1-1,0 0 0,-11-18 76,17 37 13,0 0-1,-1 0 0,0 0 1,0 0-1,-1 0 0,0 1 1,0 0-1,0 0 0,-1 0 1,0 1-1,0 0 0,0 0 0,-1 0 1,0 1-1,0 0 0,0 0 1,0 1-1,0 0 0,-1 0 1,0 1-1,1 0 0,-1 0 1,0 1-1,0 0 0,0 0 0,0 1 1,0 0-1,-6 0-12,5 3 37,1 0 0,-1 0 1,0 1-1,1 0 0,-1 0 0,1 1 0,1 0 0,-1 1 0,1-1 1,-1 2-1,2-1 0,-1 1 0,1 0 0,0 0 0,0 0 0,1 1 1,0 0-1,0 0 0,1 1 0,0-1 0,1 1 0,0 0 0,0 0 1,1 0-1,0 0 0,0 0 0,1 0 0,1 1 0,-1-1 0,1 1 1,1-1-1,0 0 0,0 0 0,1 4-37,3 6-10,1 0 1,0 0-1,1 0 1,1-1-1,1 0 1,1-1-1,0 0 0,1 0 1,1-1-1,0-1 1,2 0-1,-1 0 1,2-1-1,0-1 0,0-1 1,1 0-1,1-1 1,0-1-1,0 0 0,1-1 1,1-1-1,-1-1 1,1-1-1,11 3 10,-7-2-34,0-1-1,0-1 0,1-1 1,-1 0-1,1-2 1,0-1-1,0-1 1,-1-1-1,1-1 0,0-2 1,-1 0-1,1-1 1,-1-1-1,-1-1 0,1-1 1,-1-1-1,-1-2 1,1 0-1,-2-1 1,13-9 34,3-13-8,-2-2 1,-1-1 0,-3-2-1,0-1 1,-3-1 0,17-34 7,-21 36 1,40-57 13,-5-3 1,-4-2-1,-4-3 1,-5-2-1,-5-1 1,2-24-15,-32-56 62,-10 184-52,0 0 0,0-1 0,-1 1 0,1 0 0,-1 0 0,0 0 0,1 0 0,-1 0 0,-1 0 0,1 0 0,0 1 0,-1-1 0,0 0 0,1 1 0,-1-1 0,0 1 0,0-1 0,-1 1 0,1 0 0,0 0 0,-1 0 0,1 0 0,-1 1 0,0-1-1,1 0 1,-1 1 0,0 0 0,0 0 0,0 0 0,0 0 0,0 0 0,0 1 0,0-1 0,-1 1 0,1 0 0,0 0 0,0 0 0,0 0 0,0 1 0,0-1 0,0 1 0,0 0 0,0 0 0,0 0 0,0 0 0,0 0 0,0 0 0,0 1 0,1 0 0,-3 1-10,-123 103 311,89-58-264,2 2-1,2 2 1,2 1 0,3 2 0,2 0 0,3 2 0,2 1-1,3 1 1,2 1 0,3 0 0,2 1 0,3 1 0,3 0 0,3 0-1,2 0 1,4 27-47,-3-73-3,1 1-1,1-1 0,0 1 1,1 0-1,1-1 0,0 0 1,1 0-1,1 0 0,0 0 1,2 0-1,-1-1 0,2 0 1,0-1-1,1 0 1,0 0-1,1-1 0,1 0 1,0 0-1,0-2 0,2 1 1,-1-1-1,1-1 0,1 0 1,0-1-1,0-1 1,13 6 3,-9-8-12,0-1 0,0-1 1,0 0-1,1-2 0,-1 0 1,1-1-1,0-1 1,-1 0-1,1-2 0,-1 0 1,1-1-1,-1-1 0,0-1 1,0 0-1,0-1 1,-1-1-1,0-1 0,-1 0 1,1-1-1,-1-1 0,-1-1 12,31-32-105,-2-3-1,-3-1 1,-1-2-1,-2-1 0,-3-2 1,-2-2-1,-3-1 0,-2-1 1,-2-2-1,8-30 106,-22 60-77,90-239-409,-101 265 498,0-1 0,-1 1-1,1 0 1,-1-1 0,1 1-1,-1 0 1,0-1 0,0 1-1,0-1 1,0 1 0,0 0-1,0-1 1,-1 1-1,1-1 1,-1 1 0,0 0-1,1 0 1,-1-1 0,0 1-1,0 0 1,-1 0 0,1 0-1,0 0 1,-1 0 0,1 0-1,-1 0 1,0 1-1,1-1 1,-1 1 0,0-1-1,0 1 1,0-1 0,0 1-1,0 0 1,-1 0 0,1 0-1,0 0 1,0 1 0,-1-1-1,1 1 1,0-1-1,-1 1 1,1 0 0,-1 0-1,1 0 1,0 0 0,-1 0-1,1 0 1,-1 1 0,1-1-1,0 1 1,-1-1 0,1 1-1,0 0 1,0 0 0,0 0-1,0 1 1,0-1-1,0 0 1,0 1 0,0-1-1,0 1 1,0 0 0,1-1-1,-1 1 1,1 0 0,-1 1-12,-19 20 199,2 0 1,0 2-1,2 0 1,0 1-1,2 1 1,1 0-1,2 1 1,0 1-1,2 0 1,1 0-1,1 1 1,2 0-1,-3 30-199,5-32 106,1 1 0,1-1 0,2 1-1,1 0 1,1-1 0,1 1-1,2-1 1,5 16-106,-8-38 8,1 0 0,0 0 0,0-1 0,1 1 0,-1-1 0,1 0 0,1 0 0,-1-1 0,1 1 0,-1-1 0,1 0 0,0 0 0,1 0 0,-1-1 0,1 0 0,-1 0 0,1 0 0,0-1 0,0 0 0,0 0 0,1-1 0,-1 1 0,0-1 0,1 0 0,0-1-8,158-8-619,-126 1-334,-1-2 0,-1-2 0,1-1 0,-2-2-1,0-1 1,-1-2 0,19-13 953,2-8-1380</inkml:trace>
  <inkml:trace contextRef="#ctx0" brushRef="#br0" timeOffset="41617.242">18772 8174 6633,'0'6'77,"1"-1"-1,0 1 0,0 0 0,0 0 0,1 0 0,-1-1 0,1 1 1,1 0-1,-1-1 0,1 0 0,0 0 0,0 0 0,0 0 1,1 0-1,0 0 0,0-1 0,0 0 0,0 0 0,1 0 0,-1 0 1,1-1-1,0 1 0,0-1 0,1-1 0,-1 1 0,1-1 0,-1 0 1,1 0-1,0 0 0,-1-1 0,1 0 0,0 0 0,0-1 1,0 1-1,0-1 0,0-1 0,0 1 0,0-1 0,0 0 0,0 0-76,384-48 220,-377 45-215,0-1 1,0 0-1,-1-1 0,0 0 0,0-1 0,0 0 0,-1-1 0,0 0 0,0-1 0,-1 0 0,0 0 0,-1-1 0,0-1 0,-1 0 0,0 0 0,0 0 0,-1-1 0,-1 0 0,0-1 0,3-8-5,0-4 26,0-1 1,-1 0-1,-2 0 0,-1-1 0,0 0 0,-2 1 1,-2-1-1,0 0 0,-2-1 0,0 0-26,-2 15 5,0 1 0,0 0 0,-1 0 0,0 0 0,-1 0 0,-1 0 0,1 1 0,-2 0 0,0 1 0,0-1 0,-1 1 0,0 0 0,-1 1 0,0 0 1,0 0-1,-1 1 0,0 1 0,-1-1 0,1 2 0,-1-1 0,-1 1 0,1 1 0,-1 0 0,0 1 0,0 0 0,0 1 0,-1 0 0,1 1 0,-1 1 0,0 0 0,1 0 0,-1 1 0,0 1 0,-11 1-5,-3 1 73,0 0 1,0 2-1,1 1 1,-1 1-1,1 1 1,1 1-1,0 1 0,-18 11-73,34-17 26,0 2 1,-1-1-1,2 1 0,-1 0 0,1 1 0,0 0 0,0 0 0,1 1 0,0 0 0,0 0 0,1 1 0,0 0 0,0 0 0,1 0 0,0 1 0,1 0 0,0 0 1,1 0-1,0 0 0,0 0 0,1 1 0,0-1 0,1 5-26,1 1-71,2 0 1,-1 0-1,2 0 1,0 0-1,1 0 1,1-1-1,0 0 0,1 0 1,0 0-1,9 12 71,38 67-272</inkml:trace>
  <inkml:trace contextRef="#ctx0" brushRef="#br0" timeOffset="43196.74">19627 7808 2336,'-8'38'5790,"19"24"-6018,-8-49 734,4 12-444,0-1 0,2 0 0,1 0 0,0 0 0,2-2-1,1 1 1,0-2 0,2 1 0,0-2 0,1 0-1,2-1 1,0-1 0,0 0 0,2-2 0,0 0-1,1-1 1,0-1 0,2-1 0,-1-1 0,21 8-62,-35-16 1,0 0 0,0 0 0,1-1 1,-1 0-1,1 0 0,0-1 0,0 0 0,0-1 0,0 0 1,0 0-1,0-1 0,0 0 0,0 0 0,0-1 1,0 0-1,-1-1 0,1 0 0,0-1 0,0 0 1,-1 0-1,0 0 0,0-1 0,0 0 0,0-1 1,0 0-1,-1 0 0,0-1 0,0 0 0,4-4-1,36-54 23,-3-3 1,-3-1-1,-3-2 0,-2-2 0,-4-1 0,-3-1 0,-4-2-23,-18 57 2,23-55 12,-3-1-1,-4-1 0,-3-1 1,-4 0-1,3-47-13,-18 107 6,0 0 0,-2-1 0,0 1 0,-1 0 0,-1 0-1,0 0 1,-1 0 0,-1 1 0,-1-1 0,0 1 0,-1 0 0,-1 1 0,0 0 0,-1 0-1,-1 1 1,0 0 0,-1 0 0,0 1 0,-1 1 0,-1 0 0,0 1 0,0 0 0,-1 1-1,-5-2-5,14 10 5,1 0-1,-1 0 0,1 1 0,-1 0 0,0 0 0,0 1 0,1-1 1,-1 1-1,0 0 0,0 0 0,0 0 0,1 1 0,-1 0 0,0 0 0,0 0 1,1 0-1,-1 1 0,1 0 0,-1 0 0,1 0 0,0 0 0,0 1 0,0-1 1,0 1-1,0 0 0,1 1 0,-1-1 0,1 0 0,0 1 0,0 0-4,-75 125 118,52-55-60,4 2 0,3 0 0,3 1-1,4 0 1,-1 43-58,8-70 23,3 0 1,1 0-1,3 0 0,2 0 0,2-1 0,3 1 0,1-1 1,3 1-24,-9-27-1,2 1 0,0-1 0,1 0 0,2 0 1,0-1-1,1 0 0,1-1 0,1 0 1,1-1-1,1 0 0,1-1 0,1-1 0,0 0 1,1-1-1,1-1 0,0 0 0,10 4 1,-2-12-14,0-1 0,1-1 0,-1-2 0,1 0 0,0-2 0,1-1 0,-1-1 0,0-2 0,0 0 1,0-2-1,0-1 0,-1-1 0,0-1 0,0-2 0,0 0 0,-1-2 0,-1 0 0,0-2 0,0-1 0,-1 0 0,-1-2 0,-1-1 0,0-1 0,-1 0 0,-1-1 0,-1-2 0,7-9 14,30-34 17,-2-2 1,-4-3-1,-2-1 0,3-14-17,-8 11 17,-9 19-4,-2-1 0,-3-2 0,-2-1 1,17-59-14,-40 105 20,-1 1 0,-1-1 0,0 0 0,0 0 1,-1 0-1,-1 1 0,0-1 0,0 0 0,-1 0 0,-1 1 1,0-1-1,-1 1 0,0 0 0,0 0 0,-1 0 1,-1 1-1,0 0 0,0 0 0,-1 0 0,0 1 0,-1-1 1,0 2-1,0-1 0,-1 1 0,0 1 0,-1 0 1,1 0-1,-1 1 0,-1 0 0,1 0 0,-1 1 1,0 1-1,0 0 0,0 0 0,-1 1 0,1 1 0,-1 0 1,0 0-1,1 1 0,-1 1 0,0 0 0,0 0 1,0 1-1,-4 1-20,-2 4 22,-1 0 1,1 1 0,1 0-1,-1 2 1,1 0-1,0 1 1,1 1 0,1 0-1,-1 1 1,2 1 0,0 0-1,0 1 1,1 0-1,1 1 1,0 1 0,2 0-1,-1 1 1,2-1-1,0 2 1,1-1 0,1 1-1,0 3-22,-7 21 0,1 2 1,2 0-1,2 0 0,2 1 0,2 0 0,2 0 0,2 0 0,1 1 1,3 0-1,-1-6 0,2 1 0,1 0 0,3-1 0,1 0 0,2 0 0,1-1 0,2-1 0,2 0 0,1-1 0,9 11 0,-11-32-13,1-1 1,0 0 0,1-1-1,1-2 1,0 1 0,0-2-1,1 0 1,0-2 0,1 0-1,1-1 1,-1-1 0,1-1-1,0 0 1,0-2 0,1-1-1,-1 0 1,1-2 0,0 0-1,-1-1 1,1-2 0,0 0-1,-1-1 1,1-1 0,-1-1-1,19-7 13,-11 3-14,-1-2 0,0 0-1,0-2 1,-2-1-1,1-1 1,-2-1-1,15-12 15,-39 26 37,1 0 1,0 1-1,1-1 0,-1 0 1,0 1-1,0-1 1,1 1-1,-1-1 0,1 1 1,-1 0-1,1 0 0,0 0 1,-1 1-1,1-1 0,0 1 1,-1-1-1,1 1 0,0 0 1,0 0-1,0 0 0,-1 0 1,1 1-1,0-1 0,-1 1 1,1 0-1,0-1 0,-1 1 1,1 1-1,-1-1 0,1 0 1,-1 0-1,1 1 0,-1-1 1,0 1-1,0 0 0,0 0 1,0 0-1,0 0 0,0 0 1,-1 0-1,1 0 0,-1 1 1,1-1-1,-1 1 0,0-1 1,0 1-38,-1 4 10,1 0 0,-1 0 1,1 0-1,0 0 0,0 0 0,1 0 1,0 0-1,1-1 0,-1 1 1,1-1-1,0 1 0,1-1 0,-1 0 1,1-1-1,1 1 0,-1 0 0,1-1 1,0 0-1,0 0 0,0-1 0,1 1 1,-1-1-1,1 0 0,0-1 1,0 1-1,1-1 0,-1-1 0,1 1 1,-1-1-1,4 1-10,0-7 0,0-1-1,0 1 1,-1-2 0,0 1-1,0-2 1,0 1 0,-1-1-1,1 0 1,-2-1-1,1 1 1,-1-2 0,0 1-1,-1-1 1,0 0 0,-1 0-1,0-1 1,2-4 0,5-3 7,11-18 9,-5 15-10,-2-2-1,0 0 1,-1-1-1,-1 0 1,-1-1-1,-1 0 1,-1-1-1,-2-1 1,0 0-1,-2 0 1,-1 0-1,-1-1 1,-1 0-1,-1 0 1,-1 0-1,-3-27-5,-1 46-34,0 1-1,-1 0 1,0 0-1,-1 0 1,1 0-1,-1 0 0,-1 1 1,1-1-1,-1 1 1,0 1-1,0-1 1,-1 0-1,0 1 1,0 0-1,0 1 1,-1 0-1,1-1 0,-1 2 1,0-1-1,0 1 1,0 0-1,0 1 1,-1-1-1,0 1 35,-10-2-95,1-1-1,-1 2 0,0 0 1,0 1-1,0 1 0,0 1 1,-1 1-1,1 0 1,-13 3 95,12 0 20,0 0 1,0 1 0,1 1 0,-1 1-1,2 0 1,-1 2 0,1 0 0,0 1-1,1 0 1,0 2 0,1-1 0,0 2-1,1 0 1,0 1 0,1 1 0,1-1-1,0 2 1,1 0 0,1 0 0,1 1-1,0 0 1,1 1 0,-6 17-21,14-32 20,-1 0-1,1 0 1,0 0 0,-1 0 0,1 1-1,1-1 1,-1 0 0,0 0-1,1 0 1,-1 0 0,1 1 0,0-1-1,0 0 1,1 0 0,-1 0-1,0-1 1,1 1 0,0 0 0,0-1-1,-1 1 1,2-1 0,-1 1-1,0-1 1,0 0 0,1 0 0,-1 0-1,1 0 1,0 0 0,-1-1-1,1 1 1,0-1 0,0 0 0,0 1-1,0-1 1,3 0-20,116 11 582,263-53 476,-305 34-949,1 4 1,0 3-1,-1 4 0,0 3 1,32 9-110,-100-15-120,0 1 1,0 1-1,0 0 1,0 0-1,0 2 1,-1-1 0,0 1-1,0 1 1,0 0-1,0 0 1,-1 1-1,0 1 1,-1 0 0,0 0-1,0 0 1,0 1-1,-1 1 1,-1-1 0,0 1-1,1 1 120,-15 55-725</inkml:trace>
  <inkml:trace contextRef="#ctx0" brushRef="#br0" timeOffset="44298.828">24200 7522 6833,'-126'2'3380,"115"-2"-3378,-1 0 0,0 1 0,1 0 0,-1 1 0,1 0 0,0 1 0,-1 0 0,1 1 0,1 0 0,-1 1 0,1 0 0,-1 0 0,1 1 0,1 1 0,-1 0 0,1 0 0,1 1 0,-1 0 0,1 0 0,-4 6-2,-7 10 6,2 0 0,0 1 1,2 1-1,0 0 0,2 2 1,1-1-1,1 1 0,2 1 1,1 0-1,1 0 0,1 1 1,2-1-1,0 1 0,3 1 1,0 5-7,1-12 59,2 1 1,0-1 0,1 0 0,1 0 0,2 0 0,0 0 0,2-1 0,0 0 0,8 13-60,-12-27 16,0-1 0,1 1 0,0-1 0,0 0-1,1 0 1,0-1 0,0 1 0,1-1 0,0-1 0,0 1 0,0-1 0,1-1 0,0 1 0,0-1 0,1 0 0,-1-1 0,1 0 0,0-1-1,0 0 1,1 0 0,-1-1 0,1 0 0,-1 0 0,1-1 0,0 0-16,10-4 6,-1 1 1,1-2-1,-1-1 0,0 0 0,0-2 1,0 0-1,-1-1 0,0-1 0,0 0 0,-1-1 1,-1-1-1,6-6-6,4 1 21,123-50 146,-148 65-157,0 1 0,-1-1 1,1 0-1,0 0 0,0 1 0,0-1 1,0 1-1,0-1 0,0 1 0,0-1 1,0 1-1,0 0 0,0-1 0,0 1 1,0 0-1,0 0 0,0 0 1,0 0-1,1 0 0,-1 0 0,0 0 1,0 0-1,0 0 0,0 1 0,0-1 1,0 0-1,0 1 0,0-1 0,0 0 1,0 1-1,0 0 0,0-1 0,0 1 1,0-1-1,-1 1 0,1 0 1,0 0-1,0-1 0,-1 1 0,1 0 1,0 0-1,-1 0 0,1 0 0,-1 0 1,1 0-1,-1 0 0,0 0 0,1 0 1,-1 0-1,0 0 0,0 0 0,1 0 1,-1 0-1,0 0 0,0 1 1,0-1-1,0 0 0,-1 0 0,1 0 1,0 0-1,0 0 0,-1 0 0,1 0 1,0 0-1,-1 0 0,1 0 0,-1 0 1,0 0-1,1 0 0,-1 0-10,0 33 159,2-25-125,34 161 249,-34-166-282,0 1-1,1-1 0,0 1 1,0-1-1,0 0 0,1 0 1,-1 0-1,1 0 1,0 0-1,0 0 0,0-1 1,1 1-1,-1-1 0,1 0 1,0 0-1,0 0 0,0-1 1,0 1-1,0-1 1,1 0-1,-1 0 0,1-1 1,-1 1-1,1-1 0,-1 0 1,1 0-1,0-1 1,0 1-1,-1-1 0,1 0 1,0-1-1,0 1 0,0-1 1,1 0-1,10-6-5,0 0 0,-1-1 0,-1-1 0,1 0 0,-1-1 0,-1 0 0,0-1 1,-1-1-1,0 0 0,0-1 0,-1 0 0,-1-1 5,8-6-8,1 2 8,-2-1-1,0 0 1,-1-2-1,-1 0 1,0-1 0,-2 0-1,-1-1 1,-1 0-1,-1-1 1,0 0-1,-2-1 1,-1 0 0,-1 0-1,-2 0 1,0-1-1,-1-2 1,-4 8 58,0 0-1,-1 0 1,-1 1-1,-1-1 1,0 1-1,-2-1 0,0 1 1,-1 1-1,-1-1 1,-7-10-58,11 20 18,-1 1 1,0 0 0,-1 0 0,1 1-1,-2-1 1,1 1 0,-1 1 0,0-1-1,0 1 1,-1 0 0,1 1 0,-1 0-1,-1 0 1,1 0 0,-1 1 0,1 1-1,-1-1 1,0 2 0,-1-1 0,1 1-1,0 0 1,-1 1 0,-2 0-19,-4 5-21,1 1 0,0 0 0,0 1-1,1 1 1,-1 0 0,1 1 0,1 0 0,0 1 0,0 1 0,0 0 0,1 1 0,1 0 0,0 0-1,1 2 1,0-1 0,0 1 0,2 1 0,0-1 0,0 1 0,1 1 0,1 0 0,0-1-1,-1 8 22,-42 93-825,11 2 348</inkml:trace>
  <inkml:trace contextRef="#ctx0" brushRef="#br0" timeOffset="46367.034">25031 8155 3913,'-14'64'1351,"19"-59"-192,4-24-873,38-110 1511,-42 112-1769,0 0 1,1 1 0,1 0-1,1 0 1,0 1 0,0-1-1,2 2 1,0-1-1,1 2 1,0-1 0,1 1-1,0 1 1,5-3-29,141-176 43,-155 186-41,0-1 0,1 1 0,-1 0 0,1 0 0,0 0 1,1 0-1,-1 1 0,1 0 0,0 0 0,0 0 0,0 0 1,0 1-1,1 0 0,-1 0 0,1 0 0,0 1 0,0 0 0,0 0 1,0 0-1,0 1 0,0 0 0,0 0 0,1 1 0,-1 0 1,0 0-1,1 0 0,-1 1 0,0-1 0,4 2-2,1 1 35,0 1 0,0 0 1,0 1-1,-1 0 0,1 0 0,-1 1 0,0 1 0,-1-1 0,0 2 0,0-1 0,0 1 1,-1 1-1,0-1 0,-1 1 0,0 1 0,0-1 0,-1 1 0,0 0 0,-1 1 0,0 0 1,-1-1-1,0 1 0,0 1 0,1 9-35,3 18 123,-1 1 1,-2 0-1,-1 0 0,-2 1 1,-2-1-1,-4 25-123,-33 181 604,38-247-601,-1 0-1,1 1 0,-1-1 0,1 1 0,-1-1 0,1 1 1,-1-1-1,1 1 0,0-1 0,-1 1 0,1 0 0,0-1 1,-1 1-1,1 0 0,0 0 0,0-1 0,-1 1 1,1 0-1,0 0 0,0 0 0,0 0 0,-1 0 0,1 0 1,0 0-1,0 0 0,-1 0 0,1 1 0,0-1 0,0 0 1,-1 0-1,1 1 0,0-1 0,-1 0 0,1 1 0,0-1 1,-1 1-1,1-1 0,-1 1 0,1-1 0,0 1 1,-1-1-1,1 1 0,-1-1 0,0 1 0,1 0 0,-1-1 1,1 1-1,-1 0 0,0 0 0,0-1 0,1 1 0,-1 0 1,0 0-1,0-1 0,0 1 0,0 0 0,0 0 0,0-1 1,0 1-1,0 0 0,0 0 0,0-1 0,0 1 1,0 0-1,-1 0 0,1-1 0,0 1 0,-1 0-2,45-48-4,-44 46 4,151-288 32,-128 244-30,2 1-1,2 1 0,2 2 1,1 0-1,2 2 0,2 2 1,9-6-2,74-54 22,-114 97-22,0 1 0,0 0-1,0 0 1,0 0-1,-1 0 1,1 1 0,0-1-1,-1 1 1,1-1-1,-1 1 1,1 0 0,-1 0-1,0 0 1,0 0-1,0 1 1,0-1 0,0 0-1,0 1 1,-1 0-1,1-1 1,-1 1 0,0 0-1,0 0 1,0-1-1,0 1 1,0 0 0,-1 0-1,1 0 1,-1 0-1,0 0 1,0 0 0,0 0-1,0 0 1,0 0-1,-1 0 1,1 0 0,-1 0-1,0 0 1,-1 3 0,2-2 1,-39 296 49,5-113-28,33-183-23,-1 1-1,1-1 1,0 1 0,0 0 0,1 0-1,0-1 1,-1 1 0,2 0 0,-1 0 0,0 0-1,1-1 1,0 1 0,0 0 0,1-1 0,-1 1-1,1-1 1,0 1 0,0-1 0,0 0-1,1 0 1,-1 0 0,1 0 0,0 0 0,0-1-1,1 1 1,-1-1 0,1 0 0,-1 0 0,1 0-1,0 0 1,0-1 0,1 0 0,-1 1-1,4 0 2,10-4-5,-1 0-1,0-1 0,0-1 1,0-1-1,0 0 0,0-1 1,-1-1-1,0-1 0,0 0 1,0-1-1,-1 0 0,0-2 1,-1 1-1,3-5 6,20-8-1,15-9 5,-13 12 13,0-2 0,-1-1 0,-2-3-1,0-1 1,-2-1 0,-1-2 0,-1-1 0,-1-2-1,-2-1 1,-1-1 0,-2-1 0,0-4-17,-10 9 43,-11 24-39,0 1 0,0-1 1,0 0-1,-1-1 0,0 1 1,0-1-1,0 0 0,-1 0 1,0 0-1,0 0 0,-1 0 1,0-1-1,0 1 0,-1-1 0,0 1 1,0-1-1,-1 0 0,0 0 1,-1 1-1,1-1 0,-1 0 1,-1 1-1,1-1 0,-1 1 1,-1 0-1,1-1 0,-1 1 1,0 0-1,-1 0 0,0 1 1,0-1-1,0 1 0,-4-3-4,-3 5-8,-1 1 1,0 0-1,0 1 0,0 0 0,-1 1 0,1 1 0,0 0 1,-1 0-1,1 1 0,0 1 0,0 0 0,0 0 1,0 1-1,-3 2 8,0 1-2,0 0 0,1 0 0,0 2 1,0 0-1,0 0 0,1 1 0,1 1 0,-1 0 0,2 1 1,-1 0-1,2 1 0,-1 0 0,2 0 0,-1 1 1,2 1-1,0-1 0,0 1 0,2 1 0,-1-1 0,2 1 1,0 1-1,1-1 0,-2 12 2,1 0 4,1 0 1,1 0-1,1 0 0,2 0 1,0 0-1,2 0 0,1 0 1,2 0-1,0 0 0,1-1 1,2 0-1,1 0 0,7 14-4,-8-24 3,0-1-1,1 0 0,1 0 0,0-1 0,1 0 0,1-1 1,0 0-1,0-1 0,1 0 0,1-1 0,0-1 0,1 0 0,0-1 1,0-1-1,1 0 0,0-1 0,0 0 0,1-1 0,-1-2 1,1 1-1,1-2 0,-1 0 0,0-1 0,1-1 0,-1 0 0,1-2 1,-1 0-1,1-1 0,-1 0 0,0-2 0,10-2-2,6-3-6,0-1-1,0-1 0,-1-2 1,-1-1-1,0-2 1,-1-1-1,-1-1 1,0-1-1,-2-2 0,0-1 1,-1-1-1,-2-1 1,0-1-1,-1-2 0,12-20 7,-9 11 6,-3-2-1,-1 0 0,-2-2 1,-1 0-1,-2-1 0,-2-1 1,-2 0-1,-2-1 0,1-18-5,-9 27 286,-46 78 1669,3 47-1819,5 2-1,3 1 1,5 2 0,-15 97-136,40-132-19,36-74-285,-4-18 83,-2-1-1,-2-1 1,-1-1-1,-1-1 1,-3-1 0,0-1-1,-1-5 222,39-74-289,101-164 270,-159 278 47,0 0 0,0 0 0,0 0-1,0 0 1,0 0 0,1 0 0,-1 0 0,0 0-1,1 0 1,0 0 0,-1 1 0,1-1-1,0 1 1,0-1 0,0 1 0,0 0 0,0 0-1,0 0 1,0 0 0,0 0 0,0 0 0,1 0-1,-1 1 1,0-1 0,0 1 0,1 0-1,-1-1 1,0 1 0,1 0 0,-1 1 0,0-1-1,1 0 1,-1 1 0,0-1 0,1 1-1,-1 0 1,0-1 0,0 1 0,0 0 0,0 0-1,0 1 1,0-1 0,0 0 0,0 1 0,0-1-1,0 1 1,-1 0 0,2 1-28,35 127 964,-25-59-867,-3 1 1,-3 0-1,-3 0 1,-3 1-1,-3-1 0,-4 2-97,4-70 0,0 1 0,1 0 0,0-1 0,0 1 1,0 0-1,1 0 0,-1 0 0,1 0 0,0-1 0,1 1 0,-1 0 0,1 0 0,0 0 0,0-1 0,0 1 0,1 0 0,0-1 0,0 1 0,0-1 1,0 0-1,1 1 0,-1-1 0,1 0 0,0-1 0,0 1 0,1 0 0,-1-1 0,1 0 0,0 0 0,0 0 0,0 0 0,0-1 0,0 1 0,0-1 1,1 0-1,-1 0 0,1-1 0,0 1 0,-1-1 0,3 0 0,10-6-2,1-1-1,-1 0 1,-1-2 0,1 0 0,-1-1-1,0 0 1,-1-1 0,0-1 0,-1 0-1,0-2 1,-1 1 0,0-1 0,-1-1 0,-1 0-1,0-1 1,-1 0 0,0-1 0,-2 0-1,1 0 1,-2-1 0,4-12 2,-3 14 0,255-477 23,55-64-122,-238 368-260,-9-3 1,46-198 358,-108 346 108,-58 100 337,-97 345-362,-121 386 34,235-699-100,4 2-1,4 1 1,4 1-1,4 0 1,-3 86-17,18-163-1,0-10-2,1 1 0,-1-1-1,1 1 1,0-1 0,1 0 0,-1 1-1,1-1 1,1 0 0,-1 1-1,1-1 1,0 0 0,0 0-1,1 0 1,0-1 0,0 1 0,1 1 3,1-5-39,0 0 1,0-1 0,1 1 0,-1-1 0,0 0 0,1-1 0,-1 1 0,0-1 0,1 0 0,-1 0 0,0-1 0,1 0-1,-1 0 1,0 0 0,0 0 0,1-1 0,-1 0 0,0 0 0,-1 0 0,1-1 0,0 0 0,-1 0 0,1 0 0,-1 0 0,0-1-1,0 1 1,1-2 38,10-7-210,-1-1-1,0 0 1,0-1-1,-2 0 1,0-1-1,0 0 0,-1-1 1,-1 0-1,-1-1 211,45-98-523</inkml:trace>
  <inkml:trace contextRef="#ctx0" brushRef="#br0" timeOffset="46797.381">28731 7395 7922,'-2'0'113,"-1"0"0,1 0 0,-1 1 0,1-1 0,0 1 1,-1-1-1,1 1 0,0 0 0,-1 0 0,1 0 0,0 0 1,0 0-1,0 0 0,0 0 0,0 1 0,0-1 0,0 1 0,0 0 1,1-1-1,-1 1 0,1 0 0,-1 0 0,1 0 0,0 0 1,-1 0-1,1 0 0,0 1 0,0-1 0,1 0 0,-1 1 0,0-1 1,1 0-1,0 1 0,-1-1 0,1 1 0,0-1 0,0 0 0,0 1 1,1-1-1,-1 1 0,0-1 0,1 0 0,0 1 0,0-1 1,-1 0-1,1 0 0,0 1 0,1-1 0,-1 0 0,0 0 0,1 0 1,0 1-114,11 7 46,0 0 1,0-1-1,1-1 1,0 0-1,1-1 1,-1 0 0,1-1-1,1-1 1,-1 0-1,1-1 1,0-1-1,0-1 1,0 0-1,14 0-46,35 8 69,125 39 13,-157-37-136,0-1 0,1-1 0,0-2 0,1-1 0,-1-2 1,1-2-1,0-1 0,1-1 0,-1-2 0,0-2 0,32-6 54,-26-3-16,0-1 1,0-2-1,-1-2 0,-1-1 0,-1-2 1,-1-2-1,-1-1 0,0-2 0,-2-2 1,14-15 15,-44 40 9,-1-1 1,0 0 0,-1 0 0,1 0 0,0 0 0,-1 0 0,0 0-1,1-1 1,-1 1 0,0-1 0,-1 0 0,1 1 0,-1-1 0,0 0-1,0 0 1,0 0 0,0 0 0,-1 0 0,1 0 0,-1 0-1,0 0 1,0 0 0,-1 0 0,1 0 0,-1 0 0,0 0 0,0 0-1,0 0 1,-1 0 0,1 0 0,-1 1 0,0-1 0,0 1 0,0-1-1,-1 1 1,1 0 0,-1 0 0,1 0 0,-1 0 0,0 0-1,-1 1 1,1-1 0,0 1 0,-1 0 0,1 0 0,-1 0 0,1 0-1,-1 1 1,0-1 0,0 1 0,0 0 0,0 0 0,0 0 0,0 1-1,0 0 1,0 0 0,-3 0-10,-15 3 13,1 1 1,-1 2-1,2 0 0,-1 1 1,1 1-1,0 1 0,0 1 1,1 0-1,0 2 0,0 1-13,-3 0 55,2 0 0,-1 2 0,2 0-1,0 2 1,1 0 0,0 0 0,2 2-1,0 0 1,1 1 0,1 1 0,1 0-1,1 1 1,1 0 0,0 1-1,2 0 1,1 0 0,1 1 0,1 0-1,1 1 1,1-1 0,1 1 0,1 0-1,1 0 1,2 9-55,0-26 13,0 1 0,1 0-1,0 0 1,1-1 0,0 1 0,0-1 0,1 0-1,0 0 1,0 0 0,1 0 0,0-1-1,0 1 1,1-2 0,0 1 0,0 0 0,0-1-1,1 0 1,0-1 0,0 1 0,1-2 0,0 1-1,-1-1 1,2 0 0,-1 0 0,0-1-1,1 0 1,-1-1 0,1 0 0,0 0-13,8 3 3,0-1 0,0-1 0,0 0-1,1-2 1,-1 0 0,1 0 0,-1-2 0,1 0 0,-1-1 0,0-1 0,0-1 0,0 0 0,0-1 0,0-1 0,-1 0 0,0-1-1,0-1 1,-1-1 0,0 0 0,-1-1 0,2-2-3,76-71 242</inkml:trace>
  <inkml:trace contextRef="#ctx0" brushRef="#br0" timeOffset="49132.168">929 10990 5809,'-86'3'2682,"-63"-1"-1975,19 49-680,46 61-254,-8 66 143,71-143 127,1 1 0,1 0 0,2 1 0,2 1 1,1 1-1,2 0 0,2 1 0,1 0 0,-2 34-43,7-56 40,0 0 1,1 1-1,1-1 1,1 1-1,0 0 1,1-1-1,1 1 0,1-1 1,1 1-1,0-1 1,2 0-1,0 0 1,1 0-1,0-1 0,2 0 1,0 0-1,1 0 1,0-1-1,9 10-40,-10-17 5,0 0-1,0-1 0,1 1 1,0-2-1,0 1 1,1-1-1,0-1 1,0 1-1,1-2 1,0 0-1,0 0 0,0-1 1,0 0-1,1-1 1,-1 0-1,1-1 1,0 0-1,0-1 1,0 0-1,0-1 1,0 0-1,0-1 0,0-1 1,-1 0-5,36-14-2,-2-3 1,0-2-1,-2-2 0,0-1 1,-1-3-1,-2-1 1,-1-2-1,-1-2 0,-2-1 1,-1-2-1,-2-1 0,-1-2 1,-2-1-1,10-19 2,203-228-49,-176 212 14,82-124-50,-133 164 79,0 0 1,-3-2-1,0 1 1,-3-2-1,-1 1 1,-1-1-1,-3-1 1,1-12 5,-2-8 6,0 44 1,-2 1-1,0-1 1,-1 0 0,0 0 0,-1 0 0,0 0 0,-1 0 0,-1 0-1,0 0 1,-1 1 0,-1-1 0,0 1 0,-1 0 0,0 0 0,-1 0-1,0 1 1,-1-1 0,-5-6-7,8 14-8,1 1-1,-1-1 1,1 1-1,-1 0 0,-1 0 1,1 0-1,0 1 1,-1-1-1,0 1 1,0 0-1,0 0 1,0 1-1,0 0 1,-1 0-1,1 0 0,-1 0 1,1 1-1,-1 0 1,0 0-1,1 1 1,-1-1-1,0 1 1,0 0-1,1 1 1,-1-1-1,0 1 0,-1 1 9,-62 77-200,-26 130 90,62-96 114,5 2 0,6 1 1,-3 68-5,14-106 43,3-40 15,2 0 0,2 0 0,1 1 0,2-1 0,2 1 0,1-1 0,2 0 0,2 0 0,1 0 0,2 0 0,2-1 0,1-1 0,2 0 0,2 2-58,-12-32-17,0-1 0,0 0 0,0 0 0,1 0 1,0 0-1,-1-1 0,2 0 0,-1 0 0,0 0 0,1-1 0,0 0 0,0 0 1,0 0-1,0-1 0,0 0 0,1 0 0,-1 0 0,1-1 0,-1 0 0,1 0 1,-1-1-1,1 0 0,-1 0 0,1 0 0,0-1 0,-1 0 0,1 0 0,-1-1 1,0 0-1,1 0 0,-1 0 0,0-1 0,0 0 0,-1 0 0,1 0 1,0-1-1,-1 0 0,0 0 0,0-1 0,0 1 0,-1-1 0,1 0 0,-1-1 17,46-107 4,60-172 60,-109 282-54,-1 1-1,1-1 0,0 0 1,-1 1-1,1-1 0,0 1 1,0 0-1,1-1 0,-1 1 0,0 0 1,1 0-1,0-1 0,-1 1 1,1 1-1,0-1 0,0 0 1,0 0-1,0 1 0,0-1 1,1 1-1,-1-1 0,0 1 1,1 0-1,-1 0 0,1 0 0,-1 0 1,1 1-1,-1-1 0,1 1 1,-1-1-1,1 1 0,0 0 1,-1 0-1,1 0 0,0 1 1,-1-1-1,1 0 0,-1 1 0,1 0 1,0-1-1,-1 1 0,0 0 1,1 1-1,-1-1 0,0 0 1,1 1-1,-1-1 0,0 1 1,0-1-1,0 2-9,54 91 224,60 268-92,-116-358-140,1 0 0,0-1-1,0 1 1,0 0 0,0-1 0,1 1 0,0-1-1,-1 1 1,1-1 0,1 0 0,-1 0 0,0 0 0,1 0-1,-1 0 1,1 0 0,0-1 0,0 1 0,0-1-1,0 0 1,1 0 0,-1 0 0,0 0 0,1-1 0,0 1-1,-1-1 1,1 0 0,0 0 0,-1 0 0,1 0-1,0-1 1,0 0 0,0 0 0,0 0 0,0 0 0,-1 0-1,1-1 1,1 0 8,20-11-5,0-1-1,-1-2 0,-1 0 1,0-1-1,-1-2 1,-1 0-1,0-1 1,-2-1-1,0-1 0,-2-1 1,0 0-1,-1-2 1,-1 1-1,-2-2 0,0 0 1,9-26 5,2 5 4,-2-1-1,-1-1 1,-3-1 0,-2-1 0,-2 0-1,-3-1 1,-1 0 0,-3-1 0,-2 0-1,-2 0 1,-4-27-4,2 77 1,0 0 1,-1 1-1,1-1 0,-1 0 1,0 0-1,1 0 0,-1 0 0,0 0 1,0 1-1,0-1 0,-1 0 1,1 0-1,0 0 0,-1 0 0,1 0 1,-1 1-1,1-1 0,-1 0 0,0 0 1,0 1-1,0-1 0,0 1 1,0-1-1,0 1 0,0-1 0,-1 1 1,1-1-1,0 1 0,-1 0 1,1 0-1,-1 0 0,1 0 0,-1 0 1,0 0-1,1 0 0,-1 1 1,0-1-1,0 0 0,0 1 0,1 0 1,-1-1-1,0 1 0,0 0 0,0 0 1,0 0-1,0 0 0,0 0 1,1 0-1,-2 1-1,-24 22 20,1 1 0,2 2 0,0 0 0,2 1 1,1 2-1,1 0 0,1 1 0,2 1 0,-6 15-20,15-31 23,0 0 0,1 0-1,0 0 1,2 0 0,-1 1-1,2 0 1,0 1 0,1-1-1,1 0 1,0 1 0,1 0-1,1-1 1,1 1 0,0 0-1,1-1 1,2 5-23,3 4 13,1 0-1,1-1 1,2 0 0,0 0 0,2-1-1,0-1 1,1 0 0,2-1 0,0-1-1,1 0 1,1-1 0,1-1 0,0 0-1,2-2 1,0 0 0,0-2 0,2 0-1,-1-2 1,2 0 0,0-1 0,0-2-1,1 0 1,0-2 0,0 0 0,0-2-1,1-1 1,7-1-13,48-4-365,-16-4 131</inkml:trace>
  <inkml:trace contextRef="#ctx0" brushRef="#br0" timeOffset="49949.698">3947 11907 5689,'13'2'118,"0"0"-1,-1-1 1,1-1-1,0 0 1,0-1-1,-1 0 1,1-1 0,-1-1-1,1 0 1,-1 0-1,0-1 1,0-1-1,0 0 1,-1 0-1,0-1 1,0-1-1,0 0 1,-1-1-1,0 1 1,0-2 0,-1 0-1,4-5-117,170-232 127,-163 218-273,-1-1-1,-2 0 1,0-2 0,-2 0 0,-2-1 0,-1 0-1,-1-1 1,-1 0 0,-3 0 0,0-1 0,-2 0-1,-2-1 1,-1 1 0,-1-1 0,-3 1 0,-1-11 146,2 40 6,0-1 1,0 1-1,0-1 0,-1 1 1,0 0-1,0 0 1,0 0-1,-1 0 1,1 0-1,-1 0 1,0 0-1,-1 1 1,1 0-1,-1 0 1,0 0-1,0 0 0,0 0 1,0 1-1,-1 0 1,1-1-1,-1 2 1,0-1-1,0 1 1,0-1-1,0 1 1,-5 0-7,-4 5 178,-1 0 0,1 2 0,-1-1 0,1 2 0,0 0 0,1 1 0,0 0 0,0 1 0,0 1 0,-5 4-178,12-9 45,-10 5 74,-1 0 0,1 1-1,1 1 1,0 0-1,0 1 1,1 0 0,1 2-1,0-1 1,0 2 0,2-1-1,0 2 1,1-1-1,0 2 1,1-1 0,1 1-1,1 1 1,0-1 0,-4 18-119,12 0 30,1-1 1,1 1-1,2-1 1,2 1 0,1-1-1,1-1 1,2 0 0,2 0-1,0-1 1,2-1 0,2 0-1,1-1 1,1-1 0,16 19-31,-29-40 0,4 9-12,-4-5-46,0 0-1,0-1 1,1 1 0,1-1-1,0-1 1,0 1-1,1-2 1,1 1-1,0-1 1,0 0-1,0-1 1,1 0-1,0-1 1,1 0 0,0-1-1,2 1 59,-10-7-70,-1 0 0,0 0-1,0 0 1,1 0 0,-1 0 0,0-1-1,1 0 1,-1 1 0,0-1 0,0 0-1,0-1 1,0 1 0,0 0 0,0-1 0,0 0-1,-1 0 1,1 0 0,0 0 0,-1 0-1,0 0 1,1-1 0,-1 1 0,0-1-1,0 0 71,39-54-498</inkml:trace>
  <inkml:trace contextRef="#ctx0" brushRef="#br0" timeOffset="50465.325">5384 10799 7946,'-7'0'411,"-117"6"2820,114-5-3292,0 0-1,0 1 1,0 0-1,0 1 1,0 0-1,0 1 1,1 0 0,-1 0-1,1 1 1,0 0-1,0 1 1,1 0-1,0 0 1,0 1-1,0 0 1,-4 5 61,-2 7-140,0 0 0,1 0 0,2 2 1,-1-1-1,2 1 0,1 1 0,1 0 0,1 0 0,0 1 1,2 0-1,1 0 0,0 0 0,2 0 0,1 6 140,5-13 51,2 0-1,0-1 0,1 1 1,1-1-1,0 0 0,1-1 1,0 0-1,1-1 0,1 0 1,0 0-1,1-1 0,0-1 1,1 0-1,0 0 0,1-1 1,0-1-1,0-1 0,1 0 1,0 0-1,1-2 0,-1 0 1,15 3-51,15 14 83,-26-15-74,0 0 0,-1 2 0,-1 0 0,1 0 0,-2 2 1,1 0-1,-2 1 0,0 1 0,0 1 0,-1-1 0,-1 2 0,-1 0 0,0 1 0,-1 0 0,-1 1 0,0 0 0,-1 0 0,-1 1 0,-1 0 0,2 11-9,-8-25-19,-1 0-1,0 1 0,1-1 1,-2 0-1,1 1 1,-1-1-1,1 0 0,-1 0 1,-1 1-1,1-1 0,-1 0 1,0 0-1,0 0 0,0-1 1,-1 1-1,0-1 0,0 1 1,0-1-1,0 0 0,-1 0 1,1 0-1,-1 0 0,0-1 1,-1 1-1,1-1 0,0 0 1,-1-1-1,0 1 0,1-1 1,-1 0-1,0 0 0,0 0 1,0 0-1,0-1 0,-1 0 1,1 0-1,-4-1 20,-197 4-338,192-5 319,1-2 1,0 0-1,-1 0 0,1-1 1,1-1-1,-1 0 0,1 0 1,-1-2-1,2 1 0,-1-2 1,1 0-1,0 0 0,0-1 1,1 0-1,1 0 0,-1-1 1,2-1-1,-1 0 0,1 0 1,1 0-1,0-1 0,-3-7 19,18-7-729,14 4 333</inkml:trace>
  <inkml:trace contextRef="#ctx0" brushRef="#br0" timeOffset="51397.959">6272 10928 6609,'-146'68'3029,"108"-62"-3011,19-5-10,0 1 0,0 1 0,0 1 0,1 1 0,-1 1 0,1 0 0,1 1 0,-1 1-1,1 1 1,-13 8-8,11-3 3,1 1-1,0 0 0,1 2 0,1 0 1,1 0-1,0 2 0,2 0 0,0 0 0,1 1 1,0 1-1,2 0 0,1 0 0,1 1 1,0 0-1,2 1 0,0-1 0,2 1 0,-1 12-2,39 165 559,-27-169-472,2 1 0,1-2-1,1 1 1,2-1 0,1-1-1,10 15-86,-20-37 9,0-1-1,0 0 1,0 0-1,1 0 0,0 0 1,0 0-1,0-1 1,1 0-1,0 0 0,0-1 1,0 0-1,1 0 1,-1 0-1,1 0 0,0-1 1,0-1-1,0 1 1,1-1-1,-1 0 0,0-1 1,1 1-1,-1-2 1,1 1-1,0-1 0,-1 0 1,1 0-1,-1-1 1,1 0-1,-1-1 0,3 0-8,38-16 33,-1-1 0,-1-3 0,-1-1 0,-1-3-1,41-31-32,-45 31 20,93-61-305,-4-6 0,-5-6-1,51-55 286,-63 7-853,-110 143 851,1-1 0,-1 0 0,0 0-1,0 0 1,0 0 0,0 0 0,-1 0 0,0-1 0,0 1-1,-1 0 1,0-1 0,1 1 0,-2-1 0,1 1-1,-1 0 1,0-1 0,0 1 0,0 0 0,-1 0 0,1 0-1,-1 0 1,-1 0 0,1 0 0,-1 0 0,1 0-1,-1 1 1,-1 0 0,1 0 0,-1-1 0,0 2 0,1-1-1,-3-1 3,-3 0 68,-1 1-1,0 0 0,-1 0 0,1 1 0,-1 0 1,1 0-1,-1 1 0,0 1 0,0 0 0,0 1 1,0 0-1,0 0 0,0 1 0,1 1 0,-1-1 1,0 2-1,1 0 0,-1 0 0,1 1 0,0 0 1,0 0-1,0 2 0,1-1 0,-1 1 0,1 0 1,1 1-1,-1 0 0,0 1-67,-6 9 159,0 1 0,1 0-1,1 0 1,1 2 0,0-1-1,2 2 1,0-1 0,1 1-1,2 1 1,-4 12-159,5-5 58,1 0 0,2 0 0,0 0 0,2 1-1,2-1 1,0 0 0,2 1 0,1-1 0,1 0 0,2 0 0,1-1-1,1 0 1,7 15-58,-13-36-10,1 1-1,-1 0 1,1-1-1,1 0 1,-1 0 0,1 0-1,0-1 1,1 0-1,0 0 1,0 0-1,0 0 1,0-1-1,1 0 1,0 0 0,0-1-1,0 0 1,1 0-1,-1-1 1,1 0-1,0 0 1,0-1-1,0 0 1,0 0 0,0-1-1,1 0 1,-1 0-1,0-1 1,1 0-1,-1-1 1,0 0-1,1 0 1,-1-1 0,0 1-1,0-2 1,0 1-1,6-4 11,104-72-173,-70 24 185</inkml:trace>
  <inkml:trace contextRef="#ctx0" brushRef="#br0" timeOffset="52997.36">9108 11322 5993,'-97'-40'3355,"0"-1"-3108,70 38-255,1 2-1,0 0 0,-1 2 0,1 0 0,0 2 1,0 1-1,0 2 0,1 0 0,-1 1 1,1 2-1,1 0 0,-7 5 9,-11 3-69,6-4 13,1 1-1,0 2 0,1 2 0,1 1 0,1 1 1,-14 13 56,39-27 12,0 1 0,1 0 0,0 0 0,0 1 1,1-1-1,0 1 0,0 1 0,0-1 1,2 0-1,-1 1 0,1 0 0,0 0 0,1 0 1,-1 0-1,2 1 0,0-1 0,0 0 0,0 1 1,2-1-1,-1 1 0,1-1 0,0 0 0,1 1 1,0-1-1,0 0 0,2 2-12,4 14 68,2 0-1,1 0 1,1-1 0,1-1-1,0 0 1,2-1 0,1 0-1,15 15-67,-17-21 18,0-1 0,0-1 0,2-1-1,0 0 1,0-1 0,1 0-1,0-2 1,1 0 0,0-1-1,1 0 1,13 2-18,-25-8 1,1-1 0,0-1 0,0 1 0,0-2 0,0 1 0,0-1 0,0 0 0,0 0 0,0-1 0,0 0 0,-1-1 1,1 0-1,0 0 0,-1 0 0,1-1 0,-1 0 0,0-1 0,0 0 0,0 0 0,0 0 0,-1-1 0,1 0 0,-1 0 0,0-1 0,-1 1 0,0-1 0,0-1 0,0 1 0,0-1 0,-1 1 0,2-6-1,22-45-35,-3-2 1,-2 0-1,-3-2 0,-3 0 1,7-47 34,190-908-358,-165 804 358,-9 33 92,8 3 0,20-34-92,-52 168 79,-16 43-75,0-1 0,0 1 0,0-1-1,0 0 1,0 1 0,0-1 0,0 1 0,0-1 0,0 0 0,0 1-1,0-1 1,0 1 0,0-1 0,1 0 0,-1 1 0,0-1-1,0 0 1,0 1 0,1-1 0,-1 0 0,0 1 0,0-1-1,1 0 1,-1 0 0,0 1 0,1-1 0,-1 0 0,0 0 0,1 1-1,-1-1 1,0 0 0,1 0 0,-1 0 0,0 0 0,1 0-1,-1 1 1,1-1 0,-1 0 0,0 0 0,1 0 0,-1 0-1,1 0-3,-94 580 294,-4-150-226,36-172 160,-20 205-228,63-56 256,17-403-260,1-1-1,0 1 1,-1 0 0,1-1-1,1 1 1,-1 0-1,0-1 1,1 1 0,0 0-1,0-1 1,0 1 0,0-1-1,0 1 1,1-1-1,0 0 1,0 1 0,0-1-1,0 0 1,0 0 0,0 0-1,1-1 1,-1 1 0,1-1-1,0 1 1,0-1-1,0 0 1,0 0 0,0 0-1,3 1 5,4-6-45,-1 0 1,1-1-1,-1 0 0,0-1 0,0 0 0,-1 0 0,1-1 0,-1 0 0,0 0 1,-1-1-1,1 0 0,-1 0 0,-1-1 0,1-1 45,13-11-27,130-174 141,-128 159-39,1 1 0,2 2-1,2 0 1,0 1 0,2 2 0,1 1 0,16-10-75,59-20 84,-47 45-19,-82 15 85,-2 18 558,20-2-635,-26 116 239,33-103-279,1 0 0,1 0 0,2 0 0,1 0 0,1-1-1,2 0 1,1 0 0,1-1 0,1-1 0,2 0 0,11 16-33,-22-40 3,-1-1 1,1 1 0,0-1 0,0 0-1,1 0 1,-1 0 0,1 0-1,-1-1 1,1 0 0,0 1 0,0-1-1,0-1 1,0 1 0,0 0-1,1-1 1,-1 0 0,0 0 0,1 0-1,-1-1 1,0 0 0,1 1 0,-1-1-1,1-1 1,-1 1 0,1-1-1,-1 0 1,0 0 0,0 0 0,1 0-1,-1-1 1,0 1 0,0-1-1,0 0 1,0-1 0,2-1-4,5-4 1,0 0-1,-1 0 1,0-1 0,0 0 0,-1-1 0,0 0-1,-1 0 1,0-1 0,-1 0 0,0 0-1,3-8 0,12-39 17,-2-2 0,-3 0-1,-2 0 1,3-41-17,-11 74-18,-1 1 0,-2-1 0,0 0 0,-2-1 1,-1 1-1,-1 0 0,-1 0 0,-2 0 0,0 0 0,-2 0 0,-1 0 0,-1 1 0,-1 0 1,-2 0-1,0 1 0,-2 0 0,-1 1 0,0 1 0,-2 0 0,-1 0 0,0 2 0,-2 0 1,-1 1-1,-11-10 18,25 26-14,0 0 1,0 1 0,-1-1 0,1 1 0,-1 0 0,0 0 0,1 1-1,-1 0 1,-1 0 0,1 0 0,0 1 0,0 0 0,-1 0 0,1 0-1,0 1 1,-1 0 0,1 0 0,-1 1 0,1 0 0,0 0 0,0 0-1,-1 1 1,1 0 0,0 0 0,0 0 0,1 1 0,-1 0 0,0 1 13,-4 4-39,0 2 1,0 0 0,1 0 0,1 0 0,-1 1 0,2 1 0,0-1-1,0 1 1,1 0 0,0 1 0,1-1 0,1 1 0,0 0 0,1 0-1,0 1 1,1-1 0,0 1 0,1-1 0,1 3 38,-7 25-189,-14 108-516,10 16 251</inkml:trace>
  <inkml:trace contextRef="#ctx0" brushRef="#br0" timeOffset="54452.526">10059 11302 5361,'-5'5'174,"0"0"-1,0 1 1,1 0-1,0 0 1,0 0-1,1 1 1,-1-1-1,1 1 1,1-1-1,-1 1 1,1 0 0,0 0-1,1 0 1,0 1-1,0-1 1,1 0-1,-1 0 1,1 1-1,1-1 1,0 0-1,0 0 1,0 0-1,1 1 1,0-1-1,2 5-173,215 387 470,-216-391-469,1 0-1,0 0 1,0 0 0,0-1 0,1 0 0,1 0-1,-1 0 1,1 0 0,0-1 0,0 0 0,1 0-1,0-1 1,0 0 0,0 0 0,0 0-1,1-1 1,0 0 0,0-1 0,0 1 0,0-2-1,1 1 1,-1-1 0,1-1 0,0 1 0,-1-1-1,1-1 1,6 0-1,9-9 28,0-1 0,0-2 1,-2 0-1,1-2 0,-2 0 0,1-2 0,-2 0 0,0-1 0,-2-1 1,1-1-1,-2 0 0,-1-1 0,0-1 0,-2-1 0,0 0 1,-2-1-1,0 0 0,-1-1 0,-1-3-28,42-95 27,-5-1 1,-5-3 0,-7-1-1,-4-2 1,5-76-28,-23 136 11,-5 40-2,-1 0-1,-2-1 0,-1 0 0,-1 0 0,-2-1 1,-1 1-1,-1 0 0,-1 0 0,-2 0 0,-2 0 1,0 0-1,-2 1 0,-8-21-8,14 45 4,1 1 1,-1 0-1,0 0 0,0 0 0,0 0 1,0 0-1,-1 0 0,0 0 0,0 1 1,0-1-1,0 1 0,0 0 0,-1 0 1,1 0-1,-1 0 0,0 1 1,0 0-1,0-1 0,0 1 0,0 1 1,0-1-1,-1 1 0,1-1 0,-1 1 1,1 0-1,-1 1 0,1-1 1,-1 1-1,1 0 0,-1 0 0,1 0 1,-1 1-1,1 0 0,-1 0 0,1 0 1,-1 0-1,1 1 0,0-1 0,0 1 1,-1 0-1,1 0 0,1 1 1,-1-1-1,0 1 0,0 1-4,-19 19 31,1 2-1,2 0 1,1 1-1,0 2 1,2-1-1,2 2 1,0 0-1,2 1 1,-7 25-31,-11 51 31,4 1 1,6 1-1,4 1 1,5 0 0,4 1-1,8 109-31,0-209 3,-2 22 28,1 1 0,1-1 0,2 1 0,1-1 1,2 0-1,1 0 0,1 0 0,2-1 1,1 0-1,7 14-31,-13-40 6,1 1 0,-1-1-1,1 0 1,0 0 0,0 0 0,0-1 0,1 0 0,0 0-1,0 0 1,0-1 0,0 0 0,0 0 0,1 0 0,-1-1-1,1 0 1,0 0 0,-1-1 0,1 1 0,0-2-1,0 1 1,0-1 0,0 0 0,0 0 0,0-1 0,4-1-6,169-51-38,-106 11 20,-2-2 1,-2-4-1,-3-3 0,46-45 18,-74 54 0,-1-2 1,-3-1-1,-2-1 0,-2-2 1,-1-2-1,-3 0 0,-3-2 0,-1-1 1,-3 0-1,-2-2 0,-3 0 0,-2-1 1,-2 0-1,-3-1 0,-1-35 0,-3 81 11,-1 1 0,-1 0 0,1-1 0,-2 0 0,0 0 0,0 1 0,-1-1 0,0 0 0,-1 0 0,0 0 1,0 1-1,-1-1 0,-1 0 0,0 1 0,0 0 0,-1 0 0,-1 0 0,0 0 0,0 0 0,0 1 0,-1 0 0,-1 0 0,0 1 0,0 0 0,0 0 0,-1 0 0,0 1 0,-1 1 0,1-1 0,-7-2-11,4 4 24,-1 1 0,0 0 0,0 1-1,0 1 1,-1 0 0,1 0 0,0 1 0,-1 1 0,1 0 0,-1 1-1,1 0 1,0 1 0,-1 0 0,1 1 0,0 0 0,1 1 0,-1 0-1,-1 2-23,-108 56 39,109 22-110,50 375-22,-37-445 94,3 50 52,3-1 0,2 0 0,3-1 0,3 0 0,3 0 0,2-2 0,3-1 0,7 11-53,-25-61 4,1-1 0,0 0 0,0 1-1,1-2 1,0 1 0,0-1-1,1 0 1,-1-1 0,2 0 0,-1 0-1,1 0 1,0-1 0,0-1 0,0 1-1,0-2 1,1 1 0,0-1-1,0-1 1,0 1 0,0-2 0,0 1-1,0-2 1,0 1 0,0-1-1,1-1 1,-1 0 0,0 0 0,0-1-1,0 0 1,0-1 0,-1 0-1,1-1 1,3-2-4,15-11-282,-2-2-1,0-1 0,-1-1 1,-1-1-1,-1-1 1,-2-1-1,0-1 0,-1-1 1,-2-1-1,0-1 0,9-21 283,4-30-529</inkml:trace>
  <inkml:trace contextRef="#ctx0" brushRef="#br0" timeOffset="54855.407">12338 9886 7722,'-10'8'3048,"10"18"-2111,-2-11-297,9 24-432,16 18-96,-6 6-408,5 32-280,-3 4-465,6 10 569</inkml:trace>
  <inkml:trace contextRef="#ctx0" brushRef="#br0" timeOffset="55580.619">12607 11510 7034,'-26'156'3119,"27"-143"-3095,0 1 0,1-1 0,0 0 0,1 0 1,1 0-1,0 0 0,1 0 0,0-1 0,1 0 0,0 0 0,1 0 1,0-1-1,1 0 0,0-1 0,1 1 0,0-2 0,1 1 0,0-1 1,8 5-25,-14-11-3,-1 0 0,1 0 0,0 0 0,0-1 1,0 0-1,0 1 0,1-2 0,-1 1 0,0 0 0,1-1 1,-1 0-1,1 0 0,0 0 0,-1-1 0,1 1 1,0-1-1,-1 0 0,1-1 0,0 1 0,-1-1 1,1 0-1,-1 0 0,1 0 0,-1 0 0,1-1 1,-1 0-1,0 0 0,3-2 3,14-13 1,-2-1-1,-1 0 1,0-2 0,-1 0-1,-1 0 1,-1-2 0,-1 0-1,-1-1 1,-1 0 0,-1-1-1,-1 0 1,-1-1 0,-1 0-1,-1 0 1,-1 0 0,1-21-1,0 9 75,-2-1 1,-1 0-1,-2 1 1,-2-1-1,-1 0 1,-2 0 0,-1 0-1,-3 1 1,-10-36-76,16 64 5,-1 1 0,-1 0 0,0 0 0,0-1 0,0 2 1,-1-1-1,0 0 0,0 1 0,-1 0 0,0 0 0,-1 0 0,1 1 1,-1-1-1,0 1 0,-1 1 0,1-1 0,-1 1 0,0 0 0,-1 1 1,1 0-1,-1 0 0,0 0 0,0 1 0,0 0 0,0 1 0,-1 0 0,1 0 1,-1 1-1,1 0 0,-1 0 0,1 1 0,-1 0 0,1 1 0,-4 0-5,-4 9-85,1 0 0,0 2 0,0 0-1,1 0 1,0 1 0,2 1-1,-1 0 1,2 1 0,0 0 0,0 1-1,2 0 1,0 1 0,0-1-1,2 2 1,0-1 0,1 1 0,1 0-1,1 1 1,0-1 0,2 1-1,0 0 86,-14 73-677,13 3 325</inkml:trace>
  <inkml:trace contextRef="#ctx0" brushRef="#br0" timeOffset="56918.873">12999 11185 4873,'12'69'2206,"-11"-54"-2093,1 0 1,0 0-1,2 0 0,-1 0 1,2-1-1,0 0 0,1 0 1,0 0-1,1 0 0,0-1 1,2 1-114,26 33 96,3 0 0,2-3 0,1-1 0,3-2 0,46 34-96,-84-70-2,0-1 0,0 0 0,1 0 0,0 0 0,-1 0 0,1-1 0,0 0 0,1-1 0,-1 0 0,0 0 1,1 0-1,-1-1 0,1 0 0,-1-1 0,1 1 0,0-1 0,-1-1 0,1 0 0,-1 0 0,1 0 0,-1-1 0,1 0 0,-1 0 0,0-1 0,0 0 0,0 0 1,0-1-1,-1 0 0,1 0 0,-1 0 0,0-1 0,0 0 0,3-5 2,48-53 27,-2-3 0,-4-2 0,-2-2 0,-4-3 0,-3-1 0,-3-2 0,-4-2 0,-3-1 0,-3-1 0,-4-2 0,-3 0 1,-5-2-1,-2 0 0,-4-10-27,2 27 20,-3-1 0,-3 0 0,-2 0 0,-4 0 0,-3-1 0,-6-35-20,7 97 24,0 0 0,-1 0 0,0 0 0,0 0 0,0 0 0,-1 0 1,0 0-1,0 1 0,-1-1 0,0 1 0,0 0 0,0 0 0,-1 0 0,0 1 1,0 0-1,0 0 0,-1 0 0,0 0 0,0 1 0,0 0 0,0 0 0,-1 1 1,1 0-1,-1 0 0,0 0 0,0 1 0,0 0 0,0 1 0,0-1 0,0 1 1,-1 0-1,1 1 0,0 0 0,-1 0 0,1 1 0,0 0 0,0 0 0,-1 0 1,1 1-1,0 0 0,0 1 0,1-1 0,-1 1 0,0 1-24,-15 18 13,1 2 1,1 0-1,1 2 0,1 0 1,2 1-1,0 0 0,2 1 0,1 1 1,1 0-1,2 1 0,1 0 1,1 1-1,-1 17-13,6-39 1,-12 69 11,3 0 1,4 1 0,3 0 0,4 0 0,3 0-1,3 0 1,4 0 0,4-1 0,2 0-1,5-2 1,2 0 0,4-1 0,3-1 0,3-2-1,4-1 1,2-2 0,19 22-13,-45-69 2,-10-17-3,0 0 0,1 0 0,0-1 0,-1 1 0,2 0 0,-1-1 0,0 0 0,1 0 0,0 0 1,0 0-1,0 0 0,0-1 0,1 0 0,-1 0 0,1 0 0,0 0 0,0-1 0,4 2 1,-4-5-4,0 0 0,-1 0 0,1-1 0,-1 1 0,0-1 0,1 0 0,-1 0 0,0-1 0,0 1 0,0-1 0,0 0 0,-1 0 0,1 0 0,-1 0 0,0-1 0,0 1 0,0-1 0,0 0 0,0 0 0,-1 0-1,0 0 1,0-1 0,0 1 0,0 0 0,-1-1 0,0 0 0,0 1 0,0-4 4,10-15-15,44-112-32,-6-2-1,-6-3 1,18-107 47,-26 103-32,16-49-22,-9-3 0,-8-1 0,-1-87 54,-41 174 74,-1 104 197,3 36-65,-38 581 768,29-423-877,9 0 0,7 0 1,26 181-98,9-184 26,-28-147-23,-5-17-8,0-1 1,2-1 0,0 1 0,1-1 0,1 0 0,1 0 0,1-1 0,1 0 0,1 2 4,-11-18-15,1 0 1,0 1-1,0-1 1,0 0 0,0 1-1,0-1 1,0 0 0,1 0-1,-1 0 1,0 0 0,1 0-1,0 0 1,0 0 0,-1-1-1,1 1 1,0-1-1,0 1 1,0-1 0,1 0-1,-1 0 1,0 0 0,0 0-1,1 0 1,-1 0 0,1 0-1,-1-1 1,0 1 0,1-1-1,-1 0 1,1 0-1,-1 0 1,1 0 0,-1 0-1,1-1 1,-1 1 0,1-1-1,-1 1 1,0-1 0,1 0-1,-1 0 1,0 0 0,0 0-1,1 0 1,-1-1-1,0 1 1,0-1 0,1-1 14,7-4-61,-1 0 0,0-1 0,0 0 0,-1-1-1,0 0 1,0 0 0,-1-1 0,-1 0 0,1 0 0,-1-1 0,-1 1 0,0-1 0,-1 0 0,3-10 61,37-111-211</inkml:trace>
  <inkml:trace contextRef="#ctx0" brushRef="#br0" timeOffset="57134.18">14212 10926 11154,'46'12'3809,"51"0"-3641,4-19-112,1-27-56,4-5-224,-23-16-648,-5 2-440,-5 9 736</inkml:trace>
  <inkml:trace contextRef="#ctx0" brushRef="#br0" timeOffset="58421.869">14767 11752 4089,'-3'19'3839,"17"-57"-2726,30-112 135,31-58-888,36-164-260,-109 362-42,1 1-1,1 0 1,0 0 0,0 0 0,0 0-1,1 0 1,1 1 0,-1 0 0,1 0-1,1 1 1,0-1 0,0 1 0,0 1-1,1-1 1,-1 1 0,2 1 0,0-1-58,-7 6 10,0-1 1,1 1 0,-1 0 0,0 0 0,0 0 0,1 1 0,-1-1 0,0 1 0,0-1 0,0 1 0,1-1 0,-1 1 0,0 0 0,0 0 0,0 0 0,0 1 0,0-1 0,-1 0 0,1 1 0,0-1 0,-1 1 0,1-1 0,0 1 0,-1 0 0,0 0 0,1 0 0,-1-1 0,0 1 0,0 1 0,0-1 0,0 0 0,-1 0 0,1 0 0,-1 0 0,1 2-11,2 3 16,21 55 8,-2 2 0,-4 0 1,-2 1-1,-3 0 0,-3 2 1,-3-1-1,-3 1 0,-4 52-24,7 41-10,8-78 11,46-114 38,16-31 1,-65 54-41,0-2 0,-1 0 0,0 0 1,-1-1-1,0 0 0,-1-1 1,0 0-1,-1-1 0,-1 0 0,0 0 1,-1 0-1,0-1 0,-2 0 1,1 0-1,0-7 1,18-43-4,30-60 28,-51 163 517,-3 1-466,1 0-1,2 0 0,2 0 0,2 0 0,1-1 0,2 0 0,2 2-74,-11-37-1,0 1 0,1 0 1,0-1-1,0 1 0,0 0 0,0-1 0,1 0 0,-1 1 0,1-1 0,0 0 0,0 0 1,0 0-1,0 0 0,1 0 0,-1 0 0,1 0 0,0-1 0,-1 0 0,1 1 0,0-1 1,1 0-1,-1 0 0,0-1 0,0 1 0,1-1 0,-1 1 0,1-1 0,-1 0 0,1-1 1,0 1-1,-1 0 0,1-1 0,0 0 0,0 0 0,-1 0 0,1-1 0,0 1 0,-1-1 1,3 0 0,13-11 8,0-1 1,-1-1-1,-1-1 1,0 0-1,-1-1 1,-1-1-1,-1 0 1,0-1-1,-1-1 1,-1 0-1,0 0 1,-2-1-1,0-1 1,-2 0 0,4-14-9,-4 21 13,-2 0 1,1 0 0,-2-1 0,0 0-1,-1 0 1,-1 0 0,0 0 0,-1-1 0,0 1-1,-1-1 1,-1 1 0,-1-1 0,0 1-1,-1-1 1,-1 1 0,0-1 0,-1 1 0,0 0-1,-2 1 1,0-1 0,-4-6-14,4 15-10,0 1-1,-1 0 1,0 0-1,0 0 1,0 1 0,-1 0-1,1 1 1,-1-1-1,0 2 1,0-1 0,0 1-1,0 0 1,-1 1-1,1-1 1,0 2 0,-1-1-1,1 1 1,-1 1-1,1-1 1,0 2 0,-1-1-1,1 1 1,0 0 0,0 0-1,0 1 1,0 1-1,1-1 1,-1 1 0,-3 3 10,-2 0-117,1 1 1,0 0 0,0 1 0,1 1-1,1 0 1,-1 0 0,2 1 0,-1 0 0,1 1-1,1-1 1,0 2 0,1-1 0,0 1 0,-3 12 116,-22 53-429</inkml:trace>
  <inkml:trace contextRef="#ctx0" brushRef="#br0" timeOffset="59211.935">17568 9441 7666,'-58'-64'3795,"55"65"-3778,0 1 0,0 0 0,0 0 0,-1 0 0,2 0 0,-1 0-1,0 0 1,0 1 0,1-1 0,-1 1 0,1 0 0,0 0 0,0 0 0,0 0 0,0 0 0,1 0 0,-1 0-1,1 1 1,0-1 0,0 0 0,0 1 0,0-1 0,0 1 0,1 0 0,0-1 0,0 3-17,-2 0 16,-24 118-10,5 0 0,6 1 1,5 2-7,3-46-15,-21 210-5,12 0 0,13 2 0,16 60 20,-13-346 3,32 166 288,-30-167-267,1 0-1,-1 0 1,1 0-1,0 0 0,0-1 1,0 1-1,1-1 1,0 0-1,0 0 1,1 0-1,-1-1 0,1 1 1,0-1-1,0 0 1,0 0-1,1-1 0,-1 0 1,1 0-1,0 0 1,0 0-1,0-1 1,0 0-1,0-1 0,4 1-23,9-1 39,0-1 0,0-1-1,-1 0 1,1-2 0,0 0-1,-1-1 1,0-1 0,17-7-39,-2-1-44,-1-2 1,0-1 0,-1-2-1,-1 0 1,-1-3-1,-1 0 1,0-2-1,-2 0 1,-1-2 0,0-1-1,-2-1 1,-2-1-1,0-1 1,-2-1-1,-1-1 1,14-31 43,23-76-185</inkml:trace>
  <inkml:trace contextRef="#ctx0" brushRef="#br0" timeOffset="59466.681">17145 10564 7386,'52'-51'2912,"14"-13"-1920,27 3-127,32 37-257,7-3-176,-13 21-288,-11-5-216,-30 0-848,-17 2 688,-19 21-96</inkml:trace>
  <inkml:trace contextRef="#ctx0" brushRef="#br0" timeOffset="60912.803">18043 11168 6385,'0'1'63,"0"1"1,-1-1-1,1 0 0,0 0 0,0 1 0,1-1 0,-1 0 0,0 0 0,0 1 0,0-1 0,1 0 1,-1 0-1,1 0 0,-1 1 0,1-1 0,-1 0 0,1 0 0,0 0 0,0 0 0,-1 0 1,1 0-1,0 0 0,0 0 0,0-1 0,0 1 0,0 0 0,0 0 0,0-1 0,0 1 0,0-1 1,1 1-1,-1-1 0,0 1 0,0-1 0,0 0 0,1 1 0,-1-1 0,0 0 0,0 0 0,1 0 1,-1 0-1,0 0 0,0 0 0,1 0 0,-1-1 0,0 1 0,0 0 0,1-1 0,-1 1 1,0-1-1,0 1 0,0-1 0,0 0 0,0 1 0,0-1 0,1-1-63,22-3-9,127-30 392,16-28-306,-154 56-90,-1-1-1,0-1 0,-1 0 1,0-1-1,0 0 0,-1-1 1,0 0-1,-1 0 0,0-1 1,-1 0-1,-1-1 0,0 1 1,0-1-1,-1-1 0,-1 0 1,0 1-1,-1-1 0,-1-1 0,0 1 1,0-1-1,-2 1 0,0-1 1,-1 1-1,0-11 14,0 19 8,0 0-1,0 0 1,-1 0-1,1 1 1,-1-1-1,-1 0 1,1 0-1,-1 1 1,0-1-1,0 1 1,0-1-1,-1 1 1,0 0-1,0 0 1,0 0-1,-1 0 1,1 1 0,-1-1-1,0 1 1,-1 0-1,1 0 1,-1 0-1,0 1 1,0 0-1,0 0 1,0 0-1,0 0 1,-1 1-1,1 0 1,-1 0-1,1 0 1,-1 1-1,0 0 1,0 0-1,0 1 1,0-1-8,-8 0 10,-1 1 0,0 0 0,1 1 0,-1 1 0,1 0 1,-1 1-1,1 0 0,0 1 0,0 1 0,0 0 0,1 1 0,0 1 0,0 0 0,0 0 1,1 2-1,0-1 0,1 1 0,0 1 0,0 0 0,1 1 0,1 0 0,-1 0 0,2 1 1,-4 6-11,-4 15 24,1 1 1,2 0 0,1 1-1,2 1 1,1 0 0,2 0-1,2 0 1,1 1 0,2 0-1,1 0 1,2 0 0,4 26-25,-1-45 23,1-1 0,0 0-1,1 0 1,1 0 0,1-1 0,0 0 0,1 0 0,0-1 0,2 0 0,0-1 0,0 0 0,1-1 0,1 0 0,0-1 0,1 0 0,0-1-1,1-1 1,0 0 0,0-1 0,1-1 0,0 0 0,1-1 0,0-1 0,0 0 0,0-1 0,1-1 0,0-1 0,-1-1 0,1 0 0,0-1-1,5-1-22,3-5 9,1 0-1,-1-1 1,0-2-1,0 0 0,-1-2 1,0-1-1,-1-1 0,0-1 1,-1-1-1,0-1 0,-1-1 1,-1-1-1,-1-1 0,0-1 1,-1 0-1,-2-2 0,0 0 1,-1-1-1,0 0 0,-2-1 1,-1-1-1,-1 0 0,-1-1 1,-2 0-1,0-1 1,-1 0-1,1-16-8,4-39 24,37-107 113,7 162 89,-34 23-165,130-17 79,-93 8-147,-71 31-9,-35 221 92,45-229-68,-5 24 22,2 0-1,1 0 1,1 0 0,2 1 0,2-1 0,1 0-1,2 1 1,1-2 0,2 1 0,11 30-30,-18-62 2,-1 0 1,1-1 0,0 1-1,0 0 1,0-1 0,0 1-1,1-1 1,-1 1 0,1-1-1,0 0 1,-1 0 0,1 0-1,0 0 1,0 0 0,0 0-1,0 0 1,1 0 0,-1-1-1,0 1 1,1-1 0,-1 0-1,1 0 1,0 0 0,-1 0-1,1 0 1,0 0 0,0-1-1,-1 0 1,1 1 0,0-1-1,0 0 1,-1 0 0,1 0-1,0-1 1,0 1 0,0-1-1,-1 1 1,1-1 0,0 0-3,14-9-1,0-1 1,0-1 0,-1 0-1,-1-1 1,0-1-1,0 0 1,-2-1 0,0-1-1,-1 0 1,2-3 0,17-20 0,134-176-4,-29 26 132,-116 138 2638,-18-2-1391</inkml:trace>
  <inkml:trace contextRef="#ctx0" brushRef="#br0" timeOffset="62415.138">19745 10985 4473,'48'47'1596,"-47"-47"-1560,0 1-1,0-1 0,0 1 1,1-1-1,-1 0 0,0 0 0,1 0 1,-1 0-1,0 0 0,0 0 1,1 0-1,-1 0 0,0 0 1,1-1-1,-1 1 0,0 0 1,0-1-1,0 1 0,1-1 1,-1 0-1,0 1 0,0-1 1,0 0-1,0 0 0,0 1 0,0-1 1,0 0-1,0 0 0,-1 0 1,1 0-1,0 0 0,0 0 1,-1 0-1,1-1 0,-1 1 1,1 0-1,-1 0 0,1-1-35,4-6 256,207-246 429,-123 185 56,-80 65-708,-7 2-11,0 1 0,0-1 0,-1 1 0,1-1 1,0 1-1,0-1 0,1 1 0,-1 0 0,0 0 0,0 0 0,1 1 0,-1-1 0,0 0 0,1 1 0,-1 0 0,1-1 1,-1 1-1,0 0 0,1 0 0,-1 0 0,1 1 0,-1-1 0,0 0 0,1 1 0,-1 0 0,0-1 0,1 1 0,-1 0 1,0 0-1,0 1 0,0-1 0,0 0 0,0 1 0,0-1 0,0 1 0,0-1 0,-1 1 0,1 0 0,0 0 1,-1 0-1,0 0 0,1 0 0,-1 0 0,0 0 0,0 0 0,0 1 0,0-1 0,-1 1-22,7 43 223,-3-1 0,-2 1-1,-2 0 1,-2 0 0,-4 22-223,0 28 153,3-49-116,0-24-20,0 1-1,2-1 1,0 1 0,2-1-1,0 0 1,2 1 0,1-1-1,0 0 1,2 0 0,1-1-1,0 1 1,2-1 0,2 2-18,-11-23 1,1 1 0,-1-1 0,1 0 0,-1 1-1,1-1 1,0 0 0,0 0 0,0 0-1,0 1 1,0-1 0,0 0 0,0 0-1,0 0 1,0 0 0,0-1 0,0 1 0,1 0-1,-1 0 1,0-1 0,1 1 0,-1-1-1,0 1 1,1-1 0,-1 1 0,1-1-1,-1 0 1,1 0 0,-1 0 0,0 0-1,1 0 1,-1 0 0,1 0 0,-1 0 0,1-1-1,-1 1 1,1 0 0,-1-1 0,0 1-1,1-1 1,-1 0 0,0 1 0,0-1-1,1 0 1,-1 0 0,0 0 0,0 0 0,40-63-13,-36 54 12,205-474-164,-207 477 160,1-1-1,-1 1 1,1 0-1,1 1 1,-1-1-1,1 1 1,1 0-1,-1 0 1,1 0-1,0 1 1,0 0-1,0 0 1,1 0-1,0 1 1,-1 0 0,2 1-1,-1-1 1,0 1-1,3 0 6,-8 4 5,1 1-1,0-1 1,0 1 0,-1 0 0,1 0-1,-1-1 1,1 2 0,-1-1-1,0 0 1,0 0 0,0 1-1,0-1 1,0 1 0,0 0-1,-1 0 1,1-1 0,-1 1-1,0 0 1,0 0 0,0 0-1,0 0 1,-1 0 0,1 1-1,-1-1 1,0 0 0,1 0-1,-2 0 1,1 0 0,0 1-1,-1-1 1,1 0 0,-1 0 0,-1 2-5,2 2 14,-51 564 1816,50-560-1800,-1-4-14,1 1 0,0-1 1,0 1-1,1-1 0,0 1 1,0-1-1,1 1 0,0-1 0,0 1 1,1-1-1,0 1 0,0-1 1,1 0-1,0 0 0,0 0 1,0-1-1,4 5-16,-3-11-28,0 0 0,1 0 0,-1-1 0,1 0 0,-1 0 0,0 0 1,0 0-1,1 0 0,-1-1 0,0 0 0,0 0 0,-1 0 0,1 0 0,0-1 0,-1 1 0,1-1 1,-1 0-1,0 0 0,0 0 0,0-1 0,0 1 0,0-1 0,-1 1 0,0-1 0,0 0 0,0 0 0,1-2 28,142-282-1066,32-102 918,-175 386 172,-1 1 0,1-1 0,0 1 0,1 0 0,-1 0 0,0-1 0,1 1 0,0 1 0,0-1 0,0 0 0,0 1 0,0-1 0,0 1 0,0 0 0,1 0 0,0 1 0,-1-1 0,1 1 0,0-1 0,-1 1 0,5 0-24,-6 2 38,0 0 0,1 0 1,-1 0-1,0 1 0,0-1 1,0 1-1,-1 0 1,1-1-1,0 1 0,-1 0 1,1 0-1,-1 0 0,1 0 1,-1 1-1,0-1 0,0 0 1,0 0-1,0 1 1,-1-1-1,1 0 0,0 1 1,-1-1-1,0 1 0,0-1 1,1 1-1,-1-1 1,-1 1-1,1-1 0,0 1 1,-1-1-1,1 1 0,-1-1 1,0 0-1,0 3-38,0 10 163,-26 664 679,30-626-862,-3-53 13,0 1-1,1 0 1,-1 0 0,1 0-1,-1-1 1,1 1-1,-1 0 1,1 0-1,-1-1 1,1 1-1,0 0 1,0-1-1,-1 1 1,1-1-1,0 1 1,0-1-1,-1 1 1,1-1-1,0 0 1,0 1-1,0-1 1,0 0-1,0 0 1,0 0-1,0 0 1,-1 1 0,1-1-1,0 0 1,0 0-1,0-1 1,0 1-1,0 0 1,0 0-1,0 0 1,0-1-1,0 1 1,-1 0-1,1-1 1,0 1-1,0-1 1,0 1-1,-1-1 1,1 1-1,0-1 1,-1 0-1,1 1 1,0-1-1,-1 0 1,1 1 0,-1-1-1,1-1 8,87-121-592,17-26 363,-6-4-1,55-122 230,-151 269 9,2-5 52,0 0-1,0 0 1,1 1-1,1-1 1,0 1-1,0 1 1,1-1-1,0 1 1,1 1-1,0-1 1,0 2-1,1-1 1,0 1-1,4-2-60,-12 9 41,0 0-1,1 0 0,-1 0 0,0 0 1,1 1-1,-1-1 0,0 1 0,0-1 1,0 1-1,1 0 0,-1 0 0,0 0 1,0 0-1,0 0 0,0 0 0,-1 1 1,1-1-1,0 1 0,0-1 0,-1 1 1,1 0-1,-1-1 0,0 1 0,1 0 1,-1 0-1,0 0 0,0 0 1,0 0-1,0 0 0,-1 1 0,1-1 1,0 0-1,-1 0 0,0 1 0,1-1 1,-1 0-1,0 0 0,0 1 0,0-1 1,-1 0-1,1 1 0,0-1 0,-1 0 1,0 0-1,1 0 0,-2 2-40,2 3 53,-21 309 241,12-262-283,2 0 1,3 0-1,2 0 1,3 0-1,1 0 0,8 33-11,-10-85-1,-1 0-1,1 0 0,0 0 1,0 0-1,1 0 0,-1 0 1,0-1-1,1 1 0,-1 0 1,1 0-1,-1 0 0,1 0 1,0 0-1,0-1 0,0 1 1,0 0-1,0-1 0,0 1 1,0-1-1,1 1 0,-1-1 1,1 0-1,-1 1 0,1-1 1,-1 0-1,1 0 0,0 0 1,-1 0-1,1 0 0,0-1 1,0 1-1,0 0 0,-1-1 1,1 1-1,0-1 0,0 0 1,0 0-1,0 0 0,0 0 1,0 0-1,0 0 0,0 0 1,0 0-1,1-1 2,75-54-118,-69 47 108,35-32-392,-2-2-1,-1-2 0,-3-2 1,-1-2-1,-3-1 1,-1-1-1,2-12 403,35-77-2479,-3-2 1072</inkml:trace>
  <inkml:trace contextRef="#ctx0" brushRef="#br0" timeOffset="62602.53">21633 10540 13027,'-1'19'4401,"24"-26"-4833,4-3-1129,17-12 913</inkml:trace>
  <inkml:trace contextRef="#ctx0" brushRef="#br0" timeOffset="64980.474">22188 11258 3497,'1'0'379,"-1"0"0,1 0 1,0 0-1,-1 0 0,1 0 0,-1 1 1,1-1-1,-1 0 0,1 0 0,-1 1 1,1-1-1,-1 0 0,1 1-379,106-155 487,23 24 256,-81 70-522,141-138 130,-188 236 102,4 461 900,-6-486-1321,1 1 1,1-1 0,0 0-1,1-1 1,0 1 0,1 0 0,0-1-1,1 0 1,0 0 0,1 0-1,0-1 1,1 1 0,1-2 0,0 1-1,1 1-32,-6-11-1,-1 0-1,1 1 1,0-1-1,0 0 1,0 0-1,0-1 1,0 1-1,0-1 1,0 1-1,0-1 1,0 0-1,0 0 1,0 0-1,0 0 1,0-1-1,0 0 1,0 1-1,0-1 1,0 0 0,-1 0-1,1 0 1,0-1-1,-1 1 1,1-1-1,0 1 1,-1-1-1,0 0 1,1 0-1,-1 0 1,0 0-1,0 0 1,0-1-1,0 1 1,-1-1-1,1 1 1,-1-1-1,1 0 1,0-2 1,16-14-25,272-359-331,-197 283 320,-91 93 43,-1 1 0,1 0 0,0-1 0,0 1 0,0 0 0,0 0 0,0 1 0,0-1 0,0 0 0,0 1 0,0-1 0,0 1 0,1 0 0,-1-1 0,0 1 0,0 0 0,0 0 0,1 1 0,-1-1 0,0 0 0,0 1 0,0-1 0,0 1 0,0 0 0,0 0 0,0 0 0,0 0 1,0 0-1,0 0 0,0 0 0,-1 1 0,1-1 0,0 1 0,-1-1 0,1 1 0,-1-1 0,0 1 0,1 0 0,-1 0 0,0 0 0,0 0 0,0 0 0,-1 0 0,1 0 0,0 0 0,-1 0-7,21 100 421,-58 134-110,27-204-286,2 0 0,2 0 0,0 0 0,3 1 0,0 0 0,2 0 0,2 9-26,-1-40 0,0-1 0,1 1-1,-1 0 1,0 0 0,1 0-1,-1 0 1,1 0-1,0 0 1,-1 0 0,1-1-1,0 1 1,0 0-1,0-1 1,0 1 0,1 0-1,-1-1 1,0 1 0,1-1-1,-1 0 1,1 0-1,-1 1 1,1-1 0,-1 0-1,1 0 1,0 0-1,0-1 1,0 1 0,-1 0-1,1-1 1,0 1 0,0-1-1,0 1 1,0-1-1,0 0 1,0 0 0,0 0-1,0 0 1,0 0-1,0-1 1,0 1 0,0 0-1,0-1 1,-1 0 0,1 1-1,1-1 2,81-40-39,162-187 80,-244 224-22,0 0-1,1 1 0,-1 0 1,1-1-1,0 1 0,0 0 1,0 0-1,1 0 0,-1 1 1,1-1-1,-1 1 0,1 0 1,0 0-1,0 0 0,0 1 1,0-1-1,0 1 0,0 0 0,1 0 1,-1 0-1,0 1 0,0 0 1,1-1-1,-1 1 0,0 1 1,1-1-1,-1 1 0,0-1 1,0 1-1,0 1 0,0-1 1,0 0-1,0 1 0,0 0 1,0 0-1,0 0 0,-1 1 0,1-1 1,-1 1-1,1-1 0,-1 1 1,0 1-1,0-1 0,-1 0 1,1 1-19,99 293 648,-101-295-653,0 0 1,0 0-1,1 0 1,-1-1-1,0 1 0,1-1 1,0 1-1,-1-1 1,1 0-1,0 1 1,0-1-1,0 0 0,-1 0 1,1 0-1,0 0 1,0-1-1,1 1 1,-1-1-1,0 1 0,0-1 1,0 0-1,0 1 1,0-1-1,1 0 1,-1 0-1,0-1 1,0 1-1,0 0 0,0-1 1,0 1-1,0-1 1,0 0-1,0 0 1,0 0-1,0 0 0,0 0 1,0 0-1,0 0 1,-1-1-1,1 1 1,0 0-1,0-2 5,66-72-92,-63 68 97,9-12 0,0-1 0,-2-1 0,0 0 0,-1-1 0,-1-1 0,-1 1 1,-1-1-1,-2-1 0,0 1 0,-1-1 0,-1 0 0,-1 0 0,-2-1 0,0 1 0,-2-11-5,-4 18-43,0 1 0,-1 0 0,-1 0 1,-1 1-1,0-1 0,-1 2 0,0-1 0,-1 1 0,-1 1 0,0 0 0,-1 1 1,0 0-1,-6-3 43,9 5-88,0 1-1,-1 1 1,0 0 0,0 1 0,-1-1 0,0 2 0,0 0 0,-1 0-1,0 1 1,0 1 0,0-1 0,0 2 0,-1 0 0,0 1 0,1 0-1,-1 0 1,0 2 0,0 0 0,0 0 0,0 1 0,1 0 0,-1 1-1,0 1 1,1 0 0,0 1 0,-1 0 0,1 1 0,1 0 0,-1 1-1,1 0 1,0 1 0,0 0 0,-7 8 88,8-9-13,2 1 0,-1 0 0,1 0-1,0 1 1,1 0 0,-1 1 0,2 0 0,-1 0 0,1 0 0,1 1-1,0 0 1,0 0 0,1 0 0,0 0 0,1 1 0,0 0 0,0-1-1,1 1 1,1 0 0,0 0 0,0 9 13,5-13 40,0-1-1,0-1 1,1 1 0,-1 0-1,1-1 1,0 0-1,1 0 1,-1-1 0,1 1-1,0-1 1,0 0 0,1-1-1,-1 0 1,1 0 0,-1 0-1,1 0 1,0-1 0,0-1-1,0 1 1,0-1-1,0 0 1,1 0 0,-1-1-1,0 0 1,0-1 0,7 0-40,7 3 89,38 5 8,0-2 0,0-4 0,0-1 0,1-3 0,-1-3 0,-1-3 0,1-2 0,-1-2 0,-1-3 0,2-3-97,-26 0-23,-1-2 0,-1 0 0,-1-2 0,-1-2 0,-1 0 0,-1-2 0,-1-1 0,-1-1 0,-2-1 0,-1-1 0,-2-1 0,-1-1 0,-1 0 23,-14 25-7,15-19 7,-1-1 1,-2-1-1,0 0 0,-2-1 0,-2-1 0,-1 0 0,-1 0 0,-1-1 0,-2-1 0,-2 1 0,0-1 0,-3 0 0,0 0 1,-2 0-1,-2 0 0,-4-27 0,5 54 15,0 0 0,0 1 1,0-1-1,0 1 0,-1-1 0,0 1 1,0 0-1,-1 0 0,1 0 1,-1 0-1,0 0 0,-1 0 1,1 1-1,-1-1 0,0 1 0,0 0 1,0 0-1,0 1 0,-1-1 1,0 1-1,1 0 0,-1 0 1,0 1-1,-1-1 0,1 1 0,0 0 1,-1 1-1,1-1 0,-1 1 1,1 0-1,-1 0 0,0 1 0,1 0 1,-3 0-16,-19 8 32,1 1 0,0 1 1,0 1-1,1 1 0,0 2 0,1 0 1,1 2-1,0 0 0,1 2 1,-1 2-33,2-4 4,0 0 1,0 1 0,2 1 0,0 1-1,2 1 1,0 1 0,1 0 0,1 1 0,1 0-1,0 2 1,2-1 0,1 1 0,1 1 0,2 0-1,0 0 1,1 1 0,-2 21-5,6-5 19,1-1-1,2 1 1,2-1 0,2 1 0,2-1 0,1 0-1,2 0 1,2-1 0,2-1 0,1 0-1,2 0 1,2-2 0,1 0 0,2-1-1,2-1 1,1-1 0,1-1 0,2-1 0,1-1-1,2-2 1,1-1 0,1-2 0,1 0-1,1-3 1,1 0 0,13 3-19,-27-20 31,1 0 0,0-2 1,1 0-1,-1-2 0,1-1 0,-1 0 0,1-2 0,0 0 1,-1-2-1,0 0 0,1-2 0,-2 0 0,1-1 0,0-2 1,-1 0-1,-1-1 0,1-1 0,-2-1 0,10-7-31,-14 11 23,40-13 0,-1-4 1,-2-1-1,0-3 0,-2-2 1,-1-2-1,-2-3 1,-1-1-1,-1-2 0,-3-3 1,-1-1-1,-1-3-23,-37 43 2,0 0 1,-1-1-1,1 1 0,-1-1 1,1 0-1,-1 1 0,0-1 1,0 0-1,0 0 0,-1 0 1,1-1-1,-1 1 0,1 0 1,-1 0-1,0-1 0,0 1 1,-1-1-1,1 1 0,-1-1 1,0 1-1,0-1 0,0 0 0,0 1 1,0-1-1,-1 1 0,0-1 1,0 1-1,0 0 0,0-1 1,0 1-1,-1 0 0,1-1 1,-1 1-1,0 0 0,0 0 1,0 1-1,0-1 0,0 0 1,-1 1-1,1-1 0,-1 1 1,-1-1-3,-18 2-44,-1 0 1,0 2-1,0 0 0,1 1 1,-1 2-1,1 0 1,0 2-1,-11 4 44,4-4-21,-1 2-1,1 2 0,1 0 0,-1 2 1,2 1-1,0 1 0,1 1 1,0 2-1,1 0 0,-2 5 22,17-16 41,0 0 0,1 1-1,0 0 1,1 1 0,0 0 0,0 0 0,0 0-1,1 1 1,1 1 0,-1-1 0,2 1 0,-1 0-1,1 0 1,1 1 0,0-1 0,0 1 0,1 0-1,0 0 1,1 0 0,0 1 0,1-1 0,0 0-1,1 1 1,1-1 0,-1 1 0,2-1 0,2 11-41,10 4 50,1 0-1,2-1 1,0-1 0,2-1 0,1 0 0,0-1 0,2-2 0,0 0 0,2-1-1,0-1 1,0-1 0,2-2 0,0 0 0,1-2 0,10 3-50,-13-5-98,2-2 0,-1-1 0,1-1 0,0-1-1,1-1 1,-1-2 0,1 0 0,0-2 0,0-1 0,0-1 0,-1-1 0,1-2 0,0 0 0,-1-2 0,0-1 98,84-48-527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4T19:04:48.227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145 1098 3369,'-8'2'122,"0"1"0,0 0 0,0 0 0,1 1 1,-1 0-1,1 0 0,0 0 0,0 1 0,1 1 1,0-1-1,-1 1 0,2 0 0,-1 0 0,1 0 1,0 1-1,0 0 0,1 0 0,-1 0 0,2 1 1,-1 0-1,1-1 0,0 1 0,1 0 0,0 0 1,0 1-1,1-1 0,0 0 0,0 0 0,1 1 0,0-1 1,0 1-1,2 5-122,1 9 50,1 0 1,1 0-1,1-1 1,1 1 0,1-1-1,1-1 1,1 0-1,0 0 1,2-1-1,0 0 1,2-1-1,7 8-50,-21-26 1,6 10 11,0 1 1,1-1-1,0 0 0,1 0 1,0-1-1,1 0 1,0-1-1,0 0 0,1 0 1,0-1-1,1 0 1,0-1-1,0 0 0,0-1 1,1 0-1,0-1 1,0 0-1,1-1 0,-1 0 1,1-1-1,0-1 1,0 0-1,1 0-12,9-6 30,0 0 0,-1-2-1,1-1 1,-2 0 0,1-2-1,-1 0 1,0-2 0,-1 0 0,0-1-1,-1-1 1,-1-1 0,0 0 0,0-2-1,-2 0 1,0-1 0,-1 0 0,0-2-30,0 3 38,-2 0 1,0-2 0,0 1 0,-2-1 0,0-1-1,-2 0 1,0-1 0,0 0 0,-2 0 0,-1-1-1,0 1 1,-2-1 0,0-1 0,-2 1 0,0 0-1,-1-1 1,-1 1 0,-1-1 0,-1 1 0,-1 0-1,-4-15-38,5 25 26,1 0 0,-2-1 0,1 2 0,-1-1 0,-1 0 0,0 1 0,-1-1 0,0 1 0,0 0 0,-1 1 0,-1 0 0,1-1 0,-1 2 0,-1-1 0,0 1 0,0 0 0,0 1 0,-1 0 0,0 0 0,-1 1-1,1 0 1,-1 1 0,0 0 0,-1 1 0,1 0 0,-1 0 0,0 1 0,-5-1-26,-1 6 22,0 1 1,0 0-1,0 2 0,1 0 1,-1 0-1,1 2 0,0 0 1,1 0-1,0 2 0,0 0 0,1 1 1,0 0-1,1 1 0,-11 11-22,5-8-32,1 1 0,1 0 0,1 1 0,0 1 0,1 1 0,1 0 0,0 1 0,2 0 0,0 1 0,1 1 0,1 0-1,1 0 1,1 1 0,1 0 0,1 0 0,1 0 0,1 1 0,1 0 0,0 0 0,2 0 0,1 0 0,1 2 32,22 78-263</inkml:trace>
  <inkml:trace contextRef="#ctx0" brushRef="#br0" timeOffset="929.814">960 1269 5833,'-33'4'2757,"31"-2"-2735,0-1 1,0 0-1,0 0 0,0-1 1,0 1-1,-1 0 1,1-1-1,0 1 1,-1-1-1,1 0 0,0 0 1,-1 0-1,1 0 1,0 0-1,-1-1 1,1 1-1,0-1 0,-1 1 1,1-1-1,0 0 1,0 0-1,0 0 0,0 0 1,0 0-1,0 0 1,0 0-1,0-1 1,0 1-1,0-1 0,1 0 1,-1 1-1,0-3-22,5 4 20,0 0-1,1-1 0,-1 1 0,0 0 0,1 1 1,-1-1-1,0 1 0,0-1 0,1 1 0,-1 0 1,0 0-1,0 0 0,0 1 0,0-1 1,0 1-1,0-1 0,-1 1 0,1 0 0,0 0 1,-1 0-1,1 1 0,-1-1 0,0 1 0,0-1 1,0 1-1,0 0 0,0 0-19,3 1 43,23 11 41,2-1 0,0-1 0,0-1 0,1-2 0,0-1 0,1-1 0,0-2 0,0-1 0,4-2-84,75 6 294,2-6 0,-1-4 0,0-5 1,-1-5-1,0-5 0,-1-5 0,28-12-294,366-118 509,-404 129-375,0 4-1,1 4 0,1 5 0,85 4-133,-150 4 34,9-3-3,1 3 0,-1 2 0,1 1-1,-1 3 1,0 2 0,0 1 0,-1 3-1,0 2 1,-1 2 0,-1 1 0,0 3 0,-1 1-1,16 12-30,85 86-23,-85-17-2900,-55-94 2255</inkml:trace>
  <inkml:trace contextRef="#ctx0" brushRef="#br0" timeOffset="1455.562">4412 179 1992,'-6'-12'648,"6"8"-527,0 1 1,0 0 0,-1-1 0,1 1-1,-1 0 1,0 0 0,0 0 0,0-1 0,0 1-1,-1 0 1,1 0 0,-1 1 0,0-1-1,0 0 1,0 0 0,0 1 0,0 0-1,0-1 1,-1 1 0,1 0 0,-1 0 0,0 0-1,0 0 1,0 1 0,0-1 0,0 1-1,0-1 1,0 1 0,0 0 0,0 1 0,0-1-1,-1 0 1,1 1 0,0 0 0,-1 0-1,1 0 1,0 0 0,0 0 0,-1 1 0,1-1-1,-2 1-121,0 6 50,0 0 0,0 0 0,0 0 0,1 1 0,1 0 0,-1-1 0,1 1 0,0 0 0,1 1-1,0-1 1,0 0 0,1 1 0,0 6-50,-4 11 59,-24 154 130,9 1 0,7 1 0,9 96-189,0-83 155,-31 866 1365,35-850-1464,0-211-69,1 0 0,-1-1 1,0 1-1,0-1 0,1 1 0,-1 0 0,0-1 0,0 1 0,1 0 0,-1-1 0,0 1 1,1 0-1,-1 0 0,1-1 0,-1 1 0,0 0 0,1 0 0,-1 0 0,1 0 0,-1-1 1,1 1-1,-1 0 0,0 0 0,1 0 0,-1 0 0,1 0 0,-1 0 0,1 0 0,-1 0 0,1 0 1,-1 0-1,0 1 0,1-1 0,-1 0 0,1 0 0,-1 0 0,0 0 0,1 1 0,-1-1 1,1 0-1,-1 0 0,0 1 0,1-1 0,-1 0 0,0 1 0,1-1 0,-1 0 0,0 1 1,0-1-1,1 0 0,-1 1 0,0-1 0,0 1 0,0-1 13,17-50-688,-4-21 292</inkml:trace>
  <inkml:trace contextRef="#ctx0" brushRef="#br0" timeOffset="2996.922">4314 377 4721,'-1'0'61,"1"0"0,-1 0 0,0 0 0,1 0 0,-1 0 1,0 0-1,1 0 0,-1 0 0,0 0 0,1 0 0,-1 0 0,0-1 0,1 1 0,-1 0 0,0 0 1,1-1-1,-1 1 0,1 0 0,-1-1 0,1 1 0,-1-1 0,1 1 0,-1-1 0,1 1 0,-1-1 0,1 1 1,0-1-1,-1 1 0,1-1 0,0 0 0,-1 1 0,1-1 0,0 0 0,0 1 0,-1-1 0,1 0 1,0 1-1,0-1 0,0 0 0,0 1 0,0-1 0,0 0 0,0 1 0,0-1 0,1 0 0,-1 1 0,0-1 1,0 0-1,0 1 0,1-1 0,-1 1 0,0-1 0,1 0 0,-1 1 0,0-1 0,1 1 0,-1-1 1,1 1-1,-1-1 0,1 1 0,-1-1 0,1 1 0,0 0 0,-1-1 0,1 1 0,-1 0 0,1-1 0,0 1 1,-1 0-62,280-27 2472,-139 30-2157,187-56-130,-12 39-59,-107 25 122,246-117 528,-258 77-252,1 8 1,5 9-525,-187 11 27,614-27 680,-505 15-669,212-20 245,206 10-283,-498 24 15,110-1 57,0 7 1,-1 7-1,64 17-72,185 67 63,32-49-27,-28 43 105,-212-11-54,-184-75-96,-9-6 24,-1 0 1,0 1 0,0 0 0,0-1 0,0 1 0,1-1-1,-1 1 1,0 0 0,0 0 0,0 0 0,0 0 0,0 0-1,-1 0 1,1 0 0,0 0 0,0 0 0,-1 0 0,1 0-1,-1 0 1,1 1 0,-1-1 0,1 0 0,-1 0 0,0 1-1,1-1 1,-1 0 0,0 1 0,0-1 0,0 0 0,0 1-1,0-1 1,0 0 0,-1 0 0,1 1 0,0-1 0,-1 0-1,1 0 1,-1 1 0,1-1 0,-1 0 0,1 0 0,-1 0-1,0 0 1,0 0 0,0 1-16,-1 5-35,-51 305 266,13 1 1,3 215-232,30-413 213,19 235 323,-24-261-502,6-74-33,6-14-1,0 0 0,0 0 1,0 0-1,0 0 0,0 0 0,0-1 0,-1 1 0,1 0 0,0 0 1,-1 0-1,1 0 0,-1 0 0,1 0 0,-1-1 0,0 1 0,1 0 0,-1 0 1,1-1-1,-1 1 0,0 0 0,0-1 0,1 1 0,-1-1 0,0 1 1,0-1-1,0 1 0,0-1 0,0 0 0,0 1 0,0-1 0,0 0 0,1 0 1,-1 0-1,0 0 0,0 0 0,0 0 0,0 0 0,0 0 0,0 0 1,0 0-1,0 0 0,0 0 0,0-1 0,0 1 0,0 0 0,0-1 0,0 1 1,1-1-1,-2 0 0,-133-96 15,123 84-13,-1 1 1,0 0-1,-1 1 1,-1 1-1,1 0 1,-1 1-1,-1 0 1,0 1-1,0 1 1,-1 1-3,-27-5 6,0 1 1,-1 3-1,0 2 1,0 1-1,-1 3 1,1 1-1,-1 3 1,1 1-1,-22 6-6,-55 7 11,-1-5 0,0-6-1,0-5 1,-82-12-11,-233 4 19,286 24-32,0 6-1,2 6 1,-91 33 13,210-54 2,-146 29-4,-1-7-1,-1-8 0,-1-8 1,0-8-1,-150-15 3,102 7 32,1 11 1,-60 15-33,109-8 10,-400 26 22,458-25-14,0-6 1,0-4 0,-9-7-19,-6-6-488,1 6 0,-121 16 488,175 5-2692,71-25 957,25-17 744</inkml:trace>
  <inkml:trace contextRef="#ctx0" brushRef="#br0" timeOffset="6203.682">4793 761 4681,'7'7'1795,"7"17"-1695,40 126 72,-45-51-23,-5-1 1,-4 1-1,-4 0 1,-17 88-150,4-150 185,12-47 56,-19-79-154,4-2-1,4 1 0,4-2 0,4 0 0,4 0 0,4 0 1,4 0-1,11-55-86,-15 140 17,0 1 1,1-1-1,0 1 1,0-1-1,1 1 0,-1 0 1,2-1-1,-1 1 1,1 0-1,-1 0 1,2 1-1,-1-1 1,1 1-1,0-1 0,0 1 1,0 0-1,0 1 1,1-1-1,0 1 1,0 0-1,1 0 1,-1 0-1,1 1 0,-1 0 1,1 0-1,0 0 1,0 1-1,0 0 1,1 0-1,-1 0 1,1 1-1,-1 0 0,1 0 1,-1 1-1,1 0 1,-1 0-1,1 0 1,0 1-18,16 6 42,0 0 0,0 2 1,-1 0-1,0 2 0,-1 0 1,0 2-1,-1 0 0,-1 1 1,0 1-1,0 1 0,-2 1 1,1 1-43,-13-12 3,-1-1 1,0 1-1,-1-1 1,1 1-1,-1 1 0,0-1 1,-1 0-1,1 1 1,-1-1-1,-1 1 1,1-1-1,-1 1 1,0 0-1,0 0 1,-1 0-1,0-1 1,-1 1-1,1 0 0,-1 0 1,0 0-1,-1-1 1,0 1-1,0 0 1,0-1-1,-1 0 1,0 0-1,0 1 1,0-2-1,-1 1 1,0 0-1,0-1 0,0 1 1,-1-1-1,0-1 1,0 1-1,0-1 1,-4 3-4,-22 28 4,18-18 0,0-1 1,-2 0-1,0-1 1,-1 0 0,0-1-1,-1-1 1,0-1-1,-1 0 1,-1-1-1,-12 5-4,-21-15 60,56-8-59,-1 0 0,1 1-1,1-1 1,-1 1 0,1-1 0,0 1-1,0 1 1,1-1 0,0 1 0,0 0-1,0 0 1,1 1 0,-1 0-1,1 0 1,0 0 0,0 1 0,1 0-1,-1 0 1,1 1 0,-1 0 0,1 1-1,0-1 1,-1 1 0,1 1 0,0-1-1,0 2 1,3-1-1,186-23-43,-189 21 36,-1 1-1,1 0 0,0 0 0,0 1 1,-1 0-1,1 0 0,0 1 0,0 0 1,-1 0-1,1 1 0,-1 0 0,1 0 0,-1 1 1,0 0-1,0 0 0,0 1 0,0 0 1,-1 0-1,1 0 0,-1 1 0,0 0 1,-1 0-1,1 1 0,-1-1 0,0 1 1,0 0-1,-1 1 0,0-1 0,0 1 0,0 0 1,-1 0-1,0 0 0,0 0 0,0 3 8,-2 3 3,0 0-1,0 0 0,-1 0 0,-1-1 0,0 1 1,-1 0-1,-1 0 0,0-1 0,0 1 0,-1-1 1,-1 0-1,0 0 0,0 0 0,-1-1 0,-1 0 1,0 0-1,0-1 0,-1 0 0,-1 0 0,0 0 1,0-1-1,0-1 0,-2 1-2,-19 16 36,-2-1 0,-2-1-1,0-2 1,0-1 0,-2-2 0,-33 12-36,-156 34 615,235-78-1233,4-3 374</inkml:trace>
  <inkml:trace contextRef="#ctx0" brushRef="#br0" timeOffset="6696.081">5921 514 3993,'-23'19'1760,"6"11"-744,3 1-447,9 4-241,-3 11-88,3 6-96,10 11-8,15 25 16,-1-3 16,-1 14 40,1 3-24,-19-21-40,18 5-48,4-25-64,-11-15-64,19-14-360,-22-13 704,-14-13-352</inkml:trace>
  <inkml:trace contextRef="#ctx0" brushRef="#br0" timeOffset="7299.376">6349 1179 5193,'-2'10'197,"0"0"0,1 0 0,0 0 1,0 0-1,1 0 0,0 0 0,1 0 0,0 0 0,0 0 0,1-1 0,1 1 0,0 0 1,0-1-1,1 0 0,0 1 0,0-1 0,1-1 0,0 1 0,1-1 0,5 6-197,-10-12 1,0-1-1,0 1 0,0-1 1,0 0-1,0 0 1,0 0-1,0 0 0,1 1 1,-1-1-1,0-1 1,1 1-1,-1 0 0,1 0 1,-1-1-1,1 1 1,0 0-1,-1-1 0,1 0 1,-1 1-1,1-1 1,0 0-1,-1 0 0,1 0 1,0 0-1,-1 0 1,1 0-1,0 0 0,-1-1 1,1 1-1,0-1 1,-1 1-1,1-1 1,-1 1-1,1-1 0,-1 0 1,1 0-1,-1 0 1,0 0-1,1 0 0,-1 0 1,0 0-1,0 0 1,0-1-1,0 1 0,0 0 1,0-1-1,0 1 1,0-1-1,0 1 0,-1-1 1,1 1-1,-1-1 1,1 1-1,-1-1 0,1 0 1,-1 1-1,0-1 1,0 0-1,0 1 0,0-1 0,-1-33-10,-2 1 0,-1 0 0,-2 1 0,-1-1-1,-2 1 1,-1 0 0,-11-23 10,-39-170 393,59 218-371,-3-10 19,0-1 1,2 0 0,0-1 0,1 1 0,1 0 0,1 0-1,1 0 1,0 0 0,1 0 0,2 0 0,0 0 0,0 1-1,2 0 1,0 0 0,8-13-42,-12 29 8,-1-1 1,1 0-1,0 1 0,-1 0 1,1-1-1,0 1 0,0 0 0,1 1 1,-1-1-1,0 1 0,1-1 1,-1 1-1,1 0 0,-1 0 0,1 0 1,0 1-1,-1-1 0,1 1 0,-1 0 1,1 0-1,0 0 0,-1 1 1,1-1-1,0 1 0,-1 0 0,1 0 1,-1 0-1,1 0 0,-1 1 1,0-1-1,1 1 0,-1 0 0,0 0 1,0 0-1,2 2-8,103 93 53,-102-91-49,-1-3-14,-1 0 1,1 1-1,-1-1 1,0 1-1,0 0 1,0 0-1,0 0 1,-1 1-1,1-1 1,-1 1-1,0 0 0,-1 0 1,1 0-1,-1 0 1,0 0-1,0 0 1,-1 1-1,1-1 1,-1 1-1,0-1 1,-1 1-1,1 0 1,-1-1-1,-1 1 0,1-1 1,-1 1-1,1 0 1,-2-1-1,1 0 1,-1 1-1,1-1 1,-1 0-1,-1 1 10,-11 7-78,-1 0-1,-1 0 1,0-2-1,-1 0 1,0-1-1,0 0 1,-1-2-1,-13 5 79,-74 41-103,109-52-202,8-21 189</inkml:trace>
  <inkml:trace contextRef="#ctx0" brushRef="#br0" timeOffset="7829.982">7244 800 6601,'-46'83'2548,"40"-55"-2589,1 1 1,1 0-1,1 0 0,2 0 1,1 0-1,3 25 41,-2-44 85,0 25-97,1 0-1,2-1 1,1 0 0,2 0 0,1 0 0,7 14 12,-14-44 8,0-1 0,1 1 0,-1 0 0,1-1 1,0 0-1,0 1 0,0-1 0,1 0 1,-1 0-1,1 0 0,-1-1 0,1 1 1,0-1-1,0 1 0,0-1 0,0 0 0,1 0 1,-1 0-1,1-1 0,-1 1 0,1-1 1,-1 0-1,1 1 0,0-2 0,0 1 1,-1 0-1,1-1 0,0 0 0,0 0 0,0 0 1,0 0-1,-1-1 0,1 1 0,0-1 1,0 0-1,-1 0 0,1-1 0,-1 1 0,1-1 1,-1 1-1,1-1 0,-1 0 0,0 0 1,0-1-1,0 1 0,0-1 0,0 0 1,-1 1-1,1-1 0,-1 0 0,0 0 0,1-1 1,0-2-9,10-15 67,-1-1 1,-1-1-1,-1 0 1,-1 0-1,-1-1 0,-2 0 1,0 0-1,-1 0 1,-1-1-1,0-20-67,-2 26 35,2-6-4,3-15 2,-1 0 0,-2-1 0,-2 0 0,-2 0-1,-2 1 1,-2-15-33,3 51 2,0-1-1,0 0 1,0 1-1,0-1 1,-1 0-1,1 1 1,-1 0-1,0-1 1,-1 1-1,1 0 1,-1 0-1,1 0 1,-1 0-1,-1 1 1,1-1-1,0 1 1,-1 0-1,0 0 1,1 0-1,-1 0 1,-1 1 0,1-1-1,0 1 1,0 0-1,-1 0 1,1 1-1,-1-1 1,0 1-1,1 0 1,-1 0-1,0 1 1,0 0-1,1-1 1,-1 2-1,0-1 1,0 0-1,-1 1-1,-12 5-29,0 0 0,0 1 0,1 1 0,-1 1 0,2 0 0,0 1-1,0 1 1,0 1 0,2 0 0,-1 1 0,2 0 0,0 1 0,0 1 0,1 0-1,1 0 1,1 1 0,0 1 0,1 0 0,1 0 0,0 1 0,2 0 0,0 0 0,1 0-1,-3 17 30,-7 184-1207,36-130 897</inkml:trace>
  <inkml:trace contextRef="#ctx0" brushRef="#br0" timeOffset="8399.504">7923 651 6049,'-24'125'3801,"6"65"-3013,18-185-784,-2 47-26,2 1 0,2-1-1,3 0 1,2 0 0,2 0 0,4 5 22,-10-54 0,-1-1-1,1 1 1,0 0 0,0-1-1,0 0 1,1 0-1,-1 0 1,1 0 0,-1 0-1,1-1 1,-1 1 0,1-1-1,0 0 1,0 0 0,0 0-1,0-1 1,-1 0 0,1 1-1,0-1 1,0 0 0,0-1-1,0 1 1,0-1 0,0 0-1,-1 0 1,1 0-1,0 0 1,-1-1 0,1 1-1,0-1 1,-1 0 0,0 0-1,0 0 1,1-1 0,1-2 0,15-2 52,134-34 239,102 21-1269,-201 6 646</inkml:trace>
  <inkml:trace contextRef="#ctx0" brushRef="#br0" timeOffset="8785.55">8782 927 7146,'-24'119'2798,"24"-99"-2764,1 1-1,1-1 0,0 1 0,2-1 0,0 0 0,1 0 0,2 0 1,0-1-1,0 0 0,2 0 0,0 0 0,12 14-33,-19-30 1,0 0 0,0 0-1,0 0 1,1-1 0,-1 1-1,1-1 1,-1 0 0,1 1-1,0-1 1,0 0 0,0-1-1,0 1 1,1-1 0,-1 1-1,0-1 1,1 0 0,-1 0-1,1 0 1,-1-1 0,1 1 0,-1-1-1,1 0 1,-1 0 0,1 0-1,-1 0 1,1-1 0,-1 1-1,1-1 1,-1 0 0,1 0-1,-1 0 1,0-1 0,0 1-1,1-1 1,-1 0 0,0 0-1,0 0 1,-1 0 0,1 0-1,0 0 1,-1-1 0,1 0-1,-1 1 1,0-1 0,0 0 0,0 0-1,0 0 1,-1 0 0,2-3-1,10-26 8,-1 1 1,-1-1-1,-2-1 1,-1 0-1,-2 0 1,-1-1-1,-2 1 1,-1-1-1,-1 0 1,-5-28-9,4 50 4,1-10-10,-21-178 170,18 193-151,0 0 0,0 1-1,-1-1 1,0 1 0,0 0-1,-1 0 1,1 0 0,-1 0 0,-1 1-1,1 0 1,-1-1 0,0 2-1,0-1 1,0 0 0,-1 1-1,0 0 1,1 0 0,-1 1 0,-1 0-1,1 0 1,0 0 0,-1 1-1,0 0 1,1 0 0,-1 0 0,0 1-1,-6 0-12,6 1-56,0 0-1,0 0 0,0 1 0,0 0 0,0 1 1,0-1-1,0 1 0,1 1 0,-1-1 0,1 1 1,0 0-1,0 1 0,0-1 0,0 1 0,0 0 1,1 1-1,0 0 0,0-1 0,0 1 0,0 1 1,1-1-1,-2 3 57,-30 47-419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4T19:05:14.493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18 314 1368,'-17'-2'7870,"193"14"-7105,-4 21-222,-46-43-32,34 30-60,-101 0-345,1-3 1,1-3 0,1-2 0,0-3-1,0-3 1,0-2 0,1-3-1,6-4-106,230-32 358,-216 27-345,0 4-1,0 4 1,1 3 0,-1 4 0,-1 3 0,35 11-13,-77-15 7,-2-3-4,1-1 0,-1-3 0,0-1 0,0-1 0,0-3-1,36-9-2,-1 2 25,245-37 154,-30 11-127,-49 19 571,-69 42-268,-176 16-819,-11-2 277</inkml:trace>
  <inkml:trace contextRef="#ctx0" brushRef="#br0" timeOffset="878.37">3578 211 1552,'-56'78'2946,"38"52"783,19-121-3673,1 1 0,1-1 0,-1 0 0,1 0 0,1 0 0,-1 0 0,2-1-1,-1 0 1,1 1 0,0-2 0,1 1 0,0 0 0,0-1 0,0 0 0,1-1 0,0 0 0,1 0 0,-1 0 0,1-1-1,0 0 1,1 0 0,-1-1 0,1 0 0,0-1 0,0 1 0,0-2 0,0 1 0,7 0-56,142-6 126,-141-2-66,-1 0 0,0-1 0,-1 0 0,1-1-1,-1-1 1,-1 0 0,1-1 0,-1-1 0,-1 0-1,0-1 1,-1-1 0,12-12-60,-14 13 26,0-2 0,-1 1 0,0-1 0,-1-1 1,0 1-1,-1-1 0,-1-1 0,0 1 0,-1-1 0,-1 0 0,0 0 0,-1-1 1,0 1-1,-1-1 0,-1 0 0,-1 1 0,0-1 0,-1 0 0,-1 1 0,0-1 1,-1 1-1,-4-12-26,6 20 4,0 1-1,0 0 1,-1-1 0,0 1 0,0 0 0,-1 0-1,1 0 1,-1 0 0,0 0 0,-1 1 0,0-1-1,1 1 1,-2 0 0,1 0 0,-1 0 0,1 1-1,-1 0 1,-1 0 0,1 0 0,0 0 0,-1 1-1,0 0 1,0 0 0,0 1 0,0-1-1,0 1 1,0 0 0,-1 1 0,1 0 0,-1 0-1,1 0 1,-1 1 0,-2 0-4,-7-1-32,-1 2 0,1 0 1,0 1-1,-1 0 0,1 1 0,0 1 0,1 1 1,-1 0-1,1 1 0,0 1 0,0 0 0,1 1 1,0 0-1,0 1 0,1 1 0,0 0 0,1 1 0,0 0 1,0 1-1,2 1 0,-1 0 32,-6 8 146,2 0 0,0 1 0,2 0 0,0 1 0,2 1-1,0 0 1,2 1 0,0 0 0,2 0 0,1 0 0,1 1 0,-2 21-146,7 11 967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4T19:05:24.072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96 376 1824,'-14'4'4727,"-2"12"-3938,-4 5-382,-25 31 117,54-64 376,200-9 52,-200 21-899,0-1-1,-1 2 0,1-1 0,0 1 0,-1 0 1,1 1-1,0 0 0,-1 0 0,0 1 0,0 0 1,1 1-1,-2 0 0,1 0 0,0 1-52,56 23 288,172 0 423,-106-30-441,128-32 174,-242 29-428,1 2 1,0 0-1,0 1 1,0 0-1,0 2 1,0 0-1,0 1 1,0 0 0,0 2-1,15 3-16,168 16 117,68-87-21,-254 64-53,0 0 1,-1 1-1,1 1 0,0 0 0,-1 1 0,1 0 0,-1 1 0,1 1 0,-1 0 0,0 0 0,6 5-43,96 28 323,-94-28-328,-20-11-958,-16-12 218,-5-7 214</inkml:trace>
  <inkml:trace contextRef="#ctx0" brushRef="#br0" timeOffset="1319.958">1568 0 944,'31'46'762,"-38"-5"2338,6-41-3033,0-1 0,0 1 0,1 0 0,-1 0 0,0 0 0,0 0 0,0 0 0,0 0 0,0 0 0,0 0 0,0 0 0,0 0 0,1 1 0,-1-1 0,0 0 0,0 1 0,0-1 0,0 0 0,1 1 0,-1-1 0,0 1-1,0-1 1,1 1 0,-1 0 0,0-1 0,1 1 0,-1 0 0,1-1 0,-1 1 0,1 0 0,-1 0 0,1-1 0,-1 1 0,1 0 0,0 0 0,-1 0 0,1 0 0,0-1 0,0 1 0,0 0 0,0 0 0,0 0 0,0 0 0,0 0 0,0 0 0,0 0-1,0 0 1,0-1 0,0 1 0,1 0 0,-1 0 0,0 0 0,1 0 0,-1-1 0,1 1 0,-1 0 0,1 0 0,-1 0 0,1-1 0,-1 1 0,1 0 0,0-1-67,101 104 1260,33-40-584,-5 20 161,-16-20-543,-113-63-291,0 0 1,0 0-1,0 0 0,0 0 0,0 0 1,0 0-1,-1 0 0,1 0 1,0 0-1,-1 1 0,1-1 0,-1 0 1,1 0-1,-1 0 0,0 1 0,1-1 1,-1 0-1,0 1 0,0-1 0,0 0 1,0 1-1,0-1 0,0 0 0,0 1 1,-1-1-1,1 0 0,0 1 0,-1-1 1,1 0-1,-1 0 0,1 0 0,-1 1 1,0-1-1,1 0 0,-1 0 0,0 0 1,0 0-1,0 0 0,0 0 0,0 0 1,0 0-1,0-1 0,0 1 0,0 0 1,0-1-1,0 1 0,-1 0 0,1-1 1,0 1-1,0-1 0,-1 0 0,1 1 1,0-1-1,-1 0 0,1 0 0,0 0 1,-1 0-4,-211 71 48,208-70-52,0 0 0,0 0 1,0 1-1,0-1 0,0 1 0,1 0 1,-1 1-1,0-1 0,1 1 1,0 0-1,-1 0 0,1 0 1,1 1-1,-1-1 0,0 1 0,1 0 1,0 0-1,0 0 0,0 0 1,0 1-1,1 0 0,-2 3 4,2-5-10,1-1 0,-1 1 0,1-1 0,-1 1-1,0-1 1,1 0 0,-1 0 0,-1 0 0,1 0 0,0 0-1,0 0 1,-1-1 0,1 1 0,-1-1 0,1 1 0,-1-1-1,0 0 1,1 0 0,-1 0 0,0 0 0,0-1 0,0 1-1,1-1 1,-1 0 0,0 0 0,0 0 0,0 0 0,0 0-1,0-1 1,0 1 0,0-1 0,1 0 0,-1 1 0,0-1-1,1-1 1,-1 1 0,0 0 0,1-1 0,-1 1 0,0-2 10,0-5-43,2 9 40,1-1 0,-1 1-1,1-1 1,-1 0 0,0 1 0,1-1-1,-1 0 1,0 1 0,0-1 0,1 0-1,-1 0 1,0 1 0,1-1 0,-1 0-1,0 0 1,0 0 0,1 0 0,-1 0-1,0 0 1,0 0 0,1-1 0,-1 1-1,0 0 1,0 0 0,1 0 0,-1-1-1,0 1 1,1 0 0,-1-1 0,0 1-1,1-1 1,-1 1 0,0-1 0,1 1-1,-1-1 1,1 1 0,-1-1 0,1 1-1,0-1 1,-1 0 0,1 1 0,-1-1-1,1 0 1,0 1 0,0-1 0,-1 0-1,1 1 1,0-1 0,0 0 0,0 0 0,0 1-1,0-1 1,0 0 0,0 0 0,0 0-1,0 1 1,0-1 0,0 0 3,-3 7-22,4-6 22,-1 0 0,1 0-1,-1 0 1,0 1 0,1-1-1,-1 0 1,1 0 0,-1 1-1,1-1 1,-1 0 0,0 1-1,1-1 1,-1 1 0,0-1-1,0 0 1,1 1 0,-1-1-1,0 1 1,0-1 0,1 1-1,-1-1 1,0 1 0,0-1-1,0 1 1,0-1 0,0 1-1,0-1 1,0 1 0,0-1-1,0 1 1,0-1 0,0 1-1,0-1 1,0 1 0,0-1-1,0 1 1,-1-1 0,1 1-1,0-1 1,0 1 0,-1-1-1,1 1 1,0-1 0,0 0-1,-1 1 1,1-1 0,-1 0-1,1 1 1,0-1 0,-1 0-1,1 1 1,-1-1 0,1 0-1,0 0 1,-1 1 0,1-1-1,-1 0 1,1 0 0,-1 0-1,0 0 1,31-77-54,6-31 35,-29 94 5,-2-1 0,0 1 0,0-1 0,-2 0 0,0-1 0,0 1 0,-1-1 0,-1 1 0,-1-1 0,0 1 0,-1-1 0,-1 1 0,0-1 0,-4-9 14,-21-12-756,3 40 485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4T19:05:27.423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19 608 3745,'-18'63'3447,"67"-104"-760,-23 9-2646,-1-2-1,-2-1 0,-1 0 0,-2-2 1,-1-1-1,13-38-40,69-191 61,-99 263-53,0-1 0,0 1 0,0 0 0,0-1-1,1 1 1,-1 0 0,1 1 0,0-1 0,0 0 0,1 1 0,-1 0-1,1 0 1,-1 0 0,1 0 0,0 0 0,0 1 0,1 0 0,-1-1-1,0 2 1,1-1 0,-1 0 0,1 1 0,-1 0 0,1 0 0,0 0-1,-1 1 1,5 0-8,-7 45 64,-9-20-56,-13 160 30,6-54 66,9-105-48,1 0 1,2 1-1,0-1 1,2 1-1,0-1 1,2 1-1,1-1 1,3 6-57,61 143 222,-67-173-228,1 1 0,0-1 0,-1 1-1,1-1 1,0 1 0,1-1-1,-1 0 1,0 1 0,1-1 0,-1 0-1,1 0 1,0 0 0,0 0-1,0 0 1,0-1 0,0 1 0,0-1-1,0 1 1,0-1 0,1 1-1,-1-1 1,0 0 0,1 0 0,-1-1-1,1 1 1,-1 0 0,1-1-1,0 1 1,-1-1 0,1 0 0,0 0-1,-1 0 1,1 0 0,-1-1-1,1 1 1,0 0 0,-1-1 0,1 0-1,-1 0 1,1 0 0,0 0 6,89-67-464,-25-10-580,-40 30 745</inkml:trace>
  <inkml:trace contextRef="#ctx0" brushRef="#br0" timeOffset="1498.466">1138 285 3089,'30'-57'2311,"-39"56"1831,5 52-3865,25 316 270,1-246-616,-8-112-381,13-11 149</inkml:trace>
  <inkml:trace contextRef="#ctx0" brushRef="#br0" timeOffset="2248.431">1539 429 2921,'4'15'2904,"6"12"-3005,40 347 765,-42-356-181,-5-47-198,-29-193 89,18 183-365,1-1 0,2 0 0,2 0-1,1 0 1,2 0 0,2 0 0,4-19-9,12 3 11,4 88 229,10 35 54,132 224 908,-136-253-1054,-20-25-117,0 0 0,1 0 0,1-1 0,0 0-1,0 0 1,2-1 0,-1-1 0,1 0-1,1 0 1,-1-1 0,2-1 0,-1 0-1,2-1-30,-12-6 8,0-1 1,0 0-1,0 0 0,1 0 0,-1 0 0,0-1 0,0 1 0,0-1 0,0 0 0,0 0 0,0 0 0,0 0 0,0 0 0,-1-1 0,1 1 0,0-1 0,-1 0 0,1 0 0,-1 0 0,0 0 0,1 0 0,-1 0 0,0-1 0,0 1 0,-1-1 0,1 1 0,0-1 0,-1 0 0,0 0 0,1 1 0,-1-1 1,0 0-1,-1 0 0,1 0 0,0-1 0,-1 1 0,0 0 0,0 0 0,0 0 0,0 0 0,0 0 0,0 0 0,-1 0 0,0 0 0,1 0 0,-1 0 0,-1-1-8,6-28 168,33-482 583,-11 397-1778,0 88 648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4T19:05:20.589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0 477 3553,'0'0'1263,"0"0"-663,0 0-247,0 0-81,0 0-8,0 0 39,9-22 3471,7 20-3694,-1 1-1,1 0 1,-1 1-1,1 0 1,0 1 0,-1 1-1,0 1 1,1 0-1,-1 1 1,0 1-1,2 1-79,-5-3 101,2-1-13,0 0-1,0-1 0,0 0 1,0-1-1,0-1 1,0-1-1,0 0 0,0 0 1,0-1-1,6-3-87,89-12 297,201 5 305,-1-23-133,55-13 147,-355 46-597,0 0 1,0 1-1,0 1 0,0-1 0,0 1 0,1 1 0,-1 0 0,0 0 0,1 1 1,-1 0-1,0 0 0,0 1 0,0 0 0,0 1 0,0 0 0,-1 1 0,1-1 0,-1 2 1,0-1-1,0 1 0,2 2-19,0-1 136,4 5-893,-11 1 3645,-2-6-1449</inkml:trace>
  <inkml:trace contextRef="#ctx0" brushRef="#br0" timeOffset="1254.52">1613 44 2401,'-48'-30'5667,"46"29"-5618,1-1 1,-1 1-1,0 0 0,1 0 0,-1 0 0,0 0 0,0 0 0,0 0 0,0 0 0,0 0 0,0 1 1,0-1-1,0 1 0,0-1 0,0 1 0,0 0 0,0 0 0,-1 0 0,1 0 0,0 1 0,0-1 1,0 0-1,0 1 0,0-1 0,0 1 0,0 0 0,0 0 0,0 0 0,0 0 0,0 0 0,1 0 0,-1 0 1,0 1-1,1-1 0,-1 0 0,1 1 0,-1 0 0,1-1 0,0 1 0,0 0 0,-1 0 0,1-1 1,1 1-1,-1 0 0,0 0 0,0 0 0,1 0 0,-1 0 0,1 0 0,-1 1 0,1-1 0,0 0 0,0 0 1,0 0-1,0 0 0,0 0 0,1 0 0,-1 0 0,1 0 0,-1 0 0,1 1 0,0-2 0,0 1 1,0 0-1,0 0 0,0 0 0,0 0 0,0-1 0,1 1 0,0 1-49,94 74 222,-81-68-140,0-1 1,1-1-1,-1 0 1,2-2 0,-1 1-1,1-2 1,0 0 0,-1-1-1,2-1 1,-1 0 0,0-2-1,0 0 1,9-1-83,121 16 296,-29 25-206,-188-7 147,51-25-230,0 1 0,0 1-1,1 0 1,1 2 0,0 0-1,0 1 1,1 0 0,1 2-1,-13 14-6,-33 28 7,-101 140 80,156-193-80,0-1 1,0 1 0,0-1 0,0 0 0,0 0 0,-1-1-1,1 0 1,-1 0 0,0 0 0,1-1 0,-1 0 0,0-1 0,0 1-1,0-1 1,0-1 0,0 1 0,-1-1-8,-25 3 52,100-51-85,-21-128 75,-40 163-73,-1-1 0,0 0 0,-1 0 0,-1 0 0,0-1 1,-1 1-1,0-1 0,-2 0 0,0 1 0,0-1 0,-2 0 0,0 1 0,0-1 0,-2-1 31,-15-7-1472,1 15 1015</inkml:trace>
  <inkml:trace contextRef="#ctx0" brushRef="#br0" timeOffset="7451.391">718 860 5369,'-29'22'2931,"-19"-54"-1305,81 40-1830,-23-5-108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4T19:05:31.980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9 1 4665,'-8'23'2418,"10"-28"-564,31 32-294,-25-32-2012,1-5 169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4T19:05:31.420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78 393 2072,'-42'145'2966,"6"-80"-122,82-107-2771,154-222 83,-103-20 83,-73 460 389,-24-171-621,-1 4-2,1-1 0,-1 1 0,2 0-1,-1-1 1,1 1 0,0-1 0,1 1-1,0-1 1,0 1 0,1-1 0,0 0-1,0 0 1,1-1 0,0 1 0,0-1-1,1 1 1,0-1 0,0-1 0,1 1-1,0-1 1,0 0 0,0 0 0,1-1-1,0 1 1,0-1 0,0-1 0,1 0 0,-1 0-1,2 0-4,-2-6-84,0 0-1,0 0 1,-1-1-1,1 0 0,-1 0 1,1-1-1,-1 0 1,-1 0-1,1 0 0,0-1 1,-1 1-1,0-2 1,0 1-1,-1 0 1,1-1-1,-1 0 0,0 0 1,-1 0-1,0 0 1,1-1-1,-2 1 0,1-1 1,-1 0-1,0 0 1,-1 0-1,1-3 85,13-50-691</inkml:trace>
  <inkml:trace contextRef="#ctx0" brushRef="#br0" timeOffset="1833.312">966 351 3369,'-3'9'165,"0"-1"0,1 1 0,0 0 0,0 1 1,1-1-1,0 0 0,1 0 0,0 0 0,0 1 1,1-1-1,0 0 0,0 0 0,1 0 0,1 0 1,-1 0-1,2 0 0,-1-1 0,1 1 0,0-1 0,1 0 1,0 0-1,5 6-165,-9-12 25,0 0 0,0 1 0,1-1 0,-1 0 0,1 0 0,-1 0 0,1 0 0,0 0 1,0-1-1,0 1 0,0 0 0,0-1 0,0 1 0,1-1 0,-1 0 0,0 0 0,1 0 0,-1 0 0,1 0 0,-1-1 0,1 1 0,-1-1 1,1 1-1,0-1 0,-1 0 0,1 0 0,-1 0 0,1 0 0,0-1 0,-1 1 0,1-1 0,-1 1 0,1-1 0,-1 0 0,0 0 1,1 0-1,-1 0 0,0-1 0,1 1 0,-1-1 0,0 1 0,0-1 0,0 0 0,0 0 0,0-1-25,66-100 321,-59 76-291,-1 1 0,-2-2-1,0 1 1,-2-1 0,-1 0 0,-1 0-1,-2 0 1,-1-1-30,1 24 7,0 1 0,0-1 0,-1 0-1,0 0 1,0 0 0,0 1 0,-1-1 0,1 0 0,-1 1 0,0-1 0,0 1 0,-1 0 0,0 0 0,1 0-1,-1 0 1,-1 0 0,1 1 0,0-1 0,-1 1 0,0 0 0,0 0 0,0 0 0,0 0 0,0 1 0,0 0-1,-1 0 1,1 0 0,-1 0 0,1 1 0,-1-1 0,0 1 0,0 1 0,0-1 0,1 0 0,-1 1 0,0 0-1,0 1 1,0-1 0,-1 1-7,-82 27-391,62-14 257</inkml:trace>
  <inkml:trace contextRef="#ctx0" brushRef="#br0" timeOffset="2473.209">1386 184 3993,'-1'36'683,"1"1"0,1-1 1,3 1-1,1-1 0,1 0 0,8 21-683,-6-32 53,-6-11-36,2-1-1,-1 1 1,2-1-1,0 0 1,0 0-1,1-1 1,1 1-1,0-1 1,0-1 0,2 1-1,-1-1 1,1-1-1,1 1 1,0-2-1,0 1 1,4 0-17,-10-9 15,1 0 1,-1-1 0,1 1-1,-1-1 1,1 0 0,0-1-1,-1 1 1,1-1 0,-1 0-1,0 0 1,1-1-1,-1 1 1,0-1 0,1 0-1,-1 0 1,0 0 0,0 0-1,-1-1 1,1 0 0,0 0-1,-1 0 1,0 0-1,0 0 1,0-1 0,0 1-1,0-1 1,-1 0 0,1 0-1,-1 0 1,0 0 0,0 0-1,-1 0 1,1-1-1,-1 1 1,0-1 0,0 1-1,-1-1-15,15-24 94,-5 10-44,0 0 0,-1-1-1,-1-1 1,-1 1 0,-1-2 0,-1 1-1,-1 0 1,0-1 0,-2 0 0,-1 1 0,0-1-1,-2 0 1,0 0 0,-1 0 0,-5-14-50,-61-60-310,66 97-23,1 1 133</inkml:trace>
  <inkml:trace contextRef="#ctx0" brushRef="#br0" timeOffset="2998.145">2166 63 5825,'17'43'2057,"3"58"-1617,-18-52-144,3 7 48,-3-3 0,3 1-176,0 2-24,0 6-96,5-11-24,-17-14 0,6-3-16,-1-19-32,5 7-96,6-22-280,-4-10-208,-7-39 352</inkml:trace>
  <inkml:trace contextRef="#ctx0" brushRef="#br0" timeOffset="3299.377">1868 190 6561,'0'-1'2209,"24"-13"-1977,60-30 96,-26 25 200,3 14 96,12 0-104,3 4-96,5 2-232,5 4-63,-8-27-498,-3-5-231,-20-30 352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4T19:05:36.956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16 0 8426,'-16'25'2872,"16"-9"-2744,11-10-88,12-6-88,-1 0-176,17-8-464,2-2-288,4 0 552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4T19:05:41.038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13 112 8490,'-12'-19'3233,"13"12"-2241,5-13-184,9 18 48,3 1-40,1-15-232,1 13-152,4 1-288,-4-3-248,6 10-848,-15-20-640,-17-12 896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4T16:16:32.031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8110 406 5793,'45'-208'2278,"-44"207"-2271,-1 0 0,1 1 0,-1-1 1,0 1-1,1-1 0,-1 0 0,0 1 0,0-1 0,1 0 0,-1 1 0,0-1 1,0 0-1,0 1 0,0-1 0,0 0 0,0 1 0,0-1 0,0 0 0,0 1 0,0-1 1,0 0-1,0 1 0,-1-1 0,1 0 0,0 1 0,0-1 0,-1 0 0,1 1 1,-1-1-1,1 1 0,0-1 0,-1 1 0,1-1 0,-1 1 0,1-1 0,-1 1 1,1-1-1,-1 1 0,0 0 0,1-1 0,-1 1 0,1 0 0,-1-1 0,0 1 0,1 0 1,-1 0-1,0 0 0,1-1 0,-1 1 0,0 0 0,1 0 0,-1 0 0,0 0 1,0 0-1,1 1 0,-1-1 0,0 0 0,1 0 0,-1 0 0,0 0 0,1 1 1,-1-1-1,1 0 0,-1 1 0,0-1 0,1 1 0,-1-1 0,1 0 0,-1 1-7,-48 42 363,-90 182 162,-88 122 386,-178 201-911,228-315 73,-802 1016 9,715-902-70,-147 171 16,36-39 20,158-219-30,-29 46-6,167-218-153,93-146-1718,20-42 1355</inkml:trace>
  <inkml:trace contextRef="#ctx0" brushRef="#br0" timeOffset="1934.285">0 6377 5593,'2'-15'204,"1"1"-1,1 0 1,0 0 0,1 0-1,0 0 1,1 0 0,0 1-1,1 0 1,1 1-1,0 0 1,7-8-204,5-11 219,9-6-183,2 0-1,1 3 1,1 0-1,2 2 0,2 2 1,0 1-1,2 2 1,1 2-1,13-5-35,47-34 12,-17 8 0,-3-3-1,-2-4 1,46-50-12,0-14-14,-5-5 0,-7-6 0,12-29 14,-103 139-6,-3-1-1,0-1 0,-2 0 0,-1-1 0,-1-1 1,-2 0-1,-2-1 0,0 0 0,-1-10 7,-7 37 0,0 1 0,-1 0 0,0-1 0,0 1 0,0-1 0,-1 0 0,0 1 0,0-1 0,-1 1 0,1-1 0,-1 1 0,0-1 0,-1 1 0,1-1 0,-1 1 0,0 0 0,0 0 0,-1 0 0,1 0-1,-1 0 1,0 0 0,-1 1 0,1 0 0,-1-1 0,0 1 0,0 1 0,0-1 0,-1 0 0,1 1 0,-1 0 0,0 0 0,1 0 0,-1 1 0,-1 0 0,1 0 0,0 0 0,0 0 0,-1 1 0,1 0 0,-1 0 0,1 1 0,-5-1 0,-14 5 0,0 1 0,1 0 0,0 2 0,1 1 0,0 1 0,0 0 0,0 2 0,1 0 0,1 2 1,0 0-1,1 1 0,0 1 0,1 1 0,1 1 0,1 0 0,0 1 0,1 1 0,-6 6 11,1 1 0,2 0 0,0 2-1,2 0 1,2 1 0,0 0 0,2 1 0,1 0-1,1 1 1,2 0 0,-4 30-11,-1 33 69,4 1 0,5 1 0,4 35-69,6 281 113,-12 672-89,6-1046-31,-1 0 1,-3 0 0,-1 0-1,-2-1 1,-1 0-1,-2 0 1,-1 0 0,-2-2-1,-2 1 1,-1-2-1,-2 0 1,-1-1 0,-1-1-1,-2-1 1,-2 1 6,21-29-2,0 0 0,1 0 0,-1-1-1,0 1 1,0-1 0,-1 1 0,1-1 0,0 0 0,-1 0 0,1 0 0,-1-1 0,0 0 0,1 1-1,-1-1 1,0 0 0,0-1 0,0 1 0,0-1 0,0 1 0,0-1 0,0 0 0,0-1 0,0 1-1,0-1 1,1 0 0,-1 0 0,0 0 0,0 0 0,1-1 0,-1 1 0,0-1 0,1 0 0,0 0-1,-1 0 1,1-1 0,0 1 0,0-1 0,0 0 0,1 1 0,-2-3 2,-4-3-5,1 0 0,0-1 1,0 0-1,1 0 0,0 0 0,1-1 0,0 0 1,0 0-1,1 0 0,1-1 0,0 1 1,0-1-1,1 0 0,0 0 0,1 0 1,0 0-1,1 0 0,0 0 0,0 0 0,2 0 1,-1 0-1,1 1 0,1-1 0,0 0 1,0 1-1,3-5 5,13-41 30,3 1 0,2 2 1,2 0-1,2 2 0,3 0 0,1 3 1,3 0-1,2 2 0,2 2 1,28-24-31,537-568 344,-387 405-320,-91 102-24,-5-7 1,97-140-1,-61 16-32,-145 238 27,-2 0-1,0-1 1,-1 0-1,-2 0 1,0-1-1,-1 0 1,-1-5 5,-4 21-2,0 1 0,0-1 1,0 1-1,-1-1 0,0 1 0,-1-1 0,0 1 1,0-1-1,-1 1 0,1-1 0,-2 1 0,1 0 0,-1 0 1,0 0-1,0 0 0,-1 0 0,0 1 0,0 0 1,-1 0-1,0 0 0,0 0 0,0 1 0,0-1 1,-6-3 1,3 7-2,0-1 1,0 1 0,-1 1 0,1 0-1,-1 0 1,1 0 0,-1 1 0,1 0 0,-1 1-1,1 0 1,-1 0 0,1 1 0,0 0-1,0 0 1,-1 1 0,2 0 0,-1 1-1,0 0 1,1 0 0,-1 0 0,1 1 0,0 0-1,1 0 1,-1 1 0,1 0 0,-2 3 1,4-6 0,-24 18-1,1 0 1,1 2-1,1 1 1,1 1-1,1 2 1,1 0-1,2 1 1,1 1-1,1 0 1,1 2-1,0 2 1,-30 87 96,6 1 0,4 2 0,6 2 0,6 1 0,-4 69-96,2-3 79,7 0 0,7 159-79,13-340 1,6 54-3,-6-64 2,0 0 0,1 0 0,-1 0 0,1 0 0,-1 0 0,0 0 0,1 0 0,0 0 0,-1 0 0,1-1 0,-1 1 0,1 0 0,0 0 0,0-1 0,-1 1 0,1 0-1,0-1 1,0 1 0,0-1 0,0 1 0,0-1 0,0 0 0,0 1 0,0-1 0,0 0 0,0 1 0,0-1 0,0 0 0,0 0 0,0 0 0,0 0 0,0 0 0,0 0 0,0 0 0,0-1 0,0 1 0,0 0 0,0 0 0,0-1 0,-1 1 0,1-1 0,0 1-1,0-1 1,0 1 0,0-1 0,0 1 0,-1-1 0,1 0 0,0 1 0,0-1 0,-1 0 0,1 0 0,-1 0 0,1 0 0,98-114 24,390-557-80,-485 667 56,136-137-3,-69 117 49,-69 26-38,0-1 0,0 1 0,-1-1 0,1 1 0,0 0 0,-1 0 0,1 0 0,0 0 0,-1 0 0,1 0 0,-1 0 0,0 1 0,1-1 0,-1 0 1,0 1-1,0-1 0,0 1 0,0-1 0,0 1 0,0 0 0,0 0 0,0-1 0,-1 1 0,1 0 0,-1 0 0,1-1 0,-1 1 0,0 0 0,0 0 0,0 0 0,0 0 0,0 0 0,0 0 0,0-1 0,0 1 0,-1 0 0,1 0 0,-2 1-8,-11 118 415,6-76-320,2 0 1,2 0-1,1 1 1,3-1-1,3 9-95,-5-52 0,1 1 0,0 0 0,-1-1 0,1 1 0,0 0 0,0-1 0,1 1 0,-1-1 0,0 1 0,1 0 0,0-1-1,-1 1 1,1-1 0,0 1 0,0-1 0,1 0 0,-1 1 0,0-1 0,1 0 0,-1 0 0,1 0 0,0 0 0,0 0 0,0 0 0,0-1-1,0 1 1,0-1 0,0 1 0,0-1 0,1 0 0,-1 1 0,1-1 0,-1-1 0,1 1 0,-1 0 0,1 0 0,-1-1 0,1 0-1,-1 1 1,1-1 0,0 0 0,-1 0 0,1-1 0,0 1 0,-1 0 0,1-1 0,-1 0 0,1 1 0,-1-1 0,1 0 0,-1 0 0,0-1-1,1 1 1,-1 0 0,2-2 0,19-19-109,0-1 0,-2-1-1,-1-1 1,-1 0-1,-1-2 1,-1 0 0,7-16 109,76-109-251,-93 144 253,1-1-1,0 1 1,0 1 0,0 0 0,1 0-1,0 0 1,0 1 0,0 1-1,1 0 1,0 0 0,0 0-2,-9 5 6,-1-1 1,1 1-1,0 0 1,-1-1-1,1 1 1,-1 0-1,1-1 1,0 1 0,0 0-1,-1 0 1,1 0-1,0-1 1,-1 1-1,1 0 1,0 0-1,-1 0 1,1 0-1,0 0 1,0 0-1,-1 1 1,1-1-1,0 0 1,-1 0-1,1 0 1,0 1-1,-1-1 1,1 0 0,0 1-1,-1-1 1,1 0-1,-1 1 1,1-1-1,-1 1 1,1-1-1,-1 1 1,1-1-1,-1 1 1,1 0-1,-1-1 1,0 1-1,1-1 1,-1 1-1,0 0 1,1-1-1,-1 1 1,0 0-1,0-1 1,0 1 0,0 0-1,0 0 1,0-1-1,0 1 1,0 0-1,0-1 1,0 1-1,0 0 1,0-1-1,0 1 1,-1 0-1,1-1 1,0 1-1,0 0 1,-1-1-1,1 1 1,0 0-1,-1-1-5,-67 354 559,66-324-549,-2 4 1,1 0 0,1 0 0,2 1-1,2-1 1,1 0 0,1 0 0,9 32-12,-10-61-32,0 0-1,0 0 0,0-1 0,1 1 1,0 0-1,0-1 0,0 0 1,0 0-1,1 0 0,-1-1 0,1 0 1,0 1-1,0-1 0,0-1 0,0 1 1,1-1-1,-1 0 0,1 0 1,-1-1-1,1 0 0,0 0 0,-1 0 1,1 0-1,0-1 0,0 0 0,0 0 1,-1-1-1,1 0 0,0 0 1,0 0-1,-1 0 0,1-1 0,-1 0 1,1 0-1,-1-1 0,0 1 0,3-3 33,63-20-389</inkml:trace>
  <inkml:trace contextRef="#ctx0" brushRef="#br0" timeOffset="2289.201">3756 5535 5305,'-57'-52'3651,"53"49"-3634,1 0 1,-1 1 0,0 0 0,0 0-1,0 0 1,0 0 0,0 1 0,0-1-1,0 1 1,0 0 0,-1 0 0,1 1-1,0-1 1,-1 1 0,1 0 0,0 0-1,-1 1 1,1-1 0,0 1 0,-1 0-1,1 0 1,0 0 0,0 1 0,0-1-1,-4 3-17,-5 7-25,0 0 0,1 1-1,0 0 1,1 1 0,0 0-1,1 1 1,1 0 0,0 0-1,1 1 1,0 0 0,1 1-1,1 0 1,1 0 0,-1 5 25,-8 14-18,6-19 16,2 0-1,0 1 1,1-1-1,0 1 1,2 0-1,0 1 1,0-1-1,2 1 1,0-1-1,1 1 1,1-1-1,1 1 1,0-1-1,1 0 1,1 0-1,1 0 1,6 16 2,167 263 18,-120-166-3,-58-127-15,1-1 1,-1 1-1,1 0 0,-1 0 1,0-1-1,0 1 0,0 0 1,0 0-1,-1-1 0,1 1 1,-1 0-1,0-1 0,0 1 1,0-1-1,0 1 0,0-1 1,0 1-1,-1-1 0,1 1 1,-1-1-1,0 0 0,1 0 1,-1 0-1,0 0 0,0 0 1,0 0-1,-1-1 0,1 1 1,0-1-1,-1 1 0,1-1 1,-1 0-1,1 0 0,-1 0 1,1 0-1,-1-1 0,-2 1 0,-106 10 21,27-20-278,57 5 153</inkml:trace>
  <inkml:trace contextRef="#ctx0" brushRef="#br0" timeOffset="2997.817">4488 5711 5977,'-20'-10'340,"0"1"0,-1 1-1,0 1 1,-1 0 0,1 2-1,-1 1 1,-4 0-340,19 3 0,-1 0 1,0 0-1,1 1 1,-1 0-1,1 1 0,-1 0 1,1 0-1,-1 1 1,1-1-1,-1 2 0,1-1 1,0 1-1,0 0 1,0 0-1,1 1 1,-1 0-1,1 0 0,0 1 1,0 0-1,0 0 1,1 0-1,0 1 0,-2 2 0,-6 16 14,2 2-1,0 0 0,2 0 0,1 0 0,1 1 0,1 1 0,2-1 0,0 1 0,2-1 0,1 1 1,2 9-14,-3-6-1,-2 61-11,4 0 0,4 0-1,15 88 13,-15-157-4,-1 0 1,-1 0-1,-1 0 0,-1 0 1,-1 0-1,-1 1 0,-1-1 1,-1-1-1,-4 14 4,8-34-3,0 0 1,-1-1 0,1 1-1,-1 0 1,1 0-1,-1 0 1,0-1 0,0 1-1,0 0 1,0-1-1,0 1 1,0 0-1,0-1 1,0 1 0,-1-1-1,1 0 1,0 0-1,-1 1 1,1-1 0,-1 0-1,0 0 1,1 0-1,-1 0 1,0-1 0,1 1-1,-1 0 1,0-1-1,0 1 1,0-1 0,0 0-1,0 1 1,1-1-1,-1 0 1,0 0-1,0 0 1,0-1 0,0 1-1,0 0 1,0-1-1,1 1 1,-1-1 0,0 0-1,0 1 1,1-1-1,-1 0 1,0 0 0,1 0-1,-1 0 1,1 0-1,-1-1 1,1 1 0,-1 0-1,1-1 1,0 1-1,0-1 1,0 1-1,0-1 1,0 0 0,0 1-1,0-1 1,1 0-1,-2-1 3,-3-8-6,0 0 0,0 0 0,1 0 0,1 0 0,0-1 0,0 1 0,1-1 0,1 0 0,0 0 0,0 1 0,1-1 0,0 0 0,2 0 0,-1 0 0,1 1 0,1-1 0,0 0 0,0 1 0,1 0 0,1 0 0,0 0 0,0 1 0,1-1 0,7-8 6,12-4 14,1 2-1,1 1 1,0 1-1,2 1 0,0 1 1,1 2-1,0 1 1,1 1-1,1 2 1,0 1-1,0 2 0,1 1 1,18-1-14,97-31 48,-97 22-10,-43 12-4,0 1 0,1 0-1,0 0 1,0 1 0,0 0 0,0 1-1,0 0 1,1 0 0,-1 1 0,0 0-1,1 1 1,-1 0 0,1 0 0,-1 1-1,1 0 1,-1 1 0,0 0 0,0 0 0,1 1-1,-2 1 1,1-1 0,0 1 0,-1 1-1,1 0-33,24 23 232,-25-20-196,0-1 1,0 1-1,0-1 1,1-1-1,0 0 0,1 0 1,-1 0-1,1-2 1,0 1-1,1-1 1,-1 0-1,1-1 1,-1 0-1,1-1 1,0 0-1,8 0-36,-2-3 6,0-1 1,0 0-1,0-1 0,-1-1 1,1 0-1,-1-1 0,0-1 0,0-1 1,-1 0-1,0-1 0,0 0 1,-1-2-1,0 1 0,0-2 0,-1 0 1,8-9-7,14-18-24,-2-1 1,-1-2-1,-2-1 1,22-41 23,-49 78-2,0 0 0,0 0 1,0-1-1,0 1 0,-1-1 1,0 0-1,0 1 0,0-1 0,-1 0 1,0 0-1,0 0 0,-1 0 1,1 0-1,-1 0 0,-1 0 0,1 0 1,-1 0-1,0 0 0,0 0 1,-1 0-1,0 0 0,0 0 0,0 1 1,0-1-1,-1 1 0,0-1 1,-1 1-1,1 0 0,-1 1 1,0-1-1,0 0 0,0 1 0,0 0 1,-1 0-1,0 0 0,0 1 1,0 0-1,0 0 0,-3-2 2,-144-10 19,-173 3 145,318 11-183,0-1 0,0 2 1,0-1-1,0 1 0,1 0 0,-1 0 1,0 1-1,0 0 0,0 0 0,0 1 1,1 0-1,-1 0 0,1 0 1,-1 1-1,1 0 0,0 0 0,0 1 1,0-1-1,1 1 0,-1 1 0,1-1 1,0 1-1,0 0 0,1 0 0,-1 0 1,1 1-1,0-1 0,1 1 1,-1 0-1,1 0 0,0 1 0,1-1 1,-1 1-1,1-1 0,1 1 0,-1 0 1,1-1-1,0 1 0,1 0 0,0 0 1,0 0-1,0 1 19,11 119-308</inkml:trace>
  <inkml:trace contextRef="#ctx0" brushRef="#br0" timeOffset="5894.069">1212 8827 2729,'38'-61'644,"-3"-1"1,-3-2 0,-2-1 0,10-40-645,61-126 349,170-239-17,-252 440-265,2 1-1,1 1 0,1 1 0,1 1 0,1 1 1,24-18-67,-47 41 14,0 0 0,1 1 0,-1-1 0,0 1 0,0-1 0,1 1 0,-1 0 0,1-1 0,0 1 0,-1 1 0,1-1 0,-1 0 0,1 1 0,0-1 0,0 1 0,-1 0 0,1 0 0,0 0 0,0 0 0,0 0 0,-1 1 0,1-1 0,0 1 0,-1 0 0,1-1 0,0 1 0,-1 1 0,1-1 0,-1 0 0,0 1 0,1-1 0,-1 1 0,0-1 0,0 1 0,0 0 0,0 0 0,0 0 0,0 0 0,-1 1 0,1-1 0,-1 0 0,1 1 0,-1-1 0,0 2-14,44 126 424,-8 127 4,9 227-7,-36-383-297,-9-101-123,0 1-1,0 0 1,0-1-1,0 1 1,1 0 0,-1-1-1,0 1 1,0-1-1,0 0 1,0 1-1,1-1 1,-1 0-1,0 0 1,0 0-1,1 0 1,-1 0-1,0 0 1,0 0-1,1 0 1,-1 0-1,0 0 1,0-1-1,0 1 1,1-1-1,-1 1 1,0-1-1,0 1 1,0-1-1,0 1 1,0-1-1,0 0 1,0 0-1,0 0 1,0 0-1,0 1 1,-1-1-1,1 0 1,0 0-1,-1 0 1,1-1-1,0 1 1,-1 0-1,57-152-358,28-191-854,7 29 1085,-46 227 738,-44 88-586,0-1 0,-1 1-1,1 0 1,0 0 0,-1-1 0,1 1-1,0 0 1,-1 0 0,1 1-1,0-1 1,-1 0 0,1 0 0,0 1-1,-1-1 1,1 1 0,-1 0 0,1-1-1,-1 1 1,1 0 0,-1 0-1,1 0 1,-1 0 0,0 0 0,1 0-1,-1 0 1,0 0 0,0 1-1,0-1 1,0 0 0,0 1 0,0-1-1,0 1 1,-1-1 0,1 1 0,-1 0-1,1-1 1,-1 1 0,1-1-1,-1 3-24,12 28 102,-2 1 0,-1 0 0,-2 0 0,-1 1-1,-2 0 1,0 12-102,2 11 54,24 187 36,-30-241-96,1 0 0,-1 0-1,1 0 1,0 0 0,0 0 0,0 0-1,0-1 1,1 1 0,-1 0 0,1-1-1,-1 1 1,1-1 0,0 1-1,0-1 1,0 0 0,1 1 0,-1-1-1,0-1 1,1 1 0,-1 0 0,1 0-1,0-1 1,0 0 0,-1 1 0,1-1-1,0 0 1,0-1 0,0 1-1,0 0 1,0-1 0,0 1 0,0-1-1,1 0 1,-1 0 0,0-1 0,0 1-1,0 0 1,0-1 0,0 0-1,0 0 1,0 0 0,0 0 0,-1 0-1,1 0 1,0-1 6,115-84-661,-71 33 448,-2-2-1,-3-2 1,-3-2-1,-2-1 1,-3-2-1,21-53 214,-16 36 158,-30 61-83,-6 10-11,0 1 0,0 0 0,1 0 1,0 0-1,0 0 0,1 1 0,0 0 0,0 0 0,0 0 0,1 0 0,-1 1 1,2 0-1,2-2-64,-8 6 24,1 1 1,-1-1-1,0 1 1,1 0-1,-1-1 1,0 1 0,1 0-1,-1 0 1,0 0-1,1 0 1,-1 0-1,0 0 1,1 1 0,-1-1-1,0 0 1,0 1-1,1-1 1,-1 0-1,0 1 1,0 0-1,1-1 1,-1 1 0,0 0-1,0-1 1,0 1-1,0 0 1,0 0-1,0 0 1,0 0 0,0 0-1,-1 0 1,1 0-1,0 1 1,-1-1-1,1 0 1,0 0-1,-1 0 1,0 1 0,1-1-1,-1 0 1,0 1-1,1-1 1,-1 0-1,0 1 1,0-1-1,0 0 1,0 1 0,-1-1-25,10 54 323,-4-1 1,-1 1-1,-3 0 1,-2 0-1,-6 25-323,1 145 475,7-219-519,-1-1-1,1 1 1,0 0-1,1-1 1,-1 1-1,1-1 1,0 1-1,1-1 1,-1 0-1,1 0 1,0 0-1,0 0 1,1-1-1,-1 1 1,1-1-1,0 0 1,0 0-1,0 0 1,1-1-1,0 1 1,-1-1-1,1 0 1,0 0-1,0-1 1,1 1-1,-1-1 1,0-1-1,1 1 1,0-1-1,-1 0 1,1 0-1,0 0 1,-1-1-1,1 0 1,0 0-1,0 0 1,-1-1-1,1 0 1,0 0-1,-1 0 1,1-1-1,-1 0 1,0 0 0,1 0-1,-1-1 1,0 1-1,0-1 1,-1-1-1,1 1 1,1-2 44,127-129-2444,-131 131 2489,0 0 0,1-1-1,-1 1 1,1 0 0,0 0-1,0 1 1,0-1 0,0 0-1,0 1 1,1 0 0,-1 0 0,1 0-1,-1 0 1,1 0 0,0 1-1,-1 0 1,1 0 0,0 0-1,0 0 1,0 0 0,0 1-1,0 0 1,0 0 0,0 0-1,0 0 1,0 0 0,0 1-1,3 0-44,10 56 2253,-16-53-2223,0 1 0,1-1 1,-1 0-1,1 1 0,0-1 0,1 0 1,-1 0-1,1 0 0,-1 0 0,1-1 1,0 1-1,0-1 0,1 0 0,-1 1 1,1-2-1,0 1 0,-1 0 0,1-1 1,0 1-1,1-1 0,-1 0 0,0-1 1,1 1-1,-1-1 0,0 0 0,1 0 1,0 0-1,-1-1 0,1 1 0,0-1 1,-1 0-1,1 0 0,-1-1 0,1 0 1,0 1-1,2-2-30,160-63-125,-132 49-17,-1-1 0,-1-2 0,-1-1 1,0-1-1,-1-2 0,-2-2 0,0 0 0,-2-2 0,-1-1 0,-1-1 0,-2-1 0,0-1 1,15-30 141,-35 57-6,0 0 1,0 0 0,0 0 0,-1-1 0,1 1 0,-1-1-1,0 1 1,0-1 0,-1 0 0,1 0 0,-1 0 0,0 0-1,-1 0 1,1 0 0,-1 0 0,0 0 0,0 0 0,0 0-1,-1 0 1,0 0 0,0 0 0,0 0 0,-1 0-1,0 0 1,1 0 0,-2 1 0,1-1 0,0 1 0,-1-1-1,0 1 1,0 0 0,0 0 0,-1 0 0,1 1 0,-1-1-1,0 1 1,0 0 0,0 0 0,-1 0 0,1 1 0,-5-3 5,-28-2 52,0 1 0,0 2 0,0 2 0,0 1 0,-13 2-52,46-1 5,-11 1 23,0 1 1,1 0-1,-1 0 1,1 1-1,-1 1 1,1 1 0,0 0-1,0 1 1,1 0-1,0 1 1,0 1-1,0 0 1,1 0-1,0 1 1,1 1-1,0 0 1,1 1-1,0 0 1,0 0-1,1 1 1,1 0-1,0 1 1,0 0-1,2 0-28,-11 19 79,1 1 0,2 0 0,2 0 0,0 2 0,-3 24-79,14-57-1,1 1 0,-1-1 0,1 0 0,-1 1 0,1-1 0,0 1 0,0-1 0,0 1 0,0-1 0,1 1 0,-1-1 0,1 0 0,-1 1 0,1-1 0,0 0 0,0 1 0,0-1 0,0 0 0,0 0 0,0 0 0,1 0 0,-1 0 0,1 0 0,0 0 0,-1-1 0,1 1 0,0 0 0,0-1 0,0 1 0,0-1 0,0 0 0,0 0 0,0 0 0,1 0 0,-1 0 0,0 0 0,1-1 0,-1 1 0,1-1 0,-1 1 0,0-1 0,1 0 0,-1 0 0,1 0 0,1-1 1,110-15-330,-76 8 324,0 1 0,1 3-1,-1 0 1,1 3 0,0 1-1,0 2 1,-1 2 0,9 3 6,171 4 321,-201-12-300,-1-1 1,0-1 0,0 0-1,0-1 1,0-1 0,0 0-1,-1-1 1,0-1-1,-1 0 1,1-1 0,-1-1-1,-1 0 1,1-1-1,-2 0 1,1-1 0,-2-1-1,1 0 1,-2 0 0,3-3-22,-2 0 10,-1-1 1,0 1 0,-1-1 0,0-1 0,-2 0 0,0 0 0,-1 0 0,0-1 0,-2 0 0,0 0-1,-1-1 1,-1 1 0,0 0 0,-1-1 0,-2 1 0,0-1 0,0 1 0,-4-10-11,6 27 0,-1-1 0,0 0 1,0 1-1,0-1 0,-1 1 1,1-1-1,0 0 1,-1 1-1,1-1 0,-1 1 1,1-1-1,-1 1 0,0-1 1,1 1-1,-1-1 0,0 1 1,0-1-1,0 1 1,0 0-1,0 0 0,-1 0 1,1 0-1,0 0 0,0 0 1,-1 0-1,1 0 0,-1 0 1,1 0-1,-1 1 1,1-1-1,-1 0 0,1 1 1,-1 0-1,1-1 0,-1 1 1,0 0-1,1 0 0,-1 0 1,0 0-1,1 0 1,-1 0-1,0 0 0,1 1 1,-1-1-1,1 1 0,-1-1 1,1 1-1,-1-1 0,1 1 1,-1 0-1,1 0 1,-1 0-1,1 0 0,0 0 1,-1 0-1,-51 81 61,44-67-16,1 1-1,1 1 1,1-1 0,0 1 0,1 1-1,0-1 1,2 1 0,0-1 0,1 1-1,1 0 1,0 0 0,2 0 0,0 0-1,1 0 1,0 0 0,2-1 0,0 1-1,3 6-44,-2-19 5,-1 1-1,1 0 0,1-1 0,-1 0 0,1 0 0,0-1 0,0 0 0,0 0 0,1 0 1,-1-1-1,1 1 0,0-2 0,0 1 0,0-1 0,0 0 0,0 0 0,0-1 1,1 0-1,-1 0 0,1-1 0,-1 0 0,1-1-4,28 6 2,-17 1-13,1-1 1,0 0 0,0-2 0,1-1 0,-1 0 0,0-1 0,1-2 0,-1 0 0,1-1 0,-1-1 0,0 0 0,0-2 0,0-1 0,-1 0 0,1-1 0,-2-1 0,1-1 0,-1-1 0,1-1 10,-5-2-18,-1-1 0,-1 0 0,0-1 0,0-1 0,-2 0-1,0 0 1,0-1 0,-2 0 0,0 0 0,-1-1 0,-1 0 0,-1 0 0,0-1 0,-2 0 0,0 0 0,-1 0 0,0 0 0,-2 0 0,0 0 0,-2 0 0,0 0 0,-1 0-1,0 0 1,-2 1 18,1 4 3,-1 0 0,0 1 0,-1 0 0,-1 0 0,0 1 0,0 0 0,-1 0 0,-1 0 0,0 1 0,-1 1 0,0-1-1,0 2 1,-1-1 0,0 1 0,-1 1 0,0 0 0,0 1 0,-1 0 0,0 1 0,0 0 0,0 1 0,-1 1 0,0 0 0,0 1 0,0 0-1,0 1 1,0 1 0,-1 0 0,1 1 0,0 0 0,-12 3-3,19-1 10,0 1 0,-1 0 0,1 0-1,0 0 1,1 1 0,-1 0 0,1 1 0,-1 0 0,1 0-1,1 0 1,-1 0 0,1 1 0,0 0 0,0 0 0,0 0 0,1 1-1,0 0 1,0 0 0,1 0 0,0 0 0,0 0 0,1 1-1,0-1 1,0 1 0,1-1 0,0 1 0,0 0 0,1 0-1,0 5-9,-6 51 16,3-1-1,2 1 0,4 0 0,2 0 0,3-1 0,3 0 0,2 0 0,3-2 0,6 8-15,208 704-496,-215-718 424,-1 1-1,-4 0 0,-2 1 1,-2 0-1,-3 1 0,-2 5 73,-2-41-26,0 0 0,-2 0 0,0 0 0,-2-1 0,0 1 0,-1-1-1,-2 0 1,0 0 0,-1-1 0,-1 0 0,0-1 0,-2 0 0,0-1 0,-1 0-1,-1-1 1,-1 0 0,-2 0 26,12-11-10,-1-1 0,1 0 0,-1 0 0,0-1 0,0 1-1,0-1 1,-1-1 0,1 1 0,-1-1 0,0 0 0,0-1 0,0 0 0,0 0-1,-1 0 1,1-1 0,0 0 0,-1 0 0,1-1 0,-1 0 0,1-1 0,0 1-1,-1-1 1,1-1 0,0 1 0,-1-1 0,1 0 0,0-1 0,0 0-1,1 0 1,-1-1 0,1 1 0,-4-4 10,4-5 30,1 0 0,0-1 0,0 0 0,1 0 0,1 0-1,1-1 1,-1 1 0,2-1 0,0 0 0,1 1 0,0-1 0,1 0 0,0 1 0,1-1 0,1 1-1,0-1 1,1 1 0,1-1-30,-1-6 48,3-14 45,1 0 1,2 0 0,1 0 0,2 2 0,12-23-94,290-451 519,-238 352-504,-29 54-7,4 3 0,4 2-1,27-31-7,108-120 47,-109 180-48,-80 66 1,1-1-1,0 1 1,0 0 0,0 0-1,0 0 1,0 0 0,0 1-1,-1-1 1,1 1 0,0 0 0,0 0-1,-1 0 1,1 0 0,0 0-1,-1 0 1,1 1 0,-1-1 0,1 1-1,-1 0 1,0 0 0,0 0-1,0 0 1,0 0 0,0 0-1,0 0 1,-1 1 0,1-1 0,-1 1-1,1-1 1,-1 1 0,0 0-1,0-1 1,0 1 0,-1 0 0,1 0-1,-1-1 1,1 1 0,-1 0-1,0 0 1,0 0 0,0 2 0,2 21 5,0-1 0,-2 1 0,-1 0 0,-1 0 0,-1-1 0,-1 1-1,-3 4-4,-29 160 68,52-81-37,-16-105-33,1-1 0,0 0 0,0 0 0,0 1 0,0-1 0,1 0 0,-1 0 0,1 0 0,0 0 0,-1 0 0,1-1 0,1 1 0,-1-1 0,0 1 0,1-1 0,-1 0 0,1 0 0,0 0 0,-1 0 0,1 0 0,0 0-1,0-1 1,0 0 0,1 1 0,-1-1 0,0 0 0,0-1 0,1 1 0,-1-1 0,0 1 0,1-1 0,-1 0 0,0 0 0,1 0 0,-1-1 0,0 1 0,1-1 0,-1 0 0,0 0 0,0 0 0,1 0 0,-1 0 0,0-1 0,0 0 2,103-121-300,114-200-636,-92 164 752,-83 135 298,-44 24-102,0 0 0,0 0-1,0 0 1,0 0 0,0 1 0,0-1-1,0 0 1,0 1 0,-1-1 0,1 1-1,0-1 1,0 1 0,0 0-1,0-1 1,-1 1 0,1 0 0,0-1-1,0 1 1,-1 0 0,1 0 0,-1 0-1,1 0 1,-1 0 0,1 0 0,-1-1-1,1 1 1,-1 0 0,0 0-1,0 0 1,1 0 0,-1 0 0,0 0-1,0 1 1,0-1 0,0 0 0,0 0-1,0 0 1,-1 0 0,1 0-1,0 0 1,0 0 0,-1 0 0,1 0-1,-1 0 1,1-1 0,-1 1 0,1 0-1,-1 0 1,1 0 0,-1 0-12,0 3 59,-89 288 1873,68-224-1657,12-40-185,1 0 0,1 0 0,1 1 0,2 0 0,0 0 1,3 1-1,0 14-90,3-41-11,0 0 1,1 0 0,-1 0 0,1 0 0,0 0 0,0 0-1,0-1 1,0 1 0,1-1 0,-1 1 0,1-1-1,-1 0 1,1 0 0,0 0 0,0 0 0,0-1 0,0 1-1,0-1 1,0 0 0,0 0 0,0 0 0,1 0-1,-1 0 1,0-1 0,1 0 0,-1 1 0,0-1 0,1 0-1,-1-1 1,0 1 0,1-1 0,-1 1 0,0-1-1,0 0 1,1 0 0,-1 0 0,0-1 0,0 1-1,0-1 1,0 0 0,2-1 10,-3 2-13,37-13-121,-1-1-1,-1-3 1,-1-1 0,0-1 0,-2-2-1,0-2 1,-2-1 0,0-1 0,22-26 134,43-30-80,-85 74 81,0-1 1,-1 0-1,0-1 1,0 0-1,-1 0 1,-1-1-1,0 0 1,0-1-1,-1 0 1,-1 0-1,0-1 1,0 0-1,-1 0 1,-1 0-1,-1-1 1,3-9-2,-4-1 18,0 0 0,-1 0 0,-2 0 0,0 0 1,-2 0-1,0 0 0,-2 1 0,-1-1 1,-1 1-1,0 0 0,-2 0 0,-2-3-18,9 24 10,1-1 0,-1 1 0,1 0-1,-1 0 1,0 0 0,0 0 0,0 0-1,0 0 1,0 0 0,0 0 0,0 0-1,-1 1 1,1-1 0,-1 0 0,0 1 0,1-1-1,-1 1 1,0 0 0,0-1 0,0 1-1,0 0 1,0 0 0,0 0 0,0 0-1,0 1 1,0-1 0,0 1 0,0-1 0,-1 1-1,1 0 1,0-1 0,0 1 0,-1 0-1,1 1-9,-36 105 111,27-51-84,2 1-1,2 1 1,3 0 0,2 5-27,1-40 0,1-1 0,0 1-1,2 0 1,0 0 0,2-1 0,0 0 0,2 0 0,0 0 0,1 0 0,1-1 0,1 0 0,1-1 0,1 0 0,0 0-1,8 7 1,-16-23-7,0 0-1,1 0 0,-1 0 1,1-1-1,0 0 0,0 0 1,0 0-1,0 0 0,0-1 1,0 1-1,0-1 0,0 0 1,1 0-1,-1-1 0,0 1 1,1-1-1,-1 0 0,1 0 1,-1-1-1,0 1 0,1-1 1,-1 0-1,0 0 0,1 0 1,-1-1-1,0 1 0,0-1 1,0 0-1,0 0 0,0-1 8,103-81-268,-64 36 245,-3-2 1,-2-2 0,-2-1 0,-3-2 0,-2-2-1,-3 0 1,-2-2 0,-3-1 0,5-24 22,6-37 27,-6-1 1,-5-2-1,-6 0 1,-3-18-28,-1 23 18,20-82 166,-14 139 120,-20 74-187,24 546 14,18 616-105,-38-1144-30,-3-3-31,1 0 1,1 0 0,2 0-1,0 0 1,2-1 0,1 0-1,1 0 1,2 0 0,0-1-1,3 1 35,-12-24-31,0-1-1,0 1 1,1-1-1,-1 0 1,1 0-1,-1 0 1,1 0-1,-1 0 1,1 0-1,0 0 1,-1 0-1,1-1 1,0 1-1,0-1 1,-1 1-1,1-1 1,0 0-1,0 1 1,0-1-1,0 0 1,0 0-1,-1-1 1,1 1-1,0 0 1,0 0-1,0-1 1,-1 1-1,1-1 1,0 0-1,0 0 1,-1 1-1,1-1 1,0 0-1,-1 0 1,1 0-1,-1-1 1,0 1-1,1 0 1,-1-1-1,0 1 1,0 0-1,0-1 1,0 0-1,0 1 1,0-1-1,0 1 1,0-1-1,-1 0 1,1 0-1,-1 1 1,1-1-1,-1 0 1,0 0-1,1 0 1,-1 0-1,0 0 1,0 1-1,-1-2 32,21-154-1869,-20 137 1593,-4-100-1589,-16-8 874</inkml:trace>
  <inkml:trace contextRef="#ctx0" brushRef="#br0" timeOffset="6208.986">7947 7860 5513,'-7'-13'1287,"14"11"3729,3 5-4769,159 18 825,-101-15-1049,1 2 0,-2 4 0,1 3 0,-2 2 0,0 3 0,-1 4 0,-1 2 0,27 17-23,123 103-622,-212-144 611,0 0 0,1 0-1,-1 0 1,0 0-1,0 0 1,0 0-1,0 1 1,-1-1-1,1 1 1,-1-1 0,1 1-1,-1 0 1,0 0-1,0 0 1,0-1-1,0 1 1,-1 0 0,1 0-1,-1 0 1,0 0-1,0 0 1,0 0-1,0 0 1,0 0-1,-1 0 1,1 0 0,-1 0-1,0 0 1,0 0-1,0 0 1,0-1-1,0 1 1,-1 0 11,-4 11-16,4-12 14,1 0-1,-1 0 0,1 0 0,0 0 0,0 1 1,-1-1-1,2 0 0,-1 1 0,0-1 0,0 0 1,1 1-1,-1-1 0,1 1 0,0-1 0,0 1 1,0-1-1,0 1 0,0-1 0,0 1 0,1-1 1,-1 1-1,1-1 0,0 0 0,0 2 3,19-6-113,-3-10-167,-1 0-1,0-1 1,-1-1-1,-1-1 1,0 0 0,-1-1-1,0 0 1,-1-1 0,6-12 280,51-73-815</inkml:trace>
  <inkml:trace contextRef="#ctx0" brushRef="#br0" timeOffset="6498.106">9034 7118 7017,'-23'5'2825,"9"-19"-1993,12 12-152,2-5-167,16 0-281,-2 5-112,4-18-144,9 3-248,5 3-705,16 24 641</inkml:trace>
  <inkml:trace contextRef="#ctx0" brushRef="#br0" timeOffset="6916.424">9798 7773 5737,'-1'-1'59,"-2"-1"56,1 0 1,-1 0-1,0 0 1,0 0-1,0 0 1,0 1-1,-1-1 1,1 1-1,0 0 0,-1 0 1,1 0-1,-1 0 1,1 1-1,-1-1 1,1 1-1,-1 0 1,1 0-1,-1 0 1,1 1-1,-1-1 0,0 1-115,-137 21 902,126-16-889,-1 1 0,2 0 0,-1 1 1,1 1-1,0 0 0,0 1 0,2 1 0,-1 0 0,1 1 1,1 0-1,0 0 0,0 1 0,1 1 0,1 0 0,1 0 1,-6 12-14,9-18 2,-7 8 2,1 1 1,0 1 0,1-1-1,1 1 1,1 1 0,1 0-1,0 0 1,2 0 0,-3 16-5,3-8-2,1 0 1,2 0 0,0 0 0,2 0 0,1 0-1,1 0 1,2 0 0,0 0 0,2 0-1,1-1 1,1 0 0,1 0 0,11 21 1,-17-42-2,0 0 1,0-1-1,0 1 1,1-1 0,0 1-1,0-1 1,0-1 0,0 1-1,0 0 1,1-1-1,-1 0 1,1 0 0,0 0-1,0-1 1,0 1-1,1-1 1,-1-1 0,0 1-1,1-1 1,-1 0-1,1 0 1,0 0 0,-1-1-1,1 0 1,-1 0-1,6-1 2,142-47 19,345-270 499,-486 312-437,-1 1 0,1 0-1,1 1 1,-1 1 0,0 0 0,1 0 0,0 1 0,0 1 0,-1 0-1,1 1 1,6 1-81,-16 0 29,-1 0 1,1 0-1,0 1 0,-1-1 0,1 1 0,-1 0 0,1 0 0,-1 0 0,0 0 1,0 0-1,0 0 0,0 0 0,0 1 0,-1-1 0,1 1 0,-1 0 1,0-1-1,1 1 0,-1 0 0,0 0 0,-1 0 0,1-1 0,0 1 0,-1 0 1,1 0-1,-1 0 0,0 0 0,0 0 0,-1 0 0,1 0-29,6 30 136,48 86 235,-52-118-368,1 1 1,-1-1 0,0 0 0,0-1 0,0 1 0,1 0 0,-1-1 0,0 1 0,1-1-1,-1 1 1,0-1 0,1 0 0,-1 0 0,0 0 0,1-1 0,-1 1 0,0-1-1,1 1 1,-1-1 0,0 1 0,0-1 0,1 0 0,-1 0 0,0 0 0,0-1 0,0 1-1,0 0 1,0-1 0,-1 1 0,1-1 0,0 0 0,-1 0 0,1 1 0,-1-1-4,114-143-75,74-136-816,-185 274 883,1-1-1,-1 1 1,-1-1-1,0 0 1,0 0-1,0 0 0,-1 0 1,0-1-1,0 1 1,-1 0-1,0-1 1,-1 1-1,0-1 1,0 1-1,-1-1 1,0 1-1,-1-1 1,1 1-1,-2 0 1,1-1-1,-1 1 1,0 0-1,-1 1 1,0-1-1,0 1 1,-1-1 8,-6-2 42,0 0 0,-1 0 0,0 1 0,-1 1 0,0 0 0,0 1 0,-1 0 1,0 1-1,0 1 0,0 0 0,-1 1 0,1 0 0,-1 1 0,0 1 0,0 0 0,-1 1 0,1 1 1,0 0-1,0 1 0,0 1 0,0 0 0,0 1 0,0 1 0,1 0 0,-1 1 0,1 1 1,0 0-1,-2 2-42,-8 6 21,1 0 0,0 2 0,1 0 0,1 2-1,0 0 1,2 1 0,0 1 0,1 1 0,1 1 0,1 0 0,-9 18-21,19-30-58,0 1-1,0-1 0,1 1 0,1 0 0,0 0 0,0 1 1,1-1-1,0 1 0,1 0 0,1 0 0,0-1 0,0 1 1,1 0-1,1 0 0,0 0 0,1 0 0,0 0 0,2 7 59,47 93-416</inkml:trace>
  <inkml:trace contextRef="#ctx0" brushRef="#br0" timeOffset="23508.212">6673 863 5985,'89'-65'2474,"71"-25"-1934,1-33-234,140-93-18,-169 148-198,4 5 1,2 6-1,32-3-90,1-3 25,-135 49-23,-20 7 1,-1 0-1,2 1 0,-1 0 0,1 1 0,0 1 1,0 1-1,0 0 0,0 1 0,0 1 0,1 1 0,15 2-2,-30-2 4,-1 1-1,1-1 0,-1 1 0,1 0 0,-1 0 0,0 0 0,1 1 0,-1-1 1,0 1-1,0-1 0,0 1 0,0-1 0,0 1 0,0 0 0,0 0 1,-1 0-1,1 0 0,-1 1 0,1-1 0,-1 0 0,0 0 0,0 1 0,0-1 1,0 1-1,0-1 0,-1 1 0,1-1 0,-1 1 0,1 0 0,-1-1 1,0 1-1,0-1 0,0 1 0,-1 0 0,1-1 0,-1 1 0,1-1 0,-1 1 1,0-1-1,0 1 0,0-1 0,0 1 0,0-1 0,-1 0 0,1 0 0,-2 2-3,-14 53 96,-3-2-1,-2 0 0,-3-1 0,-24 40-95,0 1 80,-102 211 70,140-288-185,1 0 0,1 1-1,1 0 1,0 0 0,1 1-1,2 0 1,0 0 0,1 0 0,0 1-1,2-1 1,1 1 0,0 0-1,2-1 1,0 1 0,1 0-1,1-1 1,6 21 35,22-6-228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4T19:05:36.702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143 758 4257,'-142'125'4109,"180"-163"-3402,23-24-450,-3-2 0,-3-2 0,-3-3 0,2-9-257,20-26 149,119-152 122,-131 166-143,-83 117 112,7 13-192,1 1 0,3 1 0,1 0 0,2 0 0,2 0-1,2 1 1,2 32-48,1-74 1,7 214 147,-7-212-149,0 0-1,1 0 1,-1 0-1,1 0 0,-1 0 1,1-1-1,0 1 1,0 0-1,0 0 1,1-1-1,-1 1 1,1-1-1,-1 1 1,1-1-1,0 0 1,0 1-1,0-1 1,0 0-1,0 0 1,0-1-1,1 1 0,-1 0 1,1-1-1,-1 1 1,1-1-1,0 0 1,-1 0-1,1 0 1,0 0-1,0 0 1,0-1-1,-1 1 1,1-1-1,0 0 1,0 0-1,0 0 1,0 0-1,0 0 0,0-1 1,0 1-1,1-2 2,21-6-124,-1-2-1,-1-1 0,0-1 0,-1-1 0,0 0 1,0-2-1,-2-1 0,0 0 0,-1-2 0,-1 0 1,0-1-1,4-7 125,48-73-299</inkml:trace>
  <inkml:trace contextRef="#ctx0" brushRef="#br0" timeOffset="824.744">1422 430 2160,'-10'2'402,"2"0"-74,0-1 0,0 1 1,0 0-1,0 1 0,0 0 0,1 0 1,0 1-1,-1 0 0,1 0 0,0 1 1,1 0-1,-1 0 0,1 0 1,-3 4-329,0 0 329,6-7-259,0 1 0,1-1 1,-1 0-1,1 1 0,0-1 0,0 1 1,0 0-1,0 0 0,0-1 1,0 1-1,1 1 0,-1-1 1,1 0-1,0 0 0,0 0 0,0 1 1,0-1-1,1 0 0,-1 1 1,1-1-1,0 1 0,0-1 0,0 1 1,1-1-1,-1 0 0,1 1 1,0 2-71,13 53 198,19 197-414,-36-237 67</inkml:trace>
  <inkml:trace contextRef="#ctx0" brushRef="#br0" timeOffset="1413.601">1727 467 3537,'-15'82'3514,"11"-9"-3175,1-59-255,0 0 0,1 0 1,1 0-1,0 0 1,1 0-1,0 0 0,1 0 1,0 0-1,2 0 1,-1 0-1,2-1 0,0 1 1,0-1-1,4 6-84,-2-4 83,-5-16-80,-1 0 0,0 1 0,1-1 0,-1 1 0,0-1 0,1 1 0,-1-1 0,1 0 0,-1 1 0,1-1 0,-1 1 0,1 0 0,-1-1 0,1 1 0,0-1 1,-1 1-1,1 0 0,0 0 0,-1-1 0,1 1 0,0 0 0,-1 0 0,1 0 0,0 0 0,-1 0 0,1 0 0,0 0 0,0 0 0,-1 0 0,1 0 0,0 0 0,-1 0 0,1 0 0,0 1 0,-1-1 0,1 0 0,0 0 0,-1 1 0,1-1 0,-1 0 0,1 1 0,0-1 0,-1 1 0,1-1 0,-1 1 0,1-1 0,-1 1 0,0-1 0,1 1 0,-1 0 0,1-1 0,-1 1 0,0-1 0,0 1 0,1 0 0,-1-1 0,0 1 0,0 0 0,0-1 0,0 1 0,0 0 0,0 0 0,0-1 0,0 1-3,3-8 3,-1-1 0,0 1-1,0-1 1,-1 1 0,0-1 0,-1 0-1,0 1 1,0-1 0,0 0-1,-1 1 1,0-1 0,-1 0 0,1 1-1,-1-1 1,-2-3-3,-5-34 11,-15-204 45,22 248-53,1-1 0,0 1 0,0-1 1,0 1-1,1-1 0,-1 1 0,0-1 0,1 0 0,-1 1 0,1-1 0,-1 0 0,1 0 0,0 0 0,0 1 0,-1-1 0,1 0 0,1 0 0,-1 1 1,0-1-1,0 0 0,1 0 0,-1 1 0,1-1 0,-1 0 0,1 0 0,0 1 0,0-1 0,0 1 0,0-1 0,0 1 0,0-1 0,0 1 0,0 0 1,0-1-1,1 1 0,-1 0 0,0 0 0,1 0 0,-1 0 0,1 0 0,0 0 0,-1 0 0,1 1 0,0-1 0,-1 1 0,1-1 0,0 1 0,0 0 1,-1-1-1,1 1 0,0 0 0,0 0 0,-1 0 0,1 0 0,0 1 0,0-1 0,0 0 0,-1 1 0,1-1 0,1 1-3,10 10 57,0 0 0,0 1 0,-1 0 0,-1 0 0,0 2 0,0-1 0,-2 1 0,0 1 0,0 0 0,6 15-57,27 42 196,111 117 443,-151-188-634,-1-1 1,1 0-1,-1 1 1,0-1 0,1 0-1,-1 0 1,1 0-1,-1 0 1,1 0 0,-1 0-1,1 0 1,-1 0-1,0-1 1,1 1 0,-1-1-1,1 1 1,-1-1-1,0 1 1,1-1 0,-1 0-1,0 1 1,0-1-1,0 0 1,0 0 0,1 0-1,-1 0 1,0 0-1,-1 0 1,1-1 0,0 1-1,0 0 1,0 0-1,-1-1 1,1 1-1,-1 0 1,1-1 0,-1 1-1,1 0 1,-1-1-1,0 1 1,0-1 0,1 1-1,-1-1 1,0 1-1,0-1 1,-1 1 0,1 0-1,0-1 1,0 1-1,-1-1 1,1 1 0,-1 0-1,1-1 1,-1 1-1,0-1-5,3-9 55,7-64 99,-3 0 1,-3 0-1,-4-1 0,-3 1 0,-3-6-154,-17 11-15,23 66 172</inkml:trace>
  <inkml:trace contextRef="#ctx0" brushRef="#br0" timeOffset="2120.597">2686 64 6521,'-72'61'3333,"50"-54"-2530,35-10-343,132-24 810,280-46 55,-384 68-1329,-33 3-55,0 1 0,0-1 0,0 1 0,1 1-1,-1-1 1,0 1 0,0 1 0,1-1 0,-1 1 0,0 1 0,0 0-1,0 0 1,0 0 0,-1 1 0,1 0 0,0 1 0,1 1 59,-9 15-2984,-4-24 2443</inkml:trace>
  <inkml:trace contextRef="#ctx0" brushRef="#br0" timeOffset="2585.677">2713 372 5497,'-45'48'2615,"45"-46"-2526,1-1 0,-1 1 0,1-1 0,0 1 0,-1-1-1,1 1 1,0-1 0,0 0 0,0 1 0,0-1 0,1 0-1,-1 0 1,0 0 0,0 0 0,1 0 0,-1 0 0,1 0-1,-1 0 1,1 0 0,-1-1 0,1 1 0,-1-1 0,1 1-1,0-1 1,-1 1 0,1-1 0,-1 0 0,1 0 0,0 0-1,-1 0 1,1 0 0,0 0 0,-1 0 0,1-1 0,0 1-1,0-1-88,168-10 1199,-146 15-1085,1 0-1,-1-2 0,1-1 1,0-1-1,-1-1 0,1-1 1,0-1-1,17-5-113,146-35 67,-185 43-111,-1 0 1,1 1 0,-1-1-1,0 0 1,1 1-1,-1 0 1,0-1 0,1 1-1,-1 0 1,0 0-1,0 0 1,0 0 0,0 1-1,0-1 1,0 1-1,0-1 1,-1 1 0,1 0-1,0-1 1,-1 1-1,1 0 1,-1 0 0,0 0-1,0 0 1,1 0-1,-1 1 1,-1-1 0,1 0-1,0 0 1,0 1-1,-1-1 1,0 0 0,1 1-1,-1-1 1,0 1-1,0-1 1,0 0 0,0 1-1,-1-1 1,1 0-1,-1 1 1,1-1 0,-1 0-1,0 1 1,0-1-1,0 0 44,-5 47-364</inkml:trace>
  <inkml:trace contextRef="#ctx0" brushRef="#br0" timeOffset="3054.606">2549 854 4385,'9'4'2120,"8"-3"-287,15 10-1193,10 4 120,4-5 32,13 5-56,7-22-127,-10-15-89,15 6-136,0-3-88,0 19-160,7 10-56,-16-12-40,-18 1-80,-8-1-504,-11 2-328,-11 7 511</inkml:trace>
  <inkml:trace contextRef="#ctx0" brushRef="#br0" timeOffset="4016.252">3830 793 2881,'1'1'104,"0"-1"1,0 1-1,0-1 1,0 1-1,0-1 1,0 1-1,0-1 1,0 1-1,0 0 1,0 0-1,-1-1 1,1 1-1,0 0 1,0 0-1,-1 0 1,1 0-1,-1 0 1,1 0-1,-1 0 1,1 0-1,-1 0 1,1 0-1,-1 0 1,0 0-1,0 0 0,0 1 1,1-1-1,-1 0 1,0 0-1,0 0 1,-1 0-1,1 0 1,0 0-1,0 1 1,0-1-1,-1 0 1,1 0-1,-1 0 1,1 0-1,-1 0 1,1 0-1,-1 0 1,1 0-1,-1 0 1,0 0-1,0-1 1,1 1-1,-1 0 1,0 0-1,0-1 1,0 1-1,0 0 1,0-1-1,0 1 1,0-1-1,0 1 1,0-1-1,0 0 1,0 1-1,0-1 1,0 0-1,-1 0-104,17-3 50,-1 0 0,0-1 0,0-1 0,0 0-1,-1-1 1,0-1 0,0 0 0,-1-1 0,1 0-1,-2 0 1,1-2 0,-1 1 0,-1-2 0,0 1-1,0-1 1,-1-1 0,0 1 0,-1-2 0,-1 1 0,2-4-50,33-48 68,-2-2 0,-4-2 0,-2-2 0,5-23-68,36-71 226,-66 148-253,22-61 870,-31 75-821,0 1-1,0-1 1,1 0-1,-1 1 1,0-1-1,0 1 0,0-1 1,-1 0-1,1 1 1,0-1-1,-1 1 1,1-1-1,-1 1 0,1-1 1,-1 1-1,0-1 1,1 1-1,-1-1 1,0 1-1,0 0 0,0 0 1,0-1-1,0 1 1,-1 0-1,1 0 1,0 0-1,0 0 0,-1 0 1,1 0-1,-1 1 1,1-1-1,0 0 1,-1 1-1,0-1 0,1 1 1,-1 0-1,1-1 1,-1 1-1,1 0 1,-1 0-1,0 0 1,1 0-1,-1 0 0,-1 0-21,1 1 4,-1 1-1,1-1 1,-1 0-1,1 1 1,0-1-1,-1 1 0,1-1 1,0 1-1,0 0 1,0 0-1,1 0 1,-1 0-1,0 1 0,1-1 1,-1 0-1,1 1 1,0-1-1,0 1 1,0-1-1,0 1 1,0-1-1,1 1 0,-1 0 1,1-1-1,-1 1 1,1 0-1,0 0 1,0-1-1,1 1 0,-1 0 1,1 1-4,-3 9 3,-4 33-3,1 0 0,3 1 0,2-1 1,1 1-1,3-1 0,5 19 0,-7-47-1,2 0 0,1-1 0,0 1 0,1-1 0,0 0-1,2-1 1,0 1 0,1-2 0,0 1 0,2-1 0,0 0 0,0-1 0,1-1 0,1 0 0,0 0-1,1-1 1,11 7 1,-14-14-37,0-1-1,0 0 1,1-1-1,-1 0 1,1 0-1,0-2 0,-1 1 1,1-2-1,0 1 1,0-2-1,0 1 1,0-2-1,-1 1 1,1-2-1,-1 0 1,1 0-1,-1-1 0,0 0 1,0-1-1,0 0 1,-1-1-1,0 0 1,0 0-1,0-1 1,6-7 37,-4 0-186,-1 1 0,0-2 0,-1 1 0,0-2 0,-2 1 1,0-1-1,0 0 0,-2-1 0,3-9 186,32-104-492</inkml:trace>
  <inkml:trace contextRef="#ctx0" brushRef="#br0" timeOffset="5150.011">5270 800 3889,'-3'4'88,"1"0"0,0 0-1,0 0 1,0 0 0,1 0 0,-1 0 0,1 1 0,0-1 0,0 1-1,0-1 1,1 1 0,0-1 0,0 1 0,0-1 0,0 0-1,1 1 1,-1-1 0,1 1 0,0-1 0,1 0 0,-1 1 0,1-1-1,0 0 1,0 0 0,0 0 0,0 0 0,1 0 0,-1-1 0,1 1-1,0-1 1,0 0 0,3 3-88,-5-5 16,1-1 1,-1 1-1,0 0 0,1 0 0,-1-1 1,1 1-1,-1 0 0,1-1 0,-1 0 1,1 1-1,0-1 0,-1 0 1,1 0-1,-1 0 0,1 0 0,0 0 1,-1 0-1,1 0 0,-1 0 0,1-1 1,-1 1-1,1-1 0,-1 1 0,1-1 1,-1 0-1,1 1 0,-1-1 0,1 0 1,-1 0-1,0 0 0,0 0 0,0 0 1,1 0-1,-1 0 0,0-1 1,0 1-1,0 0 0,-1-1 0,1 1 1,0 0-1,0-1 0,-1 1 0,1-1 1,-1 1-1,1-1 0,-1 0 0,0 0-16,18-20 374,125-104 1358,-123 105-1567,-1-1 0,0 0-1,-1-2 1,-2 0 0,0 0 0,-2-2 0,-1 0-1,-1 0 1,3-12-165,-8 22 52,-1 2-6,0 0 1,-1-1-1,-1 0 0,-1 0 1,0 0-1,0-1 0,-2 1 1,0-1-1,-1 1 0,0-1 1,-1 1-1,-1 0 0,-1-2-46,2 10 5,-1 0-1,0 0 1,0 0-1,-1 1 1,0-1-1,0 1 1,0-1-1,-1 1 1,0 0-1,0 1 0,-1-1 1,0 1-1,0-1 1,0 2-1,0-1 1,-1 0-1,0 1 1,1 0-1,-2 0 1,1 1-1,0 0 1,-1 0-1,0 0 1,1 1-1,-1 0 1,0 0-1,0 1 1,0 0-1,-4 0-4,-7 3-57,0 1 0,1 0 0,-1 2-1,1 0 1,0 1 0,0 0 0,1 2 0,0 0-1,0 0 1,0 2 0,2 0 0,-1 0 0,1 2-1,1 0 1,0 0 0,0 1 0,1 1 0,1 0-1,-8 13 58,4-12-21,1 2 0,0 0 0,1 1 0,0 0-1,2 1 1,0 0 0,2 1 0,0 0 0,1 0 0,0 1 0,2 0-1,1 1 1,1-1 0,0 1 0,0 17 21,4-35-14,1 0-1,-1 0 1,1 0 0,0 0 0,-1 0 0,2 0-1,-1-1 1,0 1 0,1 0 0,0-1 0,-1 0-1,2 1 1,-1-1 0,0 0 0,1 0 0,-1 0-1,1 0 1,0 0 0,0-1 0,0 1 0,0-1-1,0 0 1,0 0 0,1 0 0,-1 0-1,5 1 15,55 13-149</inkml:trace>
  <inkml:trace contextRef="#ctx0" brushRef="#br0" timeOffset="5866.592">5996 376 4681,'-4'-42'1651,"3"41"-1577,-1 0 0,0 1 0,1-1 1,-1 1-1,1 0 0,-1-1 0,0 1 0,0 0 0,1 0 1,-1 0-1,0 0 0,1 0 0,-1 1 0,0-1 0,1 0 0,-1 1 1,0 0-1,1-1 0,-1 1 0,1 0 0,-1-1 0,1 1 0,-1 0 1,1 0-1,0 0 0,-1 1 0,1-1 0,0 0 0,0 0 0,0 1 1,0-1-1,0 0 0,0 1 0,0-1 0,1 1 0,-1 0 1,0-1-1,1 1 0,-1-1 0,1 3-74,-7 18 130,1 1 0,1 0-1,1 0 1,1 0 0,1 1 0,1-1 0,1 0-1,1 1 1,1 0-130,-2-17 27,0 4 9,0 0 1,0 0-1,1 0 0,1 0 1,0 0-1,0 0 0,1-1 0,0 1 1,1-1-1,0 0 0,1 0 1,0 0-1,0 0 0,1-1 1,1 0-1,-1 0 0,5 3-36,-4-9 5,0-1-1,1 0 1,-1 0-1,1-1 1,-1 0-1,1 0 1,0-1-1,-1 1 1,1-2 0,0 1-1,-1-1 1,1-1-1,-1 1 1,1-1-1,-1 0 1,0-1-1,0 0 1,0 0-1,0 0 1,0-1-1,-1 0 1,1-1-5,36-12 64,-13 7 123,0-1-1,-1-1 1,-1-1-1,0-2 1,-1 0 0,0-2-1,18-16-186,-33 18 17,-1 0 0,0 0 0,-1-2 1,0 1-1,-2-1 0,0 0 0,0-1 0,-2 0 0,0 0 0,-2-1 1,0 1-1,0-1 0,-2 0 0,0 0 0,-2 0 0,0 0 1,-1 0-1,-1 0 0,0 0 0,-2 0 0,-3-13-17,-23-52-2118,27 71 1546</inkml:trace>
  <inkml:trace contextRef="#ctx0" brushRef="#br0" timeOffset="6342.329">6884 254 7034,'-2'37'2560,"-8"0"-2032,3 7-224,1 0 8,-13-7-16,19 16-88,-5-1-8,5-1-48,0-2 17,-4-7-25,8 1-32,8-11-96,3-2-112,-5-21-497,-5-14-263,-1-22 504</inkml:trace>
  <inkml:trace contextRef="#ctx0" brushRef="#br0" timeOffset="6752.239">6596 225 5937,'-20'61'2345,"32"-56"-1601,18 2 24,9-7 80,10 5 0,9 2-39,9-6-169,8 1-128,-1-7-256,-4-12-88,-1-3-216,-11-7-208,-6-7-744,1-19 1744,-18-23-800</inkml:trace>
  <inkml:trace contextRef="#ctx0" brushRef="#br0" timeOffset="10066.827">5337 281 1584,'-15'-5'5299,"-18"27"-2847,-51 72-1818,28-16-117,-4 42 94,36-74-340,18-3-251,6-35-19,-2 1 4,0 1 0,1-1 0,0 1 1,1 0-1,0-1 0,0 1 0,1 0 0,1-1 1,-1 1-1,1-1 0,1 1 0,0-1 0,0 0 1,1 0-1,0 0 0,1-1 0,0 1 0,2 2-5,72 58 291,-28-70-188,-41 3-93,-1 0 0,1-1-1,0 0 1,0 0 0,0-1 0,0-1 0,0 1 0,0-1 0,0-1-1,-1 0 1,1-1 0,0 1 0,-1-2 0,0 1 0,0-2-1,0 1 1,0-1 0,-1 0 0,0-1 0,0 0 0,0 0 0,0-1-1,-1 0 1,-1 0 0,1 0 0,2-5-10,86-126 37,-15-4-18,-73 130-14,-1-1 0,-1 1 1,0-1-1,-1 0 0,0 0 0,-1 0 0,-1 0 1,0-1-1,0 1 0,-2-1 0,1 1 0,-2-1 1,0 1-1,0-1 0,-2 1 0,1 0 0,-2-1 1,0 1-1,0 1 0,-1-1 0,-4-6-5,4 10-65,-1 1-1,1 0 0,-1 0 0,-1 1 0,1 0 1,-1 0-1,-1 1 0,1 0 0,-1 0 0,0 0 1,0 1-1,-1 0 0,0 1 0,0 0 0,0 0 1,0 1-1,0 0 0,-1 1 0,1 0 0,-1 1 1,0-1-1,1 2 0,-1-1 0,0 2 0,0-1 1,1 1-1,-1 1 0,0-1 0,1 2 1,0-1-1,-1 1 0,1 1 0,0 0 0,0 0 1,1 1-1,-2 1 66,-40 40-407</inkml:trace>
  <inkml:trace contextRef="#ctx0" brushRef="#br0" timeOffset="13752.326">6793 103 1248,'-44'-6'796,"18"-15"771,26 20-1538,0 0 1,-1 1 0,1-1 0,0 1 0,0-1-1,-1 0 1,1 1 0,0-1 0,-1 1 0,1-1-1,0 1 1,-1-1 0,1 1 0,-1-1 0,1 1-1,-1-1 1,1 1 0,-1 0 0,1-1 0,-1 1-1,1 0 1,-1-1 0,0 1 0,1 0 0,-1 0-1,1 0 1,-1 0 0,0-1 0,1 1 0,-1 0-1,0 0 1,1 0 0,-1 0 0,0 0 0,1 1-1,-1-1 1,1 0 0,-1 0 0,0 0 0,1 0-1,-1 1 1,1-1 0,-1 0 0,0 1 0,1-1-1,-1 0 1,1 1 0,-1-1 0,1 1 0,-1-1-1,1 1 1,0-1 0,-1 1 0,1-1-1,0 1 1,-1-1 0,1 1 0,0-1 0,-1 1-1,1 0-29,-79 70 1322,52-87 377,79-14-1586,-3-6-19,-46 34-63,0 1 0,1 0 1,-1 0-1,1 0 0,-1 1 1,1-1-1,-1 1 0,1 0 1,0 0-1,-1 0 0,1 1 1,-1-1-1,1 1 0,-1 0 1,1 0-1,-1 0 0,0 0 1,1 0-1,-1 1 0,0 0 0,2 1-31,22 6 236,12-1-131,-29-5-92,0-1 0,1 1 0,-1-2 0,0 0 0,1 0 1,-1 0-1,1-2 0,-1 1 0,1-1 0,-1-1 0,0 0 0,1 0 0,-1-1 0,5-2-13,52 9 886,58 26-371,-106-29-489,-17-1-16,0 0 0,1 0 0,-1 0 0,1 0 0,-1 0 0,1 1-1,-1-1 1,0 1 0,1-1 0,-1 1 0,0 0 0,1 0 0,-1 0 0,0 0 0,0 1 0,0-1 0,0 1 0,0-1 0,0 1 0,-1-1 0,1 1 0,0 0 0,-1 0 0,1 0 0,-1 0 0,0 0 0,0 0 0,1 2-10,-15-11 161,-116-6-191,59 14-29,21 15-10,22 14 6,-74-24 30,-37 9 29,90-36-40,-1 11 26,49 10 4,0 0 4,35 0 2,109-7 10,-14 15-4,-40-5 26,-51 5-32,-54-29 50,-92 15-38,105 9-6,-1 1 0,1-1 0,0 1-1,0-1 1,1 1 0,-1 0 0,1 0 0,0 0 0,0 0 0,0 0 0,0 0 0,1 0 0,0 0 0,0 0 0,0 0-1,0 0 1,0 0 0,1 0 0,0 0 0,1 4 2,-1 18-2,1 76 0,-13 96 108,-31 101 301,56-199-113,0-137-446,-3-35-735,-18 41 178,-12-11 298</inkml:trace>
  <inkml:trace contextRef="#ctx0" brushRef="#br0" timeOffset="14563.925">5928 181 1888,'0'10'1041,"-2"4"-177,-3 14-208,-10 38-184,8-37-8,7 17 40,9 11 32,1 14 0,7 6-39,1 0-169,3 3-88,1-14-264,-4-20 24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0T13:07:59.770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647 259 2945,'-61'-19'720,"60"3"-333,4 10-281,-10-52 299,-1 18-24,16 24-124,17-31 281,-23 45-481,-1 0 0,0 0 1,1 0-1,-1 0 1,0 0-1,0-1 0,0 1 1,-1 0-1,1-1 1,0 1-1,-1 0 0,0-1 1,1 1-1,-1-1 1,0 1-1,0-1 0,-1 1 1,1-1-1,0 1 1,-1 0-1,1-1 0,-1 1 1,0-1-58,0 2 43,-2 3 985,6 10-964,5 18 112,14 100 355,-24 70 159,-5 43-105,3-178-437,-11-3-38,-4 70-8,8-80-85,1 25-6,7-67-7,0 0 1,1 0-1,0 0 1,0 1 0,1-1-1,1 0 1,0 1-1,0-1 1,1 0 0,0 0-1,3 9-4,-3-17-48,0 0 0,0 0 1,0-1-1,0 1 0,0 0 0,0-1 0,0 1 0,1-1 0,-1 0 0,1 1 0,-1-1 0,1 0 1,-1 0-1,1 0 0,0 0 0,0 0 0,-1 0 0,1 0 0,0-1 0,0 1 0,0-1 0,0 1 1,0-1-1,1 0 48,1-2-632,-12-15 281</inkml:trace>
  <inkml:trace contextRef="#ctx0" brushRef="#br0" timeOffset="714.178">17 550 3049,'-17'-2'2583,"31"-3"-1696,-2-13-118,-8-8-157,-4 25-603,0 1-1,0-1 1,1 1-1,-1-1 1,0 1-1,1-1 1,-1 1-1,0-1 1,1 1-1,-1 0 1,0-1-1,1 1 1,-1-1-1,1 1 1,-1 0-1,1-1 1,-1 1-1,1 0 1,-1 0-1,1-1 1,-1 1-1,1 0 1,-1 0-1,1 0 1,0 0-1,-1 0 1,1 0-1,-1 0 1,1 0-1,-1 0 1,1 0-1,0 0 1,-1 0-1,1 0 1,-1 0-1,1 0 1,-1 1-9,5-1 33,70-4 226,-25 6-11,139 30 378,10-26 426,-169-1-912,1 0 1,1-1 0,-1-2 0,1 0 0,22-4-141,-9-3 78,-1-1 1,0-3-1,0-2 0,17-7-78,-35 9 10,-14 4-22,1 0-1,0 1 1,0 1 0,0 0-1,0 0 1,1 2-1,9-1 13,-22 2-46,-1 0 1,0-1-1,1 1 1,-1 0-1,1 0 0,0 0 1,-1 0-1,1 0 1,-1 0-1,1 0 0,-1 0 1,1 0-1,-1 0 0,1 0 1,-1 0-1,1 1 1,-1-1-1,1 0 0,-1 0 1,1 0-1,-1 1 1,0-1-1,1 0 0,-1 1 1,1-1-1,-1 0 0,0 1 1,1-1-1,-1 0 1,0 1-1,1-1 0,-1 1 1,0-1-1,0 1 0,1-1 1,-1 0-1,0 1 1,0-1-1,0 1 0,0-1 1,1 1-1,-1 0 1,0-1-1,0 1 0,0-1 1,0 1-1,0-1 0,0 1 1,-1-1-1,1 1 1,0-1-1,0 1 0,0-1 1,0 1-1,-1-1 1,1 1-1,0-1 0,0 0 1,-1 1-1,1-1 0,0 1 1,-1-1-1,1 0 1,0 1-1,-1-1 0,1 0 1,-1 1-1,1-1 46,-23 17-1061</inkml:trace>
  <inkml:trace contextRef="#ctx0" brushRef="#br0" timeOffset="3553.329">13711 466 3809,'0'0'1437,"0"0"-650,-6 3 1833,38 2-397,51-3-1774,15-1 41,-49 2-421,2 0-38,35 9-23,58-4 0,-92-11 17,27 4-1,-47 9-20,-23-7-3,0 0 0,0 0 1,1 0-1,-1-1 1,1-1-1,0 0 0,-1 0 1,9-1-2,62-4 1,-76 5-1,76-7 7,-77 5-7,8-2 0,1 0 0,-1 0 0,0 1 0,1 0 0,-1 1 0,1 1 0,2 0 0,114 17 22,-61-13 29,-3-20 88,21-17-97,-58 35-754,-27 7 120,-13-2 241</inkml:trace>
  <inkml:trace contextRef="#ctx0" brushRef="#br0" timeOffset="12170.362">2439 993 752,'-7'-5'6291,"14"-7"-4768,36-19-691,-3-2-663,-6 19 138,49-29 484,-30 25-538,-46 14-212,-3 3-15,0-1 1,-1 0 0,1 0-1,-1 0 1,1 0 0,-1-1-1,0 1 1,0-1-1,0 0 1,-1 0 0,1 0-1,2-3-26,-3 2 28,-1 2-13,0-1 1,0 1-1,0 0 0,0 0 0,1-1 0,0 1 0,-1 0 0,1 0 1,0 1-1,0-1 0,0 0 0,0 1 0,0-1 0,0 1 1,0-1-1,0 1 0,1 0-15,53 2 167,-12-5-102,-25-24 47,65-32 236,-23 44-301,-43 15-18,24-7 167,-2 3 83,-29 5-250,0-1 0,0 0 0,0-1 1,0 0-1,0-1 0,0 0 0,0-1 0,-1 0 0,7-3-29,46-21-14,-34 14 10,41 8 8,-52 3 1,-1 0 0,-1-1 0,1-1 0,-1 0 1,1-1-1,-2-1 0,8-4-5,70-17 38,96-6 14,-136 11 57,38 0 123,-3 2-105,-60 16-122,1-2 0,-1-1 0,0-1-1,5-4-4,35 1 2,-38 10 2,163-44 26,-107 22-3,-9 20 50,-59 4-42,0 0 1,0-2-1,-1 0 0,1 0 1,-1-2-1,2-1-35,95-34 46,-21 31 35,-21 4 11,-30-9-24,125-22 20,-150 32-82,0 0 0,0 1 0,0 0 0,1 2 1,-1 0-1,0 0 0,14 4-6,24 5 44,-32-10-23,-1 0-1,0-1 1,0-1 0,0-1 0,17-6-21,-11 3-3,119-20 63,-27 21 89,-62-3-48,-7 3 4,-11-10-22,58 14 35,-47 2-83,-24 4-23,-20-2-8,0-1 0,0 0 0,0 0 0,0-1 0,0 0 0,0 0 0,0 0 0,1-1 0,3-1-4,34-12 17,43 4 50,-72 8-44,1 0 0,-1 1 0,0 0 1,0 1-1,0 1 0,6 1-23,-9-1 10,135 6 81,-44-7 5,-68 5-60,-16-1-3,0-1-1,1-1 1,0-1 0,0-1-1,-1 0 1,1-2-1,16-3-32,122-32 52,-137 33-48,1 1 0,0 0 0,0 2 0,0 1-1,0 1 1,9 2-4,-15-2 2,32 2 7,121 0 65,-66-3-19,-55 1-43,57 11-23,137-8 54,-131 4 31,-2-7 32,118 7 11,-171 1-123,58 0-2,68 7 18,8 2 28,10-14 76,-23-12 77,-169 8-189,163 13-12,-107 0 1,1-3 1,42 0 8,86 10 32,68 5 8,-151-16 1,-75-5-14,1 2-1,-1 1 1,34 12-27,-11-3 32,64 11 43,78 23 29,37 24 8,17 17-108,-219-77-6,108 57-4,238 88 22,-231-88-16,-114-57 1,97 46 6,51 45 34,-15-18 264,-130-75-193,15-2-88,5 7 24,-21-5 45,0 8-4,-31-22-299,-12-6-3161,2 6 2687</inkml:trace>
  <inkml:trace contextRef="#ctx0" brushRef="#br0" timeOffset="15030.94">2434 494 2064,'15'-21'4340,"-10"-2"-2500,12-26-634,-17 48-1070,0 1 9,3 9 109,-3 37 79,0 32 58,-2-62-257,0-1 1,0 1-1,-2 0 0,0-1 1,-1 0-1,0 0 1,-1 0-135,-6 18 74,8-22-66,-1 0 0,0-1 0,0 1 0,-1-1 0,0 0 0,-1-1 0,-1 1 0,-4 4-8,4-4 9,1 1 0,-1 1 0,2-1 0,-1 1 0,2 0 0,-1 1 0,2-1 0,0 1 0,-1 5-9,-11 32 86,-8-25 10,11-10-106,2 1-44,10-15 50,0-1 1,0 1-1,-1-1 1,1 1-1,0 0 0,0 0 1,0 0-1,0 0 1,0 0-1,0 0 1,0 0-1,0 0 1,0 0-1,1 0 1,-1 0-1,0 0 1,1 0-1,-1 1 1,1-1-1,-1 0 1,1 1-1,0-1 1,-1 0-1,1 1 1,0-1-1,0 0 1,0 1-1,0-1 1,0 0-1,0 1 4,1-1-14,-1-1 3,0 0 23,0 0 8,5 4-9,39 10-2,14-21 7,-5 17-1,-11 1-7,20 18-16,6-16 7,-42-11 15,58 15 122,-17-3-25,-55-13-112,0 1 0,0 0 0,0 1 0,0 0 0,-1 1 0,1 0 0,-1 1 0,0 1 0,-1-1 0,4 3 1,-12-6 5,1 0-1,0-1 0,0 1 0,0-1 0,0 0 1,0 0-1,0 0 0,0 0 0,0-1 1,1 1-1,-1-1 0,0 0 0,0 0 1,1 0-1,-1 0 0,0 0 0,1-1-4,-3 1 2,-1-1-1,1 1 1,-1 0-1,0 0 1,1 0-1,-1-1 0,1 1 1,-1 0-1,1 0 1,-1 0-1,1 0 1,-1 0-1,1 0 1,-1 0-1,1 0 1,-1 0-1,0 0 0,1 0 1,-1 1-1,1-1 1,-1 0-1,1 0 1,-1 0-1,1 0 1,-1 1-1,0-1 0,1 0 1,-1 1-1,0-1 1,1 0-1,-1 1 1,0-1-1,1 0 1,-1 1-1,0-1 1,0 0-1,1 1 0,-1-1 1,0 1-1,0-1 1,0 1-2,4 4 10,-12-17 52,-62 0-128,-1-2 51,-14-3 2,5-10-6,68 25 7,6 2-2,1 0 0,0-1-1,-1 0 1,1 0-1,0 0 1,0-1 0,0 1-1,0-1 1,0-1-1,0 1 1,0-1 0,1 0-1,-3-1 15,-6-24-9,12 23 13,-37 11-51,-8-16-504,27 6 391,17 4 140,0-1 0,0 0 0,0 1-1,0-1 1,1 0 0,-1 0 0,0 0-1,0 0 1,1-1 0,-1 1 0,1 0-1,0-1 1,-1 1 0,1-1 0,0 1-1,0-1 1,0 0 0,0 1 0,0-1-1,0 0 1,0 0 0,0-1 20,-16-40-208,11 9 153,-1-2-909,6 29 984,1-1 0,1 1 0,-1 0 0,1 0 0,0 0 0,1 0 1,0 0-1,0 0 0,1-2-20,-1 2 38,9-38 138,19-50-287,-3-32-768,-16 54 542</inkml:trace>
  <inkml:trace contextRef="#ctx0" brushRef="#br0" timeOffset="31262.174">6115 486 3009,'0'1'115,"0"-1"1,-1 0 0,1 0 0,-1 0-1,1 0 1,0 0 0,-1 0 0,1 0 0,-1 0-1,1 0 1,0 0 0,-1 0 0,1 0-1,0 0 1,-1 0 0,1-1 0,-1 1-1,1 0 1,0 0 0,-1 0 0,1-1-1,0 1 1,-1 0 0,1 0 0,0-1-1,-1 1 1,1 0 0,0 0 0,0-1 0,-1 1-1,1 0 1,0-1 0,0 1 0,0-1-1,0 1 1,-1 0 0,1-1 0,0 1-1,0 0 1,0-1 0,0 1 0,0-1-1,0 1 1,0 0 0,0-1 0,0 1 0,0-1-1,0 1 1,0 0 0,0-1 0,1 1-116,10-9 280,27-11-100,37-44-82,-12 25 40,47-5 275,-99 41-410,-7 2 13,0-1 0,1 1 0,-1 1 0,0-1 0,1 1 0,-1-1 0,1 1 0,-1 1 0,0-1 0,1 1 0,-1-1 0,0 1 0,1 0 0,-1 1 0,0-1 0,0 1 0,3 1-16,-6-1 7,0 0 0,0 0 0,-1 0 0,1 0 0,-1 0 0,1-1 0,-1 1 0,0 0 0,0 0 0,0 0 0,0 0 0,0 0 0,0 0 0,0 0 0,-1 0 0,1 0-1,-1 0 1,0 0 0,1 0 0,-1 0 0,0-1 0,0 1 0,0 0 0,0-1 0,0 1 0,0 0 0,-1-1 0,1 0 0,-1 2-7,-2 2 14,-32 60 42,-9 31 251,36-74-279,7-18-36,0-1 0,0 1 1,1-1-1,-1 1 0,1 0 0,0 0 0,0-1 1,1 1-1,-1 0 0,1 0 0,0 0 0,0 4 8,-11 79-114,10-83 135,0 0-1,1 0 1,0 0 0,-1-1 0,1 1 0,1 0 0,-1 0 0,0 0 0,1 0 0,0-1-1,0 1 1,0 0 0,1-1 0,-1 1 0,1-1 0,0 1 0,-1-1 0,2 0 0,-1 1-1,0-1 1,1-1 0,-1 1 0,1 0 0,0 0 0,0-1 0,0 0 0,0 1 0,0-1 0,1 0-1,2 0-20,96-1 454,-94 0-445,-1-1 1,0 0-1,1-1 0,-1 0 1,1 0-1,-1 0 0,0-1 1,0 0-1,0 0 0,0-1 1,0 0-1,-1 0 0,4-3-9,125-95 843,-122 93-740,0 0 1,-1-1-1,0-1 0,-1 0 1,0 0-1,-1-1 1,0-1-1,0 1 0,-1-2 1,-1 1-1,0-1 0,5-12-103,-10 19-16,-1 1 0,0 0 0,0-1 0,0 1 0,-1-1 0,0 0 0,0 1 0,0-1 0,-1 0 0,0 0 0,0 0 0,0 1 0,-1-1 0,0 0 0,0 0-1,0 1 1,-1-1 0,0 1 0,0-1 0,0 1 0,-1 0 0,1 0 0,-1 0 0,-1 0 0,1 0 0,-1 1 0,0-1 16,-32-12-241,57 19 447,84 13 260,-92-15-350,20-1 189,0 2 0,0 2 1,27 5-306,-51-6 69,0 0 1,0 0-1,1-1 1,-1 0-1,1 0 1,-1-1-1,1 0 1,-1-1 0,1 0-1,-1-1 1,1 0-1,-1 0 1,0-1-1,0 0 1,0-1-1,2-1-69,92-65-832,-100 68 705,7-14-992,-52 1 358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7T18:43:21.137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760 66 7722,'-21'-29'5,"18"23"1,2 4-2,1 0-1,-1 0 1,0 1-1,0-1 1,0 0 0,0 1-1,0-1 1,0 1-1,0 0 1,0-1-1,-1 1 1,1 0 0,0-1-1,-1 1 1,1 0-1,-1 0 1,1 0 0,-1 0-1,0 1 1,1-1-1,-1 0 1,0 1-1,0-1 1,-1 1-4,-1-1 18,0 1 1,-1 0-1,1 0 1,0 1-1,0-1 1,0 1-1,0 0 1,0 0-1,-1 0 1,2 1-1,-1-1 0,0 1 1,0 0-1,0 0 1,1 1-1,-1-1 1,1 1-1,0-1 1,0 1-1,0 0-18,-5 3 42,-60 54 337,-15-1 57,-74 66 514,141-109-887,1-2-40,0 0 1,2 1 0,0 0-1,0 1 1,1 1 0,1 0 0,1 1-24,-11 28 15,2 1 0,1 0 0,4 2 0,-7 35-15,-10 33 39,-16 79 62,38-123-32,4 0 1,3 0 0,3 1 0,3-1 0,3 0-1,16 62-69,-15-96 130,3-2 1,1 1-1,2-1 0,1-1 0,3 1-130,123 209 974,-116-205-840,1-1 0,3-1 1,1-1-135,-21-27-42,2 0 1,0 0 0,0-1 0,1 0-1,0-1 1,1-1 0,0 0 0,0 0-1,1-2 1,0 1 0,5 0 41,-12-5-124,0 0 1,1 0-1,-1-1 1,1 0-1,-1 0 1,1-1-1,-1 1 1,1-2-1,-1 1 1,1-1-1,-1-1 1,0 1-1,4-2 124,51-18-592</inkml:trace>
  <inkml:trace contextRef="#ctx0" brushRef="#br0" timeOffset="775.598">854 1641 3857,'30'-12'2798,"-25"9"-2758,-1-1 1,1 0-1,-1 0 1,1 0-1,-1 0 1,0-1 0,-1 0-1,1 0 1,-1 0-1,0 0 1,0 0-1,-1-1 1,2-5-41,1 2 54,98-185 608,-69 118-541,-17 35-12,1 1 0,3 0 0,1 1 0,4 0-109,-25 36 8,-1 3-8,0-1 1,0 1-1,0-1 1,0 1-1,0-1 0,1 1 1,-1-1-1,0 1 1,0-1-1,0 0 0,1 1 1,-1 0-1,0-1 1,1 1-1,-1-1 1,0 1-1,1-1 0,-1 1 1,0-1-1,1 1 1,-1 0-1,1-1 0,-1 1 1,1 0-1,-1 0 1,1-1-1,-1 1 1,1 0-1,-1 0 0,1 0 1,-1-1-1,1 1 1,0 0-1,-1 0 0,1 0 1,-1 0-1,1 0 1,-1 0-1,1 0 1,-1 0-1,1 1 0,0-1 1,-1 0-1,1 0 1,-1 0-1,1 1 0,-1-1 1,1 0-1,-1 0 1,1 1-1,-1-1 1,0 0-1,1 1 0,-1-1 1,1 1-1,2 10-13,0 0 0,-1 0-1,0 0 1,-1 0 0,0 0 0,-1 0 0,-1 4 13,2-2 0,0 258 432,0-240-344,2 0 0,0-1 0,3 1 0,6 22-88,-11-51 3,-1 1 0,1-1 0,0 1-1,-1-1 1,1 0 0,1 1 0,-1-1 0,0 0 0,0 0 0,1 0 0,-1 0 0,1 0-1,0 0 1,0 0 0,0 0 0,0-1 0,0 1 0,0-1 0,0 1 0,0-1-1,0 0 1,1 0 0,-1 0 0,0 0 0,1 0 0,-1-1 0,1 1 0,-1-1 0,1 1-1,-1-1 1,3 0-3,72-12-166,7-17-615,-53 6 511</inkml:trace>
  <inkml:trace contextRef="#ctx0" brushRef="#br0" timeOffset="1045.705">1400 431 8722,'-33'1'3089,"10"2"-2465,5 5-408,13-4-152,4 20-200,7 15-664,4 2-313,11 27 625</inkml:trace>
  <inkml:trace contextRef="#ctx0" brushRef="#br0" timeOffset="1774.668">1673 1059 4241,'3'69'1924,"-6"50"-2047,0 30 1263,8 36-1140,-5-177 119,0-4-62,0-1 0,0 0 0,0 0 0,0 0-1,1 0 1,-1 0 0,1 0 0,0 0 0,-1 0 0,2 0 0,-1 0-1,0 0 1,1 0 0,-1 0 0,1-1 0,0 1 0,-1-1-1,3 2-56,-3-3 13,1-1-1,-1 0 1,1 1-1,0-1 0,-1 0 1,1 0-1,0 0 1,-1 0-1,1-1 0,0 1 1,-1 0-1,1 0 0,0-1 1,-1 0-1,1 1 1,-1-1-1,1 0 0,-1 1 1,1-1-1,-1 0 1,0 0-1,1 0 0,-1 0 1,0 0-1,0-1 0,0 1 1,0 0-1,0-1 1,0 1-1,0 0 0,0-1 1,0 1-1,-1-1-12,7-6 17,82-108-291,-65 78 155,-2-1 0,-2-1 0,-1-2 0,-3 1 0,0-5 119,20-47 233,-34 87-193,-1 3-15,0 1 0,0-1-1,0 1 1,0-1 0,0 1 0,0 0 0,0-1 0,1 1 0,-1 0-1,1 0 1,0 0 0,0 0 0,0 0 0,0 0 0,0 1 0,0-1 0,2-1-26,19 3 187,-9 14 3,-13-9-162,-1 21 68,-6-6-49,9 31 46,3 87 116,11 5 15,-16-135-212,-1 0 1,0-1 1,1 0-1,-1 0 0,1 0 1,1 0-1,-1 0 1,1 0-1,0 0 0,1-1 1,0 1-1,0-1 1,0 1-1,1-1 0,0 0 1,0 0-1,0-1 1,1 1-1,0-1 0,0 0 1,0 0-13,23-1-730,-11-9 441</inkml:trace>
  <inkml:trace contextRef="#ctx0" brushRef="#br0" timeOffset="3438.333">2832 1433 6529,'-20'-16'2684,"7"-1"-2536,11 15-155,-1-1 1,1 1 0,-1 0-1,0 0 1,0 0-1,0 1 1,0-1 0,0 1-1,0 0 1,-1 0-1,1 0 1,0 0 0,-1 0-1,0 0 7,-20-2-178,11 0 109,0 1 1,0 0 0,0 0-1,0 2 1,0 0-1,-1 0 1,1 1 0,0 1-1,0 0 1,0 1 0,0 0-1,0 1 69,1 2 16,1 0 0,0 1 0,1 1 0,0 0 0,0 0 0,0 1 0,1 0 0,1 1 0,0 0 0,-2 2-16,5-3 8,1 0 0,0 0 0,0 0 0,0 1 0,2 0 0,-1-1 0,1 1 0,0 0 0,1 0 0,0 0 0,1 0 0,0 0 0,1 0 0,0 0 0,0 0 0,1 0 0,0 0 1,1 0-1,0-1 0,4 9-8,-6-16-10,0 1 0,-1-1 0,1 0 1,0 1-1,0-1 0,1 0 0,-1 0 1,0 0-1,1 0 0,-1 0 0,1 0 1,0 0-1,0 0 0,0-1 0,-1 1 1,1 0-1,1-1 0,-1 0 0,0 0 1,0 0-1,0 1 0,1-2 0,-1 1 1,1 0-1,-1-1 0,0 1 0,1-1 1,-1 1-1,1-1 0,-1 0 0,1 0 1,-1 0-1,1-1 0,-1 1 0,1-1 1,-1 1-1,1-1 0,-1 0 0,0 0 1,1 0-1,-1 0 0,0 0 10,13-9 90,0-1-1,0 0 1,-2-1-1,1-1 1,-1 0-1,-1-1 1,-1 0 0,0-1-1,-1 0 1,1-2-90,-1 3 79,-8 11-65,39-54 155,-2-2-1,-3-1 1,12-30-169,41-154-22,-56 144-25,29-99-71,-32 13 112,-26 184 16,-1 56-7,-24 72-2,-33 356 34,42-353 8,-6 21 166,9-98-64,3 1 1,2 0-1,2 1 1,2-1-1,6 31-145,10-2-68,-16-81 63,0 0 1,0-1 0,-1 1-1,1 0 1,0 0-1,0-1 1,0 1 0,0 0-1,1 0 1,-1-1-1,0 1 1,0 0 0,0 0-1,1-1 1,-1 1-1,0 0 1,0-1 0,1 1-1,-1 0 1,1-1-1,-1 1 1,1-1 0,-1 1-1,1 0 1,-1-1-1,1 1 1,-1-1 0,1 0-1,0 1 1,-1-1-1,1 1 1,0-1-1,-1 0 1,1 0 0,0 1-1,0-1 1,-1 0-1,1 0 1,0 0 0,0 0-1,-1 0 1,1 0-1,0 0 1,0 0 0,-1 0-1,1 0 1,0 0-1,0 0 1,-1 0 0,1-1-1,0 1 1,-1 0-1,1-1 1,0 1 0,-1 0-1,1-1 1,0 1-1,-1-1 1,1 1-1,-1-1 1,1 1 0,-1-1-1,1 0 1,-1 1-1,1-1 1,-1 0 0,0 1-1,1-1 1,-1 0 4,20-37-20,-2-1 1,-1-1 0,5-25 19,-12 37 2,93-271 154,-60 207-60,-40 86-93,-1 2-1,1-1 1,0 0 0,0 0 0,0 1-1,1 0 1,-1 0 0,1 0 0,0 0 0,1 0-1,-1 1 1,1-1 0,-1 1 0,5-2-3,-7 5-2,-1-1 0,1 1 0,-1 0 0,1 0 0,-1 0 0,1-1 0,0 1 0,-1 1 0,1-1 0,-1 0 0,1 0 0,-1 1 0,1-1 0,-1 0 0,1 1 0,-1 0 0,0-1 1,1 1-1,-1 0 0,0 0 0,1 0 0,-1-1 0,0 1 0,0 1 0,0-1 0,0 0 0,0 0 0,0 0 0,0 0 0,0 1 0,-1-1 0,1 0 0,0 1 0,-1-1 0,1 1 1,-1-1-1,1 1 0,-1-1 0,0 1 0,0-1 0,1 1 0,-1-1 0,0 1 0,0-1 0,-1 1 0,1-1 0,0 1 0,-1 0 2,-5 119 217,3-93-150,-20 217 496,24-178-356,-1-66-206,0 0 1,0 0-1,0 0 1,0 0-1,0 0 1,0 0-1,0 0 0,1 0 1,-1 0-1,0 0 1,1 0-1,-1-1 1,1 1-1,-1 0 1,1 0-1,-1 0 1,1 0-1,-1-1 1,1 1-1,0 0 1,0-1-1,-1 1 0,1 0 1,0-1-1,0 1 1,0-1-1,0 1 1,-1-1-1,1 0 1,0 1-1,0-1 1,0 0-1,0 0 1,0 1-1,1-1-1,32-18 2,22-49 41,10-4-21,-51 59-11,0-1-1,-1 0 0,0-1 1,-1-1-1,-1 0 0,0-1 0,7-14-10,33-73 28,-22 30-12,-30 73-16,0-1 0,0 1 0,0-1-1,0 1 1,1-1 0,-1 1-1,0-1 1,0 0 0,0 1-1,1-1 1,-1 1 0,0-1-1,1 1 1,-1-1 0,0 1-1,1 0 1,-1-1 0,1 1-1,-1-1 1,0 1 0,1 0-1,-1-1 1,1 1 0,-1 0-1,1 0 1,-1-1 0,1 1-1,-1 0 1,1 0 0,0 0-1,-1 0 1,1 0 0,-1-1 0,1 1-1,-1 0 1,1 0 0,0 0-1,-1 1 1,1-1 0,-1 0-1,1 0 1,-1 0 0,1 0-1,-1 0 1,1 1 0,0-1-1,-1 0 1,1 1 0,-1-1-1,0 0 1,1 1 0,-1-1-1,1 0 1,-1 1 0,0-1-1,1 1 1,-1-1 0,1 1-1,-1-1 1,0 1 0,0-1-1,1 1 1,-1-1 0,0 1 0,0-1-1,0 1 1,0 0 0,12 40-40,-12-40 39,9 62-21,-3 1 1,-2 1-1,-4 0 22,5 80 81,-4-134-69,-1-5 2,0 1 0,0-1 1,1 1-1,0-1 0,0 0 1,1 1-1,0-1 0,0 0 1,0 0-1,1 0 0,2 4-14,-5-10 2,1 1 0,-1-1-1,1 1 1,-1-1 0,1 1-1,-1-1 1,1 1 0,0-1-1,-1 0 1,1 1 0,-1-1-1,1 0 1,0 1 0,-1-1-1,1 0 1,0 0 0,0 0-1,-1 0 1,1 0 0,0 0-1,-1 0 1,1 0 0,0 0-1,0 0 1,-1 0 0,1 0-1,0 0 1,-1 0 0,1-1-1,0 1 1,-1 0 0,1-1-1,0 1 1,-1 0 0,1-1-1,-1 1 1,1-1 0,0 1-1,-1-1 1,1 1 0,-1-1-1,0 1 1,1-1 0,-1 0-1,1 1 1,-1-1 0,0 1-1,1-1 1,-1 0 0,0 1-1,0-1 1,0 0 0,1 0-1,-1 1 1,0-1 0,0 0-2,20-40 43,-2-2 1,-1 0 0,-3 0-1,0-5-43,7-18 95,42-105 150,-45 128-219,-12 25-25,2 0-1,0 1 0,0 0 1,2 1-1,0 0 0,9-10 0,48-46-21,-34 59 10,-20 8 6,-11 4 1,0 0 1,0 0-1,0 0 1,0 0-1,0 0 1,0 1-1,0-1 1,1 1-1,-1-1 1,0 1-1,0 0 1,0 0-1,1 0 1,-1 0-1,0 0 1,0 1-1,0-1 1,1 1-1,0 0 4,4 4-15,-1 0 0,0 0 0,0 1-1,0 0 1,0 0 0,-1 0 0,0 1-1,0 0 1,-1 0 0,0 0 0,0 0 0,-1 1-1,0-1 1,0 1 0,0 0 0,-1 0-1,-1 0 1,1 0 0,-1 8 15,4 5-16,5 29 72,-3 0 1,-1 0 0,-3 1-1,-3 0 1,-2 18-57,8 103 177,7-39-158,-13-130-47,0-1 1,0 1 0,0 0 0,0 0-1,0-1 1,1 1 0,-1 0 0,1 0-1,0-1 1,0 1 0,0-1 0,0 1-1,0-1 1,1 1 0,-1-1 0,1 0-1,-1 0 1,1 1 0,0-1 0,0 0-1,0-1 1,0 1 0,2 1 27,8-14-419,0 7 263,30-17 1,-11 6 137,7-45-73,-26 37 6,33-72-1022,-28 61-160,-14-7 555</inkml:trace>
  <inkml:trace contextRef="#ctx0" brushRef="#br0" timeOffset="3853.174">4033 1644 6601,'-22'-8'2726,"35"2"-2386,38-6-235,-27 8-127,0-2-1,-1-1 1,1-1-1,9-6 23,-5 2 14,1 1 1,-1 1-1,2 2 0,9-1-14,68 0 223,-41 7 5,-31-1 44,0 2 0,0 1 0,28 4-272,-51-2 53,0 0 0,-1 1 1,1 1-1,-1 0 0,1 0 0,-1 1 0,-1 0 0,1 1 0,-1 1 0,0-1 0,0 2 0,-1-1 0,0 1 0,3 4-53,7 27-17,-18-33 16,5 83 2,-18 59 66,20-94-122,-8-54 36,0-1-1,1 1 1,-1 0-1,0-1 1,0 1 0,1-1-1,-1 1 1,0 0 0,0-1-1,1 1 1,-1 0 0,0-1-1,1 1 1,-1 0 0,0 0-1,1-1 1,-1 1 0,1 0-1,-1 0 1,0 0 0,1-1-1,-1 1 1,1 0 0,-1 0-1,1 0 1,-1 0 0,1 0-1,-1 0 1,0 0 0,1 0-1,-1 0 1,1 0 0,-1 0-1,1 0 1,-1 0 0,1 1-1,-1-1 1,0 0 0,1 0-1,-1 0 1,1 1 0,-1-1-1,0 0 1,1 0 0,-1 1-1,0-1 1,1 0 0,-1 1-1,0-1 1,1 0 0,-1 1-1,0-1 1,0 0 0,1 1-1,-1-1 1,0 1 0,0-1-1,0 1 1,0-1 0,0 1 19,17-26-649,3-20 316</inkml:trace>
  <inkml:trace contextRef="#ctx0" brushRef="#br0" timeOffset="4110.722">5016 916 8242,'-18'-6'3537,"3"6"-1753,6-4-1064,1-4-120,2 6-456,0 2-368,-2 4-584,1 2-336,2 16-553,-1-6 993</inkml:trace>
  <inkml:trace contextRef="#ctx0" brushRef="#br0" timeOffset="4703.844">5212 1593 6169,'1'86'2545,"2"-41"-2462,3 0-1,2 0 1,8 26-83,-14-61 19,0 0 1,1 0-1,0 0 1,0-1-1,1 1 0,1-1 1,-1 0-1,1 0 0,1-1 1,0 1-1,2 1-19,-4-4 27,1-1 0,-1 0 0,1-1 0,0 1 0,1-1 0,-1 0 0,1 0 0,-1 0 0,1-1 0,5 2-27,19 1 90,-18-2-71,45 2 8,-49-7-10,0 0 1,0-1-1,1 0 0,-2 0 1,1-1-1,0 0 1,0 0-1,-1-1 1,0 0-1,0 0 0,0-1 1,0 0-1,-1 0 1,3-2-18,9-14 136,-1 0 0,-1 0 0,-1-1 0,-1-1 1,-1-1-1,-1 0 0,-1-1 0,-1 0 0,-1 0 0,-1-1 0,3-20-136,-8 37 20,0 0 0,-1 0 0,0-1 0,0 0 0,-1 1-1,0-1 1,-1 0 0,0 1 0,-1-1 0,0 0 0,0 1 0,-1-1-1,0 0 1,-1 1 0,0 0 0,0 0 0,-1 0 0,0 0-1,-1 0 1,1 1 0,-2 0 0,1 0 0,-1 0 0,-1 1 0,-2-3-20,5 6-19,-1 0 0,1 0 0,-1 0 0,0 0 0,0 1 0,0 0 0,-1 0 0,1 0 0,-1 1 0,1 0 0,-1 0 0,0 0 0,0 1 0,0 0 0,0 0 0,0 0 0,0 1 0,0 0 0,0 0 0,0 0 0,0 1 0,-4 1 19,-2 5-94,1 1 0,0 1 0,0 0 0,1 0 0,0 1 0,1 0 0,0 1 0,0 0 0,1 0 0,1 1 0,0 0 0,-2 5 94,4-8-71,-80 138-1660,50-71 1158</inkml:trace>
  <inkml:trace contextRef="#ctx0" brushRef="#br0" timeOffset="18769.724">5745 1863 2921,'-7'3'3545,"-9"-8"-3205,8 3-120,-15-4 1732,19 0-1428,33-20-276,44-54-80,-61 65-141,-6 7-16,0 0-1,0 1 1,0 0-1,1 0 1,0 0-1,0 1 1,1 0-1,0 0 0,0 1 1,0 0-1,0 0 1,1 1-1,0 0 1,0 1-1,0 0 1,3 0-11,128-5 25,-136 8-25,0-1 0,0 0-1,0 1 1,0 0 0,-1 0-1,1 0 1,0 0 0,0 1-1,0 0 1,0 0 0,-1 0-1,1 0 1,0 0 0,-1 1-1,1-1 1,-1 1 0,0 0-1,1 0 1,-1 0 0,0 1-1,0-1 1,0 1 0,-1 0-1,1 0 1,1 1 0,-1 3 1,1 0 0,-1 1-1,-1-1 1,1 1 0,-1-1 0,-1 1 0,1 0-1,-1 0 1,-1 0 0,1-1 0,-1 1 0,-1 8-1,-21 155 58,11-50 94,12-41 63,-6-10-114,-4-56-102,14-61-4,-5 43 5,2-19 6,1 0 0,1 1-1,1 0 1,1-1 0,2-2-6,49-123 3,-20 77-6,-28 53 2,-1-1 0,1 0 1,1 1-1,1 0 1,1 1-1,1 0 1,-6 7 3,-2 2-1,1 0 0,0 1-1,0-1 1,0 1 0,1 1 0,0-1 0,1 1-1,-1 0 1,1 1 0,0 0 0,0 0-1,1 1 1,-1 0 0,10-3-2,-16 7 0,0 0 1,1 0-1,-1 0 0,0 0 1,1 1-1,-1-1 0,0 1 1,0-1-1,1 1 0,-1 0 0,0 0 1,0 0-1,0 0 0,0 0 1,0 0-1,0 1 0,0-1 1,0 1-1,-1-1 0,1 1 1,0 0-1,-1 0 0,1 0 1,-1 0-1,0 0 0,0 0 1,0 0-1,1 1 0,21 66 31,-18-14 63,-3 0-1,-3 0 1,-2 1 0,-2-2 0,-7 24-94,0 13 156,11-79-149,0 1 0,1-1 0,0 0 0,1 0 0,0 1 0,1-1 0,0 0 0,1 0 0,1 0-7,-3-11-1,-1 0 0,1 1 0,0-1 0,0 0 0,0 0 0,0 0 0,0 0 0,0 0 0,0 0 0,0-1 0,0 1 0,0 0 0,1 0 0,-1-1 0,0 1 0,0-1-1,1 1 1,-1-1 0,0 0 0,1 1 0,-1-1 0,1 0 0,-1 0 0,0 0 0,1 0 0,-1 0 0,1 0 0,-1-1 0,0 1 0,1 0 0,-1-1 0,0 1 0,1-1 0,-1 1 0,0-1 0,2 0 1,73-62 25,47-35 127,-31 23-88,-77 64-61,5-4-5,0 0 0,0-2 0,-2 0-1,0-2 1,13-16 2,34-51 41,-64 84-26,0 1-1,-1-1 0,1 0 0,0 1 0,-1-1 0,0 0 0,1 1 0,-1-1 0,0 0 0,0 1 0,0-1 0,0 0 0,0 0 0,-1 1 0,1-1 0,0 0 0,-1 1 0,1-1 0,-1 0 0,0 1 0,0-1 0,1 1 0,-1-1 0,0 1 0,0 0 0,0-1 0,0 1 0,-1 0 0,1-1 0,-1 1-14,-1-3 16,0 1 1,0 0-1,0 0 1,0 1-1,-1-1 1,1 0-1,-1 1 1,0 0-1,0 0 1,0 0-1,0 1 1,0-1-1,0 1 1,0 0-1,0 0 0,0 0 1,-1 1-1,1-1 1,-4 1-17,-1 4-15,1-1-1,-1 2 1,1-1-1,0 1 1,1 0-1,-1 1 1,1 0 0,0 0-1,1 0 1,-1 1-1,1 0 1,1 0 0,-1 1-1,1-1 1,0 1-1,0 3 16,-2-1-30,1 0 0,1 0 0,-1 0-1,2 1 1,0 0 0,0 0 0,1 0-1,0 1 1,1-1 0,0 1 0,1-1 0,0 1-1,1 0 1,0 0 0,1-1 0,0 1-1,1-1 1,0 1 0,1-1 0,0 0-1,1 1 1,0-2 0,1 1 0,0 0 0,1-1-1,0 0 1,0 0 0,1-1 0,1 0-1,2 3 31,-1-6 21,0-1-1,0 0 0,1 0 1,0-1-1,0 0 0,0-1 1,0 0-1,0 0 0,1-1 0,-1-1 1,1 0-1,0 0 0,-1-1 1,1 0-1,0-1 0,-1 0 1,1-1-1,-1 0 0,1-1 1,-1 0-1,0 0 0,2-2-20,114-47-123,-71 21 31</inkml:trace>
  <inkml:trace contextRef="#ctx0" brushRef="#br0" timeOffset="21219.212">7832 2234 1304,'-54'22'1818,"22"10"660,29-30-2414,-1 0 1,1 1-1,0 0 0,0-1 0,1 1 1,-1 0-1,1 0 0,-1 1 1,1-1-1,0 0 0,0 1 1,0 0-1,0 1-64,2-5 32,0-1-1,0 1 1,0 0-1,-1 0 1,1 0-1,0 0 1,0 0-1,0 0 1,-1 0-1,1 0 1,0 0-1,0 0 1,0 0 0,0 0-1,-1 0 1,1 0-1,0 0 1,0 0-1,0 0 1,-1 0-1,1 0 1,0 0-1,0 0 1,0 0-1,-1 0 1,1 0-1,0 0 1,0 0-1,0 0 1,0 0 0,-1 1-1,1-1 1,0 0-1,0 0 1,0 0-1,0 0 1,0 0-1,0 1 1,-1-1-1,1 0 1,0 0-1,0 0 1,0 0-1,0 1 1,0-1-32,1-5 947,34-52-643,48-76-141,-23 21-95,16 0-20,-5 33-24,-64 71-22,-5 5-1,0 0-1,0 0 1,1 1 0,0-1-1,-1 1 1,1-1-1,0 1 1,0 0-1,0 0 1,1 0 0,-1 1-1,0-1 1,1 1-1,1-1 0,-4 2 1,1-1-1,-1 1 0,1-1 0,0 1 0,-1 0 1,1 0-1,0 0 0,0 0 0,-1 0 1,1 0-1,0 1 0,-1-1 0,1 0 0,0 1 1,-1-1-1,1 1 0,-1 0 0,1-1 1,-1 1-1,1 0 0,-1 0 0,0 0 0,1 0 1,-1 0-1,0 1 0,0-1 0,1 0 1,-1 0-1,0 1 0,0 0 0,5 72-4,-19 138 120,-3-18 223,13-165-275,2 28 85,1-55-136,8-9-15,49-176-38,-54 170 42,0 0 1,1 1 0,1 0-1,0-1 1,1 2-1,0-1 1,0 1 0,1-1-1,1 2 1,0-1-1,1 1 1,0 1-1,0-1 1,1 2 0,0-1-1,0 1 1,5-2-3,44-1-49,-41 11 3,-13-1 21,1 1-1,-1 0 1,1 1 0,-1-1-1,0 1 1,1 0 0,-1 0-1,0 1 1,0 0 0,1 0-1,-1 0 1,-1 0 0,1 1-1,2 1 26,-4-2-4,0 1 0,0-1 0,-1 1 0,1-1 0,-1 1 0,1 0 0,-1 0 0,0 0 0,0 0 0,-1 0 0,1 0 0,-1 1 0,1-1 0,-1 1 0,0-1 0,0 1 0,0 1 4,1 7 45,1 0 0,-2 0 0,1 0-1,-2 0 1,0 0 0,0 0-1,-1 0 1,-2 12-45,1-10 56,-21 147 559,19-133-522,2-19-61,0-1-1,1 0 1,0 1-1,1-1 1,0 1 0,0-1-1,1 1 1,0-1-1,1 3-31,-2-11 1,0 1-1,0 0 1,1-1-1,-1 1 1,0-1-1,0 1 1,1-1 0,-1 0-1,0 1 1,0-1-1,1 1 1,-1-1-1,1 1 1,-1-1-1,0 0 1,1 1 0,-1-1-1,1 0 1,-1 1-1,1-1 1,-1 0-1,1 0 1,-1 1 0,1-1-1,-1 0 1,1 0-1,-1 0 1,1 0-1,-1 0 1,1 0-1,-1 0 1,1 0 0,0 0-1,-1 0 1,1 0-1,-1 0 1,1 0-1,-1 0 1,1-1 0,-1 1-1,1 0 1,-1 0-1,1 0 1,-1-1-1,1 1 0,38-60-212,94-201-499,-19 89 711,-108 163 22,37-38 222,-39 44-198,-4 2-42,1 1 1,-1-1 0,0 1-1,1-1 1,-1 1 0,0-1 0,1 1-1,-1 0 1,1-1 0,-1 1-1,0-1 1,1 1 0,-1 0 0,1-1-1,-1 1 1,1 0 0,0 0-1,-1-1 1,1 1 0,-1 0 0,1 0-1,-1 0 1,1 0 0,0 0 0,-1-1-1,1 1 1,-1 0 0,1 1-1,0-1 1,-1 0 0,1 0 0,-1 0-1,1 0 1,-1 0 0,1 0-1,0 1 1,-1-1 0,1 0 0,-1 1-1,1-1 1,-1 0 0,1 1 0,-1-1-1,1 0-4,3 13 19,0 1 1,0-1-1,-2 1 0,1-1 0,-2 1 0,0 0 1,0 0-1,-1-1 0,-1 1 0,-1 7-19,-33 220 206,26-186-170,5-36-33,1 1 1,1 0 0,0 1-1,1-1 1,2 0-1,0 1-3,8 12-40,-9-32 38,1-1 0,-1 1 0,0-1 0,0 1 0,1-1 0,-1 1 0,0-1 0,1 0 0,-1 1 0,1-1 0,-1 1 0,0-1 1,1 0-1,-1 1 0,1-1 0,-1 0 0,1 1 0,-1-1 0,1 0 0,-1 0 0,1 0 0,-1 0 0,1 1 0,0-1 0,-1 0 0,1 0 0,-1 0 0,1 0 0,-1 0 0,1 0 0,-1 0 0,1 0 0,0-1 0,-1 1 0,1 0 0,-1 0 0,1 0 0,-1-1 0,1 1 1,-1 0-1,1 0 0,-1-1 0,1 1 0,-1 0 0,0-1 0,1 1 0,-1-1 0,0 1 0,1-1 0,-1 1 0,0 0 0,1-1 0,-1 0 2,101-145-165,-83 120 149,-3 2 3,0 1 1,2 0 0,1 1-1,0 0 1,2 2-1,0 0 1,17-11 12,-36 30-1,1 0 0,0-1 0,0 1 0,0 0 0,-1 0 0,1 0 0,0 0 0,0 1 0,1-1 0,-1 1 0,0-1 0,0 1 0,0-1 0,0 1 0,0 0 0,1 0 0,-1 0 0,0 1 0,0-1 0,0 0 0,0 1 0,0-1 0,0 1 0,0 0 0,0 0 0,0-1 0,0 1 0,0 1 0,0-1 0,0 0 0,-1 0 0,1 1 0,0-1 0,-1 1 0,1-1 0,-1 1 0,0 0 0,1 0 0,-1-1 0,0 1 0,0 0 0,0 0 0,0 0 1,8 22 2,0 0 0,-1 1 0,-1 0 0,-2 0 0,0 0 0,-2 1 0,0 13-2,16 37 16,-18-73-13,0-1 0,0 1-1,0-1 1,0 0 0,0 1 0,0-1 0,1 0 0,-1 0 0,1 0 0,-1 0 0,1 0 0,0 0 0,0 0 0,0-1 0,0 1 0,0-1 0,0 1 0,1-1 0,-1 0 0,0 0 0,1 0 0,-1 0 0,1 0-1,-1-1 1,1 1 0,-1-1 0,1 1 0,0-1-3,3-2 10,0 0 0,0 0 0,-1 0 0,1-1 0,-1 1 0,1-1 0,-1-1 0,0 1 0,0-1 0,-1 0 0,1 0 0,-1 0 0,0-1 0,0 0 0,0 1 0,1-3-10,6-6 14,39-41 49,-25 29-22,-2 0 0,-1-1 0,-1-1 1,-1-2-1,14-26-41,-26 40 30,-1 0 0,0-1 1,-1 0-1,-1 0 0,-1 0 0,0 0 0,-1-1 1,-1 1-1,0-1 0,-2 0 0,0-15-30,-1 27 13,1 1 0,-1-1 0,0 1-1,0-1 1,0 1 0,0-1 0,-1 1 0,0 0-1,0 0 1,0 0 0,-1 0 0,1 0 0,-1 0 0,0 1-1,0-1 1,0 1 0,0 0 0,-1 0 0,1 0-1,-1 0 1,0 1 0,1-1 0,-1 1 0,-1 0 0,1 0-1,0 1 1,0-1 0,-1 1 0,1 0 0,-1 0-1,1 0 1,-1 1 0,1-1 0,-1 1 0,1 0 0,-5 1-13,-2 2-38,-1 1 1,1 1 0,0-1 0,0 2-1,0-1 1,1 2 0,-1-1 0,2 1-1,-1 1 1,1 0 0,0 0 0,1 1-1,-1 0 1,-5 9 37,8-12-52,-12 13-201,1 1 0,0 0 0,2 1 0,0 1-1,0 4 254,-21 49-433</inkml:trace>
  <inkml:trace contextRef="#ctx0" brushRef="#br0" timeOffset="22247.698">9736 2457 4129,'1'13'216,"1"-1"0,0 0 0,0 0 0,2 0 0,-1 0 0,1 0 0,3 4-216,7-41-169,3-6 838,11-1 866,22 27-736,-45 3-765,0 1 0,0-1 1,0 0-1,0 0 0,0 0 0,0-1 0,-1 1 0,1-1 0,-1 0 1,0-1-1,0 1 0,0-1 0,0 1 0,0-1 0,-1-1 1,0 1-1,0 0 0,0-1 0,0 1 0,-1-1 0,1 0 0,-1 0 1,-1 0-1,1 0 0,-1 0 0,0-1 0,0 1 0,0-1-34,11-56 1039,-23 67-825,10 5-606,0-1 166</inkml:trace>
  <inkml:trace contextRef="#ctx0" brushRef="#br0" timeOffset="25291.469">9658 2079 5553,'3'-5'2612,"-3"-9"-3449,-8 25 1327,-7 0 287,1 39-495,9-8-144,-11 48 324,17-82-395,0 0 0,0 0 1,1 0-1,0 0 0,1 0 1,0-1-1,0 1 0,1-1 1,0 0-1,0 0 1,0 0-1,3 2-67,13-1 299,9-13-139,37-1-23,-24-18-62,17-17 87,-36 28-88,-13 9-50,-1 0 0,0-1 0,0-1 0,0 1 0,-1-2 0,0 1 0,0-1 0,-1 0 0,3-4-24,76-66 65,-72 56-50,-13 20-13,-1 1 0,1 0 1,0 0-1,-1 0 0,1 0 1,-1 0-1,1 0 0,0 0 0,-1 0 1,1 0-1,-1 0 0,1 1 1,0-1-1,-1 0 0,1 0 0,-1 1 1,1-1-1,-1 0 0,1 0 1,-1 1-1,1-1 0,-1 1 1,1-1-1,-1 0 0,0 1 0,1-1 1,-1 1-1,1-1 0,-1 1 1,0-1-1,0 1 0,1 0-2,0 26-140,-21-19 1400,4 2-1194,13-6-50,-2 30 1,18 14-10,38 21 6,-51-69-1,0 1-1,0-1 1,1 1 0,-1-1-1,1 1 1,-1-1-1,0 1 1,1-1 0,-1 1-1,1-1 1,-1 1 0,1-1-1,-1 0 1,1 1-1,0-1 1,-1 0 0,1 1-1,-1-1 1,1 0 0,0 0-1,-1 0 1,1 0-1,0 0 1,-1 1 0,1-1-1,-1 0 1,1 0 0,0 0-1,-1-1 1,1 1-1,0 0 1,-1 0 0,1 0-1,0 0 1,-1-1 0,1 1-1,-1 0 1,1-1 0,0 1-13,12-27 684,13-10-39,-25 37-643,-1 0-1,0 0 1,0 0-1,1 0 1,-1 0-1,0 0 1,1 0-1,-1 0 1,0-1-1,0 1 1,1 0-1,-1 1 1,0-1-1,0 0 1,1 0-1,-1 0 0,0 0 1,1 0-1,-1 0 1,0 0-1,0 0 1,1 0-1,-1 0 1,0 1-1,0-1 1,1 0-1,-1 0 1,0 0-1,0 1 1,0-1-1,0 0 1,1 0-1,-1 0 0,0 1 1,0-1-1,0 0 1,0 0-1,0 1 1,1-1-1,-1 0 1,0 0-1,0 1 1,0-1-1,0 0 1,0 1-1,0-1 1,0 0-1,0 0 1,0 1-1,0-1 1,0 0-1,0 0 0,0 1 1,0-1-1,-1 0 1,1 1-1,0-1 1,0 0-1,0 0 1,0 1-1,0-1 1,-1 0-1,1 0 1,0 0-1,0 1 0,-6 24-221,15-2-233,-10-24 623,0-1-72,-18-34 109,-6 2-263,24 38-22,0 2 67,1-1 0,-1 1 0,1 0 0,0-1 0,1 1 0,-1 0-1,1-1 1,0 1 0,0-1 0,1 1 0,0-1 0,0 1-1,0-1 1,1 0 0,-1 0 0,1 0 0,0 0 0,1-1 0,-1 1-1,1-1 1,0 0 0,0 0 0,0 0 0,1-1 0,-1 1 0,1-1-1,0 0 1,2 1 12,-3-3 6,0 0-1,0 0 1,1 0 0,-1 0-1,1 0 1,-1-1-1,0 0 1,1 0-1,-1 0 1,1-1-1,-1 1 1,0-1-1,1 0 1,-1 0 0,0-1-1,0 1 1,0-1-1,0 0 1,0 0-1,0-1 1,0 1-1,-1-1 1,1 1-1,-1-1 1,2-2-6,56-80 172,-59 80-165,0 0 0,0 0 1,0 1-1,-1-1 0,1 0 0,-1 0 0,-1 0 1,1-1-1,-1 1 0,1 0 0,-1 0 0,-1 0 0,1 0 1,-1 0-1,0 0 0,0 0 0,0 0 0,-1 0 1,0 0-1,0 0 0,-1-1-7,-3-6-5,0 2 0,-1-1 0,0 1 0,-1 0 0,0 1 0,-1 0 0,0 0 0,-2-1 5,3 3-44,-2 1 0,1-1 1,0 2-1,-1-1 1,0 1-1,-1 1 0,-1-1 44,4 2-41,1 0 0,0 0 0,-1 1 0,0 0 0,1 1 0,-1-1 0,0 1 0,0 1 0,0 0-1,1 0 1,-1 0 0,0 1 0,0 0 0,0 1 0,1-1 0,-2 2 41,5-2-12,0 1-1,0-1 1,0 1 0,0 0 0,0 0 0,0 0 0,1 1-1,-1-1 1,1 1 0,0 0 0,0 0 0,0 0-1,0 0 1,0 1 0,0-1 0,1 1 0,0 0 0,0 0-1,0-1 1,0 1 0,1 1 0,-1-1 0,1 0-1,0 0 1,0 0 0,0 2 12,0 12-13,0-1 0,1 1 1,1 0-1,1-1 0,0 1 0,2 1 13,4 19-13,2-1 0,1 0-1,2 0 1,15 28 13,133 286-223,-150-327 214,-1-1-1,-1 2 0,-2-1 1,0 1-1,-1 0 0,-2 0 1,-1 1-1,-1 0 0,0-1 1,-3 1-1,0 0 0,-1 2 10,-1-11 22,2-1 36,0 0 0,-1 0 0,-1 0 0,-1 0 0,0-1 0,-1 0 0,-1 0 0,0 0 0,-1 0 0,0-1 0,-8 11-58,12-23 14,1 0-1,0 0 0,-1 0 0,0-1 0,1 1 1,-1-1-1,0 1 0,0-1 0,0 0 0,1 0 1,-1 0-1,-1-1 0,1 1 0,0 0 0,0-1 1,0 0-1,0 0 0,-3 0-13,-75-28 1,72 25-18,0 0 0,-1 0-1,1-1 1,0 0 0,1-1-1,-1 0 1,1 0 0,0-1-1,0 0 1,1 0 0,0-1-1,0 1 1,-5-8 17,9 5-3,-1 0 1,2-1-1,-1 0 0,1 1 1,1-1-1,0 0 0,0 0 1,1 0-1,0 0 0,1-6 3,1 13 0,-1-1 0,0 1 0,1-1 1,0 1-1,-1-1 0,1 1 0,1 0 0,-1 0 0,0 0 0,1 0 0,0 0 0,-1 1 1,1-1-1,0 1 0,0 0 0,3-2 0,8-7 5,82-74 62,-78 65-39,-2 1 0,0-2 1,-1 0-1,-1-1 1,-1-1-1,6-16-28,45-122 100,26-91 34,-83 237-105,0 1 0,0 0 0,2 1 1,0 0-1,0 0 0,1 1 0,0 1 1,1-1-1,1 1 0,0 1 0,0 0 1,1 1-1,0 1 0,0-1 0,8-1-29,66-29 60,-82 37-41,-4 1-17,-1 1 1,0 0 0,1-1-1,-1 1 1,0 0 0,0-1-1,1 1 1,-1 0 0,1 0-1,-1-1 1,0 1 0,1 0-1,-1 0 1,1 0 0,-1-1-1,0 1 1,1 0-1,-1 0 1,1 0 0,-1 0-1,1 0 1,-1 0 0,1 0-1,-1 0 1,0 0 0,1 0-1,-1 0 1,1 0 0,-1 0-1,1 0 1,-1 1 0,0-1-1,1 0 1,-1 0 0,1 0-1,-1 1 1,0-1 0,1 0-1,-1 1 1,0-1-1,1 0 1,-1 0 0,0 1-1,1-1 1,-1 1 0,0-1-1,0 0 1,1 1 0,-1-1-1,0 1 1,0-1 0,0 0-1,0 1 1,0-1 0,0 1-1,1-1 1,-1 1 0,0-1-1,0 1 1,0-1-1,0 0 1,-1 1 0,1 0-3,-8 89 330,26 167-264,1-154-69,-20-101 0,1 0 1,0-1-1,1 1 0,-1-1 0,0 1 1,0-1-1,1 1 0,-1-1 0,1 1 1,-1-1-1,1 1 0,0-1 0,-1 0 0,1 1 1,0-1-1,0 0 0,0 0 0,0 0 1,0 1-1,0-1 0,0 0 0,1 0 1,-1-1-1,0 1 0,1 0 0,-1 0 1,0 0-1,1-1 0,-1 1 0,1-1 0,-1 1 1,1-1-1,-1 0 0,1 0 0,-1 1 1,1-1-1,-1 0 0,1 0 0,0-1 1,-1 1-1,2 0 3,5-5-10,0 0 1,0 0-1,-1 0 0,0-1 1,0 0-1,0-1 1,0 0-1,-1 0 1,0 0-1,-1-1 0,0 1 1,0-1-1,0-1 1,-1 1-1,-1 0 0,3-8 10,14-47 2,-15 45 20,0 2 0,0-1 0,2 0 0,0 1 0,1 1 0,8-14-22,-14 28 4,0-1 0,-1 0 1,1 1-1,0-1 0,0 1 1,0 0-1,0-1 0,0 1 0,0 0 1,0 0-1,0 1 0,1-1 1,-1 0-1,0 1 0,0-1 0,1 1 1,-1 0-1,0-1 0,1 1 0,-1 0 1,0 1-1,1-1 0,-1 0 1,0 1-1,1-1 0,-1 1 0,0 0 1,0 0-1,0 0 0,0 0 1,1 0-1,-1 0 0,0 1-4,1-1-2,0 0-23,0 0 1,-1 0 0,1 1 0,-1-1-1,0 0 1,1 1 0,-1 0-1,0-1 1,0 1 0,0 0 0,0 0-1,0 0 1,-1 0 0,1 0-1,1 2 25,6 49-132,7 55 206,-14-75 31,14 77 310,-15-106-406,0 0 1,0 0 0,0-1-1,1 1 1,0-1-1,-1 1 1,1-1-1,0 1 1,0-1 0,1 0-1,-1 0 1,1 0-1,0 0 1,0 0 0,-1-1-1,2 1 1,-1-1-1,0 0 1,0 0-1,1 0 1,-1 0 0,1-1-1,0 1 1,-1-1-1,1 0 1,0 0-1,0-1 1,0 1 0,0-1-1,-1 1 1,1-1-1,0 0 1,2-1-10,6-2 3,1-1 1,-1-1 0,0 0-1,0-1 1,-1 0-1,0-1 1,0 0-1,0 0 1,-1-1 0,0-1-1,-1 0 1,1 0-1,-2-1 1,1 0-1,-1-1-3,19-18 10,172-196 16,-167 189-17,-3-2 0,-1 0 0,-2-2 0,2-8-9,-26 45 4,0 0 0,0 0 0,-1-1 0,1 1 1,-1 0-1,0-1 0,0 1 0,0-1 0,0 1 0,-1-1 0,0 1 0,1-1 0,-1 1 0,0-1 0,-1 0 0,1 1 0,-1-1 0,1 1 0,-1-1 0,0 1 0,-1 0 0,1-1 0,0 1 0,-1 0 0,0 0 0,0 0 0,0 0 1,0 0-1,0 0 0,-1 0-4,-2-2 2,-1 1 0,0 0-1,-1 1 1,1-1 0,0 1 0,-1 0 0,0 0 0,0 1 0,0 0 0,0 1 0,0-1 0,0 1 0,0 0 0,0 1 0,-1 0 0,1 0 0,0 1 0,0-1-1,-1 2 1,1-1 0,0 1 0,-1 0-2,-72 59-63,63-45 52,-47 55-3,59-66 12,1 1 0,0-1-1,0 1 1,0 0 0,1 0-1,0 0 1,0 0 0,0 0-1,1 1 1,0 0 0,0-1-1,0 6 3,-2 35-29,2 1 1,2-1-1,3 10 29,-2-40-12,-2-9 7,1 0 1,0-1-1,0 1 1,1 0-1,0-1 0,0 1 1,0-1-1,1 1 1,1-1-1,-1 0 1,1 1-1,0-1 0,1-1 1,0 1-1,0 0 1,0-1-1,1 0 0,0 0 1,1 0 4,0-1-3,0-1 0,0 0 0,0 0 0,1-1 1,-1 1-1,1-1 0,0-1 0,0 0 0,0 0 0,1 0 0,-1-1 1,0 1-1,0-2 0,1 1 0,-1-1 0,1-1 0,-1 1 0,0-1 1,1 0-1,-1-1 0,1 0 3,4-4 1,0 0-1,0-1 1,-1 0 0,0-1-1,-1 0 1,4-5-1,1 1 4,19-20 5,-1-1-1,-2-2 1,-1-1 0,-2-2 0,7-14-9,22-27 19,58-92 58,-57 82 3,37-126 141,-76 173-174,-2-2-1,-2 0 1,-2-1-1,-2 0 1,-2 0-1,-2-1 1,-2-10-47,-3-69 101,-2 124-99,-2-33 139,2 35-137,0-1 0,0 0 0,0 0 0,0 1 0,0-1 0,0 0 0,-1 1 0,1-1 0,0 0 0,0 0 0,0 1 0,0-1 0,-1 0 0,1 0 1,0 1-1,0-1 0,-1 0 0,1 0 0,0 0 0,0 0 0,-1 1 0,1-1 0,0 0 0,-1 0 0,1 0 0,0 0 0,-1 0 0,1 0 0,0 0 0,-1 0 0,1 0 0,0 0 0,-1 0 0,1 0 0,0 0 0,0 0 0,-1 0 0,1 0 0,0 0 1,-1 0-1,1 0 0,0-1 0,-1 1 0,1 0 0,0 0 0,0 0 0,-1 0 0,1-1 0,0 1 0,0 0 0,0 0 0,-1-1 0,1 1 0,0 0 0,0 0 0,0-1 0,0 1 0,-1 0 0,1-1 0,0 1 0,0 0 0,0-1 0,0 1 0,0 0 1,0-1-5,-45 95 111,36-67-118,-20 47-52,-32 137-141,-19 183-91,76-377 287,-11 51 51,2 1 1,3 1-1,4 0 0,2 35-47,5-86 14,0 1-1,2-2 0,1 1 1,0 0-1,1-1 0,1 1 0,1-1 1,0-1-1,2 2-13,-5-11-21,1 0 0,-1 0 0,2 0 0,-1-1 0,1 0 1,0 0-1,0 0 0,1 0 0,0-1 0,0-1 0,1 1 0,-1-1 0,1 0 0,0-1 1,1 0-1,-1 0 0,1-1 0,0 0 0,4 1 21,-2-2-133,1 0 0,0-1 1,1-1-1,-1 0 0,0 0 0,0-1 0,0-1 0,0 0 1,-1-1-1,12-3 133,-18 5-61,0-1 1,0 1-1,1-1 1,-1 0-1,-1-1 1,1 1-1,0-1 1,-1 0-1,1 0 1,-1-1-1,0 1 1,0-1-1,0 0 0,0 0 1,-1 0-1,0 0 1,0-1-1,0 0 1,0 1-1,-1-1 1,3-5 60,0-10-265,0-1 1,-1 1 0,-1-1-1,-1 0 1,0 0 0,-2 0-1,-1 0 1,-2-14 264,-10-41-912,-14 3 394</inkml:trace>
  <inkml:trace contextRef="#ctx0" brushRef="#br0" timeOffset="25643.445">11970 2224 8482,'2'-4'3218,"5"0"-2522,-2 2-221,45-25 1281,-33 25-1608,0 1 0,1 0-1,-1 2 1,0-1 0,1 2 0,-1 1-1,0 0 1,0 1 0,10 4-148,159 41 282,-39-12-264,-142-36-12,0 1-1,0-1 1,0 1 0,-1 0 0,1 0 0,-1 0 0,1 1-1,-1 0 1,0 0 0,0 0 0,0 0 0,-1 0-1,1 1 1,-1 0 0,1 0 0,-1 0 0,-1 0 0,1 0-1,0 1 1,-1-1 0,0 1 0,0 1-6,11 195 220,-12-182-214,0-2-4,0 1-1,1 0 0,1-1 0,1 0 0,0 0 0,2 4-1,-2-11-28,1 0 1,-1-1-1,1 1 0,1-1 1,0 0-1,0 0 0,1-1 0,0 0 1,0 0-1,1 0 0,0-1 1,1-1-1,-1 1 0,1-1 0,0-1 1,1 1-1,-1-2 0,1 1 0,6 1 28,-12-5-46,0 1 0,0 0-1,1-1 1,-1 0-1,0 0 1,1-1-1,-1 1 1,1-1-1,-1 0 1,1 0 0,-1 0-1,1-1 1,-1 1-1,1-1 1,-1 0-1,0 0 1,2-1 46,4-4-109,-1-1 0,0 0 0,0 0 0,-1 0 0,0-1 0,0 0 0,-1-1-1,0 0 1,5-8 109,35-64 2880,2-21-1492</inkml:trace>
  <inkml:trace contextRef="#ctx0" brushRef="#br0" timeOffset="25885.096">12860 1575 12035,'-15'12'4272,"-7"-4"-3831,24-4-329,1 6-729,-3-7-615,23-1-528,-25 4 912</inkml:trace>
  <inkml:trace contextRef="#ctx0" brushRef="#br0" timeOffset="26678.46">12451 2279 5489,'-11'-13'5251,"7"29"-5013,-35 150-372,4-38-460,16-63 79,9 9 214</inkml:trace>
  <inkml:trace contextRef="#ctx0" brushRef="#br0" timeOffset="28141.391">13618 2344 5873,'-13'-14'2517,"-12"-6"-1112,-1 18-912,20 0-438,5 0-18,-1 1 0,0 0 0,0 0 0,0 1 0,0-1 0,0 0 0,0 1 0,0-1 0,0 1 0,-1 0 0,1-1 0,0 1 0,0 0 0,0 0 0,0 0 0,0 1 0,0-1 0,-1 1 0,1-1 1,0 1-1,0-1 0,0 1 0,0 0 0,0 0 0,1 0 0,-1 0 0,0 1 0,0-1-37,-95 74 877,32-7-763,9 1-20,30-18-34,23-43-64,1 1 0,0 0 0,0 0 0,0 0 0,1 0 0,1 0 0,-1 0 0,2 0 0,-1 0 0,2 6 4,-1-6-5,-1-3-1,0-1 0,0 1-1,0-1 1,1 1 0,0-1 0,1 1 0,-1-1-1,1 0 1,0 0 0,0 1 0,1-1 0,-1-1-1,1 1 1,0 0 0,0-1 0,1 1 0,2 1 6,0-2-2,0-1 0,0 0 0,1-1 0,-1 1 0,1-1 1,0-1-1,-1 1 0,1-1 0,0 0 0,0-1 0,0 1 0,0-2 1,0 1-1,0-1 0,0 0 0,-1 0 0,1 0 0,0-1 0,-1-1 1,1 1-1,-1-1 0,1 0 0,-1 0 2,78-34 44,27-11 5,-88 40-39,45-10 14,-21 2-15,-43 16-4,-1 1 0,1 1-1,-1-1 1,1 1 0,-1-1 0,1 1 0,-1 0-1,0 0 1,0 0 0,0 1 0,0-1 0,0 1-1,-1 0 1,1 0 0,-1 0 0,0 0 0,0 0-1,0 0 1,0 0 0,0 1 0,-1-1 0,1 2-5,23 82 333,-24-84-331,0 0 0,1 0 0,-1 0 0,1 0 0,-1 0 0,1 0 0,0 0 0,0 0 0,0-1 0,0 1 0,1-1 0,-1 1 0,1-1 0,-1 0 0,1 0 0,0 0 0,0-1 0,0 1 0,0 0 0,0-1 0,0 0 0,0 0 0,0 0 0,1 0 0,-1 0 0,0-1 0,1 1 0,-1-1 0,0 0 0,1 0 0,-1 0 0,1-1 0,-1 1 0,0-1 0,0 0 0,1 0 0,-1 0 0,3-1-2,6-5 29,1 0 1,-1-1-1,0 0 1,-1 0-1,0-2 1,0 1-1,6-8-29,-8 4 69,0 1-1,-1-1 0,0 0 0,-1-1 1,0 0-1,-1 0 0,-1 0 0,0-1 0,-1 0 1,0 0-1,-1 0 0,-1 0 0,-1 0 0,0-7-68,0-23 191,-9 10 22,8 20-100,-5-15 228,-3 24-288,0 0-1,0 1 1,0 0 0,-1 1-1,0 0 1,0 0 0,-6-1-53,-12-6 7,-16-18-39,7 2-120,32 24 20,-1 1 0,0 0 0,0 1 0,1-1 0,-1 1 0,0 0 0,0 0 0,-1 0 0,1 1 0,0 0 0,0 0 0,0 0 0,0 1 0,0-1-1,0 1 1,0 1 0,0-1 0,0 0 0,0 1 0,1 0 0,-1 0 0,1 1 0,-1-1 0,-3 4 132,-12 5-584,1 1 1,1 1-1,0 1 0,1 0 1,0 1-1,2 1 0,-1 1 584,-15 25-1620,7 4 726</inkml:trace>
  <inkml:trace contextRef="#ctx0" brushRef="#br0" timeOffset="28867.233">14006 2368 4225,'2'-12'4815,"8"1"-4606,-6 6 340,6 12 143,6 39-426,29 51 47,-18-22 19,30 41 227,-53-109-531,0 0 0,1-1 0,0 1-1,0-1 1,0 0 0,1 0 0,0-1 0,0 0 0,0 0 0,6 3-28,1 0-48,0 0 0,1-1 1,0-1-1,0 0 0,1-1 1,-1-1-1,1 0 0,0-1 1,0 0-1,1-1 0,13-1 49,22 12-2695,-45-10 1995</inkml:trace>
  <inkml:trace contextRef="#ctx0" brushRef="#br0" timeOffset="29515.271">13767 2411 2705,'-2'-1'1232,"1"-1"-624,-5-13-96,1 2-16,-2-32 0,7 33 32,0 7 1,4 0-1,-2 4-40,-2 1-64,0 0-160,1 14-104,2 25-256,5 50-152,-2-27-768,4 7 664</inkml:trace>
  <inkml:trace contextRef="#ctx0" brushRef="#br0" timeOffset="30669.576">14403 1534 4545,'-1'-2'168,"-1"-1"0,1 1-1,0-1 1,0 1 0,0-1 0,0 1-1,0-1 1,0 0 0,1 1 0,-1-1 0,1 0-1,0 0 1,0 1 0,0-1 0,0 0 0,0 0-1,1 1 1,-1-1 0,1 0 0,-1 1 0,1-1-1,0 0 1,0 1 0,1-1 0,-1 1-1,0 0 1,1-2-168,-1 4 77,0 0-1,0 0 0,0-1 1,0 1-1,-1 0 0,1 0 1,0 0-1,0 0 0,0 0 1,0 0-1,0 0 0,-1 1 1,1-1-1,0 0 0,0 0 1,0 1-1,-1-1 0,1 0 1,0 1-1,0-1 0,-1 1 1,1-1-1,0 1 0,-1-1 1,1 1-1,0-1 0,-1 1 1,1 0-1,-1-1 0,1 1 1,-1 0-1,1 0 0,-1-1 1,0 1-1,1 0 0,-1 0 1,0-1-1,0 1 0,1 0 1,-1 0-1,0 0 0,0 0 1,0 0-1,0 0-76,9 17-118,100 146 829,-24-19-595,-6 4 0,-4 11-116,-61-126 1,0 2 0,-3-1 0,-1 2 0,-1-1 1,-2 1-1,-2 0 0,1 36-1,-6-2 41,-3 1 1,-4-1-1,-15 70-41,11-98 117,-2 1 1,-2-2-1,-2 0 0,-1 0 1,-19 28-118,35-66 10,-135 252 502,119-226-487,-2 0 0,-1-2-1,-1 0 1,-1-2-1,-7 5-24,-3-6-167,19-23-496,12-23-809,7-10 914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7:30:54.273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141 244 4345,'-67'-24'3239,"13"1"-1912,53 23-1323,1 0-1,-1 0 0,0 0 0,0 0 1,0 1-1,0-1 0,0 0 1,1 0-1,-1 1 0,0-1 0,0 1 1,1-1-1,-1 1 0,0-1 0,0 1 1,1-1-1,-1 1 0,1-1 1,-1 1-1,0 0 0,1-1 0,-1 1 1,1 0-1,-1 0 0,1-1 1,0 1-1,-1 0 0,1 0 0,0 0 1,0 0-1,0-1 0,-1 1 1,1 0-1,0 0 0,0 0 0,0 0 1,0 0-1,0-1 0,0 1-3,3 98-69,13 655-555,-13-573 486,6-31 61,7-33 116,-14-103-3,1-1 1,0 1 0,0 0-1,2-1 1,-1 1 0,2-1-1,0 0 1,5 8-37,-10-19 19,0 0-1,0-1 1,0 1-1,0 0 1,0 0-1,1-1 1,-1 1-1,0 0 1,1-1-1,-1 0 0,1 1 1,0-1-1,-1 0 1,1 0-1,0 0 1,0 0-1,0 0 1,0 0-1,0 0 1,0-1-1,0 1 1,0-1-1,0 1 1,0-1-1,0 0 1,0 0-1,0 0 1,0 0-1,0 0 1,1 0-1,-1-1 1,0 1-1,0-1 1,0 1-1,0-1 1,1 0-19,40-81 564,28-97 155,40-60 63,107-169-782,-166 316-6,21-31-44,-41 77-46,3 1 0,34-34 96,-12 25-142,-14 16-85,-36 28 79,4-3-208,-6 22-234,-12 24-1249,2-20-3890,-4-4 3933,3-4 1677,-10 9 119,-1 0 0,0-1 0,-1-1 0,0-1 0,-1 0 0,-1-1 0,-10 3 0,23-10 0,-1-1 0,1 0 0,0 0 0,-1 0 0,1-1 0,-1 0 0,1-1 0,-1 1 0,1-2 0,-1 1 0,0-1 0,1 0 0,-1 0 0,1-1 0,-3-1 0,-15-5 0,2 0 0,-1-2 0,1 0 0,1-2 0,0 0 0,0-1 0,1-2 0,0-1 0,18 14 29,0-1 0,-1 0 0,1 0 0,0 0 0,1 0 0,-1 0 0,0-1 0,1 1 0,0-1 0,0 0 0,0 1 0,0-1 0,1 0 0,-1 0 0,1 0 0,0-1 0,0 1 1,1 0-1,-1 0 0,1-1 0,0 1 0,0 0 0,0 0 0,1-1 0,-1 1 0,1 0 0,0 0 0,0 0 0,1 0 0,0-3-29,18-35 3785,-20 43-3755,0-1 1,0 0-1,0 0 1,0 0-1,0 1 1,0-1-1,0 0 1,0 0-1,0 1 1,0-1-1,0 0 1,0 0-1,0 1 1,0-1-1,1 0 1,-1 0-1,0 0 1,0 1-1,0-1 1,0 0-1,0 0 1,1 0-1,-1 0 1,0 1-1,0-1 1,0 0-1,0 0 1,1 0-1,-1 0 1,0 0-1,0 1 1,0-1-1,1 0 1,-1 0-1,0 0 1,0 0-1,1 0 1,-1 0-1,0 0 1,0 0-1,1 0 1,-1 0-1,0 0 1,0 0-1,0 0 1,1 0-1,-1 0 1,0 0-1,0 0 1,1-1-1,-1 1 1,0 0-1,0 0 1,0 0-1,1 0 1,-1 0-1,0 0 1,0-1-1,0 1 1,0 0-1,1 0 1,-1 0-1,0 0 1,0-1-1,0 1 1,0 0-1,0 0 1,0-1-1,1 1-30,5 22 442</inkml:trace>
  <inkml:trace contextRef="#ctx0" brushRef="#br0" timeOffset="261.459">498 300 7450,'41'513'-271,"-14"-137"-1802,-27-365 1977,28 258-2882,-10-183 2096,-18-84 919,1-1 1,-1 1 0,0-1 0,1 1 0,-1-1-1,1 1 1,0-1 0,-1 1 0,1-1 0,0 0-1,0 1 1,0-1 0,0 0 0,0 0 0,0 0 0,0 0-1,0 0 1,1 0 0,-1 0 0,0 0 0,1 0-1,-1 0 1,0-1 0,1 1 0,-1 0 0,1-1-1,-1 0 1,1 1 0,-1-1 0,1 0 0,0 0-1,-1 1 1,1-1 0,-1-1 0,1 1 0,-1 0-1,1 0 1,0 0 0,-1-1 0,1 1 0,-1-1 0,1 1-1,-1-1 1,0 0 0,1 0 0,-1 1 0,0-1-1,1 0 1,-1 0 0,0 0 0,0 0 0,0-1-1,0 1 1,0 0 0,0 0 0,0-1 0,0 1-1,0 0 1,-1-1 0,1 0-38,9-15 345,0-1 0,-2 0 0,0 0-1,-1-1 1,-1 1 0,0-2 0,1-12-345,15-47-52,4 13-1300,3 2 0,34-56 1352,14-27-1016,42-115 2601,38-46 2833,-108 166-3379,-47 138-1027,-1 0 0,0-1-1,0 1 1,0 0 0,0 0 0,-1-1 0,0 1-1,0 0 1,0-1 0,0 1 0,-1 0 0,0-1 0,0 1-1,0-1-11,-15-14-33</inkml:trace>
  <inkml:trace contextRef="#ctx0" brushRef="#br0" timeOffset="2562.809">1664 1 6153,'-4'1'44,"0"0"-1,0 0 0,1 0 1,-1 0-1,1 1 0,-1 0 1,1 0-1,-1 0 0,1 0 1,0 0-1,0 0 0,0 1 1,0 0-1,1 0 0,-1-1 1,1 1-1,-1 1 0,1-1 0,0 0 1,0 1-1,1-1 0,-1 1 1,1-1-1,-1 2-43,1-3 6,-9 20-1,1 0-1,0 1 1,2 0 0,-3 14-5,8-27 0,-23 93 0,13 2-6,4 1 0,4 0 0,8 57 6,19 174-157,-8-216 85,-6-78 85,-4-23 121,-2 1 0,0 0 1,0 0-1,-2 0 0,-2 18-134,1-35 58,0-1 0,-1 1 1,0-1-1,1 0 0,-1 0 0,0 1 0,-1-1 1,1 0-1,-1 0 0,1 0 0,-1 0 0,0 0 1,0-1-1,0 1 0,0-1 0,-1 1 0,1-1 1,-1 0-1,0 0 0,1 0 0,-1 0 0,0 0 1,0 0-1,0-1 0,-1 1-58,3-2 9,1 0 1,-1 1-1,0-1 1,0 0-1,0 0 1,0 0-1,0 0 0,0 0 1,1 0-1,-1 0 1,0 0-1,0 0 1,0 0-1,0 0 1,0 0-1,0-1 0,1 1 1,-1 0-1,0-1 1,0 1-1,0-1 1,1 1-1,-1-1 1,0 1-1,0-1 0,1 1 1,-1-1-1,1 0 1,-1 1-1,0-1 1,1 0-1,-1 1 0,1-1 1,0 0-1,-1 0 1,1 0-1,-1 0 1,1 1-1,0-1 1,0 0-1,0 0 0,0 0 1,-1 0-1,1 0 1,0 0-1,0 1 1,1-1-1,-1 0 1,0 0-1,0 0 0,0 0-9,-1-30-108,2-1-1,1 1 0,1 0 0,2 0 0,1 0 1,1 1-1,10-25 109,-1 8-160,3 1 0,2 0 1,2 2-1,2 0 0,2 1 160,-14 23-62,0 0-1,2 1 1,0 0 0,1 2-1,1 0 1,0 0-1,2 2 1,0 0 0,4-1 62,-16 12-5,0 0 1,1 0 0,-1 1 0,1 0-1,0 0 1,0 1 0,0 0 0,0 1-1,0 0 1,1 0 0,-1 1 0,0 0-1,0 0 1,1 0 0,-1 2 0,0-1-1,0 1 1,0 0 0,0 0 0,0 1-1,-1 0 1,1 1 4,10 5-6,-1 1-1,0 1 0,-1 1 1,0 0-1,-1 1 0,0 1 1,-1 0-1,-1 1 0,0 1 1,-1 0-1,1 3 7,-7-11 44,0 1-1,-1 0 1,0 0 0,0 0-1,-1 0 1,0 1 0,-1 0 0,0 0-1,-1 0 1,0 0 0,0 0 0,-1 0-1,0 1 1,-1-1 0,0 0-1,-1 1 1,0-1 0,0 0 0,-1 0-1,-1 0 1,1 0 0,-2 0-1,-2 6-43,-3-3 125,-1-1-1,0 0 0,0-1 0,-1 0 1,-1-1-1,0 0 0,0-1 0,-8 4-124,-8 8 105,20-15-91,-33 28-1,-1-3-1,-2-1 1,-1-2 0,0-2 0,-2-3-1,-1-1 1,-31 9-13,77-30-21,-1 0-1,1 0 0,-1 0 1,1 0-1,-1 0 1,1 0-1,-1 0 1,0-1-1,1 1 1,-1-1-1,0 0 1,0 0-1,1 0 1,-1 0-1,0-1 1,1 1-1,-1-1 1,0 1-1,1-1 0,-1 0 1,0 0-1,1 0 1,0 0-1,-1-1 1,1 1-1,0-1 1,-1 1-1,1-1 1,0 0-1,0 0 1,0 0-1,1 0 1,-1 0-1,0 0 1,0-2 21,-10-31-291</inkml:trace>
  <inkml:trace contextRef="#ctx0" brushRef="#br0" timeOffset="3228.314">140 2515 5497,'315'-69'2583,"103"-41"-1800,-333 83-637,-1-4 0,-1-3 0,-2-4 0,44-30-146,197-121 243,209-76-614,-349 179-5,-35 34 134,-105 29-328,-37 6 377</inkml:trace>
  <inkml:trace contextRef="#ctx0" brushRef="#br0" timeOffset="4234.276">511 3439 5465,'-1'2'416,"1"-2"-381,-1 0 0,1 0 1,0 0-1,-1 0 1,1 1-1,0-1 0,-1 0 1,1 0-1,0 0 1,0 0-1,-1 1 0,1-1 1,0 0-1,0 0 1,-1 1-1,1-1 0,0 0 1,0 1-1,0-1 1,-1 0-1,1 1 0,0-1 1,0 0-1,0 0 1,0 1-1,0-1 0,0 0 1,0 1-1,0-1 1,0 1-1,0-1 0,0 0 1,0 1-1,0-1 1,0 0-1,0 1 0,0-1 1,0 0-1,0 1 1,0-1-1,0 0 0,1 1 1,-1-1-1,0 0 1,0 0-1,0 1 0,1-1 1,-1 0-1,0 0 1,0 1-1,1-1 0,-1 0 1,0 0-1,0 0 1,1 1-1,-1-1 0,0 0 1,1 0-1,-1 0 1,0 0-1,1 0 0,-1 0 1,0 1-1,1-1 1,-1 0-1,0 0 0,1 0-35,4-2 40,0 1 0,-1-1-1,1 0 1,-1-1 0,0 1 0,1-1-1,-1 0 1,0 0 0,0 0-1,-1 0 1,1-1 0,-1 1-1,1-1 1,-1 0 0,1-3-40,0 3 10,55-90 45,-44 66-57,329-626-345,-330 629 339,-8 14 7,0-1 1,1 1-1,0 1 1,1-1-1,0 1 1,0 1-1,2-1 1,-9 9 4,-1 0 0,1 0-1,0 0 1,0 1-1,-1-1 1,1 0-1,0 1 1,0-1-1,0 0 1,0 1-1,0-1 1,0 1-1,0 0 1,0-1-1,0 1 1,0 0-1,0-1 1,0 1-1,0 0 1,0 0 0,0 0-1,1 0 1,-1 0-1,0 0 1,0 0-1,0 1 1,0-1-1,0 0 1,0 1-1,0-1 1,0 0-1,0 1 1,0-1-1,0 1 1,0 0-1,0-1 1,0 1-1,-1 0 1,1-1 0,0 1-1,0 0-3,20 50 204,-9 15 5,-3 1-1,-3 0 1,-2 55-209,-16 287 571,11-323-392,3-72-171,6-32-100,37-179-394,-42 184 459,9-34-64,1 0 0,2 2 1,3 0-1,22-42 91,-40 86 10,1-1 0,0 0 0,0 0 1,0 1-1,0-1 0,0 0 0,0 1 0,0-1 1,0 1-1,1-1 0,-1 1 0,0 0 0,1 0 1,0 0-1,-1-1 0,1 1 0,-1 1 1,1-1-1,0 0 0,0 0 0,0 1 0,-1-1 1,1 1-1,0-1 0,0 1 0,0 0 0,0 0 1,0 0-1,0 0 0,0 0 0,0 0 1,0 0-1,-1 1 0,1-1 0,0 1 0,0-1 1,0 1-1,0 0 0,-1 0 0,1-1 0,0 1 1,-1 1-1,1-1 0,0 0-10,21 18 227,-20-15-207,1-1 1,-1 0-1,1 0 1,-1 0 0,1-1-1,0 1 1,0-1-1,0 0 1,0 0 0,1 0-1,-1-1 1,0 1-1,1-1 1,-1 0 0,1 0-1,1-1-20,40-4 23,-45 4-23,0 0 1,0 0-1,1 0 1,-1 0-1,0 0 0,0 1 1,1-1-1,-1 0 1,0 1-1,0-1 0,0 1 1,0 0-1,1-1 1,-1 1-1,0 0 0,0-1 1,0 1-1,-1 0 1,1 0-1,0 0 0,0 0 1,0 0-1,-1 0 1,1 0-1,0 0 1,-1 1-1,1-1 0,-1 0 1,1 0-1,-1 0 1,0 1-1,1-1 0,-1 0 1,0 0-1,0 1 1,0-1-1,0 0 0,0 0 1,0 1-1,0-1 1,-1 0-1,1 0 1,0 1-1,-1-1 0,1 0 1,-1 0-1,1 0 1,-1 0-1,0 1 0,1-1 1,-1 0-1,0 0 0,-52 187 482,49-174-450,2-10-28,0 0 1,0 0 0,1 0 0,0 0 0,-1 0 0,2 0 0,-1 1-1,0-1 1,1 0 0,0 0 0,0 1 0,0-1 0,1 0-1,-1 0 1,1 1 0,0-1 0,0 0 0,0 0 0,1 0-5,-1-2-7,1-1 1,-1 0-1,0 0 1,1 0-1,-1 0 1,1 0-1,-1-1 1,1 1-1,-1 0 1,1-1-1,0 1 1,-1-1-1,1 1 1,0-1-1,-1 0 1,1 0-1,0 0 1,0 0-1,-1 0 1,1 0-1,0 0 1,-1-1-1,1 1 1,0-1 0,-1 1-1,1-1 1,0 1-1,-1-1 1,1 0-1,-1 0 1,1 0-1,-1 0 1,0 0-1,1 0 1,-1 0-1,0 0 1,0-1-1,0 1 1,0 0-1,0-1 1,0 1-1,0-1 1,0 1-1,0-2 7,20-23-85,-2 0-1,0-2 0,-2 0 0,6-14 86,6-11-75,171-320-224,-194 362 306,-4 6 10,1 0 0,0 0 0,0 1 0,0-1 0,0 0 0,1 1 0,0 0 0,0 0 0,0 0 0,0 1 1,5-4-18,-9 7 11,1-1 1,-1 1-1,1 0 1,-1-1-1,1 1 1,-1 0-1,1-1 1,0 1 0,-1 0-1,1 0 1,0-1-1,-1 1 1,1 0-1,0 0 1,-1 0 0,1 0-1,0 0 1,-1 0-1,1 0 1,0 0-1,-1 0 1,1 0-1,0 1 1,-1-1 0,1 0-1,0 0 1,-1 1-1,1-1 1,-1 0-1,1 1 1,-1-1-1,1 0 1,0 1 0,-1-1-1,1 1 1,-1-1-1,0 1 1,1-1-1,-1 1 1,1 0-12,6 31 412,-9 106 86,-23 233-245,22-252-1090,4-112-372,0-8 892</inkml:trace>
  <inkml:trace contextRef="#ctx0" brushRef="#br0" timeOffset="4767.253">2212 2276 4385,'157'-164'3350,"-136"145"-3232,0 1 0,1 1 0,1 1 0,1 0 0,0 2 0,1 1-1,21-8-117,-42 19 1,-1 0-1,1 0 0,-1 1 0,1-1 1,0 1-1,0-1 0,-1 1 0,1 0 0,0 1 1,0-1-1,0 1 0,0 0 0,0 0 0,0 0 1,0 0-1,0 1 0,0-1 0,0 1 0,0 0 1,0 0-1,-1 1 0,1-1 0,0 1 0,-1 0 1,1 0-1,-1 0 0,0 0 0,1 0 0,-1 1 1,0 0-1,0-1 0,-1 1 0,2 2 0,-1 4-4,-1 0 0,0-1 0,0 1 1,-1 0-1,0 0 0,-1 1 0,0-1 0,0 0 0,-1 0 0,0 0 0,-1 0 0,0 0 0,-1 2 4,-6 23 0,-1-1-1,-2 0 1,-1-1-1,-2 0 1,0-1-1,-3-1 0,-8 11 1,-61 71 401,82-107-332,4-3-22,-1-1 1,0 1-1,1 0 1,-1-1-1,1 1 0,-1 0 1,1 0-1,0 0 1,0 0-1,0 0 1,0 0-1,0 0 1,0 1-1,1-1 1,-1 0-1,1 0 1,-1 1-1,1-1 0,0 2-47,2-3 47,0 0 0,-1 0 0,1 0 0,0 0 0,0-1 0,0 1 0,1 0-1,-1-1 1,0 1 0,0-1 0,0 0 0,0 0 0,0 0 0,1 0-1,-1 0 1,0 0 0,0-1 0,0 1 0,0-1 0,0 1 0,1-2-47,108-41 542,-64 24-714,2 1-1,-1 3 1,50-9 172,-12 13-275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7:31:46.098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136 176 7514,'-46'-136'3202,"43"97"-2844,3 39-354,0 0 1,0 0-1,0 0 0,0 1 0,1-1 1,-1 0-1,0 0 0,0 0 1,0 0-1,1 0 0,-1 1 0,0-1 1,0 0-1,1 0 0,-1 0 1,0 0-1,0 0 0,1 0 0,-1 0 1,0 0-1,0 0 0,1 0 1,-1 0-1,0 0 0,0 0 0,1 0 1,-1 0-1,0 0 0,0 0 1,0-1-1,1 1 0,-1 0 0,0 0 1,0 0-1,0 0 0,1 0 0,-1-1 1,0 1-1,0 0-4,9 36-44,-1 48-28,-3 48 28,-3 65 104,-6 55 73,-13 37 43,-75 1162 217,87-1138-906,20 110 513,-11-322-264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7:31:46.349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96 1 5233,'-17'91'4729</inkml:trace>
  <inkml:trace contextRef="#ctx0" brushRef="#br0" timeOffset="1">57 119 5569,'-56'-39'5577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B850-2602-4615-ABA4-3B011691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2A813-D9C6-4923-8ABB-F20B6914A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659CC-E5AD-4710-A0F8-54A9CBC1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4C19-2EFF-49C6-8E8A-8F842B38675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E9CC2-0619-4813-A731-C15214DC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DE23A-1544-463E-9484-A0DA285E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5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05F9-52A1-45C8-99ED-8E54429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55174-67D0-4567-99A6-0133D45C1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79C3C-80AC-4605-B5E4-BBD6FA2C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4C19-2EFF-49C6-8E8A-8F842B38675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AD0E-16B5-49EC-B545-E0905B25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E472E-157B-4902-8C94-9447763A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0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073F4-032E-4235-807C-3C80DAEC5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5ECD7-24CA-43EE-BCFC-5EF95DFB7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4BF85-5E3B-46A3-95DC-C436FDDA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4C19-2EFF-49C6-8E8A-8F842B38675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E7B80-B1B2-47B2-BB4A-3044AB24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BA6AD-8F0F-4F53-8AB7-121FD819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0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FAD2-B2CE-4EB9-9366-2A4C6621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AEC6-C5CA-4141-88CA-F18EBF07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A3DEA-8172-4A74-921E-2A672962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4C19-2EFF-49C6-8E8A-8F842B38675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4A82-DE23-4C4F-BB8F-6018090F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096C-1E97-46A6-81AC-45717904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F57C-08CA-4810-8868-8FBD149E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DFD33-4C64-4ED3-9303-3A4CBF575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78836-EEAD-4001-A60F-D929AA2B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4C19-2EFF-49C6-8E8A-8F842B38675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ECCD3-A356-4F01-A9EF-87C9FAA2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DF116-B9FF-416A-B9CF-6486A4A7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0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E079-E188-47EA-9970-C066D517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BB33-648D-4BA5-8F34-71BFA0960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92550-2C0B-4F03-AE6E-6099A366C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637DA-312E-47CB-B9A2-E24E32B1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4C19-2EFF-49C6-8E8A-8F842B38675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CA391-1D1D-47D0-B45E-D2EE2AB1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FD2CA-77CD-4A9D-A275-11C87699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7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1709-DB55-4F64-837F-15121C84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66C8B-F28E-455A-BA23-5DCD2350D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38501-9A00-4D95-B33A-5092C4B78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64031-FDC3-4739-81D0-8FF46B38B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3E3AC-F43F-41B0-BE40-76F93ED6C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B7570-3B7F-4CC7-B54A-A62C54CE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4C19-2EFF-49C6-8E8A-8F842B38675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0D6BC-8ADB-4C09-B68C-EA4D4331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FD1F8-1193-465C-AB6B-C6FC401E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3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FD54-E1AD-45D5-AFB7-353A105A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4554B-CCCA-4CF9-9ABC-E1D94CE1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4C19-2EFF-49C6-8E8A-8F842B38675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07F1F-1510-4245-BAB9-ADA7AEE7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D2B67-AD9A-40F6-8281-620A5603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4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E7D77-A0E0-4502-B4EB-30DF9EC9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4C19-2EFF-49C6-8E8A-8F842B38675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96B50-7ECB-428F-BD79-D0BE2607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1274E-0205-4121-A0B3-45E41145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4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9043-3348-44C6-89FB-E0F90807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11EC-FF06-4B2D-94C8-E7225F7C0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53A24-6AA4-4518-BCF8-E55158F9A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F3CA9-D06B-43DA-9EA5-5DFE8245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4C19-2EFF-49C6-8E8A-8F842B38675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00C82-8343-4BD7-BCE5-3607E882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A835B-A500-4CC7-AAE6-980B581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3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76D0-7B66-4167-BDAE-79A7318D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D52F6-AC2D-4685-B91C-B97F85868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471AB-EC0F-41F4-AF87-CE4667D82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B2236-8506-4EEA-A0A3-550C4207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4C19-2EFF-49C6-8E8A-8F842B38675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BD2B-EC22-4243-B6D7-68FDA509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61B1C-329C-4915-A238-21349052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42C8A-4B7A-48FD-BA9A-DDB71DFB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81660-081D-4532-A5C8-3C8180FD3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78E24-CA4C-4F81-A4A8-B9B7E7381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D4C19-2EFF-49C6-8E8A-8F842B38675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D7746-0EC9-4B61-A886-654303788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1CF73-9053-4760-A1F6-A48FEA7C7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0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customXml" Target="../ink/ink2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2.xm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60.png"/><Relationship Id="rId7" Type="http://schemas.openxmlformats.org/officeDocument/2006/relationships/image" Target="../media/image80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7.xml"/><Relationship Id="rId11" Type="http://schemas.openxmlformats.org/officeDocument/2006/relationships/image" Target="../media/image100.png"/><Relationship Id="rId5" Type="http://schemas.openxmlformats.org/officeDocument/2006/relationships/image" Target="../media/image70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../media/image16.png"/><Relationship Id="rId18" Type="http://schemas.openxmlformats.org/officeDocument/2006/relationships/customXml" Target="../ink/ink48.xml"/><Relationship Id="rId3" Type="http://schemas.openxmlformats.org/officeDocument/2006/relationships/image" Target="../media/image11.png"/><Relationship Id="rId21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customXml" Target="../ink/ink45.xml"/><Relationship Id="rId17" Type="http://schemas.openxmlformats.org/officeDocument/2006/relationships/image" Target="../media/image18.png"/><Relationship Id="rId25" Type="http://schemas.openxmlformats.org/officeDocument/2006/relationships/image" Target="../media/image45.png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20" Type="http://schemas.openxmlformats.org/officeDocument/2006/relationships/customXml" Target="../ink/ink4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2.xml"/><Relationship Id="rId11" Type="http://schemas.openxmlformats.org/officeDocument/2006/relationships/image" Target="../media/image15.png"/><Relationship Id="rId24" Type="http://schemas.openxmlformats.org/officeDocument/2006/relationships/customXml" Target="../ink/ink51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10" Type="http://schemas.openxmlformats.org/officeDocument/2006/relationships/customXml" Target="../ink/ink44.xml"/><Relationship Id="rId19" Type="http://schemas.openxmlformats.org/officeDocument/2006/relationships/image" Target="../media/image19.png"/><Relationship Id="rId4" Type="http://schemas.openxmlformats.org/officeDocument/2006/relationships/customXml" Target="../ink/ink41.xml"/><Relationship Id="rId9" Type="http://schemas.openxmlformats.org/officeDocument/2006/relationships/image" Target="../media/image14.png"/><Relationship Id="rId14" Type="http://schemas.openxmlformats.org/officeDocument/2006/relationships/customXml" Target="../ink/ink46.xml"/><Relationship Id="rId22" Type="http://schemas.openxmlformats.org/officeDocument/2006/relationships/customXml" Target="../ink/ink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29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customXml" Target="../ink/ink19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.xml"/><Relationship Id="rId11" Type="http://schemas.openxmlformats.org/officeDocument/2006/relationships/image" Target="../media/image28.png"/><Relationship Id="rId24" Type="http://schemas.openxmlformats.org/officeDocument/2006/relationships/customXml" Target="../ink/ink25.xml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customXml" Target="../ink/ink18.xml"/><Relationship Id="rId19" Type="http://schemas.openxmlformats.org/officeDocument/2006/relationships/image" Target="../media/image32.png"/><Relationship Id="rId4" Type="http://schemas.openxmlformats.org/officeDocument/2006/relationships/customXml" Target="../ink/ink15.xml"/><Relationship Id="rId9" Type="http://schemas.openxmlformats.org/officeDocument/2006/relationships/image" Target="../media/image27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1155FF-032C-4700-8201-3BBFA392D1CD}"/>
                  </a:ext>
                </a:extLst>
              </p14:cNvPr>
              <p14:cNvContentPartPr/>
              <p14:nvPr/>
            </p14:nvContentPartPr>
            <p14:xfrm>
              <a:off x="722520" y="695880"/>
              <a:ext cx="3939480" cy="776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1155FF-032C-4700-8201-3BBFA392D1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880" y="678240"/>
                <a:ext cx="3975120" cy="8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C273431-2577-4728-8F3C-BF2683189A74}"/>
                  </a:ext>
                </a:extLst>
              </p14:cNvPr>
              <p14:cNvContentPartPr/>
              <p14:nvPr/>
            </p14:nvContentPartPr>
            <p14:xfrm>
              <a:off x="8458200" y="515520"/>
              <a:ext cx="2021400" cy="1071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C273431-2577-4728-8F3C-BF2683189A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0200" y="497880"/>
                <a:ext cx="2057040" cy="11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C81BAAE-A8BE-41B9-9713-A5D191B59957}"/>
                  </a:ext>
                </a:extLst>
              </p14:cNvPr>
              <p14:cNvContentPartPr/>
              <p14:nvPr/>
            </p14:nvContentPartPr>
            <p14:xfrm>
              <a:off x="6080040" y="456840"/>
              <a:ext cx="1542600" cy="1106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C81BAAE-A8BE-41B9-9713-A5D191B599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2396" y="439200"/>
                <a:ext cx="1578248" cy="11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CA24162-43AE-41C3-A475-6DA2663B7A5D}"/>
                  </a:ext>
                </a:extLst>
              </p14:cNvPr>
              <p14:cNvContentPartPr/>
              <p14:nvPr/>
            </p14:nvContentPartPr>
            <p14:xfrm>
              <a:off x="8654400" y="2011320"/>
              <a:ext cx="3201840" cy="38221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CA24162-43AE-41C3-A475-6DA2663B7A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36760" y="1993680"/>
                <a:ext cx="3237480" cy="38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BBC0852-C741-44E1-AEC7-2860037ED674}"/>
                  </a:ext>
                </a:extLst>
              </p14:cNvPr>
              <p14:cNvContentPartPr/>
              <p14:nvPr/>
            </p14:nvContentPartPr>
            <p14:xfrm>
              <a:off x="3239280" y="1774080"/>
              <a:ext cx="3880080" cy="3491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BBC0852-C741-44E1-AEC7-2860037ED6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1280" y="1756080"/>
                <a:ext cx="3915720" cy="35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9706C47-F03A-4ED2-9A69-6E3528E16EB2}"/>
                  </a:ext>
                </a:extLst>
              </p14:cNvPr>
              <p14:cNvContentPartPr/>
              <p14:nvPr/>
            </p14:nvContentPartPr>
            <p14:xfrm>
              <a:off x="6583178" y="5464442"/>
              <a:ext cx="5350680" cy="1274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9706C47-F03A-4ED2-9A69-6E3528E16E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65538" y="5446442"/>
                <a:ext cx="5386320" cy="13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982F27-C20B-4073-BAA8-71C0BCCD602F}"/>
                  </a:ext>
                </a:extLst>
              </p14:cNvPr>
              <p14:cNvContentPartPr/>
              <p14:nvPr/>
            </p14:nvContentPartPr>
            <p14:xfrm>
              <a:off x="7900567" y="1994805"/>
              <a:ext cx="1064520" cy="1244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982F27-C20B-4073-BAA8-71C0BCCD60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82567" y="1977160"/>
                <a:ext cx="1100160" cy="12805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039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6E7504F-61F8-4FCF-BE20-2C2EE928F303}"/>
                  </a:ext>
                </a:extLst>
              </p14:cNvPr>
              <p14:cNvContentPartPr/>
              <p14:nvPr/>
            </p14:nvContentPartPr>
            <p14:xfrm>
              <a:off x="5700247" y="2395635"/>
              <a:ext cx="2962800" cy="16948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6E7504F-61F8-4FCF-BE20-2C2EE928F3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1607" y="2341995"/>
                <a:ext cx="2980440" cy="18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5ACC84F-ACBB-4F69-9FEF-916C79AF90C7}"/>
                  </a:ext>
                </a:extLst>
              </p14:cNvPr>
              <p14:cNvContentPartPr/>
              <p14:nvPr/>
            </p14:nvContentPartPr>
            <p14:xfrm>
              <a:off x="352447" y="-130635"/>
              <a:ext cx="11173680" cy="441843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5ACC84F-ACBB-4F69-9FEF-916C79AF90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448" y="-148276"/>
                <a:ext cx="11209319" cy="44540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02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5D15995-D194-4819-BB5E-691909A3EAD0}"/>
                  </a:ext>
                </a:extLst>
              </p14:cNvPr>
              <p14:cNvContentPartPr/>
              <p14:nvPr/>
            </p14:nvContentPartPr>
            <p14:xfrm>
              <a:off x="2752567" y="1409445"/>
              <a:ext cx="509760" cy="3124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5D15995-D194-4819-BB5E-691909A3EA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2927" y="1229805"/>
                <a:ext cx="68940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FECADEB-1A6B-47D1-BE03-E39EB674E758}"/>
                  </a:ext>
                </a:extLst>
              </p14:cNvPr>
              <p14:cNvContentPartPr/>
              <p14:nvPr/>
            </p14:nvContentPartPr>
            <p14:xfrm>
              <a:off x="2795767" y="1786365"/>
              <a:ext cx="368280" cy="5572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FECADEB-1A6B-47D1-BE03-E39EB674E7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6127" y="1606365"/>
                <a:ext cx="547920" cy="9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2291475-8F68-4657-9817-1B53236665F7}"/>
                  </a:ext>
                </a:extLst>
              </p14:cNvPr>
              <p14:cNvContentPartPr/>
              <p14:nvPr/>
            </p14:nvContentPartPr>
            <p14:xfrm>
              <a:off x="3296887" y="1533285"/>
              <a:ext cx="512280" cy="3502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2291475-8F68-4657-9817-1B53236665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06887" y="1353285"/>
                <a:ext cx="69192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1B1C1A5-DFFB-417E-9103-23955326455D}"/>
                  </a:ext>
                </a:extLst>
              </p14:cNvPr>
              <p14:cNvContentPartPr/>
              <p14:nvPr/>
            </p14:nvContentPartPr>
            <p14:xfrm>
              <a:off x="3315247" y="1908045"/>
              <a:ext cx="296640" cy="28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1B1C1A5-DFFB-417E-9103-2395532645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25607" y="1728045"/>
                <a:ext cx="47628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4FBD43C-0AF0-4363-8C8B-A223116BD7AE}"/>
                  </a:ext>
                </a:extLst>
              </p14:cNvPr>
              <p14:cNvContentPartPr/>
              <p14:nvPr/>
            </p14:nvContentPartPr>
            <p14:xfrm>
              <a:off x="145087" y="-342675"/>
              <a:ext cx="11804400" cy="66052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4FBD43C-0AF0-4363-8C8B-A223116BD7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087" y="-360316"/>
                <a:ext cx="11840040" cy="66409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83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901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57C1B55-9EF0-4818-8679-208E1C15BAE8}"/>
                  </a:ext>
                </a:extLst>
              </p14:cNvPr>
              <p14:cNvContentPartPr/>
              <p14:nvPr/>
            </p14:nvContentPartPr>
            <p14:xfrm>
              <a:off x="1288697" y="974931"/>
              <a:ext cx="1877760" cy="4124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57C1B55-9EF0-4818-8679-208E1C15BA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0697" y="956931"/>
                <a:ext cx="1913400" cy="41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3F5C626-44B4-499E-9645-8DD4818C0003}"/>
                  </a:ext>
                </a:extLst>
              </p14:cNvPr>
              <p14:cNvContentPartPr/>
              <p14:nvPr/>
            </p14:nvContentPartPr>
            <p14:xfrm>
              <a:off x="2781977" y="1008051"/>
              <a:ext cx="2877840" cy="4151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3F5C626-44B4-499E-9645-8DD4818C00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4335" y="990411"/>
                <a:ext cx="2913484" cy="41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6B016CD-DC14-4211-9E84-46041A099030}"/>
                  </a:ext>
                </a:extLst>
              </p14:cNvPr>
              <p14:cNvContentPartPr/>
              <p14:nvPr/>
            </p14:nvContentPartPr>
            <p14:xfrm>
              <a:off x="6219977" y="424851"/>
              <a:ext cx="2143080" cy="8190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6B016CD-DC14-4211-9E84-46041A0990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01977" y="407211"/>
                <a:ext cx="217872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3273C40-F2A9-41FE-9AC9-726FFFA11A5B}"/>
                  </a:ext>
                </a:extLst>
              </p14:cNvPr>
              <p14:cNvContentPartPr/>
              <p14:nvPr/>
            </p14:nvContentPartPr>
            <p14:xfrm>
              <a:off x="8500577" y="363651"/>
              <a:ext cx="3001320" cy="1102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3273C40-F2A9-41FE-9AC9-726FFFA11A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82937" y="346011"/>
                <a:ext cx="3036960" cy="11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9B22E67-806D-4927-9F9F-F692B51FAB06}"/>
                  </a:ext>
                </a:extLst>
              </p14:cNvPr>
              <p14:cNvContentPartPr/>
              <p14:nvPr/>
            </p14:nvContentPartPr>
            <p14:xfrm>
              <a:off x="8519657" y="2506011"/>
              <a:ext cx="2692800" cy="13809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9B22E67-806D-4927-9F9F-F692B51FAB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01657" y="2488011"/>
                <a:ext cx="2728440" cy="141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763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A4A5546-650C-4FAF-958A-D05900027339}"/>
                  </a:ext>
                </a:extLst>
              </p14:cNvPr>
              <p14:cNvContentPartPr/>
              <p14:nvPr/>
            </p14:nvContentPartPr>
            <p14:xfrm>
              <a:off x="835817" y="354291"/>
              <a:ext cx="10891080" cy="4400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A4A5546-650C-4FAF-958A-D059000273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176" y="336650"/>
                <a:ext cx="10926721" cy="4435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C3BE01A-3289-48D1-BF3B-565DC38C3EA4}"/>
                  </a:ext>
                </a:extLst>
              </p14:cNvPr>
              <p14:cNvContentPartPr/>
              <p14:nvPr/>
            </p14:nvContentPartPr>
            <p14:xfrm>
              <a:off x="2547617" y="5288451"/>
              <a:ext cx="3774600" cy="9086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C3BE01A-3289-48D1-BF3B-565DC38C3E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9975" y="5270804"/>
                <a:ext cx="3810243" cy="944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F3FAAA4-B1C2-4729-B5B8-3CB74AD0368C}"/>
                  </a:ext>
                </a:extLst>
              </p14:cNvPr>
              <p14:cNvContentPartPr/>
              <p14:nvPr/>
            </p14:nvContentPartPr>
            <p14:xfrm>
              <a:off x="6298457" y="5599131"/>
              <a:ext cx="1491120" cy="2185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F3FAAA4-B1C2-4729-B5B8-3CB74AD036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80813" y="5581131"/>
                <a:ext cx="1526769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DF96571-A42D-4DC2-9E1D-16D9D31BCF70}"/>
                  </a:ext>
                </a:extLst>
              </p14:cNvPr>
              <p14:cNvContentPartPr/>
              <p14:nvPr/>
            </p14:nvContentPartPr>
            <p14:xfrm>
              <a:off x="7466657" y="5969211"/>
              <a:ext cx="743760" cy="243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DF96571-A42D-4DC2-9E1D-16D9D31BCF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49008" y="5951211"/>
                <a:ext cx="779417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27DC256-43AB-449B-B43D-987FBBC1EE5C}"/>
                  </a:ext>
                </a:extLst>
              </p14:cNvPr>
              <p14:cNvContentPartPr/>
              <p14:nvPr/>
            </p14:nvContentPartPr>
            <p14:xfrm>
              <a:off x="2348537" y="6447651"/>
              <a:ext cx="778320" cy="310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27DC256-43AB-449B-B43D-987FBBC1EE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30897" y="6430011"/>
                <a:ext cx="8139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1BDA492-D38D-46F5-9BCF-4AAFA8244007}"/>
                  </a:ext>
                </a:extLst>
              </p14:cNvPr>
              <p14:cNvContentPartPr/>
              <p14:nvPr/>
            </p14:nvContentPartPr>
            <p14:xfrm>
              <a:off x="2284817" y="6021051"/>
              <a:ext cx="754920" cy="3178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1BDA492-D38D-46F5-9BCF-4AAFA82440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66817" y="6003051"/>
                <a:ext cx="79056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9D76790-2253-4067-8025-4752346874AF}"/>
                  </a:ext>
                </a:extLst>
              </p14:cNvPr>
              <p14:cNvContentPartPr/>
              <p14:nvPr/>
            </p14:nvContentPartPr>
            <p14:xfrm>
              <a:off x="7540817" y="6344331"/>
              <a:ext cx="19080" cy="165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9D76790-2253-4067-8025-4752346874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23177" y="6326691"/>
                <a:ext cx="547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A3D249A-A8F5-4189-B4B0-069E51BB4416}"/>
                  </a:ext>
                </a:extLst>
              </p14:cNvPr>
              <p14:cNvContentPartPr/>
              <p14:nvPr/>
            </p14:nvContentPartPr>
            <p14:xfrm>
              <a:off x="7417697" y="6472131"/>
              <a:ext cx="943200" cy="2509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A3D249A-A8F5-4189-B4B0-069E51BB441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99697" y="6454466"/>
                <a:ext cx="978840" cy="286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C34F603-71B6-424C-AAEA-70F842BB0633}"/>
                  </a:ext>
                </a:extLst>
              </p14:cNvPr>
              <p14:cNvContentPartPr/>
              <p14:nvPr/>
            </p14:nvContentPartPr>
            <p14:xfrm>
              <a:off x="9621977" y="5165331"/>
              <a:ext cx="65520" cy="172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C34F603-71B6-424C-AAEA-70F842BB063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03977" y="5147331"/>
                <a:ext cx="1011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4BE486F-8A9C-448B-939A-277953185A03}"/>
                  </a:ext>
                </a:extLst>
              </p14:cNvPr>
              <p14:cNvContentPartPr/>
              <p14:nvPr/>
            </p14:nvContentPartPr>
            <p14:xfrm>
              <a:off x="10946057" y="5068491"/>
              <a:ext cx="58320" cy="406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4BE486F-8A9C-448B-939A-277953185A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28417" y="5050491"/>
                <a:ext cx="939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F1BA31D-C021-473F-8177-E3D58FA3B3A8}"/>
                  </a:ext>
                </a:extLst>
              </p14:cNvPr>
              <p14:cNvContentPartPr/>
              <p14:nvPr/>
            </p14:nvContentPartPr>
            <p14:xfrm>
              <a:off x="9371417" y="5323731"/>
              <a:ext cx="2634120" cy="3474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F1BA31D-C021-473F-8177-E3D58FA3B3A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53777" y="5306091"/>
                <a:ext cx="26697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8C80FC0-1496-4A5D-9C6D-1907A4BF954C}"/>
                  </a:ext>
                </a:extLst>
              </p14:cNvPr>
              <p14:cNvContentPartPr/>
              <p14:nvPr/>
            </p14:nvContentPartPr>
            <p14:xfrm>
              <a:off x="2503298" y="4947482"/>
              <a:ext cx="5449320" cy="440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8C80FC0-1496-4A5D-9C6D-1907A4BF95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85298" y="4929482"/>
                <a:ext cx="5484960" cy="4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2104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2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189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680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987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63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253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262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510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81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6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5100BED-F436-4655-87FF-829D8EEE6E14}"/>
                  </a:ext>
                </a:extLst>
              </p14:cNvPr>
              <p14:cNvContentPartPr/>
              <p14:nvPr/>
            </p14:nvContentPartPr>
            <p14:xfrm>
              <a:off x="8825407" y="547245"/>
              <a:ext cx="48960" cy="1180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5100BED-F436-4655-87FF-829D8EEE6E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7767" y="529605"/>
                <a:ext cx="84600" cy="12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3D36B81-91A4-4406-A2A8-BB64C5CD8006}"/>
                  </a:ext>
                </a:extLst>
              </p14:cNvPr>
              <p14:cNvContentPartPr/>
              <p14:nvPr/>
            </p14:nvContentPartPr>
            <p14:xfrm>
              <a:off x="8804167" y="2076525"/>
              <a:ext cx="34560" cy="4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3D36B81-91A4-4406-A2A8-BB64C5CD80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6527" y="2058885"/>
                <a:ext cx="70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12D0EB-BAC3-4C4C-8E21-6D925CB08770}"/>
                  </a:ext>
                </a:extLst>
              </p14:cNvPr>
              <p14:cNvContentPartPr/>
              <p14:nvPr/>
            </p14:nvContentPartPr>
            <p14:xfrm>
              <a:off x="1724047" y="742365"/>
              <a:ext cx="6692040" cy="1882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12D0EB-BAC3-4C4C-8E21-6D925CB087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6407" y="724368"/>
                <a:ext cx="6727680" cy="19184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57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46A1286-9D02-4F95-BE10-7B440D98C1F9}"/>
                  </a:ext>
                </a:extLst>
              </p14:cNvPr>
              <p14:cNvContentPartPr/>
              <p14:nvPr/>
            </p14:nvContentPartPr>
            <p14:xfrm>
              <a:off x="160207" y="-205725"/>
              <a:ext cx="11889360" cy="68439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46A1286-9D02-4F95-BE10-7B440D98C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67" y="-223365"/>
                <a:ext cx="11925000" cy="68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11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FD8B129-766D-4A12-955A-97555096B30F}"/>
                  </a:ext>
                </a:extLst>
              </p14:cNvPr>
              <p14:cNvContentPartPr/>
              <p14:nvPr/>
            </p14:nvContentPartPr>
            <p14:xfrm>
              <a:off x="132847" y="200205"/>
              <a:ext cx="11892240" cy="39186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FD8B129-766D-4A12-955A-97555096B3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208" y="182563"/>
                <a:ext cx="11927879" cy="39542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424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57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06E0FB1-28C6-4E04-9DA5-C531D346FF17}"/>
                  </a:ext>
                </a:extLst>
              </p14:cNvPr>
              <p14:cNvContentPartPr/>
              <p14:nvPr/>
            </p14:nvContentPartPr>
            <p14:xfrm>
              <a:off x="725407" y="-67635"/>
              <a:ext cx="11214360" cy="6523702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06E0FB1-28C6-4E04-9DA5-C531D346F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768" y="-85275"/>
                <a:ext cx="11249999" cy="65593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744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F70552A-40BA-4C72-8E6D-50B54ACD724C}"/>
                  </a:ext>
                </a:extLst>
              </p14:cNvPr>
              <p14:cNvContentPartPr/>
              <p14:nvPr/>
            </p14:nvContentPartPr>
            <p14:xfrm>
              <a:off x="3315247" y="998685"/>
              <a:ext cx="12240" cy="7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F70552A-40BA-4C72-8E6D-50B54ACD72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7607" y="981045"/>
                <a:ext cx="478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6A6142D-BEF2-4A59-AB80-960812BD8F5D}"/>
                  </a:ext>
                </a:extLst>
              </p14:cNvPr>
              <p14:cNvContentPartPr/>
              <p14:nvPr/>
            </p14:nvContentPartPr>
            <p14:xfrm>
              <a:off x="3637087" y="671805"/>
              <a:ext cx="460800" cy="588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6A6142D-BEF2-4A59-AB80-960812BD8F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9087" y="653805"/>
                <a:ext cx="49644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48910AC-AF66-4A9E-ACFB-E6F8A6C8BDC7}"/>
                  </a:ext>
                </a:extLst>
              </p14:cNvPr>
              <p14:cNvContentPartPr/>
              <p14:nvPr/>
            </p14:nvContentPartPr>
            <p14:xfrm>
              <a:off x="4419727" y="168885"/>
              <a:ext cx="1014120" cy="1379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48910AC-AF66-4A9E-ACFB-E6F8A6C8BD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02087" y="151240"/>
                <a:ext cx="1049760" cy="1415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FA9CB45-7E97-465F-9F9F-E57CFD86D89A}"/>
                  </a:ext>
                </a:extLst>
              </p14:cNvPr>
              <p14:cNvContentPartPr/>
              <p14:nvPr/>
            </p14:nvContentPartPr>
            <p14:xfrm>
              <a:off x="5765767" y="168525"/>
              <a:ext cx="3421440" cy="1363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FA9CB45-7E97-465F-9F9F-E57CFD86D8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47767" y="150880"/>
                <a:ext cx="3457080" cy="1399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45381D0-3C82-47AC-9BA7-BA20352A3A6C}"/>
                  </a:ext>
                </a:extLst>
              </p14:cNvPr>
              <p14:cNvContentPartPr/>
              <p14:nvPr/>
            </p14:nvContentPartPr>
            <p14:xfrm>
              <a:off x="9498967" y="1302165"/>
              <a:ext cx="337680" cy="84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45381D0-3C82-47AC-9BA7-BA20352A3A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81327" y="1284525"/>
                <a:ext cx="373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D887D15-33C2-473C-8A1A-3F786441C95E}"/>
                  </a:ext>
                </a:extLst>
              </p14:cNvPr>
              <p14:cNvContentPartPr/>
              <p14:nvPr/>
            </p14:nvContentPartPr>
            <p14:xfrm>
              <a:off x="9538567" y="1556685"/>
              <a:ext cx="250560" cy="72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D887D15-33C2-473C-8A1A-3F786441C9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20927" y="1539045"/>
                <a:ext cx="2862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506FE94-3042-48D4-9D89-C261797315C4}"/>
                  </a:ext>
                </a:extLst>
              </p14:cNvPr>
              <p14:cNvContentPartPr/>
              <p14:nvPr/>
            </p14:nvContentPartPr>
            <p14:xfrm>
              <a:off x="1890727" y="4062285"/>
              <a:ext cx="435600" cy="50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506FE94-3042-48D4-9D89-C261797315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73087" y="4044285"/>
                <a:ext cx="4712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5ADD7D6-1783-4577-B885-60FBA6839049}"/>
                  </a:ext>
                </a:extLst>
              </p14:cNvPr>
              <p14:cNvContentPartPr/>
              <p14:nvPr/>
            </p14:nvContentPartPr>
            <p14:xfrm>
              <a:off x="1944007" y="4326165"/>
              <a:ext cx="371520" cy="88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5ADD7D6-1783-4577-B885-60FBA683904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6007" y="4308165"/>
                <a:ext cx="4071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47D12C4-278D-4610-BB6F-E621D6740D3F}"/>
                  </a:ext>
                </a:extLst>
              </p14:cNvPr>
              <p14:cNvContentPartPr/>
              <p14:nvPr/>
            </p14:nvContentPartPr>
            <p14:xfrm>
              <a:off x="781927" y="267885"/>
              <a:ext cx="2333160" cy="20001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47D12C4-278D-4610-BB6F-E621D6740D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3927" y="250245"/>
                <a:ext cx="2368800" cy="20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D886B95-4482-4435-AF27-50B397622F5B}"/>
                  </a:ext>
                </a:extLst>
              </p14:cNvPr>
              <p14:cNvContentPartPr/>
              <p14:nvPr/>
            </p14:nvContentPartPr>
            <p14:xfrm>
              <a:off x="6482527" y="1725165"/>
              <a:ext cx="1985760" cy="898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D886B95-4482-4435-AF27-50B397622F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64527" y="1707525"/>
                <a:ext cx="202140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9102FEF-12E9-4822-83E7-727D2D292AF7}"/>
                  </a:ext>
                </a:extLst>
              </p14:cNvPr>
              <p14:cNvContentPartPr/>
              <p14:nvPr/>
            </p14:nvContentPartPr>
            <p14:xfrm>
              <a:off x="1317247" y="5293845"/>
              <a:ext cx="1027440" cy="1089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9102FEF-12E9-4822-83E7-727D2D292AF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99601" y="5275845"/>
                <a:ext cx="1063092" cy="11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C08E370-4D6F-4C8C-9695-12AC4A45A335}"/>
                  </a:ext>
                </a:extLst>
              </p14:cNvPr>
              <p14:cNvContentPartPr/>
              <p14:nvPr/>
            </p14:nvContentPartPr>
            <p14:xfrm>
              <a:off x="2607487" y="5821605"/>
              <a:ext cx="266040" cy="5655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C08E370-4D6F-4C8C-9695-12AC4A45A3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89847" y="5803965"/>
                <a:ext cx="30168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1F9B22B-40E3-4879-8B21-84986D16771C}"/>
                  </a:ext>
                </a:extLst>
              </p14:cNvPr>
              <p14:cNvContentPartPr/>
              <p14:nvPr/>
            </p14:nvContentPartPr>
            <p14:xfrm>
              <a:off x="3121567" y="3219885"/>
              <a:ext cx="8971560" cy="34106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1F9B22B-40E3-4879-8B21-84986D16771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03566" y="3202245"/>
                <a:ext cx="9007201" cy="34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65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A75958A-649A-40BA-BB2B-5FC6A01CAA51}"/>
                  </a:ext>
                </a:extLst>
              </p14:cNvPr>
              <p14:cNvContentPartPr/>
              <p14:nvPr/>
            </p14:nvContentPartPr>
            <p14:xfrm>
              <a:off x="339127" y="164565"/>
              <a:ext cx="10994400" cy="63752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A75958A-649A-40BA-BB2B-5FC6A01CAA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127" y="146565"/>
                <a:ext cx="11030040" cy="64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923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Cesare Svelto</dc:creator>
  <cp:lastModifiedBy>Cesare Svelto</cp:lastModifiedBy>
  <cp:revision>59</cp:revision>
  <dcterms:created xsi:type="dcterms:W3CDTF">2020-03-04T13:12:51Z</dcterms:created>
  <dcterms:modified xsi:type="dcterms:W3CDTF">2020-03-20T13:08:36Z</dcterms:modified>
</cp:coreProperties>
</file>