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35C5B-EAE0-4387-A1DD-14E514CF5E30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9878-2CDF-4705-90AD-BA56FCF59DD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700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030D-4E06-49B3-AC49-622F74463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15F95-728B-473C-8CED-3B099738D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BB82A-19A7-4B71-A30F-D1F26B1C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2F97-41B3-4D91-95F5-31548559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7100-C370-486C-BE76-D8C2C706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5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CC0C-FBC2-46AE-9826-BFCB2463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1379C-E764-47B4-BD08-B96BF99BF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9551-79D5-4A3C-B946-C365B069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BE6E-3164-41B7-B76D-1D3EB8A5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BA31-CBDF-4B35-B4E4-6D17D873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214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92C04-FA9B-4F23-9C37-513E94A7C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BE417-2E3C-4F08-85B2-0B0A1E632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CC4B-F569-4E54-B89E-59FCF489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68AE0-CEC5-44F5-A6CA-D1D35A58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F492-597A-4EF4-A1E6-A8D3335F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540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DB4D-4F0F-4FEB-8946-67B1D349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0DD8-AD6B-4FB1-B53B-8F93509F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25A27-DA78-4D3B-82B0-F3DFE236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6CF4-F695-4DEB-945E-2CF874D7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5AACD-66B2-42A3-9B49-A493FB61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16900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7EA0-0DEC-4D04-B8BF-CC58E105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E000-3E00-4C38-8F46-F8C86D4C5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1F03-BF7B-471B-B261-48A800D5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2C50A-6CC3-4BDE-998C-4570CB5C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3107-FDB0-4BA1-9C3F-A4C284A8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5088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5001-2478-41E4-BEC1-C5F22EA3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4A8-C2C3-40EB-B60A-84BA79C07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03AA7-B583-478A-9DA2-3EBC8B081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E114D-2628-4EA0-A419-4882E659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2620B-B2C7-44D9-838E-CDA990E2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5877C-0883-4F3A-A4B6-4F387ED4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666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33DD-6A41-49C6-B85C-15978997C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7810A-C472-4ACB-8540-96616436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E395D-88FC-4497-86CE-CB5C8C735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194B5-13CD-4663-B5B3-EF5DB0AD9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B48F1-8F7B-42FF-98AE-F658B7B57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BCFEC-95ED-47EF-B8E4-70F0295B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ED05E-D061-40EE-A73F-7199DED5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CD2D0E-8D76-4184-A69F-27A857E0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854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BD67-CF77-4575-AB29-2395B378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F1037-E4E3-41ED-9C94-0806E091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553AC-5F76-4403-BE07-2C239DE9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804D-F9DE-416F-B81D-E70E58E3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278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C04CC-1029-4AC9-806C-CE0FAADC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60E92-7DC6-42B1-A48A-80F7A96E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433A-BBAB-46A4-9207-5871BA7C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5954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8B91-DB27-4E8B-B898-979EB38E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CBBD-370E-4831-912C-BDFD43995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C3C27-755A-409D-B024-85B135D95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FDA1-DCC7-4FB8-BD3F-A67428B3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D11FC-ACFA-42D1-8748-97CD693D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97E26-043E-49F3-82E2-D5956B9E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066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B0DA8-434E-4AA9-81A5-F35FB2A0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DFE78-0C2D-4423-9E2D-07ADB1CF0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2C93C-3D35-4E6D-8005-09AB0B170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43382-3397-425A-9ED8-F3D915C9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74EB-C343-4E02-BA41-BABB37C0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9D702-8D95-4C18-B42B-32CB2A9A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92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2C9A2-299E-44FB-9DFB-90125BFB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9108C-7D9B-4423-8B61-0B753EBF2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A63F7-31B4-4A5E-8763-3518E355F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FFBEC-81BE-492F-AF5F-B3396950A96B}" type="datetimeFigureOut">
              <a:rPr lang="en-HK" smtClean="0"/>
              <a:t>29 Jul 2020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5541-992E-4213-AF8C-89AE8A578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01C87-96D4-4888-8067-CC8138FC3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2912F-32D2-4766-8AC9-9DE8191AFD8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734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2BD594-11E7-4363-800B-791E9B25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9" y="108762"/>
            <a:ext cx="4610195" cy="1549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FDB2BB-ED5D-4FBB-8241-8E263D9AB4DC}"/>
              </a:ext>
            </a:extLst>
          </p:cNvPr>
          <p:cNvSpPr txBox="1"/>
          <p:nvPr/>
        </p:nvSpPr>
        <p:spPr>
          <a:xfrm>
            <a:off x="43199" y="1489107"/>
            <a:ext cx="1366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/>
              <a:t>Assembly 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F2602-3F9D-4375-9265-1D52B2BA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637" y="3524320"/>
            <a:ext cx="4045363" cy="3172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E203AE-579E-4702-BBA7-39927658D926}"/>
              </a:ext>
            </a:extLst>
          </p:cNvPr>
          <p:cNvSpPr txBox="1"/>
          <p:nvPr/>
        </p:nvSpPr>
        <p:spPr>
          <a:xfrm>
            <a:off x="8337766" y="6495127"/>
            <a:ext cx="189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/>
              <a:t>Degree Distributions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C3ACDF6-75EC-4C4E-B6A5-EA87A0B40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752" y="7690"/>
            <a:ext cx="5032248" cy="351663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8CEF4D18-8317-41EA-8F69-0037C13CC199}"/>
              </a:ext>
            </a:extLst>
          </p:cNvPr>
          <p:cNvSpPr txBox="1"/>
          <p:nvPr/>
        </p:nvSpPr>
        <p:spPr>
          <a:xfrm>
            <a:off x="5797999" y="108762"/>
            <a:ext cx="1517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/>
              <a:t>QSN and QSN with redirected edges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728968E-1A57-4E9B-B7CC-8B0518B1861E}"/>
              </a:ext>
            </a:extLst>
          </p:cNvPr>
          <p:cNvSpPr txBox="1"/>
          <p:nvPr/>
        </p:nvSpPr>
        <p:spPr>
          <a:xfrm>
            <a:off x="43199" y="1838400"/>
            <a:ext cx="5351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Resembling to the </a:t>
            </a:r>
            <a:r>
              <a:rPr lang="en-US" dirty="0"/>
              <a:t>industrial assembly-line automation, the </a:t>
            </a:r>
            <a:r>
              <a:rPr lang="en-US" i="1" dirty="0"/>
              <a:t>q</a:t>
            </a:r>
            <a:r>
              <a:rPr lang="en-US" dirty="0"/>
              <a:t>-snapback network (QSN) is established based on a backbone chain, with snapback edges determined by a probability 𝑞 ∈ (0, 1).</a:t>
            </a:r>
            <a:endParaRPr lang="en-HK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1EA1149-4DFF-41E4-BDD3-F00BD4E92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" y="2974848"/>
            <a:ext cx="5908929" cy="3883152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65A37555-D4CF-4833-B4A0-0B0CA4B842C0}"/>
              </a:ext>
            </a:extLst>
          </p:cNvPr>
          <p:cNvSpPr/>
          <p:nvPr/>
        </p:nvSpPr>
        <p:spPr>
          <a:xfrm>
            <a:off x="5847643" y="3724125"/>
            <a:ext cx="26038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QSN and its variants show excellent controllability robustness against malicious node- and edge-removal attacks.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4135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9C5773D-F45B-4344-B985-09FB8F26F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691" y="467915"/>
            <a:ext cx="4143375" cy="59221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197F6E-211B-44CD-8C93-5F01E01B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24" y="925771"/>
            <a:ext cx="5832729" cy="453656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73F714-9A2F-4C61-9E5C-A77D86F144CD}"/>
              </a:ext>
            </a:extLst>
          </p:cNvPr>
          <p:cNvSpPr txBox="1"/>
          <p:nvPr/>
        </p:nvSpPr>
        <p:spPr>
          <a:xfrm>
            <a:off x="1654873" y="5920193"/>
            <a:ext cx="5560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Hierarchical-Fitness-based Evolving Benchmark Generator</a:t>
            </a:r>
          </a:p>
        </p:txBody>
      </p:sp>
    </p:spTree>
    <p:extLst>
      <p:ext uri="{BB962C8B-B14F-4D97-AF65-F5344CB8AC3E}">
        <p14:creationId xmlns:p14="http://schemas.microsoft.com/office/powerpoint/2010/main" val="106221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F01F11-B585-419D-8135-BF3956BD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" y="869847"/>
            <a:ext cx="5381816" cy="1339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9CAB1C-5E54-4828-8EEE-52E1C52F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50" y="373380"/>
            <a:ext cx="6682740" cy="6111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FCB716-2CD8-4A5F-A186-8D1E91A37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" y="2705623"/>
            <a:ext cx="5586984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2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Yang Lou</dc:creator>
  <cp:lastModifiedBy>Dr. Yang Lou</cp:lastModifiedBy>
  <cp:revision>21</cp:revision>
  <dcterms:created xsi:type="dcterms:W3CDTF">2020-07-28T17:54:31Z</dcterms:created>
  <dcterms:modified xsi:type="dcterms:W3CDTF">2020-07-28T18:22:33Z</dcterms:modified>
</cp:coreProperties>
</file>