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10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</p:sldMasterIdLst>
  <p:sldIdLst>
    <p:sldId id="259" r:id="rId26"/>
    <p:sldId id="262" r:id="rId27"/>
    <p:sldId id="265" r:id="rId28"/>
    <p:sldId id="268" r:id="rId29"/>
    <p:sldId id="271" r:id="rId30"/>
    <p:sldId id="274" r:id="rId31"/>
    <p:sldId id="277" r:id="rId32"/>
    <p:sldId id="280" r:id="rId33"/>
    <p:sldId id="283" r:id="rId34"/>
    <p:sldId id="286" r:id="rId35"/>
    <p:sldId id="289" r:id="rId36"/>
    <p:sldId id="292" r:id="rId37"/>
    <p:sldId id="295" r:id="rId38"/>
    <p:sldId id="298" r:id="rId39"/>
    <p:sldId id="301" r:id="rId40"/>
    <p:sldId id="304" r:id="rId41"/>
    <p:sldId id="307" r:id="rId42"/>
    <p:sldId id="310" r:id="rId43"/>
    <p:sldId id="313" r:id="rId44"/>
    <p:sldId id="316" r:id="rId45"/>
    <p:sldId id="319" r:id="rId46"/>
    <p:sldId id="322" r:id="rId47"/>
    <p:sldId id="325" r:id="rId48"/>
    <p:sldId id="328" r:id="rId49"/>
  </p:sldIdLst>
  <p:sldSz cx="10692385" cy="7560564"/>
  <p:notesSz cx="6858000" cy="9144000"/>
  <p:custDataLst>
    <p:tags r:id="rId50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" Target="slides/slide1.xml" /><Relationship Id="rId27" Type="http://schemas.openxmlformats.org/officeDocument/2006/relationships/slide" Target="slides/slide2.xml" /><Relationship Id="rId28" Type="http://schemas.openxmlformats.org/officeDocument/2006/relationships/slide" Target="slides/slide3.xml" /><Relationship Id="rId29" Type="http://schemas.openxmlformats.org/officeDocument/2006/relationships/slide" Target="slides/slide4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5.xml" /><Relationship Id="rId31" Type="http://schemas.openxmlformats.org/officeDocument/2006/relationships/slide" Target="slides/slide6.xml" /><Relationship Id="rId32" Type="http://schemas.openxmlformats.org/officeDocument/2006/relationships/slide" Target="slides/slide7.xml" /><Relationship Id="rId33" Type="http://schemas.openxmlformats.org/officeDocument/2006/relationships/slide" Target="slides/slide8.xml" /><Relationship Id="rId34" Type="http://schemas.openxmlformats.org/officeDocument/2006/relationships/slide" Target="slides/slide9.xml" /><Relationship Id="rId35" Type="http://schemas.openxmlformats.org/officeDocument/2006/relationships/slide" Target="slides/slide10.xml" /><Relationship Id="rId36" Type="http://schemas.openxmlformats.org/officeDocument/2006/relationships/slide" Target="slides/slide11.xml" /><Relationship Id="rId37" Type="http://schemas.openxmlformats.org/officeDocument/2006/relationships/slide" Target="slides/slide12.xml" /><Relationship Id="rId38" Type="http://schemas.openxmlformats.org/officeDocument/2006/relationships/slide" Target="slides/slide13.xml" /><Relationship Id="rId39" Type="http://schemas.openxmlformats.org/officeDocument/2006/relationships/slide" Target="slides/slide14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15.xml" /><Relationship Id="rId41" Type="http://schemas.openxmlformats.org/officeDocument/2006/relationships/slide" Target="slides/slide16.xml" /><Relationship Id="rId42" Type="http://schemas.openxmlformats.org/officeDocument/2006/relationships/slide" Target="slides/slide17.xml" /><Relationship Id="rId43" Type="http://schemas.openxmlformats.org/officeDocument/2006/relationships/slide" Target="slides/slide18.xml" /><Relationship Id="rId44" Type="http://schemas.openxmlformats.org/officeDocument/2006/relationships/slide" Target="slides/slide19.xml" /><Relationship Id="rId45" Type="http://schemas.openxmlformats.org/officeDocument/2006/relationships/slide" Target="slides/slide20.xml" /><Relationship Id="rId46" Type="http://schemas.openxmlformats.org/officeDocument/2006/relationships/slide" Target="slides/slide21.xml" /><Relationship Id="rId47" Type="http://schemas.openxmlformats.org/officeDocument/2006/relationships/slide" Target="slides/slide22.xml" /><Relationship Id="rId48" Type="http://schemas.openxmlformats.org/officeDocument/2006/relationships/slide" Target="slides/slide23.xml" /><Relationship Id="rId49" Type="http://schemas.openxmlformats.org/officeDocument/2006/relationships/slide" Target="slides/slide24.xml" /><Relationship Id="rId5" Type="http://schemas.openxmlformats.org/officeDocument/2006/relationships/slideMaster" Target="slideMasters/slideMaster5.xml" /><Relationship Id="rId50" Type="http://schemas.openxmlformats.org/officeDocument/2006/relationships/tags" Target="tags/tag1.xml" /><Relationship Id="rId51" Type="http://schemas.openxmlformats.org/officeDocument/2006/relationships/presProps" Target="presProps.xml" /><Relationship Id="rId52" Type="http://schemas.openxmlformats.org/officeDocument/2006/relationships/viewProps" Target="viewProps.xml" /><Relationship Id="rId53" Type="http://schemas.openxmlformats.org/officeDocument/2006/relationships/theme" Target="theme/theme1.xml" /><Relationship Id="rId54" Type="http://schemas.openxmlformats.org/officeDocument/2006/relationships/tableStyles" Target="tableStyles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7D80C9-865D-4284-857C-F6222B9352B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47E0D2-B6F6-4AF0-AC54-38ED7173F31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6F92AF-24D1-4057-AF2C-0D86A3EE05AB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6C1344-6C7F-4894-A426-BFA1B851219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62FDED-7E9A-4681-B5E8-4A35DDD5C3B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721103-D138-433C-8095-2FE1B0C7E9E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253D43C-2DA4-4D58-88A5-956A852A11EE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387D05A-7DAB-426C-B1E5-6F7000235A4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71A101-B085-4239-B7F4-66B4BE5988AE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DF470D-C241-4AF0-850E-2EFF7C8216B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030D00-F799-4624-AD48-21DC85AF09D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25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10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11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1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16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7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8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19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20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21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22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23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2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8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0</Paragraphs>
  <Slides>24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25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0</LinksUpToDate>
  <SharedDoc>0</SharedDoc>
  <HyperlinksChanged>0</HyperlinksChanged>
  <Application>Aspose.Slides for .NET</Application>
  <AppVersion>16.1000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2019-03-22T22:12:07.451</cp:lastPrinted>
  <dcterms:created xsi:type="dcterms:W3CDTF">2019-03-22T14:12:07Z</dcterms:created>
  <dcterms:modified xsi:type="dcterms:W3CDTF">2019-03-22T14:12:15Z</dcterms:modified>
</cp:coreProperties>
</file>