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Oswald ExtraLight"/>
      <p:regular r:id="rId14"/>
      <p:bold r:id="rId15"/>
    </p:embeddedFont>
    <p:embeddedFont>
      <p:font typeface="Oswald Medium"/>
      <p:regular r:id="rId16"/>
      <p:bold r:id="rId17"/>
    </p:embeddedFon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ExtraLight-bold.fntdata"/><Relationship Id="rId14" Type="http://schemas.openxmlformats.org/officeDocument/2006/relationships/font" Target="fonts/OswaldExtraLight-regular.fntdata"/><Relationship Id="rId17" Type="http://schemas.openxmlformats.org/officeDocument/2006/relationships/font" Target="fonts/OswaldMedium-bold.fntdata"/><Relationship Id="rId16" Type="http://schemas.openxmlformats.org/officeDocument/2006/relationships/font" Target="fonts/Oswald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ec859b3a0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ec859b3a0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ec859b3a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ec859b3a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ec859b3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ec859b3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ec859b3a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ec859b3a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efd8bd1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efd8bd1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efd8bd19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efd8bd19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efd8bd19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efd8bd19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Nats UI With Fyne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125" y="230525"/>
            <a:ext cx="2050225" cy="205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2380875" y="3170225"/>
            <a:ext cx="42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https://github.com/devalexandre/broker-ui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62525" y="3956950"/>
            <a:ext cx="548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https://www.linkedin.com/in/devevantelista/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Who I’m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Hi! I’m </a:t>
            </a:r>
            <a: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Alexandre Evangelista de Souza</a:t>
            </a: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— Brazilian coder, dad of 3 amazing girls, and proud survivor of the wild web era.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I’ve been coding since </a:t>
            </a:r>
            <a: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2006</a:t>
            </a: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— yes, before TikTok, before cloud-native, even before “Go” was cool.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Today? </a:t>
            </a:r>
            <a: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 is my home.</a:t>
            </a:r>
            <a:b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My passion? </a:t>
            </a:r>
            <a: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Distributed systems</a:t>
            </a: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— because losing a message in production is basically a crime against humanity.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And yes — I have </a:t>
            </a:r>
            <a:r>
              <a:rPr b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three daughters</a:t>
            </a: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They’re my greatest joy… and my toughest QA team.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When they ask, </a:t>
            </a:r>
            <a:r>
              <a:rPr i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“Daddy, tell me a story?”</a:t>
            </a:r>
            <a:endParaRPr i="1"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 say: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“Once upon a time, there was a NATS broker… and it dropped a message.”</a:t>
            </a:r>
            <a:br>
              <a:rPr i="1"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They don’t laugh.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 they still hug me. ❤️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pt-BR" sz="1300"/>
              <a:t>Why Fyne? (Why Not React? Or Electron?)</a:t>
            </a:r>
            <a:endParaRPr b="1" sz="1300"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One Binary. Zero Dependencies.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go build → instant native app. No Node. No npm. No bloat.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Native Look &amp; Feel.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Looks like macOS on Mac. Like Windows on Windows. Fyne handles it all.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Go Code = UI Code.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button := widget.NewButton("Send", func() { publish(msg) })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JSX. No virtual DOM. Just Go.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Built-in Themes &amp; Icons.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Dark/Light toggle? One line.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PNG icons embedded? Done.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No CSS wars. Ever.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Responsive by Default.</a:t>
            </a:r>
            <a:b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Resize the window? Widgets adapt. No media queries needed.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✅ 10–25 MB. Not 500 MB.</a:t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4610975" y="629275"/>
            <a:ext cx="45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3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🚫 “I didn’t want to bundle 200MB of Chrome just to show a button.” </a:t>
            </a:r>
            <a:endParaRPr sz="1100">
              <a:solidFill>
                <a:schemeClr val="accent3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300">
                <a:latin typeface="Oswald Medium"/>
                <a:ea typeface="Oswald Medium"/>
                <a:cs typeface="Oswald Medium"/>
                <a:sym typeface="Oswald Medium"/>
              </a:rPr>
              <a:t>The Interface? So Simple, Even Your Dad Could Use It.</a:t>
            </a:r>
            <a:endParaRPr sz="13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5775325" y="634925"/>
            <a:ext cx="453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accent3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🧠 “No Training Needed. Just Click. Send. See.” </a:t>
            </a:r>
            <a:endParaRPr sz="1100">
              <a:solidFill>
                <a:schemeClr val="accent3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100" y="1017725"/>
            <a:ext cx="5709917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300">
                <a:latin typeface="Oswald Medium"/>
                <a:ea typeface="Oswald Medium"/>
                <a:cs typeface="Oswald Medium"/>
                <a:sym typeface="Oswald Medium"/>
              </a:rPr>
              <a:t>The Goal is all brokers</a:t>
            </a:r>
            <a:endParaRPr sz="13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250" y="1305775"/>
            <a:ext cx="7291998" cy="279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300">
                <a:latin typeface="Oswald Medium"/>
                <a:ea typeface="Oswald Medium"/>
                <a:cs typeface="Oswald Medium"/>
                <a:sym typeface="Oswald Medium"/>
              </a:rPr>
              <a:t>The Goal is all brokers (Providers)</a:t>
            </a:r>
            <a:endParaRPr sz="13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8875" y="1017725"/>
            <a:ext cx="357187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300">
                <a:latin typeface="Oswald Medium"/>
                <a:ea typeface="Oswald Medium"/>
                <a:cs typeface="Oswald Medium"/>
                <a:sym typeface="Oswald Medium"/>
              </a:rPr>
              <a:t>easy to use custom icons</a:t>
            </a:r>
            <a:endParaRPr sz="13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8675" y="2493050"/>
            <a:ext cx="2600325" cy="23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050" y="819600"/>
            <a:ext cx="5699924" cy="16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t-BR" sz="1300">
                <a:latin typeface="Oswald Medium"/>
                <a:ea typeface="Oswald Medium"/>
                <a:cs typeface="Oswald Medium"/>
                <a:sym typeface="Oswald Medium"/>
              </a:rPr>
              <a:t>Audit messages</a:t>
            </a:r>
            <a:endParaRPr sz="1300">
              <a:latin typeface="Oswald Medium"/>
              <a:ea typeface="Oswald Medium"/>
              <a:cs typeface="Oswald Medium"/>
              <a:sym typeface="Oswald Medium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800" y="3631725"/>
            <a:ext cx="1475050" cy="147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2" cy="2291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