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2" r:id="rId4"/>
    <p:sldId id="257" r:id="rId5"/>
    <p:sldId id="260" r:id="rId6"/>
    <p:sldId id="263" r:id="rId7"/>
    <p:sldId id="26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7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3"/>
              </a:buBlip>
            </a:lvl1pPr>
            <a:lvl2pPr>
              <a:buBlip>
                <a:blip r:embed="rId13"/>
              </a:buBlip>
            </a:lvl2pPr>
            <a:lvl3pPr>
              <a:buBlip>
                <a:blip r:embed="rId13"/>
              </a:buBlip>
            </a:lvl3pPr>
            <a:lvl4pPr>
              <a:buBlip>
                <a:blip r:embed="rId13"/>
              </a:buBlip>
            </a:lvl4pPr>
            <a:lvl5pPr>
              <a:buBlip>
                <a:blip r:embed="rId13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Attributes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attribute?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By themselves, attributes don’t actually do anything. However, they are certainly useful.</a:t>
            </a:r>
          </a:p>
          <a:p>
            <a:r>
              <a:rPr lang="en-US" dirty="0">
                <a:effectLst/>
              </a:rPr>
              <a:t>Informs compiler how to proceed with particular code</a:t>
            </a:r>
            <a:endParaRPr lang="en-US" dirty="0"/>
          </a:p>
          <a:p>
            <a:r>
              <a:rPr lang="en-US" dirty="0"/>
              <a:t>Attributes can be applied to large code elements: assemblies, modules, classes, types, methods, properties, etc. </a:t>
            </a:r>
          </a:p>
          <a:p>
            <a:r>
              <a:rPr lang="en-US" dirty="0">
                <a:effectLst/>
              </a:rPr>
              <a:t>Base purpose is to assign metadata to code that has been written</a:t>
            </a:r>
          </a:p>
        </p:txBody>
      </p:sp>
    </p:spTree>
    <p:extLst>
      <p:ext uri="{BB962C8B-B14F-4D97-AF65-F5344CB8AC3E}">
        <p14:creationId xmlns:p14="http://schemas.microsoft.com/office/powerpoint/2010/main" val="28658885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Inherit from base type attribute lets compiler know class is an attribute</a:t>
            </a:r>
          </a:p>
          <a:p>
            <a:pPr lvl="1"/>
            <a:r>
              <a:rPr lang="en-US" dirty="0">
                <a:effectLst/>
              </a:rPr>
              <a:t>class SampleAttribute : Attribute</a:t>
            </a:r>
          </a:p>
          <a:p>
            <a:r>
              <a:rPr lang="en-US" dirty="0">
                <a:effectLst/>
              </a:rPr>
              <a:t>C# will drop the attribute part that is appended to a name</a:t>
            </a:r>
            <a:r>
              <a:rPr lang="en-US">
                <a:effectLst/>
              </a:rPr>
              <a:t>, but you </a:t>
            </a:r>
            <a:r>
              <a:rPr lang="en-US" dirty="0">
                <a:effectLst/>
              </a:rPr>
              <a:t>can leave the full name.</a:t>
            </a:r>
          </a:p>
          <a:p>
            <a:pPr lvl="1"/>
            <a:r>
              <a:rPr lang="en-US" dirty="0">
                <a:effectLst/>
              </a:rPr>
              <a:t>[Sample]</a:t>
            </a:r>
          </a:p>
        </p:txBody>
      </p:sp>
    </p:spTree>
    <p:extLst>
      <p:ext uri="{BB962C8B-B14F-4D97-AF65-F5344CB8AC3E}">
        <p14:creationId xmlns:p14="http://schemas.microsoft.com/office/powerpoint/2010/main" val="28846619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[TestClass]</a:t>
            </a:r>
          </a:p>
          <a:p>
            <a:r>
              <a:rPr lang="en-US" dirty="0"/>
              <a:t>[TestMethod]</a:t>
            </a:r>
          </a:p>
          <a:p>
            <a:pPr lvl="1"/>
            <a:r>
              <a:rPr lang="en-US" dirty="0"/>
              <a:t>Tests specific method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1593850"/>
            <a:ext cx="9867900" cy="953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0278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[HttpGet]</a:t>
            </a:r>
          </a:p>
          <a:p>
            <a:pPr lvl="1"/>
            <a:r>
              <a:rPr lang="en-US" dirty="0"/>
              <a:t>Get request is when a user views a page</a:t>
            </a:r>
          </a:p>
          <a:p>
            <a:r>
              <a:rPr lang="en-US" dirty="0"/>
              <a:t>[HttpPost]</a:t>
            </a:r>
          </a:p>
          <a:p>
            <a:pPr lvl="1"/>
            <a:r>
              <a:rPr lang="en-US" dirty="0"/>
              <a:t>Post request is when a user submits a form</a:t>
            </a:r>
          </a:p>
          <a:p>
            <a:r>
              <a:rPr lang="en-US" dirty="0"/>
              <a:t>[ValidateAntiForgeryToken]</a:t>
            </a:r>
          </a:p>
          <a:p>
            <a:pPr lvl="1"/>
            <a:r>
              <a:rPr lang="en-US" dirty="0"/>
              <a:t>Prevents cross-site forgeries</a:t>
            </a:r>
          </a:p>
        </p:txBody>
      </p:sp>
    </p:spTree>
    <p:extLst>
      <p:ext uri="{BB962C8B-B14F-4D97-AF65-F5344CB8AC3E}">
        <p14:creationId xmlns:p14="http://schemas.microsoft.com/office/powerpoint/2010/main" val="41342113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108633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634EE-DD59-4F7D-9374-81CFAD6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292" y="1804499"/>
            <a:ext cx="18309492" cy="111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517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Predefined</a:t>
            </a:r>
          </a:p>
          <a:p>
            <a:pPr lvl="1"/>
            <a:r>
              <a:rPr lang="en-US" sz="4400" dirty="0"/>
              <a:t>200-plus attributes in .NET library</a:t>
            </a:r>
          </a:p>
          <a:p>
            <a:r>
              <a:rPr lang="en-US" dirty="0"/>
              <a:t>Custom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9674" y="2959099"/>
            <a:ext cx="10652126" cy="863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67158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158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Helvetica Neue</vt:lpstr>
      <vt:lpstr>Helvetica Neue Light</vt:lpstr>
      <vt:lpstr>Industrial</vt:lpstr>
      <vt:lpstr>Attributes</vt:lpstr>
      <vt:lpstr>What is an attribute?</vt:lpstr>
      <vt:lpstr>Attributes</vt:lpstr>
      <vt:lpstr>Attributes</vt:lpstr>
      <vt:lpstr>Attributes</vt:lpstr>
      <vt:lpstr>Example</vt:lpstr>
      <vt:lpstr>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Mike Terrill</cp:lastModifiedBy>
  <cp:revision>35</cp:revision>
  <dcterms:modified xsi:type="dcterms:W3CDTF">2019-02-05T17:53:04Z</dcterms:modified>
</cp:coreProperties>
</file>