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0379-0C43-4751-4016-F3856106C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40030-B3AC-3545-385B-03CEB52B8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9C4D-CE11-746A-E416-A5D7E74F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BB78-2886-4C0E-A35E-4C358F77003A}" type="datetimeFigureOut">
              <a:rPr lang="en-DE" smtClean="0"/>
              <a:t>04/07/2025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7597-E757-B7E8-618A-0048B7AE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CC0BC-8EDF-1371-F0CF-7FF3AA43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099-1598-4A12-95C5-A02F6E7DE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921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5873-B61B-51B0-7AF5-D2EDF6C6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C70C3-F12D-88FE-D24A-59A9C058C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E3F2F-F231-9A39-79C7-2074FCF6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BB78-2886-4C0E-A35E-4C358F77003A}" type="datetimeFigureOut">
              <a:rPr lang="en-DE" smtClean="0"/>
              <a:t>04/07/2025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81F5-3259-809E-33E8-C8D5F40F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E701B-7034-8AEF-CCFE-D95B4170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099-1598-4A12-95C5-A02F6E7DE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391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C4342-F372-EB55-8B17-4195B62C0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10283-3919-BC34-EE5D-75E9BEA59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55455-F024-3B1F-DD05-44B60D4E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BB78-2886-4C0E-A35E-4C358F77003A}" type="datetimeFigureOut">
              <a:rPr lang="en-DE" smtClean="0"/>
              <a:t>04/07/2025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0139E-BEA6-1FE8-1A6B-81730811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10107-04FB-E0EA-1CF0-B5425F61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099-1598-4A12-95C5-A02F6E7DE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694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DB1B-D71D-6112-71D4-B31A07C8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E4BD-F5F8-168A-CFDD-F005FFF8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1CDE0-FDBE-5448-F548-D15D452B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BB78-2886-4C0E-A35E-4C358F77003A}" type="datetimeFigureOut">
              <a:rPr lang="en-DE" smtClean="0"/>
              <a:t>04/07/2025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02295-94AB-CC06-098B-7EF49341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287AE-AC23-A924-924E-49CAC59F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099-1598-4A12-95C5-A02F6E7DE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779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EDD5-A8CE-0EF7-146C-4A602A13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839CC-557F-408A-C593-5D15140A2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2488E-07AD-5579-7E06-19F6E3F9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BB78-2886-4C0E-A35E-4C358F77003A}" type="datetimeFigureOut">
              <a:rPr lang="en-DE" smtClean="0"/>
              <a:t>04/07/2025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3DFB9-9625-DDC0-7B9D-8BD98251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3DE9-07D6-2C53-679B-74B36DB5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099-1598-4A12-95C5-A02F6E7DE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617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A430-834F-CAA1-8950-CF0A6A5F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D941-3FF2-7D76-6CF5-769FAA6D2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16E3B-B096-3805-6A44-9A4823413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14BF3-C460-58FF-1744-FFED4578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BB78-2886-4C0E-A35E-4C358F77003A}" type="datetimeFigureOut">
              <a:rPr lang="en-DE" smtClean="0"/>
              <a:t>04/07/2025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31258-DFD6-10F9-9FD0-B5198BC8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501D0-2517-0F0F-FEC3-E823BCD2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099-1598-4A12-95C5-A02F6E7DE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416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DFD4-76AA-7F38-AEED-93C52AAE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ECF6E-E084-E857-5A5E-641D573A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D8FCC-CF4D-8CB4-2BF1-78513D2C5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17A08-8449-3D7C-8D60-08409379D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6AB3A-1ABC-F25D-5425-EE95E7F87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DF974-E93D-EDAD-FBAD-FCB1A7C6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BB78-2886-4C0E-A35E-4C358F77003A}" type="datetimeFigureOut">
              <a:rPr lang="en-DE" smtClean="0"/>
              <a:t>04/07/2025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3C85E-E30C-2012-2E45-08A87511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44043-83CD-52B1-7949-9B50A7A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099-1598-4A12-95C5-A02F6E7DE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5267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4271-C3D6-BAEA-1C9A-E4D00783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82344-BD32-E458-37B3-C2942C4D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BB78-2886-4C0E-A35E-4C358F77003A}" type="datetimeFigureOut">
              <a:rPr lang="en-DE" smtClean="0"/>
              <a:t>04/07/2025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5E137-7269-490C-298A-7FD8EDAD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2DB3F-7A2E-5530-69D1-4C25DE28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099-1598-4A12-95C5-A02F6E7DE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372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9B950-21DF-19E0-DD5A-BEAC34B2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BB78-2886-4C0E-A35E-4C358F77003A}" type="datetimeFigureOut">
              <a:rPr lang="en-DE" smtClean="0"/>
              <a:t>04/07/2025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EC80F-EDCF-9691-2D8D-C4C3A9FA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B5B29-C50C-9D30-28BE-3A1B6CEB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099-1598-4A12-95C5-A02F6E7DE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938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F79D-7DFD-3CCD-EA19-AB647B8E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4079-1CAA-EC2E-9668-4BBBD4832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0DC5F-11E2-0772-60E8-E274158B3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6633B-92FD-1B31-8FEA-3BF73F81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BB78-2886-4C0E-A35E-4C358F77003A}" type="datetimeFigureOut">
              <a:rPr lang="en-DE" smtClean="0"/>
              <a:t>04/07/2025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36E4B-A866-BED9-6910-BE21EDDE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2F953-BA9B-D085-4F86-8D9EED06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099-1598-4A12-95C5-A02F6E7DE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005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930E-A059-4221-2B78-35FB8956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AFD14-2CFA-6EF4-0CCE-CE3246023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01DBD-F694-6038-23E0-2DA32FE3E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C2B26-FF26-0A58-4ED3-4257DE10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BB78-2886-4C0E-A35E-4C358F77003A}" type="datetimeFigureOut">
              <a:rPr lang="en-DE" smtClean="0"/>
              <a:t>04/07/2025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EEBCC-EC2C-A635-22B7-D7718A41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BEE23-2470-3DA4-DA8D-72E58C0D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E099-1598-4A12-95C5-A02F6E7DE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322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5774F-C596-A1E7-2DCD-56DDC13B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E31E9-AC61-BC43-B46C-C27C6B5B5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72AFC-3626-32CE-0F48-E646FC986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9FBB78-2886-4C0E-A35E-4C358F77003A}" type="datetimeFigureOut">
              <a:rPr lang="en-DE" smtClean="0"/>
              <a:t>04/07/2025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DC239-FB61-77F2-4EE0-4C0853BE8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E1AD0-715B-EC8C-FA7C-9BD419EB9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BE099-1598-4A12-95C5-A02F6E7DEE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843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E9E1089-FF11-0283-B58B-63F56CC0D7E8}"/>
              </a:ext>
            </a:extLst>
          </p:cNvPr>
          <p:cNvGrpSpPr/>
          <p:nvPr/>
        </p:nvGrpSpPr>
        <p:grpSpPr>
          <a:xfrm>
            <a:off x="2048519" y="411135"/>
            <a:ext cx="3937943" cy="3818063"/>
            <a:chOff x="4548833" y="2292323"/>
            <a:chExt cx="739320" cy="7168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266C397-6C8D-B3CA-8015-6ECD69F48FC4}"/>
                </a:ext>
              </a:extLst>
            </p:cNvPr>
            <p:cNvGrpSpPr/>
            <p:nvPr/>
          </p:nvGrpSpPr>
          <p:grpSpPr>
            <a:xfrm rot="1352876">
              <a:off x="4548833" y="2292323"/>
              <a:ext cx="304800" cy="304800"/>
              <a:chOff x="3449171" y="2073088"/>
              <a:chExt cx="304800" cy="304800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88B996E6-135F-C226-B8F5-0F846799CF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9171" y="2073088"/>
                <a:ext cx="304800" cy="304800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4242C0BA-F6EF-505E-66D9-9263FE5271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2343" y="2133600"/>
                <a:ext cx="185738" cy="18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432BC11-62E2-586C-11D2-252F83EDABDD}"/>
                </a:ext>
              </a:extLst>
            </p:cNvPr>
            <p:cNvGrpSpPr/>
            <p:nvPr/>
          </p:nvGrpSpPr>
          <p:grpSpPr>
            <a:xfrm rot="20955124">
              <a:off x="4548834" y="2681224"/>
              <a:ext cx="304800" cy="304800"/>
              <a:chOff x="4368334" y="2594582"/>
              <a:chExt cx="304800" cy="304800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8B45BA80-EB04-126A-D2B6-F62F3C8A8D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8334" y="2594582"/>
                <a:ext cx="304800" cy="304800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0960E660-E439-9128-4453-69800E2237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1981" y="2661257"/>
                <a:ext cx="195264" cy="1952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8F74FC-D7A1-B076-19BA-4C544A70055A}"/>
                </a:ext>
              </a:extLst>
            </p:cNvPr>
            <p:cNvGrpSpPr/>
            <p:nvPr/>
          </p:nvGrpSpPr>
          <p:grpSpPr>
            <a:xfrm rot="721506">
              <a:off x="4916446" y="2704336"/>
              <a:ext cx="304800" cy="304800"/>
              <a:chOff x="5561341" y="2661257"/>
              <a:chExt cx="304800" cy="304800"/>
            </a:xfrm>
          </p:grpSpPr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D0F2ECBE-7185-E638-3224-333D48AE34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1341" y="2661257"/>
                <a:ext cx="304800" cy="304800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292D4473-6CB4-D7CE-E215-72B57D5ECE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6893" y="2728913"/>
                <a:ext cx="180975" cy="18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1CEC989-E96A-BCD0-5F25-6BB5E23CDB8C}"/>
                </a:ext>
              </a:extLst>
            </p:cNvPr>
            <p:cNvGrpSpPr/>
            <p:nvPr/>
          </p:nvGrpSpPr>
          <p:grpSpPr>
            <a:xfrm rot="794144">
              <a:off x="4808535" y="2441507"/>
              <a:ext cx="304800" cy="304800"/>
              <a:chOff x="5132716" y="3170845"/>
              <a:chExt cx="304800" cy="304800"/>
            </a:xfrm>
          </p:grpSpPr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008B8D1E-00D8-16F8-74B0-D9A33C1C37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2716" y="3170845"/>
                <a:ext cx="304800" cy="304800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40EDB950-C2DD-CF56-01A7-DC5D7E0771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818" y="3226735"/>
                <a:ext cx="183425" cy="183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779EFA7-A518-37FF-5613-728FACF6F005}"/>
                </a:ext>
              </a:extLst>
            </p:cNvPr>
            <p:cNvGrpSpPr/>
            <p:nvPr/>
          </p:nvGrpSpPr>
          <p:grpSpPr>
            <a:xfrm rot="21252275">
              <a:off x="4983353" y="2300842"/>
              <a:ext cx="304800" cy="304800"/>
              <a:chOff x="4999366" y="2251682"/>
              <a:chExt cx="304800" cy="304800"/>
            </a:xfrm>
          </p:grpSpPr>
          <p:pic>
            <p:nvPicPr>
              <p:cNvPr id="8" name="Picture 2">
                <a:extLst>
                  <a:ext uri="{FF2B5EF4-FFF2-40B4-BE49-F238E27FC236}">
                    <a16:creationId xmlns:a16="http://schemas.microsoft.com/office/drawing/2014/main" id="{D9383B34-BBCF-04C3-73D6-1DE3D48F42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9366" y="2251682"/>
                <a:ext cx="304800" cy="304800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A40674E3-60A6-96BD-2E09-95BBD1AF41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959" y="2290903"/>
                <a:ext cx="227513" cy="227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26717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Fynn Bremser</dc:creator>
  <cp:lastModifiedBy>Fynn Bremser</cp:lastModifiedBy>
  <cp:revision>1</cp:revision>
  <dcterms:created xsi:type="dcterms:W3CDTF">2025-07-03T23:51:15Z</dcterms:created>
  <dcterms:modified xsi:type="dcterms:W3CDTF">2025-07-04T00:26:41Z</dcterms:modified>
</cp:coreProperties>
</file>