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4"/>
  </p:sldMasterIdLst>
  <p:notesMasterIdLst>
    <p:notesMasterId r:id="rId28"/>
  </p:notesMasterIdLst>
  <p:sldIdLst>
    <p:sldId id="256" r:id="rId5"/>
    <p:sldId id="269" r:id="rId6"/>
    <p:sldId id="277" r:id="rId7"/>
    <p:sldId id="257" r:id="rId8"/>
    <p:sldId id="258" r:id="rId9"/>
    <p:sldId id="259" r:id="rId10"/>
    <p:sldId id="260" r:id="rId11"/>
    <p:sldId id="261" r:id="rId12"/>
    <p:sldId id="275" r:id="rId13"/>
    <p:sldId id="262" r:id="rId14"/>
    <p:sldId id="263" r:id="rId15"/>
    <p:sldId id="268" r:id="rId16"/>
    <p:sldId id="278" r:id="rId17"/>
    <p:sldId id="273" r:id="rId18"/>
    <p:sldId id="264" r:id="rId19"/>
    <p:sldId id="265" r:id="rId20"/>
    <p:sldId id="274" r:id="rId21"/>
    <p:sldId id="266" r:id="rId22"/>
    <p:sldId id="267" r:id="rId23"/>
    <p:sldId id="270" r:id="rId24"/>
    <p:sldId id="272" r:id="rId25"/>
    <p:sldId id="271" r:id="rId26"/>
    <p:sldId id="27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38B626D0-42E0-429D-9E18-89FCDF5A767E}">
          <p14:sldIdLst>
            <p14:sldId id="256"/>
            <p14:sldId id="269"/>
          </p14:sldIdLst>
        </p14:section>
        <p14:section name="Allgemein" id="{681614A1-7DFE-4368-B2AE-9D0E64D6B429}">
          <p14:sldIdLst>
            <p14:sldId id="277"/>
            <p14:sldId id="257"/>
            <p14:sldId id="258"/>
            <p14:sldId id="259"/>
            <p14:sldId id="260"/>
            <p14:sldId id="261"/>
          </p14:sldIdLst>
        </p14:section>
        <p14:section name="Rahmen &amp; Sicherung" id="{1B10DECE-CA1C-4A8B-829A-783D6136CAB0}">
          <p14:sldIdLst>
            <p14:sldId id="275"/>
            <p14:sldId id="262"/>
            <p14:sldId id="263"/>
            <p14:sldId id="268"/>
            <p14:sldId id="278"/>
          </p14:sldIdLst>
        </p14:section>
        <p14:section name="Bus" id="{246AB742-FEDE-478E-AF36-0359E29C1753}">
          <p14:sldIdLst>
            <p14:sldId id="273"/>
            <p14:sldId id="264"/>
            <p14:sldId id="265"/>
          </p14:sldIdLst>
        </p14:section>
        <p14:section name="Globale Kommunikatin" id="{FD85D30E-91F5-431F-9B6F-0111282EE81C}">
          <p14:sldIdLst>
            <p14:sldId id="274"/>
            <p14:sldId id="266"/>
            <p14:sldId id="267"/>
            <p14:sldId id="270"/>
          </p14:sldIdLst>
        </p14:section>
        <p14:section name="E-Mail" id="{C8961273-167F-4828-82A2-B8FD37C3B2F3}">
          <p14:sldIdLst>
            <p14:sldId id="272"/>
            <p14:sldId id="271"/>
            <p14:sldId id="27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irat Yusuf Duran" initials="FYD" lastIdx="1" clrIdx="0">
    <p:extLst>
      <p:ext uri="{19B8F6BF-5375-455C-9EA6-DF929625EA0E}">
        <p15:presenceInfo xmlns:p15="http://schemas.microsoft.com/office/powerpoint/2012/main" userId="Firat Yusuf Dur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irat Yusuf Duran" userId="4bcef0ba-bcda-4810-837a-b17e98b5fecb" providerId="ADAL" clId="{7C41FCF7-1A6A-4CD8-85AE-5D1C5EE0C279}"/>
    <pc:docChg chg="undo redo custSel addSld delSld modSld sldOrd addSection modSection">
      <pc:chgData name="Firat Yusuf Duran" userId="4bcef0ba-bcda-4810-837a-b17e98b5fecb" providerId="ADAL" clId="{7C41FCF7-1A6A-4CD8-85AE-5D1C5EE0C279}" dt="2020-10-28T15:52:22.812" v="4357"/>
      <pc:docMkLst>
        <pc:docMk/>
      </pc:docMkLst>
      <pc:sldChg chg="delSp modSp mod">
        <pc:chgData name="Firat Yusuf Duran" userId="4bcef0ba-bcda-4810-837a-b17e98b5fecb" providerId="ADAL" clId="{7C41FCF7-1A6A-4CD8-85AE-5D1C5EE0C279}" dt="2020-10-28T15:52:22.812" v="4357"/>
        <pc:sldMkLst>
          <pc:docMk/>
          <pc:sldMk cId="768182739" sldId="256"/>
        </pc:sldMkLst>
        <pc:spChg chg="mod">
          <ac:chgData name="Firat Yusuf Duran" userId="4bcef0ba-bcda-4810-837a-b17e98b5fecb" providerId="ADAL" clId="{7C41FCF7-1A6A-4CD8-85AE-5D1C5EE0C279}" dt="2020-10-16T14:50:17.417" v="2496"/>
          <ac:spMkLst>
            <pc:docMk/>
            <pc:sldMk cId="768182739" sldId="256"/>
            <ac:spMk id="2" creationId="{1DE15BD8-6D2F-4187-B16C-267977C14A3B}"/>
          </ac:spMkLst>
        </pc:spChg>
        <pc:spChg chg="mod">
          <ac:chgData name="Firat Yusuf Duran" userId="4bcef0ba-bcda-4810-837a-b17e98b5fecb" providerId="ADAL" clId="{7C41FCF7-1A6A-4CD8-85AE-5D1C5EE0C279}" dt="2020-10-16T14:50:17.417" v="2496"/>
          <ac:spMkLst>
            <pc:docMk/>
            <pc:sldMk cId="768182739" sldId="256"/>
            <ac:spMk id="3" creationId="{7EEA5A2E-0502-4EAD-9C47-D97A16023201}"/>
          </ac:spMkLst>
        </pc:spChg>
        <pc:spChg chg="del">
          <ac:chgData name="Firat Yusuf Duran" userId="4bcef0ba-bcda-4810-837a-b17e98b5fecb" providerId="ADAL" clId="{7C41FCF7-1A6A-4CD8-85AE-5D1C5EE0C279}" dt="2020-10-28T15:52:22.812" v="4357"/>
          <ac:spMkLst>
            <pc:docMk/>
            <pc:sldMk cId="768182739" sldId="256"/>
            <ac:spMk id="4" creationId="{1A0F88E0-7FEC-4C0F-BFE5-04A1E3C6BC8B}"/>
          </ac:spMkLst>
        </pc:spChg>
        <pc:spChg chg="del">
          <ac:chgData name="Firat Yusuf Duran" userId="4bcef0ba-bcda-4810-837a-b17e98b5fecb" providerId="ADAL" clId="{7C41FCF7-1A6A-4CD8-85AE-5D1C5EE0C279}" dt="2020-10-28T15:52:22.812" v="4357"/>
          <ac:spMkLst>
            <pc:docMk/>
            <pc:sldMk cId="768182739" sldId="256"/>
            <ac:spMk id="5" creationId="{A98CB1F8-8048-4518-960B-6AFE99491A32}"/>
          </ac:spMkLst>
        </pc:spChg>
        <pc:spChg chg="del">
          <ac:chgData name="Firat Yusuf Duran" userId="4bcef0ba-bcda-4810-837a-b17e98b5fecb" providerId="ADAL" clId="{7C41FCF7-1A6A-4CD8-85AE-5D1C5EE0C279}" dt="2020-10-28T15:52:22.812" v="4357"/>
          <ac:spMkLst>
            <pc:docMk/>
            <pc:sldMk cId="768182739" sldId="256"/>
            <ac:spMk id="6" creationId="{CFB72CBA-B96A-49BD-9600-6F1400D0A991}"/>
          </ac:spMkLst>
        </pc:spChg>
      </pc:sldChg>
      <pc:sldChg chg="addSp delSp modSp new mod">
        <pc:chgData name="Firat Yusuf Duran" userId="4bcef0ba-bcda-4810-837a-b17e98b5fecb" providerId="ADAL" clId="{7C41FCF7-1A6A-4CD8-85AE-5D1C5EE0C279}" dt="2020-10-28T15:52:22.812" v="4357"/>
        <pc:sldMkLst>
          <pc:docMk/>
          <pc:sldMk cId="891931833" sldId="257"/>
        </pc:sldMkLst>
        <pc:spChg chg="mod">
          <ac:chgData name="Firat Yusuf Duran" userId="4bcef0ba-bcda-4810-837a-b17e98b5fecb" providerId="ADAL" clId="{7C41FCF7-1A6A-4CD8-85AE-5D1C5EE0C279}" dt="2020-10-16T14:50:17.417" v="2496"/>
          <ac:spMkLst>
            <pc:docMk/>
            <pc:sldMk cId="891931833" sldId="257"/>
            <ac:spMk id="2" creationId="{BA4E9843-0952-4436-91D2-F78FF5BFC33F}"/>
          </ac:spMkLst>
        </pc:spChg>
        <pc:spChg chg="mod">
          <ac:chgData name="Firat Yusuf Duran" userId="4bcef0ba-bcda-4810-837a-b17e98b5fecb" providerId="ADAL" clId="{7C41FCF7-1A6A-4CD8-85AE-5D1C5EE0C279}" dt="2020-10-16T14:50:17.417" v="2496"/>
          <ac:spMkLst>
            <pc:docMk/>
            <pc:sldMk cId="891931833" sldId="257"/>
            <ac:spMk id="3" creationId="{439EE2E7-91D6-4D91-AD5F-37E58F0F6AA2}"/>
          </ac:spMkLst>
        </pc:spChg>
        <pc:spChg chg="del">
          <ac:chgData name="Firat Yusuf Duran" userId="4bcef0ba-bcda-4810-837a-b17e98b5fecb" providerId="ADAL" clId="{7C41FCF7-1A6A-4CD8-85AE-5D1C5EE0C279}" dt="2020-10-28T15:52:22.812" v="4357"/>
          <ac:spMkLst>
            <pc:docMk/>
            <pc:sldMk cId="891931833" sldId="257"/>
            <ac:spMk id="4" creationId="{3FAB2F78-2FA6-409B-A977-78AFE256E551}"/>
          </ac:spMkLst>
        </pc:spChg>
        <pc:spChg chg="del">
          <ac:chgData name="Firat Yusuf Duran" userId="4bcef0ba-bcda-4810-837a-b17e98b5fecb" providerId="ADAL" clId="{7C41FCF7-1A6A-4CD8-85AE-5D1C5EE0C279}" dt="2020-10-28T15:52:22.812" v="4357"/>
          <ac:spMkLst>
            <pc:docMk/>
            <pc:sldMk cId="891931833" sldId="257"/>
            <ac:spMk id="6" creationId="{256A805C-1DF7-42AC-955D-1467E81EB412}"/>
          </ac:spMkLst>
        </pc:spChg>
        <pc:spChg chg="del">
          <ac:chgData name="Firat Yusuf Duran" userId="4bcef0ba-bcda-4810-837a-b17e98b5fecb" providerId="ADAL" clId="{7C41FCF7-1A6A-4CD8-85AE-5D1C5EE0C279}" dt="2020-10-28T15:52:22.812" v="4357"/>
          <ac:spMkLst>
            <pc:docMk/>
            <pc:sldMk cId="891931833" sldId="257"/>
            <ac:spMk id="7" creationId="{D5D8852A-3D69-43DF-9485-12957E2F051A}"/>
          </ac:spMkLst>
        </pc:spChg>
        <pc:picChg chg="add mod">
          <ac:chgData name="Firat Yusuf Duran" userId="4bcef0ba-bcda-4810-837a-b17e98b5fecb" providerId="ADAL" clId="{7C41FCF7-1A6A-4CD8-85AE-5D1C5EE0C279}" dt="2020-10-19T10:00:12.098" v="2751" actId="1076"/>
          <ac:picMkLst>
            <pc:docMk/>
            <pc:sldMk cId="891931833" sldId="257"/>
            <ac:picMk id="5" creationId="{08E71DA5-5D53-4C38-A312-CD76B8DAC375}"/>
          </ac:picMkLst>
        </pc:picChg>
      </pc:sldChg>
      <pc:sldChg chg="addSp delSp modSp new mod modNotesTx">
        <pc:chgData name="Firat Yusuf Duran" userId="4bcef0ba-bcda-4810-837a-b17e98b5fecb" providerId="ADAL" clId="{7C41FCF7-1A6A-4CD8-85AE-5D1C5EE0C279}" dt="2020-10-28T15:52:22.812" v="4357"/>
        <pc:sldMkLst>
          <pc:docMk/>
          <pc:sldMk cId="3264749331" sldId="258"/>
        </pc:sldMkLst>
        <pc:spChg chg="mod">
          <ac:chgData name="Firat Yusuf Duran" userId="4bcef0ba-bcda-4810-837a-b17e98b5fecb" providerId="ADAL" clId="{7C41FCF7-1A6A-4CD8-85AE-5D1C5EE0C279}" dt="2020-10-16T14:50:17.417" v="2496"/>
          <ac:spMkLst>
            <pc:docMk/>
            <pc:sldMk cId="3264749331" sldId="258"/>
            <ac:spMk id="2" creationId="{1D4A0ABF-0D37-48EC-BD0A-636998A0A89E}"/>
          </ac:spMkLst>
        </pc:spChg>
        <pc:spChg chg="mod">
          <ac:chgData name="Firat Yusuf Duran" userId="4bcef0ba-bcda-4810-837a-b17e98b5fecb" providerId="ADAL" clId="{7C41FCF7-1A6A-4CD8-85AE-5D1C5EE0C279}" dt="2020-10-16T14:50:17.417" v="2496"/>
          <ac:spMkLst>
            <pc:docMk/>
            <pc:sldMk cId="3264749331" sldId="258"/>
            <ac:spMk id="3" creationId="{05873C8A-0E98-4FF9-8CFE-EFC53E46DC67}"/>
          </ac:spMkLst>
        </pc:spChg>
        <pc:spChg chg="del">
          <ac:chgData name="Firat Yusuf Duran" userId="4bcef0ba-bcda-4810-837a-b17e98b5fecb" providerId="ADAL" clId="{7C41FCF7-1A6A-4CD8-85AE-5D1C5EE0C279}" dt="2020-10-28T15:52:22.812" v="4357"/>
          <ac:spMkLst>
            <pc:docMk/>
            <pc:sldMk cId="3264749331" sldId="258"/>
            <ac:spMk id="4" creationId="{F83BBA76-F267-4C5C-8A11-9D4EF7525BBE}"/>
          </ac:spMkLst>
        </pc:spChg>
        <pc:spChg chg="add del">
          <ac:chgData name="Firat Yusuf Duran" userId="4bcef0ba-bcda-4810-837a-b17e98b5fecb" providerId="ADAL" clId="{7C41FCF7-1A6A-4CD8-85AE-5D1C5EE0C279}" dt="2020-10-16T11:54:31.005" v="278" actId="22"/>
          <ac:spMkLst>
            <pc:docMk/>
            <pc:sldMk cId="3264749331" sldId="258"/>
            <ac:spMk id="5" creationId="{7CE45E49-0D99-4C24-AA39-D1E9B7C281D7}"/>
          </ac:spMkLst>
        </pc:spChg>
        <pc:spChg chg="del">
          <ac:chgData name="Firat Yusuf Duran" userId="4bcef0ba-bcda-4810-837a-b17e98b5fecb" providerId="ADAL" clId="{7C41FCF7-1A6A-4CD8-85AE-5D1C5EE0C279}" dt="2020-10-28T15:52:22.812" v="4357"/>
          <ac:spMkLst>
            <pc:docMk/>
            <pc:sldMk cId="3264749331" sldId="258"/>
            <ac:spMk id="5" creationId="{81BCB5B1-F399-4AB5-83D0-AD852DC25A23}"/>
          </ac:spMkLst>
        </pc:spChg>
        <pc:spChg chg="del">
          <ac:chgData name="Firat Yusuf Duran" userId="4bcef0ba-bcda-4810-837a-b17e98b5fecb" providerId="ADAL" clId="{7C41FCF7-1A6A-4CD8-85AE-5D1C5EE0C279}" dt="2020-10-28T15:52:22.812" v="4357"/>
          <ac:spMkLst>
            <pc:docMk/>
            <pc:sldMk cId="3264749331" sldId="258"/>
            <ac:spMk id="6" creationId="{CE78E161-2EB4-43B2-BF2A-005109603C6A}"/>
          </ac:spMkLst>
        </pc:spChg>
      </pc:sldChg>
      <pc:sldChg chg="addSp delSp modSp new mod">
        <pc:chgData name="Firat Yusuf Duran" userId="4bcef0ba-bcda-4810-837a-b17e98b5fecb" providerId="ADAL" clId="{7C41FCF7-1A6A-4CD8-85AE-5D1C5EE0C279}" dt="2020-10-28T15:52:22.812" v="4357"/>
        <pc:sldMkLst>
          <pc:docMk/>
          <pc:sldMk cId="3986756899" sldId="259"/>
        </pc:sldMkLst>
        <pc:spChg chg="mod">
          <ac:chgData name="Firat Yusuf Duran" userId="4bcef0ba-bcda-4810-837a-b17e98b5fecb" providerId="ADAL" clId="{7C41FCF7-1A6A-4CD8-85AE-5D1C5EE0C279}" dt="2020-10-16T14:50:17.417" v="2496"/>
          <ac:spMkLst>
            <pc:docMk/>
            <pc:sldMk cId="3986756899" sldId="259"/>
            <ac:spMk id="2" creationId="{C3E5B8C2-53C6-4606-B211-B8561E647D0C}"/>
          </ac:spMkLst>
        </pc:spChg>
        <pc:spChg chg="mod">
          <ac:chgData name="Firat Yusuf Duran" userId="4bcef0ba-bcda-4810-837a-b17e98b5fecb" providerId="ADAL" clId="{7C41FCF7-1A6A-4CD8-85AE-5D1C5EE0C279}" dt="2020-10-16T11:59:22.482" v="332" actId="5793"/>
          <ac:spMkLst>
            <pc:docMk/>
            <pc:sldMk cId="3986756899" sldId="259"/>
            <ac:spMk id="3" creationId="{FD416295-C303-4ABE-B3C6-F4CF465EA5BF}"/>
          </ac:spMkLst>
        </pc:spChg>
        <pc:spChg chg="add mod">
          <ac:chgData name="Firat Yusuf Duran" userId="4bcef0ba-bcda-4810-837a-b17e98b5fecb" providerId="ADAL" clId="{7C41FCF7-1A6A-4CD8-85AE-5D1C5EE0C279}" dt="2020-10-16T11:59:19.548" v="331" actId="1076"/>
          <ac:spMkLst>
            <pc:docMk/>
            <pc:sldMk cId="3986756899" sldId="259"/>
            <ac:spMk id="6" creationId="{B508652B-3572-4DF5-B6F9-C0EB7E2E7B46}"/>
          </ac:spMkLst>
        </pc:spChg>
        <pc:spChg chg="add mod">
          <ac:chgData name="Firat Yusuf Duran" userId="4bcef0ba-bcda-4810-837a-b17e98b5fecb" providerId="ADAL" clId="{7C41FCF7-1A6A-4CD8-85AE-5D1C5EE0C279}" dt="2020-10-16T12:17:45.225" v="801" actId="2"/>
          <ac:spMkLst>
            <pc:docMk/>
            <pc:sldMk cId="3986756899" sldId="259"/>
            <ac:spMk id="7" creationId="{A99458BF-D9AD-4985-85E8-DC8C18304775}"/>
          </ac:spMkLst>
        </pc:spChg>
        <pc:spChg chg="add mod">
          <ac:chgData name="Firat Yusuf Duran" userId="4bcef0ba-bcda-4810-837a-b17e98b5fecb" providerId="ADAL" clId="{7C41FCF7-1A6A-4CD8-85AE-5D1C5EE0C279}" dt="2020-10-16T12:04:32.182" v="476" actId="14100"/>
          <ac:spMkLst>
            <pc:docMk/>
            <pc:sldMk cId="3986756899" sldId="259"/>
            <ac:spMk id="9" creationId="{C7486AED-7915-471E-904C-7F399A98B7D9}"/>
          </ac:spMkLst>
        </pc:spChg>
        <pc:spChg chg="add mod">
          <ac:chgData name="Firat Yusuf Duran" userId="4bcef0ba-bcda-4810-837a-b17e98b5fecb" providerId="ADAL" clId="{7C41FCF7-1A6A-4CD8-85AE-5D1C5EE0C279}" dt="2020-10-16T12:05:17.985" v="509" actId="20577"/>
          <ac:spMkLst>
            <pc:docMk/>
            <pc:sldMk cId="3986756899" sldId="259"/>
            <ac:spMk id="10" creationId="{D5D8CB2E-4F83-4A8D-908C-9BC2FCF43514}"/>
          </ac:spMkLst>
        </pc:spChg>
        <pc:spChg chg="add mod">
          <ac:chgData name="Firat Yusuf Duran" userId="4bcef0ba-bcda-4810-837a-b17e98b5fecb" providerId="ADAL" clId="{7C41FCF7-1A6A-4CD8-85AE-5D1C5EE0C279}" dt="2020-10-16T12:04:23.102" v="473" actId="12"/>
          <ac:spMkLst>
            <pc:docMk/>
            <pc:sldMk cId="3986756899" sldId="259"/>
            <ac:spMk id="11" creationId="{78FCD153-5E28-43AD-8733-B2054BEFC4CB}"/>
          </ac:spMkLst>
        </pc:spChg>
        <pc:spChg chg="del">
          <ac:chgData name="Firat Yusuf Duran" userId="4bcef0ba-bcda-4810-837a-b17e98b5fecb" providerId="ADAL" clId="{7C41FCF7-1A6A-4CD8-85AE-5D1C5EE0C279}" dt="2020-10-28T15:52:22.812" v="4357"/>
          <ac:spMkLst>
            <pc:docMk/>
            <pc:sldMk cId="3986756899" sldId="259"/>
            <ac:spMk id="12" creationId="{372ED212-AE3E-4830-BBF9-0054A29B8CFA}"/>
          </ac:spMkLst>
        </pc:spChg>
        <pc:spChg chg="del">
          <ac:chgData name="Firat Yusuf Duran" userId="4bcef0ba-bcda-4810-837a-b17e98b5fecb" providerId="ADAL" clId="{7C41FCF7-1A6A-4CD8-85AE-5D1C5EE0C279}" dt="2020-10-28T15:52:22.812" v="4357"/>
          <ac:spMkLst>
            <pc:docMk/>
            <pc:sldMk cId="3986756899" sldId="259"/>
            <ac:spMk id="13" creationId="{2DB0CF46-D1E4-436A-82F4-D6023084420C}"/>
          </ac:spMkLst>
        </pc:spChg>
        <pc:spChg chg="del">
          <ac:chgData name="Firat Yusuf Duran" userId="4bcef0ba-bcda-4810-837a-b17e98b5fecb" providerId="ADAL" clId="{7C41FCF7-1A6A-4CD8-85AE-5D1C5EE0C279}" dt="2020-10-28T15:52:22.812" v="4357"/>
          <ac:spMkLst>
            <pc:docMk/>
            <pc:sldMk cId="3986756899" sldId="259"/>
            <ac:spMk id="14" creationId="{B9FD961F-8A58-40D7-8562-496DDC27D1E3}"/>
          </ac:spMkLst>
        </pc:spChg>
        <pc:picChg chg="add mod ord">
          <ac:chgData name="Firat Yusuf Duran" userId="4bcef0ba-bcda-4810-837a-b17e98b5fecb" providerId="ADAL" clId="{7C41FCF7-1A6A-4CD8-85AE-5D1C5EE0C279}" dt="2020-10-16T11:58:19.778" v="318" actId="1076"/>
          <ac:picMkLst>
            <pc:docMk/>
            <pc:sldMk cId="3986756899" sldId="259"/>
            <ac:picMk id="4" creationId="{99A3177C-EB19-4152-AE4E-EF4D3BF02C25}"/>
          </ac:picMkLst>
        </pc:picChg>
        <pc:picChg chg="add mod">
          <ac:chgData name="Firat Yusuf Duran" userId="4bcef0ba-bcda-4810-837a-b17e98b5fecb" providerId="ADAL" clId="{7C41FCF7-1A6A-4CD8-85AE-5D1C5EE0C279}" dt="2020-10-16T12:02:02.242" v="387" actId="1076"/>
          <ac:picMkLst>
            <pc:docMk/>
            <pc:sldMk cId="3986756899" sldId="259"/>
            <ac:picMk id="5" creationId="{8198E77F-1977-4B21-820F-CF5B48ED7B4C}"/>
          </ac:picMkLst>
        </pc:picChg>
        <pc:picChg chg="add mod">
          <ac:chgData name="Firat Yusuf Duran" userId="4bcef0ba-bcda-4810-837a-b17e98b5fecb" providerId="ADAL" clId="{7C41FCF7-1A6A-4CD8-85AE-5D1C5EE0C279}" dt="2020-10-16T12:00:42.981" v="364" actId="1076"/>
          <ac:picMkLst>
            <pc:docMk/>
            <pc:sldMk cId="3986756899" sldId="259"/>
            <ac:picMk id="8" creationId="{87054BCA-99EC-40EB-BB36-8C5BA52E90D3}"/>
          </ac:picMkLst>
        </pc:picChg>
      </pc:sldChg>
      <pc:sldChg chg="addSp delSp modSp new mod">
        <pc:chgData name="Firat Yusuf Duran" userId="4bcef0ba-bcda-4810-837a-b17e98b5fecb" providerId="ADAL" clId="{7C41FCF7-1A6A-4CD8-85AE-5D1C5EE0C279}" dt="2020-10-28T15:52:22.812" v="4357"/>
        <pc:sldMkLst>
          <pc:docMk/>
          <pc:sldMk cId="3816855173" sldId="260"/>
        </pc:sldMkLst>
        <pc:spChg chg="mod">
          <ac:chgData name="Firat Yusuf Duran" userId="4bcef0ba-bcda-4810-837a-b17e98b5fecb" providerId="ADAL" clId="{7C41FCF7-1A6A-4CD8-85AE-5D1C5EE0C279}" dt="2020-10-16T14:50:17.417" v="2496"/>
          <ac:spMkLst>
            <pc:docMk/>
            <pc:sldMk cId="3816855173" sldId="260"/>
            <ac:spMk id="2" creationId="{837A4A18-3EC3-44C8-9B69-75B6DD44DD08}"/>
          </ac:spMkLst>
        </pc:spChg>
        <pc:spChg chg="del">
          <ac:chgData name="Firat Yusuf Duran" userId="4bcef0ba-bcda-4810-837a-b17e98b5fecb" providerId="ADAL" clId="{7C41FCF7-1A6A-4CD8-85AE-5D1C5EE0C279}" dt="2020-10-16T12:06:32.791" v="532"/>
          <ac:spMkLst>
            <pc:docMk/>
            <pc:sldMk cId="3816855173" sldId="260"/>
            <ac:spMk id="3" creationId="{77A5A388-F812-4FBF-BF3F-17B4816A0A09}"/>
          </ac:spMkLst>
        </pc:spChg>
        <pc:spChg chg="del">
          <ac:chgData name="Firat Yusuf Duran" userId="4bcef0ba-bcda-4810-837a-b17e98b5fecb" providerId="ADAL" clId="{7C41FCF7-1A6A-4CD8-85AE-5D1C5EE0C279}" dt="2020-10-28T15:52:22.812" v="4357"/>
          <ac:spMkLst>
            <pc:docMk/>
            <pc:sldMk cId="3816855173" sldId="260"/>
            <ac:spMk id="3" creationId="{7CD1DE40-D233-4074-92BD-C4C86F394736}"/>
          </ac:spMkLst>
        </pc:spChg>
        <pc:spChg chg="del">
          <ac:chgData name="Firat Yusuf Duran" userId="4bcef0ba-bcda-4810-837a-b17e98b5fecb" providerId="ADAL" clId="{7C41FCF7-1A6A-4CD8-85AE-5D1C5EE0C279}" dt="2020-10-28T15:52:22.812" v="4357"/>
          <ac:spMkLst>
            <pc:docMk/>
            <pc:sldMk cId="3816855173" sldId="260"/>
            <ac:spMk id="4" creationId="{45FDA4E1-630D-438F-BB38-26070ADFCCFA}"/>
          </ac:spMkLst>
        </pc:spChg>
        <pc:spChg chg="del">
          <ac:chgData name="Firat Yusuf Duran" userId="4bcef0ba-bcda-4810-837a-b17e98b5fecb" providerId="ADAL" clId="{7C41FCF7-1A6A-4CD8-85AE-5D1C5EE0C279}" dt="2020-10-28T15:52:22.812" v="4357"/>
          <ac:spMkLst>
            <pc:docMk/>
            <pc:sldMk cId="3816855173" sldId="260"/>
            <ac:spMk id="6" creationId="{2DC3C06A-4511-4B80-A9A8-9828F6E1E801}"/>
          </ac:spMkLst>
        </pc:spChg>
        <pc:picChg chg="add del mod">
          <ac:chgData name="Firat Yusuf Duran" userId="4bcef0ba-bcda-4810-837a-b17e98b5fecb" providerId="ADAL" clId="{7C41FCF7-1A6A-4CD8-85AE-5D1C5EE0C279}" dt="2020-10-16T12:06:30.138" v="531"/>
          <ac:picMkLst>
            <pc:docMk/>
            <pc:sldMk cId="3816855173" sldId="260"/>
            <ac:picMk id="4" creationId="{04B2A09C-39A9-4120-922E-DFE431D5F6BE}"/>
          </ac:picMkLst>
        </pc:picChg>
        <pc:picChg chg="add mod">
          <ac:chgData name="Firat Yusuf Duran" userId="4bcef0ba-bcda-4810-837a-b17e98b5fecb" providerId="ADAL" clId="{7C41FCF7-1A6A-4CD8-85AE-5D1C5EE0C279}" dt="2020-10-16T15:01:33.556" v="2750" actId="1076"/>
          <ac:picMkLst>
            <pc:docMk/>
            <pc:sldMk cId="3816855173" sldId="260"/>
            <ac:picMk id="5" creationId="{BAEFCF3E-F2E0-44CD-93E4-F50C02175ED7}"/>
          </ac:picMkLst>
        </pc:picChg>
      </pc:sldChg>
      <pc:sldChg chg="addSp delSp modSp new mod">
        <pc:chgData name="Firat Yusuf Duran" userId="4bcef0ba-bcda-4810-837a-b17e98b5fecb" providerId="ADAL" clId="{7C41FCF7-1A6A-4CD8-85AE-5D1C5EE0C279}" dt="2020-10-28T15:52:22.812" v="4357"/>
        <pc:sldMkLst>
          <pc:docMk/>
          <pc:sldMk cId="4288185971" sldId="261"/>
        </pc:sldMkLst>
        <pc:spChg chg="mod">
          <ac:chgData name="Firat Yusuf Duran" userId="4bcef0ba-bcda-4810-837a-b17e98b5fecb" providerId="ADAL" clId="{7C41FCF7-1A6A-4CD8-85AE-5D1C5EE0C279}" dt="2020-10-16T14:50:17.417" v="2496"/>
          <ac:spMkLst>
            <pc:docMk/>
            <pc:sldMk cId="4288185971" sldId="261"/>
            <ac:spMk id="2" creationId="{8BB9AB9D-8E4D-4091-BCE9-328909EA9043}"/>
          </ac:spMkLst>
        </pc:spChg>
        <pc:spChg chg="mod">
          <ac:chgData name="Firat Yusuf Duran" userId="4bcef0ba-bcda-4810-837a-b17e98b5fecb" providerId="ADAL" clId="{7C41FCF7-1A6A-4CD8-85AE-5D1C5EE0C279}" dt="2020-10-16T14:50:17.417" v="2496"/>
          <ac:spMkLst>
            <pc:docMk/>
            <pc:sldMk cId="4288185971" sldId="261"/>
            <ac:spMk id="3" creationId="{A86F82F8-26AC-4C7F-8C58-25E76A68F592}"/>
          </ac:spMkLst>
        </pc:spChg>
        <pc:spChg chg="del">
          <ac:chgData name="Firat Yusuf Duran" userId="4bcef0ba-bcda-4810-837a-b17e98b5fecb" providerId="ADAL" clId="{7C41FCF7-1A6A-4CD8-85AE-5D1C5EE0C279}" dt="2020-10-28T15:52:22.812" v="4357"/>
          <ac:spMkLst>
            <pc:docMk/>
            <pc:sldMk cId="4288185971" sldId="261"/>
            <ac:spMk id="4" creationId="{32B8DB74-85C5-4776-AF6A-10BEDB58AF8B}"/>
          </ac:spMkLst>
        </pc:spChg>
        <pc:spChg chg="del">
          <ac:chgData name="Firat Yusuf Duran" userId="4bcef0ba-bcda-4810-837a-b17e98b5fecb" providerId="ADAL" clId="{7C41FCF7-1A6A-4CD8-85AE-5D1C5EE0C279}" dt="2020-10-28T15:52:22.812" v="4357"/>
          <ac:spMkLst>
            <pc:docMk/>
            <pc:sldMk cId="4288185971" sldId="261"/>
            <ac:spMk id="6" creationId="{5AF2D86E-C3A9-4C5A-A497-BF6F01D991A3}"/>
          </ac:spMkLst>
        </pc:spChg>
        <pc:spChg chg="del">
          <ac:chgData name="Firat Yusuf Duran" userId="4bcef0ba-bcda-4810-837a-b17e98b5fecb" providerId="ADAL" clId="{7C41FCF7-1A6A-4CD8-85AE-5D1C5EE0C279}" dt="2020-10-28T15:52:22.812" v="4357"/>
          <ac:spMkLst>
            <pc:docMk/>
            <pc:sldMk cId="4288185971" sldId="261"/>
            <ac:spMk id="7" creationId="{7ED0C7B6-30B0-4AFD-B32D-4EB5A9A83D98}"/>
          </ac:spMkLst>
        </pc:spChg>
        <pc:picChg chg="add mod">
          <ac:chgData name="Firat Yusuf Duran" userId="4bcef0ba-bcda-4810-837a-b17e98b5fecb" providerId="ADAL" clId="{7C41FCF7-1A6A-4CD8-85AE-5D1C5EE0C279}" dt="2020-10-16T12:09:28.491" v="595" actId="1076"/>
          <ac:picMkLst>
            <pc:docMk/>
            <pc:sldMk cId="4288185971" sldId="261"/>
            <ac:picMk id="5" creationId="{AFA645A0-50CF-4F3C-BB27-35757BBC9B36}"/>
          </ac:picMkLst>
        </pc:picChg>
      </pc:sldChg>
      <pc:sldChg chg="delSp modSp new mod">
        <pc:chgData name="Firat Yusuf Duran" userId="4bcef0ba-bcda-4810-837a-b17e98b5fecb" providerId="ADAL" clId="{7C41FCF7-1A6A-4CD8-85AE-5D1C5EE0C279}" dt="2020-10-28T15:52:22.812" v="4357"/>
        <pc:sldMkLst>
          <pc:docMk/>
          <pc:sldMk cId="180832205" sldId="262"/>
        </pc:sldMkLst>
        <pc:spChg chg="mod">
          <ac:chgData name="Firat Yusuf Duran" userId="4bcef0ba-bcda-4810-837a-b17e98b5fecb" providerId="ADAL" clId="{7C41FCF7-1A6A-4CD8-85AE-5D1C5EE0C279}" dt="2020-10-16T14:50:17.417" v="2496"/>
          <ac:spMkLst>
            <pc:docMk/>
            <pc:sldMk cId="180832205" sldId="262"/>
            <ac:spMk id="2" creationId="{9A954AFB-B6E5-4962-9F18-3C75B8CBED0C}"/>
          </ac:spMkLst>
        </pc:spChg>
        <pc:spChg chg="mod">
          <ac:chgData name="Firat Yusuf Duran" userId="4bcef0ba-bcda-4810-837a-b17e98b5fecb" providerId="ADAL" clId="{7C41FCF7-1A6A-4CD8-85AE-5D1C5EE0C279}" dt="2020-10-20T12:02:00.614" v="4023" actId="20577"/>
          <ac:spMkLst>
            <pc:docMk/>
            <pc:sldMk cId="180832205" sldId="262"/>
            <ac:spMk id="3" creationId="{109C5227-7D30-485F-8A9F-BA03E203CC81}"/>
          </ac:spMkLst>
        </pc:spChg>
        <pc:spChg chg="del">
          <ac:chgData name="Firat Yusuf Duran" userId="4bcef0ba-bcda-4810-837a-b17e98b5fecb" providerId="ADAL" clId="{7C41FCF7-1A6A-4CD8-85AE-5D1C5EE0C279}" dt="2020-10-28T15:52:22.812" v="4357"/>
          <ac:spMkLst>
            <pc:docMk/>
            <pc:sldMk cId="180832205" sldId="262"/>
            <ac:spMk id="4" creationId="{1F0ABE4F-B436-4C35-8BD1-858E413E2E05}"/>
          </ac:spMkLst>
        </pc:spChg>
        <pc:spChg chg="del">
          <ac:chgData name="Firat Yusuf Duran" userId="4bcef0ba-bcda-4810-837a-b17e98b5fecb" providerId="ADAL" clId="{7C41FCF7-1A6A-4CD8-85AE-5D1C5EE0C279}" dt="2020-10-28T15:52:22.812" v="4357"/>
          <ac:spMkLst>
            <pc:docMk/>
            <pc:sldMk cId="180832205" sldId="262"/>
            <ac:spMk id="5" creationId="{F53A9499-C809-447E-8CA2-9D3B9616B602}"/>
          </ac:spMkLst>
        </pc:spChg>
        <pc:spChg chg="del">
          <ac:chgData name="Firat Yusuf Duran" userId="4bcef0ba-bcda-4810-837a-b17e98b5fecb" providerId="ADAL" clId="{7C41FCF7-1A6A-4CD8-85AE-5D1C5EE0C279}" dt="2020-10-28T15:52:22.812" v="4357"/>
          <ac:spMkLst>
            <pc:docMk/>
            <pc:sldMk cId="180832205" sldId="262"/>
            <ac:spMk id="6" creationId="{93EB4796-FA18-4F62-8534-9560F84DA378}"/>
          </ac:spMkLst>
        </pc:spChg>
      </pc:sldChg>
      <pc:sldChg chg="addSp delSp modSp new mod">
        <pc:chgData name="Firat Yusuf Duran" userId="4bcef0ba-bcda-4810-837a-b17e98b5fecb" providerId="ADAL" clId="{7C41FCF7-1A6A-4CD8-85AE-5D1C5EE0C279}" dt="2020-10-28T15:52:22.812" v="4357"/>
        <pc:sldMkLst>
          <pc:docMk/>
          <pc:sldMk cId="2837415519" sldId="263"/>
        </pc:sldMkLst>
        <pc:spChg chg="mod">
          <ac:chgData name="Firat Yusuf Duran" userId="4bcef0ba-bcda-4810-837a-b17e98b5fecb" providerId="ADAL" clId="{7C41FCF7-1A6A-4CD8-85AE-5D1C5EE0C279}" dt="2020-10-16T14:50:17.417" v="2496"/>
          <ac:spMkLst>
            <pc:docMk/>
            <pc:sldMk cId="2837415519" sldId="263"/>
            <ac:spMk id="2" creationId="{B90F0842-75D6-4CD9-AE86-9491E034F0C4}"/>
          </ac:spMkLst>
        </pc:spChg>
        <pc:spChg chg="mod">
          <ac:chgData name="Firat Yusuf Duran" userId="4bcef0ba-bcda-4810-837a-b17e98b5fecb" providerId="ADAL" clId="{7C41FCF7-1A6A-4CD8-85AE-5D1C5EE0C279}" dt="2020-10-20T12:07:20.519" v="4203"/>
          <ac:spMkLst>
            <pc:docMk/>
            <pc:sldMk cId="2837415519" sldId="263"/>
            <ac:spMk id="3" creationId="{819D7DCD-F178-4D82-9529-3769A925F01D}"/>
          </ac:spMkLst>
        </pc:spChg>
        <pc:spChg chg="del">
          <ac:chgData name="Firat Yusuf Duran" userId="4bcef0ba-bcda-4810-837a-b17e98b5fecb" providerId="ADAL" clId="{7C41FCF7-1A6A-4CD8-85AE-5D1C5EE0C279}" dt="2020-10-28T15:52:22.812" v="4357"/>
          <ac:spMkLst>
            <pc:docMk/>
            <pc:sldMk cId="2837415519" sldId="263"/>
            <ac:spMk id="4" creationId="{8BE0D15F-05E1-49DC-A17C-82FA71BE6060}"/>
          </ac:spMkLst>
        </pc:spChg>
        <pc:spChg chg="del">
          <ac:chgData name="Firat Yusuf Duran" userId="4bcef0ba-bcda-4810-837a-b17e98b5fecb" providerId="ADAL" clId="{7C41FCF7-1A6A-4CD8-85AE-5D1C5EE0C279}" dt="2020-10-28T15:52:22.812" v="4357"/>
          <ac:spMkLst>
            <pc:docMk/>
            <pc:sldMk cId="2837415519" sldId="263"/>
            <ac:spMk id="5" creationId="{CB5F1D60-23C5-40C7-A1BA-06AF134297F5}"/>
          </ac:spMkLst>
        </pc:spChg>
        <pc:spChg chg="del">
          <ac:chgData name="Firat Yusuf Duran" userId="4bcef0ba-bcda-4810-837a-b17e98b5fecb" providerId="ADAL" clId="{7C41FCF7-1A6A-4CD8-85AE-5D1C5EE0C279}" dt="2020-10-28T15:52:22.812" v="4357"/>
          <ac:spMkLst>
            <pc:docMk/>
            <pc:sldMk cId="2837415519" sldId="263"/>
            <ac:spMk id="6" creationId="{F2E5497B-89AE-431E-B7DB-DD562FD85B95}"/>
          </ac:spMkLst>
        </pc:spChg>
        <pc:picChg chg="add del">
          <ac:chgData name="Firat Yusuf Duran" userId="4bcef0ba-bcda-4810-837a-b17e98b5fecb" providerId="ADAL" clId="{7C41FCF7-1A6A-4CD8-85AE-5D1C5EE0C279}" dt="2020-10-20T12:07:00.733" v="4200" actId="478"/>
          <ac:picMkLst>
            <pc:docMk/>
            <pc:sldMk cId="2837415519" sldId="263"/>
            <ac:picMk id="4" creationId="{111DE927-404A-42FC-BFC7-8C5BD8E74F81}"/>
          </ac:picMkLst>
        </pc:picChg>
      </pc:sldChg>
      <pc:sldChg chg="addSp delSp modSp new mod modNotesTx">
        <pc:chgData name="Firat Yusuf Duran" userId="4bcef0ba-bcda-4810-837a-b17e98b5fecb" providerId="ADAL" clId="{7C41FCF7-1A6A-4CD8-85AE-5D1C5EE0C279}" dt="2020-10-28T15:52:22.812" v="4357"/>
        <pc:sldMkLst>
          <pc:docMk/>
          <pc:sldMk cId="1652855919" sldId="264"/>
        </pc:sldMkLst>
        <pc:spChg chg="mod">
          <ac:chgData name="Firat Yusuf Duran" userId="4bcef0ba-bcda-4810-837a-b17e98b5fecb" providerId="ADAL" clId="{7C41FCF7-1A6A-4CD8-85AE-5D1C5EE0C279}" dt="2020-10-16T14:50:17.417" v="2496"/>
          <ac:spMkLst>
            <pc:docMk/>
            <pc:sldMk cId="1652855919" sldId="264"/>
            <ac:spMk id="2" creationId="{38657244-83CF-4BD5-B721-6DCEC405F8F4}"/>
          </ac:spMkLst>
        </pc:spChg>
        <pc:spChg chg="mod">
          <ac:chgData name="Firat Yusuf Duran" userId="4bcef0ba-bcda-4810-837a-b17e98b5fecb" providerId="ADAL" clId="{7C41FCF7-1A6A-4CD8-85AE-5D1C5EE0C279}" dt="2020-10-20T12:05:15.862" v="4175" actId="20577"/>
          <ac:spMkLst>
            <pc:docMk/>
            <pc:sldMk cId="1652855919" sldId="264"/>
            <ac:spMk id="3" creationId="{7618100D-46EA-4886-9B9F-736C9C6902D8}"/>
          </ac:spMkLst>
        </pc:spChg>
        <pc:spChg chg="del">
          <ac:chgData name="Firat Yusuf Duran" userId="4bcef0ba-bcda-4810-837a-b17e98b5fecb" providerId="ADAL" clId="{7C41FCF7-1A6A-4CD8-85AE-5D1C5EE0C279}" dt="2020-10-28T15:52:22.812" v="4357"/>
          <ac:spMkLst>
            <pc:docMk/>
            <pc:sldMk cId="1652855919" sldId="264"/>
            <ac:spMk id="4" creationId="{F9ED06B4-332A-4A7C-979C-2A8AD108AF09}"/>
          </ac:spMkLst>
        </pc:spChg>
        <pc:spChg chg="del">
          <ac:chgData name="Firat Yusuf Duran" userId="4bcef0ba-bcda-4810-837a-b17e98b5fecb" providerId="ADAL" clId="{7C41FCF7-1A6A-4CD8-85AE-5D1C5EE0C279}" dt="2020-10-28T15:52:22.812" v="4357"/>
          <ac:spMkLst>
            <pc:docMk/>
            <pc:sldMk cId="1652855919" sldId="264"/>
            <ac:spMk id="6" creationId="{420FBA80-D504-442D-8917-22DE2B7EBC75}"/>
          </ac:spMkLst>
        </pc:spChg>
        <pc:spChg chg="del">
          <ac:chgData name="Firat Yusuf Duran" userId="4bcef0ba-bcda-4810-837a-b17e98b5fecb" providerId="ADAL" clId="{7C41FCF7-1A6A-4CD8-85AE-5D1C5EE0C279}" dt="2020-10-28T15:52:22.812" v="4357"/>
          <ac:spMkLst>
            <pc:docMk/>
            <pc:sldMk cId="1652855919" sldId="264"/>
            <ac:spMk id="7" creationId="{9E37C391-4168-4EF9-85FE-8FD7027BE695}"/>
          </ac:spMkLst>
        </pc:spChg>
        <pc:picChg chg="add mod">
          <ac:chgData name="Firat Yusuf Duran" userId="4bcef0ba-bcda-4810-837a-b17e98b5fecb" providerId="ADAL" clId="{7C41FCF7-1A6A-4CD8-85AE-5D1C5EE0C279}" dt="2020-10-16T13:47:35.553" v="1789" actId="1076"/>
          <ac:picMkLst>
            <pc:docMk/>
            <pc:sldMk cId="1652855919" sldId="264"/>
            <ac:picMk id="5" creationId="{06B0FD1D-338D-408A-95C2-4503FE9D36D0}"/>
          </ac:picMkLst>
        </pc:picChg>
      </pc:sldChg>
      <pc:sldChg chg="addSp delSp modSp new mod">
        <pc:chgData name="Firat Yusuf Duran" userId="4bcef0ba-bcda-4810-837a-b17e98b5fecb" providerId="ADAL" clId="{7C41FCF7-1A6A-4CD8-85AE-5D1C5EE0C279}" dt="2020-10-28T15:52:22.812" v="4357"/>
        <pc:sldMkLst>
          <pc:docMk/>
          <pc:sldMk cId="3302078228" sldId="265"/>
        </pc:sldMkLst>
        <pc:spChg chg="mod">
          <ac:chgData name="Firat Yusuf Duran" userId="4bcef0ba-bcda-4810-837a-b17e98b5fecb" providerId="ADAL" clId="{7C41FCF7-1A6A-4CD8-85AE-5D1C5EE0C279}" dt="2020-10-16T14:50:17.417" v="2496"/>
          <ac:spMkLst>
            <pc:docMk/>
            <pc:sldMk cId="3302078228" sldId="265"/>
            <ac:spMk id="2" creationId="{D8105644-2687-4371-9CB4-9446CE4A88AF}"/>
          </ac:spMkLst>
        </pc:spChg>
        <pc:spChg chg="add del mod">
          <ac:chgData name="Firat Yusuf Duran" userId="4bcef0ba-bcda-4810-837a-b17e98b5fecb" providerId="ADAL" clId="{7C41FCF7-1A6A-4CD8-85AE-5D1C5EE0C279}" dt="2020-10-16T14:10:59.354" v="2000" actId="20577"/>
          <ac:spMkLst>
            <pc:docMk/>
            <pc:sldMk cId="3302078228" sldId="265"/>
            <ac:spMk id="3" creationId="{3DCF79E6-6247-4F1D-A14F-3B536B533B72}"/>
          </ac:spMkLst>
        </pc:spChg>
        <pc:spChg chg="del">
          <ac:chgData name="Firat Yusuf Duran" userId="4bcef0ba-bcda-4810-837a-b17e98b5fecb" providerId="ADAL" clId="{7C41FCF7-1A6A-4CD8-85AE-5D1C5EE0C279}" dt="2020-10-28T15:52:22.812" v="4357"/>
          <ac:spMkLst>
            <pc:docMk/>
            <pc:sldMk cId="3302078228" sldId="265"/>
            <ac:spMk id="4" creationId="{35C02DF1-5296-4E67-B753-C2273D3C0404}"/>
          </ac:spMkLst>
        </pc:spChg>
        <pc:spChg chg="del">
          <ac:chgData name="Firat Yusuf Duran" userId="4bcef0ba-bcda-4810-837a-b17e98b5fecb" providerId="ADAL" clId="{7C41FCF7-1A6A-4CD8-85AE-5D1C5EE0C279}" dt="2020-10-28T15:52:22.812" v="4357"/>
          <ac:spMkLst>
            <pc:docMk/>
            <pc:sldMk cId="3302078228" sldId="265"/>
            <ac:spMk id="5" creationId="{6DC60541-D8D0-4242-9D4B-4F3B15BC85D1}"/>
          </ac:spMkLst>
        </pc:spChg>
        <pc:spChg chg="del">
          <ac:chgData name="Firat Yusuf Duran" userId="4bcef0ba-bcda-4810-837a-b17e98b5fecb" providerId="ADAL" clId="{7C41FCF7-1A6A-4CD8-85AE-5D1C5EE0C279}" dt="2020-10-28T15:52:22.812" v="4357"/>
          <ac:spMkLst>
            <pc:docMk/>
            <pc:sldMk cId="3302078228" sldId="265"/>
            <ac:spMk id="6" creationId="{DA02CEEA-6852-4162-9605-058A0C4E0205}"/>
          </ac:spMkLst>
        </pc:spChg>
        <pc:picChg chg="add del mod">
          <ac:chgData name="Firat Yusuf Duran" userId="4bcef0ba-bcda-4810-837a-b17e98b5fecb" providerId="ADAL" clId="{7C41FCF7-1A6A-4CD8-85AE-5D1C5EE0C279}" dt="2020-10-16T13:58:52.820" v="1815"/>
          <ac:picMkLst>
            <pc:docMk/>
            <pc:sldMk cId="3302078228" sldId="265"/>
            <ac:picMk id="5" creationId="{4CEB1602-23ED-4A13-8D13-F34471E4C321}"/>
          </ac:picMkLst>
        </pc:picChg>
        <pc:picChg chg="add mod">
          <ac:chgData name="Firat Yusuf Duran" userId="4bcef0ba-bcda-4810-837a-b17e98b5fecb" providerId="ADAL" clId="{7C41FCF7-1A6A-4CD8-85AE-5D1C5EE0C279}" dt="2020-10-16T13:59:05.852" v="1820" actId="1076"/>
          <ac:picMkLst>
            <pc:docMk/>
            <pc:sldMk cId="3302078228" sldId="265"/>
            <ac:picMk id="7" creationId="{41DFD347-A93F-4AB6-ADAA-1E52FA760278}"/>
          </ac:picMkLst>
        </pc:picChg>
      </pc:sldChg>
      <pc:sldChg chg="delSp modSp new mod modNotesTx">
        <pc:chgData name="Firat Yusuf Duran" userId="4bcef0ba-bcda-4810-837a-b17e98b5fecb" providerId="ADAL" clId="{7C41FCF7-1A6A-4CD8-85AE-5D1C5EE0C279}" dt="2020-10-28T15:52:22.812" v="4357"/>
        <pc:sldMkLst>
          <pc:docMk/>
          <pc:sldMk cId="2895630745" sldId="266"/>
        </pc:sldMkLst>
        <pc:spChg chg="mod">
          <ac:chgData name="Firat Yusuf Duran" userId="4bcef0ba-bcda-4810-837a-b17e98b5fecb" providerId="ADAL" clId="{7C41FCF7-1A6A-4CD8-85AE-5D1C5EE0C279}" dt="2020-10-16T14:50:17.417" v="2496"/>
          <ac:spMkLst>
            <pc:docMk/>
            <pc:sldMk cId="2895630745" sldId="266"/>
            <ac:spMk id="2" creationId="{F0BBCBB7-5168-4AA5-8D6C-8E3A5BB516D7}"/>
          </ac:spMkLst>
        </pc:spChg>
        <pc:spChg chg="mod">
          <ac:chgData name="Firat Yusuf Duran" userId="4bcef0ba-bcda-4810-837a-b17e98b5fecb" providerId="ADAL" clId="{7C41FCF7-1A6A-4CD8-85AE-5D1C5EE0C279}" dt="2020-10-16T14:50:17.417" v="2496"/>
          <ac:spMkLst>
            <pc:docMk/>
            <pc:sldMk cId="2895630745" sldId="266"/>
            <ac:spMk id="3" creationId="{8C0A7EA8-4CCA-4E4C-B5FE-C56AC2B8F675}"/>
          </ac:spMkLst>
        </pc:spChg>
        <pc:spChg chg="del">
          <ac:chgData name="Firat Yusuf Duran" userId="4bcef0ba-bcda-4810-837a-b17e98b5fecb" providerId="ADAL" clId="{7C41FCF7-1A6A-4CD8-85AE-5D1C5EE0C279}" dt="2020-10-28T15:52:22.812" v="4357"/>
          <ac:spMkLst>
            <pc:docMk/>
            <pc:sldMk cId="2895630745" sldId="266"/>
            <ac:spMk id="4" creationId="{290174B6-811E-4B17-A111-70411ECCB983}"/>
          </ac:spMkLst>
        </pc:spChg>
        <pc:spChg chg="del">
          <ac:chgData name="Firat Yusuf Duran" userId="4bcef0ba-bcda-4810-837a-b17e98b5fecb" providerId="ADAL" clId="{7C41FCF7-1A6A-4CD8-85AE-5D1C5EE0C279}" dt="2020-10-28T15:52:22.812" v="4357"/>
          <ac:spMkLst>
            <pc:docMk/>
            <pc:sldMk cId="2895630745" sldId="266"/>
            <ac:spMk id="5" creationId="{3CD48E69-86DD-4456-9E5F-871A4BCCBF87}"/>
          </ac:spMkLst>
        </pc:spChg>
        <pc:spChg chg="del">
          <ac:chgData name="Firat Yusuf Duran" userId="4bcef0ba-bcda-4810-837a-b17e98b5fecb" providerId="ADAL" clId="{7C41FCF7-1A6A-4CD8-85AE-5D1C5EE0C279}" dt="2020-10-28T15:52:22.812" v="4357"/>
          <ac:spMkLst>
            <pc:docMk/>
            <pc:sldMk cId="2895630745" sldId="266"/>
            <ac:spMk id="6" creationId="{548F69DD-58C5-47DA-91B1-52A3040553BF}"/>
          </ac:spMkLst>
        </pc:spChg>
      </pc:sldChg>
      <pc:sldChg chg="addSp delSp modSp new mod modAnim">
        <pc:chgData name="Firat Yusuf Duran" userId="4bcef0ba-bcda-4810-837a-b17e98b5fecb" providerId="ADAL" clId="{7C41FCF7-1A6A-4CD8-85AE-5D1C5EE0C279}" dt="2020-10-28T15:52:22.812" v="4357"/>
        <pc:sldMkLst>
          <pc:docMk/>
          <pc:sldMk cId="462554111" sldId="267"/>
        </pc:sldMkLst>
        <pc:spChg chg="mod">
          <ac:chgData name="Firat Yusuf Duran" userId="4bcef0ba-bcda-4810-837a-b17e98b5fecb" providerId="ADAL" clId="{7C41FCF7-1A6A-4CD8-85AE-5D1C5EE0C279}" dt="2020-10-16T14:50:17.417" v="2496"/>
          <ac:spMkLst>
            <pc:docMk/>
            <pc:sldMk cId="462554111" sldId="267"/>
            <ac:spMk id="2" creationId="{4F735711-5519-4811-88E8-ED7F9DB911D0}"/>
          </ac:spMkLst>
        </pc:spChg>
        <pc:spChg chg="mod">
          <ac:chgData name="Firat Yusuf Duran" userId="4bcef0ba-bcda-4810-837a-b17e98b5fecb" providerId="ADAL" clId="{7C41FCF7-1A6A-4CD8-85AE-5D1C5EE0C279}" dt="2020-10-20T12:06:06.631" v="4199" actId="20577"/>
          <ac:spMkLst>
            <pc:docMk/>
            <pc:sldMk cId="462554111" sldId="267"/>
            <ac:spMk id="3" creationId="{CCB32D65-235B-4B38-A3B2-82C008524C8B}"/>
          </ac:spMkLst>
        </pc:spChg>
        <pc:spChg chg="del">
          <ac:chgData name="Firat Yusuf Duran" userId="4bcef0ba-bcda-4810-837a-b17e98b5fecb" providerId="ADAL" clId="{7C41FCF7-1A6A-4CD8-85AE-5D1C5EE0C279}" dt="2020-10-28T15:52:22.812" v="4357"/>
          <ac:spMkLst>
            <pc:docMk/>
            <pc:sldMk cId="462554111" sldId="267"/>
            <ac:spMk id="4" creationId="{C6431BE1-A261-47E4-80AC-9F2A21571DC2}"/>
          </ac:spMkLst>
        </pc:spChg>
        <pc:spChg chg="del">
          <ac:chgData name="Firat Yusuf Duran" userId="4bcef0ba-bcda-4810-837a-b17e98b5fecb" providerId="ADAL" clId="{7C41FCF7-1A6A-4CD8-85AE-5D1C5EE0C279}" dt="2020-10-28T15:52:22.812" v="4357"/>
          <ac:spMkLst>
            <pc:docMk/>
            <pc:sldMk cId="462554111" sldId="267"/>
            <ac:spMk id="6" creationId="{6365B4D3-72F1-40D0-9B56-A0B32C2C03C3}"/>
          </ac:spMkLst>
        </pc:spChg>
        <pc:spChg chg="del">
          <ac:chgData name="Firat Yusuf Duran" userId="4bcef0ba-bcda-4810-837a-b17e98b5fecb" providerId="ADAL" clId="{7C41FCF7-1A6A-4CD8-85AE-5D1C5EE0C279}" dt="2020-10-28T15:52:22.812" v="4357"/>
          <ac:spMkLst>
            <pc:docMk/>
            <pc:sldMk cId="462554111" sldId="267"/>
            <ac:spMk id="7" creationId="{69FEB323-5A92-48D7-92A9-E0BEFEE06879}"/>
          </ac:spMkLst>
        </pc:spChg>
        <pc:picChg chg="add mod">
          <ac:chgData name="Firat Yusuf Duran" userId="4bcef0ba-bcda-4810-837a-b17e98b5fecb" providerId="ADAL" clId="{7C41FCF7-1A6A-4CD8-85AE-5D1C5EE0C279}" dt="2020-10-16T14:31:13.703" v="2467" actId="14100"/>
          <ac:picMkLst>
            <pc:docMk/>
            <pc:sldMk cId="462554111" sldId="267"/>
            <ac:picMk id="5" creationId="{FD12979C-CD75-424F-B16C-2EBB057D55F1}"/>
          </ac:picMkLst>
        </pc:picChg>
      </pc:sldChg>
      <pc:sldChg chg="addSp delSp modSp new mod ord modAnim">
        <pc:chgData name="Firat Yusuf Duran" userId="4bcef0ba-bcda-4810-837a-b17e98b5fecb" providerId="ADAL" clId="{7C41FCF7-1A6A-4CD8-85AE-5D1C5EE0C279}" dt="2020-10-28T15:52:22.812" v="4357"/>
        <pc:sldMkLst>
          <pc:docMk/>
          <pc:sldMk cId="554289996" sldId="268"/>
        </pc:sldMkLst>
        <pc:spChg chg="mod">
          <ac:chgData name="Firat Yusuf Duran" userId="4bcef0ba-bcda-4810-837a-b17e98b5fecb" providerId="ADAL" clId="{7C41FCF7-1A6A-4CD8-85AE-5D1C5EE0C279}" dt="2020-10-16T14:50:17.417" v="2496"/>
          <ac:spMkLst>
            <pc:docMk/>
            <pc:sldMk cId="554289996" sldId="268"/>
            <ac:spMk id="2" creationId="{33203BE4-C8D4-45DC-9F36-556A211E5DCD}"/>
          </ac:spMkLst>
        </pc:spChg>
        <pc:spChg chg="mod">
          <ac:chgData name="Firat Yusuf Duran" userId="4bcef0ba-bcda-4810-837a-b17e98b5fecb" providerId="ADAL" clId="{7C41FCF7-1A6A-4CD8-85AE-5D1C5EE0C279}" dt="2020-10-20T12:04:27.127" v="4172" actId="20577"/>
          <ac:spMkLst>
            <pc:docMk/>
            <pc:sldMk cId="554289996" sldId="268"/>
            <ac:spMk id="3" creationId="{66119310-8197-430E-B2BE-2E3F3A8CF513}"/>
          </ac:spMkLst>
        </pc:spChg>
        <pc:spChg chg="del">
          <ac:chgData name="Firat Yusuf Duran" userId="4bcef0ba-bcda-4810-837a-b17e98b5fecb" providerId="ADAL" clId="{7C41FCF7-1A6A-4CD8-85AE-5D1C5EE0C279}" dt="2020-10-28T15:52:22.812" v="4357"/>
          <ac:spMkLst>
            <pc:docMk/>
            <pc:sldMk cId="554289996" sldId="268"/>
            <ac:spMk id="4" creationId="{2E496F2B-8415-45BE-921F-FE3A0015EBF6}"/>
          </ac:spMkLst>
        </pc:spChg>
        <pc:spChg chg="del">
          <ac:chgData name="Firat Yusuf Duran" userId="4bcef0ba-bcda-4810-837a-b17e98b5fecb" providerId="ADAL" clId="{7C41FCF7-1A6A-4CD8-85AE-5D1C5EE0C279}" dt="2020-10-28T15:52:22.812" v="4357"/>
          <ac:spMkLst>
            <pc:docMk/>
            <pc:sldMk cId="554289996" sldId="268"/>
            <ac:spMk id="6" creationId="{27CDC7B6-E213-4D41-8245-5F578BE98B9C}"/>
          </ac:spMkLst>
        </pc:spChg>
        <pc:spChg chg="del">
          <ac:chgData name="Firat Yusuf Duran" userId="4bcef0ba-bcda-4810-837a-b17e98b5fecb" providerId="ADAL" clId="{7C41FCF7-1A6A-4CD8-85AE-5D1C5EE0C279}" dt="2020-10-28T15:52:22.812" v="4357"/>
          <ac:spMkLst>
            <pc:docMk/>
            <pc:sldMk cId="554289996" sldId="268"/>
            <ac:spMk id="7" creationId="{3E78A667-E663-4835-8516-C08C03DC3B03}"/>
          </ac:spMkLst>
        </pc:spChg>
        <pc:picChg chg="add mod">
          <ac:chgData name="Firat Yusuf Duran" userId="4bcef0ba-bcda-4810-837a-b17e98b5fecb" providerId="ADAL" clId="{7C41FCF7-1A6A-4CD8-85AE-5D1C5EE0C279}" dt="2020-10-19T10:09:22.985" v="2951" actId="1076"/>
          <ac:picMkLst>
            <pc:docMk/>
            <pc:sldMk cId="554289996" sldId="268"/>
            <ac:picMk id="5" creationId="{8DE94599-71D5-4223-B2B2-86323FB3693F}"/>
          </ac:picMkLst>
        </pc:picChg>
      </pc:sldChg>
      <pc:sldChg chg="delSp modSp new mod">
        <pc:chgData name="Firat Yusuf Duran" userId="4bcef0ba-bcda-4810-837a-b17e98b5fecb" providerId="ADAL" clId="{7C41FCF7-1A6A-4CD8-85AE-5D1C5EE0C279}" dt="2020-10-28T15:52:22.812" v="4357"/>
        <pc:sldMkLst>
          <pc:docMk/>
          <pc:sldMk cId="1462106565" sldId="269"/>
        </pc:sldMkLst>
        <pc:spChg chg="mod">
          <ac:chgData name="Firat Yusuf Duran" userId="4bcef0ba-bcda-4810-837a-b17e98b5fecb" providerId="ADAL" clId="{7C41FCF7-1A6A-4CD8-85AE-5D1C5EE0C279}" dt="2020-10-16T14:50:17.417" v="2496"/>
          <ac:spMkLst>
            <pc:docMk/>
            <pc:sldMk cId="1462106565" sldId="269"/>
            <ac:spMk id="2" creationId="{D3280287-D0A3-4A5C-81F6-C19488E12C0E}"/>
          </ac:spMkLst>
        </pc:spChg>
        <pc:spChg chg="mod">
          <ac:chgData name="Firat Yusuf Duran" userId="4bcef0ba-bcda-4810-837a-b17e98b5fecb" providerId="ADAL" clId="{7C41FCF7-1A6A-4CD8-85AE-5D1C5EE0C279}" dt="2020-10-20T11:22:18.673" v="4003" actId="20577"/>
          <ac:spMkLst>
            <pc:docMk/>
            <pc:sldMk cId="1462106565" sldId="269"/>
            <ac:spMk id="3" creationId="{B9AA5862-FC1A-4BE4-94EE-AE91B6E74C6A}"/>
          </ac:spMkLst>
        </pc:spChg>
        <pc:spChg chg="del">
          <ac:chgData name="Firat Yusuf Duran" userId="4bcef0ba-bcda-4810-837a-b17e98b5fecb" providerId="ADAL" clId="{7C41FCF7-1A6A-4CD8-85AE-5D1C5EE0C279}" dt="2020-10-28T15:52:22.812" v="4357"/>
          <ac:spMkLst>
            <pc:docMk/>
            <pc:sldMk cId="1462106565" sldId="269"/>
            <ac:spMk id="4" creationId="{89916D34-2818-4BCE-BBA0-D10136D50CBB}"/>
          </ac:spMkLst>
        </pc:spChg>
        <pc:spChg chg="del">
          <ac:chgData name="Firat Yusuf Duran" userId="4bcef0ba-bcda-4810-837a-b17e98b5fecb" providerId="ADAL" clId="{7C41FCF7-1A6A-4CD8-85AE-5D1C5EE0C279}" dt="2020-10-28T15:52:22.812" v="4357"/>
          <ac:spMkLst>
            <pc:docMk/>
            <pc:sldMk cId="1462106565" sldId="269"/>
            <ac:spMk id="5" creationId="{36903C89-BEC0-4C8A-8468-C3908DD8151B}"/>
          </ac:spMkLst>
        </pc:spChg>
        <pc:spChg chg="del">
          <ac:chgData name="Firat Yusuf Duran" userId="4bcef0ba-bcda-4810-837a-b17e98b5fecb" providerId="ADAL" clId="{7C41FCF7-1A6A-4CD8-85AE-5D1C5EE0C279}" dt="2020-10-28T15:52:22.812" v="4357"/>
          <ac:spMkLst>
            <pc:docMk/>
            <pc:sldMk cId="1462106565" sldId="269"/>
            <ac:spMk id="6" creationId="{BF5DC6A7-A796-4F9B-86CB-7AAE061AD084}"/>
          </ac:spMkLst>
        </pc:spChg>
      </pc:sldChg>
      <pc:sldChg chg="delSp modSp new mod ord">
        <pc:chgData name="Firat Yusuf Duran" userId="4bcef0ba-bcda-4810-837a-b17e98b5fecb" providerId="ADAL" clId="{7C41FCF7-1A6A-4CD8-85AE-5D1C5EE0C279}" dt="2020-10-28T15:52:22.812" v="4357"/>
        <pc:sldMkLst>
          <pc:docMk/>
          <pc:sldMk cId="3410487987" sldId="270"/>
        </pc:sldMkLst>
        <pc:spChg chg="mod">
          <ac:chgData name="Firat Yusuf Duran" userId="4bcef0ba-bcda-4810-837a-b17e98b5fecb" providerId="ADAL" clId="{7C41FCF7-1A6A-4CD8-85AE-5D1C5EE0C279}" dt="2020-10-19T10:21:41.564" v="2997" actId="20577"/>
          <ac:spMkLst>
            <pc:docMk/>
            <pc:sldMk cId="3410487987" sldId="270"/>
            <ac:spMk id="2" creationId="{7FC7AD7B-60D3-4956-AAF0-0B61DFA17597}"/>
          </ac:spMkLst>
        </pc:spChg>
        <pc:spChg chg="mod">
          <ac:chgData name="Firat Yusuf Duran" userId="4bcef0ba-bcda-4810-837a-b17e98b5fecb" providerId="ADAL" clId="{7C41FCF7-1A6A-4CD8-85AE-5D1C5EE0C279}" dt="2020-10-20T12:16:16.509" v="4349" actId="20577"/>
          <ac:spMkLst>
            <pc:docMk/>
            <pc:sldMk cId="3410487987" sldId="270"/>
            <ac:spMk id="3" creationId="{939303B5-018A-45C6-A529-4A718E7866F5}"/>
          </ac:spMkLst>
        </pc:spChg>
        <pc:spChg chg="del">
          <ac:chgData name="Firat Yusuf Duran" userId="4bcef0ba-bcda-4810-837a-b17e98b5fecb" providerId="ADAL" clId="{7C41FCF7-1A6A-4CD8-85AE-5D1C5EE0C279}" dt="2020-10-28T15:52:22.812" v="4357"/>
          <ac:spMkLst>
            <pc:docMk/>
            <pc:sldMk cId="3410487987" sldId="270"/>
            <ac:spMk id="4" creationId="{3E39B2AE-2128-41E1-A498-B1149A6CAF8C}"/>
          </ac:spMkLst>
        </pc:spChg>
        <pc:spChg chg="del">
          <ac:chgData name="Firat Yusuf Duran" userId="4bcef0ba-bcda-4810-837a-b17e98b5fecb" providerId="ADAL" clId="{7C41FCF7-1A6A-4CD8-85AE-5D1C5EE0C279}" dt="2020-10-28T15:52:22.812" v="4357"/>
          <ac:spMkLst>
            <pc:docMk/>
            <pc:sldMk cId="3410487987" sldId="270"/>
            <ac:spMk id="5" creationId="{AD4E06D6-0FCC-4135-AED3-19AC4D631D4C}"/>
          </ac:spMkLst>
        </pc:spChg>
        <pc:spChg chg="del">
          <ac:chgData name="Firat Yusuf Duran" userId="4bcef0ba-bcda-4810-837a-b17e98b5fecb" providerId="ADAL" clId="{7C41FCF7-1A6A-4CD8-85AE-5D1C5EE0C279}" dt="2020-10-28T15:52:22.812" v="4357"/>
          <ac:spMkLst>
            <pc:docMk/>
            <pc:sldMk cId="3410487987" sldId="270"/>
            <ac:spMk id="6" creationId="{0348587B-059C-48C3-B089-C52747155E55}"/>
          </ac:spMkLst>
        </pc:spChg>
      </pc:sldChg>
      <pc:sldChg chg="addSp delSp modSp new mod addCm delCm">
        <pc:chgData name="Firat Yusuf Duran" userId="4bcef0ba-bcda-4810-837a-b17e98b5fecb" providerId="ADAL" clId="{7C41FCF7-1A6A-4CD8-85AE-5D1C5EE0C279}" dt="2020-10-28T15:52:22.812" v="4357"/>
        <pc:sldMkLst>
          <pc:docMk/>
          <pc:sldMk cId="1750897578" sldId="271"/>
        </pc:sldMkLst>
        <pc:spChg chg="mod">
          <ac:chgData name="Firat Yusuf Duran" userId="4bcef0ba-bcda-4810-837a-b17e98b5fecb" providerId="ADAL" clId="{7C41FCF7-1A6A-4CD8-85AE-5D1C5EE0C279}" dt="2020-10-20T11:04:52.364" v="3369" actId="20577"/>
          <ac:spMkLst>
            <pc:docMk/>
            <pc:sldMk cId="1750897578" sldId="271"/>
            <ac:spMk id="2" creationId="{1A575D53-B789-4D7D-9850-A70F9B50A137}"/>
          </ac:spMkLst>
        </pc:spChg>
        <pc:spChg chg="del mod">
          <ac:chgData name="Firat Yusuf Duran" userId="4bcef0ba-bcda-4810-837a-b17e98b5fecb" providerId="ADAL" clId="{7C41FCF7-1A6A-4CD8-85AE-5D1C5EE0C279}" dt="2020-10-20T11:10:58.556" v="3645" actId="478"/>
          <ac:spMkLst>
            <pc:docMk/>
            <pc:sldMk cId="1750897578" sldId="271"/>
            <ac:spMk id="3" creationId="{6A7AA79D-A44E-450F-ABCE-CA2513B94772}"/>
          </ac:spMkLst>
        </pc:spChg>
        <pc:spChg chg="del">
          <ac:chgData name="Firat Yusuf Duran" userId="4bcef0ba-bcda-4810-837a-b17e98b5fecb" providerId="ADAL" clId="{7C41FCF7-1A6A-4CD8-85AE-5D1C5EE0C279}" dt="2020-10-28T15:52:22.812" v="4357"/>
          <ac:spMkLst>
            <pc:docMk/>
            <pc:sldMk cId="1750897578" sldId="271"/>
            <ac:spMk id="3" creationId="{F07AE7FF-BD2F-4F59-AD02-1E229F704516}"/>
          </ac:spMkLst>
        </pc:spChg>
        <pc:spChg chg="del">
          <ac:chgData name="Firat Yusuf Duran" userId="4bcef0ba-bcda-4810-837a-b17e98b5fecb" providerId="ADAL" clId="{7C41FCF7-1A6A-4CD8-85AE-5D1C5EE0C279}" dt="2020-10-28T15:52:22.812" v="4357"/>
          <ac:spMkLst>
            <pc:docMk/>
            <pc:sldMk cId="1750897578" sldId="271"/>
            <ac:spMk id="4" creationId="{105899CE-AF9E-4F49-821F-2563AFB0A709}"/>
          </ac:spMkLst>
        </pc:spChg>
        <pc:spChg chg="del">
          <ac:chgData name="Firat Yusuf Duran" userId="4bcef0ba-bcda-4810-837a-b17e98b5fecb" providerId="ADAL" clId="{7C41FCF7-1A6A-4CD8-85AE-5D1C5EE0C279}" dt="2020-10-28T15:52:22.812" v="4357"/>
          <ac:spMkLst>
            <pc:docMk/>
            <pc:sldMk cId="1750897578" sldId="271"/>
            <ac:spMk id="5" creationId="{0897B9CE-6D62-4C5D-9EAA-57E7D0EB79FB}"/>
          </ac:spMkLst>
        </pc:spChg>
        <pc:spChg chg="add del mod">
          <ac:chgData name="Firat Yusuf Duran" userId="4bcef0ba-bcda-4810-837a-b17e98b5fecb" providerId="ADAL" clId="{7C41FCF7-1A6A-4CD8-85AE-5D1C5EE0C279}" dt="2020-10-20T11:11:05.331" v="3648" actId="478"/>
          <ac:spMkLst>
            <pc:docMk/>
            <pc:sldMk cId="1750897578" sldId="271"/>
            <ac:spMk id="5" creationId="{D2329E1B-264D-484B-9875-CC292B5FA594}"/>
          </ac:spMkLst>
        </pc:spChg>
        <pc:spChg chg="add mod">
          <ac:chgData name="Firat Yusuf Duran" userId="4bcef0ba-bcda-4810-837a-b17e98b5fecb" providerId="ADAL" clId="{7C41FCF7-1A6A-4CD8-85AE-5D1C5EE0C279}" dt="2020-10-20T11:12:59.135" v="3673" actId="1076"/>
          <ac:spMkLst>
            <pc:docMk/>
            <pc:sldMk cId="1750897578" sldId="271"/>
            <ac:spMk id="8" creationId="{20E6A2E1-D3D0-4E66-89ED-D502CFC5CBAC}"/>
          </ac:spMkLst>
        </pc:spChg>
        <pc:spChg chg="add mod">
          <ac:chgData name="Firat Yusuf Duran" userId="4bcef0ba-bcda-4810-837a-b17e98b5fecb" providerId="ADAL" clId="{7C41FCF7-1A6A-4CD8-85AE-5D1C5EE0C279}" dt="2020-10-20T11:13:31.867" v="3712" actId="1076"/>
          <ac:spMkLst>
            <pc:docMk/>
            <pc:sldMk cId="1750897578" sldId="271"/>
            <ac:spMk id="9" creationId="{EFF20FB9-D17E-4F58-B6CC-9D144F70E3D9}"/>
          </ac:spMkLst>
        </pc:spChg>
        <pc:spChg chg="add mod">
          <ac:chgData name="Firat Yusuf Duran" userId="4bcef0ba-bcda-4810-837a-b17e98b5fecb" providerId="ADAL" clId="{7C41FCF7-1A6A-4CD8-85AE-5D1C5EE0C279}" dt="2020-10-20T11:13:56.726" v="3737" actId="1076"/>
          <ac:spMkLst>
            <pc:docMk/>
            <pc:sldMk cId="1750897578" sldId="271"/>
            <ac:spMk id="10" creationId="{29070C93-3B5E-4C07-9B6E-795B1F0C6433}"/>
          </ac:spMkLst>
        </pc:spChg>
        <pc:spChg chg="add mod">
          <ac:chgData name="Firat Yusuf Duran" userId="4bcef0ba-bcda-4810-837a-b17e98b5fecb" providerId="ADAL" clId="{7C41FCF7-1A6A-4CD8-85AE-5D1C5EE0C279}" dt="2020-10-20T11:14:45.366" v="3781" actId="1076"/>
          <ac:spMkLst>
            <pc:docMk/>
            <pc:sldMk cId="1750897578" sldId="271"/>
            <ac:spMk id="11" creationId="{C6C0AC21-7255-4505-9034-AD6975915787}"/>
          </ac:spMkLst>
        </pc:spChg>
        <pc:spChg chg="add mod">
          <ac:chgData name="Firat Yusuf Duran" userId="4bcef0ba-bcda-4810-837a-b17e98b5fecb" providerId="ADAL" clId="{7C41FCF7-1A6A-4CD8-85AE-5D1C5EE0C279}" dt="2020-10-20T11:15:10.867" v="3837" actId="1076"/>
          <ac:spMkLst>
            <pc:docMk/>
            <pc:sldMk cId="1750897578" sldId="271"/>
            <ac:spMk id="12" creationId="{C7803D6A-788D-4474-B95E-EB1091E3435B}"/>
          </ac:spMkLst>
        </pc:spChg>
        <pc:spChg chg="add mod">
          <ac:chgData name="Firat Yusuf Duran" userId="4bcef0ba-bcda-4810-837a-b17e98b5fecb" providerId="ADAL" clId="{7C41FCF7-1A6A-4CD8-85AE-5D1C5EE0C279}" dt="2020-10-20T11:15:46.981" v="3890" actId="1076"/>
          <ac:spMkLst>
            <pc:docMk/>
            <pc:sldMk cId="1750897578" sldId="271"/>
            <ac:spMk id="13" creationId="{8B353F5C-62D0-467F-98AD-282066E4C458}"/>
          </ac:spMkLst>
        </pc:spChg>
        <pc:spChg chg="add mod">
          <ac:chgData name="Firat Yusuf Duran" userId="4bcef0ba-bcda-4810-837a-b17e98b5fecb" providerId="ADAL" clId="{7C41FCF7-1A6A-4CD8-85AE-5D1C5EE0C279}" dt="2020-10-20T11:16:05.408" v="3923" actId="1076"/>
          <ac:spMkLst>
            <pc:docMk/>
            <pc:sldMk cId="1750897578" sldId="271"/>
            <ac:spMk id="14" creationId="{B58E3C2D-E3CA-4FBF-9644-BB5DB032235A}"/>
          </ac:spMkLst>
        </pc:spChg>
        <pc:picChg chg="add del mod">
          <ac:chgData name="Firat Yusuf Duran" userId="4bcef0ba-bcda-4810-837a-b17e98b5fecb" providerId="ADAL" clId="{7C41FCF7-1A6A-4CD8-85AE-5D1C5EE0C279}" dt="2020-10-20T11:11:03.228" v="3647"/>
          <ac:picMkLst>
            <pc:docMk/>
            <pc:sldMk cId="1750897578" sldId="271"/>
            <ac:picMk id="6" creationId="{12F7B8F5-3B68-4BAD-988C-DD0D7B46167F}"/>
          </ac:picMkLst>
        </pc:picChg>
        <pc:picChg chg="add mod">
          <ac:chgData name="Firat Yusuf Duran" userId="4bcef0ba-bcda-4810-837a-b17e98b5fecb" providerId="ADAL" clId="{7C41FCF7-1A6A-4CD8-85AE-5D1C5EE0C279}" dt="2020-10-20T11:16:01.851" v="3922" actId="1076"/>
          <ac:picMkLst>
            <pc:docMk/>
            <pc:sldMk cId="1750897578" sldId="271"/>
            <ac:picMk id="7" creationId="{163F7AC1-2866-4BD1-9A33-9CB47A6C68C4}"/>
          </ac:picMkLst>
        </pc:picChg>
      </pc:sldChg>
      <pc:sldChg chg="delSp modSp new mod">
        <pc:chgData name="Firat Yusuf Duran" userId="4bcef0ba-bcda-4810-837a-b17e98b5fecb" providerId="ADAL" clId="{7C41FCF7-1A6A-4CD8-85AE-5D1C5EE0C279}" dt="2020-10-28T15:52:22.812" v="4357"/>
        <pc:sldMkLst>
          <pc:docMk/>
          <pc:sldMk cId="2396144469" sldId="272"/>
        </pc:sldMkLst>
        <pc:spChg chg="mod">
          <ac:chgData name="Firat Yusuf Duran" userId="4bcef0ba-bcda-4810-837a-b17e98b5fecb" providerId="ADAL" clId="{7C41FCF7-1A6A-4CD8-85AE-5D1C5EE0C279}" dt="2020-10-20T12:10:29.982" v="4223" actId="20577"/>
          <ac:spMkLst>
            <pc:docMk/>
            <pc:sldMk cId="2396144469" sldId="272"/>
            <ac:spMk id="2" creationId="{BDE87936-B79D-436D-B27C-C42209C86356}"/>
          </ac:spMkLst>
        </pc:spChg>
        <pc:spChg chg="del">
          <ac:chgData name="Firat Yusuf Duran" userId="4bcef0ba-bcda-4810-837a-b17e98b5fecb" providerId="ADAL" clId="{7C41FCF7-1A6A-4CD8-85AE-5D1C5EE0C279}" dt="2020-10-28T15:52:22.812" v="4357"/>
          <ac:spMkLst>
            <pc:docMk/>
            <pc:sldMk cId="2396144469" sldId="272"/>
            <ac:spMk id="4" creationId="{A4DE7789-AD59-4F49-A9A0-95A44AA66707}"/>
          </ac:spMkLst>
        </pc:spChg>
        <pc:spChg chg="del">
          <ac:chgData name="Firat Yusuf Duran" userId="4bcef0ba-bcda-4810-837a-b17e98b5fecb" providerId="ADAL" clId="{7C41FCF7-1A6A-4CD8-85AE-5D1C5EE0C279}" dt="2020-10-28T15:52:22.812" v="4357"/>
          <ac:spMkLst>
            <pc:docMk/>
            <pc:sldMk cId="2396144469" sldId="272"/>
            <ac:spMk id="5" creationId="{08B466A8-0013-4E41-A6A8-5CB80D6B157C}"/>
          </ac:spMkLst>
        </pc:spChg>
        <pc:spChg chg="del">
          <ac:chgData name="Firat Yusuf Duran" userId="4bcef0ba-bcda-4810-837a-b17e98b5fecb" providerId="ADAL" clId="{7C41FCF7-1A6A-4CD8-85AE-5D1C5EE0C279}" dt="2020-10-28T15:52:22.812" v="4357"/>
          <ac:spMkLst>
            <pc:docMk/>
            <pc:sldMk cId="2396144469" sldId="272"/>
            <ac:spMk id="6" creationId="{B2BA78DB-B8EA-4562-A074-C40FABD3079E}"/>
          </ac:spMkLst>
        </pc:spChg>
      </pc:sldChg>
      <pc:sldChg chg="delSp modSp new mod">
        <pc:chgData name="Firat Yusuf Duran" userId="4bcef0ba-bcda-4810-837a-b17e98b5fecb" providerId="ADAL" clId="{7C41FCF7-1A6A-4CD8-85AE-5D1C5EE0C279}" dt="2020-10-28T15:52:22.812" v="4357"/>
        <pc:sldMkLst>
          <pc:docMk/>
          <pc:sldMk cId="885462577" sldId="273"/>
        </pc:sldMkLst>
        <pc:spChg chg="mod">
          <ac:chgData name="Firat Yusuf Duran" userId="4bcef0ba-bcda-4810-837a-b17e98b5fecb" providerId="ADAL" clId="{7C41FCF7-1A6A-4CD8-85AE-5D1C5EE0C279}" dt="2020-10-20T11:03:16.597" v="3337" actId="313"/>
          <ac:spMkLst>
            <pc:docMk/>
            <pc:sldMk cId="885462577" sldId="273"/>
            <ac:spMk id="2" creationId="{6AB4E4A4-A90D-4789-8627-A9B8FBAC722C}"/>
          </ac:spMkLst>
        </pc:spChg>
        <pc:spChg chg="del">
          <ac:chgData name="Firat Yusuf Duran" userId="4bcef0ba-bcda-4810-837a-b17e98b5fecb" providerId="ADAL" clId="{7C41FCF7-1A6A-4CD8-85AE-5D1C5EE0C279}" dt="2020-10-28T15:52:22.812" v="4357"/>
          <ac:spMkLst>
            <pc:docMk/>
            <pc:sldMk cId="885462577" sldId="273"/>
            <ac:spMk id="4" creationId="{47D0ACCF-5324-4DB6-9832-917C5747230E}"/>
          </ac:spMkLst>
        </pc:spChg>
        <pc:spChg chg="del">
          <ac:chgData name="Firat Yusuf Duran" userId="4bcef0ba-bcda-4810-837a-b17e98b5fecb" providerId="ADAL" clId="{7C41FCF7-1A6A-4CD8-85AE-5D1C5EE0C279}" dt="2020-10-28T15:52:22.812" v="4357"/>
          <ac:spMkLst>
            <pc:docMk/>
            <pc:sldMk cId="885462577" sldId="273"/>
            <ac:spMk id="5" creationId="{47653688-C620-4BD4-A7B4-34FB7B399D19}"/>
          </ac:spMkLst>
        </pc:spChg>
        <pc:spChg chg="del">
          <ac:chgData name="Firat Yusuf Duran" userId="4bcef0ba-bcda-4810-837a-b17e98b5fecb" providerId="ADAL" clId="{7C41FCF7-1A6A-4CD8-85AE-5D1C5EE0C279}" dt="2020-10-28T15:52:22.812" v="4357"/>
          <ac:spMkLst>
            <pc:docMk/>
            <pc:sldMk cId="885462577" sldId="273"/>
            <ac:spMk id="6" creationId="{2EF0148E-8268-4D95-9662-53AB0548EC0E}"/>
          </ac:spMkLst>
        </pc:spChg>
      </pc:sldChg>
      <pc:sldChg chg="delSp modSp new mod">
        <pc:chgData name="Firat Yusuf Duran" userId="4bcef0ba-bcda-4810-837a-b17e98b5fecb" providerId="ADAL" clId="{7C41FCF7-1A6A-4CD8-85AE-5D1C5EE0C279}" dt="2020-10-28T15:52:22.812" v="4357"/>
        <pc:sldMkLst>
          <pc:docMk/>
          <pc:sldMk cId="816526139" sldId="274"/>
        </pc:sldMkLst>
        <pc:spChg chg="mod">
          <ac:chgData name="Firat Yusuf Duran" userId="4bcef0ba-bcda-4810-837a-b17e98b5fecb" providerId="ADAL" clId="{7C41FCF7-1A6A-4CD8-85AE-5D1C5EE0C279}" dt="2020-10-20T10:53:55.908" v="3236" actId="20577"/>
          <ac:spMkLst>
            <pc:docMk/>
            <pc:sldMk cId="816526139" sldId="274"/>
            <ac:spMk id="2" creationId="{22A46FA2-7D3C-4A43-87AA-FDBF3B20AEF9}"/>
          </ac:spMkLst>
        </pc:spChg>
        <pc:spChg chg="del">
          <ac:chgData name="Firat Yusuf Duran" userId="4bcef0ba-bcda-4810-837a-b17e98b5fecb" providerId="ADAL" clId="{7C41FCF7-1A6A-4CD8-85AE-5D1C5EE0C279}" dt="2020-10-28T15:52:22.812" v="4357"/>
          <ac:spMkLst>
            <pc:docMk/>
            <pc:sldMk cId="816526139" sldId="274"/>
            <ac:spMk id="4" creationId="{3CEF6C9D-8B3C-498F-9668-6F32623661E2}"/>
          </ac:spMkLst>
        </pc:spChg>
        <pc:spChg chg="del">
          <ac:chgData name="Firat Yusuf Duran" userId="4bcef0ba-bcda-4810-837a-b17e98b5fecb" providerId="ADAL" clId="{7C41FCF7-1A6A-4CD8-85AE-5D1C5EE0C279}" dt="2020-10-28T15:52:22.812" v="4357"/>
          <ac:spMkLst>
            <pc:docMk/>
            <pc:sldMk cId="816526139" sldId="274"/>
            <ac:spMk id="5" creationId="{036F1309-68EB-4557-B3D3-AF2436662F2C}"/>
          </ac:spMkLst>
        </pc:spChg>
        <pc:spChg chg="del">
          <ac:chgData name="Firat Yusuf Duran" userId="4bcef0ba-bcda-4810-837a-b17e98b5fecb" providerId="ADAL" clId="{7C41FCF7-1A6A-4CD8-85AE-5D1C5EE0C279}" dt="2020-10-28T15:52:22.812" v="4357"/>
          <ac:spMkLst>
            <pc:docMk/>
            <pc:sldMk cId="816526139" sldId="274"/>
            <ac:spMk id="6" creationId="{6775A608-DEE3-4127-A4E5-1719D5ECD521}"/>
          </ac:spMkLst>
        </pc:spChg>
      </pc:sldChg>
      <pc:sldChg chg="delSp modSp new mod ord">
        <pc:chgData name="Firat Yusuf Duran" userId="4bcef0ba-bcda-4810-837a-b17e98b5fecb" providerId="ADAL" clId="{7C41FCF7-1A6A-4CD8-85AE-5D1C5EE0C279}" dt="2020-10-28T15:52:22.812" v="4357"/>
        <pc:sldMkLst>
          <pc:docMk/>
          <pc:sldMk cId="81820931" sldId="275"/>
        </pc:sldMkLst>
        <pc:spChg chg="mod">
          <ac:chgData name="Firat Yusuf Duran" userId="4bcef0ba-bcda-4810-837a-b17e98b5fecb" providerId="ADAL" clId="{7C41FCF7-1A6A-4CD8-85AE-5D1C5EE0C279}" dt="2020-10-20T10:57:36.268" v="3282" actId="20577"/>
          <ac:spMkLst>
            <pc:docMk/>
            <pc:sldMk cId="81820931" sldId="275"/>
            <ac:spMk id="2" creationId="{AC4F759F-336D-4979-AFA4-9FEA977DFA82}"/>
          </ac:spMkLst>
        </pc:spChg>
        <pc:spChg chg="del">
          <ac:chgData name="Firat Yusuf Duran" userId="4bcef0ba-bcda-4810-837a-b17e98b5fecb" providerId="ADAL" clId="{7C41FCF7-1A6A-4CD8-85AE-5D1C5EE0C279}" dt="2020-10-28T15:52:22.812" v="4357"/>
          <ac:spMkLst>
            <pc:docMk/>
            <pc:sldMk cId="81820931" sldId="275"/>
            <ac:spMk id="4" creationId="{FC411C3D-A8A0-4D6E-899F-2371B53DAC4E}"/>
          </ac:spMkLst>
        </pc:spChg>
        <pc:spChg chg="del">
          <ac:chgData name="Firat Yusuf Duran" userId="4bcef0ba-bcda-4810-837a-b17e98b5fecb" providerId="ADAL" clId="{7C41FCF7-1A6A-4CD8-85AE-5D1C5EE0C279}" dt="2020-10-28T15:52:22.812" v="4357"/>
          <ac:spMkLst>
            <pc:docMk/>
            <pc:sldMk cId="81820931" sldId="275"/>
            <ac:spMk id="5" creationId="{E87F7418-ABE4-4CF3-893D-16B6B284F5C4}"/>
          </ac:spMkLst>
        </pc:spChg>
        <pc:spChg chg="del">
          <ac:chgData name="Firat Yusuf Duran" userId="4bcef0ba-bcda-4810-837a-b17e98b5fecb" providerId="ADAL" clId="{7C41FCF7-1A6A-4CD8-85AE-5D1C5EE0C279}" dt="2020-10-28T15:52:22.812" v="4357"/>
          <ac:spMkLst>
            <pc:docMk/>
            <pc:sldMk cId="81820931" sldId="275"/>
            <ac:spMk id="6" creationId="{D2C34204-127C-44D7-A98A-F4B441F0BEA3}"/>
          </ac:spMkLst>
        </pc:spChg>
      </pc:sldChg>
      <pc:sldChg chg="addSp delSp modSp new mod">
        <pc:chgData name="Firat Yusuf Duran" userId="4bcef0ba-bcda-4810-837a-b17e98b5fecb" providerId="ADAL" clId="{7C41FCF7-1A6A-4CD8-85AE-5D1C5EE0C279}" dt="2020-10-28T15:52:22.812" v="4357"/>
        <pc:sldMkLst>
          <pc:docMk/>
          <pc:sldMk cId="3730289158" sldId="276"/>
        </pc:sldMkLst>
        <pc:spChg chg="mod">
          <ac:chgData name="Firat Yusuf Duran" userId="4bcef0ba-bcda-4810-837a-b17e98b5fecb" providerId="ADAL" clId="{7C41FCF7-1A6A-4CD8-85AE-5D1C5EE0C279}" dt="2020-10-20T11:06:14.524" v="3385" actId="20577"/>
          <ac:spMkLst>
            <pc:docMk/>
            <pc:sldMk cId="3730289158" sldId="276"/>
            <ac:spMk id="2" creationId="{74A952B6-D152-4B91-AB7E-220CF6697F7D}"/>
          </ac:spMkLst>
        </pc:spChg>
        <pc:spChg chg="del mod">
          <ac:chgData name="Firat Yusuf Duran" userId="4bcef0ba-bcda-4810-837a-b17e98b5fecb" providerId="ADAL" clId="{7C41FCF7-1A6A-4CD8-85AE-5D1C5EE0C279}" dt="2020-10-20T11:08:33.686" v="3523" actId="478"/>
          <ac:spMkLst>
            <pc:docMk/>
            <pc:sldMk cId="3730289158" sldId="276"/>
            <ac:spMk id="3" creationId="{0B1FD5F8-993C-4EC4-87FF-E7B511AFA3C9}"/>
          </ac:spMkLst>
        </pc:spChg>
        <pc:spChg chg="del">
          <ac:chgData name="Firat Yusuf Duran" userId="4bcef0ba-bcda-4810-837a-b17e98b5fecb" providerId="ADAL" clId="{7C41FCF7-1A6A-4CD8-85AE-5D1C5EE0C279}" dt="2020-10-28T15:52:22.812" v="4357"/>
          <ac:spMkLst>
            <pc:docMk/>
            <pc:sldMk cId="3730289158" sldId="276"/>
            <ac:spMk id="3" creationId="{6C25D933-302A-43C5-A36F-4C9C257B2757}"/>
          </ac:spMkLst>
        </pc:spChg>
        <pc:spChg chg="add mod">
          <ac:chgData name="Firat Yusuf Duran" userId="4bcef0ba-bcda-4810-837a-b17e98b5fecb" providerId="ADAL" clId="{7C41FCF7-1A6A-4CD8-85AE-5D1C5EE0C279}" dt="2020-10-20T11:08:49.394" v="3526" actId="1076"/>
          <ac:spMkLst>
            <pc:docMk/>
            <pc:sldMk cId="3730289158" sldId="276"/>
            <ac:spMk id="5" creationId="{53CA940A-4061-4FB1-AD10-41971E5AA74C}"/>
          </ac:spMkLst>
        </pc:spChg>
        <pc:spChg chg="del">
          <ac:chgData name="Firat Yusuf Duran" userId="4bcef0ba-bcda-4810-837a-b17e98b5fecb" providerId="ADAL" clId="{7C41FCF7-1A6A-4CD8-85AE-5D1C5EE0C279}" dt="2020-10-28T15:52:22.812" v="4357"/>
          <ac:spMkLst>
            <pc:docMk/>
            <pc:sldMk cId="3730289158" sldId="276"/>
            <ac:spMk id="6" creationId="{5FC2AE8B-930B-46E9-8D2A-3CD7F664F62E}"/>
          </ac:spMkLst>
        </pc:spChg>
        <pc:spChg chg="add del mod">
          <ac:chgData name="Firat Yusuf Duran" userId="4bcef0ba-bcda-4810-837a-b17e98b5fecb" providerId="ADAL" clId="{7C41FCF7-1A6A-4CD8-85AE-5D1C5EE0C279}" dt="2020-10-20T11:08:36.867" v="3524" actId="478"/>
          <ac:spMkLst>
            <pc:docMk/>
            <pc:sldMk cId="3730289158" sldId="276"/>
            <ac:spMk id="7" creationId="{0B45431B-07DE-448F-BA4A-525475C68D95}"/>
          </ac:spMkLst>
        </pc:spChg>
        <pc:spChg chg="del">
          <ac:chgData name="Firat Yusuf Duran" userId="4bcef0ba-bcda-4810-837a-b17e98b5fecb" providerId="ADAL" clId="{7C41FCF7-1A6A-4CD8-85AE-5D1C5EE0C279}" dt="2020-10-28T15:52:22.812" v="4357"/>
          <ac:spMkLst>
            <pc:docMk/>
            <pc:sldMk cId="3730289158" sldId="276"/>
            <ac:spMk id="7" creationId="{C6127FF0-5FA8-4372-9F12-DC2B8AD131DC}"/>
          </ac:spMkLst>
        </pc:spChg>
        <pc:spChg chg="add mod">
          <ac:chgData name="Firat Yusuf Duran" userId="4bcef0ba-bcda-4810-837a-b17e98b5fecb" providerId="ADAL" clId="{7C41FCF7-1A6A-4CD8-85AE-5D1C5EE0C279}" dt="2020-10-20T11:09:08.740" v="3536" actId="1076"/>
          <ac:spMkLst>
            <pc:docMk/>
            <pc:sldMk cId="3730289158" sldId="276"/>
            <ac:spMk id="8" creationId="{FB21B52B-D707-4749-A5A4-9B444D0D3D20}"/>
          </ac:spMkLst>
        </pc:spChg>
        <pc:spChg chg="add mod">
          <ac:chgData name="Firat Yusuf Duran" userId="4bcef0ba-bcda-4810-837a-b17e98b5fecb" providerId="ADAL" clId="{7C41FCF7-1A6A-4CD8-85AE-5D1C5EE0C279}" dt="2020-10-20T11:09:55.923" v="3593" actId="20577"/>
          <ac:spMkLst>
            <pc:docMk/>
            <pc:sldMk cId="3730289158" sldId="276"/>
            <ac:spMk id="9" creationId="{7899C8BA-F45E-4EE8-BAEE-18BE63713026}"/>
          </ac:spMkLst>
        </pc:spChg>
        <pc:spChg chg="add mod">
          <ac:chgData name="Firat Yusuf Duran" userId="4bcef0ba-bcda-4810-837a-b17e98b5fecb" providerId="ADAL" clId="{7C41FCF7-1A6A-4CD8-85AE-5D1C5EE0C279}" dt="2020-10-20T11:10:23.170" v="3613" actId="1076"/>
          <ac:spMkLst>
            <pc:docMk/>
            <pc:sldMk cId="3730289158" sldId="276"/>
            <ac:spMk id="10" creationId="{7FC3641B-97FE-40E4-A7A0-25AEDDCD9CEC}"/>
          </ac:spMkLst>
        </pc:spChg>
        <pc:spChg chg="add mod">
          <ac:chgData name="Firat Yusuf Duran" userId="4bcef0ba-bcda-4810-837a-b17e98b5fecb" providerId="ADAL" clId="{7C41FCF7-1A6A-4CD8-85AE-5D1C5EE0C279}" dt="2020-10-20T11:10:46.990" v="3644" actId="1076"/>
          <ac:spMkLst>
            <pc:docMk/>
            <pc:sldMk cId="3730289158" sldId="276"/>
            <ac:spMk id="11" creationId="{FC110DB7-8ACB-40A7-9003-6F9BDE246595}"/>
          </ac:spMkLst>
        </pc:spChg>
        <pc:picChg chg="add mod">
          <ac:chgData name="Firat Yusuf Duran" userId="4bcef0ba-bcda-4810-837a-b17e98b5fecb" providerId="ADAL" clId="{7C41FCF7-1A6A-4CD8-85AE-5D1C5EE0C279}" dt="2020-10-20T11:10:19.780" v="3612" actId="1076"/>
          <ac:picMkLst>
            <pc:docMk/>
            <pc:sldMk cId="3730289158" sldId="276"/>
            <ac:picMk id="4" creationId="{9327BA03-FF17-49C8-BFAD-7271E1329928}"/>
          </ac:picMkLst>
        </pc:picChg>
      </pc:sldChg>
      <pc:sldChg chg="new del">
        <pc:chgData name="Firat Yusuf Duran" userId="4bcef0ba-bcda-4810-837a-b17e98b5fecb" providerId="ADAL" clId="{7C41FCF7-1A6A-4CD8-85AE-5D1C5EE0C279}" dt="2020-10-20T11:22:27.105" v="4005" actId="680"/>
        <pc:sldMkLst>
          <pc:docMk/>
          <pc:sldMk cId="909785391" sldId="277"/>
        </pc:sldMkLst>
      </pc:sldChg>
      <pc:sldChg chg="delSp modSp new mod ord">
        <pc:chgData name="Firat Yusuf Duran" userId="4bcef0ba-bcda-4810-837a-b17e98b5fecb" providerId="ADAL" clId="{7C41FCF7-1A6A-4CD8-85AE-5D1C5EE0C279}" dt="2020-10-28T15:52:22.812" v="4357"/>
        <pc:sldMkLst>
          <pc:docMk/>
          <pc:sldMk cId="1633125756" sldId="277"/>
        </pc:sldMkLst>
        <pc:spChg chg="mod">
          <ac:chgData name="Firat Yusuf Duran" userId="4bcef0ba-bcda-4810-837a-b17e98b5fecb" providerId="ADAL" clId="{7C41FCF7-1A6A-4CD8-85AE-5D1C5EE0C279}" dt="2020-10-20T11:22:34.978" v="4017" actId="20577"/>
          <ac:spMkLst>
            <pc:docMk/>
            <pc:sldMk cId="1633125756" sldId="277"/>
            <ac:spMk id="2" creationId="{05BF83C7-3885-4AC4-981E-108AFD3EC935}"/>
          </ac:spMkLst>
        </pc:spChg>
        <pc:spChg chg="del">
          <ac:chgData name="Firat Yusuf Duran" userId="4bcef0ba-bcda-4810-837a-b17e98b5fecb" providerId="ADAL" clId="{7C41FCF7-1A6A-4CD8-85AE-5D1C5EE0C279}" dt="2020-10-28T15:52:22.812" v="4357"/>
          <ac:spMkLst>
            <pc:docMk/>
            <pc:sldMk cId="1633125756" sldId="277"/>
            <ac:spMk id="4" creationId="{103289C5-6559-4D6C-BC75-4FA7901A85D3}"/>
          </ac:spMkLst>
        </pc:spChg>
        <pc:spChg chg="del">
          <ac:chgData name="Firat Yusuf Duran" userId="4bcef0ba-bcda-4810-837a-b17e98b5fecb" providerId="ADAL" clId="{7C41FCF7-1A6A-4CD8-85AE-5D1C5EE0C279}" dt="2020-10-28T15:52:22.812" v="4357"/>
          <ac:spMkLst>
            <pc:docMk/>
            <pc:sldMk cId="1633125756" sldId="277"/>
            <ac:spMk id="5" creationId="{8A612591-5CB0-43DF-9D83-E00DC29DA18D}"/>
          </ac:spMkLst>
        </pc:spChg>
        <pc:spChg chg="del">
          <ac:chgData name="Firat Yusuf Duran" userId="4bcef0ba-bcda-4810-837a-b17e98b5fecb" providerId="ADAL" clId="{7C41FCF7-1A6A-4CD8-85AE-5D1C5EE0C279}" dt="2020-10-28T15:52:22.812" v="4357"/>
          <ac:spMkLst>
            <pc:docMk/>
            <pc:sldMk cId="1633125756" sldId="277"/>
            <ac:spMk id="6" creationId="{83649613-D58D-4B2C-9F8C-E64C99D7928E}"/>
          </ac:spMkLst>
        </pc:spChg>
      </pc:sldChg>
      <pc:sldChg chg="new del">
        <pc:chgData name="Firat Yusuf Duran" userId="4bcef0ba-bcda-4810-837a-b17e98b5fecb" providerId="ADAL" clId="{7C41FCF7-1A6A-4CD8-85AE-5D1C5EE0C279}" dt="2020-10-20T11:05:16.514" v="3373" actId="680"/>
        <pc:sldMkLst>
          <pc:docMk/>
          <pc:sldMk cId="2209293729" sldId="277"/>
        </pc:sldMkLst>
      </pc:sldChg>
      <pc:sldChg chg="addSp delSp modSp new mod">
        <pc:chgData name="Firat Yusuf Duran" userId="4bcef0ba-bcda-4810-837a-b17e98b5fecb" providerId="ADAL" clId="{7C41FCF7-1A6A-4CD8-85AE-5D1C5EE0C279}" dt="2020-10-28T15:52:22.812" v="4357"/>
        <pc:sldMkLst>
          <pc:docMk/>
          <pc:sldMk cId="1673103032" sldId="278"/>
        </pc:sldMkLst>
        <pc:spChg chg="mod">
          <ac:chgData name="Firat Yusuf Duran" userId="4bcef0ba-bcda-4810-837a-b17e98b5fecb" providerId="ADAL" clId="{7C41FCF7-1A6A-4CD8-85AE-5D1C5EE0C279}" dt="2020-10-20T12:08:49.069" v="4222" actId="20577"/>
          <ac:spMkLst>
            <pc:docMk/>
            <pc:sldMk cId="1673103032" sldId="278"/>
            <ac:spMk id="2" creationId="{1D92C92E-B655-4648-B9B2-A0F90FA3D077}"/>
          </ac:spMkLst>
        </pc:spChg>
        <pc:spChg chg="add del mod">
          <ac:chgData name="Firat Yusuf Duran" userId="4bcef0ba-bcda-4810-837a-b17e98b5fecb" providerId="ADAL" clId="{7C41FCF7-1A6A-4CD8-85AE-5D1C5EE0C279}" dt="2020-10-20T12:15:53.149" v="4335" actId="20577"/>
          <ac:spMkLst>
            <pc:docMk/>
            <pc:sldMk cId="1673103032" sldId="278"/>
            <ac:spMk id="3" creationId="{18ABEEE3-65AA-4469-B29A-EA648C348DCF}"/>
          </ac:spMkLst>
        </pc:spChg>
        <pc:spChg chg="del">
          <ac:chgData name="Firat Yusuf Duran" userId="4bcef0ba-bcda-4810-837a-b17e98b5fecb" providerId="ADAL" clId="{7C41FCF7-1A6A-4CD8-85AE-5D1C5EE0C279}" dt="2020-10-28T15:52:22.812" v="4357"/>
          <ac:spMkLst>
            <pc:docMk/>
            <pc:sldMk cId="1673103032" sldId="278"/>
            <ac:spMk id="4" creationId="{C29F7FB6-9338-46ED-A8DB-27F77E0B1116}"/>
          </ac:spMkLst>
        </pc:spChg>
        <pc:spChg chg="del">
          <ac:chgData name="Firat Yusuf Duran" userId="4bcef0ba-bcda-4810-837a-b17e98b5fecb" providerId="ADAL" clId="{7C41FCF7-1A6A-4CD8-85AE-5D1C5EE0C279}" dt="2020-10-28T15:52:22.812" v="4357"/>
          <ac:spMkLst>
            <pc:docMk/>
            <pc:sldMk cId="1673103032" sldId="278"/>
            <ac:spMk id="5" creationId="{B2FAC003-B1E9-469F-97F8-2F92EEA716B9}"/>
          </ac:spMkLst>
        </pc:spChg>
        <pc:spChg chg="del">
          <ac:chgData name="Firat Yusuf Duran" userId="4bcef0ba-bcda-4810-837a-b17e98b5fecb" providerId="ADAL" clId="{7C41FCF7-1A6A-4CD8-85AE-5D1C5EE0C279}" dt="2020-10-28T15:52:22.812" v="4357"/>
          <ac:spMkLst>
            <pc:docMk/>
            <pc:sldMk cId="1673103032" sldId="278"/>
            <ac:spMk id="6" creationId="{F3ACC40E-85FC-47AE-86A9-5BC88500D020}"/>
          </ac:spMkLst>
        </pc:spChg>
        <pc:picChg chg="add del mod">
          <ac:chgData name="Firat Yusuf Duran" userId="4bcef0ba-bcda-4810-837a-b17e98b5fecb" providerId="ADAL" clId="{7C41FCF7-1A6A-4CD8-85AE-5D1C5EE0C279}" dt="2020-10-20T12:12:20.437" v="4227"/>
          <ac:picMkLst>
            <pc:docMk/>
            <pc:sldMk cId="1673103032" sldId="278"/>
            <ac:picMk id="4" creationId="{BC2A844C-D04A-4911-8363-EC5E61A09A44}"/>
          </ac:picMkLst>
        </pc:picChg>
        <pc:picChg chg="add del mod">
          <ac:chgData name="Firat Yusuf Duran" userId="4bcef0ba-bcda-4810-837a-b17e98b5fecb" providerId="ADAL" clId="{7C41FCF7-1A6A-4CD8-85AE-5D1C5EE0C279}" dt="2020-10-20T12:21:14.844" v="4355" actId="478"/>
          <ac:picMkLst>
            <pc:docMk/>
            <pc:sldMk cId="1673103032" sldId="278"/>
            <ac:picMk id="5" creationId="{C8026DE3-5094-4B24-8C92-C43797F08007}"/>
          </ac:picMkLst>
        </pc:picChg>
        <pc:picChg chg="add mod">
          <ac:chgData name="Firat Yusuf Duran" userId="4bcef0ba-bcda-4810-837a-b17e98b5fecb" providerId="ADAL" clId="{7C41FCF7-1A6A-4CD8-85AE-5D1C5EE0C279}" dt="2020-10-20T12:20:57.931" v="4353" actId="1076"/>
          <ac:picMkLst>
            <pc:docMk/>
            <pc:sldMk cId="1673103032" sldId="278"/>
            <ac:picMk id="7" creationId="{1A406973-402C-4AFE-B357-AA89BF22D20A}"/>
          </ac:picMkLst>
        </pc:picChg>
        <pc:picChg chg="add mod">
          <ac:chgData name="Firat Yusuf Duran" userId="4bcef0ba-bcda-4810-837a-b17e98b5fecb" providerId="ADAL" clId="{7C41FCF7-1A6A-4CD8-85AE-5D1C5EE0C279}" dt="2020-10-20T12:21:25.712" v="4356" actId="1076"/>
          <ac:picMkLst>
            <pc:docMk/>
            <pc:sldMk cId="1673103032" sldId="278"/>
            <ac:picMk id="9" creationId="{02A8D0B7-03F6-473C-B219-3B2764950D7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45988B-8F65-4C2C-AB02-3EB670D5254E}" type="datetimeFigureOut">
              <a:rPr lang="en-GB" smtClean="0"/>
              <a:t>31/10/2020</a:t>
            </a:fld>
            <a:endParaRPr lang="en-GB"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89F302-8892-4DA7-8333-42694D072A61}" type="slidenum">
              <a:rPr lang="en-GB" smtClean="0"/>
              <a:t>‹Nr.›</a:t>
            </a:fld>
            <a:endParaRPr lang="en-GB" dirty="0"/>
          </a:p>
        </p:txBody>
      </p:sp>
    </p:spTree>
    <p:extLst>
      <p:ext uri="{BB962C8B-B14F-4D97-AF65-F5344CB8AC3E}">
        <p14:creationId xmlns:p14="http://schemas.microsoft.com/office/powerpoint/2010/main" val="2328434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Kommunikationsprotokolle im Alltag</a:t>
            </a:r>
          </a:p>
          <a:p>
            <a:r>
              <a:rPr lang="de-DE" dirty="0"/>
              <a:t>Die Bundeskanzlerin will mit dem Präsidenten der Vereinigten Staaten telefonieren. Wie wird das wohl ablaufen? Die folgende Vorgangsbeschreibung ist - zugegeben - etwas spekulativ. </a:t>
            </a:r>
          </a:p>
          <a:p>
            <a:r>
              <a:rPr lang="de-DE" dirty="0"/>
              <a:t>Wahrscheinlich beauftragt die Bundeskanzlerin ihr Sekretariat, das Präsidialamt in Washington anzurufen mit der Bitte, eine Verbindung zum Präsidenten herzustellen. Die Sekretariate in Berlin und Washington werden dann wohl versuchen, einen Termin zu finden, an dem beide Gesprächspartner Zeit haben. Zur gegebenen Zeit werden die Sekretariate dann die Telefonverbindung (abhörsicher) herstellen. </a:t>
            </a:r>
          </a:p>
          <a:p>
            <a:r>
              <a:rPr lang="de-DE" dirty="0"/>
              <a:t>Damit die Sekretariate keine Fehler machen, gibt es vermutlich ein Protokoll mit genauen Vereinbarungen, wie bei Telefonwünschen der Bundeskanzlerin vorzugehen ist. </a:t>
            </a:r>
          </a:p>
          <a:p>
            <a:endParaRPr lang="en-GB" dirty="0"/>
          </a:p>
        </p:txBody>
      </p:sp>
      <p:sp>
        <p:nvSpPr>
          <p:cNvPr id="4" name="Foliennummernplatzhalter 3"/>
          <p:cNvSpPr>
            <a:spLocks noGrp="1"/>
          </p:cNvSpPr>
          <p:nvPr>
            <p:ph type="sldNum" sz="quarter" idx="5"/>
          </p:nvPr>
        </p:nvSpPr>
        <p:spPr/>
        <p:txBody>
          <a:bodyPr/>
          <a:lstStyle/>
          <a:p>
            <a:fld id="{EA89F302-8892-4DA7-8333-42694D072A61}" type="slidenum">
              <a:rPr lang="en-GB" smtClean="0"/>
              <a:t>5</a:t>
            </a:fld>
            <a:endParaRPr lang="en-GB" dirty="0"/>
          </a:p>
        </p:txBody>
      </p:sp>
    </p:spTree>
    <p:extLst>
      <p:ext uri="{BB962C8B-B14F-4D97-AF65-F5344CB8AC3E}">
        <p14:creationId xmlns:p14="http://schemas.microsoft.com/office/powerpoint/2010/main" val="2434502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Wenn mehrere Personen über ein Thema diskutieren, dann kommt es oft zu Gesprächsführungskonflikten: Wer darf jetzt eigentlich reden? Solche Konflikte werden mit einfachen Gesprächsregeln gelöst: Wenn jemand anderes spricht, fängt man nicht selbst an, dazwischenzureden. Man wartet also, bis eine kleine Gesprächspause entsteht (das kann durchaus zu Schwierigkeiten bei Dauerrednern führen). Man sollte keine langen Monologe führen und somit anderen Personen auch die Gelegenheit geben, sich am Gespräch zu beteiligen. Wenn zwei Personen gleichzeitig zu reden anfangen, dann hört man am besten auf und einigt sich (z.B. durch eine Geste), wer zuerst dran ist. </a:t>
            </a:r>
          </a:p>
        </p:txBody>
      </p:sp>
      <p:sp>
        <p:nvSpPr>
          <p:cNvPr id="4" name="Foliennummernplatzhalter 3"/>
          <p:cNvSpPr>
            <a:spLocks noGrp="1"/>
          </p:cNvSpPr>
          <p:nvPr>
            <p:ph type="sldNum" sz="quarter" idx="5"/>
          </p:nvPr>
        </p:nvSpPr>
        <p:spPr/>
        <p:txBody>
          <a:bodyPr/>
          <a:lstStyle/>
          <a:p>
            <a:fld id="{EA89F302-8892-4DA7-8333-42694D072A61}" type="slidenum">
              <a:rPr lang="en-GB" smtClean="0"/>
              <a:t>15</a:t>
            </a:fld>
            <a:endParaRPr lang="en-GB" dirty="0"/>
          </a:p>
        </p:txBody>
      </p:sp>
    </p:spTree>
    <p:extLst>
      <p:ext uri="{BB962C8B-B14F-4D97-AF65-F5344CB8AC3E}">
        <p14:creationId xmlns:p14="http://schemas.microsoft.com/office/powerpoint/2010/main" val="356038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Router spiel mit 3 Leuten machen</a:t>
            </a:r>
          </a:p>
        </p:txBody>
      </p:sp>
      <p:sp>
        <p:nvSpPr>
          <p:cNvPr id="4" name="Foliennummernplatzhalter 3"/>
          <p:cNvSpPr>
            <a:spLocks noGrp="1"/>
          </p:cNvSpPr>
          <p:nvPr>
            <p:ph type="sldNum" sz="quarter" idx="5"/>
          </p:nvPr>
        </p:nvSpPr>
        <p:spPr/>
        <p:txBody>
          <a:bodyPr/>
          <a:lstStyle/>
          <a:p>
            <a:fld id="{EA89F302-8892-4DA7-8333-42694D072A61}" type="slidenum">
              <a:rPr lang="en-GB" smtClean="0"/>
              <a:t>18</a:t>
            </a:fld>
            <a:endParaRPr lang="en-GB" dirty="0"/>
          </a:p>
        </p:txBody>
      </p:sp>
    </p:spTree>
    <p:extLst>
      <p:ext uri="{BB962C8B-B14F-4D97-AF65-F5344CB8AC3E}">
        <p14:creationId xmlns:p14="http://schemas.microsoft.com/office/powerpoint/2010/main" val="556539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de-DE"/>
              <a:t>Mastertitelformat bearbeiten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r>
              <a:rPr lang="en-GB" dirty="0"/>
              <a:t>28/10/2020</a:t>
            </a:r>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GB" dirty="0"/>
              <a:t>FIrat Yusuf Duran</a:t>
            </a: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2C3F270E-F365-436B-AE3C-601809591728}" type="slidenum">
              <a:rPr lang="en-GB" smtClean="0"/>
              <a:t>‹Nr.›</a:t>
            </a:fld>
            <a:endParaRPr lang="en-GB"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35072576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r>
              <a:rPr lang="en-GB" dirty="0"/>
              <a:t>28/10/2020</a:t>
            </a:r>
          </a:p>
        </p:txBody>
      </p:sp>
      <p:sp>
        <p:nvSpPr>
          <p:cNvPr id="5" name="Footer Placeholder 4"/>
          <p:cNvSpPr>
            <a:spLocks noGrp="1"/>
          </p:cNvSpPr>
          <p:nvPr>
            <p:ph type="ftr" sz="quarter" idx="11"/>
          </p:nvPr>
        </p:nvSpPr>
        <p:spPr/>
        <p:txBody>
          <a:bodyPr/>
          <a:lstStyle/>
          <a:p>
            <a:r>
              <a:rPr lang="en-GB" dirty="0"/>
              <a:t>FIrat Yusuf Duran</a:t>
            </a:r>
          </a:p>
        </p:txBody>
      </p:sp>
      <p:sp>
        <p:nvSpPr>
          <p:cNvPr id="6" name="Slide Number Placeholder 5"/>
          <p:cNvSpPr>
            <a:spLocks noGrp="1"/>
          </p:cNvSpPr>
          <p:nvPr>
            <p:ph type="sldNum" sz="quarter" idx="12"/>
          </p:nvPr>
        </p:nvSpPr>
        <p:spPr/>
        <p:txBody>
          <a:bodyPr/>
          <a:lstStyle/>
          <a:p>
            <a:fld id="{2C3F270E-F365-436B-AE3C-601809591728}" type="slidenum">
              <a:rPr lang="en-GB" smtClean="0"/>
              <a:t>‹Nr.›</a:t>
            </a:fld>
            <a:endParaRPr lang="en-GB" dirty="0"/>
          </a:p>
        </p:txBody>
      </p:sp>
    </p:spTree>
    <p:extLst>
      <p:ext uri="{BB962C8B-B14F-4D97-AF65-F5344CB8AC3E}">
        <p14:creationId xmlns:p14="http://schemas.microsoft.com/office/powerpoint/2010/main" val="2821824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r>
              <a:rPr lang="en-GB" dirty="0"/>
              <a:t>28/10/2020</a:t>
            </a:r>
          </a:p>
        </p:txBody>
      </p:sp>
      <p:sp>
        <p:nvSpPr>
          <p:cNvPr id="5" name="Footer Placeholder 4"/>
          <p:cNvSpPr>
            <a:spLocks noGrp="1"/>
          </p:cNvSpPr>
          <p:nvPr>
            <p:ph type="ftr" sz="quarter" idx="11"/>
          </p:nvPr>
        </p:nvSpPr>
        <p:spPr/>
        <p:txBody>
          <a:bodyPr/>
          <a:lstStyle/>
          <a:p>
            <a:r>
              <a:rPr lang="en-GB" dirty="0"/>
              <a:t>FIrat Yusuf Duran</a:t>
            </a:r>
          </a:p>
        </p:txBody>
      </p:sp>
      <p:sp>
        <p:nvSpPr>
          <p:cNvPr id="6" name="Slide Number Placeholder 5"/>
          <p:cNvSpPr>
            <a:spLocks noGrp="1"/>
          </p:cNvSpPr>
          <p:nvPr>
            <p:ph type="sldNum" sz="quarter" idx="12"/>
          </p:nvPr>
        </p:nvSpPr>
        <p:spPr/>
        <p:txBody>
          <a:bodyPr/>
          <a:lstStyle/>
          <a:p>
            <a:fld id="{2C3F270E-F365-436B-AE3C-601809591728}" type="slidenum">
              <a:rPr lang="en-GB" smtClean="0"/>
              <a:t>‹Nr.›</a:t>
            </a:fld>
            <a:endParaRPr lang="en-GB" dirty="0"/>
          </a:p>
        </p:txBody>
      </p:sp>
    </p:spTree>
    <p:extLst>
      <p:ext uri="{BB962C8B-B14F-4D97-AF65-F5344CB8AC3E}">
        <p14:creationId xmlns:p14="http://schemas.microsoft.com/office/powerpoint/2010/main" val="3526066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r>
              <a:rPr lang="en-GB" dirty="0"/>
              <a:t>28/10/2020</a:t>
            </a:r>
          </a:p>
        </p:txBody>
      </p:sp>
      <p:sp>
        <p:nvSpPr>
          <p:cNvPr id="5" name="Footer Placeholder 4"/>
          <p:cNvSpPr>
            <a:spLocks noGrp="1"/>
          </p:cNvSpPr>
          <p:nvPr>
            <p:ph type="ftr" sz="quarter" idx="11"/>
          </p:nvPr>
        </p:nvSpPr>
        <p:spPr/>
        <p:txBody>
          <a:bodyPr/>
          <a:lstStyle/>
          <a:p>
            <a:r>
              <a:rPr lang="en-GB" dirty="0"/>
              <a:t>FIrat Yusuf Duran</a:t>
            </a:r>
          </a:p>
        </p:txBody>
      </p:sp>
      <p:sp>
        <p:nvSpPr>
          <p:cNvPr id="6" name="Slide Number Placeholder 5"/>
          <p:cNvSpPr>
            <a:spLocks noGrp="1"/>
          </p:cNvSpPr>
          <p:nvPr>
            <p:ph type="sldNum" sz="quarter" idx="12"/>
          </p:nvPr>
        </p:nvSpPr>
        <p:spPr/>
        <p:txBody>
          <a:bodyPr/>
          <a:lstStyle/>
          <a:p>
            <a:fld id="{2C3F270E-F365-436B-AE3C-601809591728}" type="slidenum">
              <a:rPr lang="en-GB" smtClean="0"/>
              <a:t>‹Nr.›</a:t>
            </a:fld>
            <a:endParaRPr lang="en-GB" dirty="0"/>
          </a:p>
        </p:txBody>
      </p:sp>
    </p:spTree>
    <p:extLst>
      <p:ext uri="{BB962C8B-B14F-4D97-AF65-F5344CB8AC3E}">
        <p14:creationId xmlns:p14="http://schemas.microsoft.com/office/powerpoint/2010/main" val="232483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de-DE"/>
              <a:t>Mastertitelformat bearbeiten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r>
              <a:rPr lang="en-GB" dirty="0"/>
              <a:t>28/10/2020</a:t>
            </a:r>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GB" dirty="0"/>
              <a:t>FIrat Yusuf Duran</a:t>
            </a: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2C3F270E-F365-436B-AE3C-601809591728}" type="slidenum">
              <a:rPr lang="en-GB" smtClean="0"/>
              <a:t>‹Nr.›</a:t>
            </a:fld>
            <a:endParaRPr lang="en-GB"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71400651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de-DE"/>
              <a:t>Mastertitelformat bearbeiten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r>
              <a:rPr lang="en-GB" dirty="0"/>
              <a:t>28/10/2020</a:t>
            </a:r>
          </a:p>
        </p:txBody>
      </p:sp>
      <p:sp>
        <p:nvSpPr>
          <p:cNvPr id="6" name="Footer Placeholder 5"/>
          <p:cNvSpPr>
            <a:spLocks noGrp="1"/>
          </p:cNvSpPr>
          <p:nvPr>
            <p:ph type="ftr" sz="quarter" idx="11"/>
          </p:nvPr>
        </p:nvSpPr>
        <p:spPr/>
        <p:txBody>
          <a:bodyPr/>
          <a:lstStyle/>
          <a:p>
            <a:r>
              <a:rPr lang="en-GB" dirty="0"/>
              <a:t>FIrat Yusuf Duran</a:t>
            </a:r>
          </a:p>
        </p:txBody>
      </p:sp>
      <p:sp>
        <p:nvSpPr>
          <p:cNvPr id="7" name="Slide Number Placeholder 6"/>
          <p:cNvSpPr>
            <a:spLocks noGrp="1"/>
          </p:cNvSpPr>
          <p:nvPr>
            <p:ph type="sldNum" sz="quarter" idx="12"/>
          </p:nvPr>
        </p:nvSpPr>
        <p:spPr/>
        <p:txBody>
          <a:bodyPr/>
          <a:lstStyle/>
          <a:p>
            <a:fld id="{2C3F270E-F365-436B-AE3C-601809591728}" type="slidenum">
              <a:rPr lang="en-GB" smtClean="0"/>
              <a:t>‹Nr.›</a:t>
            </a:fld>
            <a:endParaRPr lang="en-GB" dirty="0"/>
          </a:p>
        </p:txBody>
      </p:sp>
    </p:spTree>
    <p:extLst>
      <p:ext uri="{BB962C8B-B14F-4D97-AF65-F5344CB8AC3E}">
        <p14:creationId xmlns:p14="http://schemas.microsoft.com/office/powerpoint/2010/main" val="1197182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de-DE"/>
              <a:t>Mastertitelformat bearbeiten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r>
              <a:rPr lang="en-GB" dirty="0"/>
              <a:t>28/10/2020</a:t>
            </a:r>
          </a:p>
        </p:txBody>
      </p:sp>
      <p:sp>
        <p:nvSpPr>
          <p:cNvPr id="8" name="Footer Placeholder 7"/>
          <p:cNvSpPr>
            <a:spLocks noGrp="1"/>
          </p:cNvSpPr>
          <p:nvPr>
            <p:ph type="ftr" sz="quarter" idx="11"/>
          </p:nvPr>
        </p:nvSpPr>
        <p:spPr/>
        <p:txBody>
          <a:bodyPr/>
          <a:lstStyle/>
          <a:p>
            <a:r>
              <a:rPr lang="en-GB" dirty="0"/>
              <a:t>FIrat Yusuf Duran</a:t>
            </a:r>
          </a:p>
        </p:txBody>
      </p:sp>
      <p:sp>
        <p:nvSpPr>
          <p:cNvPr id="9" name="Slide Number Placeholder 8"/>
          <p:cNvSpPr>
            <a:spLocks noGrp="1"/>
          </p:cNvSpPr>
          <p:nvPr>
            <p:ph type="sldNum" sz="quarter" idx="12"/>
          </p:nvPr>
        </p:nvSpPr>
        <p:spPr/>
        <p:txBody>
          <a:bodyPr/>
          <a:lstStyle/>
          <a:p>
            <a:fld id="{2C3F270E-F365-436B-AE3C-601809591728}" type="slidenum">
              <a:rPr lang="en-GB" smtClean="0"/>
              <a:t>‹Nr.›</a:t>
            </a:fld>
            <a:endParaRPr lang="en-GB" dirty="0"/>
          </a:p>
        </p:txBody>
      </p:sp>
    </p:spTree>
    <p:extLst>
      <p:ext uri="{BB962C8B-B14F-4D97-AF65-F5344CB8AC3E}">
        <p14:creationId xmlns:p14="http://schemas.microsoft.com/office/powerpoint/2010/main" val="3388273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r>
              <a:rPr lang="en-GB" dirty="0"/>
              <a:t>28/10/2020</a:t>
            </a:r>
          </a:p>
        </p:txBody>
      </p:sp>
      <p:sp>
        <p:nvSpPr>
          <p:cNvPr id="4" name="Footer Placeholder 3"/>
          <p:cNvSpPr>
            <a:spLocks noGrp="1"/>
          </p:cNvSpPr>
          <p:nvPr>
            <p:ph type="ftr" sz="quarter" idx="11"/>
          </p:nvPr>
        </p:nvSpPr>
        <p:spPr/>
        <p:txBody>
          <a:bodyPr/>
          <a:lstStyle/>
          <a:p>
            <a:r>
              <a:rPr lang="en-GB" dirty="0"/>
              <a:t>FIrat Yusuf Duran</a:t>
            </a:r>
          </a:p>
        </p:txBody>
      </p:sp>
      <p:sp>
        <p:nvSpPr>
          <p:cNvPr id="5" name="Slide Number Placeholder 4"/>
          <p:cNvSpPr>
            <a:spLocks noGrp="1"/>
          </p:cNvSpPr>
          <p:nvPr>
            <p:ph type="sldNum" sz="quarter" idx="12"/>
          </p:nvPr>
        </p:nvSpPr>
        <p:spPr/>
        <p:txBody>
          <a:bodyPr/>
          <a:lstStyle/>
          <a:p>
            <a:fld id="{2C3F270E-F365-436B-AE3C-601809591728}" type="slidenum">
              <a:rPr lang="en-GB" smtClean="0"/>
              <a:t>‹Nr.›</a:t>
            </a:fld>
            <a:endParaRPr lang="en-GB" dirty="0"/>
          </a:p>
        </p:txBody>
      </p:sp>
    </p:spTree>
    <p:extLst>
      <p:ext uri="{BB962C8B-B14F-4D97-AF65-F5344CB8AC3E}">
        <p14:creationId xmlns:p14="http://schemas.microsoft.com/office/powerpoint/2010/main" val="892101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GB" dirty="0"/>
              <a:t>28/10/2020</a:t>
            </a:r>
          </a:p>
        </p:txBody>
      </p:sp>
      <p:sp>
        <p:nvSpPr>
          <p:cNvPr id="3" name="Footer Placeholder 2"/>
          <p:cNvSpPr>
            <a:spLocks noGrp="1"/>
          </p:cNvSpPr>
          <p:nvPr>
            <p:ph type="ftr" sz="quarter" idx="11"/>
          </p:nvPr>
        </p:nvSpPr>
        <p:spPr/>
        <p:txBody>
          <a:bodyPr/>
          <a:lstStyle/>
          <a:p>
            <a:r>
              <a:rPr lang="en-GB" dirty="0"/>
              <a:t>FIrat Yusuf Duran</a:t>
            </a:r>
          </a:p>
        </p:txBody>
      </p:sp>
      <p:sp>
        <p:nvSpPr>
          <p:cNvPr id="4" name="Slide Number Placeholder 3"/>
          <p:cNvSpPr>
            <a:spLocks noGrp="1"/>
          </p:cNvSpPr>
          <p:nvPr>
            <p:ph type="sldNum" sz="quarter" idx="12"/>
          </p:nvPr>
        </p:nvSpPr>
        <p:spPr/>
        <p:txBody>
          <a:bodyPr/>
          <a:lstStyle/>
          <a:p>
            <a:fld id="{2C3F270E-F365-436B-AE3C-601809591728}" type="slidenum">
              <a:rPr lang="en-GB" smtClean="0"/>
              <a:t>‹Nr.›</a:t>
            </a:fld>
            <a:endParaRPr lang="en-GB" dirty="0"/>
          </a:p>
        </p:txBody>
      </p:sp>
    </p:spTree>
    <p:extLst>
      <p:ext uri="{BB962C8B-B14F-4D97-AF65-F5344CB8AC3E}">
        <p14:creationId xmlns:p14="http://schemas.microsoft.com/office/powerpoint/2010/main" val="3010784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de-DE"/>
              <a:t>Mastertitelformat bearbeiten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r>
              <a:rPr lang="en-GB" dirty="0"/>
              <a:t>28/10/2020</a:t>
            </a: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GB" dirty="0"/>
              <a:t>FIrat Yusuf Duran</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C3F270E-F365-436B-AE3C-601809591728}" type="slidenum">
              <a:rPr lang="en-GB" smtClean="0"/>
              <a:t>‹Nr.›</a:t>
            </a:fld>
            <a:endParaRPr lang="en-GB"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06733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de-DE"/>
              <a:t>Mastertitelformat bearbeiten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 durch Klicken auf Symbol hinzufügen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r>
              <a:rPr lang="en-GB" dirty="0"/>
              <a:t>28/10/2020</a:t>
            </a: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GB" dirty="0"/>
              <a:t>FIrat Yusuf Duran</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C3F270E-F365-436B-AE3C-601809591728}" type="slidenum">
              <a:rPr lang="en-GB" smtClean="0"/>
              <a:t>‹Nr.›</a:t>
            </a:fld>
            <a:endParaRPr lang="en-GB"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36078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r>
              <a:rPr lang="en-GB" dirty="0"/>
              <a:t>28/10/2020</a:t>
            </a: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n-GB" dirty="0"/>
              <a:t>FIrat Yusuf Duran</a:t>
            </a: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2C3F270E-F365-436B-AE3C-601809591728}" type="slidenum">
              <a:rPr lang="en-GB" smtClean="0"/>
              <a:t>‹Nr.›</a:t>
            </a:fld>
            <a:endParaRPr lang="en-GB"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2868258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21.xml"/><Relationship Id="rId5" Type="http://schemas.openxmlformats.org/officeDocument/2006/relationships/slide" Target="slide17.xml"/><Relationship Id="rId4" Type="http://schemas.openxmlformats.org/officeDocument/2006/relationships/slide" Target="slide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E15BD8-6D2F-4187-B16C-267977C14A3B}"/>
              </a:ext>
            </a:extLst>
          </p:cNvPr>
          <p:cNvSpPr>
            <a:spLocks noGrp="1"/>
          </p:cNvSpPr>
          <p:nvPr>
            <p:ph type="ctrTitle"/>
          </p:nvPr>
        </p:nvSpPr>
        <p:spPr/>
        <p:txBody>
          <a:bodyPr/>
          <a:lstStyle/>
          <a:p>
            <a:r>
              <a:rPr lang="de-DE" dirty="0"/>
              <a:t>Kommunikation</a:t>
            </a:r>
            <a:endParaRPr lang="en-GB" dirty="0"/>
          </a:p>
        </p:txBody>
      </p:sp>
      <p:sp>
        <p:nvSpPr>
          <p:cNvPr id="3" name="Untertitel 2">
            <a:extLst>
              <a:ext uri="{FF2B5EF4-FFF2-40B4-BE49-F238E27FC236}">
                <a16:creationId xmlns:a16="http://schemas.microsoft.com/office/drawing/2014/main" id="{7EEA5A2E-0502-4EAD-9C47-D97A16023201}"/>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768182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954AFB-B6E5-4962-9F18-3C75B8CBED0C}"/>
              </a:ext>
            </a:extLst>
          </p:cNvPr>
          <p:cNvSpPr>
            <a:spLocks noGrp="1"/>
          </p:cNvSpPr>
          <p:nvPr>
            <p:ph type="title"/>
          </p:nvPr>
        </p:nvSpPr>
        <p:spPr/>
        <p:txBody>
          <a:bodyPr/>
          <a:lstStyle/>
          <a:p>
            <a:r>
              <a:rPr lang="de-DE" dirty="0"/>
              <a:t>Bitübertragungsprotokoll</a:t>
            </a:r>
          </a:p>
        </p:txBody>
      </p:sp>
      <p:sp>
        <p:nvSpPr>
          <p:cNvPr id="3" name="Inhaltsplatzhalter 2">
            <a:extLst>
              <a:ext uri="{FF2B5EF4-FFF2-40B4-BE49-F238E27FC236}">
                <a16:creationId xmlns:a16="http://schemas.microsoft.com/office/drawing/2014/main" id="{109C5227-7D30-485F-8A9F-BA03E203CC81}"/>
              </a:ext>
            </a:extLst>
          </p:cNvPr>
          <p:cNvSpPr>
            <a:spLocks noGrp="1"/>
          </p:cNvSpPr>
          <p:nvPr>
            <p:ph idx="1"/>
          </p:nvPr>
        </p:nvSpPr>
        <p:spPr/>
        <p:txBody>
          <a:bodyPr/>
          <a:lstStyle/>
          <a:p>
            <a:r>
              <a:rPr lang="de-DE" dirty="0"/>
              <a:t>Ein Beispiels Kommunikationsprotokoll</a:t>
            </a:r>
          </a:p>
          <a:p>
            <a:r>
              <a:rPr lang="de-DE" dirty="0"/>
              <a:t>Nachricht beginnt mit einem Startbit</a:t>
            </a:r>
          </a:p>
          <a:p>
            <a:r>
              <a:rPr lang="de-DE" dirty="0"/>
              <a:t>Nachricht endet mit einem Stoppbit</a:t>
            </a:r>
          </a:p>
          <a:p>
            <a:r>
              <a:rPr lang="de-DE" dirty="0"/>
              <a:t>Bitzeit wird festgelegt</a:t>
            </a:r>
          </a:p>
          <a:p>
            <a:r>
              <a:rPr lang="de-DE" dirty="0"/>
              <a:t>Ein Paritätsbit wird vor dem Stoppbit platziert</a:t>
            </a:r>
          </a:p>
          <a:p>
            <a:r>
              <a:rPr lang="de-DE" dirty="0"/>
              <a:t>Alle Bits zusammen werden Datenpaket oder auch Rahmen genannt</a:t>
            </a:r>
          </a:p>
        </p:txBody>
      </p:sp>
      <p:sp>
        <p:nvSpPr>
          <p:cNvPr id="7" name="Datumsplatzhalter 6">
            <a:extLst>
              <a:ext uri="{FF2B5EF4-FFF2-40B4-BE49-F238E27FC236}">
                <a16:creationId xmlns:a16="http://schemas.microsoft.com/office/drawing/2014/main" id="{B17DA934-FC86-4C8A-A5DD-E375689D0241}"/>
              </a:ext>
            </a:extLst>
          </p:cNvPr>
          <p:cNvSpPr>
            <a:spLocks noGrp="1"/>
          </p:cNvSpPr>
          <p:nvPr>
            <p:ph type="dt" sz="half" idx="10"/>
          </p:nvPr>
        </p:nvSpPr>
        <p:spPr/>
        <p:txBody>
          <a:bodyPr/>
          <a:lstStyle/>
          <a:p>
            <a:r>
              <a:rPr lang="en-GB" dirty="0"/>
              <a:t>28/10/2020</a:t>
            </a:r>
          </a:p>
        </p:txBody>
      </p:sp>
      <p:sp>
        <p:nvSpPr>
          <p:cNvPr id="8" name="Fußzeilenplatzhalter 7">
            <a:extLst>
              <a:ext uri="{FF2B5EF4-FFF2-40B4-BE49-F238E27FC236}">
                <a16:creationId xmlns:a16="http://schemas.microsoft.com/office/drawing/2014/main" id="{1461E524-DF54-4677-A10B-43945954556A}"/>
              </a:ext>
            </a:extLst>
          </p:cNvPr>
          <p:cNvSpPr>
            <a:spLocks noGrp="1"/>
          </p:cNvSpPr>
          <p:nvPr>
            <p:ph type="ftr" sz="quarter" idx="11"/>
          </p:nvPr>
        </p:nvSpPr>
        <p:spPr/>
        <p:txBody>
          <a:bodyPr/>
          <a:lstStyle/>
          <a:p>
            <a:r>
              <a:rPr lang="en-GB" dirty="0"/>
              <a:t>FIrat Yusuf Duran</a:t>
            </a:r>
          </a:p>
        </p:txBody>
      </p:sp>
      <p:sp>
        <p:nvSpPr>
          <p:cNvPr id="9" name="Foliennummernplatzhalter 8">
            <a:extLst>
              <a:ext uri="{FF2B5EF4-FFF2-40B4-BE49-F238E27FC236}">
                <a16:creationId xmlns:a16="http://schemas.microsoft.com/office/drawing/2014/main" id="{126F4EC7-12AC-4665-82C2-F1CAE424E25B}"/>
              </a:ext>
            </a:extLst>
          </p:cNvPr>
          <p:cNvSpPr>
            <a:spLocks noGrp="1"/>
          </p:cNvSpPr>
          <p:nvPr>
            <p:ph type="sldNum" sz="quarter" idx="12"/>
          </p:nvPr>
        </p:nvSpPr>
        <p:spPr/>
        <p:txBody>
          <a:bodyPr/>
          <a:lstStyle/>
          <a:p>
            <a:fld id="{2C3F270E-F365-436B-AE3C-601809591728}" type="slidenum">
              <a:rPr lang="en-GB" smtClean="0"/>
              <a:t>10</a:t>
            </a:fld>
            <a:endParaRPr lang="en-GB" dirty="0"/>
          </a:p>
        </p:txBody>
      </p:sp>
    </p:spTree>
    <p:extLst>
      <p:ext uri="{BB962C8B-B14F-4D97-AF65-F5344CB8AC3E}">
        <p14:creationId xmlns:p14="http://schemas.microsoft.com/office/powerpoint/2010/main" val="180832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0F0842-75D6-4CD9-AE86-9491E034F0C4}"/>
              </a:ext>
            </a:extLst>
          </p:cNvPr>
          <p:cNvSpPr>
            <a:spLocks noGrp="1"/>
          </p:cNvSpPr>
          <p:nvPr>
            <p:ph type="title"/>
          </p:nvPr>
        </p:nvSpPr>
        <p:spPr/>
        <p:txBody>
          <a:bodyPr/>
          <a:lstStyle/>
          <a:p>
            <a:r>
              <a:rPr lang="de-DE" dirty="0"/>
              <a:t>Fehlererkennung</a:t>
            </a:r>
          </a:p>
        </p:txBody>
      </p:sp>
      <p:sp>
        <p:nvSpPr>
          <p:cNvPr id="3" name="Inhaltsplatzhalter 2">
            <a:extLst>
              <a:ext uri="{FF2B5EF4-FFF2-40B4-BE49-F238E27FC236}">
                <a16:creationId xmlns:a16="http://schemas.microsoft.com/office/drawing/2014/main" id="{819D7DCD-F178-4D82-9529-3769A925F01D}"/>
              </a:ext>
            </a:extLst>
          </p:cNvPr>
          <p:cNvSpPr>
            <a:spLocks noGrp="1"/>
          </p:cNvSpPr>
          <p:nvPr>
            <p:ph idx="1"/>
          </p:nvPr>
        </p:nvSpPr>
        <p:spPr/>
        <p:txBody>
          <a:bodyPr/>
          <a:lstStyle/>
          <a:p>
            <a:r>
              <a:rPr lang="de-DE" dirty="0"/>
              <a:t>Ein Weg Fehler bei der Übertragung zu erkennen, </a:t>
            </a:r>
            <a:r>
              <a:rPr lang="sv-SE" dirty="0"/>
              <a:t>ge­ge­be­nen­falls</a:t>
            </a:r>
            <a:r>
              <a:rPr lang="de-DE" dirty="0"/>
              <a:t> sogar beheben</a:t>
            </a:r>
          </a:p>
          <a:p>
            <a:r>
              <a:rPr lang="de-DE" dirty="0"/>
              <a:t>Beispiel:</a:t>
            </a:r>
          </a:p>
          <a:p>
            <a:pPr lvl="1"/>
            <a:r>
              <a:rPr lang="de-DE" dirty="0"/>
              <a:t>Das Paritätsbit wird immer so gewählt, dass die Anzahl an Einsen im Rahmen gerade ist.</a:t>
            </a:r>
          </a:p>
        </p:txBody>
      </p:sp>
      <p:sp>
        <p:nvSpPr>
          <p:cNvPr id="7" name="Datumsplatzhalter 6">
            <a:extLst>
              <a:ext uri="{FF2B5EF4-FFF2-40B4-BE49-F238E27FC236}">
                <a16:creationId xmlns:a16="http://schemas.microsoft.com/office/drawing/2014/main" id="{DD3CCEDF-B469-4ADC-A8C7-3D28E470F482}"/>
              </a:ext>
            </a:extLst>
          </p:cNvPr>
          <p:cNvSpPr>
            <a:spLocks noGrp="1"/>
          </p:cNvSpPr>
          <p:nvPr>
            <p:ph type="dt" sz="half" idx="10"/>
          </p:nvPr>
        </p:nvSpPr>
        <p:spPr/>
        <p:txBody>
          <a:bodyPr/>
          <a:lstStyle/>
          <a:p>
            <a:r>
              <a:rPr lang="en-GB" dirty="0"/>
              <a:t>28/10/2020</a:t>
            </a:r>
          </a:p>
        </p:txBody>
      </p:sp>
      <p:sp>
        <p:nvSpPr>
          <p:cNvPr id="8" name="Fußzeilenplatzhalter 7">
            <a:extLst>
              <a:ext uri="{FF2B5EF4-FFF2-40B4-BE49-F238E27FC236}">
                <a16:creationId xmlns:a16="http://schemas.microsoft.com/office/drawing/2014/main" id="{BF4E12A2-77FE-4408-B363-02D1DF3AAA9C}"/>
              </a:ext>
            </a:extLst>
          </p:cNvPr>
          <p:cNvSpPr>
            <a:spLocks noGrp="1"/>
          </p:cNvSpPr>
          <p:nvPr>
            <p:ph type="ftr" sz="quarter" idx="11"/>
          </p:nvPr>
        </p:nvSpPr>
        <p:spPr/>
        <p:txBody>
          <a:bodyPr/>
          <a:lstStyle/>
          <a:p>
            <a:r>
              <a:rPr lang="en-GB" dirty="0"/>
              <a:t>FIrat Yusuf Duran</a:t>
            </a:r>
          </a:p>
        </p:txBody>
      </p:sp>
      <p:sp>
        <p:nvSpPr>
          <p:cNvPr id="9" name="Foliennummernplatzhalter 8">
            <a:extLst>
              <a:ext uri="{FF2B5EF4-FFF2-40B4-BE49-F238E27FC236}">
                <a16:creationId xmlns:a16="http://schemas.microsoft.com/office/drawing/2014/main" id="{DABF0598-0FDF-4296-BD73-A0FABD2D2899}"/>
              </a:ext>
            </a:extLst>
          </p:cNvPr>
          <p:cNvSpPr>
            <a:spLocks noGrp="1"/>
          </p:cNvSpPr>
          <p:nvPr>
            <p:ph type="sldNum" sz="quarter" idx="12"/>
          </p:nvPr>
        </p:nvSpPr>
        <p:spPr/>
        <p:txBody>
          <a:bodyPr/>
          <a:lstStyle/>
          <a:p>
            <a:fld id="{2C3F270E-F365-436B-AE3C-601809591728}" type="slidenum">
              <a:rPr lang="en-GB" smtClean="0"/>
              <a:t>11</a:t>
            </a:fld>
            <a:endParaRPr lang="en-GB" dirty="0"/>
          </a:p>
        </p:txBody>
      </p:sp>
    </p:spTree>
    <p:extLst>
      <p:ext uri="{BB962C8B-B14F-4D97-AF65-F5344CB8AC3E}">
        <p14:creationId xmlns:p14="http://schemas.microsoft.com/office/powerpoint/2010/main" val="2837415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203BE4-C8D4-45DC-9F36-556A211E5DCD}"/>
              </a:ext>
            </a:extLst>
          </p:cNvPr>
          <p:cNvSpPr>
            <a:spLocks noGrp="1"/>
          </p:cNvSpPr>
          <p:nvPr>
            <p:ph type="title"/>
          </p:nvPr>
        </p:nvSpPr>
        <p:spPr/>
        <p:txBody>
          <a:bodyPr/>
          <a:lstStyle/>
          <a:p>
            <a:r>
              <a:rPr lang="de-DE" dirty="0"/>
              <a:t>Transportkontrolle</a:t>
            </a:r>
          </a:p>
        </p:txBody>
      </p:sp>
      <p:sp>
        <p:nvSpPr>
          <p:cNvPr id="3" name="Inhaltsplatzhalter 2">
            <a:extLst>
              <a:ext uri="{FF2B5EF4-FFF2-40B4-BE49-F238E27FC236}">
                <a16:creationId xmlns:a16="http://schemas.microsoft.com/office/drawing/2014/main" id="{66119310-8197-430E-B2BE-2E3F3A8CF513}"/>
              </a:ext>
            </a:extLst>
          </p:cNvPr>
          <p:cNvSpPr>
            <a:spLocks noGrp="1"/>
          </p:cNvSpPr>
          <p:nvPr>
            <p:ph idx="1"/>
          </p:nvPr>
        </p:nvSpPr>
        <p:spPr/>
        <p:txBody>
          <a:bodyPr/>
          <a:lstStyle/>
          <a:p>
            <a:r>
              <a:rPr lang="de-DE" dirty="0"/>
              <a:t>Jedes Datenpaket ist mit einer Sequenznummer durchnummeriert</a:t>
            </a:r>
          </a:p>
          <a:p>
            <a:r>
              <a:rPr lang="de-DE" dirty="0"/>
              <a:t>Wenn ein Datenpaket erhalten ist sendet man ein Bestätigungsdatenpaket (ACK) mit der als nächstes erwarteten Sequenznummer zurück</a:t>
            </a:r>
          </a:p>
          <a:p>
            <a:r>
              <a:rPr lang="de-DE" dirty="0"/>
              <a:t>Wenn ein Datenpaket fehlerhaft ankommt schickt man ein NAK zurück</a:t>
            </a:r>
          </a:p>
          <a:p>
            <a:r>
              <a:rPr lang="de-DE" dirty="0"/>
              <a:t>Wenn kein ACK zurückkommt wird vom Sender die gleiche Nachricht nochmal gesendet</a:t>
            </a:r>
          </a:p>
        </p:txBody>
      </p:sp>
      <p:pic>
        <p:nvPicPr>
          <p:cNvPr id="5" name="Grafik 4">
            <a:extLst>
              <a:ext uri="{FF2B5EF4-FFF2-40B4-BE49-F238E27FC236}">
                <a16:creationId xmlns:a16="http://schemas.microsoft.com/office/drawing/2014/main" id="{8DE94599-71D5-4223-B2B2-86323FB369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9793" y="4325041"/>
            <a:ext cx="4277327" cy="2253313"/>
          </a:xfrm>
          <a:prstGeom prst="rect">
            <a:avLst/>
          </a:prstGeom>
        </p:spPr>
      </p:pic>
      <p:sp>
        <p:nvSpPr>
          <p:cNvPr id="8" name="Datumsplatzhalter 7">
            <a:extLst>
              <a:ext uri="{FF2B5EF4-FFF2-40B4-BE49-F238E27FC236}">
                <a16:creationId xmlns:a16="http://schemas.microsoft.com/office/drawing/2014/main" id="{454EB9C3-DE00-416A-A01A-9E25EAFCF4F7}"/>
              </a:ext>
            </a:extLst>
          </p:cNvPr>
          <p:cNvSpPr>
            <a:spLocks noGrp="1"/>
          </p:cNvSpPr>
          <p:nvPr>
            <p:ph type="dt" sz="half" idx="10"/>
          </p:nvPr>
        </p:nvSpPr>
        <p:spPr/>
        <p:txBody>
          <a:bodyPr/>
          <a:lstStyle/>
          <a:p>
            <a:r>
              <a:rPr lang="en-GB" dirty="0"/>
              <a:t>28/10/2020</a:t>
            </a:r>
          </a:p>
        </p:txBody>
      </p:sp>
      <p:sp>
        <p:nvSpPr>
          <p:cNvPr id="9" name="Fußzeilenplatzhalter 8">
            <a:extLst>
              <a:ext uri="{FF2B5EF4-FFF2-40B4-BE49-F238E27FC236}">
                <a16:creationId xmlns:a16="http://schemas.microsoft.com/office/drawing/2014/main" id="{E90EB069-D843-4DB8-A05B-FACD3391F648}"/>
              </a:ext>
            </a:extLst>
          </p:cNvPr>
          <p:cNvSpPr>
            <a:spLocks noGrp="1"/>
          </p:cNvSpPr>
          <p:nvPr>
            <p:ph type="ftr" sz="quarter" idx="11"/>
          </p:nvPr>
        </p:nvSpPr>
        <p:spPr/>
        <p:txBody>
          <a:bodyPr/>
          <a:lstStyle/>
          <a:p>
            <a:r>
              <a:rPr lang="en-GB" dirty="0"/>
              <a:t>FIrat Yusuf Duran</a:t>
            </a:r>
          </a:p>
        </p:txBody>
      </p:sp>
      <p:sp>
        <p:nvSpPr>
          <p:cNvPr id="10" name="Foliennummernplatzhalter 9">
            <a:extLst>
              <a:ext uri="{FF2B5EF4-FFF2-40B4-BE49-F238E27FC236}">
                <a16:creationId xmlns:a16="http://schemas.microsoft.com/office/drawing/2014/main" id="{ADA2D5DE-E6F0-4611-B7DE-B50BBAA1EDAE}"/>
              </a:ext>
            </a:extLst>
          </p:cNvPr>
          <p:cNvSpPr>
            <a:spLocks noGrp="1"/>
          </p:cNvSpPr>
          <p:nvPr>
            <p:ph type="sldNum" sz="quarter" idx="12"/>
          </p:nvPr>
        </p:nvSpPr>
        <p:spPr/>
        <p:txBody>
          <a:bodyPr/>
          <a:lstStyle/>
          <a:p>
            <a:fld id="{2C3F270E-F365-436B-AE3C-601809591728}" type="slidenum">
              <a:rPr lang="en-GB" smtClean="0"/>
              <a:t>12</a:t>
            </a:fld>
            <a:endParaRPr lang="en-GB" dirty="0"/>
          </a:p>
        </p:txBody>
      </p:sp>
    </p:spTree>
    <p:extLst>
      <p:ext uri="{BB962C8B-B14F-4D97-AF65-F5344CB8AC3E}">
        <p14:creationId xmlns:p14="http://schemas.microsoft.com/office/powerpoint/2010/main" val="554289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5"/>
                                        </p:tgtEl>
                                      </p:cBhvr>
                                      <p:by x="150000" y="150000"/>
                                    </p:animScale>
                                  </p:childTnLst>
                                </p:cTn>
                              </p:par>
                              <p:par>
                                <p:cTn id="7" presetID="42" presetClass="path" presetSubtype="0" accel="50000" decel="50000" fill="hold" nodeType="withEffect">
                                  <p:stCondLst>
                                    <p:cond delay="0"/>
                                  </p:stCondLst>
                                  <p:childTnLst>
                                    <p:animMotion origin="layout" path="M -3.54167E-6 2.59259E-6 L -0.28971 -0.29491 " pathEditMode="relative" rAng="0" ptsTypes="AA">
                                      <p:cBhvr>
                                        <p:cTn id="8" dur="500" fill="hold"/>
                                        <p:tgtEl>
                                          <p:spTgt spid="5"/>
                                        </p:tgtEl>
                                        <p:attrNameLst>
                                          <p:attrName>ppt_x</p:attrName>
                                          <p:attrName>ppt_y</p:attrName>
                                        </p:attrNameLst>
                                      </p:cBhvr>
                                      <p:rCtr x="-14492" y="-14745"/>
                                    </p:animMotion>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nodeType="clickEffect">
                                  <p:stCondLst>
                                    <p:cond delay="0"/>
                                  </p:stCondLst>
                                  <p:childTnLst>
                                    <p:animMotion origin="layout" path="M -0.28971 -0.29491 L -3.54167E-6 1.48148E-6 " pathEditMode="relative" rAng="0" ptsTypes="AA">
                                      <p:cBhvr>
                                        <p:cTn id="12" dur="500" fill="hold"/>
                                        <p:tgtEl>
                                          <p:spTgt spid="5"/>
                                        </p:tgtEl>
                                        <p:attrNameLst>
                                          <p:attrName>ppt_x</p:attrName>
                                          <p:attrName>ppt_y</p:attrName>
                                        </p:attrNameLst>
                                      </p:cBhvr>
                                      <p:rCtr x="14479" y="14676"/>
                                    </p:animMotion>
                                  </p:childTnLst>
                                </p:cTn>
                              </p:par>
                              <p:par>
                                <p:cTn id="13" presetID="6" presetClass="emph" presetSubtype="0" fill="hold" nodeType="withEffect">
                                  <p:stCondLst>
                                    <p:cond delay="0"/>
                                  </p:stCondLst>
                                  <p:childTnLst>
                                    <p:animScale>
                                      <p:cBhvr>
                                        <p:cTn id="14" dur="500" fill="hold"/>
                                        <p:tgtEl>
                                          <p:spTgt spid="5"/>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92C92E-B655-4648-B9B2-A0F90FA3D077}"/>
              </a:ext>
            </a:extLst>
          </p:cNvPr>
          <p:cNvSpPr>
            <a:spLocks noGrp="1"/>
          </p:cNvSpPr>
          <p:nvPr>
            <p:ph type="title"/>
          </p:nvPr>
        </p:nvSpPr>
        <p:spPr/>
        <p:txBody>
          <a:bodyPr/>
          <a:lstStyle/>
          <a:p>
            <a:r>
              <a:rPr lang="de-DE" dirty="0"/>
              <a:t>Transportkontrolle</a:t>
            </a:r>
          </a:p>
        </p:txBody>
      </p:sp>
      <p:sp>
        <p:nvSpPr>
          <p:cNvPr id="3" name="Inhaltsplatzhalter 2">
            <a:extLst>
              <a:ext uri="{FF2B5EF4-FFF2-40B4-BE49-F238E27FC236}">
                <a16:creationId xmlns:a16="http://schemas.microsoft.com/office/drawing/2014/main" id="{18ABEEE3-65AA-4469-B29A-EA648C348DCF}"/>
              </a:ext>
            </a:extLst>
          </p:cNvPr>
          <p:cNvSpPr>
            <a:spLocks noGrp="1"/>
          </p:cNvSpPr>
          <p:nvPr>
            <p:ph idx="1"/>
          </p:nvPr>
        </p:nvSpPr>
        <p:spPr/>
        <p:txBody>
          <a:bodyPr/>
          <a:lstStyle/>
          <a:p>
            <a:r>
              <a:rPr lang="de-DE" dirty="0"/>
              <a:t>Falls kein ACK in einer bestimmten Zeit zurück kommt wird die gleiche Nachricht nochmal geschickt</a:t>
            </a:r>
          </a:p>
        </p:txBody>
      </p:sp>
      <p:pic>
        <p:nvPicPr>
          <p:cNvPr id="7" name="Grafik 6">
            <a:extLst>
              <a:ext uri="{FF2B5EF4-FFF2-40B4-BE49-F238E27FC236}">
                <a16:creationId xmlns:a16="http://schemas.microsoft.com/office/drawing/2014/main" id="{1A406973-402C-4AFE-B357-AA89BF22D2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7325" y="2827074"/>
            <a:ext cx="3114675" cy="4010025"/>
          </a:xfrm>
          <a:prstGeom prst="rect">
            <a:avLst/>
          </a:prstGeom>
        </p:spPr>
      </p:pic>
      <p:pic>
        <p:nvPicPr>
          <p:cNvPr id="9" name="Grafik 8">
            <a:extLst>
              <a:ext uri="{FF2B5EF4-FFF2-40B4-BE49-F238E27FC236}">
                <a16:creationId xmlns:a16="http://schemas.microsoft.com/office/drawing/2014/main" id="{02A8D0B7-03F6-473C-B219-3B2764950D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6874" y="2898511"/>
            <a:ext cx="3095625" cy="3867150"/>
          </a:xfrm>
          <a:prstGeom prst="rect">
            <a:avLst/>
          </a:prstGeom>
        </p:spPr>
      </p:pic>
      <p:sp>
        <p:nvSpPr>
          <p:cNvPr id="8" name="Datumsplatzhalter 7">
            <a:extLst>
              <a:ext uri="{FF2B5EF4-FFF2-40B4-BE49-F238E27FC236}">
                <a16:creationId xmlns:a16="http://schemas.microsoft.com/office/drawing/2014/main" id="{2A2393B3-8603-491B-8EF3-E4A4C4D50BF8}"/>
              </a:ext>
            </a:extLst>
          </p:cNvPr>
          <p:cNvSpPr>
            <a:spLocks noGrp="1"/>
          </p:cNvSpPr>
          <p:nvPr>
            <p:ph type="dt" sz="half" idx="10"/>
          </p:nvPr>
        </p:nvSpPr>
        <p:spPr/>
        <p:txBody>
          <a:bodyPr/>
          <a:lstStyle/>
          <a:p>
            <a:r>
              <a:rPr lang="en-GB" dirty="0"/>
              <a:t>28/10/2020</a:t>
            </a:r>
          </a:p>
        </p:txBody>
      </p:sp>
      <p:sp>
        <p:nvSpPr>
          <p:cNvPr id="10" name="Fußzeilenplatzhalter 9">
            <a:extLst>
              <a:ext uri="{FF2B5EF4-FFF2-40B4-BE49-F238E27FC236}">
                <a16:creationId xmlns:a16="http://schemas.microsoft.com/office/drawing/2014/main" id="{874D429A-196C-47D4-AF4E-0369EEB67CA1}"/>
              </a:ext>
            </a:extLst>
          </p:cNvPr>
          <p:cNvSpPr>
            <a:spLocks noGrp="1"/>
          </p:cNvSpPr>
          <p:nvPr>
            <p:ph type="ftr" sz="quarter" idx="11"/>
          </p:nvPr>
        </p:nvSpPr>
        <p:spPr/>
        <p:txBody>
          <a:bodyPr/>
          <a:lstStyle/>
          <a:p>
            <a:r>
              <a:rPr lang="en-GB" dirty="0"/>
              <a:t>FIrat Yusuf Duran</a:t>
            </a:r>
          </a:p>
        </p:txBody>
      </p:sp>
      <p:sp>
        <p:nvSpPr>
          <p:cNvPr id="11" name="Foliennummernplatzhalter 10">
            <a:extLst>
              <a:ext uri="{FF2B5EF4-FFF2-40B4-BE49-F238E27FC236}">
                <a16:creationId xmlns:a16="http://schemas.microsoft.com/office/drawing/2014/main" id="{D52CA410-413B-47AA-B175-71ED4D67B818}"/>
              </a:ext>
            </a:extLst>
          </p:cNvPr>
          <p:cNvSpPr>
            <a:spLocks noGrp="1"/>
          </p:cNvSpPr>
          <p:nvPr>
            <p:ph type="sldNum" sz="quarter" idx="12"/>
          </p:nvPr>
        </p:nvSpPr>
        <p:spPr/>
        <p:txBody>
          <a:bodyPr/>
          <a:lstStyle/>
          <a:p>
            <a:fld id="{2C3F270E-F365-436B-AE3C-601809591728}" type="slidenum">
              <a:rPr lang="en-GB" smtClean="0"/>
              <a:t>13</a:t>
            </a:fld>
            <a:endParaRPr lang="en-GB" dirty="0"/>
          </a:p>
        </p:txBody>
      </p:sp>
    </p:spTree>
    <p:extLst>
      <p:ext uri="{BB962C8B-B14F-4D97-AF65-F5344CB8AC3E}">
        <p14:creationId xmlns:p14="http://schemas.microsoft.com/office/powerpoint/2010/main" val="1673103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B4E4A4-A90D-4789-8627-A9B8FBAC722C}"/>
              </a:ext>
            </a:extLst>
          </p:cNvPr>
          <p:cNvSpPr>
            <a:spLocks noGrp="1"/>
          </p:cNvSpPr>
          <p:nvPr>
            <p:ph type="title"/>
          </p:nvPr>
        </p:nvSpPr>
        <p:spPr/>
        <p:txBody>
          <a:bodyPr/>
          <a:lstStyle/>
          <a:p>
            <a:r>
              <a:rPr lang="de-DE" dirty="0"/>
              <a:t>Der Bus</a:t>
            </a:r>
          </a:p>
        </p:txBody>
      </p:sp>
      <p:sp>
        <p:nvSpPr>
          <p:cNvPr id="3" name="Textplatzhalter 2">
            <a:extLst>
              <a:ext uri="{FF2B5EF4-FFF2-40B4-BE49-F238E27FC236}">
                <a16:creationId xmlns:a16="http://schemas.microsoft.com/office/drawing/2014/main" id="{A7BE518B-D2C9-4416-90B9-57D5AB518BA7}"/>
              </a:ext>
            </a:extLst>
          </p:cNvPr>
          <p:cNvSpPr>
            <a:spLocks noGrp="1"/>
          </p:cNvSpPr>
          <p:nvPr>
            <p:ph type="body" idx="1"/>
          </p:nvPr>
        </p:nvSpPr>
        <p:spPr/>
        <p:txBody>
          <a:bodyPr/>
          <a:lstStyle/>
          <a:p>
            <a:endParaRPr lang="de-DE" dirty="0"/>
          </a:p>
        </p:txBody>
      </p:sp>
      <p:sp>
        <p:nvSpPr>
          <p:cNvPr id="7" name="Datumsplatzhalter 6">
            <a:extLst>
              <a:ext uri="{FF2B5EF4-FFF2-40B4-BE49-F238E27FC236}">
                <a16:creationId xmlns:a16="http://schemas.microsoft.com/office/drawing/2014/main" id="{D666F5DA-8E97-40E1-B0C8-7C502C3EE3A1}"/>
              </a:ext>
            </a:extLst>
          </p:cNvPr>
          <p:cNvSpPr>
            <a:spLocks noGrp="1"/>
          </p:cNvSpPr>
          <p:nvPr>
            <p:ph type="dt" sz="half" idx="10"/>
          </p:nvPr>
        </p:nvSpPr>
        <p:spPr/>
        <p:txBody>
          <a:bodyPr/>
          <a:lstStyle/>
          <a:p>
            <a:r>
              <a:rPr lang="en-GB" dirty="0"/>
              <a:t>28/10/2020</a:t>
            </a:r>
          </a:p>
        </p:txBody>
      </p:sp>
      <p:sp>
        <p:nvSpPr>
          <p:cNvPr id="8" name="Fußzeilenplatzhalter 7">
            <a:extLst>
              <a:ext uri="{FF2B5EF4-FFF2-40B4-BE49-F238E27FC236}">
                <a16:creationId xmlns:a16="http://schemas.microsoft.com/office/drawing/2014/main" id="{8FFEBE71-C2A5-47B8-8E63-9BDCEE729B49}"/>
              </a:ext>
            </a:extLst>
          </p:cNvPr>
          <p:cNvSpPr>
            <a:spLocks noGrp="1"/>
          </p:cNvSpPr>
          <p:nvPr>
            <p:ph type="ftr" sz="quarter" idx="11"/>
          </p:nvPr>
        </p:nvSpPr>
        <p:spPr/>
        <p:txBody>
          <a:bodyPr/>
          <a:lstStyle/>
          <a:p>
            <a:r>
              <a:rPr lang="en-GB" dirty="0"/>
              <a:t>FIrat Yusuf Duran</a:t>
            </a:r>
          </a:p>
        </p:txBody>
      </p:sp>
      <p:sp>
        <p:nvSpPr>
          <p:cNvPr id="9" name="Foliennummernplatzhalter 8">
            <a:extLst>
              <a:ext uri="{FF2B5EF4-FFF2-40B4-BE49-F238E27FC236}">
                <a16:creationId xmlns:a16="http://schemas.microsoft.com/office/drawing/2014/main" id="{F3BAFC56-57A1-4D24-B6CC-215C0C864E8C}"/>
              </a:ext>
            </a:extLst>
          </p:cNvPr>
          <p:cNvSpPr>
            <a:spLocks noGrp="1"/>
          </p:cNvSpPr>
          <p:nvPr>
            <p:ph type="sldNum" sz="quarter" idx="12"/>
          </p:nvPr>
        </p:nvSpPr>
        <p:spPr/>
        <p:txBody>
          <a:bodyPr/>
          <a:lstStyle/>
          <a:p>
            <a:fld id="{2C3F270E-F365-436B-AE3C-601809591728}" type="slidenum">
              <a:rPr lang="en-GB" smtClean="0"/>
              <a:t>14</a:t>
            </a:fld>
            <a:endParaRPr lang="en-GB" dirty="0"/>
          </a:p>
        </p:txBody>
      </p:sp>
    </p:spTree>
    <p:extLst>
      <p:ext uri="{BB962C8B-B14F-4D97-AF65-F5344CB8AC3E}">
        <p14:creationId xmlns:p14="http://schemas.microsoft.com/office/powerpoint/2010/main" val="885462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657244-83CF-4BD5-B721-6DCEC405F8F4}"/>
              </a:ext>
            </a:extLst>
          </p:cNvPr>
          <p:cNvSpPr>
            <a:spLocks noGrp="1"/>
          </p:cNvSpPr>
          <p:nvPr>
            <p:ph type="title"/>
          </p:nvPr>
        </p:nvSpPr>
        <p:spPr/>
        <p:txBody>
          <a:bodyPr/>
          <a:lstStyle/>
          <a:p>
            <a:r>
              <a:rPr lang="de-DE" dirty="0"/>
              <a:t>Ein Bus</a:t>
            </a:r>
          </a:p>
        </p:txBody>
      </p:sp>
      <p:sp>
        <p:nvSpPr>
          <p:cNvPr id="3" name="Inhaltsplatzhalter 2">
            <a:extLst>
              <a:ext uri="{FF2B5EF4-FFF2-40B4-BE49-F238E27FC236}">
                <a16:creationId xmlns:a16="http://schemas.microsoft.com/office/drawing/2014/main" id="{7618100D-46EA-4886-9B9F-736C9C6902D8}"/>
              </a:ext>
            </a:extLst>
          </p:cNvPr>
          <p:cNvSpPr>
            <a:spLocks noGrp="1"/>
          </p:cNvSpPr>
          <p:nvPr>
            <p:ph idx="1"/>
          </p:nvPr>
        </p:nvSpPr>
        <p:spPr/>
        <p:txBody>
          <a:bodyPr/>
          <a:lstStyle/>
          <a:p>
            <a:r>
              <a:rPr lang="de-DE" dirty="0"/>
              <a:t>Eine Leitung für mehrere Verbindungen</a:t>
            </a:r>
          </a:p>
          <a:p>
            <a:r>
              <a:rPr lang="de-DE" dirty="0"/>
              <a:t>Der Rahmen muss enthalten von wem die Nachricht kommt sowohl an wen sie gerichtet ist</a:t>
            </a:r>
          </a:p>
          <a:p>
            <a:r>
              <a:rPr lang="de-DE" dirty="0"/>
              <a:t>Andere können mithören</a:t>
            </a:r>
          </a:p>
          <a:p>
            <a:r>
              <a:rPr lang="de-DE" dirty="0"/>
              <a:t>Es müssen neue Regeln erschaffen werden, damit keine Überlappung der Nachrichten auftritt</a:t>
            </a:r>
          </a:p>
          <a:p>
            <a:endParaRPr lang="de-DE" dirty="0"/>
          </a:p>
        </p:txBody>
      </p:sp>
      <p:pic>
        <p:nvPicPr>
          <p:cNvPr id="5" name="Grafik 4">
            <a:extLst>
              <a:ext uri="{FF2B5EF4-FFF2-40B4-BE49-F238E27FC236}">
                <a16:creationId xmlns:a16="http://schemas.microsoft.com/office/drawing/2014/main" id="{06B0FD1D-338D-408A-95C2-4503FE9D36D0}"/>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391400" y="4033838"/>
            <a:ext cx="3962400" cy="2143125"/>
          </a:xfrm>
          <a:prstGeom prst="rect">
            <a:avLst/>
          </a:prstGeom>
        </p:spPr>
      </p:pic>
      <p:sp>
        <p:nvSpPr>
          <p:cNvPr id="8" name="Datumsplatzhalter 7">
            <a:extLst>
              <a:ext uri="{FF2B5EF4-FFF2-40B4-BE49-F238E27FC236}">
                <a16:creationId xmlns:a16="http://schemas.microsoft.com/office/drawing/2014/main" id="{BDC71BC4-AF01-4167-9762-E5F094F8E3D3}"/>
              </a:ext>
            </a:extLst>
          </p:cNvPr>
          <p:cNvSpPr>
            <a:spLocks noGrp="1"/>
          </p:cNvSpPr>
          <p:nvPr>
            <p:ph type="dt" sz="half" idx="10"/>
          </p:nvPr>
        </p:nvSpPr>
        <p:spPr/>
        <p:txBody>
          <a:bodyPr/>
          <a:lstStyle/>
          <a:p>
            <a:r>
              <a:rPr lang="en-GB" dirty="0"/>
              <a:t>28/10/2020</a:t>
            </a:r>
          </a:p>
        </p:txBody>
      </p:sp>
      <p:sp>
        <p:nvSpPr>
          <p:cNvPr id="9" name="Fußzeilenplatzhalter 8">
            <a:extLst>
              <a:ext uri="{FF2B5EF4-FFF2-40B4-BE49-F238E27FC236}">
                <a16:creationId xmlns:a16="http://schemas.microsoft.com/office/drawing/2014/main" id="{DAA1E873-E197-4CE2-A6EF-6F5C46CFAB02}"/>
              </a:ext>
            </a:extLst>
          </p:cNvPr>
          <p:cNvSpPr>
            <a:spLocks noGrp="1"/>
          </p:cNvSpPr>
          <p:nvPr>
            <p:ph type="ftr" sz="quarter" idx="11"/>
          </p:nvPr>
        </p:nvSpPr>
        <p:spPr/>
        <p:txBody>
          <a:bodyPr/>
          <a:lstStyle/>
          <a:p>
            <a:r>
              <a:rPr lang="en-GB" dirty="0"/>
              <a:t>FIrat Yusuf Duran</a:t>
            </a:r>
          </a:p>
        </p:txBody>
      </p:sp>
      <p:sp>
        <p:nvSpPr>
          <p:cNvPr id="10" name="Foliennummernplatzhalter 9">
            <a:extLst>
              <a:ext uri="{FF2B5EF4-FFF2-40B4-BE49-F238E27FC236}">
                <a16:creationId xmlns:a16="http://schemas.microsoft.com/office/drawing/2014/main" id="{729D5925-73AD-4D1F-BBA0-3CA6E0127942}"/>
              </a:ext>
            </a:extLst>
          </p:cNvPr>
          <p:cNvSpPr>
            <a:spLocks noGrp="1"/>
          </p:cNvSpPr>
          <p:nvPr>
            <p:ph type="sldNum" sz="quarter" idx="12"/>
          </p:nvPr>
        </p:nvSpPr>
        <p:spPr/>
        <p:txBody>
          <a:bodyPr/>
          <a:lstStyle/>
          <a:p>
            <a:fld id="{2C3F270E-F365-436B-AE3C-601809591728}" type="slidenum">
              <a:rPr lang="en-GB" smtClean="0"/>
              <a:t>15</a:t>
            </a:fld>
            <a:endParaRPr lang="en-GB" dirty="0"/>
          </a:p>
        </p:txBody>
      </p:sp>
    </p:spTree>
    <p:extLst>
      <p:ext uri="{BB962C8B-B14F-4D97-AF65-F5344CB8AC3E}">
        <p14:creationId xmlns:p14="http://schemas.microsoft.com/office/powerpoint/2010/main" val="1652855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105644-2687-4371-9CB4-9446CE4A88AF}"/>
              </a:ext>
            </a:extLst>
          </p:cNvPr>
          <p:cNvSpPr>
            <a:spLocks noGrp="1"/>
          </p:cNvSpPr>
          <p:nvPr>
            <p:ph type="title"/>
          </p:nvPr>
        </p:nvSpPr>
        <p:spPr/>
        <p:txBody>
          <a:bodyPr/>
          <a:lstStyle/>
          <a:p>
            <a:r>
              <a:rPr lang="de-DE" dirty="0"/>
              <a:t>Probleme mit dem Bus</a:t>
            </a:r>
          </a:p>
        </p:txBody>
      </p:sp>
      <p:sp>
        <p:nvSpPr>
          <p:cNvPr id="3" name="Inhaltsplatzhalter 2">
            <a:extLst>
              <a:ext uri="{FF2B5EF4-FFF2-40B4-BE49-F238E27FC236}">
                <a16:creationId xmlns:a16="http://schemas.microsoft.com/office/drawing/2014/main" id="{3DCF79E6-6247-4F1D-A14F-3B536B533B72}"/>
              </a:ext>
            </a:extLst>
          </p:cNvPr>
          <p:cNvSpPr>
            <a:spLocks noGrp="1"/>
          </p:cNvSpPr>
          <p:nvPr>
            <p:ph idx="1"/>
          </p:nvPr>
        </p:nvSpPr>
        <p:spPr>
          <a:xfrm>
            <a:off x="838200" y="1825625"/>
            <a:ext cx="7455994" cy="4351338"/>
          </a:xfrm>
        </p:spPr>
        <p:txBody>
          <a:bodyPr/>
          <a:lstStyle/>
          <a:p>
            <a:r>
              <a:rPr lang="de-DE" dirty="0"/>
              <a:t>Kollisionsproblem:</a:t>
            </a:r>
          </a:p>
          <a:p>
            <a:pPr marL="457200" lvl="1" indent="0">
              <a:buNone/>
            </a:pPr>
            <a:r>
              <a:rPr lang="de-DE" dirty="0"/>
              <a:t>Wenn Zwei Rechner gleichzeitig eine Nachricht verschicken wollen kommt es zur Kollision, wofür ein Protokoll erschaffen werden muss</a:t>
            </a:r>
          </a:p>
        </p:txBody>
      </p:sp>
      <p:pic>
        <p:nvPicPr>
          <p:cNvPr id="7" name="Grafik 6">
            <a:extLst>
              <a:ext uri="{FF2B5EF4-FFF2-40B4-BE49-F238E27FC236}">
                <a16:creationId xmlns:a16="http://schemas.microsoft.com/office/drawing/2014/main" id="{41DFD347-A93F-4AB6-ADAA-1E52FA760278}"/>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294194" y="681037"/>
            <a:ext cx="3629025" cy="5705475"/>
          </a:xfrm>
          <a:prstGeom prst="rect">
            <a:avLst/>
          </a:prstGeom>
        </p:spPr>
      </p:pic>
      <p:sp>
        <p:nvSpPr>
          <p:cNvPr id="8" name="Datumsplatzhalter 7">
            <a:extLst>
              <a:ext uri="{FF2B5EF4-FFF2-40B4-BE49-F238E27FC236}">
                <a16:creationId xmlns:a16="http://schemas.microsoft.com/office/drawing/2014/main" id="{E9634F2C-69E4-464E-9F3E-3B4E777E7A25}"/>
              </a:ext>
            </a:extLst>
          </p:cNvPr>
          <p:cNvSpPr>
            <a:spLocks noGrp="1"/>
          </p:cNvSpPr>
          <p:nvPr>
            <p:ph type="dt" sz="half" idx="10"/>
          </p:nvPr>
        </p:nvSpPr>
        <p:spPr/>
        <p:txBody>
          <a:bodyPr/>
          <a:lstStyle/>
          <a:p>
            <a:r>
              <a:rPr lang="en-GB" dirty="0"/>
              <a:t>28/10/2020</a:t>
            </a:r>
          </a:p>
        </p:txBody>
      </p:sp>
      <p:sp>
        <p:nvSpPr>
          <p:cNvPr id="9" name="Fußzeilenplatzhalter 8">
            <a:extLst>
              <a:ext uri="{FF2B5EF4-FFF2-40B4-BE49-F238E27FC236}">
                <a16:creationId xmlns:a16="http://schemas.microsoft.com/office/drawing/2014/main" id="{56E3B7A9-B3D1-4BA5-BD46-899A4B7C0DF1}"/>
              </a:ext>
            </a:extLst>
          </p:cNvPr>
          <p:cNvSpPr>
            <a:spLocks noGrp="1"/>
          </p:cNvSpPr>
          <p:nvPr>
            <p:ph type="ftr" sz="quarter" idx="11"/>
          </p:nvPr>
        </p:nvSpPr>
        <p:spPr/>
        <p:txBody>
          <a:bodyPr/>
          <a:lstStyle/>
          <a:p>
            <a:r>
              <a:rPr lang="en-GB" dirty="0"/>
              <a:t>FIrat Yusuf Duran</a:t>
            </a:r>
          </a:p>
        </p:txBody>
      </p:sp>
      <p:sp>
        <p:nvSpPr>
          <p:cNvPr id="10" name="Foliennummernplatzhalter 9">
            <a:extLst>
              <a:ext uri="{FF2B5EF4-FFF2-40B4-BE49-F238E27FC236}">
                <a16:creationId xmlns:a16="http://schemas.microsoft.com/office/drawing/2014/main" id="{0CF8F01D-4892-4ACE-9C53-40E5F2200AF2}"/>
              </a:ext>
            </a:extLst>
          </p:cNvPr>
          <p:cNvSpPr>
            <a:spLocks noGrp="1"/>
          </p:cNvSpPr>
          <p:nvPr>
            <p:ph type="sldNum" sz="quarter" idx="12"/>
          </p:nvPr>
        </p:nvSpPr>
        <p:spPr/>
        <p:txBody>
          <a:bodyPr/>
          <a:lstStyle/>
          <a:p>
            <a:fld id="{2C3F270E-F365-436B-AE3C-601809591728}" type="slidenum">
              <a:rPr lang="en-GB" smtClean="0"/>
              <a:t>16</a:t>
            </a:fld>
            <a:endParaRPr lang="en-GB" dirty="0"/>
          </a:p>
        </p:txBody>
      </p:sp>
    </p:spTree>
    <p:extLst>
      <p:ext uri="{BB962C8B-B14F-4D97-AF65-F5344CB8AC3E}">
        <p14:creationId xmlns:p14="http://schemas.microsoft.com/office/powerpoint/2010/main" val="3302078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A46FA2-7D3C-4A43-87AA-FDBF3B20AEF9}"/>
              </a:ext>
            </a:extLst>
          </p:cNvPr>
          <p:cNvSpPr>
            <a:spLocks noGrp="1"/>
          </p:cNvSpPr>
          <p:nvPr>
            <p:ph type="title"/>
          </p:nvPr>
        </p:nvSpPr>
        <p:spPr/>
        <p:txBody>
          <a:bodyPr/>
          <a:lstStyle/>
          <a:p>
            <a:r>
              <a:rPr lang="de-DE" dirty="0"/>
              <a:t>Globale Kommunikation</a:t>
            </a:r>
          </a:p>
        </p:txBody>
      </p:sp>
      <p:sp>
        <p:nvSpPr>
          <p:cNvPr id="3" name="Textplatzhalter 2">
            <a:extLst>
              <a:ext uri="{FF2B5EF4-FFF2-40B4-BE49-F238E27FC236}">
                <a16:creationId xmlns:a16="http://schemas.microsoft.com/office/drawing/2014/main" id="{18DE5BCA-80D2-4410-91A8-8FE9D4EAC251}"/>
              </a:ext>
            </a:extLst>
          </p:cNvPr>
          <p:cNvSpPr>
            <a:spLocks noGrp="1"/>
          </p:cNvSpPr>
          <p:nvPr>
            <p:ph type="body" idx="1"/>
          </p:nvPr>
        </p:nvSpPr>
        <p:spPr/>
        <p:txBody>
          <a:bodyPr/>
          <a:lstStyle/>
          <a:p>
            <a:endParaRPr lang="de-DE" dirty="0"/>
          </a:p>
        </p:txBody>
      </p:sp>
      <p:sp>
        <p:nvSpPr>
          <p:cNvPr id="7" name="Datumsplatzhalter 6">
            <a:extLst>
              <a:ext uri="{FF2B5EF4-FFF2-40B4-BE49-F238E27FC236}">
                <a16:creationId xmlns:a16="http://schemas.microsoft.com/office/drawing/2014/main" id="{198E06E5-56D9-49BC-92D8-1921192613F1}"/>
              </a:ext>
            </a:extLst>
          </p:cNvPr>
          <p:cNvSpPr>
            <a:spLocks noGrp="1"/>
          </p:cNvSpPr>
          <p:nvPr>
            <p:ph type="dt" sz="half" idx="10"/>
          </p:nvPr>
        </p:nvSpPr>
        <p:spPr/>
        <p:txBody>
          <a:bodyPr/>
          <a:lstStyle/>
          <a:p>
            <a:r>
              <a:rPr lang="en-GB" dirty="0"/>
              <a:t>28/10/2020</a:t>
            </a:r>
          </a:p>
        </p:txBody>
      </p:sp>
      <p:sp>
        <p:nvSpPr>
          <p:cNvPr id="8" name="Fußzeilenplatzhalter 7">
            <a:extLst>
              <a:ext uri="{FF2B5EF4-FFF2-40B4-BE49-F238E27FC236}">
                <a16:creationId xmlns:a16="http://schemas.microsoft.com/office/drawing/2014/main" id="{0F135A9A-8536-4B69-B2AB-27A17F132095}"/>
              </a:ext>
            </a:extLst>
          </p:cNvPr>
          <p:cNvSpPr>
            <a:spLocks noGrp="1"/>
          </p:cNvSpPr>
          <p:nvPr>
            <p:ph type="ftr" sz="quarter" idx="11"/>
          </p:nvPr>
        </p:nvSpPr>
        <p:spPr/>
        <p:txBody>
          <a:bodyPr/>
          <a:lstStyle/>
          <a:p>
            <a:r>
              <a:rPr lang="en-GB" dirty="0"/>
              <a:t>FIrat Yusuf Duran</a:t>
            </a:r>
          </a:p>
        </p:txBody>
      </p:sp>
      <p:sp>
        <p:nvSpPr>
          <p:cNvPr id="9" name="Foliennummernplatzhalter 8">
            <a:extLst>
              <a:ext uri="{FF2B5EF4-FFF2-40B4-BE49-F238E27FC236}">
                <a16:creationId xmlns:a16="http://schemas.microsoft.com/office/drawing/2014/main" id="{97F4FA63-CAE7-4FD3-B54E-9F70B70082A9}"/>
              </a:ext>
            </a:extLst>
          </p:cNvPr>
          <p:cNvSpPr>
            <a:spLocks noGrp="1"/>
          </p:cNvSpPr>
          <p:nvPr>
            <p:ph type="sldNum" sz="quarter" idx="12"/>
          </p:nvPr>
        </p:nvSpPr>
        <p:spPr/>
        <p:txBody>
          <a:bodyPr/>
          <a:lstStyle/>
          <a:p>
            <a:fld id="{2C3F270E-F365-436B-AE3C-601809591728}" type="slidenum">
              <a:rPr lang="en-GB" smtClean="0"/>
              <a:t>17</a:t>
            </a:fld>
            <a:endParaRPr lang="en-GB" dirty="0"/>
          </a:p>
        </p:txBody>
      </p:sp>
    </p:spTree>
    <p:extLst>
      <p:ext uri="{BB962C8B-B14F-4D97-AF65-F5344CB8AC3E}">
        <p14:creationId xmlns:p14="http://schemas.microsoft.com/office/powerpoint/2010/main" val="816526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BBCBB7-5168-4AA5-8D6C-8E3A5BB516D7}"/>
              </a:ext>
            </a:extLst>
          </p:cNvPr>
          <p:cNvSpPr>
            <a:spLocks noGrp="1"/>
          </p:cNvSpPr>
          <p:nvPr>
            <p:ph type="title"/>
          </p:nvPr>
        </p:nvSpPr>
        <p:spPr/>
        <p:txBody>
          <a:bodyPr/>
          <a:lstStyle/>
          <a:p>
            <a:r>
              <a:rPr lang="de-DE" dirty="0"/>
              <a:t>Router</a:t>
            </a:r>
          </a:p>
        </p:txBody>
      </p:sp>
      <p:sp>
        <p:nvSpPr>
          <p:cNvPr id="3" name="Inhaltsplatzhalter 2">
            <a:extLst>
              <a:ext uri="{FF2B5EF4-FFF2-40B4-BE49-F238E27FC236}">
                <a16:creationId xmlns:a16="http://schemas.microsoft.com/office/drawing/2014/main" id="{8C0A7EA8-4CCA-4E4C-B5FE-C56AC2B8F675}"/>
              </a:ext>
            </a:extLst>
          </p:cNvPr>
          <p:cNvSpPr>
            <a:spLocks noGrp="1"/>
          </p:cNvSpPr>
          <p:nvPr>
            <p:ph idx="1"/>
          </p:nvPr>
        </p:nvSpPr>
        <p:spPr/>
        <p:txBody>
          <a:bodyPr/>
          <a:lstStyle/>
          <a:p>
            <a:r>
              <a:rPr lang="de-DE" dirty="0"/>
              <a:t>Sind dafür zuständig Datenpakete weiterzuvermitteln</a:t>
            </a:r>
          </a:p>
          <a:p>
            <a:r>
              <a:rPr lang="de-DE" dirty="0"/>
              <a:t>Hierbei speichern Routingtabellen was der ihnen bekannte schnellste Weg ist zu den ihnen bekannten Routern ist</a:t>
            </a:r>
          </a:p>
        </p:txBody>
      </p:sp>
      <p:sp>
        <p:nvSpPr>
          <p:cNvPr id="7" name="Datumsplatzhalter 6">
            <a:extLst>
              <a:ext uri="{FF2B5EF4-FFF2-40B4-BE49-F238E27FC236}">
                <a16:creationId xmlns:a16="http://schemas.microsoft.com/office/drawing/2014/main" id="{4819FA50-CF26-4118-B23E-2C56DC1792D0}"/>
              </a:ext>
            </a:extLst>
          </p:cNvPr>
          <p:cNvSpPr>
            <a:spLocks noGrp="1"/>
          </p:cNvSpPr>
          <p:nvPr>
            <p:ph type="dt" sz="half" idx="10"/>
          </p:nvPr>
        </p:nvSpPr>
        <p:spPr/>
        <p:txBody>
          <a:bodyPr/>
          <a:lstStyle/>
          <a:p>
            <a:r>
              <a:rPr lang="en-GB" dirty="0"/>
              <a:t>28/10/2020</a:t>
            </a:r>
          </a:p>
        </p:txBody>
      </p:sp>
      <p:sp>
        <p:nvSpPr>
          <p:cNvPr id="8" name="Fußzeilenplatzhalter 7">
            <a:extLst>
              <a:ext uri="{FF2B5EF4-FFF2-40B4-BE49-F238E27FC236}">
                <a16:creationId xmlns:a16="http://schemas.microsoft.com/office/drawing/2014/main" id="{54BE50DA-FC5B-4284-8588-551D4B183BDA}"/>
              </a:ext>
            </a:extLst>
          </p:cNvPr>
          <p:cNvSpPr>
            <a:spLocks noGrp="1"/>
          </p:cNvSpPr>
          <p:nvPr>
            <p:ph type="ftr" sz="quarter" idx="11"/>
          </p:nvPr>
        </p:nvSpPr>
        <p:spPr/>
        <p:txBody>
          <a:bodyPr/>
          <a:lstStyle/>
          <a:p>
            <a:r>
              <a:rPr lang="en-GB" dirty="0"/>
              <a:t>FIrat Yusuf Duran</a:t>
            </a:r>
          </a:p>
        </p:txBody>
      </p:sp>
      <p:sp>
        <p:nvSpPr>
          <p:cNvPr id="9" name="Foliennummernplatzhalter 8">
            <a:extLst>
              <a:ext uri="{FF2B5EF4-FFF2-40B4-BE49-F238E27FC236}">
                <a16:creationId xmlns:a16="http://schemas.microsoft.com/office/drawing/2014/main" id="{C50B316C-CFF9-48DF-A2F8-49E28F8C80D3}"/>
              </a:ext>
            </a:extLst>
          </p:cNvPr>
          <p:cNvSpPr>
            <a:spLocks noGrp="1"/>
          </p:cNvSpPr>
          <p:nvPr>
            <p:ph type="sldNum" sz="quarter" idx="12"/>
          </p:nvPr>
        </p:nvSpPr>
        <p:spPr/>
        <p:txBody>
          <a:bodyPr/>
          <a:lstStyle/>
          <a:p>
            <a:fld id="{2C3F270E-F365-436B-AE3C-601809591728}" type="slidenum">
              <a:rPr lang="en-GB" smtClean="0"/>
              <a:t>18</a:t>
            </a:fld>
            <a:endParaRPr lang="en-GB" dirty="0"/>
          </a:p>
        </p:txBody>
      </p:sp>
    </p:spTree>
    <p:extLst>
      <p:ext uri="{BB962C8B-B14F-4D97-AF65-F5344CB8AC3E}">
        <p14:creationId xmlns:p14="http://schemas.microsoft.com/office/powerpoint/2010/main" val="2895630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735711-5519-4811-88E8-ED7F9DB911D0}"/>
              </a:ext>
            </a:extLst>
          </p:cNvPr>
          <p:cNvSpPr>
            <a:spLocks noGrp="1"/>
          </p:cNvSpPr>
          <p:nvPr>
            <p:ph type="title"/>
          </p:nvPr>
        </p:nvSpPr>
        <p:spPr/>
        <p:txBody>
          <a:bodyPr/>
          <a:lstStyle/>
          <a:p>
            <a:r>
              <a:rPr lang="de-DE" dirty="0"/>
              <a:t>IP-Adressierung</a:t>
            </a:r>
          </a:p>
        </p:txBody>
      </p:sp>
      <p:sp>
        <p:nvSpPr>
          <p:cNvPr id="3" name="Inhaltsplatzhalter 2">
            <a:extLst>
              <a:ext uri="{FF2B5EF4-FFF2-40B4-BE49-F238E27FC236}">
                <a16:creationId xmlns:a16="http://schemas.microsoft.com/office/drawing/2014/main" id="{CCB32D65-235B-4B38-A3B2-82C008524C8B}"/>
              </a:ext>
            </a:extLst>
          </p:cNvPr>
          <p:cNvSpPr>
            <a:spLocks noGrp="1"/>
          </p:cNvSpPr>
          <p:nvPr>
            <p:ph idx="1"/>
          </p:nvPr>
        </p:nvSpPr>
        <p:spPr/>
        <p:txBody>
          <a:bodyPr/>
          <a:lstStyle/>
          <a:p>
            <a:r>
              <a:rPr lang="de-DE" dirty="0"/>
              <a:t>IP-Adresse besteht aus 32 Bits (IPv4) oder 128 Bits (IPv6)</a:t>
            </a:r>
          </a:p>
          <a:p>
            <a:r>
              <a:rPr lang="de-DE" dirty="0"/>
              <a:t>Hosts und Router, die ein lokales Netzwerk bilden, erhalten im IP-Adressiersystem einheitliche IP-Adressen</a:t>
            </a:r>
          </a:p>
        </p:txBody>
      </p:sp>
      <p:pic>
        <p:nvPicPr>
          <p:cNvPr id="5" name="Grafik 4">
            <a:extLst>
              <a:ext uri="{FF2B5EF4-FFF2-40B4-BE49-F238E27FC236}">
                <a16:creationId xmlns:a16="http://schemas.microsoft.com/office/drawing/2014/main" id="{FD12979C-CD75-424F-B16C-2EBB057D55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6435" y="4081039"/>
            <a:ext cx="3257365" cy="2411836"/>
          </a:xfrm>
          <a:prstGeom prst="rect">
            <a:avLst/>
          </a:prstGeom>
        </p:spPr>
      </p:pic>
      <p:sp>
        <p:nvSpPr>
          <p:cNvPr id="8" name="Datumsplatzhalter 7">
            <a:extLst>
              <a:ext uri="{FF2B5EF4-FFF2-40B4-BE49-F238E27FC236}">
                <a16:creationId xmlns:a16="http://schemas.microsoft.com/office/drawing/2014/main" id="{234CBF86-7293-4474-A9C8-401A55425F89}"/>
              </a:ext>
            </a:extLst>
          </p:cNvPr>
          <p:cNvSpPr>
            <a:spLocks noGrp="1"/>
          </p:cNvSpPr>
          <p:nvPr>
            <p:ph type="dt" sz="half" idx="10"/>
          </p:nvPr>
        </p:nvSpPr>
        <p:spPr/>
        <p:txBody>
          <a:bodyPr/>
          <a:lstStyle/>
          <a:p>
            <a:r>
              <a:rPr lang="en-GB" dirty="0"/>
              <a:t>28/10/2020</a:t>
            </a:r>
          </a:p>
        </p:txBody>
      </p:sp>
      <p:sp>
        <p:nvSpPr>
          <p:cNvPr id="9" name="Fußzeilenplatzhalter 8">
            <a:extLst>
              <a:ext uri="{FF2B5EF4-FFF2-40B4-BE49-F238E27FC236}">
                <a16:creationId xmlns:a16="http://schemas.microsoft.com/office/drawing/2014/main" id="{31873EF4-9541-4425-9B3C-5BAFA2A3CAE1}"/>
              </a:ext>
            </a:extLst>
          </p:cNvPr>
          <p:cNvSpPr>
            <a:spLocks noGrp="1"/>
          </p:cNvSpPr>
          <p:nvPr>
            <p:ph type="ftr" sz="quarter" idx="11"/>
          </p:nvPr>
        </p:nvSpPr>
        <p:spPr/>
        <p:txBody>
          <a:bodyPr/>
          <a:lstStyle/>
          <a:p>
            <a:r>
              <a:rPr lang="en-GB" dirty="0"/>
              <a:t>FIrat Yusuf Duran</a:t>
            </a:r>
          </a:p>
        </p:txBody>
      </p:sp>
      <p:sp>
        <p:nvSpPr>
          <p:cNvPr id="10" name="Foliennummernplatzhalter 9">
            <a:extLst>
              <a:ext uri="{FF2B5EF4-FFF2-40B4-BE49-F238E27FC236}">
                <a16:creationId xmlns:a16="http://schemas.microsoft.com/office/drawing/2014/main" id="{9AE93B9C-D0F7-4C20-843E-52FEF58F74CF}"/>
              </a:ext>
            </a:extLst>
          </p:cNvPr>
          <p:cNvSpPr>
            <a:spLocks noGrp="1"/>
          </p:cNvSpPr>
          <p:nvPr>
            <p:ph type="sldNum" sz="quarter" idx="12"/>
          </p:nvPr>
        </p:nvSpPr>
        <p:spPr/>
        <p:txBody>
          <a:bodyPr/>
          <a:lstStyle/>
          <a:p>
            <a:fld id="{2C3F270E-F365-436B-AE3C-601809591728}" type="slidenum">
              <a:rPr lang="en-GB" smtClean="0"/>
              <a:t>19</a:t>
            </a:fld>
            <a:endParaRPr lang="en-GB" dirty="0"/>
          </a:p>
        </p:txBody>
      </p:sp>
    </p:spTree>
    <p:extLst>
      <p:ext uri="{BB962C8B-B14F-4D97-AF65-F5344CB8AC3E}">
        <p14:creationId xmlns:p14="http://schemas.microsoft.com/office/powerpoint/2010/main" val="462554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280287-D0A3-4A5C-81F6-C19488E12C0E}"/>
              </a:ext>
            </a:extLst>
          </p:cNvPr>
          <p:cNvSpPr>
            <a:spLocks noGrp="1"/>
          </p:cNvSpPr>
          <p:nvPr>
            <p:ph type="title"/>
          </p:nvPr>
        </p:nvSpPr>
        <p:spPr/>
        <p:txBody>
          <a:bodyPr/>
          <a:lstStyle/>
          <a:p>
            <a:r>
              <a:rPr lang="de-DE" dirty="0"/>
              <a:t>Inhalt</a:t>
            </a:r>
          </a:p>
        </p:txBody>
      </p:sp>
      <p:sp>
        <p:nvSpPr>
          <p:cNvPr id="3" name="Inhaltsplatzhalter 2">
            <a:extLst>
              <a:ext uri="{FF2B5EF4-FFF2-40B4-BE49-F238E27FC236}">
                <a16:creationId xmlns:a16="http://schemas.microsoft.com/office/drawing/2014/main" id="{B9AA5862-FC1A-4BE4-94EE-AE91B6E74C6A}"/>
              </a:ext>
            </a:extLst>
          </p:cNvPr>
          <p:cNvSpPr>
            <a:spLocks noGrp="1"/>
          </p:cNvSpPr>
          <p:nvPr>
            <p:ph idx="1"/>
          </p:nvPr>
        </p:nvSpPr>
        <p:spPr/>
        <p:txBody>
          <a:bodyPr/>
          <a:lstStyle/>
          <a:p>
            <a:r>
              <a:rPr lang="de-DE" dirty="0">
                <a:hlinkClick r:id="rId2" action="ppaction://hlinksldjump"/>
              </a:rPr>
              <a:t>Allgemein</a:t>
            </a:r>
            <a:endParaRPr lang="de-DE" dirty="0"/>
          </a:p>
          <a:p>
            <a:r>
              <a:rPr lang="de-DE" dirty="0">
                <a:hlinkClick r:id="rId3" action="ppaction://hlinksldjump"/>
              </a:rPr>
              <a:t>Rahmen &amp; Sicherung</a:t>
            </a:r>
            <a:endParaRPr lang="de-DE" dirty="0"/>
          </a:p>
          <a:p>
            <a:r>
              <a:rPr lang="de-DE" dirty="0">
                <a:hlinkClick r:id="rId4" action="ppaction://hlinksldjump"/>
              </a:rPr>
              <a:t>Bus</a:t>
            </a:r>
            <a:endParaRPr lang="de-DE" dirty="0"/>
          </a:p>
          <a:p>
            <a:r>
              <a:rPr lang="de-DE" dirty="0">
                <a:hlinkClick r:id="rId5" action="ppaction://hlinksldjump"/>
              </a:rPr>
              <a:t>Globale Kommunikation</a:t>
            </a:r>
            <a:endParaRPr lang="de-DE" dirty="0"/>
          </a:p>
          <a:p>
            <a:r>
              <a:rPr lang="de-DE" dirty="0">
                <a:hlinkClick r:id="rId6" action="ppaction://hlinksldjump"/>
              </a:rPr>
              <a:t>Email</a:t>
            </a:r>
            <a:endParaRPr lang="de-DE" dirty="0"/>
          </a:p>
        </p:txBody>
      </p:sp>
      <p:sp>
        <p:nvSpPr>
          <p:cNvPr id="7" name="Datumsplatzhalter 6">
            <a:extLst>
              <a:ext uri="{FF2B5EF4-FFF2-40B4-BE49-F238E27FC236}">
                <a16:creationId xmlns:a16="http://schemas.microsoft.com/office/drawing/2014/main" id="{35AB1F74-E5B6-44F3-9841-95CE46991F77}"/>
              </a:ext>
            </a:extLst>
          </p:cNvPr>
          <p:cNvSpPr>
            <a:spLocks noGrp="1"/>
          </p:cNvSpPr>
          <p:nvPr>
            <p:ph type="dt" sz="half" idx="10"/>
          </p:nvPr>
        </p:nvSpPr>
        <p:spPr/>
        <p:txBody>
          <a:bodyPr/>
          <a:lstStyle/>
          <a:p>
            <a:r>
              <a:rPr lang="en-GB" dirty="0"/>
              <a:t>28/10/2020</a:t>
            </a:r>
          </a:p>
        </p:txBody>
      </p:sp>
      <p:sp>
        <p:nvSpPr>
          <p:cNvPr id="8" name="Fußzeilenplatzhalter 7">
            <a:extLst>
              <a:ext uri="{FF2B5EF4-FFF2-40B4-BE49-F238E27FC236}">
                <a16:creationId xmlns:a16="http://schemas.microsoft.com/office/drawing/2014/main" id="{B115A336-CEBA-458B-B8D9-3BE5453939BA}"/>
              </a:ext>
            </a:extLst>
          </p:cNvPr>
          <p:cNvSpPr>
            <a:spLocks noGrp="1"/>
          </p:cNvSpPr>
          <p:nvPr>
            <p:ph type="ftr" sz="quarter" idx="11"/>
          </p:nvPr>
        </p:nvSpPr>
        <p:spPr/>
        <p:txBody>
          <a:bodyPr/>
          <a:lstStyle/>
          <a:p>
            <a:r>
              <a:rPr lang="en-GB" dirty="0"/>
              <a:t>FIrat Yusuf Duran</a:t>
            </a:r>
          </a:p>
        </p:txBody>
      </p:sp>
      <p:sp>
        <p:nvSpPr>
          <p:cNvPr id="9" name="Foliennummernplatzhalter 8">
            <a:extLst>
              <a:ext uri="{FF2B5EF4-FFF2-40B4-BE49-F238E27FC236}">
                <a16:creationId xmlns:a16="http://schemas.microsoft.com/office/drawing/2014/main" id="{3F9C6FB7-75E3-4785-984F-4FF8C661D7BE}"/>
              </a:ext>
            </a:extLst>
          </p:cNvPr>
          <p:cNvSpPr>
            <a:spLocks noGrp="1"/>
          </p:cNvSpPr>
          <p:nvPr>
            <p:ph type="sldNum" sz="quarter" idx="12"/>
          </p:nvPr>
        </p:nvSpPr>
        <p:spPr/>
        <p:txBody>
          <a:bodyPr/>
          <a:lstStyle/>
          <a:p>
            <a:fld id="{2C3F270E-F365-436B-AE3C-601809591728}" type="slidenum">
              <a:rPr lang="en-GB" smtClean="0"/>
              <a:t>2</a:t>
            </a:fld>
            <a:endParaRPr lang="en-GB" dirty="0"/>
          </a:p>
        </p:txBody>
      </p:sp>
    </p:spTree>
    <p:extLst>
      <p:ext uri="{BB962C8B-B14F-4D97-AF65-F5344CB8AC3E}">
        <p14:creationId xmlns:p14="http://schemas.microsoft.com/office/powerpoint/2010/main" val="1462106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C7AD7B-60D3-4956-AAF0-0B61DFA17597}"/>
              </a:ext>
            </a:extLst>
          </p:cNvPr>
          <p:cNvSpPr>
            <a:spLocks noGrp="1"/>
          </p:cNvSpPr>
          <p:nvPr>
            <p:ph type="title"/>
          </p:nvPr>
        </p:nvSpPr>
        <p:spPr/>
        <p:txBody>
          <a:bodyPr/>
          <a:lstStyle/>
          <a:p>
            <a:r>
              <a:rPr lang="de-DE" dirty="0"/>
              <a:t>Socket</a:t>
            </a:r>
          </a:p>
        </p:txBody>
      </p:sp>
      <p:sp>
        <p:nvSpPr>
          <p:cNvPr id="3" name="Inhaltsplatzhalter 2">
            <a:extLst>
              <a:ext uri="{FF2B5EF4-FFF2-40B4-BE49-F238E27FC236}">
                <a16:creationId xmlns:a16="http://schemas.microsoft.com/office/drawing/2014/main" id="{939303B5-018A-45C6-A529-4A718E7866F5}"/>
              </a:ext>
            </a:extLst>
          </p:cNvPr>
          <p:cNvSpPr>
            <a:spLocks noGrp="1"/>
          </p:cNvSpPr>
          <p:nvPr>
            <p:ph idx="1"/>
          </p:nvPr>
        </p:nvSpPr>
        <p:spPr/>
        <p:txBody>
          <a:bodyPr/>
          <a:lstStyle/>
          <a:p>
            <a:r>
              <a:rPr lang="de-DE" dirty="0"/>
              <a:t>Eine Schnittstelle zwischen einem Prozess und dem Kommunikationsprotokoll</a:t>
            </a:r>
          </a:p>
          <a:p>
            <a:r>
              <a:rPr lang="de-DE" dirty="0"/>
              <a:t>Hierfür wird:</a:t>
            </a:r>
          </a:p>
          <a:p>
            <a:pPr lvl="1"/>
            <a:r>
              <a:rPr lang="de-DE" dirty="0"/>
              <a:t>die Ziel IP-Adresse</a:t>
            </a:r>
          </a:p>
          <a:p>
            <a:pPr lvl="1"/>
            <a:r>
              <a:rPr lang="de-DE" dirty="0"/>
              <a:t>Der jeweilige Port gebraucht</a:t>
            </a:r>
          </a:p>
        </p:txBody>
      </p:sp>
      <p:sp>
        <p:nvSpPr>
          <p:cNvPr id="7" name="Datumsplatzhalter 6">
            <a:extLst>
              <a:ext uri="{FF2B5EF4-FFF2-40B4-BE49-F238E27FC236}">
                <a16:creationId xmlns:a16="http://schemas.microsoft.com/office/drawing/2014/main" id="{DCA6D878-4E77-444C-822D-E9A303FC07EC}"/>
              </a:ext>
            </a:extLst>
          </p:cNvPr>
          <p:cNvSpPr>
            <a:spLocks noGrp="1"/>
          </p:cNvSpPr>
          <p:nvPr>
            <p:ph type="dt" sz="half" idx="10"/>
          </p:nvPr>
        </p:nvSpPr>
        <p:spPr/>
        <p:txBody>
          <a:bodyPr/>
          <a:lstStyle/>
          <a:p>
            <a:r>
              <a:rPr lang="en-GB" dirty="0"/>
              <a:t>28/10/2020</a:t>
            </a:r>
          </a:p>
        </p:txBody>
      </p:sp>
      <p:sp>
        <p:nvSpPr>
          <p:cNvPr id="8" name="Fußzeilenplatzhalter 7">
            <a:extLst>
              <a:ext uri="{FF2B5EF4-FFF2-40B4-BE49-F238E27FC236}">
                <a16:creationId xmlns:a16="http://schemas.microsoft.com/office/drawing/2014/main" id="{5E3E22CC-AEC0-404E-BB16-0E543AC605ED}"/>
              </a:ext>
            </a:extLst>
          </p:cNvPr>
          <p:cNvSpPr>
            <a:spLocks noGrp="1"/>
          </p:cNvSpPr>
          <p:nvPr>
            <p:ph type="ftr" sz="quarter" idx="11"/>
          </p:nvPr>
        </p:nvSpPr>
        <p:spPr/>
        <p:txBody>
          <a:bodyPr/>
          <a:lstStyle/>
          <a:p>
            <a:r>
              <a:rPr lang="en-GB" dirty="0"/>
              <a:t>FIrat Yusuf Duran</a:t>
            </a:r>
          </a:p>
        </p:txBody>
      </p:sp>
      <p:sp>
        <p:nvSpPr>
          <p:cNvPr id="9" name="Foliennummernplatzhalter 8">
            <a:extLst>
              <a:ext uri="{FF2B5EF4-FFF2-40B4-BE49-F238E27FC236}">
                <a16:creationId xmlns:a16="http://schemas.microsoft.com/office/drawing/2014/main" id="{14ECA9E2-26F7-4B10-82FB-A9E46DEC54C6}"/>
              </a:ext>
            </a:extLst>
          </p:cNvPr>
          <p:cNvSpPr>
            <a:spLocks noGrp="1"/>
          </p:cNvSpPr>
          <p:nvPr>
            <p:ph type="sldNum" sz="quarter" idx="12"/>
          </p:nvPr>
        </p:nvSpPr>
        <p:spPr/>
        <p:txBody>
          <a:bodyPr/>
          <a:lstStyle/>
          <a:p>
            <a:fld id="{2C3F270E-F365-436B-AE3C-601809591728}" type="slidenum">
              <a:rPr lang="en-GB" smtClean="0"/>
              <a:t>20</a:t>
            </a:fld>
            <a:endParaRPr lang="en-GB" dirty="0"/>
          </a:p>
        </p:txBody>
      </p:sp>
    </p:spTree>
    <p:extLst>
      <p:ext uri="{BB962C8B-B14F-4D97-AF65-F5344CB8AC3E}">
        <p14:creationId xmlns:p14="http://schemas.microsoft.com/office/powerpoint/2010/main" val="3410487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E87936-B79D-436D-B27C-C42209C86356}"/>
              </a:ext>
            </a:extLst>
          </p:cNvPr>
          <p:cNvSpPr>
            <a:spLocks noGrp="1"/>
          </p:cNvSpPr>
          <p:nvPr>
            <p:ph type="title"/>
          </p:nvPr>
        </p:nvSpPr>
        <p:spPr/>
        <p:txBody>
          <a:bodyPr/>
          <a:lstStyle/>
          <a:p>
            <a:r>
              <a:rPr lang="de-DE" dirty="0"/>
              <a:t>E-Mail</a:t>
            </a:r>
          </a:p>
        </p:txBody>
      </p:sp>
      <p:sp>
        <p:nvSpPr>
          <p:cNvPr id="3" name="Textplatzhalter 2">
            <a:extLst>
              <a:ext uri="{FF2B5EF4-FFF2-40B4-BE49-F238E27FC236}">
                <a16:creationId xmlns:a16="http://schemas.microsoft.com/office/drawing/2014/main" id="{2E9434D4-6D21-45A7-83D0-8C16554FD6E7}"/>
              </a:ext>
            </a:extLst>
          </p:cNvPr>
          <p:cNvSpPr>
            <a:spLocks noGrp="1"/>
          </p:cNvSpPr>
          <p:nvPr>
            <p:ph type="body" idx="1"/>
          </p:nvPr>
        </p:nvSpPr>
        <p:spPr/>
        <p:txBody>
          <a:bodyPr/>
          <a:lstStyle/>
          <a:p>
            <a:endParaRPr lang="de-DE" dirty="0"/>
          </a:p>
        </p:txBody>
      </p:sp>
      <p:sp>
        <p:nvSpPr>
          <p:cNvPr id="7" name="Datumsplatzhalter 6">
            <a:extLst>
              <a:ext uri="{FF2B5EF4-FFF2-40B4-BE49-F238E27FC236}">
                <a16:creationId xmlns:a16="http://schemas.microsoft.com/office/drawing/2014/main" id="{40EC15D3-E11A-4BEC-81D9-364DBAB53A27}"/>
              </a:ext>
            </a:extLst>
          </p:cNvPr>
          <p:cNvSpPr>
            <a:spLocks noGrp="1"/>
          </p:cNvSpPr>
          <p:nvPr>
            <p:ph type="dt" sz="half" idx="10"/>
          </p:nvPr>
        </p:nvSpPr>
        <p:spPr/>
        <p:txBody>
          <a:bodyPr/>
          <a:lstStyle/>
          <a:p>
            <a:r>
              <a:rPr lang="en-GB" dirty="0"/>
              <a:t>28/10/2020</a:t>
            </a:r>
          </a:p>
        </p:txBody>
      </p:sp>
      <p:sp>
        <p:nvSpPr>
          <p:cNvPr id="8" name="Fußzeilenplatzhalter 7">
            <a:extLst>
              <a:ext uri="{FF2B5EF4-FFF2-40B4-BE49-F238E27FC236}">
                <a16:creationId xmlns:a16="http://schemas.microsoft.com/office/drawing/2014/main" id="{8156E670-146E-40A9-B5CD-96D3B9D40045}"/>
              </a:ext>
            </a:extLst>
          </p:cNvPr>
          <p:cNvSpPr>
            <a:spLocks noGrp="1"/>
          </p:cNvSpPr>
          <p:nvPr>
            <p:ph type="ftr" sz="quarter" idx="11"/>
          </p:nvPr>
        </p:nvSpPr>
        <p:spPr/>
        <p:txBody>
          <a:bodyPr/>
          <a:lstStyle/>
          <a:p>
            <a:r>
              <a:rPr lang="en-GB" dirty="0"/>
              <a:t>FIrat Yusuf Duran</a:t>
            </a:r>
          </a:p>
        </p:txBody>
      </p:sp>
      <p:sp>
        <p:nvSpPr>
          <p:cNvPr id="9" name="Foliennummernplatzhalter 8">
            <a:extLst>
              <a:ext uri="{FF2B5EF4-FFF2-40B4-BE49-F238E27FC236}">
                <a16:creationId xmlns:a16="http://schemas.microsoft.com/office/drawing/2014/main" id="{FFEC56D7-9014-44D4-BBE6-F1151823C8AC}"/>
              </a:ext>
            </a:extLst>
          </p:cNvPr>
          <p:cNvSpPr>
            <a:spLocks noGrp="1"/>
          </p:cNvSpPr>
          <p:nvPr>
            <p:ph type="sldNum" sz="quarter" idx="12"/>
          </p:nvPr>
        </p:nvSpPr>
        <p:spPr/>
        <p:txBody>
          <a:bodyPr/>
          <a:lstStyle/>
          <a:p>
            <a:fld id="{2C3F270E-F365-436B-AE3C-601809591728}" type="slidenum">
              <a:rPr lang="en-GB" smtClean="0"/>
              <a:t>21</a:t>
            </a:fld>
            <a:endParaRPr lang="en-GB" dirty="0"/>
          </a:p>
        </p:txBody>
      </p:sp>
    </p:spTree>
    <p:extLst>
      <p:ext uri="{BB962C8B-B14F-4D97-AF65-F5344CB8AC3E}">
        <p14:creationId xmlns:p14="http://schemas.microsoft.com/office/powerpoint/2010/main" val="2396144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575D53-B789-4D7D-9850-A70F9B50A137}"/>
              </a:ext>
            </a:extLst>
          </p:cNvPr>
          <p:cNvSpPr>
            <a:spLocks noGrp="1"/>
          </p:cNvSpPr>
          <p:nvPr>
            <p:ph type="title"/>
          </p:nvPr>
        </p:nvSpPr>
        <p:spPr/>
        <p:txBody>
          <a:bodyPr/>
          <a:lstStyle/>
          <a:p>
            <a:r>
              <a:rPr lang="de-DE" dirty="0"/>
              <a:t>SMTP (</a:t>
            </a:r>
            <a:r>
              <a:rPr lang="en-GB" dirty="0"/>
              <a:t>Simple Mail Transfer Protocol)</a:t>
            </a:r>
            <a:endParaRPr lang="de-DE" dirty="0"/>
          </a:p>
        </p:txBody>
      </p:sp>
      <p:pic>
        <p:nvPicPr>
          <p:cNvPr id="7" name="Grafik 6">
            <a:extLst>
              <a:ext uri="{FF2B5EF4-FFF2-40B4-BE49-F238E27FC236}">
                <a16:creationId xmlns:a16="http://schemas.microsoft.com/office/drawing/2014/main" id="{163F7AC1-2866-4BD1-9A33-9CB47A6C68C4}"/>
              </a:ext>
            </a:extLst>
          </p:cNvPr>
          <p:cNvPicPr>
            <a:picLocks noChangeAspect="1"/>
          </p:cNvPicPr>
          <p:nvPr/>
        </p:nvPicPr>
        <p:blipFill>
          <a:blip r:embed="rId2"/>
          <a:stretch>
            <a:fillRect/>
          </a:stretch>
        </p:blipFill>
        <p:spPr>
          <a:xfrm>
            <a:off x="2858655" y="1428750"/>
            <a:ext cx="7096125" cy="5067300"/>
          </a:xfrm>
          <a:prstGeom prst="rect">
            <a:avLst/>
          </a:prstGeom>
        </p:spPr>
      </p:pic>
      <p:sp>
        <p:nvSpPr>
          <p:cNvPr id="8" name="Textfeld 7">
            <a:extLst>
              <a:ext uri="{FF2B5EF4-FFF2-40B4-BE49-F238E27FC236}">
                <a16:creationId xmlns:a16="http://schemas.microsoft.com/office/drawing/2014/main" id="{20E6A2E1-D3D0-4E66-89ED-D502CFC5CBAC}"/>
              </a:ext>
            </a:extLst>
          </p:cNvPr>
          <p:cNvSpPr txBox="1"/>
          <p:nvPr/>
        </p:nvSpPr>
        <p:spPr>
          <a:xfrm>
            <a:off x="4154750" y="1899821"/>
            <a:ext cx="1569404" cy="369332"/>
          </a:xfrm>
          <a:prstGeom prst="rect">
            <a:avLst/>
          </a:prstGeom>
          <a:noFill/>
        </p:spPr>
        <p:txBody>
          <a:bodyPr wrap="none" rtlCol="0">
            <a:spAutoFit/>
          </a:bodyPr>
          <a:lstStyle/>
          <a:p>
            <a:r>
              <a:rPr lang="de-DE" dirty="0"/>
              <a:t>Identifizierung</a:t>
            </a:r>
          </a:p>
        </p:txBody>
      </p:sp>
      <p:sp>
        <p:nvSpPr>
          <p:cNvPr id="9" name="Textfeld 8">
            <a:extLst>
              <a:ext uri="{FF2B5EF4-FFF2-40B4-BE49-F238E27FC236}">
                <a16:creationId xmlns:a16="http://schemas.microsoft.com/office/drawing/2014/main" id="{EFF20FB9-D17E-4F58-B6CC-9D144F70E3D9}"/>
              </a:ext>
            </a:extLst>
          </p:cNvPr>
          <p:cNvSpPr txBox="1"/>
          <p:nvPr/>
        </p:nvSpPr>
        <p:spPr>
          <a:xfrm>
            <a:off x="5601810" y="2458105"/>
            <a:ext cx="2156744" cy="369332"/>
          </a:xfrm>
          <a:prstGeom prst="rect">
            <a:avLst/>
          </a:prstGeom>
          <a:noFill/>
        </p:spPr>
        <p:txBody>
          <a:bodyPr wrap="none" rtlCol="0">
            <a:spAutoFit/>
          </a:bodyPr>
          <a:lstStyle/>
          <a:p>
            <a:r>
              <a:rPr lang="de-DE" dirty="0"/>
              <a:t>Kopf, Email Senders</a:t>
            </a:r>
          </a:p>
        </p:txBody>
      </p:sp>
      <p:sp>
        <p:nvSpPr>
          <p:cNvPr id="10" name="Textfeld 9">
            <a:extLst>
              <a:ext uri="{FF2B5EF4-FFF2-40B4-BE49-F238E27FC236}">
                <a16:creationId xmlns:a16="http://schemas.microsoft.com/office/drawing/2014/main" id="{29070C93-3B5E-4C07-9B6E-795B1F0C6433}"/>
              </a:ext>
            </a:extLst>
          </p:cNvPr>
          <p:cNvSpPr txBox="1"/>
          <p:nvPr/>
        </p:nvSpPr>
        <p:spPr>
          <a:xfrm>
            <a:off x="5344357" y="3012103"/>
            <a:ext cx="2522229" cy="369332"/>
          </a:xfrm>
          <a:prstGeom prst="rect">
            <a:avLst/>
          </a:prstGeom>
          <a:noFill/>
        </p:spPr>
        <p:txBody>
          <a:bodyPr wrap="none" rtlCol="0">
            <a:spAutoFit/>
          </a:bodyPr>
          <a:lstStyle/>
          <a:p>
            <a:r>
              <a:rPr lang="de-DE" dirty="0"/>
              <a:t>Kopf, Email Empfängers</a:t>
            </a:r>
          </a:p>
        </p:txBody>
      </p:sp>
      <p:sp>
        <p:nvSpPr>
          <p:cNvPr id="11" name="Textfeld 10">
            <a:extLst>
              <a:ext uri="{FF2B5EF4-FFF2-40B4-BE49-F238E27FC236}">
                <a16:creationId xmlns:a16="http://schemas.microsoft.com/office/drawing/2014/main" id="{C6C0AC21-7255-4505-9034-AD6975915787}"/>
              </a:ext>
            </a:extLst>
          </p:cNvPr>
          <p:cNvSpPr txBox="1"/>
          <p:nvPr/>
        </p:nvSpPr>
        <p:spPr>
          <a:xfrm>
            <a:off x="3568820" y="3566101"/>
            <a:ext cx="4310667" cy="369332"/>
          </a:xfrm>
          <a:prstGeom prst="rect">
            <a:avLst/>
          </a:prstGeom>
          <a:noFill/>
        </p:spPr>
        <p:txBody>
          <a:bodyPr wrap="none" rtlCol="0">
            <a:spAutoFit/>
          </a:bodyPr>
          <a:lstStyle/>
          <a:p>
            <a:r>
              <a:rPr lang="de-DE" dirty="0"/>
              <a:t>Befehl zum Beginn des Nachrichteninhalts</a:t>
            </a:r>
          </a:p>
        </p:txBody>
      </p:sp>
      <p:sp>
        <p:nvSpPr>
          <p:cNvPr id="12" name="Textfeld 11">
            <a:extLst>
              <a:ext uri="{FF2B5EF4-FFF2-40B4-BE49-F238E27FC236}">
                <a16:creationId xmlns:a16="http://schemas.microsoft.com/office/drawing/2014/main" id="{C7803D6A-788D-4474-B95E-EB1091E3435B}"/>
              </a:ext>
            </a:extLst>
          </p:cNvPr>
          <p:cNvSpPr txBox="1"/>
          <p:nvPr/>
        </p:nvSpPr>
        <p:spPr>
          <a:xfrm>
            <a:off x="5216233" y="4120099"/>
            <a:ext cx="1911934" cy="369332"/>
          </a:xfrm>
          <a:prstGeom prst="rect">
            <a:avLst/>
          </a:prstGeom>
          <a:noFill/>
        </p:spPr>
        <p:txBody>
          <a:bodyPr wrap="none" rtlCol="0">
            <a:spAutoFit/>
          </a:bodyPr>
          <a:lstStyle/>
          <a:p>
            <a:r>
              <a:rPr lang="de-DE" dirty="0"/>
              <a:t>Nachrichteninhalt</a:t>
            </a:r>
          </a:p>
        </p:txBody>
      </p:sp>
      <p:sp>
        <p:nvSpPr>
          <p:cNvPr id="13" name="Textfeld 12">
            <a:extLst>
              <a:ext uri="{FF2B5EF4-FFF2-40B4-BE49-F238E27FC236}">
                <a16:creationId xmlns:a16="http://schemas.microsoft.com/office/drawing/2014/main" id="{8B353F5C-62D0-467F-98AD-282066E4C458}"/>
              </a:ext>
            </a:extLst>
          </p:cNvPr>
          <p:cNvSpPr txBox="1"/>
          <p:nvPr/>
        </p:nvSpPr>
        <p:spPr>
          <a:xfrm>
            <a:off x="5442012" y="5308074"/>
            <a:ext cx="5089407" cy="369332"/>
          </a:xfrm>
          <a:prstGeom prst="rect">
            <a:avLst/>
          </a:prstGeom>
          <a:noFill/>
        </p:spPr>
        <p:txBody>
          <a:bodyPr wrap="none" rtlCol="0">
            <a:spAutoFit/>
          </a:bodyPr>
          <a:lstStyle/>
          <a:p>
            <a:r>
              <a:rPr lang="de-DE" dirty="0"/>
              <a:t>Email wird bei der nächsten Möglichkeit verschickt</a:t>
            </a:r>
          </a:p>
        </p:txBody>
      </p:sp>
      <p:sp>
        <p:nvSpPr>
          <p:cNvPr id="14" name="Textfeld 13">
            <a:extLst>
              <a:ext uri="{FF2B5EF4-FFF2-40B4-BE49-F238E27FC236}">
                <a16:creationId xmlns:a16="http://schemas.microsoft.com/office/drawing/2014/main" id="{B58E3C2D-E3CA-4FBF-9644-BB5DB032235A}"/>
              </a:ext>
            </a:extLst>
          </p:cNvPr>
          <p:cNvSpPr txBox="1"/>
          <p:nvPr/>
        </p:nvSpPr>
        <p:spPr>
          <a:xfrm>
            <a:off x="3714583" y="5637593"/>
            <a:ext cx="3259547" cy="369332"/>
          </a:xfrm>
          <a:prstGeom prst="rect">
            <a:avLst/>
          </a:prstGeom>
          <a:noFill/>
        </p:spPr>
        <p:txBody>
          <a:bodyPr wrap="none" rtlCol="0">
            <a:spAutoFit/>
          </a:bodyPr>
          <a:lstStyle/>
          <a:p>
            <a:r>
              <a:rPr lang="de-DE" dirty="0"/>
              <a:t>Verbindung zum Server trennen</a:t>
            </a:r>
          </a:p>
        </p:txBody>
      </p:sp>
      <p:sp>
        <p:nvSpPr>
          <p:cNvPr id="6" name="Datumsplatzhalter 5">
            <a:extLst>
              <a:ext uri="{FF2B5EF4-FFF2-40B4-BE49-F238E27FC236}">
                <a16:creationId xmlns:a16="http://schemas.microsoft.com/office/drawing/2014/main" id="{7613A7D3-5D1E-458C-9439-D011E4E2BFAF}"/>
              </a:ext>
            </a:extLst>
          </p:cNvPr>
          <p:cNvSpPr>
            <a:spLocks noGrp="1"/>
          </p:cNvSpPr>
          <p:nvPr>
            <p:ph type="dt" sz="half" idx="10"/>
          </p:nvPr>
        </p:nvSpPr>
        <p:spPr/>
        <p:txBody>
          <a:bodyPr/>
          <a:lstStyle/>
          <a:p>
            <a:r>
              <a:rPr lang="en-GB" dirty="0"/>
              <a:t>28/10/2020</a:t>
            </a:r>
          </a:p>
        </p:txBody>
      </p:sp>
      <p:sp>
        <p:nvSpPr>
          <p:cNvPr id="15" name="Fußzeilenplatzhalter 14">
            <a:extLst>
              <a:ext uri="{FF2B5EF4-FFF2-40B4-BE49-F238E27FC236}">
                <a16:creationId xmlns:a16="http://schemas.microsoft.com/office/drawing/2014/main" id="{29C30E20-A92B-4299-965F-92C37D71AEC7}"/>
              </a:ext>
            </a:extLst>
          </p:cNvPr>
          <p:cNvSpPr>
            <a:spLocks noGrp="1"/>
          </p:cNvSpPr>
          <p:nvPr>
            <p:ph type="ftr" sz="quarter" idx="11"/>
          </p:nvPr>
        </p:nvSpPr>
        <p:spPr/>
        <p:txBody>
          <a:bodyPr/>
          <a:lstStyle/>
          <a:p>
            <a:r>
              <a:rPr lang="en-GB" dirty="0"/>
              <a:t>FIrat Yusuf Duran</a:t>
            </a:r>
          </a:p>
        </p:txBody>
      </p:sp>
      <p:sp>
        <p:nvSpPr>
          <p:cNvPr id="16" name="Foliennummernplatzhalter 15">
            <a:extLst>
              <a:ext uri="{FF2B5EF4-FFF2-40B4-BE49-F238E27FC236}">
                <a16:creationId xmlns:a16="http://schemas.microsoft.com/office/drawing/2014/main" id="{C4F0BEC2-408E-4103-B3C2-642426B5F81E}"/>
              </a:ext>
            </a:extLst>
          </p:cNvPr>
          <p:cNvSpPr>
            <a:spLocks noGrp="1"/>
          </p:cNvSpPr>
          <p:nvPr>
            <p:ph type="sldNum" sz="quarter" idx="12"/>
          </p:nvPr>
        </p:nvSpPr>
        <p:spPr/>
        <p:txBody>
          <a:bodyPr/>
          <a:lstStyle/>
          <a:p>
            <a:fld id="{2C3F270E-F365-436B-AE3C-601809591728}" type="slidenum">
              <a:rPr lang="en-GB" smtClean="0"/>
              <a:t>22</a:t>
            </a:fld>
            <a:endParaRPr lang="en-GB" dirty="0"/>
          </a:p>
        </p:txBody>
      </p:sp>
    </p:spTree>
    <p:extLst>
      <p:ext uri="{BB962C8B-B14F-4D97-AF65-F5344CB8AC3E}">
        <p14:creationId xmlns:p14="http://schemas.microsoft.com/office/powerpoint/2010/main" val="1750897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A952B6-D152-4B91-AB7E-220CF6697F7D}"/>
              </a:ext>
            </a:extLst>
          </p:cNvPr>
          <p:cNvSpPr>
            <a:spLocks noGrp="1"/>
          </p:cNvSpPr>
          <p:nvPr>
            <p:ph type="title"/>
          </p:nvPr>
        </p:nvSpPr>
        <p:spPr/>
        <p:txBody>
          <a:bodyPr/>
          <a:lstStyle/>
          <a:p>
            <a:r>
              <a:rPr lang="de-DE" dirty="0"/>
              <a:t>POP3 (Post Office Protocol)</a:t>
            </a:r>
          </a:p>
        </p:txBody>
      </p:sp>
      <p:pic>
        <p:nvPicPr>
          <p:cNvPr id="4" name="Grafik 3">
            <a:extLst>
              <a:ext uri="{FF2B5EF4-FFF2-40B4-BE49-F238E27FC236}">
                <a16:creationId xmlns:a16="http://schemas.microsoft.com/office/drawing/2014/main" id="{9327BA03-FF17-49C8-BFAD-7271E1329928}"/>
              </a:ext>
            </a:extLst>
          </p:cNvPr>
          <p:cNvPicPr>
            <a:picLocks noChangeAspect="1"/>
          </p:cNvPicPr>
          <p:nvPr/>
        </p:nvPicPr>
        <p:blipFill>
          <a:blip r:embed="rId2"/>
          <a:stretch>
            <a:fillRect/>
          </a:stretch>
        </p:blipFill>
        <p:spPr>
          <a:xfrm>
            <a:off x="2624137" y="1730035"/>
            <a:ext cx="7096125" cy="4800600"/>
          </a:xfrm>
          <a:prstGeom prst="rect">
            <a:avLst/>
          </a:prstGeom>
        </p:spPr>
      </p:pic>
      <p:sp>
        <p:nvSpPr>
          <p:cNvPr id="5" name="Textfeld 4">
            <a:extLst>
              <a:ext uri="{FF2B5EF4-FFF2-40B4-BE49-F238E27FC236}">
                <a16:creationId xmlns:a16="http://schemas.microsoft.com/office/drawing/2014/main" id="{53CA940A-4061-4FB1-AD10-41971E5AA74C}"/>
              </a:ext>
            </a:extLst>
          </p:cNvPr>
          <p:cNvSpPr txBox="1"/>
          <p:nvPr/>
        </p:nvSpPr>
        <p:spPr>
          <a:xfrm>
            <a:off x="3666478" y="2171700"/>
            <a:ext cx="1181734" cy="369332"/>
          </a:xfrm>
          <a:prstGeom prst="rect">
            <a:avLst/>
          </a:prstGeom>
          <a:noFill/>
        </p:spPr>
        <p:txBody>
          <a:bodyPr wrap="none" rtlCol="0">
            <a:spAutoFit/>
          </a:bodyPr>
          <a:lstStyle/>
          <a:p>
            <a:r>
              <a:rPr lang="de-DE" dirty="0"/>
              <a:t>Username</a:t>
            </a:r>
          </a:p>
        </p:txBody>
      </p:sp>
      <p:sp>
        <p:nvSpPr>
          <p:cNvPr id="8" name="Textfeld 7">
            <a:extLst>
              <a:ext uri="{FF2B5EF4-FFF2-40B4-BE49-F238E27FC236}">
                <a16:creationId xmlns:a16="http://schemas.microsoft.com/office/drawing/2014/main" id="{FB21B52B-D707-4749-A5A4-9B444D0D3D20}"/>
              </a:ext>
            </a:extLst>
          </p:cNvPr>
          <p:cNvSpPr txBox="1"/>
          <p:nvPr/>
        </p:nvSpPr>
        <p:spPr>
          <a:xfrm>
            <a:off x="3719922" y="2798031"/>
            <a:ext cx="1074846" cy="369332"/>
          </a:xfrm>
          <a:prstGeom prst="rect">
            <a:avLst/>
          </a:prstGeom>
          <a:noFill/>
        </p:spPr>
        <p:txBody>
          <a:bodyPr wrap="none" rtlCol="0">
            <a:spAutoFit/>
          </a:bodyPr>
          <a:lstStyle/>
          <a:p>
            <a:r>
              <a:rPr lang="de-DE" dirty="0"/>
              <a:t>Passwort</a:t>
            </a:r>
          </a:p>
        </p:txBody>
      </p:sp>
      <p:sp>
        <p:nvSpPr>
          <p:cNvPr id="9" name="Textfeld 8">
            <a:extLst>
              <a:ext uri="{FF2B5EF4-FFF2-40B4-BE49-F238E27FC236}">
                <a16:creationId xmlns:a16="http://schemas.microsoft.com/office/drawing/2014/main" id="{7899C8BA-F45E-4EE8-BAEE-18BE63713026}"/>
              </a:ext>
            </a:extLst>
          </p:cNvPr>
          <p:cNvSpPr txBox="1"/>
          <p:nvPr/>
        </p:nvSpPr>
        <p:spPr>
          <a:xfrm>
            <a:off x="3515557" y="3239696"/>
            <a:ext cx="3620991" cy="369332"/>
          </a:xfrm>
          <a:prstGeom prst="rect">
            <a:avLst/>
          </a:prstGeom>
          <a:noFill/>
        </p:spPr>
        <p:txBody>
          <a:bodyPr wrap="none" rtlCol="0">
            <a:spAutoFit/>
          </a:bodyPr>
          <a:lstStyle/>
          <a:p>
            <a:r>
              <a:rPr lang="de-DE" dirty="0"/>
              <a:t>Eine Auflistung der Emails angeben</a:t>
            </a:r>
          </a:p>
        </p:txBody>
      </p:sp>
      <p:sp>
        <p:nvSpPr>
          <p:cNvPr id="10" name="Textfeld 9">
            <a:extLst>
              <a:ext uri="{FF2B5EF4-FFF2-40B4-BE49-F238E27FC236}">
                <a16:creationId xmlns:a16="http://schemas.microsoft.com/office/drawing/2014/main" id="{7FC3641B-97FE-40E4-A7A0-25AEDDCD9CEC}"/>
              </a:ext>
            </a:extLst>
          </p:cNvPr>
          <p:cNvSpPr txBox="1"/>
          <p:nvPr/>
        </p:nvSpPr>
        <p:spPr>
          <a:xfrm>
            <a:off x="3719922" y="4307692"/>
            <a:ext cx="1853392" cy="369332"/>
          </a:xfrm>
          <a:prstGeom prst="rect">
            <a:avLst/>
          </a:prstGeom>
          <a:noFill/>
        </p:spPr>
        <p:txBody>
          <a:bodyPr wrap="none" rtlCol="0">
            <a:spAutoFit/>
          </a:bodyPr>
          <a:lstStyle/>
          <a:p>
            <a:r>
              <a:rPr lang="de-DE" dirty="0"/>
              <a:t>Email 0 anzeigen</a:t>
            </a:r>
          </a:p>
        </p:txBody>
      </p:sp>
      <p:sp>
        <p:nvSpPr>
          <p:cNvPr id="11" name="Textfeld 10">
            <a:extLst>
              <a:ext uri="{FF2B5EF4-FFF2-40B4-BE49-F238E27FC236}">
                <a16:creationId xmlns:a16="http://schemas.microsoft.com/office/drawing/2014/main" id="{FC110DB7-8ACB-40A7-9003-6F9BDE246595}"/>
              </a:ext>
            </a:extLst>
          </p:cNvPr>
          <p:cNvSpPr txBox="1"/>
          <p:nvPr/>
        </p:nvSpPr>
        <p:spPr>
          <a:xfrm>
            <a:off x="3515557" y="5721259"/>
            <a:ext cx="3259547" cy="369332"/>
          </a:xfrm>
          <a:prstGeom prst="rect">
            <a:avLst/>
          </a:prstGeom>
          <a:noFill/>
        </p:spPr>
        <p:txBody>
          <a:bodyPr wrap="none" rtlCol="0">
            <a:spAutoFit/>
          </a:bodyPr>
          <a:lstStyle/>
          <a:p>
            <a:r>
              <a:rPr lang="de-DE" dirty="0"/>
              <a:t>Verbindung zum Server trennen</a:t>
            </a:r>
          </a:p>
        </p:txBody>
      </p:sp>
      <p:sp>
        <p:nvSpPr>
          <p:cNvPr id="12" name="Datumsplatzhalter 11">
            <a:extLst>
              <a:ext uri="{FF2B5EF4-FFF2-40B4-BE49-F238E27FC236}">
                <a16:creationId xmlns:a16="http://schemas.microsoft.com/office/drawing/2014/main" id="{68BBB00E-93D5-45D4-81AD-42ECDBAF4F81}"/>
              </a:ext>
            </a:extLst>
          </p:cNvPr>
          <p:cNvSpPr>
            <a:spLocks noGrp="1"/>
          </p:cNvSpPr>
          <p:nvPr>
            <p:ph type="dt" sz="half" idx="10"/>
          </p:nvPr>
        </p:nvSpPr>
        <p:spPr/>
        <p:txBody>
          <a:bodyPr/>
          <a:lstStyle/>
          <a:p>
            <a:r>
              <a:rPr lang="en-GB" dirty="0"/>
              <a:t>28/10/2020</a:t>
            </a:r>
          </a:p>
        </p:txBody>
      </p:sp>
      <p:sp>
        <p:nvSpPr>
          <p:cNvPr id="13" name="Fußzeilenplatzhalter 12">
            <a:extLst>
              <a:ext uri="{FF2B5EF4-FFF2-40B4-BE49-F238E27FC236}">
                <a16:creationId xmlns:a16="http://schemas.microsoft.com/office/drawing/2014/main" id="{990028EB-AD9F-4318-BECC-20A913BC9DAC}"/>
              </a:ext>
            </a:extLst>
          </p:cNvPr>
          <p:cNvSpPr>
            <a:spLocks noGrp="1"/>
          </p:cNvSpPr>
          <p:nvPr>
            <p:ph type="ftr" sz="quarter" idx="11"/>
          </p:nvPr>
        </p:nvSpPr>
        <p:spPr/>
        <p:txBody>
          <a:bodyPr/>
          <a:lstStyle/>
          <a:p>
            <a:r>
              <a:rPr lang="en-GB" dirty="0"/>
              <a:t>FIrat Yusuf Duran</a:t>
            </a:r>
          </a:p>
        </p:txBody>
      </p:sp>
      <p:sp>
        <p:nvSpPr>
          <p:cNvPr id="14" name="Foliennummernplatzhalter 13">
            <a:extLst>
              <a:ext uri="{FF2B5EF4-FFF2-40B4-BE49-F238E27FC236}">
                <a16:creationId xmlns:a16="http://schemas.microsoft.com/office/drawing/2014/main" id="{8276E2CD-4ABA-49B6-A0EA-78FA7B12B918}"/>
              </a:ext>
            </a:extLst>
          </p:cNvPr>
          <p:cNvSpPr>
            <a:spLocks noGrp="1"/>
          </p:cNvSpPr>
          <p:nvPr>
            <p:ph type="sldNum" sz="quarter" idx="12"/>
          </p:nvPr>
        </p:nvSpPr>
        <p:spPr/>
        <p:txBody>
          <a:bodyPr/>
          <a:lstStyle/>
          <a:p>
            <a:fld id="{2C3F270E-F365-436B-AE3C-601809591728}" type="slidenum">
              <a:rPr lang="en-GB" smtClean="0"/>
              <a:t>23</a:t>
            </a:fld>
            <a:endParaRPr lang="en-GB" dirty="0"/>
          </a:p>
        </p:txBody>
      </p:sp>
    </p:spTree>
    <p:extLst>
      <p:ext uri="{BB962C8B-B14F-4D97-AF65-F5344CB8AC3E}">
        <p14:creationId xmlns:p14="http://schemas.microsoft.com/office/powerpoint/2010/main" val="3730289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BF83C7-3885-4AC4-981E-108AFD3EC935}"/>
              </a:ext>
            </a:extLst>
          </p:cNvPr>
          <p:cNvSpPr>
            <a:spLocks noGrp="1"/>
          </p:cNvSpPr>
          <p:nvPr>
            <p:ph type="title"/>
          </p:nvPr>
        </p:nvSpPr>
        <p:spPr/>
        <p:txBody>
          <a:bodyPr/>
          <a:lstStyle/>
          <a:p>
            <a:r>
              <a:rPr lang="de-DE" dirty="0"/>
              <a:t>Allgemein</a:t>
            </a:r>
          </a:p>
        </p:txBody>
      </p:sp>
      <p:sp>
        <p:nvSpPr>
          <p:cNvPr id="3" name="Textplatzhalter 2">
            <a:extLst>
              <a:ext uri="{FF2B5EF4-FFF2-40B4-BE49-F238E27FC236}">
                <a16:creationId xmlns:a16="http://schemas.microsoft.com/office/drawing/2014/main" id="{9427270C-6DCA-494C-A0B1-67024780F9DF}"/>
              </a:ext>
            </a:extLst>
          </p:cNvPr>
          <p:cNvSpPr>
            <a:spLocks noGrp="1"/>
          </p:cNvSpPr>
          <p:nvPr>
            <p:ph type="body" idx="1"/>
          </p:nvPr>
        </p:nvSpPr>
        <p:spPr/>
        <p:txBody>
          <a:bodyPr/>
          <a:lstStyle/>
          <a:p>
            <a:endParaRPr lang="de-DE" dirty="0"/>
          </a:p>
        </p:txBody>
      </p:sp>
      <p:sp>
        <p:nvSpPr>
          <p:cNvPr id="7" name="Datumsplatzhalter 6">
            <a:extLst>
              <a:ext uri="{FF2B5EF4-FFF2-40B4-BE49-F238E27FC236}">
                <a16:creationId xmlns:a16="http://schemas.microsoft.com/office/drawing/2014/main" id="{11E0E651-CC4B-4146-BC6B-511F2AD38806}"/>
              </a:ext>
            </a:extLst>
          </p:cNvPr>
          <p:cNvSpPr>
            <a:spLocks noGrp="1"/>
          </p:cNvSpPr>
          <p:nvPr>
            <p:ph type="dt" sz="half" idx="10"/>
          </p:nvPr>
        </p:nvSpPr>
        <p:spPr/>
        <p:txBody>
          <a:bodyPr/>
          <a:lstStyle/>
          <a:p>
            <a:r>
              <a:rPr lang="en-GB" dirty="0"/>
              <a:t>28/10/2020</a:t>
            </a:r>
          </a:p>
        </p:txBody>
      </p:sp>
      <p:sp>
        <p:nvSpPr>
          <p:cNvPr id="8" name="Fußzeilenplatzhalter 7">
            <a:extLst>
              <a:ext uri="{FF2B5EF4-FFF2-40B4-BE49-F238E27FC236}">
                <a16:creationId xmlns:a16="http://schemas.microsoft.com/office/drawing/2014/main" id="{4A18C907-4B03-457C-AE0D-BDB200EAAF2E}"/>
              </a:ext>
            </a:extLst>
          </p:cNvPr>
          <p:cNvSpPr>
            <a:spLocks noGrp="1"/>
          </p:cNvSpPr>
          <p:nvPr>
            <p:ph type="ftr" sz="quarter" idx="11"/>
          </p:nvPr>
        </p:nvSpPr>
        <p:spPr/>
        <p:txBody>
          <a:bodyPr/>
          <a:lstStyle/>
          <a:p>
            <a:r>
              <a:rPr lang="en-GB" dirty="0"/>
              <a:t>FIrat Yusuf Duran</a:t>
            </a:r>
          </a:p>
        </p:txBody>
      </p:sp>
      <p:sp>
        <p:nvSpPr>
          <p:cNvPr id="9" name="Foliennummernplatzhalter 8">
            <a:extLst>
              <a:ext uri="{FF2B5EF4-FFF2-40B4-BE49-F238E27FC236}">
                <a16:creationId xmlns:a16="http://schemas.microsoft.com/office/drawing/2014/main" id="{02C906D4-6F02-45F8-9493-A37C64812241}"/>
              </a:ext>
            </a:extLst>
          </p:cNvPr>
          <p:cNvSpPr>
            <a:spLocks noGrp="1"/>
          </p:cNvSpPr>
          <p:nvPr>
            <p:ph type="sldNum" sz="quarter" idx="12"/>
          </p:nvPr>
        </p:nvSpPr>
        <p:spPr/>
        <p:txBody>
          <a:bodyPr/>
          <a:lstStyle/>
          <a:p>
            <a:fld id="{2C3F270E-F365-436B-AE3C-601809591728}" type="slidenum">
              <a:rPr lang="en-GB" smtClean="0"/>
              <a:t>3</a:t>
            </a:fld>
            <a:endParaRPr lang="en-GB" dirty="0"/>
          </a:p>
        </p:txBody>
      </p:sp>
    </p:spTree>
    <p:extLst>
      <p:ext uri="{BB962C8B-B14F-4D97-AF65-F5344CB8AC3E}">
        <p14:creationId xmlns:p14="http://schemas.microsoft.com/office/powerpoint/2010/main" val="1633125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4E9843-0952-4436-91D2-F78FF5BFC33F}"/>
              </a:ext>
            </a:extLst>
          </p:cNvPr>
          <p:cNvSpPr>
            <a:spLocks noGrp="1"/>
          </p:cNvSpPr>
          <p:nvPr>
            <p:ph type="title"/>
          </p:nvPr>
        </p:nvSpPr>
        <p:spPr/>
        <p:txBody>
          <a:bodyPr/>
          <a:lstStyle/>
          <a:p>
            <a:r>
              <a:rPr lang="de-DE" dirty="0"/>
              <a:t>Kommunikationsmodell</a:t>
            </a:r>
          </a:p>
        </p:txBody>
      </p:sp>
      <p:sp>
        <p:nvSpPr>
          <p:cNvPr id="3" name="Inhaltsplatzhalter 2">
            <a:extLst>
              <a:ext uri="{FF2B5EF4-FFF2-40B4-BE49-F238E27FC236}">
                <a16:creationId xmlns:a16="http://schemas.microsoft.com/office/drawing/2014/main" id="{439EE2E7-91D6-4D91-AD5F-37E58F0F6AA2}"/>
              </a:ext>
            </a:extLst>
          </p:cNvPr>
          <p:cNvSpPr>
            <a:spLocks noGrp="1"/>
          </p:cNvSpPr>
          <p:nvPr>
            <p:ph idx="1"/>
          </p:nvPr>
        </p:nvSpPr>
        <p:spPr/>
        <p:txBody>
          <a:bodyPr/>
          <a:lstStyle/>
          <a:p>
            <a:r>
              <a:rPr lang="en-GB" dirty="0"/>
              <a:t>Das Sender-</a:t>
            </a:r>
            <a:r>
              <a:rPr lang="de-DE" dirty="0"/>
              <a:t>Empfänger</a:t>
            </a:r>
            <a:r>
              <a:rPr lang="en-GB" dirty="0"/>
              <a:t>-Modell:</a:t>
            </a:r>
          </a:p>
        </p:txBody>
      </p:sp>
      <p:pic>
        <p:nvPicPr>
          <p:cNvPr id="5" name="Grafik 4">
            <a:extLst>
              <a:ext uri="{FF2B5EF4-FFF2-40B4-BE49-F238E27FC236}">
                <a16:creationId xmlns:a16="http://schemas.microsoft.com/office/drawing/2014/main" id="{08E71DA5-5D53-4C38-A312-CD76B8DAC3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6729" y="2636596"/>
            <a:ext cx="9838542" cy="3345104"/>
          </a:xfrm>
          <a:prstGeom prst="rect">
            <a:avLst/>
          </a:prstGeom>
        </p:spPr>
      </p:pic>
      <p:sp>
        <p:nvSpPr>
          <p:cNvPr id="8" name="Datumsplatzhalter 7">
            <a:extLst>
              <a:ext uri="{FF2B5EF4-FFF2-40B4-BE49-F238E27FC236}">
                <a16:creationId xmlns:a16="http://schemas.microsoft.com/office/drawing/2014/main" id="{833DF8AD-8B1A-4383-B15A-C6AD3D2BC21B}"/>
              </a:ext>
            </a:extLst>
          </p:cNvPr>
          <p:cNvSpPr>
            <a:spLocks noGrp="1"/>
          </p:cNvSpPr>
          <p:nvPr>
            <p:ph type="dt" sz="half" idx="10"/>
          </p:nvPr>
        </p:nvSpPr>
        <p:spPr/>
        <p:txBody>
          <a:bodyPr/>
          <a:lstStyle/>
          <a:p>
            <a:r>
              <a:rPr lang="en-GB" dirty="0"/>
              <a:t>28/10/2020</a:t>
            </a:r>
          </a:p>
        </p:txBody>
      </p:sp>
      <p:sp>
        <p:nvSpPr>
          <p:cNvPr id="9" name="Fußzeilenplatzhalter 8">
            <a:extLst>
              <a:ext uri="{FF2B5EF4-FFF2-40B4-BE49-F238E27FC236}">
                <a16:creationId xmlns:a16="http://schemas.microsoft.com/office/drawing/2014/main" id="{1FC7E00D-A4A7-4077-9CEF-FD95ADF6B185}"/>
              </a:ext>
            </a:extLst>
          </p:cNvPr>
          <p:cNvSpPr>
            <a:spLocks noGrp="1"/>
          </p:cNvSpPr>
          <p:nvPr>
            <p:ph type="ftr" sz="quarter" idx="11"/>
          </p:nvPr>
        </p:nvSpPr>
        <p:spPr/>
        <p:txBody>
          <a:bodyPr/>
          <a:lstStyle/>
          <a:p>
            <a:r>
              <a:rPr lang="en-GB" dirty="0"/>
              <a:t>FIrat Yusuf Duran</a:t>
            </a:r>
          </a:p>
        </p:txBody>
      </p:sp>
      <p:sp>
        <p:nvSpPr>
          <p:cNvPr id="10" name="Foliennummernplatzhalter 9">
            <a:extLst>
              <a:ext uri="{FF2B5EF4-FFF2-40B4-BE49-F238E27FC236}">
                <a16:creationId xmlns:a16="http://schemas.microsoft.com/office/drawing/2014/main" id="{81D324EC-E67B-4006-A0B4-003DBCCC3136}"/>
              </a:ext>
            </a:extLst>
          </p:cNvPr>
          <p:cNvSpPr>
            <a:spLocks noGrp="1"/>
          </p:cNvSpPr>
          <p:nvPr>
            <p:ph type="sldNum" sz="quarter" idx="12"/>
          </p:nvPr>
        </p:nvSpPr>
        <p:spPr/>
        <p:txBody>
          <a:bodyPr/>
          <a:lstStyle/>
          <a:p>
            <a:fld id="{2C3F270E-F365-436B-AE3C-601809591728}" type="slidenum">
              <a:rPr lang="en-GB" smtClean="0"/>
              <a:t>4</a:t>
            </a:fld>
            <a:endParaRPr lang="en-GB" dirty="0"/>
          </a:p>
        </p:txBody>
      </p:sp>
    </p:spTree>
    <p:extLst>
      <p:ext uri="{BB962C8B-B14F-4D97-AF65-F5344CB8AC3E}">
        <p14:creationId xmlns:p14="http://schemas.microsoft.com/office/powerpoint/2010/main" val="891931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4A0ABF-0D37-48EC-BD0A-636998A0A89E}"/>
              </a:ext>
            </a:extLst>
          </p:cNvPr>
          <p:cNvSpPr>
            <a:spLocks noGrp="1"/>
          </p:cNvSpPr>
          <p:nvPr>
            <p:ph type="title"/>
          </p:nvPr>
        </p:nvSpPr>
        <p:spPr/>
        <p:txBody>
          <a:bodyPr/>
          <a:lstStyle/>
          <a:p>
            <a:r>
              <a:rPr lang="de-DE" dirty="0"/>
              <a:t>Kommunikationsprotokolle</a:t>
            </a:r>
          </a:p>
        </p:txBody>
      </p:sp>
      <p:sp>
        <p:nvSpPr>
          <p:cNvPr id="3" name="Inhaltsplatzhalter 2">
            <a:extLst>
              <a:ext uri="{FF2B5EF4-FFF2-40B4-BE49-F238E27FC236}">
                <a16:creationId xmlns:a16="http://schemas.microsoft.com/office/drawing/2014/main" id="{05873C8A-0E98-4FF9-8CFE-EFC53E46DC67}"/>
              </a:ext>
            </a:extLst>
          </p:cNvPr>
          <p:cNvSpPr>
            <a:spLocks noGrp="1"/>
          </p:cNvSpPr>
          <p:nvPr>
            <p:ph idx="1"/>
          </p:nvPr>
        </p:nvSpPr>
        <p:spPr/>
        <p:txBody>
          <a:bodyPr/>
          <a:lstStyle/>
          <a:p>
            <a:r>
              <a:rPr lang="de-DE" dirty="0"/>
              <a:t>Es müssen Vereinbarungen getroffen werden, wie die Nachricht verschickt werden soll</a:t>
            </a:r>
          </a:p>
          <a:p>
            <a:pPr marL="0" indent="0">
              <a:buNone/>
            </a:pPr>
            <a:r>
              <a:rPr lang="en-GB" dirty="0">
                <a:sym typeface="Wingdings" panose="05000000000000000000" pitchFamily="2" charset="2"/>
              </a:rPr>
              <a:t></a:t>
            </a:r>
            <a:r>
              <a:rPr lang="de-DE" dirty="0">
                <a:sym typeface="Wingdings" panose="05000000000000000000" pitchFamily="2" charset="2"/>
              </a:rPr>
              <a:t>Protokoll </a:t>
            </a:r>
          </a:p>
          <a:p>
            <a:r>
              <a:rPr lang="de-DE" dirty="0"/>
              <a:t>Eine Sammlung der Vereinbarungen die zur Abwicklung der Kommunikationsvorgänge getroffen werden</a:t>
            </a:r>
          </a:p>
        </p:txBody>
      </p:sp>
      <p:sp>
        <p:nvSpPr>
          <p:cNvPr id="7" name="Datumsplatzhalter 6">
            <a:extLst>
              <a:ext uri="{FF2B5EF4-FFF2-40B4-BE49-F238E27FC236}">
                <a16:creationId xmlns:a16="http://schemas.microsoft.com/office/drawing/2014/main" id="{0B64C0DA-885A-4914-A751-5919A2E6E332}"/>
              </a:ext>
            </a:extLst>
          </p:cNvPr>
          <p:cNvSpPr>
            <a:spLocks noGrp="1"/>
          </p:cNvSpPr>
          <p:nvPr>
            <p:ph type="dt" sz="half" idx="10"/>
          </p:nvPr>
        </p:nvSpPr>
        <p:spPr/>
        <p:txBody>
          <a:bodyPr/>
          <a:lstStyle/>
          <a:p>
            <a:r>
              <a:rPr lang="en-GB" dirty="0"/>
              <a:t>28/10/2020</a:t>
            </a:r>
          </a:p>
        </p:txBody>
      </p:sp>
      <p:sp>
        <p:nvSpPr>
          <p:cNvPr id="8" name="Fußzeilenplatzhalter 7">
            <a:extLst>
              <a:ext uri="{FF2B5EF4-FFF2-40B4-BE49-F238E27FC236}">
                <a16:creationId xmlns:a16="http://schemas.microsoft.com/office/drawing/2014/main" id="{96B5CECA-6242-4039-BF26-6B0A75E730C4}"/>
              </a:ext>
            </a:extLst>
          </p:cNvPr>
          <p:cNvSpPr>
            <a:spLocks noGrp="1"/>
          </p:cNvSpPr>
          <p:nvPr>
            <p:ph type="ftr" sz="quarter" idx="11"/>
          </p:nvPr>
        </p:nvSpPr>
        <p:spPr/>
        <p:txBody>
          <a:bodyPr/>
          <a:lstStyle/>
          <a:p>
            <a:r>
              <a:rPr lang="en-GB" dirty="0"/>
              <a:t>FIrat Yusuf Duran</a:t>
            </a:r>
          </a:p>
        </p:txBody>
      </p:sp>
      <p:sp>
        <p:nvSpPr>
          <p:cNvPr id="9" name="Foliennummernplatzhalter 8">
            <a:extLst>
              <a:ext uri="{FF2B5EF4-FFF2-40B4-BE49-F238E27FC236}">
                <a16:creationId xmlns:a16="http://schemas.microsoft.com/office/drawing/2014/main" id="{1EBE79F4-1065-4A1D-93A4-4C288F6702CD}"/>
              </a:ext>
            </a:extLst>
          </p:cNvPr>
          <p:cNvSpPr>
            <a:spLocks noGrp="1"/>
          </p:cNvSpPr>
          <p:nvPr>
            <p:ph type="sldNum" sz="quarter" idx="12"/>
          </p:nvPr>
        </p:nvSpPr>
        <p:spPr/>
        <p:txBody>
          <a:bodyPr/>
          <a:lstStyle/>
          <a:p>
            <a:fld id="{2C3F270E-F365-436B-AE3C-601809591728}" type="slidenum">
              <a:rPr lang="en-GB" smtClean="0"/>
              <a:t>5</a:t>
            </a:fld>
            <a:endParaRPr lang="en-GB" dirty="0"/>
          </a:p>
        </p:txBody>
      </p:sp>
    </p:spTree>
    <p:extLst>
      <p:ext uri="{BB962C8B-B14F-4D97-AF65-F5344CB8AC3E}">
        <p14:creationId xmlns:p14="http://schemas.microsoft.com/office/powerpoint/2010/main" val="3264749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E5B8C2-53C6-4606-B211-B8561E647D0C}"/>
              </a:ext>
            </a:extLst>
          </p:cNvPr>
          <p:cNvSpPr>
            <a:spLocks noGrp="1"/>
          </p:cNvSpPr>
          <p:nvPr>
            <p:ph type="title"/>
          </p:nvPr>
        </p:nvSpPr>
        <p:spPr/>
        <p:txBody>
          <a:bodyPr/>
          <a:lstStyle/>
          <a:p>
            <a:r>
              <a:rPr lang="de-DE" dirty="0"/>
              <a:t>Simplex- / Duplex-Verfahren</a:t>
            </a:r>
          </a:p>
        </p:txBody>
      </p:sp>
      <p:sp>
        <p:nvSpPr>
          <p:cNvPr id="3" name="Inhaltsplatzhalter 2">
            <a:extLst>
              <a:ext uri="{FF2B5EF4-FFF2-40B4-BE49-F238E27FC236}">
                <a16:creationId xmlns:a16="http://schemas.microsoft.com/office/drawing/2014/main" id="{FD416295-C303-4ABE-B3C6-F4CF465EA5BF}"/>
              </a:ext>
            </a:extLst>
          </p:cNvPr>
          <p:cNvSpPr>
            <a:spLocks noGrp="1"/>
          </p:cNvSpPr>
          <p:nvPr>
            <p:ph idx="1"/>
          </p:nvPr>
        </p:nvSpPr>
        <p:spPr>
          <a:xfrm>
            <a:off x="731668" y="1807870"/>
            <a:ext cx="1700814" cy="491447"/>
          </a:xfrm>
        </p:spPr>
        <p:txBody>
          <a:bodyPr/>
          <a:lstStyle/>
          <a:p>
            <a:pPr marL="0" indent="0">
              <a:buNone/>
            </a:pPr>
            <a:r>
              <a:rPr lang="de-DE" dirty="0"/>
              <a:t>Simplex</a:t>
            </a:r>
          </a:p>
        </p:txBody>
      </p:sp>
      <p:pic>
        <p:nvPicPr>
          <p:cNvPr id="5" name="Grafik 4">
            <a:extLst>
              <a:ext uri="{FF2B5EF4-FFF2-40B4-BE49-F238E27FC236}">
                <a16:creationId xmlns:a16="http://schemas.microsoft.com/office/drawing/2014/main" id="{8198E77F-1977-4B21-820F-CF5B48ED7B4C}"/>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6096000" y="2053593"/>
            <a:ext cx="4562475" cy="2457450"/>
          </a:xfrm>
          <a:prstGeom prst="rect">
            <a:avLst/>
          </a:prstGeom>
        </p:spPr>
      </p:pic>
      <p:pic>
        <p:nvPicPr>
          <p:cNvPr id="4" name="Grafik 3">
            <a:extLst>
              <a:ext uri="{FF2B5EF4-FFF2-40B4-BE49-F238E27FC236}">
                <a16:creationId xmlns:a16="http://schemas.microsoft.com/office/drawing/2014/main" id="{99A3177C-EB19-4152-AE4E-EF4D3BF02C2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59027" y="2214978"/>
            <a:ext cx="4162425" cy="1476375"/>
          </a:xfrm>
          <a:prstGeom prst="rect">
            <a:avLst/>
          </a:prstGeom>
        </p:spPr>
      </p:pic>
      <p:sp>
        <p:nvSpPr>
          <p:cNvPr id="6" name="Textfeld 5">
            <a:extLst>
              <a:ext uri="{FF2B5EF4-FFF2-40B4-BE49-F238E27FC236}">
                <a16:creationId xmlns:a16="http://schemas.microsoft.com/office/drawing/2014/main" id="{B508652B-3572-4DF5-B6F9-C0EB7E2E7B46}"/>
              </a:ext>
            </a:extLst>
          </p:cNvPr>
          <p:cNvSpPr txBox="1"/>
          <p:nvPr/>
        </p:nvSpPr>
        <p:spPr>
          <a:xfrm>
            <a:off x="6613865" y="1807870"/>
            <a:ext cx="1193917" cy="523220"/>
          </a:xfrm>
          <a:prstGeom prst="rect">
            <a:avLst/>
          </a:prstGeom>
          <a:noFill/>
        </p:spPr>
        <p:txBody>
          <a:bodyPr wrap="none" rtlCol="0">
            <a:spAutoFit/>
          </a:bodyPr>
          <a:lstStyle/>
          <a:p>
            <a:r>
              <a:rPr lang="de-DE" sz="2800" dirty="0"/>
              <a:t>Duplex</a:t>
            </a:r>
          </a:p>
        </p:txBody>
      </p:sp>
      <p:sp>
        <p:nvSpPr>
          <p:cNvPr id="7" name="Textfeld 6">
            <a:extLst>
              <a:ext uri="{FF2B5EF4-FFF2-40B4-BE49-F238E27FC236}">
                <a16:creationId xmlns:a16="http://schemas.microsoft.com/office/drawing/2014/main" id="{A99458BF-D9AD-4985-85E8-DC8C18304775}"/>
              </a:ext>
            </a:extLst>
          </p:cNvPr>
          <p:cNvSpPr txBox="1"/>
          <p:nvPr/>
        </p:nvSpPr>
        <p:spPr>
          <a:xfrm>
            <a:off x="838200" y="4511043"/>
            <a:ext cx="3288593" cy="523220"/>
          </a:xfrm>
          <a:prstGeom prst="rect">
            <a:avLst/>
          </a:prstGeom>
          <a:noFill/>
        </p:spPr>
        <p:txBody>
          <a:bodyPr wrap="none" rtlCol="0">
            <a:spAutoFit/>
          </a:bodyPr>
          <a:lstStyle/>
          <a:p>
            <a:r>
              <a:rPr lang="de-DE" sz="2800" dirty="0"/>
              <a:t>Halfduplex-Verfahren</a:t>
            </a:r>
          </a:p>
        </p:txBody>
      </p:sp>
      <p:pic>
        <p:nvPicPr>
          <p:cNvPr id="8" name="Grafik 7">
            <a:extLst>
              <a:ext uri="{FF2B5EF4-FFF2-40B4-BE49-F238E27FC236}">
                <a16:creationId xmlns:a16="http://schemas.microsoft.com/office/drawing/2014/main" id="{87054BCA-99EC-40EB-BB36-8C5BA52E90D3}"/>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4095750" y="4587875"/>
            <a:ext cx="4000500" cy="1905000"/>
          </a:xfrm>
          <a:prstGeom prst="rect">
            <a:avLst/>
          </a:prstGeom>
        </p:spPr>
      </p:pic>
      <p:sp>
        <p:nvSpPr>
          <p:cNvPr id="9" name="Textfeld 8">
            <a:extLst>
              <a:ext uri="{FF2B5EF4-FFF2-40B4-BE49-F238E27FC236}">
                <a16:creationId xmlns:a16="http://schemas.microsoft.com/office/drawing/2014/main" id="{C7486AED-7915-471E-904C-7F399A98B7D9}"/>
              </a:ext>
            </a:extLst>
          </p:cNvPr>
          <p:cNvSpPr txBox="1"/>
          <p:nvPr/>
        </p:nvSpPr>
        <p:spPr>
          <a:xfrm>
            <a:off x="838200" y="3506687"/>
            <a:ext cx="3511858" cy="369332"/>
          </a:xfrm>
          <a:prstGeom prst="rect">
            <a:avLst/>
          </a:prstGeom>
          <a:noFill/>
        </p:spPr>
        <p:txBody>
          <a:bodyPr wrap="square" rtlCol="0">
            <a:spAutoFit/>
          </a:bodyPr>
          <a:lstStyle/>
          <a:p>
            <a:pPr marL="285750" indent="-285750">
              <a:buFont typeface="Arial" panose="020B0604020202020204" pitchFamily="34" charset="0"/>
              <a:buChar char="•"/>
            </a:pPr>
            <a:r>
              <a:rPr lang="de-DE" dirty="0"/>
              <a:t>Einseitig</a:t>
            </a:r>
          </a:p>
        </p:txBody>
      </p:sp>
      <p:sp>
        <p:nvSpPr>
          <p:cNvPr id="10" name="Textfeld 9">
            <a:extLst>
              <a:ext uri="{FF2B5EF4-FFF2-40B4-BE49-F238E27FC236}">
                <a16:creationId xmlns:a16="http://schemas.microsoft.com/office/drawing/2014/main" id="{D5D8CB2E-4F83-4A8D-908C-9BC2FCF43514}"/>
              </a:ext>
            </a:extLst>
          </p:cNvPr>
          <p:cNvSpPr txBox="1"/>
          <p:nvPr/>
        </p:nvSpPr>
        <p:spPr>
          <a:xfrm>
            <a:off x="6613865" y="4180127"/>
            <a:ext cx="3595455" cy="646331"/>
          </a:xfrm>
          <a:prstGeom prst="rect">
            <a:avLst/>
          </a:prstGeom>
          <a:noFill/>
        </p:spPr>
        <p:txBody>
          <a:bodyPr wrap="square" rtlCol="0">
            <a:spAutoFit/>
          </a:bodyPr>
          <a:lstStyle/>
          <a:p>
            <a:pPr marL="285750" indent="-285750">
              <a:buFont typeface="Arial" panose="020B0604020202020204" pitchFamily="34" charset="0"/>
              <a:buChar char="•"/>
            </a:pPr>
            <a:r>
              <a:rPr lang="de-DE" dirty="0"/>
              <a:t>Beidseitig</a:t>
            </a:r>
          </a:p>
          <a:p>
            <a:pPr marL="285750" indent="-285750">
              <a:buFont typeface="Arial" panose="020B0604020202020204" pitchFamily="34" charset="0"/>
              <a:buChar char="•"/>
            </a:pPr>
            <a:r>
              <a:rPr lang="de-DE" dirty="0"/>
              <a:t>3 Leitungen</a:t>
            </a:r>
          </a:p>
        </p:txBody>
      </p:sp>
      <p:sp>
        <p:nvSpPr>
          <p:cNvPr id="11" name="Textfeld 10">
            <a:extLst>
              <a:ext uri="{FF2B5EF4-FFF2-40B4-BE49-F238E27FC236}">
                <a16:creationId xmlns:a16="http://schemas.microsoft.com/office/drawing/2014/main" id="{78FCD153-5E28-43AD-8733-B2054BEFC4CB}"/>
              </a:ext>
            </a:extLst>
          </p:cNvPr>
          <p:cNvSpPr txBox="1"/>
          <p:nvPr/>
        </p:nvSpPr>
        <p:spPr>
          <a:xfrm>
            <a:off x="8229601" y="5034263"/>
            <a:ext cx="3826276" cy="923330"/>
          </a:xfrm>
          <a:prstGeom prst="rect">
            <a:avLst/>
          </a:prstGeom>
          <a:noFill/>
        </p:spPr>
        <p:txBody>
          <a:bodyPr wrap="square" rtlCol="0">
            <a:spAutoFit/>
          </a:bodyPr>
          <a:lstStyle/>
          <a:p>
            <a:pPr marL="285750" indent="-285750">
              <a:buFont typeface="Arial" panose="020B0604020202020204" pitchFamily="34" charset="0"/>
              <a:buChar char="•"/>
            </a:pPr>
            <a:r>
              <a:rPr lang="de-DE" dirty="0"/>
              <a:t>2 Leitungen </a:t>
            </a:r>
          </a:p>
          <a:p>
            <a:pPr marL="285750" indent="-285750">
              <a:buFont typeface="Arial" panose="020B0604020202020204" pitchFamily="34" charset="0"/>
              <a:buChar char="•"/>
            </a:pPr>
            <a:r>
              <a:rPr lang="de-DE" dirty="0"/>
              <a:t>Leuchtet nur wenn beide Schalter betätigt sind</a:t>
            </a:r>
          </a:p>
        </p:txBody>
      </p:sp>
      <p:sp>
        <p:nvSpPr>
          <p:cNvPr id="15" name="Datumsplatzhalter 14">
            <a:extLst>
              <a:ext uri="{FF2B5EF4-FFF2-40B4-BE49-F238E27FC236}">
                <a16:creationId xmlns:a16="http://schemas.microsoft.com/office/drawing/2014/main" id="{F0004CFF-DCF0-4845-8739-6853ACE320F7}"/>
              </a:ext>
            </a:extLst>
          </p:cNvPr>
          <p:cNvSpPr>
            <a:spLocks noGrp="1"/>
          </p:cNvSpPr>
          <p:nvPr>
            <p:ph type="dt" sz="half" idx="10"/>
          </p:nvPr>
        </p:nvSpPr>
        <p:spPr/>
        <p:txBody>
          <a:bodyPr/>
          <a:lstStyle/>
          <a:p>
            <a:r>
              <a:rPr lang="en-GB" dirty="0"/>
              <a:t>28/10/2020</a:t>
            </a:r>
          </a:p>
        </p:txBody>
      </p:sp>
      <p:sp>
        <p:nvSpPr>
          <p:cNvPr id="16" name="Fußzeilenplatzhalter 15">
            <a:extLst>
              <a:ext uri="{FF2B5EF4-FFF2-40B4-BE49-F238E27FC236}">
                <a16:creationId xmlns:a16="http://schemas.microsoft.com/office/drawing/2014/main" id="{922A473B-725A-4EC0-9D06-B8B6C26DABDE}"/>
              </a:ext>
            </a:extLst>
          </p:cNvPr>
          <p:cNvSpPr>
            <a:spLocks noGrp="1"/>
          </p:cNvSpPr>
          <p:nvPr>
            <p:ph type="ftr" sz="quarter" idx="11"/>
          </p:nvPr>
        </p:nvSpPr>
        <p:spPr/>
        <p:txBody>
          <a:bodyPr/>
          <a:lstStyle/>
          <a:p>
            <a:r>
              <a:rPr lang="en-GB" dirty="0"/>
              <a:t>FIrat Yusuf Duran</a:t>
            </a:r>
          </a:p>
        </p:txBody>
      </p:sp>
      <p:sp>
        <p:nvSpPr>
          <p:cNvPr id="17" name="Foliennummernplatzhalter 16">
            <a:extLst>
              <a:ext uri="{FF2B5EF4-FFF2-40B4-BE49-F238E27FC236}">
                <a16:creationId xmlns:a16="http://schemas.microsoft.com/office/drawing/2014/main" id="{C100757D-117E-4DBD-91CF-0965C2763621}"/>
              </a:ext>
            </a:extLst>
          </p:cNvPr>
          <p:cNvSpPr>
            <a:spLocks noGrp="1"/>
          </p:cNvSpPr>
          <p:nvPr>
            <p:ph type="sldNum" sz="quarter" idx="12"/>
          </p:nvPr>
        </p:nvSpPr>
        <p:spPr/>
        <p:txBody>
          <a:bodyPr/>
          <a:lstStyle/>
          <a:p>
            <a:fld id="{2C3F270E-F365-436B-AE3C-601809591728}" type="slidenum">
              <a:rPr lang="en-GB" smtClean="0"/>
              <a:t>6</a:t>
            </a:fld>
            <a:endParaRPr lang="en-GB" dirty="0"/>
          </a:p>
        </p:txBody>
      </p:sp>
    </p:spTree>
    <p:extLst>
      <p:ext uri="{BB962C8B-B14F-4D97-AF65-F5344CB8AC3E}">
        <p14:creationId xmlns:p14="http://schemas.microsoft.com/office/powerpoint/2010/main" val="3986756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7A4A18-3EC3-44C8-9B69-75B6DD44DD08}"/>
              </a:ext>
            </a:extLst>
          </p:cNvPr>
          <p:cNvSpPr>
            <a:spLocks noGrp="1"/>
          </p:cNvSpPr>
          <p:nvPr>
            <p:ph type="title"/>
          </p:nvPr>
        </p:nvSpPr>
        <p:spPr/>
        <p:txBody>
          <a:bodyPr/>
          <a:lstStyle/>
          <a:p>
            <a:r>
              <a:rPr lang="de-DE" dirty="0"/>
              <a:t>Schichtenmodell</a:t>
            </a:r>
          </a:p>
        </p:txBody>
      </p:sp>
      <p:pic>
        <p:nvPicPr>
          <p:cNvPr id="5" name="Inhaltsplatzhalter 4">
            <a:extLst>
              <a:ext uri="{FF2B5EF4-FFF2-40B4-BE49-F238E27FC236}">
                <a16:creationId xmlns:a16="http://schemas.microsoft.com/office/drawing/2014/main" id="{BAEFCF3E-F2E0-44CD-93E4-F50C02175ED7}"/>
              </a:ext>
            </a:extLst>
          </p:cNvPr>
          <p:cNvPicPr>
            <a:picLocks noGrp="1" noChangeAspect="1"/>
          </p:cNvPicPr>
          <p:nvPr>
            <p:ph idx="1"/>
          </p:nvPr>
        </p:nvPicPr>
        <p:blipFill>
          <a:blip r:embed="rId2">
            <a:clrChange>
              <a:clrFrom>
                <a:srgbClr val="FFFFFF"/>
              </a:clrFrom>
              <a:clrTo>
                <a:srgbClr val="FFFFFF">
                  <a:alpha val="0"/>
                </a:srgbClr>
              </a:clrTo>
            </a:clrChange>
          </a:blip>
          <a:stretch>
            <a:fillRect/>
          </a:stretch>
        </p:blipFill>
        <p:spPr>
          <a:xfrm>
            <a:off x="709471" y="1428750"/>
            <a:ext cx="10925458" cy="4887705"/>
          </a:xfrm>
          <a:prstGeom prst="rect">
            <a:avLst/>
          </a:prstGeom>
        </p:spPr>
      </p:pic>
      <p:sp>
        <p:nvSpPr>
          <p:cNvPr id="7" name="Datumsplatzhalter 6">
            <a:extLst>
              <a:ext uri="{FF2B5EF4-FFF2-40B4-BE49-F238E27FC236}">
                <a16:creationId xmlns:a16="http://schemas.microsoft.com/office/drawing/2014/main" id="{9D81AEE3-2A84-40EB-9085-6DFE04ECA08A}"/>
              </a:ext>
            </a:extLst>
          </p:cNvPr>
          <p:cNvSpPr>
            <a:spLocks noGrp="1"/>
          </p:cNvSpPr>
          <p:nvPr>
            <p:ph type="dt" sz="half" idx="10"/>
          </p:nvPr>
        </p:nvSpPr>
        <p:spPr/>
        <p:txBody>
          <a:bodyPr/>
          <a:lstStyle/>
          <a:p>
            <a:r>
              <a:rPr lang="en-GB" dirty="0"/>
              <a:t>28/10/2020</a:t>
            </a:r>
          </a:p>
        </p:txBody>
      </p:sp>
      <p:sp>
        <p:nvSpPr>
          <p:cNvPr id="8" name="Fußzeilenplatzhalter 7">
            <a:extLst>
              <a:ext uri="{FF2B5EF4-FFF2-40B4-BE49-F238E27FC236}">
                <a16:creationId xmlns:a16="http://schemas.microsoft.com/office/drawing/2014/main" id="{7FF33022-8C3D-426E-A9EB-28DE43C62C04}"/>
              </a:ext>
            </a:extLst>
          </p:cNvPr>
          <p:cNvSpPr>
            <a:spLocks noGrp="1"/>
          </p:cNvSpPr>
          <p:nvPr>
            <p:ph type="ftr" sz="quarter" idx="11"/>
          </p:nvPr>
        </p:nvSpPr>
        <p:spPr/>
        <p:txBody>
          <a:bodyPr/>
          <a:lstStyle/>
          <a:p>
            <a:r>
              <a:rPr lang="en-GB" dirty="0"/>
              <a:t>FIrat Yusuf Duran</a:t>
            </a:r>
          </a:p>
        </p:txBody>
      </p:sp>
      <p:sp>
        <p:nvSpPr>
          <p:cNvPr id="9" name="Foliennummernplatzhalter 8">
            <a:extLst>
              <a:ext uri="{FF2B5EF4-FFF2-40B4-BE49-F238E27FC236}">
                <a16:creationId xmlns:a16="http://schemas.microsoft.com/office/drawing/2014/main" id="{308A3772-2429-4213-8B02-57616B3186B1}"/>
              </a:ext>
            </a:extLst>
          </p:cNvPr>
          <p:cNvSpPr>
            <a:spLocks noGrp="1"/>
          </p:cNvSpPr>
          <p:nvPr>
            <p:ph type="sldNum" sz="quarter" idx="12"/>
          </p:nvPr>
        </p:nvSpPr>
        <p:spPr/>
        <p:txBody>
          <a:bodyPr/>
          <a:lstStyle/>
          <a:p>
            <a:fld id="{2C3F270E-F365-436B-AE3C-601809591728}" type="slidenum">
              <a:rPr lang="en-GB" smtClean="0"/>
              <a:t>7</a:t>
            </a:fld>
            <a:endParaRPr lang="en-GB" dirty="0"/>
          </a:p>
        </p:txBody>
      </p:sp>
    </p:spTree>
    <p:extLst>
      <p:ext uri="{BB962C8B-B14F-4D97-AF65-F5344CB8AC3E}">
        <p14:creationId xmlns:p14="http://schemas.microsoft.com/office/powerpoint/2010/main" val="3816855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B9AB9D-8E4D-4091-BCE9-328909EA9043}"/>
              </a:ext>
            </a:extLst>
          </p:cNvPr>
          <p:cNvSpPr>
            <a:spLocks noGrp="1"/>
          </p:cNvSpPr>
          <p:nvPr>
            <p:ph type="title"/>
          </p:nvPr>
        </p:nvSpPr>
        <p:spPr/>
        <p:txBody>
          <a:bodyPr/>
          <a:lstStyle/>
          <a:p>
            <a:r>
              <a:rPr lang="de-DE" dirty="0"/>
              <a:t>Serielle Schnittstelle</a:t>
            </a:r>
          </a:p>
        </p:txBody>
      </p:sp>
      <p:sp>
        <p:nvSpPr>
          <p:cNvPr id="3" name="Inhaltsplatzhalter 2">
            <a:extLst>
              <a:ext uri="{FF2B5EF4-FFF2-40B4-BE49-F238E27FC236}">
                <a16:creationId xmlns:a16="http://schemas.microsoft.com/office/drawing/2014/main" id="{A86F82F8-26AC-4C7F-8C58-25E76A68F592}"/>
              </a:ext>
            </a:extLst>
          </p:cNvPr>
          <p:cNvSpPr>
            <a:spLocks noGrp="1"/>
          </p:cNvSpPr>
          <p:nvPr>
            <p:ph idx="1"/>
          </p:nvPr>
        </p:nvSpPr>
        <p:spPr/>
        <p:txBody>
          <a:bodyPr/>
          <a:lstStyle/>
          <a:p>
            <a:r>
              <a:rPr lang="de-DE" dirty="0"/>
              <a:t>Daten werden bitweise übertragen</a:t>
            </a:r>
          </a:p>
          <a:p>
            <a:r>
              <a:rPr lang="de-DE" dirty="0"/>
              <a:t>RTS = </a:t>
            </a:r>
            <a:r>
              <a:rPr lang="en-GB" dirty="0"/>
              <a:t>Request to Send (Senden)</a:t>
            </a:r>
            <a:endParaRPr lang="de-DE" dirty="0"/>
          </a:p>
          <a:p>
            <a:r>
              <a:rPr lang="de-DE" dirty="0"/>
              <a:t>CTS = Clear to Send (Empfangen)</a:t>
            </a:r>
          </a:p>
          <a:p>
            <a:r>
              <a:rPr lang="de-DE" dirty="0"/>
              <a:t>GND = Ground (Erdung)</a:t>
            </a:r>
          </a:p>
        </p:txBody>
      </p:sp>
      <p:pic>
        <p:nvPicPr>
          <p:cNvPr id="5" name="Grafik 4">
            <a:extLst>
              <a:ext uri="{FF2B5EF4-FFF2-40B4-BE49-F238E27FC236}">
                <a16:creationId xmlns:a16="http://schemas.microsoft.com/office/drawing/2014/main" id="{AFA645A0-50CF-4F3C-BB27-35757BBC9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7469" y="365125"/>
            <a:ext cx="3526331" cy="2647087"/>
          </a:xfrm>
          <a:prstGeom prst="rect">
            <a:avLst/>
          </a:prstGeom>
        </p:spPr>
      </p:pic>
      <p:sp>
        <p:nvSpPr>
          <p:cNvPr id="8" name="Datumsplatzhalter 7">
            <a:extLst>
              <a:ext uri="{FF2B5EF4-FFF2-40B4-BE49-F238E27FC236}">
                <a16:creationId xmlns:a16="http://schemas.microsoft.com/office/drawing/2014/main" id="{847C4351-B6D5-4AE3-9A30-3A8E7A5794D5}"/>
              </a:ext>
            </a:extLst>
          </p:cNvPr>
          <p:cNvSpPr>
            <a:spLocks noGrp="1"/>
          </p:cNvSpPr>
          <p:nvPr>
            <p:ph type="dt" sz="half" idx="10"/>
          </p:nvPr>
        </p:nvSpPr>
        <p:spPr/>
        <p:txBody>
          <a:bodyPr/>
          <a:lstStyle/>
          <a:p>
            <a:r>
              <a:rPr lang="en-GB" dirty="0"/>
              <a:t>28/10/2020</a:t>
            </a:r>
          </a:p>
        </p:txBody>
      </p:sp>
      <p:sp>
        <p:nvSpPr>
          <p:cNvPr id="9" name="Fußzeilenplatzhalter 8">
            <a:extLst>
              <a:ext uri="{FF2B5EF4-FFF2-40B4-BE49-F238E27FC236}">
                <a16:creationId xmlns:a16="http://schemas.microsoft.com/office/drawing/2014/main" id="{3E61D8FF-9FFC-45C8-BE23-BA3644958B41}"/>
              </a:ext>
            </a:extLst>
          </p:cNvPr>
          <p:cNvSpPr>
            <a:spLocks noGrp="1"/>
          </p:cNvSpPr>
          <p:nvPr>
            <p:ph type="ftr" sz="quarter" idx="11"/>
          </p:nvPr>
        </p:nvSpPr>
        <p:spPr/>
        <p:txBody>
          <a:bodyPr/>
          <a:lstStyle/>
          <a:p>
            <a:r>
              <a:rPr lang="en-GB" dirty="0"/>
              <a:t>FIrat Yusuf Duran</a:t>
            </a:r>
          </a:p>
        </p:txBody>
      </p:sp>
      <p:sp>
        <p:nvSpPr>
          <p:cNvPr id="10" name="Foliennummernplatzhalter 9">
            <a:extLst>
              <a:ext uri="{FF2B5EF4-FFF2-40B4-BE49-F238E27FC236}">
                <a16:creationId xmlns:a16="http://schemas.microsoft.com/office/drawing/2014/main" id="{6F50C375-9D02-4D44-B65E-380D17D1F9D3}"/>
              </a:ext>
            </a:extLst>
          </p:cNvPr>
          <p:cNvSpPr>
            <a:spLocks noGrp="1"/>
          </p:cNvSpPr>
          <p:nvPr>
            <p:ph type="sldNum" sz="quarter" idx="12"/>
          </p:nvPr>
        </p:nvSpPr>
        <p:spPr/>
        <p:txBody>
          <a:bodyPr/>
          <a:lstStyle/>
          <a:p>
            <a:fld id="{2C3F270E-F365-436B-AE3C-601809591728}" type="slidenum">
              <a:rPr lang="en-GB" smtClean="0"/>
              <a:t>8</a:t>
            </a:fld>
            <a:endParaRPr lang="en-GB" dirty="0"/>
          </a:p>
        </p:txBody>
      </p:sp>
    </p:spTree>
    <p:extLst>
      <p:ext uri="{BB962C8B-B14F-4D97-AF65-F5344CB8AC3E}">
        <p14:creationId xmlns:p14="http://schemas.microsoft.com/office/powerpoint/2010/main" val="4288185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4F759F-336D-4979-AFA4-9FEA977DFA82}"/>
              </a:ext>
            </a:extLst>
          </p:cNvPr>
          <p:cNvSpPr>
            <a:spLocks noGrp="1"/>
          </p:cNvSpPr>
          <p:nvPr>
            <p:ph type="title"/>
          </p:nvPr>
        </p:nvSpPr>
        <p:spPr/>
        <p:txBody>
          <a:bodyPr/>
          <a:lstStyle/>
          <a:p>
            <a:r>
              <a:rPr lang="de-DE" dirty="0"/>
              <a:t>Rahmen &amp; Sicherung</a:t>
            </a:r>
          </a:p>
        </p:txBody>
      </p:sp>
      <p:sp>
        <p:nvSpPr>
          <p:cNvPr id="3" name="Textplatzhalter 2">
            <a:extLst>
              <a:ext uri="{FF2B5EF4-FFF2-40B4-BE49-F238E27FC236}">
                <a16:creationId xmlns:a16="http://schemas.microsoft.com/office/drawing/2014/main" id="{36F68823-6312-4D22-8880-43EFA2678309}"/>
              </a:ext>
            </a:extLst>
          </p:cNvPr>
          <p:cNvSpPr>
            <a:spLocks noGrp="1"/>
          </p:cNvSpPr>
          <p:nvPr>
            <p:ph type="body" idx="1"/>
          </p:nvPr>
        </p:nvSpPr>
        <p:spPr/>
        <p:txBody>
          <a:bodyPr/>
          <a:lstStyle/>
          <a:p>
            <a:endParaRPr lang="de-DE" dirty="0"/>
          </a:p>
        </p:txBody>
      </p:sp>
      <p:sp>
        <p:nvSpPr>
          <p:cNvPr id="7" name="Datumsplatzhalter 6">
            <a:extLst>
              <a:ext uri="{FF2B5EF4-FFF2-40B4-BE49-F238E27FC236}">
                <a16:creationId xmlns:a16="http://schemas.microsoft.com/office/drawing/2014/main" id="{0200269F-2D8A-45CC-AF6A-C00E23912B2C}"/>
              </a:ext>
            </a:extLst>
          </p:cNvPr>
          <p:cNvSpPr>
            <a:spLocks noGrp="1"/>
          </p:cNvSpPr>
          <p:nvPr>
            <p:ph type="dt" sz="half" idx="10"/>
          </p:nvPr>
        </p:nvSpPr>
        <p:spPr/>
        <p:txBody>
          <a:bodyPr/>
          <a:lstStyle/>
          <a:p>
            <a:r>
              <a:rPr lang="en-GB" dirty="0"/>
              <a:t>28/10/2020</a:t>
            </a:r>
          </a:p>
        </p:txBody>
      </p:sp>
      <p:sp>
        <p:nvSpPr>
          <p:cNvPr id="8" name="Fußzeilenplatzhalter 7">
            <a:extLst>
              <a:ext uri="{FF2B5EF4-FFF2-40B4-BE49-F238E27FC236}">
                <a16:creationId xmlns:a16="http://schemas.microsoft.com/office/drawing/2014/main" id="{C1521323-C4DA-4AFC-AC30-54FF0FE8EECB}"/>
              </a:ext>
            </a:extLst>
          </p:cNvPr>
          <p:cNvSpPr>
            <a:spLocks noGrp="1"/>
          </p:cNvSpPr>
          <p:nvPr>
            <p:ph type="ftr" sz="quarter" idx="11"/>
          </p:nvPr>
        </p:nvSpPr>
        <p:spPr/>
        <p:txBody>
          <a:bodyPr/>
          <a:lstStyle/>
          <a:p>
            <a:r>
              <a:rPr lang="en-GB" dirty="0"/>
              <a:t>FIrat Yusuf Duran</a:t>
            </a:r>
          </a:p>
        </p:txBody>
      </p:sp>
      <p:sp>
        <p:nvSpPr>
          <p:cNvPr id="9" name="Foliennummernplatzhalter 8">
            <a:extLst>
              <a:ext uri="{FF2B5EF4-FFF2-40B4-BE49-F238E27FC236}">
                <a16:creationId xmlns:a16="http://schemas.microsoft.com/office/drawing/2014/main" id="{41055D7A-3DF0-45E8-AE20-DC1846333904}"/>
              </a:ext>
            </a:extLst>
          </p:cNvPr>
          <p:cNvSpPr>
            <a:spLocks noGrp="1"/>
          </p:cNvSpPr>
          <p:nvPr>
            <p:ph type="sldNum" sz="quarter" idx="12"/>
          </p:nvPr>
        </p:nvSpPr>
        <p:spPr/>
        <p:txBody>
          <a:bodyPr/>
          <a:lstStyle/>
          <a:p>
            <a:fld id="{2C3F270E-F365-436B-AE3C-601809591728}" type="slidenum">
              <a:rPr lang="en-GB" smtClean="0"/>
              <a:t>9</a:t>
            </a:fld>
            <a:endParaRPr lang="en-GB" dirty="0"/>
          </a:p>
        </p:txBody>
      </p:sp>
    </p:spTree>
    <p:extLst>
      <p:ext uri="{BB962C8B-B14F-4D97-AF65-F5344CB8AC3E}">
        <p14:creationId xmlns:p14="http://schemas.microsoft.com/office/powerpoint/2010/main" val="81820931"/>
      </p:ext>
    </p:extLst>
  </p:cSld>
  <p:clrMapOvr>
    <a:masterClrMapping/>
  </p:clrMapOvr>
</p:sld>
</file>

<file path=ppt/theme/theme1.xml><?xml version="1.0" encoding="utf-8"?>
<a:theme xmlns:a="http://schemas.openxmlformats.org/drawingml/2006/main" name="Ausschnitt">
  <a:themeElements>
    <a:clrScheme name="Ausschnitt">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Ausschnitt">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Ausschnitt">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B2E779D8476359498BF4192D7640E0E1" ma:contentTypeVersion="12" ma:contentTypeDescription="Ein neues Dokument erstellen." ma:contentTypeScope="" ma:versionID="1201bfafe7471f4fc7d416434498dea4">
  <xsd:schema xmlns:xsd="http://www.w3.org/2001/XMLSchema" xmlns:xs="http://www.w3.org/2001/XMLSchema" xmlns:p="http://schemas.microsoft.com/office/2006/metadata/properties" xmlns:ns3="1443af53-47c3-483a-87fe-576012c9fbca" xmlns:ns4="bc86bb1e-4e5e-4754-9a75-14396fe2dc19" targetNamespace="http://schemas.microsoft.com/office/2006/metadata/properties" ma:root="true" ma:fieldsID="9d535a685dfcc3446d2c89469c35ea69" ns3:_="" ns4:_="">
    <xsd:import namespace="1443af53-47c3-483a-87fe-576012c9fbca"/>
    <xsd:import namespace="bc86bb1e-4e5e-4754-9a75-14396fe2dc1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43af53-47c3-483a-87fe-576012c9fb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c86bb1e-4e5e-4754-9a75-14396fe2dc19" elementFormDefault="qualified">
    <xsd:import namespace="http://schemas.microsoft.com/office/2006/documentManagement/types"/>
    <xsd:import namespace="http://schemas.microsoft.com/office/infopath/2007/PartnerControls"/>
    <xsd:element name="SharedWithUsers" ma:index="16"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Freigegeben für - Details" ma:internalName="SharedWithDetails" ma:readOnly="true">
      <xsd:simpleType>
        <xsd:restriction base="dms:Note">
          <xsd:maxLength value="255"/>
        </xsd:restriction>
      </xsd:simpleType>
    </xsd:element>
    <xsd:element name="SharingHintHash" ma:index="18" nillable="true" ma:displayName="Freigabehinweis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1D90F8-D494-49C0-8050-E785D0A32D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443af53-47c3-483a-87fe-576012c9fbca"/>
    <ds:schemaRef ds:uri="bc86bb1e-4e5e-4754-9a75-14396fe2dc1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B884DF3-09F5-4F5F-B03C-228F8C034954}">
  <ds:schemaRefs>
    <ds:schemaRef ds:uri="http://schemas.microsoft.com/office/infopath/2007/PartnerControls"/>
    <ds:schemaRef ds:uri="http://purl.org/dc/elements/1.1/"/>
    <ds:schemaRef ds:uri="http://schemas.microsoft.com/office/2006/metadata/properties"/>
    <ds:schemaRef ds:uri="http://purl.org/dc/terms/"/>
    <ds:schemaRef ds:uri="1443af53-47c3-483a-87fe-576012c9fbca"/>
    <ds:schemaRef ds:uri="http://schemas.openxmlformats.org/package/2006/metadata/core-properties"/>
    <ds:schemaRef ds:uri="http://schemas.microsoft.com/office/2006/documentManagement/types"/>
    <ds:schemaRef ds:uri="bc86bb1e-4e5e-4754-9a75-14396fe2dc19"/>
    <ds:schemaRef ds:uri="http://www.w3.org/XML/1998/namespace"/>
    <ds:schemaRef ds:uri="http://purl.org/dc/dcmitype/"/>
  </ds:schemaRefs>
</ds:datastoreItem>
</file>

<file path=customXml/itemProps3.xml><?xml version="1.0" encoding="utf-8"?>
<ds:datastoreItem xmlns:ds="http://schemas.openxmlformats.org/officeDocument/2006/customXml" ds:itemID="{173008AE-B6F1-434D-B00F-CD9100A2471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TM10001105[[fn=Ausschnitt]]</Template>
  <TotalTime>0</TotalTime>
  <Words>769</Words>
  <Application>Microsoft Office PowerPoint</Application>
  <PresentationFormat>Breitbild</PresentationFormat>
  <Paragraphs>159</Paragraphs>
  <Slides>23</Slides>
  <Notes>3</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23</vt:i4>
      </vt:variant>
    </vt:vector>
  </HeadingPairs>
  <TitlesOfParts>
    <vt:vector size="27" baseType="lpstr">
      <vt:lpstr>Arial</vt:lpstr>
      <vt:lpstr>Calibri</vt:lpstr>
      <vt:lpstr>Franklin Gothic Book</vt:lpstr>
      <vt:lpstr>Ausschnitt</vt:lpstr>
      <vt:lpstr>Kommunikation</vt:lpstr>
      <vt:lpstr>Inhalt</vt:lpstr>
      <vt:lpstr>Allgemein</vt:lpstr>
      <vt:lpstr>Kommunikationsmodell</vt:lpstr>
      <vt:lpstr>Kommunikationsprotokolle</vt:lpstr>
      <vt:lpstr>Simplex- / Duplex-Verfahren</vt:lpstr>
      <vt:lpstr>Schichtenmodell</vt:lpstr>
      <vt:lpstr>Serielle Schnittstelle</vt:lpstr>
      <vt:lpstr>Rahmen &amp; Sicherung</vt:lpstr>
      <vt:lpstr>Bitübertragungsprotokoll</vt:lpstr>
      <vt:lpstr>Fehlererkennung</vt:lpstr>
      <vt:lpstr>Transportkontrolle</vt:lpstr>
      <vt:lpstr>Transportkontrolle</vt:lpstr>
      <vt:lpstr>Der Bus</vt:lpstr>
      <vt:lpstr>Ein Bus</vt:lpstr>
      <vt:lpstr>Probleme mit dem Bus</vt:lpstr>
      <vt:lpstr>Globale Kommunikation</vt:lpstr>
      <vt:lpstr>Router</vt:lpstr>
      <vt:lpstr>IP-Adressierung</vt:lpstr>
      <vt:lpstr>Socket</vt:lpstr>
      <vt:lpstr>E-Mail</vt:lpstr>
      <vt:lpstr>SMTP (Simple Mail Transfer Protocol)</vt:lpstr>
      <vt:lpstr>POP3 (Post Office Protocol)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Kommunikation</dc:title>
  <dc:creator>Firat Yusuf Duran</dc:creator>
  <cp:lastModifiedBy>iRepluiZ .</cp:lastModifiedBy>
  <cp:revision>10</cp:revision>
  <dcterms:created xsi:type="dcterms:W3CDTF">2020-10-16T11:36:33Z</dcterms:created>
  <dcterms:modified xsi:type="dcterms:W3CDTF">2020-10-31T12:57:02Z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0x010100B2E779D8476359498BF4192D7640E0E1</vt:lpwstr>
  </property>
</Properties>
</file>