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2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B83C-7B09-C24A-BB9E-32E336E040DA}" type="datetimeFigureOut">
              <a:rPr lang="en-US" smtClean="0"/>
              <a:t>22-01-14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CF86-F0AD-5448-9331-81C1A1AB8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5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B83C-7B09-C24A-BB9E-32E336E040DA}" type="datetimeFigureOut">
              <a:rPr lang="en-US" smtClean="0"/>
              <a:t>22-01-14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CF86-F0AD-5448-9331-81C1A1AB8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4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B83C-7B09-C24A-BB9E-32E336E040DA}" type="datetimeFigureOut">
              <a:rPr lang="en-US" smtClean="0"/>
              <a:t>22-01-14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CF86-F0AD-5448-9331-81C1A1AB8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7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B83C-7B09-C24A-BB9E-32E336E040DA}" type="datetimeFigureOut">
              <a:rPr lang="en-US" smtClean="0"/>
              <a:t>22-01-14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CF86-F0AD-5448-9331-81C1A1AB8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7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B83C-7B09-C24A-BB9E-32E336E040DA}" type="datetimeFigureOut">
              <a:rPr lang="en-US" smtClean="0"/>
              <a:t>22-01-14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CF86-F0AD-5448-9331-81C1A1AB8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2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B83C-7B09-C24A-BB9E-32E336E040DA}" type="datetimeFigureOut">
              <a:rPr lang="en-US" smtClean="0"/>
              <a:t>22-01-14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CF86-F0AD-5448-9331-81C1A1AB8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B83C-7B09-C24A-BB9E-32E336E040DA}" type="datetimeFigureOut">
              <a:rPr lang="en-US" smtClean="0"/>
              <a:t>22-01-14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CF86-F0AD-5448-9331-81C1A1AB8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2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B83C-7B09-C24A-BB9E-32E336E040DA}" type="datetimeFigureOut">
              <a:rPr lang="en-US" smtClean="0"/>
              <a:t>22-01-14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CF86-F0AD-5448-9331-81C1A1AB8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5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B83C-7B09-C24A-BB9E-32E336E040DA}" type="datetimeFigureOut">
              <a:rPr lang="en-US" smtClean="0"/>
              <a:t>22-01-14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CF86-F0AD-5448-9331-81C1A1AB8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5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B83C-7B09-C24A-BB9E-32E336E040DA}" type="datetimeFigureOut">
              <a:rPr lang="en-US" smtClean="0"/>
              <a:t>22-01-14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CF86-F0AD-5448-9331-81C1A1AB8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1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B83C-7B09-C24A-BB9E-32E336E040DA}" type="datetimeFigureOut">
              <a:rPr lang="en-US" smtClean="0"/>
              <a:t>22-01-14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CF86-F0AD-5448-9331-81C1A1AB8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6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B83C-7B09-C24A-BB9E-32E336E040DA}" type="datetimeFigureOut">
              <a:rPr lang="en-US" smtClean="0"/>
              <a:t>22-01-14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8CF86-F0AD-5448-9331-81C1A1AB8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Mini-project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47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Mini-project 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 1</dc:title>
  <dc:creator>Melina Davis</dc:creator>
  <cp:lastModifiedBy>Melina Davis</cp:lastModifiedBy>
  <cp:revision>1</cp:revision>
  <dcterms:created xsi:type="dcterms:W3CDTF">2022-01-14T17:47:00Z</dcterms:created>
  <dcterms:modified xsi:type="dcterms:W3CDTF">2022-01-14T17:48:32Z</dcterms:modified>
</cp:coreProperties>
</file>