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20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BA9E-0B12-4347-896E-AFBE4D3B9E2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D609-4644-4F48-9E21-C0573E9C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8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BA9E-0B12-4347-896E-AFBE4D3B9E2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D609-4644-4F48-9E21-C0573E9C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4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BA9E-0B12-4347-896E-AFBE4D3B9E2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D609-4644-4F48-9E21-C0573E9C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4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BA9E-0B12-4347-896E-AFBE4D3B9E2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D609-4644-4F48-9E21-C0573E9C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1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BA9E-0B12-4347-896E-AFBE4D3B9E2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D609-4644-4F48-9E21-C0573E9C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5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BA9E-0B12-4347-896E-AFBE4D3B9E2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D609-4644-4F48-9E21-C0573E9C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BA9E-0B12-4347-896E-AFBE4D3B9E2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D609-4644-4F48-9E21-C0573E9C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6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BA9E-0B12-4347-896E-AFBE4D3B9E2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D609-4644-4F48-9E21-C0573E9C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8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BA9E-0B12-4347-896E-AFBE4D3B9E2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D609-4644-4F48-9E21-C0573E9C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1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BA9E-0B12-4347-896E-AFBE4D3B9E2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D609-4644-4F48-9E21-C0573E9C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6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BA9E-0B12-4347-896E-AFBE4D3B9E2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D609-4644-4F48-9E21-C0573E9C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3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BBA9E-0B12-4347-896E-AFBE4D3B9E2B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D609-4644-4F48-9E21-C0573E9C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5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6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Innovu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Lukasavage</dc:creator>
  <cp:lastModifiedBy>Tony Lukasavage</cp:lastModifiedBy>
  <cp:revision>1</cp:revision>
  <dcterms:created xsi:type="dcterms:W3CDTF">2016-02-22T15:09:14Z</dcterms:created>
  <dcterms:modified xsi:type="dcterms:W3CDTF">2016-02-22T15:11:07Z</dcterms:modified>
</cp:coreProperties>
</file>