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1FBBA9E-0B12-4347-896E-AFBE4D3B9E2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064D609-4644-4F48-9E21-C0573E9CF0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ylukasavage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s://github.com/tonylukasavage/async-in-j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tonylukasav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Programming in Javascript: State of the Union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1068" y="1559215"/>
            <a:ext cx="45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4"/>
                </a:solidFill>
              </a:rPr>
              <a:t>Tony Lukasavage</a:t>
            </a:r>
            <a:endParaRPr lang="en-US" dirty="0" smtClean="0"/>
          </a:p>
          <a:p>
            <a:r>
              <a:rPr lang="en-US" sz="2400" dirty="0" smtClean="0"/>
              <a:t>Twitter: </a:t>
            </a:r>
            <a:r>
              <a:rPr lang="en-US" sz="2400" dirty="0" smtClean="0">
                <a:hlinkClick r:id="rId2"/>
              </a:rPr>
              <a:t>@tonylukasavage</a:t>
            </a:r>
            <a:endParaRPr lang="en-US" sz="2400" dirty="0" smtClean="0"/>
          </a:p>
          <a:p>
            <a:r>
              <a:rPr lang="en-US" sz="2400" dirty="0" smtClean="0"/>
              <a:t>Github: </a:t>
            </a:r>
            <a:r>
              <a:rPr lang="en-US" sz="2400" dirty="0" smtClean="0">
                <a:hlinkClick r:id="rId3"/>
              </a:rPr>
              <a:t>@tonylukasavage</a:t>
            </a:r>
            <a:endParaRPr lang="en-US" sz="2400" dirty="0"/>
          </a:p>
        </p:txBody>
      </p:sp>
      <p:pic>
        <p:nvPicPr>
          <p:cNvPr id="5" name="Picture 4" descr="contemplat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9" y="1773865"/>
            <a:ext cx="3934106" cy="2622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209" y="5707604"/>
            <a:ext cx="88350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hlinkClick r:id="rId5"/>
              </a:rPr>
              <a:t>https</a:t>
            </a:r>
            <a:r>
              <a:rPr lang="en-US" sz="3200" dirty="0">
                <a:hlinkClick r:id="rId5"/>
              </a:rPr>
              <a:t>://github.com/tonylukasavage/async-in-js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9069" y="5054336"/>
            <a:ext cx="850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7706B"/>
                </a:solidFill>
              </a:rPr>
              <a:t>Presentation Repo</a:t>
            </a:r>
            <a:endParaRPr lang="en-US" sz="4000" b="1" dirty="0">
              <a:solidFill>
                <a:srgbClr val="877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1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60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16</TotalTime>
  <Words>34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Grid</vt:lpstr>
      <vt:lpstr>Asynchronous Programming in Javascript: State of the Union</vt:lpstr>
      <vt:lpstr>PowerPoint Presentation</vt:lpstr>
    </vt:vector>
  </TitlesOfParts>
  <Company>Innovu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Lukasavage</dc:creator>
  <cp:lastModifiedBy>Tony Lukasavage</cp:lastModifiedBy>
  <cp:revision>3</cp:revision>
  <dcterms:created xsi:type="dcterms:W3CDTF">2016-02-22T15:09:14Z</dcterms:created>
  <dcterms:modified xsi:type="dcterms:W3CDTF">2016-02-23T16:10:30Z</dcterms:modified>
</cp:coreProperties>
</file>