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sldIdLst>
    <p:sldId id="256" r:id="rId2"/>
    <p:sldId id="263" r:id="rId3"/>
    <p:sldId id="264" r:id="rId4"/>
    <p:sldId id="259" r:id="rId5"/>
    <p:sldId id="261" r:id="rId6"/>
    <p:sldId id="262" r:id="rId7"/>
    <p:sldId id="266" r:id="rId8"/>
    <p:sldId id="268" r:id="rId9"/>
    <p:sldId id="265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3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8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29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35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83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56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68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2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0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5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2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5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6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6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ubstack.net/task_automation_with_npm_run" TargetMode="External"/><Relationship Id="rId4" Type="http://schemas.openxmlformats.org/officeDocument/2006/relationships/hyperlink" Target="https://css-tricks.com/why-npm-scripts/" TargetMode="External"/><Relationship Id="rId5" Type="http://schemas.openxmlformats.org/officeDocument/2006/relationships/hyperlink" Target="http://blog.keithcirkel.co.uk/why-we-should-stop-using-grunt/" TargetMode="External"/><Relationship Id="rId6" Type="http://schemas.openxmlformats.org/officeDocument/2006/relationships/hyperlink" Target="http://www.ctomczyk.pl/why-i-switched-to-only-nodejs-npm-and-stopped-using-grunt/767/" TargetMode="External"/><Relationship Id="rId7" Type="http://schemas.openxmlformats.org/officeDocument/2006/relationships/hyperlink" Target="https://medium.com/@dabit3/introduction-to-using-npm-as-a-build-tool-b41076f488b0#.aeaiqwnwo" TargetMode="External"/><Relationship Id="rId8" Type="http://schemas.openxmlformats.org/officeDocument/2006/relationships/hyperlink" Target="https://medium.freecodecamp.com/why-i-left-gulp-and-grunt-for-npm-scripts-3d6853dd22b8#.y4dfjg42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npmjs.org/post/127671403050/testing-and-deploying-with-ordered-npm-run-scrip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github.com/fyockm/npm-script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stdouble/scripty#scrip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864" y="1380068"/>
            <a:ext cx="9233159" cy="2616199"/>
          </a:xfrm>
        </p:spPr>
        <p:txBody>
          <a:bodyPr>
            <a:normAutofit/>
          </a:bodyPr>
          <a:lstStyle/>
          <a:p>
            <a:r>
              <a:rPr lang="en-US" sz="5400" dirty="0"/>
              <a:t>t</a:t>
            </a:r>
            <a:r>
              <a:rPr lang="en-US" sz="5400" dirty="0" smtClean="0"/>
              <a:t>he time has </a:t>
            </a:r>
            <a:r>
              <a:rPr lang="en-US" sz="5400" dirty="0"/>
              <a:t>c</a:t>
            </a:r>
            <a:r>
              <a:rPr lang="en-US" sz="5400" dirty="0" smtClean="0"/>
              <a:t>ome </a:t>
            </a:r>
            <a:r>
              <a:rPr lang="en-US" sz="5400" dirty="0"/>
              <a:t>to 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Ditch </a:t>
            </a:r>
            <a:r>
              <a:rPr lang="en-US" sz="5400" b="1" dirty="0"/>
              <a:t>your </a:t>
            </a:r>
            <a:r>
              <a:rPr lang="en-US" sz="5400" b="1" dirty="0" smtClean="0"/>
              <a:t>Beloved </a:t>
            </a:r>
            <a:r>
              <a:rPr lang="en-US" sz="5400" b="1" dirty="0" err="1" smtClean="0"/>
              <a:t>Taskrunner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Drew Fyock</a:t>
            </a:r>
          </a:p>
          <a:p>
            <a:r>
              <a:rPr lang="en-US" sz="1600" dirty="0" smtClean="0"/>
              <a:t>@</a:t>
            </a:r>
            <a:r>
              <a:rPr lang="en-US" sz="1600" dirty="0" err="1" smtClean="0"/>
              <a:t>drewfyock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26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blog.npmjs.org/post/127671403050/testing-and-deploying-with-ordered-npm-run-scripts</a:t>
            </a:r>
            <a:endParaRPr lang="en-US" dirty="0" smtClean="0"/>
          </a:p>
          <a:p>
            <a:r>
              <a:rPr lang="en-US" dirty="0">
                <a:hlinkClick r:id="rId3"/>
              </a:rPr>
              <a:t>http://substack.net/task_automation_with_npm_run</a:t>
            </a:r>
            <a:endParaRPr lang="en-US" dirty="0" smtClean="0"/>
          </a:p>
          <a:p>
            <a:pPr algn="just"/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css-tricks.com</a:t>
            </a:r>
            <a:r>
              <a:rPr lang="en-US" dirty="0">
                <a:hlinkClick r:id="rId4"/>
              </a:rPr>
              <a:t>/why-</a:t>
            </a:r>
            <a:r>
              <a:rPr lang="en-US" dirty="0" err="1">
                <a:hlinkClick r:id="rId4"/>
              </a:rPr>
              <a:t>npm</a:t>
            </a:r>
            <a:r>
              <a:rPr lang="en-US" dirty="0">
                <a:hlinkClick r:id="rId4"/>
              </a:rPr>
              <a:t>-scripts/</a:t>
            </a:r>
            <a:endParaRPr lang="en-US" dirty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://blog.keithcirkel.co.uk/why-we-should-stop-using-grunt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http://www.ctomczyk.pl/why-i-switched-to-only-nodejs-npm-and-stopped-using-grunt/767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https://medium.com/@dabit3/introduction-to-using-npm-as-a-build-tool-b41076f488b0#.</a:t>
            </a:r>
            <a:r>
              <a:rPr lang="en-US" dirty="0" smtClean="0">
                <a:hlinkClick r:id="rId7"/>
              </a:rPr>
              <a:t>aeaiqwnwo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https://medium.freecodecamp.com/why-i-left-gulp-and-grunt-for-npm-scripts-3d6853dd22b8#.</a:t>
            </a:r>
            <a:r>
              <a:rPr lang="en-US" dirty="0" smtClean="0">
                <a:hlinkClick r:id="rId8"/>
              </a:rPr>
              <a:t>y4dfjg42n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51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430306"/>
            <a:ext cx="10018713" cy="1463039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sz="4000" dirty="0" err="1" smtClean="0">
                <a:latin typeface="+mj-lt"/>
              </a:rPr>
              <a:t>Taskrunners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b="1" dirty="0">
                <a:latin typeface="+mj-lt"/>
              </a:rPr>
              <a:t>Your build system should </a:t>
            </a:r>
            <a:r>
              <a:rPr lang="en-US" sz="2400" b="1" dirty="0" smtClean="0">
                <a:latin typeface="+mj-lt"/>
              </a:rPr>
              <a:t>empower, </a:t>
            </a:r>
            <a:r>
              <a:rPr lang="en-US" sz="2400" b="1" dirty="0">
                <a:latin typeface="+mj-lt"/>
              </a:rPr>
              <a:t>not </a:t>
            </a:r>
            <a:r>
              <a:rPr lang="en-US" sz="2400" b="1" dirty="0" smtClean="0">
                <a:latin typeface="+mj-lt"/>
              </a:rPr>
              <a:t>impede</a:t>
            </a:r>
            <a:endParaRPr lang="en-US" sz="2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73044"/>
            <a:ext cx="10018713" cy="431381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Aim to alleviate complex tasks via automation</a:t>
            </a:r>
          </a:p>
          <a:p>
            <a:pPr lvl="1"/>
            <a:r>
              <a:rPr lang="en-US" dirty="0" err="1"/>
              <a:t>minification</a:t>
            </a:r>
            <a:r>
              <a:rPr lang="en-US" dirty="0"/>
              <a:t>, compilation, unit testing, </a:t>
            </a:r>
            <a:r>
              <a:rPr lang="en-US" dirty="0" err="1" smtClean="0"/>
              <a:t>linting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b="1" dirty="0" smtClean="0"/>
              <a:t>Grunt</a:t>
            </a:r>
            <a:r>
              <a:rPr lang="en-US" dirty="0" smtClean="0"/>
              <a:t> – “the original”</a:t>
            </a:r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 &gt; code</a:t>
            </a:r>
          </a:p>
          <a:p>
            <a:pPr lvl="1"/>
            <a:r>
              <a:rPr lang="en-US" dirty="0" smtClean="0"/>
              <a:t>wasn’t </a:t>
            </a:r>
            <a:r>
              <a:rPr lang="en-US" dirty="0"/>
              <a:t>updated for almost 2 years</a:t>
            </a:r>
          </a:p>
          <a:p>
            <a:pPr lvl="1"/>
            <a:r>
              <a:rPr lang="en-US" dirty="0"/>
              <a:t>Just hit 1.0.0 on Apr 4 – now is the time to switch!</a:t>
            </a:r>
          </a:p>
          <a:p>
            <a:r>
              <a:rPr lang="en-US" b="1" dirty="0" smtClean="0"/>
              <a:t>Gulp – </a:t>
            </a:r>
            <a:r>
              <a:rPr lang="en-US" dirty="0" smtClean="0"/>
              <a:t>streams are fun!</a:t>
            </a:r>
          </a:p>
          <a:p>
            <a:pPr lvl="1"/>
            <a:r>
              <a:rPr lang="en-US" dirty="0" smtClean="0"/>
              <a:t>Necessitates some degree of Streams mastery</a:t>
            </a:r>
          </a:p>
          <a:p>
            <a:pPr lvl="1"/>
            <a:r>
              <a:rPr lang="en-US" dirty="0" smtClean="0"/>
              <a:t>Task sequencing is more </a:t>
            </a:r>
            <a:r>
              <a:rPr lang="en-US" dirty="0" smtClean="0"/>
              <a:t>difficult (to be addressed </a:t>
            </a:r>
            <a:r>
              <a:rPr lang="en-US" smtClean="0"/>
              <a:t>in v4.0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 smtClean="0"/>
              <a:t>Broccoli </a:t>
            </a:r>
            <a:r>
              <a:rPr lang="en-US" dirty="0" smtClean="0"/>
              <a:t>– who actually uses </a:t>
            </a:r>
            <a:r>
              <a:rPr lang="en-US" dirty="0"/>
              <a:t>it</a:t>
            </a:r>
            <a:r>
              <a:rPr lang="en-US" dirty="0" smtClean="0"/>
              <a:t>? </a:t>
            </a:r>
            <a:r>
              <a:rPr lang="is-IS" dirty="0" smtClean="0"/>
              <a:t>…and why?</a:t>
            </a:r>
          </a:p>
          <a:p>
            <a:pPr lvl="1"/>
            <a:r>
              <a:rPr lang="is-IS" dirty="0" smtClean="0"/>
              <a:t>Still “beta”, i.e. &lt;1.0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400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513679"/>
            <a:ext cx="10018713" cy="723452"/>
          </a:xfrm>
        </p:spPr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33949"/>
            <a:ext cx="10018713" cy="4457252"/>
          </a:xfrm>
        </p:spPr>
        <p:txBody>
          <a:bodyPr>
            <a:normAutofit/>
          </a:bodyPr>
          <a:lstStyle/>
          <a:p>
            <a:r>
              <a:rPr lang="en-US" dirty="0" smtClean="0"/>
              <a:t>Require that tasks fit into </a:t>
            </a:r>
            <a:r>
              <a:rPr lang="en-US" dirty="0"/>
              <a:t>their paradigms and </a:t>
            </a:r>
            <a:r>
              <a:rPr lang="en-US" dirty="0" smtClean="0"/>
              <a:t>configurations</a:t>
            </a:r>
          </a:p>
          <a:p>
            <a:r>
              <a:rPr lang="en-US" dirty="0" smtClean="0"/>
              <a:t>Have their own </a:t>
            </a:r>
            <a:r>
              <a:rPr lang="en-US" dirty="0"/>
              <a:t>syntaxes, quirks and </a:t>
            </a:r>
            <a:r>
              <a:rPr lang="en-US" dirty="0" smtClean="0"/>
              <a:t>gotchas</a:t>
            </a:r>
          </a:p>
          <a:p>
            <a:r>
              <a:rPr lang="en-US" dirty="0" smtClean="0"/>
              <a:t>Add to code and </a:t>
            </a:r>
            <a:r>
              <a:rPr lang="en-US" dirty="0"/>
              <a:t>build </a:t>
            </a:r>
            <a:r>
              <a:rPr lang="en-US" dirty="0" smtClean="0"/>
              <a:t>complexity</a:t>
            </a:r>
          </a:p>
          <a:p>
            <a:r>
              <a:rPr lang="en-US" dirty="0" smtClean="0"/>
              <a:t>Make </a:t>
            </a:r>
            <a:r>
              <a:rPr lang="en-US" dirty="0"/>
              <a:t>you focus on fixing tooling rather than writing </a:t>
            </a:r>
            <a:r>
              <a:rPr lang="en-US" dirty="0" smtClean="0"/>
              <a:t>code</a:t>
            </a:r>
          </a:p>
          <a:p>
            <a:r>
              <a:rPr lang="en-US" b="1" dirty="0"/>
              <a:t>What’s </a:t>
            </a:r>
            <a:r>
              <a:rPr lang="en-US" b="1" dirty="0" smtClean="0"/>
              <a:t>wrong </a:t>
            </a:r>
            <a:r>
              <a:rPr lang="en-US" b="1" dirty="0"/>
              <a:t>with these </a:t>
            </a:r>
            <a:r>
              <a:rPr lang="en-US" b="1" dirty="0" err="1"/>
              <a:t>taskrunners</a:t>
            </a:r>
            <a:r>
              <a:rPr lang="en-US" b="1" dirty="0"/>
              <a:t>? </a:t>
            </a:r>
          </a:p>
          <a:p>
            <a:pPr lvl="1"/>
            <a:r>
              <a:rPr lang="en-US" dirty="0"/>
              <a:t>Dependence </a:t>
            </a:r>
            <a:r>
              <a:rPr lang="en-US" dirty="0" smtClean="0"/>
              <a:t>upon </a:t>
            </a:r>
            <a:r>
              <a:rPr lang="en-US" dirty="0"/>
              <a:t>plugin authors</a:t>
            </a:r>
          </a:p>
          <a:p>
            <a:pPr lvl="1"/>
            <a:r>
              <a:rPr lang="en-US" dirty="0"/>
              <a:t>Frustrating debugging</a:t>
            </a:r>
          </a:p>
          <a:p>
            <a:pPr lvl="1"/>
            <a:r>
              <a:rPr lang="en-US" dirty="0"/>
              <a:t>Disjointed </a:t>
            </a:r>
            <a:r>
              <a:rPr lang="en-US" dirty="0" smtClean="0"/>
              <a:t>documentation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4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513679"/>
            <a:ext cx="10018713" cy="723452"/>
          </a:xfrm>
        </p:spPr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33949"/>
            <a:ext cx="10018713" cy="4457252"/>
          </a:xfrm>
        </p:spPr>
        <p:txBody>
          <a:bodyPr>
            <a:normAutofit/>
          </a:bodyPr>
          <a:lstStyle/>
          <a:p>
            <a:r>
              <a:rPr lang="en-US" dirty="0" err="1" smtClean="0"/>
              <a:t>Taskrunners</a:t>
            </a:r>
            <a:r>
              <a:rPr lang="en-US" dirty="0" smtClean="0"/>
              <a:t> rely </a:t>
            </a:r>
            <a:r>
              <a:rPr lang="en-US" dirty="0"/>
              <a:t>on plugins that wrap a core command line </a:t>
            </a:r>
            <a:r>
              <a:rPr lang="en-US" dirty="0" smtClean="0"/>
              <a:t>tool</a:t>
            </a:r>
          </a:p>
          <a:p>
            <a:r>
              <a:rPr lang="en-US" dirty="0" smtClean="0"/>
              <a:t>Creates </a:t>
            </a:r>
            <a:r>
              <a:rPr lang="en-US" dirty="0"/>
              <a:t>another layer of abstraction away from the core </a:t>
            </a:r>
            <a:r>
              <a:rPr lang="en-US" dirty="0" smtClean="0"/>
              <a:t>tool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potential for bad things to </a:t>
            </a:r>
            <a:r>
              <a:rPr lang="en-US" dirty="0" smtClean="0"/>
              <a:t>happen</a:t>
            </a:r>
          </a:p>
          <a:p>
            <a:pPr lvl="1"/>
            <a:r>
              <a:rPr lang="en-US" dirty="0" smtClean="0"/>
              <a:t>Delay in support of fixes and features</a:t>
            </a:r>
          </a:p>
          <a:p>
            <a:pPr lvl="1"/>
            <a:r>
              <a:rPr lang="en-US" dirty="0" smtClean="0"/>
              <a:t>Not all functionality of original tool is always supported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9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513679"/>
            <a:ext cx="10018713" cy="723452"/>
          </a:xfrm>
        </p:spPr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33949"/>
            <a:ext cx="10018713" cy="4457252"/>
          </a:xfrm>
        </p:spPr>
        <p:txBody>
          <a:bodyPr>
            <a:normAutofit/>
          </a:bodyPr>
          <a:lstStyle/>
          <a:p>
            <a:r>
              <a:rPr lang="en-US" dirty="0"/>
              <a:t>Is the base tool broken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Possible, but less likely</a:t>
            </a:r>
            <a:endParaRPr lang="en-US" dirty="0"/>
          </a:p>
          <a:p>
            <a:r>
              <a:rPr lang="en-US" dirty="0"/>
              <a:t>Is the </a:t>
            </a:r>
            <a:r>
              <a:rPr lang="en-US" dirty="0" smtClean="0"/>
              <a:t>plugin </a:t>
            </a:r>
            <a:r>
              <a:rPr lang="en-US" dirty="0"/>
              <a:t>broken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If a plugin fails, it might not pass </a:t>
            </a:r>
            <a:r>
              <a:rPr lang="en-US" dirty="0" smtClean="0"/>
              <a:t>the </a:t>
            </a:r>
            <a:r>
              <a:rPr lang="en-US" dirty="0"/>
              <a:t>error from the core </a:t>
            </a:r>
            <a:r>
              <a:rPr lang="en-US" dirty="0" smtClean="0"/>
              <a:t>tool correctly</a:t>
            </a:r>
            <a:endParaRPr lang="en-US" dirty="0"/>
          </a:p>
          <a:p>
            <a:r>
              <a:rPr lang="en-US" dirty="0"/>
              <a:t>Is my configuration broken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Syntax, streams?</a:t>
            </a:r>
            <a:endParaRPr lang="en-US" dirty="0"/>
          </a:p>
          <a:p>
            <a:r>
              <a:rPr lang="en-US" dirty="0"/>
              <a:t>Am I using incompatible versions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err="1" smtClean="0"/>
              <a:t>Typcially</a:t>
            </a:r>
            <a:r>
              <a:rPr lang="en-US" dirty="0"/>
              <a:t> </a:t>
            </a:r>
            <a:r>
              <a:rPr lang="en-US" dirty="0" smtClean="0"/>
              <a:t>very difficult to determine, unless noted in the (lackluster) documentation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7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513679"/>
            <a:ext cx="10018713" cy="723452"/>
          </a:xfrm>
        </p:spPr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33949"/>
            <a:ext cx="10018713" cy="4457252"/>
          </a:xfrm>
        </p:spPr>
        <p:txBody>
          <a:bodyPr>
            <a:normAutofit/>
          </a:bodyPr>
          <a:lstStyle/>
          <a:p>
            <a:r>
              <a:rPr lang="en-US" dirty="0" smtClean="0"/>
              <a:t>Core tool docs are </a:t>
            </a:r>
            <a:r>
              <a:rPr lang="en-US" b="1" dirty="0" smtClean="0"/>
              <a:t>always </a:t>
            </a:r>
            <a:r>
              <a:rPr lang="en-US" dirty="0"/>
              <a:t>better than the associated </a:t>
            </a:r>
            <a:r>
              <a:rPr lang="en-US" dirty="0" smtClean="0"/>
              <a:t>plugin documentation</a:t>
            </a:r>
            <a:endParaRPr lang="en-US" dirty="0"/>
          </a:p>
          <a:p>
            <a:r>
              <a:rPr lang="en-US" dirty="0" smtClean="0"/>
              <a:t>Even if plugin docs are decent, they almost always still require reference back to core tool for “advanced” features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1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524435"/>
            <a:ext cx="10018713" cy="1282849"/>
          </a:xfrm>
        </p:spPr>
        <p:txBody>
          <a:bodyPr/>
          <a:lstStyle/>
          <a:p>
            <a:r>
              <a:rPr lang="en-US" dirty="0" smtClean="0"/>
              <a:t>There’s </a:t>
            </a:r>
            <a:r>
              <a:rPr lang="en-US" dirty="0" err="1" smtClean="0"/>
              <a:t>gotta</a:t>
            </a:r>
            <a:r>
              <a:rPr lang="en-US" dirty="0" smtClean="0"/>
              <a:t> be a better way!</a:t>
            </a:r>
            <a:br>
              <a:rPr lang="en-US" dirty="0" smtClean="0"/>
            </a:br>
            <a:r>
              <a:rPr lang="en-US" sz="2400" dirty="0" smtClean="0"/>
              <a:t>(hint: NPM Scripts)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40773"/>
            <a:ext cx="10018713" cy="3650428"/>
          </a:xfrm>
        </p:spPr>
        <p:txBody>
          <a:bodyPr>
            <a:normAutofit/>
          </a:bodyPr>
          <a:lstStyle/>
          <a:p>
            <a:r>
              <a:rPr lang="en-US" dirty="0"/>
              <a:t>Already part of your process when using node</a:t>
            </a:r>
          </a:p>
          <a:p>
            <a:r>
              <a:rPr lang="en-US" dirty="0"/>
              <a:t>Any command that you are already running at the command prompt can be moved into your </a:t>
            </a:r>
            <a:r>
              <a:rPr lang="en-US" i="1" dirty="0" err="1"/>
              <a:t>package.json</a:t>
            </a:r>
            <a:r>
              <a:rPr lang="en-US" dirty="0"/>
              <a:t> file</a:t>
            </a:r>
          </a:p>
          <a:p>
            <a:r>
              <a:rPr lang="en-US" dirty="0"/>
              <a:t>NPM ecosystem is huge and very active</a:t>
            </a:r>
          </a:p>
          <a:p>
            <a:r>
              <a:rPr lang="en-US" dirty="0"/>
              <a:t>Build process in your </a:t>
            </a:r>
            <a:r>
              <a:rPr lang="en-US" i="1" dirty="0" err="1"/>
              <a:t>package.json</a:t>
            </a:r>
            <a:r>
              <a:rPr lang="en-US" dirty="0"/>
              <a:t> file </a:t>
            </a:r>
            <a:r>
              <a:rPr lang="en-US" dirty="0" smtClean="0"/>
              <a:t>is less </a:t>
            </a:r>
            <a:r>
              <a:rPr lang="en-US" dirty="0"/>
              <a:t>overhead</a:t>
            </a:r>
          </a:p>
          <a:p>
            <a:pPr lvl="1"/>
            <a:r>
              <a:rPr lang="en-US" dirty="0"/>
              <a:t>Only </a:t>
            </a:r>
            <a:r>
              <a:rPr lang="en-US" dirty="0" smtClean="0"/>
              <a:t>one </a:t>
            </a:r>
            <a:r>
              <a:rPr lang="en-US" dirty="0"/>
              <a:t>file </a:t>
            </a:r>
            <a:r>
              <a:rPr lang="en-US" dirty="0" smtClean="0"/>
              <a:t>to keep updated </a:t>
            </a:r>
            <a:r>
              <a:rPr lang="en-US" dirty="0"/>
              <a:t>as opposed to multiple configuration files for your build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5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some </a:t>
            </a:r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github.com/fyockm/</a:t>
            </a:r>
            <a:r>
              <a:rPr lang="en-US" dirty="0" err="1" smtClean="0">
                <a:hlinkClick r:id="rId2"/>
              </a:rPr>
              <a:t>npm</a:t>
            </a:r>
            <a:r>
              <a:rPr lang="en-US" dirty="0" smtClean="0">
                <a:hlinkClick r:id="rId2"/>
              </a:rPr>
              <a:t>-scripts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6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Scripty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github.com/testdouble/scripty#scripty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759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355</TotalTime>
  <Words>399</Words>
  <Application>Microsoft Macintosh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Arial</vt:lpstr>
      <vt:lpstr>Parallax</vt:lpstr>
      <vt:lpstr>the time has come to  Ditch your Beloved Taskrunner </vt:lpstr>
      <vt:lpstr>Taskrunners Your build system should empower, not impede</vt:lpstr>
      <vt:lpstr>What’s the problem?</vt:lpstr>
      <vt:lpstr>Plugins</vt:lpstr>
      <vt:lpstr>Debugging</vt:lpstr>
      <vt:lpstr>Documentation</vt:lpstr>
      <vt:lpstr>There’s gotta be a better way! (hint: NPM Scripts)</vt:lpstr>
      <vt:lpstr>Let’s look at some code</vt:lpstr>
      <vt:lpstr>Scripty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Time Has Come to  Ditch your Beloved Taskrunner </dc:title>
  <dc:creator>Drew Fyock</dc:creator>
  <cp:lastModifiedBy>Drew Fyock</cp:lastModifiedBy>
  <cp:revision>22</cp:revision>
  <dcterms:created xsi:type="dcterms:W3CDTF">2016-04-09T17:59:53Z</dcterms:created>
  <dcterms:modified xsi:type="dcterms:W3CDTF">2016-04-20T12:55:56Z</dcterms:modified>
</cp:coreProperties>
</file>