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The Vtaper and Importance of Lats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63636"/>
                </a:solidFill>
              </a:rPr>
              <a:t>Best way to look jacked</a:t>
            </a:r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Most guys neglect lats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Dumbbell and Cable Versions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63636"/>
                </a:solidFill>
              </a:rPr>
              <a:t>Incline bench for dumbbell version</a:t>
            </a:r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Lean forward for cable row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Correct Pulling Technique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63636"/>
                </a:solidFill>
              </a:rPr>
              <a:t>Avoid arm pulling mistake</a:t>
            </a:r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Imagine pulling elbows towards hips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Built with Science App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63636"/>
                </a:solidFill>
              </a:rPr>
              <a:t>Features premium guidance</a:t>
            </a:r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Virtual trainer for muscle activation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Bonus Technique: Half Reps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63636"/>
                </a:solidFill>
              </a:rPr>
              <a:t>Continue set beyond failure</a:t>
            </a:r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Utilize half reps to true failure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Growing Your Lats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63636"/>
                </a:solidFill>
              </a:rPr>
              <a:t>Three to four sets of 10-15 reps</a:t>
            </a:r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Utilize half reps for maximum growth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Built with Science Plus App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63636"/>
                </a:solidFill>
              </a:rPr>
              <a:t>Personalized exercise and diet planning</a:t>
            </a:r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First two weeks free on website</a:t>
            </a: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Upcoming Content and Recommendations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63636"/>
                </a:solidFill>
              </a:rPr>
              <a:t>New video on upper back exercises</a:t>
            </a:r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Video on wider shoulder exercises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Targeting the Lats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63636"/>
                </a:solidFill>
              </a:rPr>
              <a:t>Difficulty in targeting lats</a:t>
            </a:r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Heavy rows and wide grip exercises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Optimizing Lat Growth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63636"/>
                </a:solidFill>
              </a:rPr>
              <a:t>Two specific exercises recommended</a:t>
            </a:r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Advice from world-leading experts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Lower Lats Exercise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63636"/>
                </a:solidFill>
              </a:rPr>
              <a:t>Overhead pull down with narrow grip</a:t>
            </a:r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Importance of shoulder movement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Grip Options for Lats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63636"/>
                </a:solidFill>
              </a:rPr>
              <a:t>Different grip types: overhand, underhand, neutral</a:t>
            </a:r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Avoiding wrist discomfort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Single Arm Pull Down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63636"/>
                </a:solidFill>
              </a:rPr>
              <a:t>Benefit of single handle use</a:t>
            </a:r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Importance of shoulder depression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Shoulder and Arm Movement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63636"/>
                </a:solidFill>
              </a:rPr>
              <a:t>Depressing the scapula</a:t>
            </a:r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Pull elbows down towards hips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Alternative with Pull-Up Bar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63636"/>
                </a:solidFill>
              </a:rPr>
              <a:t>Up Bar</a:t>
            </a:r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Use narrow, underhand, or neutral grip</a:t>
            </a:r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Maintain elbow and shoulder position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Targeting Upper Lats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363636"/>
                </a:solidFill>
              </a:rPr>
              <a:t>Rowing exercise for upper lats</a:t>
            </a:r>
            <a:pPr indent="0" marL="0">
              <a:buNone/>
            </a:pPr>
            <a:r>
              <a:rPr lang="en-US" sz="1600" dirty="0">
                <a:solidFill>
                  <a:srgbClr val="363636"/>
                </a:solidFill>
              </a:rPr>
              <a:t>Pull at a slight downward angle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2025-04-23T13:33:49Z</dcterms:created>
  <dcterms:modified xsi:type="dcterms:W3CDTF">2025-04-23T13:33:49Z</dcterms:modified>
</cp:coreProperties>
</file>