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7" d="100"/>
          <a:sy n="67" d="100"/>
        </p:scale>
        <p:origin x="6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019777-549A-4FB7-A1E5-628C936E1A5B}"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9543E5-8C67-41A8-8210-665369C46173}" type="slidenum">
              <a:rPr lang="en-IN" smtClean="0"/>
              <a:t>‹#›</a:t>
            </a:fld>
            <a:endParaRPr lang="en-IN"/>
          </a:p>
        </p:txBody>
      </p:sp>
    </p:spTree>
    <p:extLst>
      <p:ext uri="{BB962C8B-B14F-4D97-AF65-F5344CB8AC3E}">
        <p14:creationId xmlns:p14="http://schemas.microsoft.com/office/powerpoint/2010/main" val="3326534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019777-549A-4FB7-A1E5-628C936E1A5B}"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9543E5-8C67-41A8-8210-665369C46173}" type="slidenum">
              <a:rPr lang="en-IN" smtClean="0"/>
              <a:t>‹#›</a:t>
            </a:fld>
            <a:endParaRPr lang="en-IN"/>
          </a:p>
        </p:txBody>
      </p:sp>
    </p:spTree>
    <p:extLst>
      <p:ext uri="{BB962C8B-B14F-4D97-AF65-F5344CB8AC3E}">
        <p14:creationId xmlns:p14="http://schemas.microsoft.com/office/powerpoint/2010/main" val="132554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019777-549A-4FB7-A1E5-628C936E1A5B}"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9543E5-8C67-41A8-8210-665369C4617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5146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019777-549A-4FB7-A1E5-628C936E1A5B}"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9543E5-8C67-41A8-8210-665369C46173}" type="slidenum">
              <a:rPr lang="en-IN" smtClean="0"/>
              <a:t>‹#›</a:t>
            </a:fld>
            <a:endParaRPr lang="en-IN"/>
          </a:p>
        </p:txBody>
      </p:sp>
    </p:spTree>
    <p:extLst>
      <p:ext uri="{BB962C8B-B14F-4D97-AF65-F5344CB8AC3E}">
        <p14:creationId xmlns:p14="http://schemas.microsoft.com/office/powerpoint/2010/main" val="2268951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019777-549A-4FB7-A1E5-628C936E1A5B}"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9543E5-8C67-41A8-8210-665369C4617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6181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019777-549A-4FB7-A1E5-628C936E1A5B}"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9543E5-8C67-41A8-8210-665369C46173}" type="slidenum">
              <a:rPr lang="en-IN" smtClean="0"/>
              <a:t>‹#›</a:t>
            </a:fld>
            <a:endParaRPr lang="en-IN"/>
          </a:p>
        </p:txBody>
      </p:sp>
    </p:spTree>
    <p:extLst>
      <p:ext uri="{BB962C8B-B14F-4D97-AF65-F5344CB8AC3E}">
        <p14:creationId xmlns:p14="http://schemas.microsoft.com/office/powerpoint/2010/main" val="3508323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19777-549A-4FB7-A1E5-628C936E1A5B}"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9543E5-8C67-41A8-8210-665369C46173}" type="slidenum">
              <a:rPr lang="en-IN" smtClean="0"/>
              <a:t>‹#›</a:t>
            </a:fld>
            <a:endParaRPr lang="en-IN"/>
          </a:p>
        </p:txBody>
      </p:sp>
    </p:spTree>
    <p:extLst>
      <p:ext uri="{BB962C8B-B14F-4D97-AF65-F5344CB8AC3E}">
        <p14:creationId xmlns:p14="http://schemas.microsoft.com/office/powerpoint/2010/main" val="3992560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19777-549A-4FB7-A1E5-628C936E1A5B}"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9543E5-8C67-41A8-8210-665369C46173}" type="slidenum">
              <a:rPr lang="en-IN" smtClean="0"/>
              <a:t>‹#›</a:t>
            </a:fld>
            <a:endParaRPr lang="en-IN"/>
          </a:p>
        </p:txBody>
      </p:sp>
    </p:spTree>
    <p:extLst>
      <p:ext uri="{BB962C8B-B14F-4D97-AF65-F5344CB8AC3E}">
        <p14:creationId xmlns:p14="http://schemas.microsoft.com/office/powerpoint/2010/main" val="1230959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19777-549A-4FB7-A1E5-628C936E1A5B}"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9543E5-8C67-41A8-8210-665369C46173}" type="slidenum">
              <a:rPr lang="en-IN" smtClean="0"/>
              <a:t>‹#›</a:t>
            </a:fld>
            <a:endParaRPr lang="en-IN"/>
          </a:p>
        </p:txBody>
      </p:sp>
    </p:spTree>
    <p:extLst>
      <p:ext uri="{BB962C8B-B14F-4D97-AF65-F5344CB8AC3E}">
        <p14:creationId xmlns:p14="http://schemas.microsoft.com/office/powerpoint/2010/main" val="306865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019777-549A-4FB7-A1E5-628C936E1A5B}" type="datetimeFigureOut">
              <a:rPr lang="en-IN" smtClean="0"/>
              <a:t>07-08-2019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9543E5-8C67-41A8-8210-665369C46173}" type="slidenum">
              <a:rPr lang="en-IN" smtClean="0"/>
              <a:t>‹#›</a:t>
            </a:fld>
            <a:endParaRPr lang="en-IN"/>
          </a:p>
        </p:txBody>
      </p:sp>
    </p:spTree>
    <p:extLst>
      <p:ext uri="{BB962C8B-B14F-4D97-AF65-F5344CB8AC3E}">
        <p14:creationId xmlns:p14="http://schemas.microsoft.com/office/powerpoint/2010/main" val="2337934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019777-549A-4FB7-A1E5-628C936E1A5B}" type="datetimeFigureOut">
              <a:rPr lang="en-IN" smtClean="0"/>
              <a:t>07-08-2019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9543E5-8C67-41A8-8210-665369C46173}" type="slidenum">
              <a:rPr lang="en-IN" smtClean="0"/>
              <a:t>‹#›</a:t>
            </a:fld>
            <a:endParaRPr lang="en-IN"/>
          </a:p>
        </p:txBody>
      </p:sp>
    </p:spTree>
    <p:extLst>
      <p:ext uri="{BB962C8B-B14F-4D97-AF65-F5344CB8AC3E}">
        <p14:creationId xmlns:p14="http://schemas.microsoft.com/office/powerpoint/2010/main" val="1818455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19777-549A-4FB7-A1E5-628C936E1A5B}" type="datetimeFigureOut">
              <a:rPr lang="en-IN" smtClean="0"/>
              <a:t>07-08-2019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9543E5-8C67-41A8-8210-665369C46173}" type="slidenum">
              <a:rPr lang="en-IN" smtClean="0"/>
              <a:t>‹#›</a:t>
            </a:fld>
            <a:endParaRPr lang="en-IN"/>
          </a:p>
        </p:txBody>
      </p:sp>
    </p:spTree>
    <p:extLst>
      <p:ext uri="{BB962C8B-B14F-4D97-AF65-F5344CB8AC3E}">
        <p14:creationId xmlns:p14="http://schemas.microsoft.com/office/powerpoint/2010/main" val="973554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19777-549A-4FB7-A1E5-628C936E1A5B}" type="datetimeFigureOut">
              <a:rPr lang="en-IN" smtClean="0"/>
              <a:t>07-08-2019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9543E5-8C67-41A8-8210-665369C46173}" type="slidenum">
              <a:rPr lang="en-IN" smtClean="0"/>
              <a:t>‹#›</a:t>
            </a:fld>
            <a:endParaRPr lang="en-IN"/>
          </a:p>
        </p:txBody>
      </p:sp>
    </p:spTree>
    <p:extLst>
      <p:ext uri="{BB962C8B-B14F-4D97-AF65-F5344CB8AC3E}">
        <p14:creationId xmlns:p14="http://schemas.microsoft.com/office/powerpoint/2010/main" val="86395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19777-549A-4FB7-A1E5-628C936E1A5B}" type="datetimeFigureOut">
              <a:rPr lang="en-IN" smtClean="0"/>
              <a:t>07-08-2019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9543E5-8C67-41A8-8210-665369C46173}" type="slidenum">
              <a:rPr lang="en-IN" smtClean="0"/>
              <a:t>‹#›</a:t>
            </a:fld>
            <a:endParaRPr lang="en-IN"/>
          </a:p>
        </p:txBody>
      </p:sp>
    </p:spTree>
    <p:extLst>
      <p:ext uri="{BB962C8B-B14F-4D97-AF65-F5344CB8AC3E}">
        <p14:creationId xmlns:p14="http://schemas.microsoft.com/office/powerpoint/2010/main" val="337136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019777-549A-4FB7-A1E5-628C936E1A5B}" type="datetimeFigureOut">
              <a:rPr lang="en-IN" smtClean="0"/>
              <a:t>07-08-2019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9543E5-8C67-41A8-8210-665369C46173}" type="slidenum">
              <a:rPr lang="en-IN" smtClean="0"/>
              <a:t>‹#›</a:t>
            </a:fld>
            <a:endParaRPr lang="en-IN"/>
          </a:p>
        </p:txBody>
      </p:sp>
    </p:spTree>
    <p:extLst>
      <p:ext uri="{BB962C8B-B14F-4D97-AF65-F5344CB8AC3E}">
        <p14:creationId xmlns:p14="http://schemas.microsoft.com/office/powerpoint/2010/main" val="40468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9543E5-8C67-41A8-8210-665369C46173}" type="slidenum">
              <a:rPr lang="en-IN" smtClean="0"/>
              <a:t>‹#›</a:t>
            </a:fld>
            <a:endParaRPr lang="en-IN"/>
          </a:p>
        </p:txBody>
      </p:sp>
      <p:sp>
        <p:nvSpPr>
          <p:cNvPr id="5" name="Date Placeholder 4"/>
          <p:cNvSpPr>
            <a:spLocks noGrp="1"/>
          </p:cNvSpPr>
          <p:nvPr>
            <p:ph type="dt" sz="half" idx="10"/>
          </p:nvPr>
        </p:nvSpPr>
        <p:spPr/>
        <p:txBody>
          <a:bodyPr/>
          <a:lstStyle/>
          <a:p>
            <a:fld id="{0A019777-549A-4FB7-A1E5-628C936E1A5B}" type="datetimeFigureOut">
              <a:rPr lang="en-IN" smtClean="0"/>
              <a:t>07-08-2019</a:t>
            </a:fld>
            <a:endParaRPr lang="en-IN"/>
          </a:p>
        </p:txBody>
      </p:sp>
    </p:spTree>
    <p:extLst>
      <p:ext uri="{BB962C8B-B14F-4D97-AF65-F5344CB8AC3E}">
        <p14:creationId xmlns:p14="http://schemas.microsoft.com/office/powerpoint/2010/main" val="225522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019777-549A-4FB7-A1E5-628C936E1A5B}" type="datetimeFigureOut">
              <a:rPr lang="en-IN" smtClean="0"/>
              <a:t>07-08-2019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9543E5-8C67-41A8-8210-665369C46173}" type="slidenum">
              <a:rPr lang="en-IN" smtClean="0"/>
              <a:t>‹#›</a:t>
            </a:fld>
            <a:endParaRPr lang="en-IN"/>
          </a:p>
        </p:txBody>
      </p:sp>
    </p:spTree>
    <p:extLst>
      <p:ext uri="{BB962C8B-B14F-4D97-AF65-F5344CB8AC3E}">
        <p14:creationId xmlns:p14="http://schemas.microsoft.com/office/powerpoint/2010/main" val="228774095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8AAA-1332-4EE0-BA90-417288A0D7E6}"/>
              </a:ext>
            </a:extLst>
          </p:cNvPr>
          <p:cNvSpPr>
            <a:spLocks noGrp="1"/>
          </p:cNvSpPr>
          <p:nvPr>
            <p:ph type="ctrTitle"/>
          </p:nvPr>
        </p:nvSpPr>
        <p:spPr>
          <a:xfrm>
            <a:off x="66675" y="1000125"/>
            <a:ext cx="9620250" cy="2869736"/>
          </a:xfrm>
        </p:spPr>
        <p:txBody>
          <a:bodyPr/>
          <a:lstStyle/>
          <a:p>
            <a:r>
              <a:rPr lang="en-IN" dirty="0">
                <a:latin typeface="Arial Black" panose="020B0A04020102020204" pitchFamily="34" charset="0"/>
              </a:rPr>
              <a:t>SMART SURVEILLANCE SYSTEM</a:t>
            </a:r>
          </a:p>
        </p:txBody>
      </p:sp>
      <p:sp>
        <p:nvSpPr>
          <p:cNvPr id="3" name="Subtitle 2">
            <a:extLst>
              <a:ext uri="{FF2B5EF4-FFF2-40B4-BE49-F238E27FC236}">
                <a16:creationId xmlns:a16="http://schemas.microsoft.com/office/drawing/2014/main" id="{B839D927-AFB6-44FF-B426-BFD9A674084C}"/>
              </a:ext>
            </a:extLst>
          </p:cNvPr>
          <p:cNvSpPr>
            <a:spLocks noGrp="1"/>
          </p:cNvSpPr>
          <p:nvPr>
            <p:ph type="subTitle" idx="1"/>
          </p:nvPr>
        </p:nvSpPr>
        <p:spPr>
          <a:xfrm>
            <a:off x="4733926" y="4050833"/>
            <a:ext cx="4791074" cy="1096899"/>
          </a:xfrm>
        </p:spPr>
        <p:txBody>
          <a:bodyPr>
            <a:noAutofit/>
          </a:bodyPr>
          <a:lstStyle/>
          <a:p>
            <a:pPr algn="l"/>
            <a:r>
              <a:rPr lang="en-IN" sz="2000" dirty="0">
                <a:solidFill>
                  <a:schemeClr val="tx1"/>
                </a:solidFill>
                <a:latin typeface="Arial Black" panose="020B0A04020102020204" pitchFamily="34" charset="0"/>
              </a:rPr>
              <a:t>2016115065 </a:t>
            </a:r>
            <a:r>
              <a:rPr lang="en-IN" sz="2000" dirty="0" err="1">
                <a:solidFill>
                  <a:schemeClr val="tx1"/>
                </a:solidFill>
                <a:latin typeface="Arial Black" panose="020B0A04020102020204" pitchFamily="34" charset="0"/>
              </a:rPr>
              <a:t>Pooja.V</a:t>
            </a:r>
            <a:endParaRPr lang="en-IN" sz="2000" dirty="0">
              <a:solidFill>
                <a:schemeClr val="tx1"/>
              </a:solidFill>
              <a:latin typeface="Arial Black" panose="020B0A04020102020204" pitchFamily="34" charset="0"/>
            </a:endParaRPr>
          </a:p>
          <a:p>
            <a:pPr algn="l"/>
            <a:r>
              <a:rPr lang="en-IN" sz="2000" dirty="0">
                <a:solidFill>
                  <a:schemeClr val="tx1"/>
                </a:solidFill>
                <a:latin typeface="Arial Black" panose="020B0A04020102020204" pitchFamily="34" charset="0"/>
              </a:rPr>
              <a:t>2016115035 </a:t>
            </a:r>
            <a:r>
              <a:rPr lang="en-IN" sz="2000" dirty="0" err="1">
                <a:solidFill>
                  <a:schemeClr val="tx1"/>
                </a:solidFill>
                <a:latin typeface="Arial Black" panose="020B0A04020102020204" pitchFamily="34" charset="0"/>
              </a:rPr>
              <a:t>Jayashree.G</a:t>
            </a:r>
            <a:endParaRPr lang="en-IN" sz="2000" dirty="0">
              <a:solidFill>
                <a:schemeClr val="tx1"/>
              </a:solidFill>
              <a:latin typeface="Arial Black" panose="020B0A04020102020204" pitchFamily="34" charset="0"/>
            </a:endParaRPr>
          </a:p>
          <a:p>
            <a:pPr algn="l"/>
            <a:r>
              <a:rPr lang="en-IN" sz="2000" dirty="0">
                <a:solidFill>
                  <a:schemeClr val="tx1"/>
                </a:solidFill>
                <a:latin typeface="Arial Black" panose="020B0A04020102020204" pitchFamily="34" charset="0"/>
              </a:rPr>
              <a:t>2016115067 Prasanna </a:t>
            </a:r>
            <a:r>
              <a:rPr lang="en-IN" sz="2000" dirty="0" err="1">
                <a:solidFill>
                  <a:schemeClr val="tx1"/>
                </a:solidFill>
                <a:latin typeface="Arial Black" panose="020B0A04020102020204" pitchFamily="34" charset="0"/>
              </a:rPr>
              <a:t>Kumar.R</a:t>
            </a:r>
            <a:endParaRPr lang="en-IN" sz="20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8101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0BAF-3203-4B70-B803-7906B040E30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2099E6D-623B-4C37-B0D6-70D8F0E0BFE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945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3719-9F8D-4D5A-BD39-CF84265C802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6165347C-5E48-4B0A-A93B-358F4BAE5BD6}"/>
              </a:ext>
            </a:extLst>
          </p:cNvPr>
          <p:cNvSpPr>
            <a:spLocks noGrp="1"/>
          </p:cNvSpPr>
          <p:nvPr>
            <p:ph idx="1"/>
          </p:nvPr>
        </p:nvSpPr>
        <p:spPr/>
        <p:txBody>
          <a:bodyPr>
            <a:normAutofit/>
          </a:bodyPr>
          <a:lstStyle/>
          <a:p>
            <a:r>
              <a:rPr lang="en-IN" sz="3000" dirty="0">
                <a:latin typeface="Times New Roman" panose="02020603050405020304" pitchFamily="18" charset="0"/>
                <a:cs typeface="Times New Roman" panose="02020603050405020304" pitchFamily="18" charset="0"/>
              </a:rPr>
              <a:t>Our system examines each frame of the live video recorded by the CCTV camera in real time and detects the abnormal scenes based on human activity.</a:t>
            </a:r>
          </a:p>
          <a:p>
            <a:r>
              <a:rPr lang="en-IN" sz="3000" dirty="0">
                <a:latin typeface="Times New Roman" panose="02020603050405020304" pitchFamily="18" charset="0"/>
                <a:cs typeface="Times New Roman" panose="02020603050405020304" pitchFamily="18" charset="0"/>
              </a:rPr>
              <a:t>It notifies the respected person based on the detected scene and also sends the image of the suspect to them.</a:t>
            </a:r>
          </a:p>
        </p:txBody>
      </p:sp>
    </p:spTree>
    <p:extLst>
      <p:ext uri="{BB962C8B-B14F-4D97-AF65-F5344CB8AC3E}">
        <p14:creationId xmlns:p14="http://schemas.microsoft.com/office/powerpoint/2010/main" val="401862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DD34-404F-488E-82C6-23D7349DC54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D930065-A7F6-485A-BDFE-99EDC8301F7B}"/>
              </a:ext>
            </a:extLst>
          </p:cNvPr>
          <p:cNvSpPr>
            <a:spLocks noGrp="1"/>
          </p:cNvSpPr>
          <p:nvPr>
            <p:ph idx="1"/>
          </p:nvPr>
        </p:nvSpPr>
        <p:spPr/>
        <p:txBody>
          <a:bodyPr>
            <a:normAutofit/>
          </a:bodyPr>
          <a:lstStyle/>
          <a:p>
            <a:r>
              <a:rPr lang="en-IN" sz="3000" dirty="0">
                <a:latin typeface="Times New Roman" panose="02020603050405020304" pitchFamily="18" charset="0"/>
                <a:cs typeface="Times New Roman" panose="02020603050405020304" pitchFamily="18" charset="0"/>
              </a:rPr>
              <a:t>Our system will automate the existing system of detecting abnormal activities from the recorded video by examining it in real time and notifying the offline user so that no need of  manual surveillance all the time.</a:t>
            </a:r>
          </a:p>
        </p:txBody>
      </p:sp>
    </p:spTree>
    <p:extLst>
      <p:ext uri="{BB962C8B-B14F-4D97-AF65-F5344CB8AC3E}">
        <p14:creationId xmlns:p14="http://schemas.microsoft.com/office/powerpoint/2010/main" val="46715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D817-015B-4B67-9383-82FD7C81707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AAD8D1D4-6B95-4BE0-848E-32ECB2E6B818}"/>
              </a:ext>
            </a:extLst>
          </p:cNvPr>
          <p:cNvSpPr>
            <a:spLocks noGrp="1"/>
          </p:cNvSpPr>
          <p:nvPr>
            <p:ph idx="1"/>
          </p:nvPr>
        </p:nvSpPr>
        <p:spPr/>
        <p:txBody>
          <a:bodyPr>
            <a:normAutofit/>
          </a:bodyPr>
          <a:lstStyle/>
          <a:p>
            <a:r>
              <a:rPr lang="en-IN" sz="3000" dirty="0">
                <a:latin typeface="Times New Roman" panose="02020603050405020304" pitchFamily="18" charset="0"/>
                <a:cs typeface="Times New Roman" panose="02020603050405020304" pitchFamily="18" charset="0"/>
              </a:rPr>
              <a:t>Adv and </a:t>
            </a:r>
            <a:r>
              <a:rPr lang="en-IN" sz="3000" dirty="0" err="1">
                <a:latin typeface="Times New Roman" panose="02020603050405020304" pitchFamily="18" charset="0"/>
                <a:cs typeface="Times New Roman" panose="02020603050405020304" pitchFamily="18" charset="0"/>
              </a:rPr>
              <a:t>disadv</a:t>
            </a:r>
            <a:r>
              <a:rPr lang="en-IN" sz="3000" dirty="0">
                <a:latin typeface="Times New Roman" panose="02020603050405020304" pitchFamily="18" charset="0"/>
                <a:cs typeface="Times New Roman" panose="02020603050405020304" pitchFamily="18" charset="0"/>
              </a:rPr>
              <a:t> of work done by the person of the referenced paper</a:t>
            </a:r>
          </a:p>
        </p:txBody>
      </p:sp>
    </p:spTree>
    <p:extLst>
      <p:ext uri="{BB962C8B-B14F-4D97-AF65-F5344CB8AC3E}">
        <p14:creationId xmlns:p14="http://schemas.microsoft.com/office/powerpoint/2010/main" val="49644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4B91-CB0E-41F0-A999-AFB6FB7CB20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LIMITATIONS OF THE EXISTING SYSTEM</a:t>
            </a:r>
          </a:p>
        </p:txBody>
      </p:sp>
      <p:sp>
        <p:nvSpPr>
          <p:cNvPr id="3" name="Content Placeholder 2">
            <a:extLst>
              <a:ext uri="{FF2B5EF4-FFF2-40B4-BE49-F238E27FC236}">
                <a16:creationId xmlns:a16="http://schemas.microsoft.com/office/drawing/2014/main" id="{6D1E39FD-4C76-489E-A94F-14EEC0E06FFC}"/>
              </a:ext>
            </a:extLst>
          </p:cNvPr>
          <p:cNvSpPr>
            <a:spLocks noGrp="1"/>
          </p:cNvSpPr>
          <p:nvPr>
            <p:ph idx="1"/>
          </p:nvPr>
        </p:nvSpPr>
        <p:spPr/>
        <p:txBody>
          <a:bodyPr>
            <a:normAutofit/>
          </a:bodyPr>
          <a:lstStyle/>
          <a:p>
            <a:r>
              <a:rPr lang="en-IN" sz="3000" dirty="0">
                <a:latin typeface="Times New Roman" panose="02020603050405020304" pitchFamily="18" charset="0"/>
                <a:cs typeface="Times New Roman" panose="02020603050405020304" pitchFamily="18" charset="0"/>
              </a:rPr>
              <a:t>The existing system doesn’t process the video in real time instead it takes the recorded video as the input and detects the crime scene.</a:t>
            </a:r>
          </a:p>
          <a:p>
            <a:r>
              <a:rPr lang="en-US" sz="3000" dirty="0">
                <a:latin typeface="Times New Roman" panose="02020603050405020304" pitchFamily="18" charset="0"/>
                <a:cs typeface="Times New Roman" panose="02020603050405020304" pitchFamily="18" charset="0"/>
              </a:rPr>
              <a:t> It can only identify the intruder after the theft.</a:t>
            </a:r>
          </a:p>
          <a:p>
            <a:r>
              <a:rPr lang="en-US" sz="3000" dirty="0">
                <a:latin typeface="Times New Roman" panose="02020603050405020304" pitchFamily="18" charset="0"/>
                <a:cs typeface="Times New Roman" panose="02020603050405020304" pitchFamily="18" charset="0"/>
              </a:rPr>
              <a:t>It needs 24/7 manual surveillance for on-spot detection of the crime.</a:t>
            </a:r>
          </a:p>
          <a:p>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16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94B1-DB0C-4190-BE92-86CF98122CC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F452F4C-8A32-4B28-9DE9-5CA6F639A00E}"/>
              </a:ext>
            </a:extLst>
          </p:cNvPr>
          <p:cNvSpPr>
            <a:spLocks noGrp="1"/>
          </p:cNvSpPr>
          <p:nvPr>
            <p:ph idx="1"/>
          </p:nvPr>
        </p:nvSpPr>
        <p:spPr/>
        <p:txBody>
          <a:bodyPr>
            <a:normAutofit/>
          </a:bodyPr>
          <a:lstStyle/>
          <a:p>
            <a:r>
              <a:rPr lang="en-IN" sz="3000" dirty="0">
                <a:latin typeface="Times New Roman" panose="02020603050405020304" pitchFamily="18" charset="0"/>
                <a:cs typeface="Times New Roman" panose="02020603050405020304" pitchFamily="18" charset="0"/>
              </a:rPr>
              <a:t>Live video processing</a:t>
            </a:r>
          </a:p>
          <a:p>
            <a:r>
              <a:rPr lang="en-IN" sz="3000" dirty="0">
                <a:latin typeface="Times New Roman" panose="02020603050405020304" pitchFamily="18" charset="0"/>
                <a:cs typeface="Times New Roman" panose="02020603050405020304" pitchFamily="18" charset="0"/>
              </a:rPr>
              <a:t>On-spot detection</a:t>
            </a:r>
          </a:p>
          <a:p>
            <a:r>
              <a:rPr lang="en-IN" sz="3000" dirty="0">
                <a:latin typeface="Times New Roman" panose="02020603050405020304" pitchFamily="18" charset="0"/>
                <a:cs typeface="Times New Roman" panose="02020603050405020304" pitchFamily="18" charset="0"/>
              </a:rPr>
              <a:t>Notifying the respective person</a:t>
            </a:r>
          </a:p>
          <a:p>
            <a:r>
              <a:rPr lang="en-IN" sz="3000" dirty="0">
                <a:latin typeface="Times New Roman" panose="02020603050405020304" pitchFamily="18" charset="0"/>
                <a:cs typeface="Times New Roman" panose="02020603050405020304" pitchFamily="18" charset="0"/>
              </a:rPr>
              <a:t>Eliminating manual intervention</a:t>
            </a:r>
          </a:p>
          <a:p>
            <a:r>
              <a:rPr lang="en-IN" sz="3000" dirty="0">
                <a:latin typeface="Times New Roman" panose="02020603050405020304" pitchFamily="18" charset="0"/>
                <a:cs typeface="Times New Roman" panose="02020603050405020304" pitchFamily="18" charset="0"/>
              </a:rPr>
              <a:t>Reduces Storage overhead</a:t>
            </a: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42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901D-F6D2-4363-B380-0F1398A96C0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FRAMEWORK</a:t>
            </a:r>
          </a:p>
        </p:txBody>
      </p:sp>
      <p:sp>
        <p:nvSpPr>
          <p:cNvPr id="3" name="Content Placeholder 2">
            <a:extLst>
              <a:ext uri="{FF2B5EF4-FFF2-40B4-BE49-F238E27FC236}">
                <a16:creationId xmlns:a16="http://schemas.microsoft.com/office/drawing/2014/main" id="{6E0B6633-9225-40AB-BCC7-BB0414C712DA}"/>
              </a:ext>
            </a:extLst>
          </p:cNvPr>
          <p:cNvSpPr>
            <a:spLocks noGrp="1"/>
          </p:cNvSpPr>
          <p:nvPr>
            <p:ph idx="1"/>
          </p:nvPr>
        </p:nvSpPr>
        <p:spPr/>
        <p:txBody>
          <a:bodyPr/>
          <a:lstStyle/>
          <a:p>
            <a:r>
              <a:rPr lang="en-IN" dirty="0"/>
              <a:t>(processes ,tasks and tools</a:t>
            </a:r>
          </a:p>
          <a:p>
            <a:r>
              <a:rPr lang="en-IN" dirty="0"/>
              <a:t>All key components for planning managing and </a:t>
            </a:r>
            <a:r>
              <a:rPr lang="en-IN" dirty="0" err="1"/>
              <a:t>governoing</a:t>
            </a:r>
            <a:r>
              <a:rPr lang="en-IN" dirty="0"/>
              <a:t> projects</a:t>
            </a:r>
          </a:p>
          <a:p>
            <a:endParaRPr lang="en-IN" dirty="0"/>
          </a:p>
        </p:txBody>
      </p:sp>
    </p:spTree>
    <p:extLst>
      <p:ext uri="{BB962C8B-B14F-4D97-AF65-F5344CB8AC3E}">
        <p14:creationId xmlns:p14="http://schemas.microsoft.com/office/powerpoint/2010/main" val="107533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D584-4092-4B49-8D60-D68994C6109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 LIST</a:t>
            </a:r>
          </a:p>
        </p:txBody>
      </p:sp>
      <p:sp>
        <p:nvSpPr>
          <p:cNvPr id="3" name="Content Placeholder 2">
            <a:extLst>
              <a:ext uri="{FF2B5EF4-FFF2-40B4-BE49-F238E27FC236}">
                <a16:creationId xmlns:a16="http://schemas.microsoft.com/office/drawing/2014/main" id="{A2247B2F-421C-4592-ABEB-33C0DBA7FA64}"/>
              </a:ext>
            </a:extLst>
          </p:cNvPr>
          <p:cNvSpPr>
            <a:spLocks noGrp="1"/>
          </p:cNvSpPr>
          <p:nvPr>
            <p:ph idx="1"/>
          </p:nvPr>
        </p:nvSpPr>
        <p:spPr/>
        <p:txBody>
          <a:bodyPr>
            <a:normAutofit/>
          </a:bodyPr>
          <a:lstStyle/>
          <a:p>
            <a:r>
              <a:rPr lang="en-IN" sz="3000" dirty="0">
                <a:latin typeface="Times New Roman" panose="02020603050405020304" pitchFamily="18" charset="0"/>
                <a:cs typeface="Times New Roman" panose="02020603050405020304" pitchFamily="18" charset="0"/>
              </a:rPr>
              <a:t>Dataset collection</a:t>
            </a:r>
          </a:p>
          <a:p>
            <a:r>
              <a:rPr lang="en-IN" sz="3000" dirty="0">
                <a:latin typeface="Times New Roman" panose="02020603050405020304" pitchFamily="18" charset="0"/>
                <a:cs typeface="Times New Roman" panose="02020603050405020304" pitchFamily="18" charset="0"/>
              </a:rPr>
              <a:t>Training the system</a:t>
            </a:r>
          </a:p>
          <a:p>
            <a:r>
              <a:rPr lang="en-IN" sz="3000" dirty="0">
                <a:latin typeface="Times New Roman" panose="02020603050405020304" pitchFamily="18" charset="0"/>
                <a:cs typeface="Times New Roman" panose="02020603050405020304" pitchFamily="18" charset="0"/>
              </a:rPr>
              <a:t>Creation of Model</a:t>
            </a:r>
          </a:p>
          <a:p>
            <a:r>
              <a:rPr lang="en-IN" sz="3000" dirty="0">
                <a:latin typeface="Times New Roman" panose="02020603050405020304" pitchFamily="18" charset="0"/>
                <a:cs typeface="Times New Roman" panose="02020603050405020304" pitchFamily="18" charset="0"/>
              </a:rPr>
              <a:t>Live video processing</a:t>
            </a:r>
          </a:p>
          <a:p>
            <a:r>
              <a:rPr lang="en-IN" sz="3000" dirty="0">
                <a:latin typeface="Times New Roman" panose="02020603050405020304" pitchFamily="18" charset="0"/>
                <a:cs typeface="Times New Roman" panose="02020603050405020304" pitchFamily="18" charset="0"/>
              </a:rPr>
              <a:t>Detecting abnormal activities</a:t>
            </a:r>
          </a:p>
          <a:p>
            <a:r>
              <a:rPr lang="en-IN" sz="3000" dirty="0">
                <a:latin typeface="Times New Roman" panose="02020603050405020304" pitchFamily="18" charset="0"/>
                <a:cs typeface="Times New Roman" panose="02020603050405020304" pitchFamily="18" charset="0"/>
              </a:rPr>
              <a:t>Sending Notification</a:t>
            </a:r>
          </a:p>
          <a:p>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0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0085-6D58-4F81-8A5F-48F9CD17009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DB3C7D3E-1F7C-43FF-9DC2-69A66D9B3AF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870040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110</TotalTime>
  <Words>225</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Times New Roman</vt:lpstr>
      <vt:lpstr>Trebuchet MS</vt:lpstr>
      <vt:lpstr>Wingdings 3</vt:lpstr>
      <vt:lpstr>Facet</vt:lpstr>
      <vt:lpstr>SMART SURVEILLANCE SYSTEM</vt:lpstr>
      <vt:lpstr>OVERVIEW</vt:lpstr>
      <vt:lpstr>PROBLEM STATEMENT</vt:lpstr>
      <vt:lpstr>LITERATURE SURVEY</vt:lpstr>
      <vt:lpstr>LIMITATIONS OF THE EXISTING SYSTEM</vt:lpstr>
      <vt:lpstr>OBJECTIVE</vt:lpstr>
      <vt:lpstr>FRAMEWORK</vt:lpstr>
      <vt:lpstr>MODULE LIST</vt:lpstr>
      <vt:lpstr>MODULE DESCRIPTION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SURVEILLANCE SYSTEM</dc:title>
  <dc:creator>Jayashree Gopal</dc:creator>
  <cp:lastModifiedBy>Jayashree Gopal</cp:lastModifiedBy>
  <cp:revision>11</cp:revision>
  <dcterms:created xsi:type="dcterms:W3CDTF">2019-08-07T05:22:02Z</dcterms:created>
  <dcterms:modified xsi:type="dcterms:W3CDTF">2019-08-07T07:12:55Z</dcterms:modified>
</cp:coreProperties>
</file>