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8" r:id="rId3"/>
    <p:sldId id="259" r:id="rId4"/>
    <p:sldId id="261" r:id="rId5"/>
    <p:sldId id="262" r:id="rId6"/>
    <p:sldId id="263" r:id="rId7"/>
    <p:sldId id="264" r:id="rId8"/>
    <p:sldId id="297" r:id="rId9"/>
    <p:sldId id="266" r:id="rId10"/>
    <p:sldId id="275" r:id="rId11"/>
  </p:sldIdLst>
  <p:sldSz cx="9144000" cy="5143500" type="screen16x9"/>
  <p:notesSz cx="6858000" cy="9144000"/>
  <p:embeddedFontLst>
    <p:embeddedFont>
      <p:font typeface="Inter SemiBold" panose="020B0604020202020204" charset="0"/>
      <p:regular r:id="rId13"/>
      <p:bold r:id="rId14"/>
      <p:italic r:id="rId15"/>
      <p:boldItalic r:id="rId16"/>
    </p:embeddedFont>
    <p:embeddedFont>
      <p:font typeface="Inter Light" panose="020B0604020202020204" charset="0"/>
      <p:regular r:id="rId17"/>
      <p:bold r:id="rId18"/>
      <p:italic r:id="rId19"/>
      <p:boldItalic r:id="rId20"/>
    </p:embeddedFont>
    <p:embeddedFont>
      <p:font typeface="Inter" panose="020B0604020202020204"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Inter Medium"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CD014E-F1F1-45C8-BC61-151E2FFFDEF1}">
  <a:tblStyle styleId="{73CD014E-F1F1-45C8-BC61-151E2FFFDEF1}"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703475-BBB8-4313-A73A-D63550EDE76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7" d="100"/>
          <a:sy n="157" d="100"/>
        </p:scale>
        <p:origin x="29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9a52aa632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9a52aa63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138d8e41a45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138d8e41a45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393d53f81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393d53f816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8d8e41a45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8d8e41a45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38d8e41a45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38d8e41a45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38d8e41a45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38d8e41a45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38d8e41a45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38d8e41a45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39a52aa632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39a52aa63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8d8e41a45_0_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8d8e41a45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82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38d8e41a45_0_6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38d8e41a45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19988" y="4580575"/>
            <a:ext cx="1054500" cy="10545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8131363" y="4580575"/>
            <a:ext cx="1054500" cy="10545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4427888" y="-24675"/>
            <a:ext cx="1054500" cy="10545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37300" y="1076213"/>
            <a:ext cx="4023600" cy="211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300"/>
              <a:buNone/>
              <a:defRPr sz="4300"/>
            </a:lvl2pPr>
            <a:lvl3pPr lvl="2" algn="ctr" rtl="0">
              <a:spcBef>
                <a:spcPts val="0"/>
              </a:spcBef>
              <a:spcAft>
                <a:spcPts val="0"/>
              </a:spcAft>
              <a:buSzPts val="4300"/>
              <a:buNone/>
              <a:defRPr sz="4300"/>
            </a:lvl3pPr>
            <a:lvl4pPr lvl="3" algn="ctr" rtl="0">
              <a:spcBef>
                <a:spcPts val="0"/>
              </a:spcBef>
              <a:spcAft>
                <a:spcPts val="0"/>
              </a:spcAft>
              <a:buSzPts val="4300"/>
              <a:buNone/>
              <a:defRPr sz="4300"/>
            </a:lvl4pPr>
            <a:lvl5pPr lvl="4" algn="ctr" rtl="0">
              <a:spcBef>
                <a:spcPts val="0"/>
              </a:spcBef>
              <a:spcAft>
                <a:spcPts val="0"/>
              </a:spcAft>
              <a:buSzPts val="4300"/>
              <a:buNone/>
              <a:defRPr sz="4300"/>
            </a:lvl5pPr>
            <a:lvl6pPr lvl="5" algn="ctr" rtl="0">
              <a:spcBef>
                <a:spcPts val="0"/>
              </a:spcBef>
              <a:spcAft>
                <a:spcPts val="0"/>
              </a:spcAft>
              <a:buSzPts val="4300"/>
              <a:buNone/>
              <a:defRPr sz="4300"/>
            </a:lvl6pPr>
            <a:lvl7pPr lvl="6" algn="ctr" rtl="0">
              <a:spcBef>
                <a:spcPts val="0"/>
              </a:spcBef>
              <a:spcAft>
                <a:spcPts val="0"/>
              </a:spcAft>
              <a:buSzPts val="4300"/>
              <a:buNone/>
              <a:defRPr sz="4300"/>
            </a:lvl7pPr>
            <a:lvl8pPr lvl="7" algn="ctr" rtl="0">
              <a:spcBef>
                <a:spcPts val="0"/>
              </a:spcBef>
              <a:spcAft>
                <a:spcPts val="0"/>
              </a:spcAft>
              <a:buSzPts val="4300"/>
              <a:buNone/>
              <a:defRPr sz="4300"/>
            </a:lvl8pPr>
            <a:lvl9pPr lvl="8" algn="ctr" rtl="0">
              <a:spcBef>
                <a:spcPts val="0"/>
              </a:spcBef>
              <a:spcAft>
                <a:spcPts val="0"/>
              </a:spcAft>
              <a:buSzPts val="4300"/>
              <a:buNone/>
              <a:defRPr sz="4300"/>
            </a:lvl9pPr>
          </a:lstStyle>
          <a:p>
            <a:endParaRPr/>
          </a:p>
        </p:txBody>
      </p:sp>
      <p:cxnSp>
        <p:nvCxnSpPr>
          <p:cNvPr id="13" name="Google Shape;13;p2"/>
          <p:cNvCxnSpPr/>
          <p:nvPr/>
        </p:nvCxnSpPr>
        <p:spPr>
          <a:xfrm>
            <a:off x="719138" y="0"/>
            <a:ext cx="0" cy="5143500"/>
          </a:xfrm>
          <a:prstGeom prst="straightConnector1">
            <a:avLst/>
          </a:prstGeom>
          <a:noFill/>
          <a:ln w="15875" cap="flat" cmpd="sng">
            <a:solidFill>
              <a:schemeClr val="accent2"/>
            </a:solidFill>
            <a:prstDash val="solid"/>
            <a:round/>
            <a:headEnd type="none" w="sm" len="sm"/>
            <a:tailEnd type="none" w="sm" len="sm"/>
          </a:ln>
        </p:spPr>
      </p:cxnSp>
      <p:sp>
        <p:nvSpPr>
          <p:cNvPr id="14" name="Google Shape;14;p2"/>
          <p:cNvSpPr/>
          <p:nvPr/>
        </p:nvSpPr>
        <p:spPr>
          <a:xfrm>
            <a:off x="-20184" y="4465984"/>
            <a:ext cx="743700" cy="766500"/>
          </a:xfrm>
          <a:prstGeom prst="rect">
            <a:avLst/>
          </a:prstGeom>
          <a:solidFill>
            <a:srgbClr val="FA22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chemeClr val="lt1"/>
                </a:solidFill>
                <a:latin typeface="Proxima Nova"/>
                <a:ea typeface="Proxima Nova"/>
                <a:cs typeface="Proxima Nova"/>
                <a:sym typeface="Proxima Nova"/>
              </a:rPr>
              <a:t>‹#›</a:t>
            </a:fld>
            <a:endParaRPr sz="1400" b="0" i="0" u="none" strike="noStrike" cap="none">
              <a:solidFill>
                <a:schemeClr val="lt1"/>
              </a:solidFill>
              <a:latin typeface="Proxima Nova"/>
              <a:ea typeface="Proxima Nova"/>
              <a:cs typeface="Proxima Nova"/>
              <a:sym typeface="Proxima Nova"/>
            </a:endParaRPr>
          </a:p>
        </p:txBody>
      </p:sp>
      <p:sp>
        <p:nvSpPr>
          <p:cNvPr id="15" name="Google Shape;15;p2"/>
          <p:cNvSpPr txBox="1">
            <a:spLocks noGrp="1"/>
          </p:cNvSpPr>
          <p:nvPr>
            <p:ph type="subTitle" idx="1"/>
          </p:nvPr>
        </p:nvSpPr>
        <p:spPr>
          <a:xfrm>
            <a:off x="1222250" y="3400388"/>
            <a:ext cx="3053700" cy="66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6" name="Google Shape;16;p2"/>
          <p:cNvSpPr>
            <a:spLocks noGrp="1"/>
          </p:cNvSpPr>
          <p:nvPr>
            <p:ph type="pic" idx="2"/>
          </p:nvPr>
        </p:nvSpPr>
        <p:spPr>
          <a:xfrm>
            <a:off x="4799659" y="514050"/>
            <a:ext cx="4115400" cy="4115400"/>
          </a:xfrm>
          <a:prstGeom prst="teardrop">
            <a:avLst>
              <a:gd name="adj" fmla="val 10000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chemeClr val="accent2"/>
            </a:gs>
            <a:gs pos="100000">
              <a:schemeClr val="accent5"/>
            </a:gs>
          </a:gsLst>
          <a:lin ang="2698631" scaled="0"/>
        </a:gradFill>
        <a:effectLst/>
      </p:bgPr>
    </p:bg>
    <p:spTree>
      <p:nvGrpSpPr>
        <p:cNvPr id="1" name="Shape 209"/>
        <p:cNvGrpSpPr/>
        <p:nvPr/>
      </p:nvGrpSpPr>
      <p:grpSpPr>
        <a:xfrm>
          <a:off x="0" y="0"/>
          <a:ext cx="0" cy="0"/>
          <a:chOff x="0" y="0"/>
          <a:chExt cx="0" cy="0"/>
        </a:xfrm>
      </p:grpSpPr>
      <p:sp>
        <p:nvSpPr>
          <p:cNvPr id="210" name="Google Shape;210;p21"/>
          <p:cNvSpPr/>
          <p:nvPr/>
        </p:nvSpPr>
        <p:spPr>
          <a:xfrm rot="-5400000">
            <a:off x="1901016" y="2610250"/>
            <a:ext cx="1294800" cy="1294800"/>
          </a:xfrm>
          <a:prstGeom prst="teardrop">
            <a:avLst>
              <a:gd name="adj" fmla="val 100000"/>
            </a:avLst>
          </a:prstGeom>
          <a:gradFill>
            <a:gsLst>
              <a:gs pos="0">
                <a:schemeClr val="accent4">
                  <a:alpha val="17670"/>
                </a:schemeClr>
              </a:gs>
              <a:gs pos="100000">
                <a:schemeClr val="accent2">
                  <a:alpha val="17670"/>
                </a:scheme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rot="10800000">
            <a:off x="1300680" y="-14"/>
            <a:ext cx="3544320" cy="1774814"/>
          </a:xfrm>
          <a:custGeom>
            <a:avLst/>
            <a:gdLst/>
            <a:ahLst/>
            <a:cxnLst/>
            <a:rect l="l" t="t" r="r" b="b"/>
            <a:pathLst>
              <a:path w="59072" h="29579" extrusionOk="0">
                <a:moveTo>
                  <a:pt x="29536" y="0"/>
                </a:moveTo>
                <a:cubicBezTo>
                  <a:pt x="13245" y="0"/>
                  <a:pt x="0" y="13264"/>
                  <a:pt x="0" y="29578"/>
                </a:cubicBezTo>
                <a:lnTo>
                  <a:pt x="12502" y="29578"/>
                </a:lnTo>
                <a:cubicBezTo>
                  <a:pt x="12502" y="20176"/>
                  <a:pt x="20136" y="12520"/>
                  <a:pt x="29536" y="12520"/>
                </a:cubicBezTo>
                <a:cubicBezTo>
                  <a:pt x="38925" y="12520"/>
                  <a:pt x="46560" y="20176"/>
                  <a:pt x="46560" y="29578"/>
                </a:cubicBezTo>
                <a:lnTo>
                  <a:pt x="59071" y="29578"/>
                </a:lnTo>
                <a:cubicBezTo>
                  <a:pt x="59071" y="13264"/>
                  <a:pt x="45817" y="0"/>
                  <a:pt x="29536" y="0"/>
                </a:cubicBezTo>
                <a:close/>
              </a:path>
            </a:pathLst>
          </a:custGeom>
          <a:gradFill>
            <a:gsLst>
              <a:gs pos="0">
                <a:schemeClr val="accent2">
                  <a:alpha val="44190"/>
                </a:schemeClr>
              </a:gs>
              <a:gs pos="100000">
                <a:schemeClr val="accent5">
                  <a:alpha val="4419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209500" y="813925"/>
            <a:ext cx="1890900" cy="1890900"/>
          </a:xfrm>
          <a:prstGeom prst="teardrop">
            <a:avLst>
              <a:gd name="adj" fmla="val 100000"/>
            </a:avLst>
          </a:prstGeom>
          <a:solidFill>
            <a:srgbClr val="FFFFFF">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7481701" y="3370950"/>
            <a:ext cx="1662300" cy="1662300"/>
          </a:xfrm>
          <a:prstGeom prst="teardrop">
            <a:avLst>
              <a:gd name="adj" fmla="val 100000"/>
            </a:avLst>
          </a:prstGeom>
          <a:gradFill>
            <a:gsLst>
              <a:gs pos="0">
                <a:schemeClr val="accent2">
                  <a:alpha val="17670"/>
                </a:schemeClr>
              </a:gs>
              <a:gs pos="100000">
                <a:schemeClr val="accent5">
                  <a:alpha val="1767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rot="5400000">
            <a:off x="-493997" y="1714670"/>
            <a:ext cx="1978174" cy="990453"/>
          </a:xfrm>
          <a:custGeom>
            <a:avLst/>
            <a:gdLst/>
            <a:ahLst/>
            <a:cxnLst/>
            <a:rect l="l" t="t" r="r" b="b"/>
            <a:pathLst>
              <a:path w="59072" h="29579" extrusionOk="0">
                <a:moveTo>
                  <a:pt x="29536" y="0"/>
                </a:moveTo>
                <a:cubicBezTo>
                  <a:pt x="13245" y="0"/>
                  <a:pt x="0" y="13264"/>
                  <a:pt x="0" y="29578"/>
                </a:cubicBezTo>
                <a:lnTo>
                  <a:pt x="12502" y="29578"/>
                </a:lnTo>
                <a:cubicBezTo>
                  <a:pt x="12502" y="20176"/>
                  <a:pt x="20136" y="12520"/>
                  <a:pt x="29536" y="12520"/>
                </a:cubicBezTo>
                <a:cubicBezTo>
                  <a:pt x="38925" y="12520"/>
                  <a:pt x="46560" y="20176"/>
                  <a:pt x="46560" y="29578"/>
                </a:cubicBezTo>
                <a:lnTo>
                  <a:pt x="59071" y="29578"/>
                </a:lnTo>
                <a:cubicBezTo>
                  <a:pt x="59071" y="13264"/>
                  <a:pt x="45817" y="0"/>
                  <a:pt x="29536" y="0"/>
                </a:cubicBezTo>
                <a:close/>
              </a:path>
            </a:pathLst>
          </a:custGeom>
          <a:gradFill>
            <a:gsLst>
              <a:gs pos="0">
                <a:srgbClr val="FB2065">
                  <a:alpha val="17670"/>
                </a:srgbClr>
              </a:gs>
              <a:gs pos="100000">
                <a:srgbClr val="FF7D46">
                  <a:alpha val="1767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txBox="1">
            <a:spLocks noGrp="1"/>
          </p:cNvSpPr>
          <p:nvPr>
            <p:ph type="ctrTitle"/>
          </p:nvPr>
        </p:nvSpPr>
        <p:spPr>
          <a:xfrm>
            <a:off x="719100" y="652966"/>
            <a:ext cx="4255800" cy="10863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Clr>
                <a:schemeClr val="lt2"/>
              </a:buClr>
              <a:buSzPts val="8800"/>
              <a:buNone/>
              <a:defRPr sz="7500">
                <a:solidFill>
                  <a:schemeClr val="lt2"/>
                </a:solidFill>
              </a:defRPr>
            </a:lvl1pPr>
            <a:lvl2pPr lvl="1" algn="l" rtl="0">
              <a:lnSpc>
                <a:spcPct val="100000"/>
              </a:lnSpc>
              <a:spcBef>
                <a:spcPts val="0"/>
              </a:spcBef>
              <a:spcAft>
                <a:spcPts val="0"/>
              </a:spcAft>
              <a:buClr>
                <a:schemeClr val="lt2"/>
              </a:buClr>
              <a:buSzPts val="8800"/>
              <a:buNone/>
              <a:defRPr sz="8800">
                <a:solidFill>
                  <a:schemeClr val="lt2"/>
                </a:solidFill>
              </a:defRPr>
            </a:lvl2pPr>
            <a:lvl3pPr lvl="2" algn="l" rtl="0">
              <a:lnSpc>
                <a:spcPct val="100000"/>
              </a:lnSpc>
              <a:spcBef>
                <a:spcPts val="0"/>
              </a:spcBef>
              <a:spcAft>
                <a:spcPts val="0"/>
              </a:spcAft>
              <a:buClr>
                <a:schemeClr val="lt2"/>
              </a:buClr>
              <a:buSzPts val="8800"/>
              <a:buNone/>
              <a:defRPr sz="8800">
                <a:solidFill>
                  <a:schemeClr val="lt2"/>
                </a:solidFill>
              </a:defRPr>
            </a:lvl3pPr>
            <a:lvl4pPr lvl="3" algn="l" rtl="0">
              <a:lnSpc>
                <a:spcPct val="100000"/>
              </a:lnSpc>
              <a:spcBef>
                <a:spcPts val="0"/>
              </a:spcBef>
              <a:spcAft>
                <a:spcPts val="0"/>
              </a:spcAft>
              <a:buClr>
                <a:schemeClr val="lt2"/>
              </a:buClr>
              <a:buSzPts val="8800"/>
              <a:buNone/>
              <a:defRPr sz="8800">
                <a:solidFill>
                  <a:schemeClr val="lt2"/>
                </a:solidFill>
              </a:defRPr>
            </a:lvl4pPr>
            <a:lvl5pPr lvl="4" algn="l" rtl="0">
              <a:lnSpc>
                <a:spcPct val="100000"/>
              </a:lnSpc>
              <a:spcBef>
                <a:spcPts val="0"/>
              </a:spcBef>
              <a:spcAft>
                <a:spcPts val="0"/>
              </a:spcAft>
              <a:buClr>
                <a:schemeClr val="lt2"/>
              </a:buClr>
              <a:buSzPts val="8800"/>
              <a:buNone/>
              <a:defRPr sz="8800">
                <a:solidFill>
                  <a:schemeClr val="lt2"/>
                </a:solidFill>
              </a:defRPr>
            </a:lvl5pPr>
            <a:lvl6pPr lvl="5" algn="l" rtl="0">
              <a:lnSpc>
                <a:spcPct val="100000"/>
              </a:lnSpc>
              <a:spcBef>
                <a:spcPts val="0"/>
              </a:spcBef>
              <a:spcAft>
                <a:spcPts val="0"/>
              </a:spcAft>
              <a:buClr>
                <a:schemeClr val="lt2"/>
              </a:buClr>
              <a:buSzPts val="8800"/>
              <a:buNone/>
              <a:defRPr sz="8800">
                <a:solidFill>
                  <a:schemeClr val="lt2"/>
                </a:solidFill>
              </a:defRPr>
            </a:lvl6pPr>
            <a:lvl7pPr lvl="6" algn="l" rtl="0">
              <a:lnSpc>
                <a:spcPct val="100000"/>
              </a:lnSpc>
              <a:spcBef>
                <a:spcPts val="0"/>
              </a:spcBef>
              <a:spcAft>
                <a:spcPts val="0"/>
              </a:spcAft>
              <a:buClr>
                <a:schemeClr val="lt2"/>
              </a:buClr>
              <a:buSzPts val="8800"/>
              <a:buNone/>
              <a:defRPr sz="8800">
                <a:solidFill>
                  <a:schemeClr val="lt2"/>
                </a:solidFill>
              </a:defRPr>
            </a:lvl7pPr>
            <a:lvl8pPr lvl="7" algn="l" rtl="0">
              <a:lnSpc>
                <a:spcPct val="100000"/>
              </a:lnSpc>
              <a:spcBef>
                <a:spcPts val="0"/>
              </a:spcBef>
              <a:spcAft>
                <a:spcPts val="0"/>
              </a:spcAft>
              <a:buClr>
                <a:schemeClr val="lt2"/>
              </a:buClr>
              <a:buSzPts val="8800"/>
              <a:buNone/>
              <a:defRPr sz="8800">
                <a:solidFill>
                  <a:schemeClr val="lt2"/>
                </a:solidFill>
              </a:defRPr>
            </a:lvl8pPr>
            <a:lvl9pPr lvl="8" algn="l" rtl="0">
              <a:lnSpc>
                <a:spcPct val="100000"/>
              </a:lnSpc>
              <a:spcBef>
                <a:spcPts val="0"/>
              </a:spcBef>
              <a:spcAft>
                <a:spcPts val="0"/>
              </a:spcAft>
              <a:buClr>
                <a:schemeClr val="lt2"/>
              </a:buClr>
              <a:buSzPts val="8800"/>
              <a:buNone/>
              <a:defRPr sz="8800">
                <a:solidFill>
                  <a:schemeClr val="lt2"/>
                </a:solidFill>
              </a:defRPr>
            </a:lvl9pPr>
          </a:lstStyle>
          <a:p>
            <a:endParaRPr/>
          </a:p>
        </p:txBody>
      </p:sp>
      <p:sp>
        <p:nvSpPr>
          <p:cNvPr id="216" name="Google Shape;216;p21"/>
          <p:cNvSpPr txBox="1">
            <a:spLocks noGrp="1"/>
          </p:cNvSpPr>
          <p:nvPr>
            <p:ph type="subTitle" idx="1"/>
          </p:nvPr>
        </p:nvSpPr>
        <p:spPr>
          <a:xfrm>
            <a:off x="719100" y="1599783"/>
            <a:ext cx="4255800" cy="62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Inter Medium"/>
              <a:buNone/>
              <a:defRPr sz="1800">
                <a:solidFill>
                  <a:schemeClr val="lt2"/>
                </a:solidFill>
                <a:latin typeface="Inter Medium"/>
                <a:ea typeface="Inter Medium"/>
                <a:cs typeface="Inter Medium"/>
                <a:sym typeface="Inter Medium"/>
              </a:defRPr>
            </a:lvl1pPr>
            <a:lvl2pPr lvl="1" algn="ctr" rtl="0">
              <a:lnSpc>
                <a:spcPct val="100000"/>
              </a:lnSpc>
              <a:spcBef>
                <a:spcPts val="0"/>
              </a:spcBef>
              <a:spcAft>
                <a:spcPts val="0"/>
              </a:spcAft>
              <a:buClr>
                <a:schemeClr val="lt2"/>
              </a:buClr>
              <a:buSzPts val="1800"/>
              <a:buFont typeface="Inter Medium"/>
              <a:buNone/>
              <a:defRPr sz="1800">
                <a:solidFill>
                  <a:schemeClr val="lt2"/>
                </a:solidFill>
                <a:latin typeface="Inter Medium"/>
                <a:ea typeface="Inter Medium"/>
                <a:cs typeface="Inter Medium"/>
                <a:sym typeface="Inter Medium"/>
              </a:defRPr>
            </a:lvl2pPr>
            <a:lvl3pPr lvl="2" algn="ctr" rtl="0">
              <a:lnSpc>
                <a:spcPct val="100000"/>
              </a:lnSpc>
              <a:spcBef>
                <a:spcPts val="0"/>
              </a:spcBef>
              <a:spcAft>
                <a:spcPts val="0"/>
              </a:spcAft>
              <a:buClr>
                <a:schemeClr val="lt2"/>
              </a:buClr>
              <a:buSzPts val="1800"/>
              <a:buFont typeface="Inter Medium"/>
              <a:buNone/>
              <a:defRPr sz="1800">
                <a:solidFill>
                  <a:schemeClr val="lt2"/>
                </a:solidFill>
                <a:latin typeface="Inter Medium"/>
                <a:ea typeface="Inter Medium"/>
                <a:cs typeface="Inter Medium"/>
                <a:sym typeface="Inter Medium"/>
              </a:defRPr>
            </a:lvl3pPr>
            <a:lvl4pPr lvl="3" algn="ctr" rtl="0">
              <a:lnSpc>
                <a:spcPct val="100000"/>
              </a:lnSpc>
              <a:spcBef>
                <a:spcPts val="0"/>
              </a:spcBef>
              <a:spcAft>
                <a:spcPts val="0"/>
              </a:spcAft>
              <a:buClr>
                <a:schemeClr val="lt2"/>
              </a:buClr>
              <a:buSzPts val="1800"/>
              <a:buFont typeface="Inter Medium"/>
              <a:buNone/>
              <a:defRPr sz="1800">
                <a:solidFill>
                  <a:schemeClr val="lt2"/>
                </a:solidFill>
                <a:latin typeface="Inter Medium"/>
                <a:ea typeface="Inter Medium"/>
                <a:cs typeface="Inter Medium"/>
                <a:sym typeface="Inter Medium"/>
              </a:defRPr>
            </a:lvl4pPr>
            <a:lvl5pPr lvl="4" algn="ctr" rtl="0">
              <a:lnSpc>
                <a:spcPct val="100000"/>
              </a:lnSpc>
              <a:spcBef>
                <a:spcPts val="0"/>
              </a:spcBef>
              <a:spcAft>
                <a:spcPts val="0"/>
              </a:spcAft>
              <a:buClr>
                <a:schemeClr val="lt2"/>
              </a:buClr>
              <a:buSzPts val="1800"/>
              <a:buFont typeface="Inter Medium"/>
              <a:buNone/>
              <a:defRPr sz="1800">
                <a:solidFill>
                  <a:schemeClr val="lt2"/>
                </a:solidFill>
                <a:latin typeface="Inter Medium"/>
                <a:ea typeface="Inter Medium"/>
                <a:cs typeface="Inter Medium"/>
                <a:sym typeface="Inter Medium"/>
              </a:defRPr>
            </a:lvl5pPr>
            <a:lvl6pPr lvl="5" algn="ctr" rtl="0">
              <a:lnSpc>
                <a:spcPct val="100000"/>
              </a:lnSpc>
              <a:spcBef>
                <a:spcPts val="0"/>
              </a:spcBef>
              <a:spcAft>
                <a:spcPts val="0"/>
              </a:spcAft>
              <a:buClr>
                <a:schemeClr val="lt2"/>
              </a:buClr>
              <a:buSzPts val="1800"/>
              <a:buFont typeface="Inter Medium"/>
              <a:buNone/>
              <a:defRPr sz="1800">
                <a:solidFill>
                  <a:schemeClr val="lt2"/>
                </a:solidFill>
                <a:latin typeface="Inter Medium"/>
                <a:ea typeface="Inter Medium"/>
                <a:cs typeface="Inter Medium"/>
                <a:sym typeface="Inter Medium"/>
              </a:defRPr>
            </a:lvl6pPr>
            <a:lvl7pPr lvl="6" algn="ctr" rtl="0">
              <a:lnSpc>
                <a:spcPct val="100000"/>
              </a:lnSpc>
              <a:spcBef>
                <a:spcPts val="0"/>
              </a:spcBef>
              <a:spcAft>
                <a:spcPts val="0"/>
              </a:spcAft>
              <a:buClr>
                <a:schemeClr val="lt2"/>
              </a:buClr>
              <a:buSzPts val="1800"/>
              <a:buFont typeface="Inter Medium"/>
              <a:buNone/>
              <a:defRPr sz="1800">
                <a:solidFill>
                  <a:schemeClr val="lt2"/>
                </a:solidFill>
                <a:latin typeface="Inter Medium"/>
                <a:ea typeface="Inter Medium"/>
                <a:cs typeface="Inter Medium"/>
                <a:sym typeface="Inter Medium"/>
              </a:defRPr>
            </a:lvl7pPr>
            <a:lvl8pPr lvl="7" algn="ctr" rtl="0">
              <a:lnSpc>
                <a:spcPct val="100000"/>
              </a:lnSpc>
              <a:spcBef>
                <a:spcPts val="0"/>
              </a:spcBef>
              <a:spcAft>
                <a:spcPts val="0"/>
              </a:spcAft>
              <a:buClr>
                <a:schemeClr val="lt2"/>
              </a:buClr>
              <a:buSzPts val="1800"/>
              <a:buFont typeface="Inter Medium"/>
              <a:buNone/>
              <a:defRPr sz="1800">
                <a:solidFill>
                  <a:schemeClr val="lt2"/>
                </a:solidFill>
                <a:latin typeface="Inter Medium"/>
                <a:ea typeface="Inter Medium"/>
                <a:cs typeface="Inter Medium"/>
                <a:sym typeface="Inter Medium"/>
              </a:defRPr>
            </a:lvl8pPr>
            <a:lvl9pPr lvl="8" algn="ctr" rtl="0">
              <a:lnSpc>
                <a:spcPct val="100000"/>
              </a:lnSpc>
              <a:spcBef>
                <a:spcPts val="0"/>
              </a:spcBef>
              <a:spcAft>
                <a:spcPts val="0"/>
              </a:spcAft>
              <a:buClr>
                <a:schemeClr val="lt2"/>
              </a:buClr>
              <a:buSzPts val="1800"/>
              <a:buFont typeface="Inter Medium"/>
              <a:buNone/>
              <a:defRPr sz="1800">
                <a:solidFill>
                  <a:schemeClr val="lt2"/>
                </a:solidFill>
                <a:latin typeface="Inter Medium"/>
                <a:ea typeface="Inter Medium"/>
                <a:cs typeface="Inter Medium"/>
                <a:sym typeface="Inter Medium"/>
              </a:defRPr>
            </a:lvl9pPr>
          </a:lstStyle>
          <a:p>
            <a:endParaRPr/>
          </a:p>
        </p:txBody>
      </p:sp>
      <p:sp>
        <p:nvSpPr>
          <p:cNvPr id="217" name="Google Shape;217;p21"/>
          <p:cNvSpPr txBox="1">
            <a:spLocks noGrp="1"/>
          </p:cNvSpPr>
          <p:nvPr>
            <p:ph type="subTitle" idx="2"/>
          </p:nvPr>
        </p:nvSpPr>
        <p:spPr>
          <a:xfrm>
            <a:off x="719100" y="2069549"/>
            <a:ext cx="4255800" cy="819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2"/>
              </a:buClr>
              <a:buSzPts val="1400"/>
              <a:buNone/>
              <a:defRPr>
                <a:solidFill>
                  <a:schemeClr val="lt2"/>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8" name="Google Shape;218;p21"/>
          <p:cNvSpPr txBox="1"/>
          <p:nvPr/>
        </p:nvSpPr>
        <p:spPr>
          <a:xfrm>
            <a:off x="1021200" y="3542803"/>
            <a:ext cx="3651600" cy="62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lt2"/>
                </a:solidFill>
                <a:latin typeface="Inter Medium"/>
                <a:ea typeface="Inter Medium"/>
                <a:cs typeface="Inter Medium"/>
                <a:sym typeface="Inter Medium"/>
              </a:rPr>
              <a:t>CREDITS: </a:t>
            </a:r>
            <a:r>
              <a:rPr lang="en" sz="1100">
                <a:solidFill>
                  <a:schemeClr val="lt2"/>
                </a:solidFill>
                <a:latin typeface="Inter"/>
                <a:ea typeface="Inter"/>
                <a:cs typeface="Inter"/>
                <a:sym typeface="Inter"/>
              </a:rPr>
              <a:t>This presentation template was created by </a:t>
            </a:r>
            <a:r>
              <a:rPr lang="en" sz="1100" u="sng">
                <a:solidFill>
                  <a:schemeClr val="lt2"/>
                </a:solidFill>
                <a:latin typeface="Inter"/>
                <a:ea typeface="Inter"/>
                <a:cs typeface="Inter"/>
                <a:sym typeface="Inter"/>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lt2"/>
                </a:solidFill>
                <a:latin typeface="Inter"/>
                <a:ea typeface="Inter"/>
                <a:cs typeface="Inter"/>
                <a:sym typeface="Inter"/>
              </a:rPr>
              <a:t> including icons by </a:t>
            </a:r>
            <a:r>
              <a:rPr lang="en" sz="1100" u="sng">
                <a:solidFill>
                  <a:schemeClr val="lt2"/>
                </a:solidFill>
                <a:latin typeface="Inter"/>
                <a:ea typeface="Inter"/>
                <a:cs typeface="Inter"/>
                <a:sym typeface="Inte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lt2"/>
                </a:solidFill>
                <a:latin typeface="Inter"/>
                <a:ea typeface="Inter"/>
                <a:cs typeface="Inter"/>
                <a:sym typeface="Inter"/>
              </a:rPr>
              <a:t>, and infographics &amp; images by</a:t>
            </a:r>
            <a:r>
              <a:rPr lang="en" sz="1100" u="sng">
                <a:solidFill>
                  <a:schemeClr val="lt2"/>
                </a:solidFill>
                <a:latin typeface="Inter"/>
                <a:ea typeface="Inter"/>
                <a:cs typeface="Inter"/>
                <a:sym typeface="Inter"/>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Freepik</a:t>
            </a:r>
            <a:endParaRPr sz="1100">
              <a:solidFill>
                <a:schemeClr val="lt2"/>
              </a:solidFill>
              <a:latin typeface="Inter Light"/>
              <a:ea typeface="Inter Light"/>
              <a:cs typeface="Inter Light"/>
              <a:sym typeface="Inter Light"/>
            </a:endParaRPr>
          </a:p>
        </p:txBody>
      </p:sp>
      <p:sp>
        <p:nvSpPr>
          <p:cNvPr id="219" name="Google Shape;219;p21"/>
          <p:cNvSpPr>
            <a:spLocks noGrp="1"/>
          </p:cNvSpPr>
          <p:nvPr>
            <p:ph type="pic" idx="3"/>
          </p:nvPr>
        </p:nvSpPr>
        <p:spPr>
          <a:xfrm>
            <a:off x="4974900" y="537275"/>
            <a:ext cx="3921000" cy="3921000"/>
          </a:xfrm>
          <a:prstGeom prst="teardrop">
            <a:avLst>
              <a:gd name="adj" fmla="val 100000"/>
            </a:avLst>
          </a:prstGeom>
          <a:noFill/>
          <a:ln>
            <a:noFill/>
          </a:ln>
        </p:spPr>
      </p:sp>
      <p:sp>
        <p:nvSpPr>
          <p:cNvPr id="220" name="Google Shape;220;p21"/>
          <p:cNvSpPr txBox="1"/>
          <p:nvPr/>
        </p:nvSpPr>
        <p:spPr>
          <a:xfrm>
            <a:off x="784500" y="4198934"/>
            <a:ext cx="41250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2"/>
                </a:solidFill>
                <a:latin typeface="Inter Light"/>
                <a:ea typeface="Inter Light"/>
                <a:cs typeface="Inter Light"/>
                <a:sym typeface="Inter Light"/>
              </a:rPr>
              <a:t>Please keep this slide for attribution</a:t>
            </a:r>
            <a:endParaRPr sz="1000">
              <a:solidFill>
                <a:schemeClr val="lt2"/>
              </a:solidFill>
              <a:latin typeface="Inter Light"/>
              <a:ea typeface="Inter Light"/>
              <a:cs typeface="Inter Light"/>
              <a:sym typeface="Inter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21"/>
        <p:cNvGrpSpPr/>
        <p:nvPr/>
      </p:nvGrpSpPr>
      <p:grpSpPr>
        <a:xfrm>
          <a:off x="0" y="0"/>
          <a:ext cx="0" cy="0"/>
          <a:chOff x="0" y="0"/>
          <a:chExt cx="0" cy="0"/>
        </a:xfrm>
      </p:grpSpPr>
      <p:sp>
        <p:nvSpPr>
          <p:cNvPr id="222" name="Google Shape;222;p22"/>
          <p:cNvSpPr/>
          <p:nvPr/>
        </p:nvSpPr>
        <p:spPr>
          <a:xfrm>
            <a:off x="6507850" y="-24192"/>
            <a:ext cx="4817969" cy="1173625"/>
          </a:xfrm>
          <a:custGeom>
            <a:avLst/>
            <a:gdLst/>
            <a:ahLst/>
            <a:cxnLst/>
            <a:rect l="l" t="t" r="r" b="b"/>
            <a:pathLst>
              <a:path w="87839" h="21397" extrusionOk="0">
                <a:moveTo>
                  <a:pt x="1" y="1"/>
                </a:moveTo>
                <a:cubicBezTo>
                  <a:pt x="1" y="11818"/>
                  <a:pt x="9580" y="21397"/>
                  <a:pt x="21397" y="21397"/>
                </a:cubicBezTo>
                <a:lnTo>
                  <a:pt x="87838" y="21397"/>
                </a:lnTo>
                <a:cubicBezTo>
                  <a:pt x="87838" y="9580"/>
                  <a:pt x="78258" y="1"/>
                  <a:pt x="66441" y="1"/>
                </a:cubicBezTo>
                <a:close/>
              </a:path>
            </a:pathLst>
          </a:custGeom>
          <a:gradFill>
            <a:gsLst>
              <a:gs pos="0">
                <a:srgbClr val="FA2266">
                  <a:alpha val="44190"/>
                </a:srgbClr>
              </a:gs>
              <a:gs pos="99000">
                <a:srgbClr val="FF7442">
                  <a:alpha val="44190"/>
                </a:srgbClr>
              </a:gs>
              <a:gs pos="100000">
                <a:srgbClr val="FF7442">
                  <a:alpha val="44190"/>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flipH="1">
            <a:off x="7187862" y="613038"/>
            <a:ext cx="1808700" cy="18087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20184" y="4465984"/>
            <a:ext cx="743700" cy="766500"/>
          </a:xfrm>
          <a:prstGeom prst="rect">
            <a:avLst/>
          </a:prstGeom>
          <a:solidFill>
            <a:srgbClr val="FA22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chemeClr val="lt1"/>
                </a:solidFill>
                <a:latin typeface="Proxima Nova"/>
                <a:ea typeface="Proxima Nova"/>
                <a:cs typeface="Proxima Nova"/>
                <a:sym typeface="Proxima Nova"/>
              </a:rPr>
              <a:t>‹#›</a:t>
            </a:fld>
            <a:endParaRPr sz="1400" b="0" i="0" u="none" strike="noStrike" cap="none">
              <a:solidFill>
                <a:schemeClr val="lt1"/>
              </a:solidFill>
              <a:latin typeface="Proxima Nova"/>
              <a:ea typeface="Proxima Nova"/>
              <a:cs typeface="Proxima Nova"/>
              <a:sym typeface="Proxima Nova"/>
            </a:endParaRPr>
          </a:p>
        </p:txBody>
      </p:sp>
      <p:cxnSp>
        <p:nvCxnSpPr>
          <p:cNvPr id="225" name="Google Shape;225;p22"/>
          <p:cNvCxnSpPr/>
          <p:nvPr/>
        </p:nvCxnSpPr>
        <p:spPr>
          <a:xfrm>
            <a:off x="719138" y="0"/>
            <a:ext cx="0" cy="5143500"/>
          </a:xfrm>
          <a:prstGeom prst="straightConnector1">
            <a:avLst/>
          </a:prstGeom>
          <a:noFill/>
          <a:ln w="15875" cap="flat" cmpd="sng">
            <a:solidFill>
              <a:schemeClr val="accent2"/>
            </a:solidFill>
            <a:prstDash val="solid"/>
            <a:round/>
            <a:headEnd type="none" w="sm" len="sm"/>
            <a:tailEnd type="none" w="sm" len="sm"/>
          </a:ln>
        </p:spPr>
      </p:cxnSp>
      <p:sp>
        <p:nvSpPr>
          <p:cNvPr id="226" name="Google Shape;226;p22"/>
          <p:cNvSpPr/>
          <p:nvPr/>
        </p:nvSpPr>
        <p:spPr>
          <a:xfrm>
            <a:off x="1477426" y="4249170"/>
            <a:ext cx="1808637" cy="905635"/>
          </a:xfrm>
          <a:custGeom>
            <a:avLst/>
            <a:gdLst/>
            <a:ahLst/>
            <a:cxnLst/>
            <a:rect l="l" t="t" r="r" b="b"/>
            <a:pathLst>
              <a:path w="59072" h="29579" extrusionOk="0">
                <a:moveTo>
                  <a:pt x="29536" y="0"/>
                </a:moveTo>
                <a:cubicBezTo>
                  <a:pt x="13245" y="0"/>
                  <a:pt x="0" y="13264"/>
                  <a:pt x="0" y="29578"/>
                </a:cubicBezTo>
                <a:lnTo>
                  <a:pt x="12502" y="29578"/>
                </a:lnTo>
                <a:cubicBezTo>
                  <a:pt x="12502" y="20176"/>
                  <a:pt x="20136" y="12520"/>
                  <a:pt x="29536" y="12520"/>
                </a:cubicBezTo>
                <a:cubicBezTo>
                  <a:pt x="38925" y="12520"/>
                  <a:pt x="46560" y="20176"/>
                  <a:pt x="46560" y="29578"/>
                </a:cubicBezTo>
                <a:lnTo>
                  <a:pt x="59071" y="29578"/>
                </a:lnTo>
                <a:cubicBezTo>
                  <a:pt x="59071" y="13264"/>
                  <a:pt x="45817" y="0"/>
                  <a:pt x="29536" y="0"/>
                </a:cubicBezTo>
                <a:close/>
              </a:path>
            </a:pathLst>
          </a:custGeom>
          <a:gradFill>
            <a:gsLst>
              <a:gs pos="0">
                <a:schemeClr val="accent4">
                  <a:alpha val="44190"/>
                </a:schemeClr>
              </a:gs>
              <a:gs pos="100000">
                <a:schemeClr val="accent2">
                  <a:alpha val="44190"/>
                </a:scheme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flipH="1">
            <a:off x="720025" y="3287305"/>
            <a:ext cx="1867500" cy="18675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ackground_1">
    <p:bg>
      <p:bgPr>
        <a:gradFill>
          <a:gsLst>
            <a:gs pos="0">
              <a:srgbClr val="FA2266"/>
            </a:gs>
            <a:gs pos="99000">
              <a:srgbClr val="FF7442"/>
            </a:gs>
            <a:gs pos="100000">
              <a:srgbClr val="FF7442"/>
            </a:gs>
          </a:gsLst>
          <a:path path="circle">
            <a:fillToRect t="100000" r="100000"/>
          </a:path>
          <a:tileRect l="-100000" b="-100000"/>
        </a:gradFill>
        <a:effectLst/>
      </p:bgPr>
    </p:bg>
    <p:spTree>
      <p:nvGrpSpPr>
        <p:cNvPr id="1" name="Shape 228"/>
        <p:cNvGrpSpPr/>
        <p:nvPr/>
      </p:nvGrpSpPr>
      <p:grpSpPr>
        <a:xfrm>
          <a:off x="0" y="0"/>
          <a:ext cx="0" cy="0"/>
          <a:chOff x="0" y="0"/>
          <a:chExt cx="0" cy="0"/>
        </a:xfrm>
      </p:grpSpPr>
      <p:sp>
        <p:nvSpPr>
          <p:cNvPr id="229" name="Google Shape;229;p23"/>
          <p:cNvSpPr/>
          <p:nvPr/>
        </p:nvSpPr>
        <p:spPr>
          <a:xfrm rot="265">
            <a:off x="5258103" y="156"/>
            <a:ext cx="3885900" cy="3625500"/>
          </a:xfrm>
          <a:prstGeom prst="teardrop">
            <a:avLst>
              <a:gd name="adj" fmla="val 100000"/>
            </a:avLst>
          </a:prstGeom>
          <a:gradFill>
            <a:gsLst>
              <a:gs pos="0">
                <a:schemeClr val="accent2"/>
              </a:gs>
              <a:gs pos="100000">
                <a:schemeClr val="accent5"/>
              </a:gs>
            </a:gsLst>
            <a:lin ang="1409991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23"/>
          <p:cNvSpPr/>
          <p:nvPr/>
        </p:nvSpPr>
        <p:spPr>
          <a:xfrm>
            <a:off x="723525" y="3582101"/>
            <a:ext cx="3153854" cy="1579297"/>
          </a:xfrm>
          <a:custGeom>
            <a:avLst/>
            <a:gdLst/>
            <a:ahLst/>
            <a:cxnLst/>
            <a:rect l="l" t="t" r="r" b="b"/>
            <a:pathLst>
              <a:path w="59072" h="29579" extrusionOk="0">
                <a:moveTo>
                  <a:pt x="29536" y="0"/>
                </a:moveTo>
                <a:cubicBezTo>
                  <a:pt x="13245" y="0"/>
                  <a:pt x="0" y="13264"/>
                  <a:pt x="0" y="29578"/>
                </a:cubicBezTo>
                <a:lnTo>
                  <a:pt x="12502" y="29578"/>
                </a:lnTo>
                <a:cubicBezTo>
                  <a:pt x="12502" y="20176"/>
                  <a:pt x="20136" y="12520"/>
                  <a:pt x="29536" y="12520"/>
                </a:cubicBezTo>
                <a:cubicBezTo>
                  <a:pt x="38925" y="12520"/>
                  <a:pt x="46560" y="20176"/>
                  <a:pt x="46560" y="29578"/>
                </a:cubicBezTo>
                <a:lnTo>
                  <a:pt x="59071" y="29578"/>
                </a:lnTo>
                <a:cubicBezTo>
                  <a:pt x="59071" y="13264"/>
                  <a:pt x="45817" y="0"/>
                  <a:pt x="29536" y="0"/>
                </a:cubicBezTo>
                <a:close/>
              </a:path>
            </a:pathLst>
          </a:custGeom>
          <a:gradFill>
            <a:gsLst>
              <a:gs pos="0">
                <a:schemeClr val="accent2">
                  <a:alpha val="44190"/>
                </a:schemeClr>
              </a:gs>
              <a:gs pos="100000">
                <a:schemeClr val="accent5">
                  <a:alpha val="4419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rot="-5400000">
            <a:off x="7280024" y="2554725"/>
            <a:ext cx="1518600" cy="1518600"/>
          </a:xfrm>
          <a:prstGeom prst="teardrop">
            <a:avLst>
              <a:gd name="adj" fmla="val 100000"/>
            </a:avLst>
          </a:prstGeom>
          <a:solidFill>
            <a:srgbClr val="FFFFFF">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rot="10800000">
            <a:off x="2701900" y="2961825"/>
            <a:ext cx="1754400" cy="1754400"/>
          </a:xfrm>
          <a:prstGeom prst="teardrop">
            <a:avLst>
              <a:gd name="adj" fmla="val 100000"/>
            </a:avLst>
          </a:prstGeom>
          <a:solidFill>
            <a:srgbClr val="FFFFFF">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 name="Google Shape;233;p23"/>
          <p:cNvCxnSpPr/>
          <p:nvPr/>
        </p:nvCxnSpPr>
        <p:spPr>
          <a:xfrm>
            <a:off x="719138" y="0"/>
            <a:ext cx="0" cy="5143500"/>
          </a:xfrm>
          <a:prstGeom prst="straightConnector1">
            <a:avLst/>
          </a:prstGeom>
          <a:noFill/>
          <a:ln w="15875" cap="flat" cmpd="sng">
            <a:solidFill>
              <a:schemeClr val="lt2"/>
            </a:solidFill>
            <a:prstDash val="solid"/>
            <a:round/>
            <a:headEnd type="none" w="sm" len="sm"/>
            <a:tailEnd type="none" w="sm" len="sm"/>
          </a:ln>
        </p:spPr>
      </p:cxnSp>
      <p:sp>
        <p:nvSpPr>
          <p:cNvPr id="234" name="Google Shape;234;p23"/>
          <p:cNvSpPr/>
          <p:nvPr/>
        </p:nvSpPr>
        <p:spPr>
          <a:xfrm>
            <a:off x="-20184" y="4465984"/>
            <a:ext cx="743700" cy="7665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chemeClr val="accent2"/>
                </a:solidFill>
                <a:latin typeface="Proxima Nova"/>
                <a:ea typeface="Proxima Nova"/>
                <a:cs typeface="Proxima Nova"/>
                <a:sym typeface="Proxima Nova"/>
              </a:rPr>
              <a:t>‹#›</a:t>
            </a:fld>
            <a:endParaRPr sz="1400" b="0" i="0" u="none" strike="noStrike" cap="none">
              <a:solidFill>
                <a:schemeClr val="accent2"/>
              </a:solidFill>
              <a:latin typeface="Proxima Nova"/>
              <a:ea typeface="Proxima Nova"/>
              <a:cs typeface="Proxima Nova"/>
              <a:sym typeface="Proxima Nova"/>
            </a:endParaRPr>
          </a:p>
        </p:txBody>
      </p:sp>
      <p:sp>
        <p:nvSpPr>
          <p:cNvPr id="235" name="Google Shape;235;p23"/>
          <p:cNvSpPr/>
          <p:nvPr/>
        </p:nvSpPr>
        <p:spPr>
          <a:xfrm>
            <a:off x="2701900" y="-21750"/>
            <a:ext cx="4325192" cy="1053588"/>
          </a:xfrm>
          <a:custGeom>
            <a:avLst/>
            <a:gdLst/>
            <a:ahLst/>
            <a:cxnLst/>
            <a:rect l="l" t="t" r="r" b="b"/>
            <a:pathLst>
              <a:path w="87839" h="21397" extrusionOk="0">
                <a:moveTo>
                  <a:pt x="1" y="1"/>
                </a:moveTo>
                <a:cubicBezTo>
                  <a:pt x="1" y="11818"/>
                  <a:pt x="9580" y="21397"/>
                  <a:pt x="21397" y="21397"/>
                </a:cubicBezTo>
                <a:lnTo>
                  <a:pt x="87838" y="21397"/>
                </a:lnTo>
                <a:cubicBezTo>
                  <a:pt x="87838" y="9580"/>
                  <a:pt x="78258" y="1"/>
                  <a:pt x="66441" y="1"/>
                </a:cubicBezTo>
                <a:close/>
              </a:path>
            </a:pathLst>
          </a:custGeom>
          <a:solidFill>
            <a:srgbClr val="FFFFFF">
              <a:alpha val="17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p:nvPr/>
        </p:nvSpPr>
        <p:spPr>
          <a:xfrm rot="-5400000">
            <a:off x="8351445" y="125600"/>
            <a:ext cx="4353300" cy="4061700"/>
          </a:xfrm>
          <a:prstGeom prst="teardrop">
            <a:avLst>
              <a:gd name="adj" fmla="val 100000"/>
            </a:avLst>
          </a:prstGeom>
          <a:gradFill>
            <a:gsLst>
              <a:gs pos="0">
                <a:schemeClr val="accent2"/>
              </a:gs>
              <a:gs pos="100000">
                <a:schemeClr val="accent5"/>
              </a:gs>
            </a:gsLst>
            <a:lin ang="1409991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 name="Google Shape;42;p5"/>
          <p:cNvSpPr/>
          <p:nvPr/>
        </p:nvSpPr>
        <p:spPr>
          <a:xfrm rot="-5400000">
            <a:off x="1129675" y="1620501"/>
            <a:ext cx="1406400" cy="14064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7044348" y="1270375"/>
            <a:ext cx="1660500" cy="16605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5400000">
            <a:off x="7826200" y="3577169"/>
            <a:ext cx="1816021" cy="909258"/>
          </a:xfrm>
          <a:custGeom>
            <a:avLst/>
            <a:gdLst/>
            <a:ahLst/>
            <a:cxnLst/>
            <a:rect l="l" t="t" r="r" b="b"/>
            <a:pathLst>
              <a:path w="59072" h="29579" extrusionOk="0">
                <a:moveTo>
                  <a:pt x="29536" y="0"/>
                </a:moveTo>
                <a:cubicBezTo>
                  <a:pt x="13245" y="0"/>
                  <a:pt x="0" y="13264"/>
                  <a:pt x="0" y="29578"/>
                </a:cubicBezTo>
                <a:lnTo>
                  <a:pt x="12502" y="29578"/>
                </a:lnTo>
                <a:cubicBezTo>
                  <a:pt x="12502" y="20176"/>
                  <a:pt x="20136" y="12520"/>
                  <a:pt x="29536" y="12520"/>
                </a:cubicBezTo>
                <a:cubicBezTo>
                  <a:pt x="38925" y="12520"/>
                  <a:pt x="46560" y="20176"/>
                  <a:pt x="46560" y="29578"/>
                </a:cubicBezTo>
                <a:lnTo>
                  <a:pt x="59071" y="29578"/>
                </a:lnTo>
                <a:cubicBezTo>
                  <a:pt x="59071" y="13264"/>
                  <a:pt x="45817" y="0"/>
                  <a:pt x="29536" y="0"/>
                </a:cubicBezTo>
                <a:close/>
              </a:path>
            </a:pathLst>
          </a:cu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20184" y="4465984"/>
            <a:ext cx="743700" cy="766500"/>
          </a:xfrm>
          <a:prstGeom prst="rect">
            <a:avLst/>
          </a:prstGeom>
          <a:solidFill>
            <a:srgbClr val="FA22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chemeClr val="lt1"/>
                </a:solidFill>
                <a:latin typeface="Proxima Nova"/>
                <a:ea typeface="Proxima Nova"/>
                <a:cs typeface="Proxima Nova"/>
                <a:sym typeface="Proxima Nova"/>
              </a:rPr>
              <a:t>‹#›</a:t>
            </a:fld>
            <a:endParaRPr sz="1400" b="0" i="0" u="none" strike="noStrike" cap="none">
              <a:solidFill>
                <a:schemeClr val="lt1"/>
              </a:solidFill>
              <a:latin typeface="Proxima Nova"/>
              <a:ea typeface="Proxima Nova"/>
              <a:cs typeface="Proxima Nova"/>
              <a:sym typeface="Proxima Nova"/>
            </a:endParaRPr>
          </a:p>
        </p:txBody>
      </p:sp>
      <p:sp>
        <p:nvSpPr>
          <p:cNvPr id="46" name="Google Shape;46;p5"/>
          <p:cNvSpPr txBox="1">
            <a:spLocks noGrp="1"/>
          </p:cNvSpPr>
          <p:nvPr>
            <p:ph type="subTitle" idx="1"/>
          </p:nvPr>
        </p:nvSpPr>
        <p:spPr>
          <a:xfrm>
            <a:off x="1230300" y="2887075"/>
            <a:ext cx="2882700" cy="236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a:lnSpc>
                <a:spcPct val="100000"/>
              </a:lnSpc>
              <a:spcBef>
                <a:spcPts val="0"/>
              </a:spcBef>
              <a:spcAft>
                <a:spcPts val="0"/>
              </a:spcAft>
              <a:buSzPts val="1900"/>
              <a:buFont typeface="Inter Medium"/>
              <a:buNone/>
              <a:defRPr sz="1900">
                <a:latin typeface="Inter Medium"/>
                <a:ea typeface="Inter Medium"/>
                <a:cs typeface="Inter Medium"/>
                <a:sym typeface="Inter Medium"/>
              </a:defRPr>
            </a:lvl2pPr>
            <a:lvl3pPr lvl="2">
              <a:lnSpc>
                <a:spcPct val="100000"/>
              </a:lnSpc>
              <a:spcBef>
                <a:spcPts val="0"/>
              </a:spcBef>
              <a:spcAft>
                <a:spcPts val="0"/>
              </a:spcAft>
              <a:buSzPts val="1900"/>
              <a:buFont typeface="Inter Medium"/>
              <a:buNone/>
              <a:defRPr sz="1900">
                <a:latin typeface="Inter Medium"/>
                <a:ea typeface="Inter Medium"/>
                <a:cs typeface="Inter Medium"/>
                <a:sym typeface="Inter Medium"/>
              </a:defRPr>
            </a:lvl3pPr>
            <a:lvl4pPr lvl="3">
              <a:lnSpc>
                <a:spcPct val="100000"/>
              </a:lnSpc>
              <a:spcBef>
                <a:spcPts val="0"/>
              </a:spcBef>
              <a:spcAft>
                <a:spcPts val="0"/>
              </a:spcAft>
              <a:buSzPts val="1900"/>
              <a:buFont typeface="Inter Medium"/>
              <a:buNone/>
              <a:defRPr sz="1900">
                <a:latin typeface="Inter Medium"/>
                <a:ea typeface="Inter Medium"/>
                <a:cs typeface="Inter Medium"/>
                <a:sym typeface="Inter Medium"/>
              </a:defRPr>
            </a:lvl4pPr>
            <a:lvl5pPr lvl="4">
              <a:lnSpc>
                <a:spcPct val="100000"/>
              </a:lnSpc>
              <a:spcBef>
                <a:spcPts val="0"/>
              </a:spcBef>
              <a:spcAft>
                <a:spcPts val="0"/>
              </a:spcAft>
              <a:buSzPts val="1900"/>
              <a:buFont typeface="Inter Medium"/>
              <a:buNone/>
              <a:defRPr sz="1900">
                <a:latin typeface="Inter Medium"/>
                <a:ea typeface="Inter Medium"/>
                <a:cs typeface="Inter Medium"/>
                <a:sym typeface="Inter Medium"/>
              </a:defRPr>
            </a:lvl5pPr>
            <a:lvl6pPr lvl="5">
              <a:lnSpc>
                <a:spcPct val="100000"/>
              </a:lnSpc>
              <a:spcBef>
                <a:spcPts val="0"/>
              </a:spcBef>
              <a:spcAft>
                <a:spcPts val="0"/>
              </a:spcAft>
              <a:buSzPts val="1900"/>
              <a:buFont typeface="Inter Medium"/>
              <a:buNone/>
              <a:defRPr sz="1900">
                <a:latin typeface="Inter Medium"/>
                <a:ea typeface="Inter Medium"/>
                <a:cs typeface="Inter Medium"/>
                <a:sym typeface="Inter Medium"/>
              </a:defRPr>
            </a:lvl6pPr>
            <a:lvl7pPr lvl="6">
              <a:lnSpc>
                <a:spcPct val="100000"/>
              </a:lnSpc>
              <a:spcBef>
                <a:spcPts val="0"/>
              </a:spcBef>
              <a:spcAft>
                <a:spcPts val="0"/>
              </a:spcAft>
              <a:buSzPts val="1900"/>
              <a:buFont typeface="Inter Medium"/>
              <a:buNone/>
              <a:defRPr sz="1900">
                <a:latin typeface="Inter Medium"/>
                <a:ea typeface="Inter Medium"/>
                <a:cs typeface="Inter Medium"/>
                <a:sym typeface="Inter Medium"/>
              </a:defRPr>
            </a:lvl7pPr>
            <a:lvl8pPr lvl="7">
              <a:lnSpc>
                <a:spcPct val="100000"/>
              </a:lnSpc>
              <a:spcBef>
                <a:spcPts val="0"/>
              </a:spcBef>
              <a:spcAft>
                <a:spcPts val="0"/>
              </a:spcAft>
              <a:buSzPts val="1900"/>
              <a:buFont typeface="Inter Medium"/>
              <a:buNone/>
              <a:defRPr sz="1900">
                <a:latin typeface="Inter Medium"/>
                <a:ea typeface="Inter Medium"/>
                <a:cs typeface="Inter Medium"/>
                <a:sym typeface="Inter Medium"/>
              </a:defRPr>
            </a:lvl8pPr>
            <a:lvl9pPr lvl="8">
              <a:lnSpc>
                <a:spcPct val="100000"/>
              </a:lnSpc>
              <a:spcBef>
                <a:spcPts val="0"/>
              </a:spcBef>
              <a:spcAft>
                <a:spcPts val="0"/>
              </a:spcAft>
              <a:buSzPts val="1900"/>
              <a:buFont typeface="Inter Medium"/>
              <a:buNone/>
              <a:defRPr sz="1900">
                <a:latin typeface="Inter Medium"/>
                <a:ea typeface="Inter Medium"/>
                <a:cs typeface="Inter Medium"/>
                <a:sym typeface="Inter Medium"/>
              </a:defRPr>
            </a:lvl9pPr>
          </a:lstStyle>
          <a:p>
            <a:endParaRPr/>
          </a:p>
        </p:txBody>
      </p:sp>
      <p:cxnSp>
        <p:nvCxnSpPr>
          <p:cNvPr id="47" name="Google Shape;47;p5"/>
          <p:cNvCxnSpPr/>
          <p:nvPr/>
        </p:nvCxnSpPr>
        <p:spPr>
          <a:xfrm>
            <a:off x="719138" y="0"/>
            <a:ext cx="0" cy="5143500"/>
          </a:xfrm>
          <a:prstGeom prst="straightConnector1">
            <a:avLst/>
          </a:prstGeom>
          <a:noFill/>
          <a:ln w="15875" cap="flat" cmpd="sng">
            <a:solidFill>
              <a:schemeClr val="accent2"/>
            </a:solidFill>
            <a:prstDash val="solid"/>
            <a:round/>
            <a:headEnd type="none" w="sm" len="sm"/>
            <a:tailEnd type="none" w="sm" len="sm"/>
          </a:ln>
        </p:spPr>
      </p:cxnSp>
      <p:sp>
        <p:nvSpPr>
          <p:cNvPr id="48" name="Google Shape;48;p5"/>
          <p:cNvSpPr txBox="1">
            <a:spLocks noGrp="1"/>
          </p:cNvSpPr>
          <p:nvPr>
            <p:ph type="subTitle" idx="2"/>
          </p:nvPr>
        </p:nvSpPr>
        <p:spPr>
          <a:xfrm>
            <a:off x="5031000" y="2887075"/>
            <a:ext cx="2882700" cy="2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2pPr>
            <a:lvl3pPr lvl="2"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3pPr>
            <a:lvl4pPr lvl="3"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4pPr>
            <a:lvl5pPr lvl="4"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5pPr>
            <a:lvl6pPr lvl="5"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6pPr>
            <a:lvl7pPr lvl="6"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7pPr>
            <a:lvl8pPr lvl="7"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8pPr>
            <a:lvl9pPr lvl="8"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9pPr>
          </a:lstStyle>
          <a:p>
            <a:endParaRPr/>
          </a:p>
        </p:txBody>
      </p:sp>
      <p:sp>
        <p:nvSpPr>
          <p:cNvPr id="49" name="Google Shape;49;p5"/>
          <p:cNvSpPr txBox="1">
            <a:spLocks noGrp="1"/>
          </p:cNvSpPr>
          <p:nvPr>
            <p:ph type="subTitle" idx="3"/>
          </p:nvPr>
        </p:nvSpPr>
        <p:spPr>
          <a:xfrm>
            <a:off x="1230300" y="3113395"/>
            <a:ext cx="2882700" cy="135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5"/>
          <p:cNvSpPr txBox="1">
            <a:spLocks noGrp="1"/>
          </p:cNvSpPr>
          <p:nvPr>
            <p:ph type="subTitle" idx="4"/>
          </p:nvPr>
        </p:nvSpPr>
        <p:spPr>
          <a:xfrm>
            <a:off x="5030997" y="3113375"/>
            <a:ext cx="2882700" cy="13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 name="Google Shape;51;p5"/>
          <p:cNvSpPr txBox="1">
            <a:spLocks noGrp="1"/>
          </p:cNvSpPr>
          <p:nvPr>
            <p:ph type="title"/>
          </p:nvPr>
        </p:nvSpPr>
        <p:spPr>
          <a:xfrm>
            <a:off x="697500" y="555700"/>
            <a:ext cx="7749000" cy="5616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3000"/>
              <a:buNone/>
              <a:defRPr/>
            </a:lvl2pPr>
            <a:lvl3pPr lvl="2" algn="ctr" rtl="0">
              <a:lnSpc>
                <a:spcPct val="100000"/>
              </a:lnSpc>
              <a:spcBef>
                <a:spcPts val="0"/>
              </a:spcBef>
              <a:spcAft>
                <a:spcPts val="0"/>
              </a:spcAft>
              <a:buSzPts val="3000"/>
              <a:buNone/>
              <a:defRPr/>
            </a:lvl3pPr>
            <a:lvl4pPr lvl="3" algn="ctr" rtl="0">
              <a:lnSpc>
                <a:spcPct val="100000"/>
              </a:lnSpc>
              <a:spcBef>
                <a:spcPts val="0"/>
              </a:spcBef>
              <a:spcAft>
                <a:spcPts val="0"/>
              </a:spcAft>
              <a:buSzPts val="3000"/>
              <a:buNone/>
              <a:defRPr/>
            </a:lvl4pPr>
            <a:lvl5pPr lvl="4" algn="ctr" rtl="0">
              <a:lnSpc>
                <a:spcPct val="100000"/>
              </a:lnSpc>
              <a:spcBef>
                <a:spcPts val="0"/>
              </a:spcBef>
              <a:spcAft>
                <a:spcPts val="0"/>
              </a:spcAft>
              <a:buSzPts val="3000"/>
              <a:buNone/>
              <a:defRPr/>
            </a:lvl5pPr>
            <a:lvl6pPr lvl="5" algn="ctr" rtl="0">
              <a:lnSpc>
                <a:spcPct val="100000"/>
              </a:lnSpc>
              <a:spcBef>
                <a:spcPts val="0"/>
              </a:spcBef>
              <a:spcAft>
                <a:spcPts val="0"/>
              </a:spcAft>
              <a:buSzPts val="3000"/>
              <a:buNone/>
              <a:defRPr/>
            </a:lvl6pPr>
            <a:lvl7pPr lvl="6" algn="ctr" rtl="0">
              <a:lnSpc>
                <a:spcPct val="100000"/>
              </a:lnSpc>
              <a:spcBef>
                <a:spcPts val="0"/>
              </a:spcBef>
              <a:spcAft>
                <a:spcPts val="0"/>
              </a:spcAft>
              <a:buSzPts val="3000"/>
              <a:buNone/>
              <a:defRPr/>
            </a:lvl7pPr>
            <a:lvl8pPr lvl="7" algn="ctr" rtl="0">
              <a:lnSpc>
                <a:spcPct val="100000"/>
              </a:lnSpc>
              <a:spcBef>
                <a:spcPts val="0"/>
              </a:spcBef>
              <a:spcAft>
                <a:spcPts val="0"/>
              </a:spcAft>
              <a:buSzPts val="3000"/>
              <a:buNone/>
              <a:defRPr/>
            </a:lvl8pPr>
            <a:lvl9pPr lvl="8" algn="ctr" rtl="0">
              <a:lnSpc>
                <a:spcPct val="100000"/>
              </a:lnSpc>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Google Shape;61;p7"/>
          <p:cNvSpPr/>
          <p:nvPr/>
        </p:nvSpPr>
        <p:spPr>
          <a:xfrm rot="-5400000">
            <a:off x="574198" y="4603586"/>
            <a:ext cx="4353300" cy="4061700"/>
          </a:xfrm>
          <a:prstGeom prst="teardrop">
            <a:avLst>
              <a:gd name="adj" fmla="val 100000"/>
            </a:avLst>
          </a:prstGeom>
          <a:solidFill>
            <a:srgbClr val="FFFFFF">
              <a:alpha val="4419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2" name="Google Shape;62;p7"/>
          <p:cNvSpPr/>
          <p:nvPr/>
        </p:nvSpPr>
        <p:spPr>
          <a:xfrm rot="-5400000">
            <a:off x="3005679" y="3647625"/>
            <a:ext cx="1391700" cy="13917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720004" y="0"/>
            <a:ext cx="1365900" cy="13659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rot="-5400000">
            <a:off x="7934830" y="0"/>
            <a:ext cx="1504500" cy="15045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20184" y="4465984"/>
            <a:ext cx="743700" cy="766500"/>
          </a:xfrm>
          <a:prstGeom prst="rect">
            <a:avLst/>
          </a:prstGeom>
          <a:solidFill>
            <a:srgbClr val="FA22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chemeClr val="lt1"/>
                </a:solidFill>
                <a:latin typeface="Proxima Nova"/>
                <a:ea typeface="Proxima Nova"/>
                <a:cs typeface="Proxima Nova"/>
                <a:sym typeface="Proxima Nova"/>
              </a:rPr>
              <a:t>‹#›</a:t>
            </a:fld>
            <a:endParaRPr sz="1400" b="0" i="0" u="none" strike="noStrike" cap="none">
              <a:solidFill>
                <a:schemeClr val="lt1"/>
              </a:solidFill>
              <a:latin typeface="Proxima Nova"/>
              <a:ea typeface="Proxima Nova"/>
              <a:cs typeface="Proxima Nova"/>
              <a:sym typeface="Proxima Nova"/>
            </a:endParaRPr>
          </a:p>
        </p:txBody>
      </p:sp>
      <p:sp>
        <p:nvSpPr>
          <p:cNvPr id="66" name="Google Shape;66;p7"/>
          <p:cNvSpPr txBox="1">
            <a:spLocks noGrp="1"/>
          </p:cNvSpPr>
          <p:nvPr>
            <p:ph type="title"/>
          </p:nvPr>
        </p:nvSpPr>
        <p:spPr>
          <a:xfrm>
            <a:off x="4547450" y="613663"/>
            <a:ext cx="3924900" cy="1114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67" name="Google Shape;67;p7"/>
          <p:cNvSpPr txBox="1">
            <a:spLocks noGrp="1"/>
          </p:cNvSpPr>
          <p:nvPr>
            <p:ph type="body" idx="1"/>
          </p:nvPr>
        </p:nvSpPr>
        <p:spPr>
          <a:xfrm>
            <a:off x="4547300" y="1877838"/>
            <a:ext cx="3924900" cy="2652000"/>
          </a:xfrm>
          <a:prstGeom prst="rect">
            <a:avLst/>
          </a:prstGeom>
          <a:noFill/>
          <a:ln>
            <a:noFill/>
          </a:ln>
        </p:spPr>
        <p:txBody>
          <a:bodyPr spcFirstLastPara="1" wrap="square" lIns="91425" tIns="45700" rIns="91425" bIns="45700" anchor="t" anchorCtr="0">
            <a:norm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0"/>
              </a:spcBef>
              <a:spcAft>
                <a:spcPts val="0"/>
              </a:spcAft>
              <a:buSzPts val="1800"/>
              <a:buChar char="○"/>
              <a:defRPr/>
            </a:lvl2pPr>
            <a:lvl3pPr marL="1371600" lvl="2" indent="-342900" rtl="0">
              <a:lnSpc>
                <a:spcPct val="100000"/>
              </a:lnSpc>
              <a:spcBef>
                <a:spcPts val="0"/>
              </a:spcBef>
              <a:spcAft>
                <a:spcPts val="0"/>
              </a:spcAft>
              <a:buSzPts val="1800"/>
              <a:buChar char="■"/>
              <a:defRPr/>
            </a:lvl3pPr>
            <a:lvl4pPr marL="1828800" lvl="3" indent="-342900" rtl="0">
              <a:lnSpc>
                <a:spcPct val="100000"/>
              </a:lnSpc>
              <a:spcBef>
                <a:spcPts val="0"/>
              </a:spcBef>
              <a:spcAft>
                <a:spcPts val="0"/>
              </a:spcAft>
              <a:buSzPts val="1800"/>
              <a:buChar char="●"/>
              <a:defRPr/>
            </a:lvl4pPr>
            <a:lvl5pPr marL="2286000" lvl="4" indent="-342900" rtl="0">
              <a:lnSpc>
                <a:spcPct val="100000"/>
              </a:lnSpc>
              <a:spcBef>
                <a:spcPts val="0"/>
              </a:spcBef>
              <a:spcAft>
                <a:spcPts val="0"/>
              </a:spcAft>
              <a:buSzPts val="1800"/>
              <a:buChar char="○"/>
              <a:defRPr/>
            </a:lvl5pPr>
            <a:lvl6pPr marL="2743200" lvl="5" indent="-228600" rtl="0">
              <a:lnSpc>
                <a:spcPct val="100000"/>
              </a:lnSpc>
              <a:spcBef>
                <a:spcPts val="0"/>
              </a:spcBef>
              <a:spcAft>
                <a:spcPts val="0"/>
              </a:spcAft>
              <a:buSzPts val="1400"/>
              <a:buNone/>
              <a:defRPr/>
            </a:lvl6pPr>
            <a:lvl7pPr marL="3200400" lvl="6" indent="-228600" rtl="0">
              <a:lnSpc>
                <a:spcPct val="100000"/>
              </a:lnSpc>
              <a:spcBef>
                <a:spcPts val="0"/>
              </a:spcBef>
              <a:spcAft>
                <a:spcPts val="0"/>
              </a:spcAft>
              <a:buSzPts val="1400"/>
              <a:buNone/>
              <a:defRPr/>
            </a:lvl7pPr>
            <a:lvl8pPr marL="3657600" lvl="7" indent="-228600" rtl="0">
              <a:lnSpc>
                <a:spcPct val="100000"/>
              </a:lnSpc>
              <a:spcBef>
                <a:spcPts val="0"/>
              </a:spcBef>
              <a:spcAft>
                <a:spcPts val="0"/>
              </a:spcAft>
              <a:buSzPts val="1400"/>
              <a:buNone/>
              <a:defRPr/>
            </a:lvl8pPr>
            <a:lvl9pPr marL="4114800" lvl="8" indent="-228600" rtl="0">
              <a:lnSpc>
                <a:spcPct val="100000"/>
              </a:lnSpc>
              <a:spcBef>
                <a:spcPts val="0"/>
              </a:spcBef>
              <a:spcAft>
                <a:spcPts val="0"/>
              </a:spcAft>
              <a:buSzPts val="1400"/>
              <a:buNone/>
              <a:defRPr/>
            </a:lvl9pPr>
          </a:lstStyle>
          <a:p>
            <a:endParaRPr/>
          </a:p>
        </p:txBody>
      </p:sp>
      <p:cxnSp>
        <p:nvCxnSpPr>
          <p:cNvPr id="68" name="Google Shape;68;p7"/>
          <p:cNvCxnSpPr/>
          <p:nvPr/>
        </p:nvCxnSpPr>
        <p:spPr>
          <a:xfrm>
            <a:off x="719138" y="0"/>
            <a:ext cx="0" cy="5143500"/>
          </a:xfrm>
          <a:prstGeom prst="straightConnector1">
            <a:avLst/>
          </a:prstGeom>
          <a:noFill/>
          <a:ln w="15875" cap="flat" cmpd="sng">
            <a:solidFill>
              <a:schemeClr val="accent2"/>
            </a:solidFill>
            <a:prstDash val="solid"/>
            <a:round/>
            <a:headEnd type="none" w="sm" len="sm"/>
            <a:tailEnd type="none" w="sm" len="sm"/>
          </a:ln>
        </p:spPr>
      </p:cxnSp>
      <p:sp>
        <p:nvSpPr>
          <p:cNvPr id="69" name="Google Shape;69;p7"/>
          <p:cNvSpPr>
            <a:spLocks noGrp="1"/>
          </p:cNvSpPr>
          <p:nvPr>
            <p:ph type="pic" idx="2"/>
          </p:nvPr>
        </p:nvSpPr>
        <p:spPr>
          <a:xfrm flipH="1">
            <a:off x="936575" y="841200"/>
            <a:ext cx="3460800" cy="3461100"/>
          </a:xfrm>
          <a:prstGeom prst="teardrop">
            <a:avLst>
              <a:gd name="adj" fmla="val 100000"/>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9"/>
          <p:cNvSpPr/>
          <p:nvPr/>
        </p:nvSpPr>
        <p:spPr>
          <a:xfrm rot="10800000" flipH="1">
            <a:off x="7335299" y="-49050"/>
            <a:ext cx="1808700" cy="18087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720000" y="4480149"/>
            <a:ext cx="4817969" cy="1173625"/>
          </a:xfrm>
          <a:custGeom>
            <a:avLst/>
            <a:gdLst/>
            <a:ahLst/>
            <a:cxnLst/>
            <a:rect l="l" t="t" r="r" b="b"/>
            <a:pathLst>
              <a:path w="87839" h="21397" extrusionOk="0">
                <a:moveTo>
                  <a:pt x="1" y="1"/>
                </a:moveTo>
                <a:cubicBezTo>
                  <a:pt x="1" y="11818"/>
                  <a:pt x="9580" y="21397"/>
                  <a:pt x="21397" y="21397"/>
                </a:cubicBezTo>
                <a:lnTo>
                  <a:pt x="87838" y="21397"/>
                </a:lnTo>
                <a:cubicBezTo>
                  <a:pt x="87838" y="9580"/>
                  <a:pt x="78258" y="1"/>
                  <a:pt x="66441" y="1"/>
                </a:cubicBezTo>
                <a:close/>
              </a:path>
            </a:pathLst>
          </a:custGeom>
          <a:gradFill>
            <a:gsLst>
              <a:gs pos="0">
                <a:srgbClr val="FA2266">
                  <a:alpha val="44190"/>
                </a:srgbClr>
              </a:gs>
              <a:gs pos="99000">
                <a:srgbClr val="FF7442">
                  <a:alpha val="44190"/>
                </a:srgbClr>
              </a:gs>
              <a:gs pos="100000">
                <a:srgbClr val="FF7442">
                  <a:alpha val="44190"/>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10800000" flipH="1">
            <a:off x="719999" y="3198900"/>
            <a:ext cx="1808700" cy="18087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5400000">
            <a:off x="7925124" y="1430803"/>
            <a:ext cx="3155100" cy="2943600"/>
          </a:xfrm>
          <a:prstGeom prst="teardrop">
            <a:avLst>
              <a:gd name="adj" fmla="val 100000"/>
            </a:avLst>
          </a:prstGeom>
          <a:gradFill>
            <a:gsLst>
              <a:gs pos="0">
                <a:schemeClr val="accent2"/>
              </a:gs>
              <a:gs pos="100000">
                <a:schemeClr val="accent5"/>
              </a:gs>
            </a:gsLst>
            <a:lin ang="1409991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9"/>
          <p:cNvSpPr/>
          <p:nvPr/>
        </p:nvSpPr>
        <p:spPr>
          <a:xfrm flipH="1">
            <a:off x="6430949" y="864750"/>
            <a:ext cx="1808700" cy="18087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rot="10800000">
            <a:off x="1332128" y="-33"/>
            <a:ext cx="2296572" cy="1149958"/>
          </a:xfrm>
          <a:custGeom>
            <a:avLst/>
            <a:gdLst/>
            <a:ahLst/>
            <a:cxnLst/>
            <a:rect l="l" t="t" r="r" b="b"/>
            <a:pathLst>
              <a:path w="59072" h="29579" extrusionOk="0">
                <a:moveTo>
                  <a:pt x="29536" y="0"/>
                </a:moveTo>
                <a:cubicBezTo>
                  <a:pt x="13245" y="0"/>
                  <a:pt x="0" y="13264"/>
                  <a:pt x="0" y="29578"/>
                </a:cubicBezTo>
                <a:lnTo>
                  <a:pt x="12502" y="29578"/>
                </a:lnTo>
                <a:cubicBezTo>
                  <a:pt x="12502" y="20176"/>
                  <a:pt x="20136" y="12520"/>
                  <a:pt x="29536" y="12520"/>
                </a:cubicBezTo>
                <a:cubicBezTo>
                  <a:pt x="38925" y="12520"/>
                  <a:pt x="46560" y="20176"/>
                  <a:pt x="46560" y="29578"/>
                </a:cubicBezTo>
                <a:lnTo>
                  <a:pt x="59071" y="29578"/>
                </a:lnTo>
                <a:cubicBezTo>
                  <a:pt x="59071" y="13264"/>
                  <a:pt x="45817" y="0"/>
                  <a:pt x="29536" y="0"/>
                </a:cubicBezTo>
                <a:close/>
              </a:path>
            </a:pathLst>
          </a:custGeom>
          <a:gradFill>
            <a:gsLst>
              <a:gs pos="0">
                <a:schemeClr val="accent4">
                  <a:alpha val="44190"/>
                </a:schemeClr>
              </a:gs>
              <a:gs pos="100000">
                <a:schemeClr val="accent2">
                  <a:alpha val="44190"/>
                </a:schemeClr>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flipH="1">
            <a:off x="719999" y="-76200"/>
            <a:ext cx="1808700" cy="18087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7775075" y="3850925"/>
            <a:ext cx="1368913" cy="1368765"/>
          </a:xfrm>
          <a:custGeom>
            <a:avLst/>
            <a:gdLst/>
            <a:ahLst/>
            <a:cxnLst/>
            <a:rect l="l" t="t" r="r" b="b"/>
            <a:pathLst>
              <a:path w="18532" h="18530" extrusionOk="0">
                <a:moveTo>
                  <a:pt x="18531" y="0"/>
                </a:moveTo>
                <a:cubicBezTo>
                  <a:pt x="8297" y="0"/>
                  <a:pt x="1" y="8296"/>
                  <a:pt x="1" y="18530"/>
                </a:cubicBezTo>
                <a:lnTo>
                  <a:pt x="18531" y="18530"/>
                </a:lnTo>
                <a:lnTo>
                  <a:pt x="18531" y="0"/>
                </a:lnTo>
                <a:close/>
              </a:path>
            </a:pathLst>
          </a:cu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20184" y="4465984"/>
            <a:ext cx="743700" cy="766500"/>
          </a:xfrm>
          <a:prstGeom prst="rect">
            <a:avLst/>
          </a:prstGeom>
          <a:solidFill>
            <a:srgbClr val="FA22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chemeClr val="lt1"/>
                </a:solidFill>
                <a:latin typeface="Proxima Nova"/>
                <a:ea typeface="Proxima Nova"/>
                <a:cs typeface="Proxima Nova"/>
                <a:sym typeface="Proxima Nova"/>
              </a:rPr>
              <a:t>‹#›</a:t>
            </a:fld>
            <a:endParaRPr sz="1400" b="0" i="0" u="none" strike="noStrike" cap="none">
              <a:solidFill>
                <a:schemeClr val="lt1"/>
              </a:solidFill>
              <a:latin typeface="Proxima Nova"/>
              <a:ea typeface="Proxima Nova"/>
              <a:cs typeface="Proxima Nova"/>
              <a:sym typeface="Proxima Nova"/>
            </a:endParaRPr>
          </a:p>
        </p:txBody>
      </p:sp>
      <p:sp>
        <p:nvSpPr>
          <p:cNvPr id="90" name="Google Shape;90;p9"/>
          <p:cNvSpPr txBox="1">
            <a:spLocks noGrp="1"/>
          </p:cNvSpPr>
          <p:nvPr>
            <p:ph type="title"/>
          </p:nvPr>
        </p:nvSpPr>
        <p:spPr>
          <a:xfrm>
            <a:off x="2666400" y="1541257"/>
            <a:ext cx="3811200" cy="766500"/>
          </a:xfrm>
          <a:prstGeom prst="rect">
            <a:avLst/>
          </a:prstGeom>
          <a:noFill/>
          <a:ln>
            <a:noFill/>
          </a:ln>
        </p:spPr>
        <p:txBody>
          <a:bodyPr spcFirstLastPara="1" wrap="square" lIns="91425" tIns="45700" rIns="91425" bIns="45700" anchor="b" anchorCtr="0">
            <a:normAutofit/>
          </a:bodyPr>
          <a:lstStyle>
            <a:lvl1pPr lvl="0" algn="ctr"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cxnSp>
        <p:nvCxnSpPr>
          <p:cNvPr id="91" name="Google Shape;91;p9"/>
          <p:cNvCxnSpPr/>
          <p:nvPr/>
        </p:nvCxnSpPr>
        <p:spPr>
          <a:xfrm>
            <a:off x="719138" y="0"/>
            <a:ext cx="0" cy="5143500"/>
          </a:xfrm>
          <a:prstGeom prst="straightConnector1">
            <a:avLst/>
          </a:prstGeom>
          <a:noFill/>
          <a:ln w="15875" cap="flat" cmpd="sng">
            <a:solidFill>
              <a:schemeClr val="accent2"/>
            </a:solidFill>
            <a:prstDash val="solid"/>
            <a:round/>
            <a:headEnd type="none" w="sm" len="sm"/>
            <a:tailEnd type="none" w="sm" len="sm"/>
          </a:ln>
        </p:spPr>
      </p:cxnSp>
      <p:sp>
        <p:nvSpPr>
          <p:cNvPr id="92" name="Google Shape;92;p9"/>
          <p:cNvSpPr txBox="1">
            <a:spLocks noGrp="1"/>
          </p:cNvSpPr>
          <p:nvPr>
            <p:ph type="subTitle" idx="1"/>
          </p:nvPr>
        </p:nvSpPr>
        <p:spPr>
          <a:xfrm>
            <a:off x="2666400" y="2428643"/>
            <a:ext cx="3811200" cy="1173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p10"/>
          <p:cNvSpPr txBox="1">
            <a:spLocks noGrp="1"/>
          </p:cNvSpPr>
          <p:nvPr>
            <p:ph type="subTitle" idx="1"/>
          </p:nvPr>
        </p:nvSpPr>
        <p:spPr>
          <a:xfrm>
            <a:off x="5807078" y="2210913"/>
            <a:ext cx="2373900" cy="18048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2300"/>
              <a:buFont typeface="Inter SemiBold"/>
              <a:buNone/>
              <a:defRPr sz="2300">
                <a:latin typeface="Inter SemiBold"/>
                <a:ea typeface="Inter SemiBold"/>
                <a:cs typeface="Inter SemiBold"/>
                <a:sym typeface="Inter SemiBold"/>
              </a:defRPr>
            </a:lvl1pPr>
            <a:lvl2pPr lvl="1">
              <a:lnSpc>
                <a:spcPct val="100000"/>
              </a:lnSpc>
              <a:spcBef>
                <a:spcPts val="0"/>
              </a:spcBef>
              <a:spcAft>
                <a:spcPts val="0"/>
              </a:spcAft>
              <a:buSzPts val="2300"/>
              <a:buFont typeface="Inter SemiBold"/>
              <a:buNone/>
              <a:defRPr sz="2300">
                <a:latin typeface="Inter SemiBold"/>
                <a:ea typeface="Inter SemiBold"/>
                <a:cs typeface="Inter SemiBold"/>
                <a:sym typeface="Inter SemiBold"/>
              </a:defRPr>
            </a:lvl2pPr>
            <a:lvl3pPr lvl="2">
              <a:lnSpc>
                <a:spcPct val="100000"/>
              </a:lnSpc>
              <a:spcBef>
                <a:spcPts val="0"/>
              </a:spcBef>
              <a:spcAft>
                <a:spcPts val="0"/>
              </a:spcAft>
              <a:buSzPts val="2300"/>
              <a:buFont typeface="Inter SemiBold"/>
              <a:buNone/>
              <a:defRPr sz="2300">
                <a:latin typeface="Inter SemiBold"/>
                <a:ea typeface="Inter SemiBold"/>
                <a:cs typeface="Inter SemiBold"/>
                <a:sym typeface="Inter SemiBold"/>
              </a:defRPr>
            </a:lvl3pPr>
            <a:lvl4pPr lvl="3">
              <a:lnSpc>
                <a:spcPct val="100000"/>
              </a:lnSpc>
              <a:spcBef>
                <a:spcPts val="0"/>
              </a:spcBef>
              <a:spcAft>
                <a:spcPts val="0"/>
              </a:spcAft>
              <a:buSzPts val="2300"/>
              <a:buFont typeface="Inter SemiBold"/>
              <a:buNone/>
              <a:defRPr sz="2300">
                <a:latin typeface="Inter SemiBold"/>
                <a:ea typeface="Inter SemiBold"/>
                <a:cs typeface="Inter SemiBold"/>
                <a:sym typeface="Inter SemiBold"/>
              </a:defRPr>
            </a:lvl4pPr>
            <a:lvl5pPr lvl="4">
              <a:lnSpc>
                <a:spcPct val="100000"/>
              </a:lnSpc>
              <a:spcBef>
                <a:spcPts val="0"/>
              </a:spcBef>
              <a:spcAft>
                <a:spcPts val="0"/>
              </a:spcAft>
              <a:buSzPts val="2300"/>
              <a:buFont typeface="Inter SemiBold"/>
              <a:buNone/>
              <a:defRPr sz="2300">
                <a:latin typeface="Inter SemiBold"/>
                <a:ea typeface="Inter SemiBold"/>
                <a:cs typeface="Inter SemiBold"/>
                <a:sym typeface="Inter SemiBold"/>
              </a:defRPr>
            </a:lvl5pPr>
            <a:lvl6pPr lvl="5">
              <a:lnSpc>
                <a:spcPct val="100000"/>
              </a:lnSpc>
              <a:spcBef>
                <a:spcPts val="0"/>
              </a:spcBef>
              <a:spcAft>
                <a:spcPts val="0"/>
              </a:spcAft>
              <a:buSzPts val="2300"/>
              <a:buFont typeface="Inter SemiBold"/>
              <a:buNone/>
              <a:defRPr sz="2300">
                <a:latin typeface="Inter SemiBold"/>
                <a:ea typeface="Inter SemiBold"/>
                <a:cs typeface="Inter SemiBold"/>
                <a:sym typeface="Inter SemiBold"/>
              </a:defRPr>
            </a:lvl6pPr>
            <a:lvl7pPr lvl="6">
              <a:lnSpc>
                <a:spcPct val="100000"/>
              </a:lnSpc>
              <a:spcBef>
                <a:spcPts val="0"/>
              </a:spcBef>
              <a:spcAft>
                <a:spcPts val="0"/>
              </a:spcAft>
              <a:buSzPts val="2300"/>
              <a:buFont typeface="Inter SemiBold"/>
              <a:buNone/>
              <a:defRPr sz="2300">
                <a:latin typeface="Inter SemiBold"/>
                <a:ea typeface="Inter SemiBold"/>
                <a:cs typeface="Inter SemiBold"/>
                <a:sym typeface="Inter SemiBold"/>
              </a:defRPr>
            </a:lvl7pPr>
            <a:lvl8pPr lvl="7">
              <a:lnSpc>
                <a:spcPct val="100000"/>
              </a:lnSpc>
              <a:spcBef>
                <a:spcPts val="0"/>
              </a:spcBef>
              <a:spcAft>
                <a:spcPts val="0"/>
              </a:spcAft>
              <a:buSzPts val="2300"/>
              <a:buFont typeface="Inter SemiBold"/>
              <a:buNone/>
              <a:defRPr sz="2300">
                <a:latin typeface="Inter SemiBold"/>
                <a:ea typeface="Inter SemiBold"/>
                <a:cs typeface="Inter SemiBold"/>
                <a:sym typeface="Inter SemiBold"/>
              </a:defRPr>
            </a:lvl8pPr>
            <a:lvl9pPr lvl="8">
              <a:lnSpc>
                <a:spcPct val="100000"/>
              </a:lnSpc>
              <a:spcBef>
                <a:spcPts val="0"/>
              </a:spcBef>
              <a:spcAft>
                <a:spcPts val="0"/>
              </a:spcAft>
              <a:buSzPts val="2300"/>
              <a:buFont typeface="Inter SemiBold"/>
              <a:buNone/>
              <a:defRPr sz="2300">
                <a:latin typeface="Inter SemiBold"/>
                <a:ea typeface="Inter SemiBold"/>
                <a:cs typeface="Inter SemiBold"/>
                <a:sym typeface="Inter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06"/>
        <p:cNvGrpSpPr/>
        <p:nvPr/>
      </p:nvGrpSpPr>
      <p:grpSpPr>
        <a:xfrm>
          <a:off x="0" y="0"/>
          <a:ext cx="0" cy="0"/>
          <a:chOff x="0" y="0"/>
          <a:chExt cx="0" cy="0"/>
        </a:xfrm>
      </p:grpSpPr>
      <p:sp>
        <p:nvSpPr>
          <p:cNvPr id="107" name="Google Shape;107;p13"/>
          <p:cNvSpPr/>
          <p:nvPr/>
        </p:nvSpPr>
        <p:spPr>
          <a:xfrm>
            <a:off x="1485157" y="3417082"/>
            <a:ext cx="2458800" cy="2458744"/>
          </a:xfrm>
          <a:custGeom>
            <a:avLst/>
            <a:gdLst/>
            <a:ahLst/>
            <a:cxnLst/>
            <a:rect l="l" t="t" r="r" b="b"/>
            <a:pathLst>
              <a:path w="43679" h="43678" extrusionOk="0">
                <a:moveTo>
                  <a:pt x="21830" y="11965"/>
                </a:moveTo>
                <a:cubicBezTo>
                  <a:pt x="27525" y="11965"/>
                  <a:pt x="32142" y="16583"/>
                  <a:pt x="32142" y="22278"/>
                </a:cubicBezTo>
                <a:cubicBezTo>
                  <a:pt x="32142" y="27973"/>
                  <a:pt x="27525" y="32590"/>
                  <a:pt x="21830" y="32590"/>
                </a:cubicBezTo>
                <a:cubicBezTo>
                  <a:pt x="16134" y="32590"/>
                  <a:pt x="11519" y="27973"/>
                  <a:pt x="11519" y="22278"/>
                </a:cubicBezTo>
                <a:cubicBezTo>
                  <a:pt x="11519" y="16583"/>
                  <a:pt x="16134" y="11965"/>
                  <a:pt x="21830" y="11965"/>
                </a:cubicBezTo>
                <a:close/>
                <a:moveTo>
                  <a:pt x="21840" y="0"/>
                </a:moveTo>
                <a:cubicBezTo>
                  <a:pt x="9778" y="0"/>
                  <a:pt x="0" y="9777"/>
                  <a:pt x="0" y="21839"/>
                </a:cubicBezTo>
                <a:cubicBezTo>
                  <a:pt x="0" y="33901"/>
                  <a:pt x="9778" y="43678"/>
                  <a:pt x="21840" y="43678"/>
                </a:cubicBezTo>
                <a:cubicBezTo>
                  <a:pt x="33902" y="43678"/>
                  <a:pt x="43679" y="33901"/>
                  <a:pt x="43679" y="21839"/>
                </a:cubicBezTo>
                <a:cubicBezTo>
                  <a:pt x="43679" y="9777"/>
                  <a:pt x="33902" y="0"/>
                  <a:pt x="21840" y="0"/>
                </a:cubicBezTo>
                <a:close/>
              </a:path>
            </a:pathLst>
          </a:cu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rot="10800000" flipH="1">
            <a:off x="5860130" y="207024"/>
            <a:ext cx="1550100" cy="15501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rot="10800000">
            <a:off x="6745092" y="0"/>
            <a:ext cx="2398914" cy="1201203"/>
          </a:xfrm>
          <a:custGeom>
            <a:avLst/>
            <a:gdLst/>
            <a:ahLst/>
            <a:cxnLst/>
            <a:rect l="l" t="t" r="r" b="b"/>
            <a:pathLst>
              <a:path w="59072" h="29579" extrusionOk="0">
                <a:moveTo>
                  <a:pt x="29536" y="0"/>
                </a:moveTo>
                <a:cubicBezTo>
                  <a:pt x="13245" y="0"/>
                  <a:pt x="0" y="13264"/>
                  <a:pt x="0" y="29578"/>
                </a:cubicBezTo>
                <a:lnTo>
                  <a:pt x="12502" y="29578"/>
                </a:lnTo>
                <a:cubicBezTo>
                  <a:pt x="12502" y="20176"/>
                  <a:pt x="20136" y="12520"/>
                  <a:pt x="29536" y="12520"/>
                </a:cubicBezTo>
                <a:cubicBezTo>
                  <a:pt x="38925" y="12520"/>
                  <a:pt x="46560" y="20176"/>
                  <a:pt x="46560" y="29578"/>
                </a:cubicBezTo>
                <a:lnTo>
                  <a:pt x="59071" y="29578"/>
                </a:lnTo>
                <a:cubicBezTo>
                  <a:pt x="59071" y="13264"/>
                  <a:pt x="45817" y="0"/>
                  <a:pt x="29536" y="0"/>
                </a:cubicBezTo>
                <a:close/>
              </a:path>
            </a:pathLst>
          </a:cu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20184" y="4465984"/>
            <a:ext cx="743700" cy="766500"/>
          </a:xfrm>
          <a:prstGeom prst="rect">
            <a:avLst/>
          </a:prstGeom>
          <a:solidFill>
            <a:srgbClr val="FA22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chemeClr val="lt1"/>
                </a:solidFill>
                <a:latin typeface="Proxima Nova"/>
                <a:ea typeface="Proxima Nova"/>
                <a:cs typeface="Proxima Nova"/>
                <a:sym typeface="Proxima Nova"/>
              </a:rPr>
              <a:t>‹#›</a:t>
            </a:fld>
            <a:endParaRPr sz="1400" b="0" i="0" u="none" strike="noStrike" cap="none">
              <a:solidFill>
                <a:schemeClr val="lt1"/>
              </a:solidFill>
              <a:latin typeface="Proxima Nova"/>
              <a:ea typeface="Proxima Nova"/>
              <a:cs typeface="Proxima Nova"/>
              <a:sym typeface="Proxima Nova"/>
            </a:endParaRPr>
          </a:p>
        </p:txBody>
      </p:sp>
      <p:sp>
        <p:nvSpPr>
          <p:cNvPr id="111" name="Google Shape;111;p13"/>
          <p:cNvSpPr txBox="1">
            <a:spLocks noGrp="1"/>
          </p:cNvSpPr>
          <p:nvPr>
            <p:ph type="title" hasCustomPrompt="1"/>
          </p:nvPr>
        </p:nvSpPr>
        <p:spPr>
          <a:xfrm>
            <a:off x="1588503" y="1547660"/>
            <a:ext cx="732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600"/>
              <a:buNone/>
              <a:defRPr sz="2600">
                <a:solidFill>
                  <a:schemeClr val="lt2"/>
                </a:solidFill>
              </a:defRPr>
            </a:lvl1pPr>
            <a:lvl2pPr lvl="1" rtl="0">
              <a:spcBef>
                <a:spcPts val="0"/>
              </a:spcBef>
              <a:spcAft>
                <a:spcPts val="0"/>
              </a:spcAft>
              <a:buClr>
                <a:srgbClr val="FA2266"/>
              </a:buClr>
              <a:buSzPts val="5400"/>
              <a:buNone/>
              <a:defRPr sz="5400">
                <a:solidFill>
                  <a:srgbClr val="FA2266"/>
                </a:solidFill>
              </a:defRPr>
            </a:lvl2pPr>
            <a:lvl3pPr lvl="2" rtl="0">
              <a:spcBef>
                <a:spcPts val="0"/>
              </a:spcBef>
              <a:spcAft>
                <a:spcPts val="0"/>
              </a:spcAft>
              <a:buClr>
                <a:srgbClr val="FA2266"/>
              </a:buClr>
              <a:buSzPts val="5400"/>
              <a:buNone/>
              <a:defRPr sz="5400">
                <a:solidFill>
                  <a:srgbClr val="FA2266"/>
                </a:solidFill>
              </a:defRPr>
            </a:lvl3pPr>
            <a:lvl4pPr lvl="3" rtl="0">
              <a:spcBef>
                <a:spcPts val="0"/>
              </a:spcBef>
              <a:spcAft>
                <a:spcPts val="0"/>
              </a:spcAft>
              <a:buClr>
                <a:srgbClr val="FA2266"/>
              </a:buClr>
              <a:buSzPts val="5400"/>
              <a:buNone/>
              <a:defRPr sz="5400">
                <a:solidFill>
                  <a:srgbClr val="FA2266"/>
                </a:solidFill>
              </a:defRPr>
            </a:lvl4pPr>
            <a:lvl5pPr lvl="4" rtl="0">
              <a:spcBef>
                <a:spcPts val="0"/>
              </a:spcBef>
              <a:spcAft>
                <a:spcPts val="0"/>
              </a:spcAft>
              <a:buClr>
                <a:srgbClr val="FA2266"/>
              </a:buClr>
              <a:buSzPts val="5400"/>
              <a:buNone/>
              <a:defRPr sz="5400">
                <a:solidFill>
                  <a:srgbClr val="FA2266"/>
                </a:solidFill>
              </a:defRPr>
            </a:lvl5pPr>
            <a:lvl6pPr lvl="5" rtl="0">
              <a:spcBef>
                <a:spcPts val="0"/>
              </a:spcBef>
              <a:spcAft>
                <a:spcPts val="0"/>
              </a:spcAft>
              <a:buClr>
                <a:srgbClr val="FA2266"/>
              </a:buClr>
              <a:buSzPts val="5400"/>
              <a:buNone/>
              <a:defRPr sz="5400">
                <a:solidFill>
                  <a:srgbClr val="FA2266"/>
                </a:solidFill>
              </a:defRPr>
            </a:lvl6pPr>
            <a:lvl7pPr lvl="6" rtl="0">
              <a:spcBef>
                <a:spcPts val="0"/>
              </a:spcBef>
              <a:spcAft>
                <a:spcPts val="0"/>
              </a:spcAft>
              <a:buClr>
                <a:srgbClr val="FA2266"/>
              </a:buClr>
              <a:buSzPts val="5400"/>
              <a:buNone/>
              <a:defRPr sz="5400">
                <a:solidFill>
                  <a:srgbClr val="FA2266"/>
                </a:solidFill>
              </a:defRPr>
            </a:lvl7pPr>
            <a:lvl8pPr lvl="7" rtl="0">
              <a:spcBef>
                <a:spcPts val="0"/>
              </a:spcBef>
              <a:spcAft>
                <a:spcPts val="0"/>
              </a:spcAft>
              <a:buClr>
                <a:srgbClr val="FA2266"/>
              </a:buClr>
              <a:buSzPts val="5400"/>
              <a:buNone/>
              <a:defRPr sz="5400">
                <a:solidFill>
                  <a:srgbClr val="FA2266"/>
                </a:solidFill>
              </a:defRPr>
            </a:lvl8pPr>
            <a:lvl9pPr lvl="8" rtl="0">
              <a:spcBef>
                <a:spcPts val="0"/>
              </a:spcBef>
              <a:spcAft>
                <a:spcPts val="0"/>
              </a:spcAft>
              <a:buClr>
                <a:srgbClr val="FA2266"/>
              </a:buClr>
              <a:buSzPts val="5400"/>
              <a:buNone/>
              <a:defRPr sz="5400">
                <a:solidFill>
                  <a:srgbClr val="FA2266"/>
                </a:solidFill>
              </a:defRPr>
            </a:lvl9pPr>
          </a:lstStyle>
          <a:p>
            <a:r>
              <a:t>xx%</a:t>
            </a:r>
          </a:p>
        </p:txBody>
      </p:sp>
      <p:sp>
        <p:nvSpPr>
          <p:cNvPr id="112" name="Google Shape;112;p13"/>
          <p:cNvSpPr txBox="1">
            <a:spLocks noGrp="1"/>
          </p:cNvSpPr>
          <p:nvPr>
            <p:ph type="subTitle" idx="1"/>
          </p:nvPr>
        </p:nvSpPr>
        <p:spPr>
          <a:xfrm>
            <a:off x="775697" y="2158695"/>
            <a:ext cx="2358300" cy="33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2pPr>
            <a:lvl3pPr lvl="2"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3pPr>
            <a:lvl4pPr lvl="3"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4pPr>
            <a:lvl5pPr lvl="4"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5pPr>
            <a:lvl6pPr lvl="5"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6pPr>
            <a:lvl7pPr lvl="6"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7pPr>
            <a:lvl8pPr lvl="7"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8pPr>
            <a:lvl9pPr lvl="8"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9pPr>
          </a:lstStyle>
          <a:p>
            <a:endParaRPr/>
          </a:p>
        </p:txBody>
      </p:sp>
      <p:cxnSp>
        <p:nvCxnSpPr>
          <p:cNvPr id="113" name="Google Shape;113;p13"/>
          <p:cNvCxnSpPr/>
          <p:nvPr/>
        </p:nvCxnSpPr>
        <p:spPr>
          <a:xfrm>
            <a:off x="719138" y="0"/>
            <a:ext cx="0" cy="5143500"/>
          </a:xfrm>
          <a:prstGeom prst="straightConnector1">
            <a:avLst/>
          </a:prstGeom>
          <a:noFill/>
          <a:ln w="15875" cap="flat" cmpd="sng">
            <a:solidFill>
              <a:schemeClr val="accent2"/>
            </a:solidFill>
            <a:prstDash val="solid"/>
            <a:round/>
            <a:headEnd type="none" w="sm" len="sm"/>
            <a:tailEnd type="none" w="sm" len="sm"/>
          </a:ln>
        </p:spPr>
      </p:cxnSp>
      <p:sp>
        <p:nvSpPr>
          <p:cNvPr id="114" name="Google Shape;114;p13"/>
          <p:cNvSpPr txBox="1">
            <a:spLocks noGrp="1"/>
          </p:cNvSpPr>
          <p:nvPr>
            <p:ph type="subTitle" idx="2"/>
          </p:nvPr>
        </p:nvSpPr>
        <p:spPr>
          <a:xfrm>
            <a:off x="775553" y="2405320"/>
            <a:ext cx="2358300" cy="5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5" name="Google Shape;115;p13"/>
          <p:cNvSpPr txBox="1">
            <a:spLocks noGrp="1"/>
          </p:cNvSpPr>
          <p:nvPr>
            <p:ph type="title" idx="3" hasCustomPrompt="1"/>
          </p:nvPr>
        </p:nvSpPr>
        <p:spPr>
          <a:xfrm>
            <a:off x="1588503" y="3183897"/>
            <a:ext cx="732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600"/>
              <a:buNone/>
              <a:defRPr sz="2600">
                <a:solidFill>
                  <a:schemeClr val="lt2"/>
                </a:solidFill>
              </a:defRPr>
            </a:lvl1pPr>
            <a:lvl2pPr lvl="1" rtl="0">
              <a:spcBef>
                <a:spcPts val="0"/>
              </a:spcBef>
              <a:spcAft>
                <a:spcPts val="0"/>
              </a:spcAft>
              <a:buClr>
                <a:srgbClr val="FA2266"/>
              </a:buClr>
              <a:buSzPts val="5400"/>
              <a:buNone/>
              <a:defRPr sz="5400">
                <a:solidFill>
                  <a:srgbClr val="FA2266"/>
                </a:solidFill>
              </a:defRPr>
            </a:lvl2pPr>
            <a:lvl3pPr lvl="2" rtl="0">
              <a:spcBef>
                <a:spcPts val="0"/>
              </a:spcBef>
              <a:spcAft>
                <a:spcPts val="0"/>
              </a:spcAft>
              <a:buClr>
                <a:srgbClr val="FA2266"/>
              </a:buClr>
              <a:buSzPts val="5400"/>
              <a:buNone/>
              <a:defRPr sz="5400">
                <a:solidFill>
                  <a:srgbClr val="FA2266"/>
                </a:solidFill>
              </a:defRPr>
            </a:lvl3pPr>
            <a:lvl4pPr lvl="3" rtl="0">
              <a:spcBef>
                <a:spcPts val="0"/>
              </a:spcBef>
              <a:spcAft>
                <a:spcPts val="0"/>
              </a:spcAft>
              <a:buClr>
                <a:srgbClr val="FA2266"/>
              </a:buClr>
              <a:buSzPts val="5400"/>
              <a:buNone/>
              <a:defRPr sz="5400">
                <a:solidFill>
                  <a:srgbClr val="FA2266"/>
                </a:solidFill>
              </a:defRPr>
            </a:lvl4pPr>
            <a:lvl5pPr lvl="4" rtl="0">
              <a:spcBef>
                <a:spcPts val="0"/>
              </a:spcBef>
              <a:spcAft>
                <a:spcPts val="0"/>
              </a:spcAft>
              <a:buClr>
                <a:srgbClr val="FA2266"/>
              </a:buClr>
              <a:buSzPts val="5400"/>
              <a:buNone/>
              <a:defRPr sz="5400">
                <a:solidFill>
                  <a:srgbClr val="FA2266"/>
                </a:solidFill>
              </a:defRPr>
            </a:lvl5pPr>
            <a:lvl6pPr lvl="5" rtl="0">
              <a:spcBef>
                <a:spcPts val="0"/>
              </a:spcBef>
              <a:spcAft>
                <a:spcPts val="0"/>
              </a:spcAft>
              <a:buClr>
                <a:srgbClr val="FA2266"/>
              </a:buClr>
              <a:buSzPts val="5400"/>
              <a:buNone/>
              <a:defRPr sz="5400">
                <a:solidFill>
                  <a:srgbClr val="FA2266"/>
                </a:solidFill>
              </a:defRPr>
            </a:lvl6pPr>
            <a:lvl7pPr lvl="6" rtl="0">
              <a:spcBef>
                <a:spcPts val="0"/>
              </a:spcBef>
              <a:spcAft>
                <a:spcPts val="0"/>
              </a:spcAft>
              <a:buClr>
                <a:srgbClr val="FA2266"/>
              </a:buClr>
              <a:buSzPts val="5400"/>
              <a:buNone/>
              <a:defRPr sz="5400">
                <a:solidFill>
                  <a:srgbClr val="FA2266"/>
                </a:solidFill>
              </a:defRPr>
            </a:lvl7pPr>
            <a:lvl8pPr lvl="7" rtl="0">
              <a:spcBef>
                <a:spcPts val="0"/>
              </a:spcBef>
              <a:spcAft>
                <a:spcPts val="0"/>
              </a:spcAft>
              <a:buClr>
                <a:srgbClr val="FA2266"/>
              </a:buClr>
              <a:buSzPts val="5400"/>
              <a:buNone/>
              <a:defRPr sz="5400">
                <a:solidFill>
                  <a:srgbClr val="FA2266"/>
                </a:solidFill>
              </a:defRPr>
            </a:lvl8pPr>
            <a:lvl9pPr lvl="8" rtl="0">
              <a:spcBef>
                <a:spcPts val="0"/>
              </a:spcBef>
              <a:spcAft>
                <a:spcPts val="0"/>
              </a:spcAft>
              <a:buClr>
                <a:srgbClr val="FA2266"/>
              </a:buClr>
              <a:buSzPts val="5400"/>
              <a:buNone/>
              <a:defRPr sz="5400">
                <a:solidFill>
                  <a:srgbClr val="FA2266"/>
                </a:solidFill>
              </a:defRPr>
            </a:lvl9pPr>
          </a:lstStyle>
          <a:p>
            <a:r>
              <a:t>xx%</a:t>
            </a:r>
          </a:p>
        </p:txBody>
      </p:sp>
      <p:sp>
        <p:nvSpPr>
          <p:cNvPr id="116" name="Google Shape;116;p13"/>
          <p:cNvSpPr txBox="1">
            <a:spLocks noGrp="1"/>
          </p:cNvSpPr>
          <p:nvPr>
            <p:ph type="subTitle" idx="4"/>
          </p:nvPr>
        </p:nvSpPr>
        <p:spPr>
          <a:xfrm>
            <a:off x="775697" y="3794932"/>
            <a:ext cx="2358300" cy="33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2pPr>
            <a:lvl3pPr lvl="2"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3pPr>
            <a:lvl4pPr lvl="3"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4pPr>
            <a:lvl5pPr lvl="4"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5pPr>
            <a:lvl6pPr lvl="5"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6pPr>
            <a:lvl7pPr lvl="6"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7pPr>
            <a:lvl8pPr lvl="7"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8pPr>
            <a:lvl9pPr lvl="8"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9pPr>
          </a:lstStyle>
          <a:p>
            <a:endParaRPr/>
          </a:p>
        </p:txBody>
      </p:sp>
      <p:sp>
        <p:nvSpPr>
          <p:cNvPr id="117" name="Google Shape;117;p13"/>
          <p:cNvSpPr txBox="1">
            <a:spLocks noGrp="1"/>
          </p:cNvSpPr>
          <p:nvPr>
            <p:ph type="subTitle" idx="5"/>
          </p:nvPr>
        </p:nvSpPr>
        <p:spPr>
          <a:xfrm>
            <a:off x="775553" y="4041570"/>
            <a:ext cx="2358300" cy="46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8" name="Google Shape;118;p13"/>
          <p:cNvSpPr txBox="1">
            <a:spLocks noGrp="1"/>
          </p:cNvSpPr>
          <p:nvPr>
            <p:ph type="title" idx="6" hasCustomPrompt="1"/>
          </p:nvPr>
        </p:nvSpPr>
        <p:spPr>
          <a:xfrm>
            <a:off x="4205728" y="1547660"/>
            <a:ext cx="732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600"/>
              <a:buNone/>
              <a:defRPr sz="2600">
                <a:solidFill>
                  <a:schemeClr val="lt2"/>
                </a:solidFill>
              </a:defRPr>
            </a:lvl1pPr>
            <a:lvl2pPr lvl="1" rtl="0">
              <a:spcBef>
                <a:spcPts val="0"/>
              </a:spcBef>
              <a:spcAft>
                <a:spcPts val="0"/>
              </a:spcAft>
              <a:buClr>
                <a:srgbClr val="FA2266"/>
              </a:buClr>
              <a:buSzPts val="5400"/>
              <a:buNone/>
              <a:defRPr sz="5400">
                <a:solidFill>
                  <a:srgbClr val="FA2266"/>
                </a:solidFill>
              </a:defRPr>
            </a:lvl2pPr>
            <a:lvl3pPr lvl="2" rtl="0">
              <a:spcBef>
                <a:spcPts val="0"/>
              </a:spcBef>
              <a:spcAft>
                <a:spcPts val="0"/>
              </a:spcAft>
              <a:buClr>
                <a:srgbClr val="FA2266"/>
              </a:buClr>
              <a:buSzPts val="5400"/>
              <a:buNone/>
              <a:defRPr sz="5400">
                <a:solidFill>
                  <a:srgbClr val="FA2266"/>
                </a:solidFill>
              </a:defRPr>
            </a:lvl3pPr>
            <a:lvl4pPr lvl="3" rtl="0">
              <a:spcBef>
                <a:spcPts val="0"/>
              </a:spcBef>
              <a:spcAft>
                <a:spcPts val="0"/>
              </a:spcAft>
              <a:buClr>
                <a:srgbClr val="FA2266"/>
              </a:buClr>
              <a:buSzPts val="5400"/>
              <a:buNone/>
              <a:defRPr sz="5400">
                <a:solidFill>
                  <a:srgbClr val="FA2266"/>
                </a:solidFill>
              </a:defRPr>
            </a:lvl4pPr>
            <a:lvl5pPr lvl="4" rtl="0">
              <a:spcBef>
                <a:spcPts val="0"/>
              </a:spcBef>
              <a:spcAft>
                <a:spcPts val="0"/>
              </a:spcAft>
              <a:buClr>
                <a:srgbClr val="FA2266"/>
              </a:buClr>
              <a:buSzPts val="5400"/>
              <a:buNone/>
              <a:defRPr sz="5400">
                <a:solidFill>
                  <a:srgbClr val="FA2266"/>
                </a:solidFill>
              </a:defRPr>
            </a:lvl5pPr>
            <a:lvl6pPr lvl="5" rtl="0">
              <a:spcBef>
                <a:spcPts val="0"/>
              </a:spcBef>
              <a:spcAft>
                <a:spcPts val="0"/>
              </a:spcAft>
              <a:buClr>
                <a:srgbClr val="FA2266"/>
              </a:buClr>
              <a:buSzPts val="5400"/>
              <a:buNone/>
              <a:defRPr sz="5400">
                <a:solidFill>
                  <a:srgbClr val="FA2266"/>
                </a:solidFill>
              </a:defRPr>
            </a:lvl6pPr>
            <a:lvl7pPr lvl="6" rtl="0">
              <a:spcBef>
                <a:spcPts val="0"/>
              </a:spcBef>
              <a:spcAft>
                <a:spcPts val="0"/>
              </a:spcAft>
              <a:buClr>
                <a:srgbClr val="FA2266"/>
              </a:buClr>
              <a:buSzPts val="5400"/>
              <a:buNone/>
              <a:defRPr sz="5400">
                <a:solidFill>
                  <a:srgbClr val="FA2266"/>
                </a:solidFill>
              </a:defRPr>
            </a:lvl7pPr>
            <a:lvl8pPr lvl="7" rtl="0">
              <a:spcBef>
                <a:spcPts val="0"/>
              </a:spcBef>
              <a:spcAft>
                <a:spcPts val="0"/>
              </a:spcAft>
              <a:buClr>
                <a:srgbClr val="FA2266"/>
              </a:buClr>
              <a:buSzPts val="5400"/>
              <a:buNone/>
              <a:defRPr sz="5400">
                <a:solidFill>
                  <a:srgbClr val="FA2266"/>
                </a:solidFill>
              </a:defRPr>
            </a:lvl8pPr>
            <a:lvl9pPr lvl="8" rtl="0">
              <a:spcBef>
                <a:spcPts val="0"/>
              </a:spcBef>
              <a:spcAft>
                <a:spcPts val="0"/>
              </a:spcAft>
              <a:buClr>
                <a:srgbClr val="FA2266"/>
              </a:buClr>
              <a:buSzPts val="5400"/>
              <a:buNone/>
              <a:defRPr sz="5400">
                <a:solidFill>
                  <a:srgbClr val="FA2266"/>
                </a:solidFill>
              </a:defRPr>
            </a:lvl9pPr>
          </a:lstStyle>
          <a:p>
            <a:r>
              <a:t>xx%</a:t>
            </a:r>
          </a:p>
        </p:txBody>
      </p:sp>
      <p:sp>
        <p:nvSpPr>
          <p:cNvPr id="119" name="Google Shape;119;p13"/>
          <p:cNvSpPr txBox="1">
            <a:spLocks noGrp="1"/>
          </p:cNvSpPr>
          <p:nvPr>
            <p:ph type="subTitle" idx="7"/>
          </p:nvPr>
        </p:nvSpPr>
        <p:spPr>
          <a:xfrm>
            <a:off x="3392922" y="2158695"/>
            <a:ext cx="2358300" cy="33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2pPr>
            <a:lvl3pPr lvl="2"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3pPr>
            <a:lvl4pPr lvl="3"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4pPr>
            <a:lvl5pPr lvl="4"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5pPr>
            <a:lvl6pPr lvl="5"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6pPr>
            <a:lvl7pPr lvl="6"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7pPr>
            <a:lvl8pPr lvl="7"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8pPr>
            <a:lvl9pPr lvl="8"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9pPr>
          </a:lstStyle>
          <a:p>
            <a:endParaRPr/>
          </a:p>
        </p:txBody>
      </p:sp>
      <p:sp>
        <p:nvSpPr>
          <p:cNvPr id="120" name="Google Shape;120;p13"/>
          <p:cNvSpPr txBox="1">
            <a:spLocks noGrp="1"/>
          </p:cNvSpPr>
          <p:nvPr>
            <p:ph type="subTitle" idx="8"/>
          </p:nvPr>
        </p:nvSpPr>
        <p:spPr>
          <a:xfrm>
            <a:off x="3392778" y="2405320"/>
            <a:ext cx="2358300" cy="5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1" name="Google Shape;121;p13"/>
          <p:cNvSpPr txBox="1">
            <a:spLocks noGrp="1"/>
          </p:cNvSpPr>
          <p:nvPr>
            <p:ph type="title" idx="9" hasCustomPrompt="1"/>
          </p:nvPr>
        </p:nvSpPr>
        <p:spPr>
          <a:xfrm>
            <a:off x="4205728" y="3183897"/>
            <a:ext cx="732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600"/>
              <a:buNone/>
              <a:defRPr sz="2600">
                <a:solidFill>
                  <a:schemeClr val="lt2"/>
                </a:solidFill>
              </a:defRPr>
            </a:lvl1pPr>
            <a:lvl2pPr lvl="1" rtl="0">
              <a:spcBef>
                <a:spcPts val="0"/>
              </a:spcBef>
              <a:spcAft>
                <a:spcPts val="0"/>
              </a:spcAft>
              <a:buClr>
                <a:srgbClr val="FA2266"/>
              </a:buClr>
              <a:buSzPts val="5400"/>
              <a:buNone/>
              <a:defRPr sz="5400">
                <a:solidFill>
                  <a:srgbClr val="FA2266"/>
                </a:solidFill>
              </a:defRPr>
            </a:lvl2pPr>
            <a:lvl3pPr lvl="2" rtl="0">
              <a:spcBef>
                <a:spcPts val="0"/>
              </a:spcBef>
              <a:spcAft>
                <a:spcPts val="0"/>
              </a:spcAft>
              <a:buClr>
                <a:srgbClr val="FA2266"/>
              </a:buClr>
              <a:buSzPts val="5400"/>
              <a:buNone/>
              <a:defRPr sz="5400">
                <a:solidFill>
                  <a:srgbClr val="FA2266"/>
                </a:solidFill>
              </a:defRPr>
            </a:lvl3pPr>
            <a:lvl4pPr lvl="3" rtl="0">
              <a:spcBef>
                <a:spcPts val="0"/>
              </a:spcBef>
              <a:spcAft>
                <a:spcPts val="0"/>
              </a:spcAft>
              <a:buClr>
                <a:srgbClr val="FA2266"/>
              </a:buClr>
              <a:buSzPts val="5400"/>
              <a:buNone/>
              <a:defRPr sz="5400">
                <a:solidFill>
                  <a:srgbClr val="FA2266"/>
                </a:solidFill>
              </a:defRPr>
            </a:lvl4pPr>
            <a:lvl5pPr lvl="4" rtl="0">
              <a:spcBef>
                <a:spcPts val="0"/>
              </a:spcBef>
              <a:spcAft>
                <a:spcPts val="0"/>
              </a:spcAft>
              <a:buClr>
                <a:srgbClr val="FA2266"/>
              </a:buClr>
              <a:buSzPts val="5400"/>
              <a:buNone/>
              <a:defRPr sz="5400">
                <a:solidFill>
                  <a:srgbClr val="FA2266"/>
                </a:solidFill>
              </a:defRPr>
            </a:lvl5pPr>
            <a:lvl6pPr lvl="5" rtl="0">
              <a:spcBef>
                <a:spcPts val="0"/>
              </a:spcBef>
              <a:spcAft>
                <a:spcPts val="0"/>
              </a:spcAft>
              <a:buClr>
                <a:srgbClr val="FA2266"/>
              </a:buClr>
              <a:buSzPts val="5400"/>
              <a:buNone/>
              <a:defRPr sz="5400">
                <a:solidFill>
                  <a:srgbClr val="FA2266"/>
                </a:solidFill>
              </a:defRPr>
            </a:lvl6pPr>
            <a:lvl7pPr lvl="6" rtl="0">
              <a:spcBef>
                <a:spcPts val="0"/>
              </a:spcBef>
              <a:spcAft>
                <a:spcPts val="0"/>
              </a:spcAft>
              <a:buClr>
                <a:srgbClr val="FA2266"/>
              </a:buClr>
              <a:buSzPts val="5400"/>
              <a:buNone/>
              <a:defRPr sz="5400">
                <a:solidFill>
                  <a:srgbClr val="FA2266"/>
                </a:solidFill>
              </a:defRPr>
            </a:lvl7pPr>
            <a:lvl8pPr lvl="7" rtl="0">
              <a:spcBef>
                <a:spcPts val="0"/>
              </a:spcBef>
              <a:spcAft>
                <a:spcPts val="0"/>
              </a:spcAft>
              <a:buClr>
                <a:srgbClr val="FA2266"/>
              </a:buClr>
              <a:buSzPts val="5400"/>
              <a:buNone/>
              <a:defRPr sz="5400">
                <a:solidFill>
                  <a:srgbClr val="FA2266"/>
                </a:solidFill>
              </a:defRPr>
            </a:lvl8pPr>
            <a:lvl9pPr lvl="8" rtl="0">
              <a:spcBef>
                <a:spcPts val="0"/>
              </a:spcBef>
              <a:spcAft>
                <a:spcPts val="0"/>
              </a:spcAft>
              <a:buClr>
                <a:srgbClr val="FA2266"/>
              </a:buClr>
              <a:buSzPts val="5400"/>
              <a:buNone/>
              <a:defRPr sz="5400">
                <a:solidFill>
                  <a:srgbClr val="FA2266"/>
                </a:solidFill>
              </a:defRPr>
            </a:lvl9pPr>
          </a:lstStyle>
          <a:p>
            <a:r>
              <a:t>xx%</a:t>
            </a:r>
          </a:p>
        </p:txBody>
      </p:sp>
      <p:sp>
        <p:nvSpPr>
          <p:cNvPr id="122" name="Google Shape;122;p13"/>
          <p:cNvSpPr txBox="1">
            <a:spLocks noGrp="1"/>
          </p:cNvSpPr>
          <p:nvPr>
            <p:ph type="subTitle" idx="13"/>
          </p:nvPr>
        </p:nvSpPr>
        <p:spPr>
          <a:xfrm>
            <a:off x="3392922" y="3794932"/>
            <a:ext cx="2358300" cy="33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2pPr>
            <a:lvl3pPr lvl="2"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3pPr>
            <a:lvl4pPr lvl="3"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4pPr>
            <a:lvl5pPr lvl="4"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5pPr>
            <a:lvl6pPr lvl="5"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6pPr>
            <a:lvl7pPr lvl="6"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7pPr>
            <a:lvl8pPr lvl="7"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8pPr>
            <a:lvl9pPr lvl="8"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9pPr>
          </a:lstStyle>
          <a:p>
            <a:endParaRPr/>
          </a:p>
        </p:txBody>
      </p:sp>
      <p:sp>
        <p:nvSpPr>
          <p:cNvPr id="123" name="Google Shape;123;p13"/>
          <p:cNvSpPr txBox="1">
            <a:spLocks noGrp="1"/>
          </p:cNvSpPr>
          <p:nvPr>
            <p:ph type="subTitle" idx="14"/>
          </p:nvPr>
        </p:nvSpPr>
        <p:spPr>
          <a:xfrm>
            <a:off x="3392778" y="4041570"/>
            <a:ext cx="2358300" cy="46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 name="Google Shape;124;p13"/>
          <p:cNvSpPr txBox="1">
            <a:spLocks noGrp="1"/>
          </p:cNvSpPr>
          <p:nvPr>
            <p:ph type="title" idx="15" hasCustomPrompt="1"/>
          </p:nvPr>
        </p:nvSpPr>
        <p:spPr>
          <a:xfrm>
            <a:off x="6822953" y="1547660"/>
            <a:ext cx="732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600"/>
              <a:buNone/>
              <a:defRPr sz="2600">
                <a:solidFill>
                  <a:schemeClr val="lt2"/>
                </a:solidFill>
              </a:defRPr>
            </a:lvl1pPr>
            <a:lvl2pPr lvl="1" rtl="0">
              <a:spcBef>
                <a:spcPts val="0"/>
              </a:spcBef>
              <a:spcAft>
                <a:spcPts val="0"/>
              </a:spcAft>
              <a:buClr>
                <a:srgbClr val="FA2266"/>
              </a:buClr>
              <a:buSzPts val="5400"/>
              <a:buNone/>
              <a:defRPr sz="5400">
                <a:solidFill>
                  <a:srgbClr val="FA2266"/>
                </a:solidFill>
              </a:defRPr>
            </a:lvl2pPr>
            <a:lvl3pPr lvl="2" rtl="0">
              <a:spcBef>
                <a:spcPts val="0"/>
              </a:spcBef>
              <a:spcAft>
                <a:spcPts val="0"/>
              </a:spcAft>
              <a:buClr>
                <a:srgbClr val="FA2266"/>
              </a:buClr>
              <a:buSzPts val="5400"/>
              <a:buNone/>
              <a:defRPr sz="5400">
                <a:solidFill>
                  <a:srgbClr val="FA2266"/>
                </a:solidFill>
              </a:defRPr>
            </a:lvl3pPr>
            <a:lvl4pPr lvl="3" rtl="0">
              <a:spcBef>
                <a:spcPts val="0"/>
              </a:spcBef>
              <a:spcAft>
                <a:spcPts val="0"/>
              </a:spcAft>
              <a:buClr>
                <a:srgbClr val="FA2266"/>
              </a:buClr>
              <a:buSzPts val="5400"/>
              <a:buNone/>
              <a:defRPr sz="5400">
                <a:solidFill>
                  <a:srgbClr val="FA2266"/>
                </a:solidFill>
              </a:defRPr>
            </a:lvl4pPr>
            <a:lvl5pPr lvl="4" rtl="0">
              <a:spcBef>
                <a:spcPts val="0"/>
              </a:spcBef>
              <a:spcAft>
                <a:spcPts val="0"/>
              </a:spcAft>
              <a:buClr>
                <a:srgbClr val="FA2266"/>
              </a:buClr>
              <a:buSzPts val="5400"/>
              <a:buNone/>
              <a:defRPr sz="5400">
                <a:solidFill>
                  <a:srgbClr val="FA2266"/>
                </a:solidFill>
              </a:defRPr>
            </a:lvl5pPr>
            <a:lvl6pPr lvl="5" rtl="0">
              <a:spcBef>
                <a:spcPts val="0"/>
              </a:spcBef>
              <a:spcAft>
                <a:spcPts val="0"/>
              </a:spcAft>
              <a:buClr>
                <a:srgbClr val="FA2266"/>
              </a:buClr>
              <a:buSzPts val="5400"/>
              <a:buNone/>
              <a:defRPr sz="5400">
                <a:solidFill>
                  <a:srgbClr val="FA2266"/>
                </a:solidFill>
              </a:defRPr>
            </a:lvl6pPr>
            <a:lvl7pPr lvl="6" rtl="0">
              <a:spcBef>
                <a:spcPts val="0"/>
              </a:spcBef>
              <a:spcAft>
                <a:spcPts val="0"/>
              </a:spcAft>
              <a:buClr>
                <a:srgbClr val="FA2266"/>
              </a:buClr>
              <a:buSzPts val="5400"/>
              <a:buNone/>
              <a:defRPr sz="5400">
                <a:solidFill>
                  <a:srgbClr val="FA2266"/>
                </a:solidFill>
              </a:defRPr>
            </a:lvl7pPr>
            <a:lvl8pPr lvl="7" rtl="0">
              <a:spcBef>
                <a:spcPts val="0"/>
              </a:spcBef>
              <a:spcAft>
                <a:spcPts val="0"/>
              </a:spcAft>
              <a:buClr>
                <a:srgbClr val="FA2266"/>
              </a:buClr>
              <a:buSzPts val="5400"/>
              <a:buNone/>
              <a:defRPr sz="5400">
                <a:solidFill>
                  <a:srgbClr val="FA2266"/>
                </a:solidFill>
              </a:defRPr>
            </a:lvl8pPr>
            <a:lvl9pPr lvl="8" rtl="0">
              <a:spcBef>
                <a:spcPts val="0"/>
              </a:spcBef>
              <a:spcAft>
                <a:spcPts val="0"/>
              </a:spcAft>
              <a:buClr>
                <a:srgbClr val="FA2266"/>
              </a:buClr>
              <a:buSzPts val="5400"/>
              <a:buNone/>
              <a:defRPr sz="5400">
                <a:solidFill>
                  <a:srgbClr val="FA2266"/>
                </a:solidFill>
              </a:defRPr>
            </a:lvl9pPr>
          </a:lstStyle>
          <a:p>
            <a:r>
              <a:t>xx%</a:t>
            </a:r>
          </a:p>
        </p:txBody>
      </p:sp>
      <p:sp>
        <p:nvSpPr>
          <p:cNvPr id="125" name="Google Shape;125;p13"/>
          <p:cNvSpPr txBox="1">
            <a:spLocks noGrp="1"/>
          </p:cNvSpPr>
          <p:nvPr>
            <p:ph type="subTitle" idx="16"/>
          </p:nvPr>
        </p:nvSpPr>
        <p:spPr>
          <a:xfrm>
            <a:off x="6010147" y="2158695"/>
            <a:ext cx="2358300" cy="33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2pPr>
            <a:lvl3pPr lvl="2"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3pPr>
            <a:lvl4pPr lvl="3"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4pPr>
            <a:lvl5pPr lvl="4"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5pPr>
            <a:lvl6pPr lvl="5"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6pPr>
            <a:lvl7pPr lvl="6"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7pPr>
            <a:lvl8pPr lvl="7"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8pPr>
            <a:lvl9pPr lvl="8"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9pPr>
          </a:lstStyle>
          <a:p>
            <a:endParaRPr/>
          </a:p>
        </p:txBody>
      </p:sp>
      <p:sp>
        <p:nvSpPr>
          <p:cNvPr id="126" name="Google Shape;126;p13"/>
          <p:cNvSpPr txBox="1">
            <a:spLocks noGrp="1"/>
          </p:cNvSpPr>
          <p:nvPr>
            <p:ph type="subTitle" idx="17"/>
          </p:nvPr>
        </p:nvSpPr>
        <p:spPr>
          <a:xfrm>
            <a:off x="6010003" y="2405320"/>
            <a:ext cx="2358300" cy="5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7" name="Google Shape;127;p13"/>
          <p:cNvSpPr txBox="1">
            <a:spLocks noGrp="1"/>
          </p:cNvSpPr>
          <p:nvPr>
            <p:ph type="title" idx="18" hasCustomPrompt="1"/>
          </p:nvPr>
        </p:nvSpPr>
        <p:spPr>
          <a:xfrm>
            <a:off x="6822953" y="3183897"/>
            <a:ext cx="732600" cy="46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2600"/>
              <a:buNone/>
              <a:defRPr sz="2600">
                <a:solidFill>
                  <a:schemeClr val="lt2"/>
                </a:solidFill>
              </a:defRPr>
            </a:lvl1pPr>
            <a:lvl2pPr lvl="1" rtl="0">
              <a:spcBef>
                <a:spcPts val="0"/>
              </a:spcBef>
              <a:spcAft>
                <a:spcPts val="0"/>
              </a:spcAft>
              <a:buClr>
                <a:srgbClr val="FA2266"/>
              </a:buClr>
              <a:buSzPts val="5400"/>
              <a:buNone/>
              <a:defRPr sz="5400">
                <a:solidFill>
                  <a:srgbClr val="FA2266"/>
                </a:solidFill>
              </a:defRPr>
            </a:lvl2pPr>
            <a:lvl3pPr lvl="2" rtl="0">
              <a:spcBef>
                <a:spcPts val="0"/>
              </a:spcBef>
              <a:spcAft>
                <a:spcPts val="0"/>
              </a:spcAft>
              <a:buClr>
                <a:srgbClr val="FA2266"/>
              </a:buClr>
              <a:buSzPts val="5400"/>
              <a:buNone/>
              <a:defRPr sz="5400">
                <a:solidFill>
                  <a:srgbClr val="FA2266"/>
                </a:solidFill>
              </a:defRPr>
            </a:lvl3pPr>
            <a:lvl4pPr lvl="3" rtl="0">
              <a:spcBef>
                <a:spcPts val="0"/>
              </a:spcBef>
              <a:spcAft>
                <a:spcPts val="0"/>
              </a:spcAft>
              <a:buClr>
                <a:srgbClr val="FA2266"/>
              </a:buClr>
              <a:buSzPts val="5400"/>
              <a:buNone/>
              <a:defRPr sz="5400">
                <a:solidFill>
                  <a:srgbClr val="FA2266"/>
                </a:solidFill>
              </a:defRPr>
            </a:lvl4pPr>
            <a:lvl5pPr lvl="4" rtl="0">
              <a:spcBef>
                <a:spcPts val="0"/>
              </a:spcBef>
              <a:spcAft>
                <a:spcPts val="0"/>
              </a:spcAft>
              <a:buClr>
                <a:srgbClr val="FA2266"/>
              </a:buClr>
              <a:buSzPts val="5400"/>
              <a:buNone/>
              <a:defRPr sz="5400">
                <a:solidFill>
                  <a:srgbClr val="FA2266"/>
                </a:solidFill>
              </a:defRPr>
            </a:lvl5pPr>
            <a:lvl6pPr lvl="5" rtl="0">
              <a:spcBef>
                <a:spcPts val="0"/>
              </a:spcBef>
              <a:spcAft>
                <a:spcPts val="0"/>
              </a:spcAft>
              <a:buClr>
                <a:srgbClr val="FA2266"/>
              </a:buClr>
              <a:buSzPts val="5400"/>
              <a:buNone/>
              <a:defRPr sz="5400">
                <a:solidFill>
                  <a:srgbClr val="FA2266"/>
                </a:solidFill>
              </a:defRPr>
            </a:lvl6pPr>
            <a:lvl7pPr lvl="6" rtl="0">
              <a:spcBef>
                <a:spcPts val="0"/>
              </a:spcBef>
              <a:spcAft>
                <a:spcPts val="0"/>
              </a:spcAft>
              <a:buClr>
                <a:srgbClr val="FA2266"/>
              </a:buClr>
              <a:buSzPts val="5400"/>
              <a:buNone/>
              <a:defRPr sz="5400">
                <a:solidFill>
                  <a:srgbClr val="FA2266"/>
                </a:solidFill>
              </a:defRPr>
            </a:lvl7pPr>
            <a:lvl8pPr lvl="7" rtl="0">
              <a:spcBef>
                <a:spcPts val="0"/>
              </a:spcBef>
              <a:spcAft>
                <a:spcPts val="0"/>
              </a:spcAft>
              <a:buClr>
                <a:srgbClr val="FA2266"/>
              </a:buClr>
              <a:buSzPts val="5400"/>
              <a:buNone/>
              <a:defRPr sz="5400">
                <a:solidFill>
                  <a:srgbClr val="FA2266"/>
                </a:solidFill>
              </a:defRPr>
            </a:lvl8pPr>
            <a:lvl9pPr lvl="8" rtl="0">
              <a:spcBef>
                <a:spcPts val="0"/>
              </a:spcBef>
              <a:spcAft>
                <a:spcPts val="0"/>
              </a:spcAft>
              <a:buClr>
                <a:srgbClr val="FA2266"/>
              </a:buClr>
              <a:buSzPts val="5400"/>
              <a:buNone/>
              <a:defRPr sz="5400">
                <a:solidFill>
                  <a:srgbClr val="FA2266"/>
                </a:solidFill>
              </a:defRPr>
            </a:lvl9pPr>
          </a:lstStyle>
          <a:p>
            <a:r>
              <a:t>xx%</a:t>
            </a:r>
          </a:p>
        </p:txBody>
      </p:sp>
      <p:sp>
        <p:nvSpPr>
          <p:cNvPr id="128" name="Google Shape;128;p13"/>
          <p:cNvSpPr txBox="1">
            <a:spLocks noGrp="1"/>
          </p:cNvSpPr>
          <p:nvPr>
            <p:ph type="subTitle" idx="19"/>
          </p:nvPr>
        </p:nvSpPr>
        <p:spPr>
          <a:xfrm>
            <a:off x="6010147" y="3794932"/>
            <a:ext cx="2358300" cy="33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2pPr>
            <a:lvl3pPr lvl="2"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3pPr>
            <a:lvl4pPr lvl="3"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4pPr>
            <a:lvl5pPr lvl="4"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5pPr>
            <a:lvl6pPr lvl="5"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6pPr>
            <a:lvl7pPr lvl="6"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7pPr>
            <a:lvl8pPr lvl="7"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8pPr>
            <a:lvl9pPr lvl="8" algn="ctr" rtl="0">
              <a:lnSpc>
                <a:spcPct val="100000"/>
              </a:lnSpc>
              <a:spcBef>
                <a:spcPts val="0"/>
              </a:spcBef>
              <a:spcAft>
                <a:spcPts val="0"/>
              </a:spcAft>
              <a:buSzPts val="2000"/>
              <a:buFont typeface="Inter Medium"/>
              <a:buNone/>
              <a:defRPr sz="2000">
                <a:latin typeface="Inter Medium"/>
                <a:ea typeface="Inter Medium"/>
                <a:cs typeface="Inter Medium"/>
                <a:sym typeface="Inter Medium"/>
              </a:defRPr>
            </a:lvl9pPr>
          </a:lstStyle>
          <a:p>
            <a:endParaRPr/>
          </a:p>
        </p:txBody>
      </p:sp>
      <p:sp>
        <p:nvSpPr>
          <p:cNvPr id="129" name="Google Shape;129;p13"/>
          <p:cNvSpPr txBox="1">
            <a:spLocks noGrp="1"/>
          </p:cNvSpPr>
          <p:nvPr>
            <p:ph type="subTitle" idx="20"/>
          </p:nvPr>
        </p:nvSpPr>
        <p:spPr>
          <a:xfrm>
            <a:off x="6010003" y="4041570"/>
            <a:ext cx="2358300" cy="46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0" name="Google Shape;130;p13"/>
          <p:cNvSpPr txBox="1">
            <a:spLocks noGrp="1"/>
          </p:cNvSpPr>
          <p:nvPr>
            <p:ph type="title" idx="21"/>
          </p:nvPr>
        </p:nvSpPr>
        <p:spPr>
          <a:xfrm>
            <a:off x="697500" y="555700"/>
            <a:ext cx="7749000" cy="5616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3000"/>
              <a:buNone/>
              <a:defRPr/>
            </a:lvl2pPr>
            <a:lvl3pPr lvl="2" algn="ctr" rtl="0">
              <a:lnSpc>
                <a:spcPct val="100000"/>
              </a:lnSpc>
              <a:spcBef>
                <a:spcPts val="0"/>
              </a:spcBef>
              <a:spcAft>
                <a:spcPts val="0"/>
              </a:spcAft>
              <a:buSzPts val="3000"/>
              <a:buNone/>
              <a:defRPr/>
            </a:lvl3pPr>
            <a:lvl4pPr lvl="3" algn="ctr" rtl="0">
              <a:lnSpc>
                <a:spcPct val="100000"/>
              </a:lnSpc>
              <a:spcBef>
                <a:spcPts val="0"/>
              </a:spcBef>
              <a:spcAft>
                <a:spcPts val="0"/>
              </a:spcAft>
              <a:buSzPts val="3000"/>
              <a:buNone/>
              <a:defRPr/>
            </a:lvl4pPr>
            <a:lvl5pPr lvl="4" algn="ctr" rtl="0">
              <a:lnSpc>
                <a:spcPct val="100000"/>
              </a:lnSpc>
              <a:spcBef>
                <a:spcPts val="0"/>
              </a:spcBef>
              <a:spcAft>
                <a:spcPts val="0"/>
              </a:spcAft>
              <a:buSzPts val="3000"/>
              <a:buNone/>
              <a:defRPr/>
            </a:lvl5pPr>
            <a:lvl6pPr lvl="5" algn="ctr" rtl="0">
              <a:lnSpc>
                <a:spcPct val="100000"/>
              </a:lnSpc>
              <a:spcBef>
                <a:spcPts val="0"/>
              </a:spcBef>
              <a:spcAft>
                <a:spcPts val="0"/>
              </a:spcAft>
              <a:buSzPts val="3000"/>
              <a:buNone/>
              <a:defRPr/>
            </a:lvl6pPr>
            <a:lvl7pPr lvl="6" algn="ctr" rtl="0">
              <a:lnSpc>
                <a:spcPct val="100000"/>
              </a:lnSpc>
              <a:spcBef>
                <a:spcPts val="0"/>
              </a:spcBef>
              <a:spcAft>
                <a:spcPts val="0"/>
              </a:spcAft>
              <a:buSzPts val="3000"/>
              <a:buNone/>
              <a:defRPr/>
            </a:lvl7pPr>
            <a:lvl8pPr lvl="7" algn="ctr" rtl="0">
              <a:lnSpc>
                <a:spcPct val="100000"/>
              </a:lnSpc>
              <a:spcBef>
                <a:spcPts val="0"/>
              </a:spcBef>
              <a:spcAft>
                <a:spcPts val="0"/>
              </a:spcAft>
              <a:buSzPts val="3000"/>
              <a:buNone/>
              <a:defRPr/>
            </a:lvl8pPr>
            <a:lvl9pPr lvl="8" algn="ctr" rtl="0">
              <a:lnSpc>
                <a:spcPct val="100000"/>
              </a:lnSpc>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63"/>
        <p:cNvGrpSpPr/>
        <p:nvPr/>
      </p:nvGrpSpPr>
      <p:grpSpPr>
        <a:xfrm>
          <a:off x="0" y="0"/>
          <a:ext cx="0" cy="0"/>
          <a:chOff x="0" y="0"/>
          <a:chExt cx="0" cy="0"/>
        </a:xfrm>
      </p:grpSpPr>
      <p:sp>
        <p:nvSpPr>
          <p:cNvPr id="164" name="Google Shape;164;p18"/>
          <p:cNvSpPr/>
          <p:nvPr/>
        </p:nvSpPr>
        <p:spPr>
          <a:xfrm rot="-5400000">
            <a:off x="7341770" y="1187813"/>
            <a:ext cx="2424167" cy="1213700"/>
          </a:xfrm>
          <a:custGeom>
            <a:avLst/>
            <a:gdLst/>
            <a:ahLst/>
            <a:cxnLst/>
            <a:rect l="l" t="t" r="r" b="b"/>
            <a:pathLst>
              <a:path w="59072" h="29579" extrusionOk="0">
                <a:moveTo>
                  <a:pt x="29536" y="0"/>
                </a:moveTo>
                <a:cubicBezTo>
                  <a:pt x="13245" y="0"/>
                  <a:pt x="0" y="13264"/>
                  <a:pt x="0" y="29578"/>
                </a:cubicBezTo>
                <a:lnTo>
                  <a:pt x="12502" y="29578"/>
                </a:lnTo>
                <a:cubicBezTo>
                  <a:pt x="12502" y="20176"/>
                  <a:pt x="20136" y="12520"/>
                  <a:pt x="29536" y="12520"/>
                </a:cubicBezTo>
                <a:cubicBezTo>
                  <a:pt x="38925" y="12520"/>
                  <a:pt x="46560" y="20176"/>
                  <a:pt x="46560" y="29578"/>
                </a:cubicBezTo>
                <a:lnTo>
                  <a:pt x="59071" y="29578"/>
                </a:lnTo>
                <a:cubicBezTo>
                  <a:pt x="59071" y="13264"/>
                  <a:pt x="45817" y="0"/>
                  <a:pt x="29536" y="0"/>
                </a:cubicBezTo>
                <a:close/>
              </a:path>
            </a:pathLst>
          </a:cu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rot="5400000">
            <a:off x="144673" y="-3667489"/>
            <a:ext cx="4353300" cy="4061700"/>
          </a:xfrm>
          <a:prstGeom prst="teardrop">
            <a:avLst>
              <a:gd name="adj" fmla="val 100000"/>
            </a:avLst>
          </a:prstGeom>
          <a:solidFill>
            <a:srgbClr val="FFFFFF">
              <a:alpha val="4419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6" name="Google Shape;166;p18"/>
          <p:cNvSpPr/>
          <p:nvPr/>
        </p:nvSpPr>
        <p:spPr>
          <a:xfrm>
            <a:off x="6781448" y="1117300"/>
            <a:ext cx="1660500" cy="16605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1491073" y="4387800"/>
            <a:ext cx="1660500" cy="16605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20184" y="4465984"/>
            <a:ext cx="743700" cy="766500"/>
          </a:xfrm>
          <a:prstGeom prst="rect">
            <a:avLst/>
          </a:prstGeom>
          <a:solidFill>
            <a:srgbClr val="FA22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chemeClr val="lt1"/>
                </a:solidFill>
                <a:latin typeface="Proxima Nova"/>
                <a:ea typeface="Proxima Nova"/>
                <a:cs typeface="Proxima Nova"/>
                <a:sym typeface="Proxima Nova"/>
              </a:rPr>
              <a:t>‹#›</a:t>
            </a:fld>
            <a:endParaRPr sz="1400" b="0" i="0" u="none" strike="noStrike" cap="none">
              <a:solidFill>
                <a:schemeClr val="lt1"/>
              </a:solidFill>
              <a:latin typeface="Proxima Nova"/>
              <a:ea typeface="Proxima Nova"/>
              <a:cs typeface="Proxima Nova"/>
              <a:sym typeface="Proxima Nova"/>
            </a:endParaRPr>
          </a:p>
        </p:txBody>
      </p:sp>
      <p:sp>
        <p:nvSpPr>
          <p:cNvPr id="169" name="Google Shape;169;p18"/>
          <p:cNvSpPr txBox="1">
            <a:spLocks noGrp="1"/>
          </p:cNvSpPr>
          <p:nvPr>
            <p:ph type="subTitle" idx="1"/>
          </p:nvPr>
        </p:nvSpPr>
        <p:spPr>
          <a:xfrm>
            <a:off x="924690" y="3046650"/>
            <a:ext cx="2349000" cy="458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algn="ctr">
              <a:lnSpc>
                <a:spcPct val="100000"/>
              </a:lnSpc>
              <a:spcBef>
                <a:spcPts val="0"/>
              </a:spcBef>
              <a:spcAft>
                <a:spcPts val="0"/>
              </a:spcAft>
              <a:buSzPts val="1900"/>
              <a:buFont typeface="Inter Medium"/>
              <a:buNone/>
              <a:defRPr sz="1900">
                <a:latin typeface="Inter Medium"/>
                <a:ea typeface="Inter Medium"/>
                <a:cs typeface="Inter Medium"/>
                <a:sym typeface="Inter Medium"/>
              </a:defRPr>
            </a:lvl2pPr>
            <a:lvl3pPr lvl="2" algn="ctr">
              <a:lnSpc>
                <a:spcPct val="100000"/>
              </a:lnSpc>
              <a:spcBef>
                <a:spcPts val="0"/>
              </a:spcBef>
              <a:spcAft>
                <a:spcPts val="0"/>
              </a:spcAft>
              <a:buSzPts val="1900"/>
              <a:buFont typeface="Inter Medium"/>
              <a:buNone/>
              <a:defRPr sz="1900">
                <a:latin typeface="Inter Medium"/>
                <a:ea typeface="Inter Medium"/>
                <a:cs typeface="Inter Medium"/>
                <a:sym typeface="Inter Medium"/>
              </a:defRPr>
            </a:lvl3pPr>
            <a:lvl4pPr lvl="3" algn="ctr">
              <a:lnSpc>
                <a:spcPct val="100000"/>
              </a:lnSpc>
              <a:spcBef>
                <a:spcPts val="0"/>
              </a:spcBef>
              <a:spcAft>
                <a:spcPts val="0"/>
              </a:spcAft>
              <a:buSzPts val="1900"/>
              <a:buFont typeface="Inter Medium"/>
              <a:buNone/>
              <a:defRPr sz="1900">
                <a:latin typeface="Inter Medium"/>
                <a:ea typeface="Inter Medium"/>
                <a:cs typeface="Inter Medium"/>
                <a:sym typeface="Inter Medium"/>
              </a:defRPr>
            </a:lvl4pPr>
            <a:lvl5pPr lvl="4" algn="ctr">
              <a:lnSpc>
                <a:spcPct val="100000"/>
              </a:lnSpc>
              <a:spcBef>
                <a:spcPts val="0"/>
              </a:spcBef>
              <a:spcAft>
                <a:spcPts val="0"/>
              </a:spcAft>
              <a:buSzPts val="1900"/>
              <a:buFont typeface="Inter Medium"/>
              <a:buNone/>
              <a:defRPr sz="1900">
                <a:latin typeface="Inter Medium"/>
                <a:ea typeface="Inter Medium"/>
                <a:cs typeface="Inter Medium"/>
                <a:sym typeface="Inter Medium"/>
              </a:defRPr>
            </a:lvl5pPr>
            <a:lvl6pPr lvl="5" algn="ctr">
              <a:lnSpc>
                <a:spcPct val="100000"/>
              </a:lnSpc>
              <a:spcBef>
                <a:spcPts val="0"/>
              </a:spcBef>
              <a:spcAft>
                <a:spcPts val="0"/>
              </a:spcAft>
              <a:buSzPts val="1900"/>
              <a:buFont typeface="Inter Medium"/>
              <a:buNone/>
              <a:defRPr sz="1900">
                <a:latin typeface="Inter Medium"/>
                <a:ea typeface="Inter Medium"/>
                <a:cs typeface="Inter Medium"/>
                <a:sym typeface="Inter Medium"/>
              </a:defRPr>
            </a:lvl6pPr>
            <a:lvl7pPr lvl="6" algn="ctr">
              <a:lnSpc>
                <a:spcPct val="100000"/>
              </a:lnSpc>
              <a:spcBef>
                <a:spcPts val="0"/>
              </a:spcBef>
              <a:spcAft>
                <a:spcPts val="0"/>
              </a:spcAft>
              <a:buSzPts val="1900"/>
              <a:buFont typeface="Inter Medium"/>
              <a:buNone/>
              <a:defRPr sz="1900">
                <a:latin typeface="Inter Medium"/>
                <a:ea typeface="Inter Medium"/>
                <a:cs typeface="Inter Medium"/>
                <a:sym typeface="Inter Medium"/>
              </a:defRPr>
            </a:lvl7pPr>
            <a:lvl8pPr lvl="7" algn="ctr">
              <a:lnSpc>
                <a:spcPct val="100000"/>
              </a:lnSpc>
              <a:spcBef>
                <a:spcPts val="0"/>
              </a:spcBef>
              <a:spcAft>
                <a:spcPts val="0"/>
              </a:spcAft>
              <a:buSzPts val="1900"/>
              <a:buFont typeface="Inter Medium"/>
              <a:buNone/>
              <a:defRPr sz="1900">
                <a:latin typeface="Inter Medium"/>
                <a:ea typeface="Inter Medium"/>
                <a:cs typeface="Inter Medium"/>
                <a:sym typeface="Inter Medium"/>
              </a:defRPr>
            </a:lvl8pPr>
            <a:lvl9pPr lvl="8" algn="ctr">
              <a:lnSpc>
                <a:spcPct val="100000"/>
              </a:lnSpc>
              <a:spcBef>
                <a:spcPts val="0"/>
              </a:spcBef>
              <a:spcAft>
                <a:spcPts val="0"/>
              </a:spcAft>
              <a:buSzPts val="1900"/>
              <a:buFont typeface="Inter Medium"/>
              <a:buNone/>
              <a:defRPr sz="1900">
                <a:latin typeface="Inter Medium"/>
                <a:ea typeface="Inter Medium"/>
                <a:cs typeface="Inter Medium"/>
                <a:sym typeface="Inter Medium"/>
              </a:defRPr>
            </a:lvl9pPr>
          </a:lstStyle>
          <a:p>
            <a:endParaRPr/>
          </a:p>
        </p:txBody>
      </p:sp>
      <p:cxnSp>
        <p:nvCxnSpPr>
          <p:cNvPr id="170" name="Google Shape;170;p18"/>
          <p:cNvCxnSpPr/>
          <p:nvPr/>
        </p:nvCxnSpPr>
        <p:spPr>
          <a:xfrm>
            <a:off x="719138" y="0"/>
            <a:ext cx="0" cy="5143500"/>
          </a:xfrm>
          <a:prstGeom prst="straightConnector1">
            <a:avLst/>
          </a:prstGeom>
          <a:noFill/>
          <a:ln w="15875" cap="flat" cmpd="sng">
            <a:solidFill>
              <a:schemeClr val="accent2"/>
            </a:solidFill>
            <a:prstDash val="solid"/>
            <a:round/>
            <a:headEnd type="none" w="sm" len="sm"/>
            <a:tailEnd type="none" w="sm" len="sm"/>
          </a:ln>
        </p:spPr>
      </p:cxnSp>
      <p:sp>
        <p:nvSpPr>
          <p:cNvPr id="171" name="Google Shape;171;p18"/>
          <p:cNvSpPr txBox="1">
            <a:spLocks noGrp="1"/>
          </p:cNvSpPr>
          <p:nvPr>
            <p:ph type="subTitle" idx="2"/>
          </p:nvPr>
        </p:nvSpPr>
        <p:spPr>
          <a:xfrm>
            <a:off x="924690" y="3387775"/>
            <a:ext cx="2349000" cy="840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2" name="Google Shape;172;p18"/>
          <p:cNvSpPr txBox="1">
            <a:spLocks noGrp="1"/>
          </p:cNvSpPr>
          <p:nvPr>
            <p:ph type="subTitle" idx="3"/>
          </p:nvPr>
        </p:nvSpPr>
        <p:spPr>
          <a:xfrm>
            <a:off x="3427815" y="3046650"/>
            <a:ext cx="2276700" cy="458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2pPr>
            <a:lvl3pPr lvl="2"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3pPr>
            <a:lvl4pPr lvl="3"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4pPr>
            <a:lvl5pPr lvl="4"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5pPr>
            <a:lvl6pPr lvl="5"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6pPr>
            <a:lvl7pPr lvl="6"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7pPr>
            <a:lvl8pPr lvl="7"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8pPr>
            <a:lvl9pPr lvl="8"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9pPr>
          </a:lstStyle>
          <a:p>
            <a:endParaRPr/>
          </a:p>
        </p:txBody>
      </p:sp>
      <p:sp>
        <p:nvSpPr>
          <p:cNvPr id="173" name="Google Shape;173;p18"/>
          <p:cNvSpPr txBox="1">
            <a:spLocks noGrp="1"/>
          </p:cNvSpPr>
          <p:nvPr>
            <p:ph type="subTitle" idx="4"/>
          </p:nvPr>
        </p:nvSpPr>
        <p:spPr>
          <a:xfrm>
            <a:off x="3427815" y="3387775"/>
            <a:ext cx="2276700" cy="8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18"/>
          <p:cNvSpPr txBox="1">
            <a:spLocks noGrp="1"/>
          </p:cNvSpPr>
          <p:nvPr>
            <p:ph type="subTitle" idx="5"/>
          </p:nvPr>
        </p:nvSpPr>
        <p:spPr>
          <a:xfrm>
            <a:off x="5870309" y="3046650"/>
            <a:ext cx="2349000" cy="458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2pPr>
            <a:lvl3pPr lvl="2"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3pPr>
            <a:lvl4pPr lvl="3"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4pPr>
            <a:lvl5pPr lvl="4"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5pPr>
            <a:lvl6pPr lvl="5"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6pPr>
            <a:lvl7pPr lvl="6"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7pPr>
            <a:lvl8pPr lvl="7"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8pPr>
            <a:lvl9pPr lvl="8" algn="ctr" rtl="0">
              <a:lnSpc>
                <a:spcPct val="100000"/>
              </a:lnSpc>
              <a:spcBef>
                <a:spcPts val="0"/>
              </a:spcBef>
              <a:spcAft>
                <a:spcPts val="0"/>
              </a:spcAft>
              <a:buSzPts val="1900"/>
              <a:buFont typeface="Inter Medium"/>
              <a:buNone/>
              <a:defRPr sz="1900">
                <a:latin typeface="Inter Medium"/>
                <a:ea typeface="Inter Medium"/>
                <a:cs typeface="Inter Medium"/>
                <a:sym typeface="Inter Medium"/>
              </a:defRPr>
            </a:lvl9pPr>
          </a:lstStyle>
          <a:p>
            <a:endParaRPr/>
          </a:p>
        </p:txBody>
      </p:sp>
      <p:sp>
        <p:nvSpPr>
          <p:cNvPr id="175" name="Google Shape;175;p18"/>
          <p:cNvSpPr txBox="1">
            <a:spLocks noGrp="1"/>
          </p:cNvSpPr>
          <p:nvPr>
            <p:ph type="subTitle" idx="6"/>
          </p:nvPr>
        </p:nvSpPr>
        <p:spPr>
          <a:xfrm>
            <a:off x="5870310" y="3387775"/>
            <a:ext cx="2349000" cy="8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18"/>
          <p:cNvSpPr txBox="1">
            <a:spLocks noGrp="1"/>
          </p:cNvSpPr>
          <p:nvPr>
            <p:ph type="title"/>
          </p:nvPr>
        </p:nvSpPr>
        <p:spPr>
          <a:xfrm>
            <a:off x="697500" y="555700"/>
            <a:ext cx="7749000" cy="5616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3000"/>
              <a:buNone/>
              <a:defRPr/>
            </a:lvl2pPr>
            <a:lvl3pPr lvl="2" algn="ctr" rtl="0">
              <a:lnSpc>
                <a:spcPct val="100000"/>
              </a:lnSpc>
              <a:spcBef>
                <a:spcPts val="0"/>
              </a:spcBef>
              <a:spcAft>
                <a:spcPts val="0"/>
              </a:spcAft>
              <a:buSzPts val="3000"/>
              <a:buNone/>
              <a:defRPr/>
            </a:lvl3pPr>
            <a:lvl4pPr lvl="3" algn="ctr" rtl="0">
              <a:lnSpc>
                <a:spcPct val="100000"/>
              </a:lnSpc>
              <a:spcBef>
                <a:spcPts val="0"/>
              </a:spcBef>
              <a:spcAft>
                <a:spcPts val="0"/>
              </a:spcAft>
              <a:buSzPts val="3000"/>
              <a:buNone/>
              <a:defRPr/>
            </a:lvl4pPr>
            <a:lvl5pPr lvl="4" algn="ctr" rtl="0">
              <a:lnSpc>
                <a:spcPct val="100000"/>
              </a:lnSpc>
              <a:spcBef>
                <a:spcPts val="0"/>
              </a:spcBef>
              <a:spcAft>
                <a:spcPts val="0"/>
              </a:spcAft>
              <a:buSzPts val="3000"/>
              <a:buNone/>
              <a:defRPr/>
            </a:lvl5pPr>
            <a:lvl6pPr lvl="5" algn="ctr" rtl="0">
              <a:lnSpc>
                <a:spcPct val="100000"/>
              </a:lnSpc>
              <a:spcBef>
                <a:spcPts val="0"/>
              </a:spcBef>
              <a:spcAft>
                <a:spcPts val="0"/>
              </a:spcAft>
              <a:buSzPts val="3000"/>
              <a:buNone/>
              <a:defRPr/>
            </a:lvl6pPr>
            <a:lvl7pPr lvl="6" algn="ctr" rtl="0">
              <a:lnSpc>
                <a:spcPct val="100000"/>
              </a:lnSpc>
              <a:spcBef>
                <a:spcPts val="0"/>
              </a:spcBef>
              <a:spcAft>
                <a:spcPts val="0"/>
              </a:spcAft>
              <a:buSzPts val="3000"/>
              <a:buNone/>
              <a:defRPr/>
            </a:lvl7pPr>
            <a:lvl8pPr lvl="7" algn="ctr" rtl="0">
              <a:lnSpc>
                <a:spcPct val="100000"/>
              </a:lnSpc>
              <a:spcBef>
                <a:spcPts val="0"/>
              </a:spcBef>
              <a:spcAft>
                <a:spcPts val="0"/>
              </a:spcAft>
              <a:buSzPts val="3000"/>
              <a:buNone/>
              <a:defRPr/>
            </a:lvl8pPr>
            <a:lvl9pPr lvl="8" algn="ctr" rtl="0">
              <a:lnSpc>
                <a:spcPct val="100000"/>
              </a:lnSpc>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Title and six columns">
    <p:spTree>
      <p:nvGrpSpPr>
        <p:cNvPr id="1" name="Shape 177"/>
        <p:cNvGrpSpPr/>
        <p:nvPr/>
      </p:nvGrpSpPr>
      <p:grpSpPr>
        <a:xfrm>
          <a:off x="0" y="0"/>
          <a:ext cx="0" cy="0"/>
          <a:chOff x="0" y="0"/>
          <a:chExt cx="0" cy="0"/>
        </a:xfrm>
      </p:grpSpPr>
      <p:sp>
        <p:nvSpPr>
          <p:cNvPr id="178" name="Google Shape;178;p19"/>
          <p:cNvSpPr/>
          <p:nvPr/>
        </p:nvSpPr>
        <p:spPr>
          <a:xfrm rot="-5400000">
            <a:off x="734130" y="676249"/>
            <a:ext cx="1491000" cy="14910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rot="-5400000" flipH="1">
            <a:off x="1514503" y="-146950"/>
            <a:ext cx="1355700" cy="13557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rot="-5400000">
            <a:off x="8396205" y="107498"/>
            <a:ext cx="4353300" cy="4061700"/>
          </a:xfrm>
          <a:prstGeom prst="teardrop">
            <a:avLst>
              <a:gd name="adj" fmla="val 100000"/>
            </a:avLst>
          </a:prstGeom>
          <a:gradFill>
            <a:gsLst>
              <a:gs pos="0">
                <a:schemeClr val="accent2"/>
              </a:gs>
              <a:gs pos="100000">
                <a:schemeClr val="accent5"/>
              </a:gs>
            </a:gsLst>
            <a:lin ang="1409991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19"/>
          <p:cNvSpPr/>
          <p:nvPr/>
        </p:nvSpPr>
        <p:spPr>
          <a:xfrm>
            <a:off x="7276573" y="-62925"/>
            <a:ext cx="1660500" cy="16605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rot="-5400000">
            <a:off x="734123" y="4471725"/>
            <a:ext cx="1660500" cy="16605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rot="5400000" flipH="1">
            <a:off x="8527553" y="3383525"/>
            <a:ext cx="1355700" cy="13557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20184" y="4465984"/>
            <a:ext cx="743700" cy="766500"/>
          </a:xfrm>
          <a:prstGeom prst="rect">
            <a:avLst/>
          </a:prstGeom>
          <a:solidFill>
            <a:srgbClr val="FA22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chemeClr val="lt1"/>
                </a:solidFill>
                <a:latin typeface="Proxima Nova"/>
                <a:ea typeface="Proxima Nova"/>
                <a:cs typeface="Proxima Nova"/>
                <a:sym typeface="Proxima Nova"/>
              </a:rPr>
              <a:t>‹#›</a:t>
            </a:fld>
            <a:endParaRPr sz="1400" b="0" i="0" u="none" strike="noStrike" cap="none">
              <a:solidFill>
                <a:schemeClr val="lt1"/>
              </a:solidFill>
              <a:latin typeface="Proxima Nova"/>
              <a:ea typeface="Proxima Nova"/>
              <a:cs typeface="Proxima Nova"/>
              <a:sym typeface="Proxima Nova"/>
            </a:endParaRPr>
          </a:p>
        </p:txBody>
      </p:sp>
      <p:cxnSp>
        <p:nvCxnSpPr>
          <p:cNvPr id="185" name="Google Shape;185;p19"/>
          <p:cNvCxnSpPr/>
          <p:nvPr/>
        </p:nvCxnSpPr>
        <p:spPr>
          <a:xfrm>
            <a:off x="719138" y="0"/>
            <a:ext cx="0" cy="5143500"/>
          </a:xfrm>
          <a:prstGeom prst="straightConnector1">
            <a:avLst/>
          </a:prstGeom>
          <a:noFill/>
          <a:ln w="15875" cap="flat" cmpd="sng">
            <a:solidFill>
              <a:schemeClr val="accent2"/>
            </a:solidFill>
            <a:prstDash val="solid"/>
            <a:round/>
            <a:headEnd type="none" w="sm" len="sm"/>
            <a:tailEnd type="none" w="sm" len="sm"/>
          </a:ln>
        </p:spPr>
      </p:cxnSp>
      <p:sp>
        <p:nvSpPr>
          <p:cNvPr id="186" name="Google Shape;186;p19"/>
          <p:cNvSpPr txBox="1">
            <a:spLocks noGrp="1"/>
          </p:cNvSpPr>
          <p:nvPr>
            <p:ph type="subTitle" idx="1"/>
          </p:nvPr>
        </p:nvSpPr>
        <p:spPr>
          <a:xfrm>
            <a:off x="1773988" y="1724275"/>
            <a:ext cx="2621100" cy="4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2pPr>
            <a:lvl3pPr lvl="2"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3pPr>
            <a:lvl4pPr lvl="3"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4pPr>
            <a:lvl5pPr lvl="4"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5pPr>
            <a:lvl6pPr lvl="5"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6pPr>
            <a:lvl7pPr lvl="6"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7pPr>
            <a:lvl8pPr lvl="7"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8pPr>
            <a:lvl9pPr lvl="8"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9pPr>
          </a:lstStyle>
          <a:p>
            <a:endParaRPr/>
          </a:p>
        </p:txBody>
      </p:sp>
      <p:sp>
        <p:nvSpPr>
          <p:cNvPr id="187" name="Google Shape;187;p19"/>
          <p:cNvSpPr txBox="1">
            <a:spLocks noGrp="1"/>
          </p:cNvSpPr>
          <p:nvPr>
            <p:ph type="subTitle" idx="2"/>
          </p:nvPr>
        </p:nvSpPr>
        <p:spPr>
          <a:xfrm>
            <a:off x="1773988" y="2050785"/>
            <a:ext cx="2621100" cy="76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8" name="Google Shape;188;p19"/>
          <p:cNvSpPr txBox="1">
            <a:spLocks noGrp="1"/>
          </p:cNvSpPr>
          <p:nvPr>
            <p:ph type="subTitle" idx="3"/>
          </p:nvPr>
        </p:nvSpPr>
        <p:spPr>
          <a:xfrm>
            <a:off x="1773988" y="3098000"/>
            <a:ext cx="2621100" cy="4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2pPr>
            <a:lvl3pPr lvl="2"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3pPr>
            <a:lvl4pPr lvl="3"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4pPr>
            <a:lvl5pPr lvl="4"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5pPr>
            <a:lvl6pPr lvl="5"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6pPr>
            <a:lvl7pPr lvl="6"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7pPr>
            <a:lvl8pPr lvl="7"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8pPr>
            <a:lvl9pPr lvl="8"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9pPr>
          </a:lstStyle>
          <a:p>
            <a:endParaRPr/>
          </a:p>
        </p:txBody>
      </p:sp>
      <p:sp>
        <p:nvSpPr>
          <p:cNvPr id="189" name="Google Shape;189;p19"/>
          <p:cNvSpPr txBox="1">
            <a:spLocks noGrp="1"/>
          </p:cNvSpPr>
          <p:nvPr>
            <p:ph type="subTitle" idx="4"/>
          </p:nvPr>
        </p:nvSpPr>
        <p:spPr>
          <a:xfrm>
            <a:off x="1773988" y="3424510"/>
            <a:ext cx="2621100" cy="76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0" name="Google Shape;190;p19"/>
          <p:cNvSpPr txBox="1">
            <a:spLocks noGrp="1"/>
          </p:cNvSpPr>
          <p:nvPr>
            <p:ph type="subTitle" idx="5"/>
          </p:nvPr>
        </p:nvSpPr>
        <p:spPr>
          <a:xfrm>
            <a:off x="5543188" y="1724275"/>
            <a:ext cx="2621100" cy="4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2pPr>
            <a:lvl3pPr lvl="2"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3pPr>
            <a:lvl4pPr lvl="3"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4pPr>
            <a:lvl5pPr lvl="4"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5pPr>
            <a:lvl6pPr lvl="5"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6pPr>
            <a:lvl7pPr lvl="6"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7pPr>
            <a:lvl8pPr lvl="7"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8pPr>
            <a:lvl9pPr lvl="8"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9pPr>
          </a:lstStyle>
          <a:p>
            <a:endParaRPr/>
          </a:p>
        </p:txBody>
      </p:sp>
      <p:sp>
        <p:nvSpPr>
          <p:cNvPr id="191" name="Google Shape;191;p19"/>
          <p:cNvSpPr txBox="1">
            <a:spLocks noGrp="1"/>
          </p:cNvSpPr>
          <p:nvPr>
            <p:ph type="subTitle" idx="6"/>
          </p:nvPr>
        </p:nvSpPr>
        <p:spPr>
          <a:xfrm>
            <a:off x="5543188" y="2050785"/>
            <a:ext cx="2621100" cy="76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2" name="Google Shape;192;p19"/>
          <p:cNvSpPr txBox="1">
            <a:spLocks noGrp="1"/>
          </p:cNvSpPr>
          <p:nvPr>
            <p:ph type="subTitle" idx="7"/>
          </p:nvPr>
        </p:nvSpPr>
        <p:spPr>
          <a:xfrm>
            <a:off x="5543188" y="3098000"/>
            <a:ext cx="2621100" cy="4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1pPr>
            <a:lvl2pPr lvl="1"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2pPr>
            <a:lvl3pPr lvl="2"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3pPr>
            <a:lvl4pPr lvl="3"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4pPr>
            <a:lvl5pPr lvl="4"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5pPr>
            <a:lvl6pPr lvl="5"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6pPr>
            <a:lvl7pPr lvl="6"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7pPr>
            <a:lvl8pPr lvl="7"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8pPr>
            <a:lvl9pPr lvl="8" rtl="0">
              <a:lnSpc>
                <a:spcPct val="100000"/>
              </a:lnSpc>
              <a:spcBef>
                <a:spcPts val="0"/>
              </a:spcBef>
              <a:spcAft>
                <a:spcPts val="0"/>
              </a:spcAft>
              <a:buClr>
                <a:schemeClr val="dk1"/>
              </a:buClr>
              <a:buSzPts val="1900"/>
              <a:buFont typeface="Inter Medium"/>
              <a:buNone/>
              <a:defRPr sz="1900">
                <a:solidFill>
                  <a:schemeClr val="dk1"/>
                </a:solidFill>
                <a:latin typeface="Inter Medium"/>
                <a:ea typeface="Inter Medium"/>
                <a:cs typeface="Inter Medium"/>
                <a:sym typeface="Inter Medium"/>
              </a:defRPr>
            </a:lvl9pPr>
          </a:lstStyle>
          <a:p>
            <a:endParaRPr/>
          </a:p>
        </p:txBody>
      </p:sp>
      <p:sp>
        <p:nvSpPr>
          <p:cNvPr id="193" name="Google Shape;193;p19"/>
          <p:cNvSpPr txBox="1">
            <a:spLocks noGrp="1"/>
          </p:cNvSpPr>
          <p:nvPr>
            <p:ph type="subTitle" idx="8"/>
          </p:nvPr>
        </p:nvSpPr>
        <p:spPr>
          <a:xfrm>
            <a:off x="5543188" y="3424510"/>
            <a:ext cx="2621100" cy="76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19"/>
          <p:cNvSpPr txBox="1">
            <a:spLocks noGrp="1"/>
          </p:cNvSpPr>
          <p:nvPr>
            <p:ph type="title"/>
          </p:nvPr>
        </p:nvSpPr>
        <p:spPr>
          <a:xfrm>
            <a:off x="697500" y="555700"/>
            <a:ext cx="7749000" cy="561600"/>
          </a:xfrm>
          <a:prstGeom prst="rect">
            <a:avLst/>
          </a:prstGeom>
          <a:noFill/>
          <a:ln>
            <a:noFill/>
          </a:ln>
        </p:spPr>
        <p:txBody>
          <a:bodyPr spcFirstLastPara="1" wrap="square" lIns="91425" tIns="45700" rIns="91425" bIns="45700" anchor="b"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3000"/>
              <a:buNone/>
              <a:defRPr/>
            </a:lvl2pPr>
            <a:lvl3pPr lvl="2" algn="ctr" rtl="0">
              <a:lnSpc>
                <a:spcPct val="100000"/>
              </a:lnSpc>
              <a:spcBef>
                <a:spcPts val="0"/>
              </a:spcBef>
              <a:spcAft>
                <a:spcPts val="0"/>
              </a:spcAft>
              <a:buSzPts val="3000"/>
              <a:buNone/>
              <a:defRPr/>
            </a:lvl3pPr>
            <a:lvl4pPr lvl="3" algn="ctr" rtl="0">
              <a:lnSpc>
                <a:spcPct val="100000"/>
              </a:lnSpc>
              <a:spcBef>
                <a:spcPts val="0"/>
              </a:spcBef>
              <a:spcAft>
                <a:spcPts val="0"/>
              </a:spcAft>
              <a:buSzPts val="3000"/>
              <a:buNone/>
              <a:defRPr/>
            </a:lvl4pPr>
            <a:lvl5pPr lvl="4" algn="ctr" rtl="0">
              <a:lnSpc>
                <a:spcPct val="100000"/>
              </a:lnSpc>
              <a:spcBef>
                <a:spcPts val="0"/>
              </a:spcBef>
              <a:spcAft>
                <a:spcPts val="0"/>
              </a:spcAft>
              <a:buSzPts val="3000"/>
              <a:buNone/>
              <a:defRPr/>
            </a:lvl5pPr>
            <a:lvl6pPr lvl="5" algn="ctr" rtl="0">
              <a:lnSpc>
                <a:spcPct val="100000"/>
              </a:lnSpc>
              <a:spcBef>
                <a:spcPts val="0"/>
              </a:spcBef>
              <a:spcAft>
                <a:spcPts val="0"/>
              </a:spcAft>
              <a:buSzPts val="3000"/>
              <a:buNone/>
              <a:defRPr/>
            </a:lvl6pPr>
            <a:lvl7pPr lvl="6" algn="ctr" rtl="0">
              <a:lnSpc>
                <a:spcPct val="100000"/>
              </a:lnSpc>
              <a:spcBef>
                <a:spcPts val="0"/>
              </a:spcBef>
              <a:spcAft>
                <a:spcPts val="0"/>
              </a:spcAft>
              <a:buSzPts val="3000"/>
              <a:buNone/>
              <a:defRPr/>
            </a:lvl7pPr>
            <a:lvl8pPr lvl="7" algn="ctr" rtl="0">
              <a:lnSpc>
                <a:spcPct val="100000"/>
              </a:lnSpc>
              <a:spcBef>
                <a:spcPts val="0"/>
              </a:spcBef>
              <a:spcAft>
                <a:spcPts val="0"/>
              </a:spcAft>
              <a:buSzPts val="3000"/>
              <a:buNone/>
              <a:defRPr/>
            </a:lvl8pPr>
            <a:lvl9pPr lvl="8" algn="ctr" rtl="0">
              <a:lnSpc>
                <a:spcPct val="100000"/>
              </a:lnSpc>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52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1pPr>
            <a:lvl2pPr lvl="1">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2pPr>
            <a:lvl3pPr lvl="2">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3pPr>
            <a:lvl4pPr lvl="3">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4pPr>
            <a:lvl5pPr lvl="4">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5pPr>
            <a:lvl6pPr lvl="5">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6pPr>
            <a:lvl7pPr lvl="6">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7pPr>
            <a:lvl8pPr lvl="7">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8pPr>
            <a:lvl9pPr lvl="8">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20000" y="1718925"/>
            <a:ext cx="7752600" cy="2631900"/>
          </a:xfrm>
          <a:prstGeom prst="rect">
            <a:avLst/>
          </a:prstGeom>
          <a:noFill/>
          <a:ln>
            <a:noFill/>
          </a:ln>
        </p:spPr>
        <p:txBody>
          <a:bodyPr spcFirstLastPara="1" wrap="square" lIns="91425" tIns="91425" rIns="91425" bIns="91425" anchor="t" anchorCtr="0">
            <a:normAutofit/>
          </a:bodyPr>
          <a:lstStyle>
            <a:lvl1pPr marL="457200" lvl="0"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1pPr>
            <a:lvl2pPr marL="914400" lvl="1"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2pPr>
            <a:lvl3pPr marL="1371600" lvl="2"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3pPr>
            <a:lvl4pPr marL="1828800" lvl="3"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4pPr>
            <a:lvl5pPr marL="2286000" lvl="4"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5pPr>
            <a:lvl6pPr marL="2743200" lvl="5"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6pPr>
            <a:lvl7pPr marL="3200400" lvl="6"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7pPr>
            <a:lvl8pPr marL="3657600" lvl="7"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8pPr>
            <a:lvl9pPr marL="4114800" lvl="8" indent="-317500">
              <a:lnSpc>
                <a:spcPct val="115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5" r:id="rId4"/>
    <p:sldLayoutId id="2147483656" r:id="rId5"/>
    <p:sldLayoutId id="2147483658" r:id="rId6"/>
    <p:sldLayoutId id="2147483659" r:id="rId7"/>
    <p:sldLayoutId id="2147483664" r:id="rId8"/>
    <p:sldLayoutId id="2147483665" r:id="rId9"/>
    <p:sldLayoutId id="2147483667" r:id="rId10"/>
    <p:sldLayoutId id="2147483668" r:id="rId11"/>
    <p:sldLayoutId id="214748366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cxnSp>
        <p:nvCxnSpPr>
          <p:cNvPr id="246" name="Google Shape;246;p27"/>
          <p:cNvCxnSpPr/>
          <p:nvPr/>
        </p:nvCxnSpPr>
        <p:spPr>
          <a:xfrm>
            <a:off x="2341100" y="3305821"/>
            <a:ext cx="816000" cy="0"/>
          </a:xfrm>
          <a:prstGeom prst="straightConnector1">
            <a:avLst/>
          </a:prstGeom>
          <a:noFill/>
          <a:ln w="76200" cap="flat" cmpd="sng">
            <a:solidFill>
              <a:schemeClr val="accent2"/>
            </a:solidFill>
            <a:prstDash val="solid"/>
            <a:round/>
            <a:headEnd type="none" w="med" len="med"/>
            <a:tailEnd type="none" w="med" len="med"/>
          </a:ln>
        </p:spPr>
      </p:cxnSp>
      <p:sp>
        <p:nvSpPr>
          <p:cNvPr id="247" name="Google Shape;247;p27"/>
          <p:cNvSpPr/>
          <p:nvPr/>
        </p:nvSpPr>
        <p:spPr>
          <a:xfrm>
            <a:off x="4797973" y="679897"/>
            <a:ext cx="4353300" cy="4061700"/>
          </a:xfrm>
          <a:prstGeom prst="teardrop">
            <a:avLst>
              <a:gd name="adj" fmla="val 100000"/>
            </a:avLst>
          </a:prstGeom>
          <a:gradFill>
            <a:gsLst>
              <a:gs pos="0">
                <a:schemeClr val="accent2"/>
              </a:gs>
              <a:gs pos="100000">
                <a:schemeClr val="accent5"/>
              </a:gs>
            </a:gsLst>
            <a:lin ang="1409991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8" name="Google Shape;248;p27"/>
          <p:cNvSpPr txBox="1">
            <a:spLocks noGrp="1"/>
          </p:cNvSpPr>
          <p:nvPr>
            <p:ph type="ctrTitle"/>
          </p:nvPr>
        </p:nvSpPr>
        <p:spPr>
          <a:xfrm>
            <a:off x="774373" y="722645"/>
            <a:ext cx="4023600" cy="2115000"/>
          </a:xfrm>
          <a:prstGeom prst="rect">
            <a:avLst/>
          </a:prstGeom>
        </p:spPr>
        <p:txBody>
          <a:bodyPr spcFirstLastPara="1" wrap="square" lIns="91425" tIns="91425" rIns="91425" bIns="91425" anchor="b" anchorCtr="0">
            <a:noAutofit/>
          </a:bodyPr>
          <a:lstStyle/>
          <a:p>
            <a:pPr lvl="0"/>
            <a:r>
              <a:rPr lang="en-US" dirty="0"/>
              <a:t>QuickCuisine Network</a:t>
            </a:r>
            <a:endParaRPr dirty="0"/>
          </a:p>
        </p:txBody>
      </p:sp>
      <p:pic>
        <p:nvPicPr>
          <p:cNvPr id="250" name="Google Shape;250;p27"/>
          <p:cNvPicPr preferRelativeResize="0">
            <a:picLocks noGrp="1"/>
          </p:cNvPicPr>
          <p:nvPr>
            <p:ph type="pic" idx="2"/>
          </p:nvPr>
        </p:nvPicPr>
        <p:blipFill rotWithShape="1">
          <a:blip r:embed="rId3">
            <a:alphaModFix/>
          </a:blip>
          <a:srcRect/>
          <a:stretch/>
        </p:blipFill>
        <p:spPr>
          <a:xfrm>
            <a:off x="4799659" y="514050"/>
            <a:ext cx="4115400" cy="4115400"/>
          </a:xfrm>
          <a:prstGeom prst="teardrop">
            <a:avLst>
              <a:gd name="adj" fmla="val 100000"/>
            </a:avLst>
          </a:prstGeom>
        </p:spPr>
      </p:pic>
      <p:sp>
        <p:nvSpPr>
          <p:cNvPr id="251" name="Google Shape;251;p27"/>
          <p:cNvSpPr/>
          <p:nvPr/>
        </p:nvSpPr>
        <p:spPr>
          <a:xfrm rot="-5400000">
            <a:off x="4684613" y="3502962"/>
            <a:ext cx="1054500" cy="1054500"/>
          </a:xfrm>
          <a:prstGeom prst="teardrop">
            <a:avLst>
              <a:gd name="adj" fmla="val 100000"/>
            </a:avLst>
          </a:prstGeom>
          <a:gradFill>
            <a:gsLst>
              <a:gs pos="0">
                <a:schemeClr val="accent2">
                  <a:alpha val="76740"/>
                </a:schemeClr>
              </a:gs>
              <a:gs pos="100000">
                <a:schemeClr val="accent5">
                  <a:alpha val="76740"/>
                </a:schemeClr>
              </a:gs>
            </a:gsLst>
            <a:lin ang="8100019" scaled="0"/>
          </a:gra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4925626" y="3843687"/>
            <a:ext cx="572473" cy="373049"/>
          </a:xfrm>
          <a:custGeom>
            <a:avLst/>
            <a:gdLst/>
            <a:ahLst/>
            <a:cxnLst/>
            <a:rect l="l" t="t" r="r" b="b"/>
            <a:pathLst>
              <a:path w="10673" h="6955" extrusionOk="0">
                <a:moveTo>
                  <a:pt x="3075" y="4629"/>
                </a:moveTo>
                <a:cubicBezTo>
                  <a:pt x="3112" y="4629"/>
                  <a:pt x="3148" y="4638"/>
                  <a:pt x="3183" y="4656"/>
                </a:cubicBezTo>
                <a:cubicBezTo>
                  <a:pt x="3294" y="4716"/>
                  <a:pt x="3335" y="4856"/>
                  <a:pt x="3275" y="4965"/>
                </a:cubicBezTo>
                <a:lnTo>
                  <a:pt x="3028" y="5420"/>
                </a:lnTo>
                <a:cubicBezTo>
                  <a:pt x="2999" y="5473"/>
                  <a:pt x="2951" y="5513"/>
                  <a:pt x="2893" y="5530"/>
                </a:cubicBezTo>
                <a:cubicBezTo>
                  <a:pt x="2871" y="5536"/>
                  <a:pt x="2849" y="5540"/>
                  <a:pt x="2827" y="5540"/>
                </a:cubicBezTo>
                <a:cubicBezTo>
                  <a:pt x="2789" y="5540"/>
                  <a:pt x="2752" y="5530"/>
                  <a:pt x="2718" y="5511"/>
                </a:cubicBezTo>
                <a:cubicBezTo>
                  <a:pt x="2607" y="5451"/>
                  <a:pt x="2567" y="5313"/>
                  <a:pt x="2627" y="5202"/>
                </a:cubicBezTo>
                <a:lnTo>
                  <a:pt x="2873" y="4749"/>
                </a:lnTo>
                <a:cubicBezTo>
                  <a:pt x="2915" y="4672"/>
                  <a:pt x="2993" y="4629"/>
                  <a:pt x="3075" y="4629"/>
                </a:cubicBezTo>
                <a:close/>
                <a:moveTo>
                  <a:pt x="3773" y="4955"/>
                </a:moveTo>
                <a:cubicBezTo>
                  <a:pt x="3811" y="4955"/>
                  <a:pt x="3848" y="4965"/>
                  <a:pt x="3881" y="4984"/>
                </a:cubicBezTo>
                <a:cubicBezTo>
                  <a:pt x="3993" y="5044"/>
                  <a:pt x="4033" y="5182"/>
                  <a:pt x="3972" y="5293"/>
                </a:cubicBezTo>
                <a:lnTo>
                  <a:pt x="3585" y="6008"/>
                </a:lnTo>
                <a:cubicBezTo>
                  <a:pt x="3544" y="6084"/>
                  <a:pt x="3465" y="6127"/>
                  <a:pt x="3384" y="6127"/>
                </a:cubicBezTo>
                <a:cubicBezTo>
                  <a:pt x="3347" y="6127"/>
                  <a:pt x="3310" y="6118"/>
                  <a:pt x="3275" y="6099"/>
                </a:cubicBezTo>
                <a:cubicBezTo>
                  <a:pt x="3164" y="6039"/>
                  <a:pt x="3122" y="5901"/>
                  <a:pt x="3183" y="5790"/>
                </a:cubicBezTo>
                <a:lnTo>
                  <a:pt x="3572" y="5075"/>
                </a:lnTo>
                <a:cubicBezTo>
                  <a:pt x="3601" y="5022"/>
                  <a:pt x="3649" y="4982"/>
                  <a:pt x="3709" y="4965"/>
                </a:cubicBezTo>
                <a:cubicBezTo>
                  <a:pt x="3730" y="4959"/>
                  <a:pt x="3752" y="4955"/>
                  <a:pt x="3773" y="4955"/>
                </a:cubicBezTo>
                <a:close/>
                <a:moveTo>
                  <a:pt x="2096" y="1529"/>
                </a:moveTo>
                <a:lnTo>
                  <a:pt x="3197" y="2024"/>
                </a:lnTo>
                <a:cubicBezTo>
                  <a:pt x="3292" y="2068"/>
                  <a:pt x="3396" y="2090"/>
                  <a:pt x="3497" y="2090"/>
                </a:cubicBezTo>
                <a:cubicBezTo>
                  <a:pt x="3616" y="2090"/>
                  <a:pt x="3734" y="2060"/>
                  <a:pt x="3840" y="2004"/>
                </a:cubicBezTo>
                <a:cubicBezTo>
                  <a:pt x="4229" y="1796"/>
                  <a:pt x="4539" y="1718"/>
                  <a:pt x="4864" y="1718"/>
                </a:cubicBezTo>
                <a:cubicBezTo>
                  <a:pt x="4943" y="1718"/>
                  <a:pt x="5023" y="1722"/>
                  <a:pt x="5105" y="1731"/>
                </a:cubicBezTo>
                <a:lnTo>
                  <a:pt x="4853" y="1902"/>
                </a:lnTo>
                <a:cubicBezTo>
                  <a:pt x="4751" y="1971"/>
                  <a:pt x="4677" y="2075"/>
                  <a:pt x="4646" y="2197"/>
                </a:cubicBezTo>
                <a:lnTo>
                  <a:pt x="4304" y="3526"/>
                </a:lnTo>
                <a:cubicBezTo>
                  <a:pt x="4284" y="3604"/>
                  <a:pt x="4326" y="3684"/>
                  <a:pt x="4400" y="3711"/>
                </a:cubicBezTo>
                <a:lnTo>
                  <a:pt x="4600" y="3786"/>
                </a:lnTo>
                <a:cubicBezTo>
                  <a:pt x="4692" y="3819"/>
                  <a:pt x="4786" y="3835"/>
                  <a:pt x="4879" y="3835"/>
                </a:cubicBezTo>
                <a:cubicBezTo>
                  <a:pt x="5189" y="3835"/>
                  <a:pt x="5486" y="3657"/>
                  <a:pt x="5622" y="3360"/>
                </a:cubicBezTo>
                <a:lnTo>
                  <a:pt x="5805" y="2956"/>
                </a:lnTo>
                <a:cubicBezTo>
                  <a:pt x="5807" y="2951"/>
                  <a:pt x="5814" y="2945"/>
                  <a:pt x="5820" y="2945"/>
                </a:cubicBezTo>
                <a:lnTo>
                  <a:pt x="6320" y="2874"/>
                </a:lnTo>
                <a:cubicBezTo>
                  <a:pt x="6322" y="2874"/>
                  <a:pt x="6323" y="2874"/>
                  <a:pt x="6324" y="2874"/>
                </a:cubicBezTo>
                <a:cubicBezTo>
                  <a:pt x="6331" y="2874"/>
                  <a:pt x="6337" y="2879"/>
                  <a:pt x="6340" y="2885"/>
                </a:cubicBezTo>
                <a:lnTo>
                  <a:pt x="6550" y="3258"/>
                </a:lnTo>
                <a:cubicBezTo>
                  <a:pt x="6799" y="3708"/>
                  <a:pt x="7234" y="4013"/>
                  <a:pt x="7738" y="4099"/>
                </a:cubicBezTo>
                <a:cubicBezTo>
                  <a:pt x="7809" y="4112"/>
                  <a:pt x="7868" y="4119"/>
                  <a:pt x="7955" y="4119"/>
                </a:cubicBezTo>
                <a:cubicBezTo>
                  <a:pt x="7993" y="4119"/>
                  <a:pt x="8033" y="4117"/>
                  <a:pt x="8073" y="4114"/>
                </a:cubicBezTo>
                <a:lnTo>
                  <a:pt x="8172" y="4214"/>
                </a:lnTo>
                <a:cubicBezTo>
                  <a:pt x="8228" y="4268"/>
                  <a:pt x="8248" y="4350"/>
                  <a:pt x="8222" y="4425"/>
                </a:cubicBezTo>
                <a:cubicBezTo>
                  <a:pt x="8195" y="4507"/>
                  <a:pt x="8119" y="4565"/>
                  <a:pt x="8030" y="4565"/>
                </a:cubicBezTo>
                <a:cubicBezTo>
                  <a:pt x="7613" y="4563"/>
                  <a:pt x="7234" y="4447"/>
                  <a:pt x="6872" y="4205"/>
                </a:cubicBezTo>
                <a:cubicBezTo>
                  <a:pt x="6845" y="4187"/>
                  <a:pt x="6816" y="4179"/>
                  <a:pt x="6786" y="4179"/>
                </a:cubicBezTo>
                <a:cubicBezTo>
                  <a:pt x="6735" y="4179"/>
                  <a:pt x="6685" y="4204"/>
                  <a:pt x="6655" y="4250"/>
                </a:cubicBezTo>
                <a:cubicBezTo>
                  <a:pt x="6606" y="4321"/>
                  <a:pt x="6626" y="4418"/>
                  <a:pt x="6699" y="4467"/>
                </a:cubicBezTo>
                <a:cubicBezTo>
                  <a:pt x="7061" y="4705"/>
                  <a:pt x="7438" y="4838"/>
                  <a:pt x="7846" y="4871"/>
                </a:cubicBezTo>
                <a:cubicBezTo>
                  <a:pt x="7855" y="4900"/>
                  <a:pt x="7857" y="4931"/>
                  <a:pt x="7855" y="4962"/>
                </a:cubicBezTo>
                <a:cubicBezTo>
                  <a:pt x="7844" y="5082"/>
                  <a:pt x="7755" y="5177"/>
                  <a:pt x="7638" y="5193"/>
                </a:cubicBezTo>
                <a:cubicBezTo>
                  <a:pt x="7554" y="5205"/>
                  <a:pt x="7471" y="5211"/>
                  <a:pt x="7387" y="5211"/>
                </a:cubicBezTo>
                <a:cubicBezTo>
                  <a:pt x="7076" y="5211"/>
                  <a:pt x="6766" y="5128"/>
                  <a:pt x="6448" y="4960"/>
                </a:cubicBezTo>
                <a:cubicBezTo>
                  <a:pt x="6425" y="4948"/>
                  <a:pt x="6400" y="4942"/>
                  <a:pt x="6375" y="4942"/>
                </a:cubicBezTo>
                <a:cubicBezTo>
                  <a:pt x="6319" y="4942"/>
                  <a:pt x="6265" y="4972"/>
                  <a:pt x="6237" y="5025"/>
                </a:cubicBezTo>
                <a:cubicBezTo>
                  <a:pt x="6197" y="5102"/>
                  <a:pt x="6226" y="5197"/>
                  <a:pt x="6302" y="5237"/>
                </a:cubicBezTo>
                <a:cubicBezTo>
                  <a:pt x="6644" y="5417"/>
                  <a:pt x="7009" y="5522"/>
                  <a:pt x="7389" y="5522"/>
                </a:cubicBezTo>
                <a:cubicBezTo>
                  <a:pt x="7396" y="5522"/>
                  <a:pt x="7402" y="5522"/>
                  <a:pt x="7409" y="5522"/>
                </a:cubicBezTo>
                <a:cubicBezTo>
                  <a:pt x="7414" y="5546"/>
                  <a:pt x="7416" y="5573"/>
                  <a:pt x="7414" y="5599"/>
                </a:cubicBezTo>
                <a:cubicBezTo>
                  <a:pt x="7403" y="5717"/>
                  <a:pt x="7314" y="5812"/>
                  <a:pt x="7198" y="5828"/>
                </a:cubicBezTo>
                <a:cubicBezTo>
                  <a:pt x="7114" y="5840"/>
                  <a:pt x="7030" y="5846"/>
                  <a:pt x="6947" y="5846"/>
                </a:cubicBezTo>
                <a:cubicBezTo>
                  <a:pt x="6635" y="5846"/>
                  <a:pt x="6326" y="5763"/>
                  <a:pt x="6009" y="5595"/>
                </a:cubicBezTo>
                <a:cubicBezTo>
                  <a:pt x="5986" y="5583"/>
                  <a:pt x="5961" y="5577"/>
                  <a:pt x="5936" y="5577"/>
                </a:cubicBezTo>
                <a:cubicBezTo>
                  <a:pt x="5880" y="5577"/>
                  <a:pt x="5826" y="5607"/>
                  <a:pt x="5798" y="5661"/>
                </a:cubicBezTo>
                <a:cubicBezTo>
                  <a:pt x="5756" y="5737"/>
                  <a:pt x="5787" y="5832"/>
                  <a:pt x="5862" y="5872"/>
                </a:cubicBezTo>
                <a:cubicBezTo>
                  <a:pt x="6129" y="6014"/>
                  <a:pt x="6399" y="6103"/>
                  <a:pt x="6670" y="6139"/>
                </a:cubicBezTo>
                <a:cubicBezTo>
                  <a:pt x="6670" y="6147"/>
                  <a:pt x="6670" y="6156"/>
                  <a:pt x="6668" y="6163"/>
                </a:cubicBezTo>
                <a:cubicBezTo>
                  <a:pt x="6657" y="6281"/>
                  <a:pt x="6570" y="6376"/>
                  <a:pt x="6453" y="6392"/>
                </a:cubicBezTo>
                <a:cubicBezTo>
                  <a:pt x="6368" y="6405"/>
                  <a:pt x="6284" y="6411"/>
                  <a:pt x="6199" y="6411"/>
                </a:cubicBezTo>
                <a:cubicBezTo>
                  <a:pt x="5975" y="6411"/>
                  <a:pt x="5753" y="6367"/>
                  <a:pt x="5527" y="6281"/>
                </a:cubicBezTo>
                <a:cubicBezTo>
                  <a:pt x="5552" y="6185"/>
                  <a:pt x="5552" y="6083"/>
                  <a:pt x="5523" y="5985"/>
                </a:cubicBezTo>
                <a:cubicBezTo>
                  <a:pt x="5481" y="5846"/>
                  <a:pt x="5390" y="5732"/>
                  <a:pt x="5263" y="5662"/>
                </a:cubicBezTo>
                <a:cubicBezTo>
                  <a:pt x="5184" y="5619"/>
                  <a:pt x="5096" y="5597"/>
                  <a:pt x="5007" y="5597"/>
                </a:cubicBezTo>
                <a:cubicBezTo>
                  <a:pt x="5000" y="5597"/>
                  <a:pt x="4993" y="5597"/>
                  <a:pt x="4986" y="5597"/>
                </a:cubicBezTo>
                <a:cubicBezTo>
                  <a:pt x="5004" y="5389"/>
                  <a:pt x="4901" y="5180"/>
                  <a:pt x="4706" y="5075"/>
                </a:cubicBezTo>
                <a:cubicBezTo>
                  <a:pt x="4625" y="5031"/>
                  <a:pt x="4537" y="5009"/>
                  <a:pt x="4448" y="5009"/>
                </a:cubicBezTo>
                <a:cubicBezTo>
                  <a:pt x="4397" y="5009"/>
                  <a:pt x="4345" y="5016"/>
                  <a:pt x="4295" y="5031"/>
                </a:cubicBezTo>
                <a:cubicBezTo>
                  <a:pt x="4293" y="5031"/>
                  <a:pt x="4293" y="5031"/>
                  <a:pt x="4291" y="5033"/>
                </a:cubicBezTo>
                <a:cubicBezTo>
                  <a:pt x="4253" y="4898"/>
                  <a:pt x="4162" y="4778"/>
                  <a:pt x="4031" y="4707"/>
                </a:cubicBezTo>
                <a:cubicBezTo>
                  <a:pt x="3950" y="4663"/>
                  <a:pt x="3862" y="4641"/>
                  <a:pt x="3773" y="4641"/>
                </a:cubicBezTo>
                <a:cubicBezTo>
                  <a:pt x="3722" y="4641"/>
                  <a:pt x="3670" y="4649"/>
                  <a:pt x="3619" y="4663"/>
                </a:cubicBezTo>
                <a:cubicBezTo>
                  <a:pt x="3607" y="4667"/>
                  <a:pt x="3596" y="4671"/>
                  <a:pt x="3585" y="4674"/>
                </a:cubicBezTo>
                <a:cubicBezTo>
                  <a:pt x="3539" y="4549"/>
                  <a:pt x="3450" y="4445"/>
                  <a:pt x="3332" y="4379"/>
                </a:cubicBezTo>
                <a:cubicBezTo>
                  <a:pt x="3250" y="4335"/>
                  <a:pt x="3163" y="4314"/>
                  <a:pt x="3076" y="4314"/>
                </a:cubicBezTo>
                <a:cubicBezTo>
                  <a:pt x="2884" y="4314"/>
                  <a:pt x="2697" y="4417"/>
                  <a:pt x="2598" y="4598"/>
                </a:cubicBezTo>
                <a:lnTo>
                  <a:pt x="2589" y="4616"/>
                </a:lnTo>
                <a:lnTo>
                  <a:pt x="2382" y="4225"/>
                </a:lnTo>
                <a:cubicBezTo>
                  <a:pt x="2307" y="4084"/>
                  <a:pt x="2194" y="3966"/>
                  <a:pt x="2058" y="3886"/>
                </a:cubicBezTo>
                <a:lnTo>
                  <a:pt x="1244" y="3415"/>
                </a:lnTo>
                <a:lnTo>
                  <a:pt x="2096" y="1529"/>
                </a:lnTo>
                <a:close/>
                <a:moveTo>
                  <a:pt x="4449" y="5323"/>
                </a:moveTo>
                <a:cubicBezTo>
                  <a:pt x="4486" y="5323"/>
                  <a:pt x="4523" y="5333"/>
                  <a:pt x="4557" y="5351"/>
                </a:cubicBezTo>
                <a:cubicBezTo>
                  <a:pt x="4668" y="5411"/>
                  <a:pt x="4710" y="5550"/>
                  <a:pt x="4650" y="5661"/>
                </a:cubicBezTo>
                <a:lnTo>
                  <a:pt x="4260" y="6376"/>
                </a:lnTo>
                <a:cubicBezTo>
                  <a:pt x="4219" y="6451"/>
                  <a:pt x="4140" y="6494"/>
                  <a:pt x="4059" y="6494"/>
                </a:cubicBezTo>
                <a:cubicBezTo>
                  <a:pt x="4022" y="6494"/>
                  <a:pt x="3985" y="6486"/>
                  <a:pt x="3951" y="6467"/>
                </a:cubicBezTo>
                <a:cubicBezTo>
                  <a:pt x="3840" y="6407"/>
                  <a:pt x="3800" y="6269"/>
                  <a:pt x="3860" y="6158"/>
                </a:cubicBezTo>
                <a:lnTo>
                  <a:pt x="4247" y="5442"/>
                </a:lnTo>
                <a:cubicBezTo>
                  <a:pt x="4276" y="5389"/>
                  <a:pt x="4326" y="5349"/>
                  <a:pt x="4384" y="5333"/>
                </a:cubicBezTo>
                <a:cubicBezTo>
                  <a:pt x="4405" y="5326"/>
                  <a:pt x="4427" y="5323"/>
                  <a:pt x="4449" y="5323"/>
                </a:cubicBezTo>
                <a:close/>
                <a:moveTo>
                  <a:pt x="5005" y="5910"/>
                </a:moveTo>
                <a:cubicBezTo>
                  <a:pt x="5043" y="5910"/>
                  <a:pt x="5079" y="5919"/>
                  <a:pt x="5114" y="5937"/>
                </a:cubicBezTo>
                <a:cubicBezTo>
                  <a:pt x="5166" y="5966"/>
                  <a:pt x="5207" y="6016"/>
                  <a:pt x="5223" y="6074"/>
                </a:cubicBezTo>
                <a:cubicBezTo>
                  <a:pt x="5241" y="6132"/>
                  <a:pt x="5234" y="6194"/>
                  <a:pt x="5205" y="6247"/>
                </a:cubicBezTo>
                <a:lnTo>
                  <a:pt x="5055" y="6522"/>
                </a:lnTo>
                <a:cubicBezTo>
                  <a:pt x="5014" y="6598"/>
                  <a:pt x="4935" y="6642"/>
                  <a:pt x="4854" y="6642"/>
                </a:cubicBezTo>
                <a:cubicBezTo>
                  <a:pt x="4818" y="6642"/>
                  <a:pt x="4780" y="6633"/>
                  <a:pt x="4746" y="6614"/>
                </a:cubicBezTo>
                <a:cubicBezTo>
                  <a:pt x="4635" y="6554"/>
                  <a:pt x="4595" y="6416"/>
                  <a:pt x="4655" y="6305"/>
                </a:cubicBezTo>
                <a:lnTo>
                  <a:pt x="4804" y="6030"/>
                </a:lnTo>
                <a:cubicBezTo>
                  <a:pt x="4833" y="5976"/>
                  <a:pt x="4881" y="5937"/>
                  <a:pt x="4939" y="5919"/>
                </a:cubicBezTo>
                <a:cubicBezTo>
                  <a:pt x="4961" y="5913"/>
                  <a:pt x="4983" y="5910"/>
                  <a:pt x="5005" y="5910"/>
                </a:cubicBezTo>
                <a:close/>
                <a:moveTo>
                  <a:pt x="157" y="0"/>
                </a:moveTo>
                <a:cubicBezTo>
                  <a:pt x="124" y="0"/>
                  <a:pt x="92" y="10"/>
                  <a:pt x="65" y="31"/>
                </a:cubicBezTo>
                <a:cubicBezTo>
                  <a:pt x="25" y="60"/>
                  <a:pt x="1" y="107"/>
                  <a:pt x="1" y="157"/>
                </a:cubicBezTo>
                <a:lnTo>
                  <a:pt x="1" y="970"/>
                </a:lnTo>
                <a:cubicBezTo>
                  <a:pt x="1" y="1056"/>
                  <a:pt x="70" y="1125"/>
                  <a:pt x="158" y="1125"/>
                </a:cubicBezTo>
                <a:cubicBezTo>
                  <a:pt x="243" y="1125"/>
                  <a:pt x="312" y="1056"/>
                  <a:pt x="312" y="970"/>
                </a:cubicBezTo>
                <a:lnTo>
                  <a:pt x="312" y="371"/>
                </a:lnTo>
                <a:lnTo>
                  <a:pt x="2029" y="923"/>
                </a:lnTo>
                <a:lnTo>
                  <a:pt x="784" y="3677"/>
                </a:lnTo>
                <a:lnTo>
                  <a:pt x="312" y="3677"/>
                </a:lnTo>
                <a:lnTo>
                  <a:pt x="312" y="1575"/>
                </a:lnTo>
                <a:cubicBezTo>
                  <a:pt x="312" y="1487"/>
                  <a:pt x="243" y="1418"/>
                  <a:pt x="158" y="1418"/>
                </a:cubicBezTo>
                <a:cubicBezTo>
                  <a:pt x="70" y="1418"/>
                  <a:pt x="1" y="1487"/>
                  <a:pt x="1" y="1575"/>
                </a:cubicBezTo>
                <a:lnTo>
                  <a:pt x="1" y="3833"/>
                </a:lnTo>
                <a:cubicBezTo>
                  <a:pt x="1" y="3919"/>
                  <a:pt x="70" y="3990"/>
                  <a:pt x="158" y="3990"/>
                </a:cubicBezTo>
                <a:lnTo>
                  <a:pt x="884" y="3990"/>
                </a:lnTo>
                <a:cubicBezTo>
                  <a:pt x="946" y="3990"/>
                  <a:pt x="1002" y="3953"/>
                  <a:pt x="1028" y="3897"/>
                </a:cubicBezTo>
                <a:lnTo>
                  <a:pt x="1115" y="3702"/>
                </a:lnTo>
                <a:lnTo>
                  <a:pt x="1901" y="4159"/>
                </a:lnTo>
                <a:cubicBezTo>
                  <a:pt x="1989" y="4208"/>
                  <a:pt x="2060" y="4283"/>
                  <a:pt x="2105" y="4372"/>
                </a:cubicBezTo>
                <a:lnTo>
                  <a:pt x="2409" y="4947"/>
                </a:lnTo>
                <a:lnTo>
                  <a:pt x="2353" y="5053"/>
                </a:lnTo>
                <a:cubicBezTo>
                  <a:pt x="2209" y="5315"/>
                  <a:pt x="2307" y="5644"/>
                  <a:pt x="2569" y="5786"/>
                </a:cubicBezTo>
                <a:cubicBezTo>
                  <a:pt x="2649" y="5830"/>
                  <a:pt x="2737" y="5852"/>
                  <a:pt x="2826" y="5852"/>
                </a:cubicBezTo>
                <a:lnTo>
                  <a:pt x="2844" y="5852"/>
                </a:lnTo>
                <a:cubicBezTo>
                  <a:pt x="2826" y="6059"/>
                  <a:pt x="2930" y="6269"/>
                  <a:pt x="3124" y="6374"/>
                </a:cubicBezTo>
                <a:cubicBezTo>
                  <a:pt x="3206" y="6418"/>
                  <a:pt x="3295" y="6440"/>
                  <a:pt x="3383" y="6440"/>
                </a:cubicBezTo>
                <a:cubicBezTo>
                  <a:pt x="3436" y="6440"/>
                  <a:pt x="3488" y="6431"/>
                  <a:pt x="3539" y="6416"/>
                </a:cubicBezTo>
                <a:cubicBezTo>
                  <a:pt x="3578" y="6551"/>
                  <a:pt x="3669" y="6669"/>
                  <a:pt x="3801" y="6742"/>
                </a:cubicBezTo>
                <a:cubicBezTo>
                  <a:pt x="3883" y="6785"/>
                  <a:pt x="3971" y="6807"/>
                  <a:pt x="4058" y="6807"/>
                </a:cubicBezTo>
                <a:cubicBezTo>
                  <a:pt x="4178" y="6807"/>
                  <a:pt x="4296" y="6767"/>
                  <a:pt x="4391" y="6693"/>
                </a:cubicBezTo>
                <a:cubicBezTo>
                  <a:pt x="4440" y="6773"/>
                  <a:pt x="4509" y="6840"/>
                  <a:pt x="4597" y="6889"/>
                </a:cubicBezTo>
                <a:cubicBezTo>
                  <a:pt x="4679" y="6933"/>
                  <a:pt x="4766" y="6955"/>
                  <a:pt x="4853" y="6955"/>
                </a:cubicBezTo>
                <a:cubicBezTo>
                  <a:pt x="5046" y="6955"/>
                  <a:pt x="5232" y="6851"/>
                  <a:pt x="5330" y="6671"/>
                </a:cubicBezTo>
                <a:lnTo>
                  <a:pt x="5389" y="6563"/>
                </a:lnTo>
                <a:cubicBezTo>
                  <a:pt x="5660" y="6671"/>
                  <a:pt x="5933" y="6724"/>
                  <a:pt x="6206" y="6724"/>
                </a:cubicBezTo>
                <a:cubicBezTo>
                  <a:pt x="6302" y="6724"/>
                  <a:pt x="6399" y="6716"/>
                  <a:pt x="6495" y="6704"/>
                </a:cubicBezTo>
                <a:cubicBezTo>
                  <a:pt x="6757" y="6667"/>
                  <a:pt x="6956" y="6456"/>
                  <a:pt x="6979" y="6192"/>
                </a:cubicBezTo>
                <a:cubicBezTo>
                  <a:pt x="6979" y="6181"/>
                  <a:pt x="6981" y="6170"/>
                  <a:pt x="6981" y="6159"/>
                </a:cubicBezTo>
                <a:cubicBezTo>
                  <a:pt x="7069" y="6158"/>
                  <a:pt x="7156" y="6150"/>
                  <a:pt x="7241" y="6138"/>
                </a:cubicBezTo>
                <a:cubicBezTo>
                  <a:pt x="7504" y="6101"/>
                  <a:pt x="7702" y="5892"/>
                  <a:pt x="7726" y="5626"/>
                </a:cubicBezTo>
                <a:cubicBezTo>
                  <a:pt x="7729" y="5582"/>
                  <a:pt x="7727" y="5539"/>
                  <a:pt x="7722" y="5495"/>
                </a:cubicBezTo>
                <a:cubicBezTo>
                  <a:pt x="7962" y="5442"/>
                  <a:pt x="8142" y="5240"/>
                  <a:pt x="8166" y="4991"/>
                </a:cubicBezTo>
                <a:cubicBezTo>
                  <a:pt x="8170" y="4947"/>
                  <a:pt x="8168" y="4903"/>
                  <a:pt x="8162" y="4860"/>
                </a:cubicBezTo>
                <a:cubicBezTo>
                  <a:pt x="8326" y="4816"/>
                  <a:pt x="8463" y="4691"/>
                  <a:pt x="8519" y="4523"/>
                </a:cubicBezTo>
                <a:cubicBezTo>
                  <a:pt x="8577" y="4347"/>
                  <a:pt x="8539" y="4157"/>
                  <a:pt x="8419" y="4019"/>
                </a:cubicBezTo>
                <a:cubicBezTo>
                  <a:pt x="8517" y="3973"/>
                  <a:pt x="8610" y="3912"/>
                  <a:pt x="8694" y="3839"/>
                </a:cubicBezTo>
                <a:cubicBezTo>
                  <a:pt x="8750" y="3788"/>
                  <a:pt x="8825" y="3759"/>
                  <a:pt x="8901" y="3759"/>
                </a:cubicBezTo>
                <a:lnTo>
                  <a:pt x="9600" y="3759"/>
                </a:lnTo>
                <a:lnTo>
                  <a:pt x="9639" y="3879"/>
                </a:lnTo>
                <a:cubicBezTo>
                  <a:pt x="9659" y="3944"/>
                  <a:pt x="9719" y="3988"/>
                  <a:pt x="9788" y="3988"/>
                </a:cubicBezTo>
                <a:lnTo>
                  <a:pt x="10516" y="3988"/>
                </a:lnTo>
                <a:cubicBezTo>
                  <a:pt x="10601" y="3988"/>
                  <a:pt x="10672" y="3919"/>
                  <a:pt x="10672" y="3833"/>
                </a:cubicBezTo>
                <a:lnTo>
                  <a:pt x="10672" y="2698"/>
                </a:lnTo>
                <a:cubicBezTo>
                  <a:pt x="10672" y="2612"/>
                  <a:pt x="10601" y="2541"/>
                  <a:pt x="10516" y="2541"/>
                </a:cubicBezTo>
                <a:cubicBezTo>
                  <a:pt x="10430" y="2541"/>
                  <a:pt x="10359" y="2612"/>
                  <a:pt x="10359" y="2698"/>
                </a:cubicBezTo>
                <a:lnTo>
                  <a:pt x="10359" y="3677"/>
                </a:lnTo>
                <a:lnTo>
                  <a:pt x="9902" y="3677"/>
                </a:lnTo>
                <a:lnTo>
                  <a:pt x="8980" y="734"/>
                </a:lnTo>
                <a:lnTo>
                  <a:pt x="10359" y="360"/>
                </a:lnTo>
                <a:lnTo>
                  <a:pt x="10359" y="2093"/>
                </a:lnTo>
                <a:cubicBezTo>
                  <a:pt x="10359" y="2181"/>
                  <a:pt x="10430" y="2250"/>
                  <a:pt x="10516" y="2250"/>
                </a:cubicBezTo>
                <a:cubicBezTo>
                  <a:pt x="10603" y="2250"/>
                  <a:pt x="10672" y="2181"/>
                  <a:pt x="10672" y="2093"/>
                </a:cubicBezTo>
                <a:lnTo>
                  <a:pt x="10672" y="157"/>
                </a:lnTo>
                <a:cubicBezTo>
                  <a:pt x="10672" y="107"/>
                  <a:pt x="10651" y="62"/>
                  <a:pt x="10610" y="33"/>
                </a:cubicBezTo>
                <a:cubicBezTo>
                  <a:pt x="10583" y="12"/>
                  <a:pt x="10550" y="0"/>
                  <a:pt x="10515" y="0"/>
                </a:cubicBezTo>
                <a:cubicBezTo>
                  <a:pt x="10502" y="0"/>
                  <a:pt x="10489" y="2"/>
                  <a:pt x="10476" y="6"/>
                </a:cubicBezTo>
                <a:lnTo>
                  <a:pt x="8741" y="473"/>
                </a:lnTo>
                <a:cubicBezTo>
                  <a:pt x="8701" y="486"/>
                  <a:pt x="8667" y="513"/>
                  <a:pt x="8645" y="550"/>
                </a:cubicBezTo>
                <a:cubicBezTo>
                  <a:pt x="8625" y="588"/>
                  <a:pt x="8621" y="632"/>
                  <a:pt x="8634" y="672"/>
                </a:cubicBezTo>
                <a:lnTo>
                  <a:pt x="8723" y="957"/>
                </a:lnTo>
                <a:lnTo>
                  <a:pt x="8106" y="1234"/>
                </a:lnTo>
                <a:cubicBezTo>
                  <a:pt x="8052" y="1259"/>
                  <a:pt x="7994" y="1272"/>
                  <a:pt x="7936" y="1272"/>
                </a:cubicBezTo>
                <a:cubicBezTo>
                  <a:pt x="7885" y="1272"/>
                  <a:pt x="7834" y="1262"/>
                  <a:pt x="7787" y="1243"/>
                </a:cubicBezTo>
                <a:cubicBezTo>
                  <a:pt x="7554" y="1149"/>
                  <a:pt x="7300" y="1087"/>
                  <a:pt x="7034" y="1063"/>
                </a:cubicBezTo>
                <a:cubicBezTo>
                  <a:pt x="7029" y="1063"/>
                  <a:pt x="7025" y="1062"/>
                  <a:pt x="7020" y="1062"/>
                </a:cubicBezTo>
                <a:cubicBezTo>
                  <a:pt x="6941" y="1062"/>
                  <a:pt x="6873" y="1122"/>
                  <a:pt x="6865" y="1205"/>
                </a:cubicBezTo>
                <a:cubicBezTo>
                  <a:pt x="6857" y="1291"/>
                  <a:pt x="6919" y="1367"/>
                  <a:pt x="7007" y="1374"/>
                </a:cubicBezTo>
                <a:cubicBezTo>
                  <a:pt x="7241" y="1396"/>
                  <a:pt x="7465" y="1449"/>
                  <a:pt x="7671" y="1533"/>
                </a:cubicBezTo>
                <a:cubicBezTo>
                  <a:pt x="7755" y="1567"/>
                  <a:pt x="7844" y="1584"/>
                  <a:pt x="7935" y="1584"/>
                </a:cubicBezTo>
                <a:cubicBezTo>
                  <a:pt x="8037" y="1584"/>
                  <a:pt x="8139" y="1562"/>
                  <a:pt x="8233" y="1520"/>
                </a:cubicBezTo>
                <a:lnTo>
                  <a:pt x="8818" y="1258"/>
                </a:lnTo>
                <a:lnTo>
                  <a:pt x="9504" y="3447"/>
                </a:lnTo>
                <a:lnTo>
                  <a:pt x="8901" y="3447"/>
                </a:lnTo>
                <a:cubicBezTo>
                  <a:pt x="8748" y="3447"/>
                  <a:pt x="8601" y="3504"/>
                  <a:pt x="8486" y="3606"/>
                </a:cubicBezTo>
                <a:cubicBezTo>
                  <a:pt x="8341" y="3735"/>
                  <a:pt x="8161" y="3807"/>
                  <a:pt x="7954" y="3807"/>
                </a:cubicBezTo>
                <a:cubicBezTo>
                  <a:pt x="7902" y="3807"/>
                  <a:pt x="7848" y="3802"/>
                  <a:pt x="7793" y="3793"/>
                </a:cubicBezTo>
                <a:cubicBezTo>
                  <a:pt x="7380" y="3722"/>
                  <a:pt x="7028" y="3473"/>
                  <a:pt x="6825" y="3107"/>
                </a:cubicBezTo>
                <a:lnTo>
                  <a:pt x="6615" y="2734"/>
                </a:lnTo>
                <a:cubicBezTo>
                  <a:pt x="6557" y="2628"/>
                  <a:pt x="6444" y="2563"/>
                  <a:pt x="6326" y="2563"/>
                </a:cubicBezTo>
                <a:cubicBezTo>
                  <a:pt x="6310" y="2563"/>
                  <a:pt x="6294" y="2564"/>
                  <a:pt x="6279" y="2566"/>
                </a:cubicBezTo>
                <a:lnTo>
                  <a:pt x="5778" y="2637"/>
                </a:lnTo>
                <a:cubicBezTo>
                  <a:pt x="5665" y="2652"/>
                  <a:pt x="5569" y="2725"/>
                  <a:pt x="5521" y="2829"/>
                </a:cubicBezTo>
                <a:lnTo>
                  <a:pt x="5338" y="3233"/>
                </a:lnTo>
                <a:cubicBezTo>
                  <a:pt x="5255" y="3414"/>
                  <a:pt x="5073" y="3524"/>
                  <a:pt x="4882" y="3524"/>
                </a:cubicBezTo>
                <a:cubicBezTo>
                  <a:pt x="4825" y="3524"/>
                  <a:pt x="4766" y="3514"/>
                  <a:pt x="4710" y="3493"/>
                </a:cubicBezTo>
                <a:lnTo>
                  <a:pt x="4642" y="3469"/>
                </a:lnTo>
                <a:lnTo>
                  <a:pt x="4950" y="2275"/>
                </a:lnTo>
                <a:cubicBezTo>
                  <a:pt x="4963" y="2230"/>
                  <a:pt x="4990" y="2188"/>
                  <a:pt x="5030" y="2162"/>
                </a:cubicBezTo>
                <a:lnTo>
                  <a:pt x="6022" y="1489"/>
                </a:lnTo>
                <a:cubicBezTo>
                  <a:pt x="6089" y="1442"/>
                  <a:pt x="6169" y="1413"/>
                  <a:pt x="6249" y="1400"/>
                </a:cubicBezTo>
                <a:cubicBezTo>
                  <a:pt x="6299" y="1392"/>
                  <a:pt x="6346" y="1387"/>
                  <a:pt x="6393" y="1382"/>
                </a:cubicBezTo>
                <a:cubicBezTo>
                  <a:pt x="6479" y="1372"/>
                  <a:pt x="6541" y="1296"/>
                  <a:pt x="6532" y="1210"/>
                </a:cubicBezTo>
                <a:cubicBezTo>
                  <a:pt x="6523" y="1130"/>
                  <a:pt x="6454" y="1070"/>
                  <a:pt x="6373" y="1070"/>
                </a:cubicBezTo>
                <a:cubicBezTo>
                  <a:pt x="6368" y="1070"/>
                  <a:pt x="6363" y="1070"/>
                  <a:pt x="6359" y="1070"/>
                </a:cubicBezTo>
                <a:cubicBezTo>
                  <a:pt x="6310" y="1076"/>
                  <a:pt x="6257" y="1083"/>
                  <a:pt x="6206" y="1090"/>
                </a:cubicBezTo>
                <a:cubicBezTo>
                  <a:pt x="6078" y="1109"/>
                  <a:pt x="5953" y="1158"/>
                  <a:pt x="5845" y="1229"/>
                </a:cubicBezTo>
                <a:lnTo>
                  <a:pt x="5487" y="1473"/>
                </a:lnTo>
                <a:cubicBezTo>
                  <a:pt x="5266" y="1431"/>
                  <a:pt x="5063" y="1405"/>
                  <a:pt x="4863" y="1405"/>
                </a:cubicBezTo>
                <a:cubicBezTo>
                  <a:pt x="4494" y="1405"/>
                  <a:pt x="4136" y="1493"/>
                  <a:pt x="3694" y="1729"/>
                </a:cubicBezTo>
                <a:cubicBezTo>
                  <a:pt x="3634" y="1761"/>
                  <a:pt x="3567" y="1777"/>
                  <a:pt x="3500" y="1777"/>
                </a:cubicBezTo>
                <a:cubicBezTo>
                  <a:pt x="3441" y="1777"/>
                  <a:pt x="3382" y="1765"/>
                  <a:pt x="3326" y="1740"/>
                </a:cubicBezTo>
                <a:lnTo>
                  <a:pt x="2225" y="1247"/>
                </a:lnTo>
                <a:lnTo>
                  <a:pt x="2385" y="892"/>
                </a:lnTo>
                <a:cubicBezTo>
                  <a:pt x="2404" y="852"/>
                  <a:pt x="2404" y="805"/>
                  <a:pt x="2385" y="765"/>
                </a:cubicBezTo>
                <a:cubicBezTo>
                  <a:pt x="2367" y="723"/>
                  <a:pt x="2333" y="692"/>
                  <a:pt x="2291" y="679"/>
                </a:cubicBezTo>
                <a:lnTo>
                  <a:pt x="205" y="7"/>
                </a:lnTo>
                <a:cubicBezTo>
                  <a:pt x="189" y="3"/>
                  <a:pt x="173" y="0"/>
                  <a:pt x="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112" name="Google Shape;1112;p46"/>
          <p:cNvSpPr txBox="1">
            <a:spLocks noGrp="1"/>
          </p:cNvSpPr>
          <p:nvPr>
            <p:ph type="ctrTitle"/>
          </p:nvPr>
        </p:nvSpPr>
        <p:spPr>
          <a:xfrm>
            <a:off x="4760748" y="457958"/>
            <a:ext cx="4255800" cy="10863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 dirty="0"/>
              <a:t>Thanks!</a:t>
            </a:r>
            <a:endParaRPr dirty="0"/>
          </a:p>
        </p:txBody>
      </p:sp>
      <p:sp>
        <p:nvSpPr>
          <p:cNvPr id="1113" name="Google Shape;1113;p46"/>
          <p:cNvSpPr txBox="1">
            <a:spLocks noGrp="1"/>
          </p:cNvSpPr>
          <p:nvPr>
            <p:ph type="subTitle" idx="1"/>
          </p:nvPr>
        </p:nvSpPr>
        <p:spPr>
          <a:xfrm>
            <a:off x="4827918" y="2104097"/>
            <a:ext cx="4255800" cy="6264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Do you have any question?</a:t>
            </a:r>
            <a:endParaRPr dirty="0"/>
          </a:p>
        </p:txBody>
      </p:sp>
      <p:sp>
        <p:nvSpPr>
          <p:cNvPr id="1115" name="Google Shape;1115;p46"/>
          <p:cNvSpPr/>
          <p:nvPr/>
        </p:nvSpPr>
        <p:spPr>
          <a:xfrm>
            <a:off x="4827918" y="1838827"/>
            <a:ext cx="4121460" cy="1156940"/>
          </a:xfrm>
          <a:prstGeom prst="teardrop">
            <a:avLst>
              <a:gd name="adj" fmla="val 100000"/>
            </a:avLst>
          </a:prstGeom>
          <a:solidFill>
            <a:srgbClr val="FFFFFF">
              <a:alpha val="176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116" name="Google Shape;1116;p46"/>
          <p:cNvPicPr preferRelativeResize="0">
            <a:picLocks noGrp="1"/>
          </p:cNvPicPr>
          <p:nvPr>
            <p:ph type="pic" idx="3"/>
          </p:nvPr>
        </p:nvPicPr>
        <p:blipFill rotWithShape="1">
          <a:blip r:embed="rId3">
            <a:alphaModFix/>
          </a:blip>
          <a:srcRect/>
          <a:stretch/>
        </p:blipFill>
        <p:spPr>
          <a:xfrm>
            <a:off x="697524" y="1116395"/>
            <a:ext cx="3921000" cy="3921000"/>
          </a:xfrm>
          <a:prstGeom prst="teardrop">
            <a:avLst>
              <a:gd name="adj" fmla="val 100000"/>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69" name="Google Shape;269;p29"/>
          <p:cNvGrpSpPr/>
          <p:nvPr/>
        </p:nvGrpSpPr>
        <p:grpSpPr>
          <a:xfrm>
            <a:off x="1588452" y="3051886"/>
            <a:ext cx="732600" cy="732600"/>
            <a:chOff x="1697499" y="3040581"/>
            <a:chExt cx="732600" cy="732600"/>
          </a:xfrm>
        </p:grpSpPr>
        <p:sp>
          <p:nvSpPr>
            <p:cNvPr id="270" name="Google Shape;270;p29"/>
            <p:cNvSpPr/>
            <p:nvPr/>
          </p:nvSpPr>
          <p:spPr>
            <a:xfrm>
              <a:off x="1759846" y="3102883"/>
              <a:ext cx="608100" cy="6081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1" name="Google Shape;271;p29"/>
            <p:cNvSpPr/>
            <p:nvPr/>
          </p:nvSpPr>
          <p:spPr>
            <a:xfrm>
              <a:off x="1697499" y="3040581"/>
              <a:ext cx="732600" cy="732600"/>
            </a:xfrm>
            <a:prstGeom prst="ellipse">
              <a:avLst/>
            </a:prstGeom>
            <a:no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72" name="Google Shape;272;p29"/>
          <p:cNvGrpSpPr/>
          <p:nvPr/>
        </p:nvGrpSpPr>
        <p:grpSpPr>
          <a:xfrm>
            <a:off x="4205677" y="3051886"/>
            <a:ext cx="732600" cy="732600"/>
            <a:chOff x="4314724" y="3040581"/>
            <a:chExt cx="732600" cy="732600"/>
          </a:xfrm>
        </p:grpSpPr>
        <p:sp>
          <p:nvSpPr>
            <p:cNvPr id="273" name="Google Shape;273;p29"/>
            <p:cNvSpPr/>
            <p:nvPr/>
          </p:nvSpPr>
          <p:spPr>
            <a:xfrm>
              <a:off x="4377071" y="3102883"/>
              <a:ext cx="608100" cy="6081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29"/>
            <p:cNvSpPr/>
            <p:nvPr/>
          </p:nvSpPr>
          <p:spPr>
            <a:xfrm>
              <a:off x="4314724" y="3040581"/>
              <a:ext cx="732600" cy="732600"/>
            </a:xfrm>
            <a:prstGeom prst="ellipse">
              <a:avLst/>
            </a:prstGeom>
            <a:no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75" name="Google Shape;275;p29"/>
          <p:cNvGrpSpPr/>
          <p:nvPr/>
        </p:nvGrpSpPr>
        <p:grpSpPr>
          <a:xfrm>
            <a:off x="6822902" y="3051886"/>
            <a:ext cx="732600" cy="732600"/>
            <a:chOff x="6931949" y="3040581"/>
            <a:chExt cx="732600" cy="732600"/>
          </a:xfrm>
        </p:grpSpPr>
        <p:sp>
          <p:nvSpPr>
            <p:cNvPr id="276" name="Google Shape;276;p29"/>
            <p:cNvSpPr/>
            <p:nvPr/>
          </p:nvSpPr>
          <p:spPr>
            <a:xfrm>
              <a:off x="6994296" y="3102883"/>
              <a:ext cx="608100" cy="6081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7" name="Google Shape;277;p29"/>
            <p:cNvSpPr/>
            <p:nvPr/>
          </p:nvSpPr>
          <p:spPr>
            <a:xfrm>
              <a:off x="6931949" y="3040581"/>
              <a:ext cx="732600" cy="732600"/>
            </a:xfrm>
            <a:prstGeom prst="ellipse">
              <a:avLst/>
            </a:prstGeom>
            <a:no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78" name="Google Shape;278;p29"/>
          <p:cNvGrpSpPr/>
          <p:nvPr/>
        </p:nvGrpSpPr>
        <p:grpSpPr>
          <a:xfrm>
            <a:off x="1588452" y="1415648"/>
            <a:ext cx="732600" cy="732600"/>
            <a:chOff x="1697499" y="1404344"/>
            <a:chExt cx="732600" cy="732600"/>
          </a:xfrm>
        </p:grpSpPr>
        <p:sp>
          <p:nvSpPr>
            <p:cNvPr id="279" name="Google Shape;279;p29"/>
            <p:cNvSpPr/>
            <p:nvPr/>
          </p:nvSpPr>
          <p:spPr>
            <a:xfrm>
              <a:off x="1759846" y="1466645"/>
              <a:ext cx="608100" cy="6081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0" name="Google Shape;280;p29"/>
            <p:cNvSpPr/>
            <p:nvPr/>
          </p:nvSpPr>
          <p:spPr>
            <a:xfrm>
              <a:off x="1697499" y="1404344"/>
              <a:ext cx="732600" cy="732600"/>
            </a:xfrm>
            <a:prstGeom prst="ellipse">
              <a:avLst/>
            </a:prstGeom>
            <a:no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81" name="Google Shape;281;p29"/>
          <p:cNvGrpSpPr/>
          <p:nvPr/>
        </p:nvGrpSpPr>
        <p:grpSpPr>
          <a:xfrm>
            <a:off x="4205677" y="1415648"/>
            <a:ext cx="732600" cy="732600"/>
            <a:chOff x="4314724" y="1404344"/>
            <a:chExt cx="732600" cy="732600"/>
          </a:xfrm>
        </p:grpSpPr>
        <p:sp>
          <p:nvSpPr>
            <p:cNvPr id="282" name="Google Shape;282;p29"/>
            <p:cNvSpPr/>
            <p:nvPr/>
          </p:nvSpPr>
          <p:spPr>
            <a:xfrm>
              <a:off x="4377071" y="1466645"/>
              <a:ext cx="608100" cy="6081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3" name="Google Shape;283;p29"/>
            <p:cNvSpPr/>
            <p:nvPr/>
          </p:nvSpPr>
          <p:spPr>
            <a:xfrm>
              <a:off x="4314724" y="1404344"/>
              <a:ext cx="732600" cy="732600"/>
            </a:xfrm>
            <a:prstGeom prst="ellipse">
              <a:avLst/>
            </a:prstGeom>
            <a:no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284" name="Google Shape;284;p29"/>
          <p:cNvGrpSpPr/>
          <p:nvPr/>
        </p:nvGrpSpPr>
        <p:grpSpPr>
          <a:xfrm>
            <a:off x="6822902" y="1415648"/>
            <a:ext cx="732600" cy="732600"/>
            <a:chOff x="6931949" y="1404344"/>
            <a:chExt cx="732600" cy="732600"/>
          </a:xfrm>
        </p:grpSpPr>
        <p:sp>
          <p:nvSpPr>
            <p:cNvPr id="285" name="Google Shape;285;p29"/>
            <p:cNvSpPr/>
            <p:nvPr/>
          </p:nvSpPr>
          <p:spPr>
            <a:xfrm>
              <a:off x="6931949" y="1404344"/>
              <a:ext cx="732600" cy="732600"/>
            </a:xfrm>
            <a:prstGeom prst="ellipse">
              <a:avLst/>
            </a:prstGeom>
            <a:no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6" name="Google Shape;286;p29"/>
            <p:cNvSpPr/>
            <p:nvPr/>
          </p:nvSpPr>
          <p:spPr>
            <a:xfrm>
              <a:off x="6994296" y="1466645"/>
              <a:ext cx="608100" cy="6081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87" name="Google Shape;287;p29"/>
          <p:cNvSpPr txBox="1">
            <a:spLocks noGrp="1"/>
          </p:cNvSpPr>
          <p:nvPr>
            <p:ph type="title" idx="21"/>
          </p:nvPr>
        </p:nvSpPr>
        <p:spPr>
          <a:xfrm>
            <a:off x="697500" y="555700"/>
            <a:ext cx="7749000" cy="5616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
              <a:t>Table of contents</a:t>
            </a:r>
            <a:endParaRPr/>
          </a:p>
        </p:txBody>
      </p:sp>
      <p:sp>
        <p:nvSpPr>
          <p:cNvPr id="288" name="Google Shape;288;p29"/>
          <p:cNvSpPr txBox="1">
            <a:spLocks noGrp="1"/>
          </p:cNvSpPr>
          <p:nvPr>
            <p:ph type="title"/>
          </p:nvPr>
        </p:nvSpPr>
        <p:spPr>
          <a:xfrm>
            <a:off x="1588503" y="1547660"/>
            <a:ext cx="732600" cy="4662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289" name="Google Shape;289;p29"/>
          <p:cNvSpPr txBox="1">
            <a:spLocks noGrp="1"/>
          </p:cNvSpPr>
          <p:nvPr>
            <p:ph type="subTitle" idx="1"/>
          </p:nvPr>
        </p:nvSpPr>
        <p:spPr>
          <a:xfrm>
            <a:off x="775602" y="2287337"/>
            <a:ext cx="2358300" cy="331800"/>
          </a:xfrm>
          <a:prstGeom prst="rect">
            <a:avLst/>
          </a:prstGeom>
        </p:spPr>
        <p:txBody>
          <a:bodyPr spcFirstLastPara="1" wrap="square" lIns="91425" tIns="91425" rIns="91425" bIns="91425" anchor="ctr" anchorCtr="0">
            <a:noAutofit/>
          </a:bodyPr>
          <a:lstStyle/>
          <a:p>
            <a:pPr marL="0" lvl="0" indent="0">
              <a:spcAft>
                <a:spcPts val="1200"/>
              </a:spcAft>
            </a:pPr>
            <a:r>
              <a:rPr lang="en-US" dirty="0"/>
              <a:t>Introduction</a:t>
            </a:r>
            <a:endParaRPr dirty="0"/>
          </a:p>
        </p:txBody>
      </p:sp>
      <p:sp>
        <p:nvSpPr>
          <p:cNvPr id="291" name="Google Shape;291;p29"/>
          <p:cNvSpPr txBox="1">
            <a:spLocks noGrp="1"/>
          </p:cNvSpPr>
          <p:nvPr>
            <p:ph type="title" idx="3"/>
          </p:nvPr>
        </p:nvSpPr>
        <p:spPr>
          <a:xfrm>
            <a:off x="1588503" y="3183897"/>
            <a:ext cx="732600" cy="4662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92" name="Google Shape;292;p29"/>
          <p:cNvSpPr txBox="1">
            <a:spLocks noGrp="1"/>
          </p:cNvSpPr>
          <p:nvPr>
            <p:ph type="subTitle" idx="4"/>
          </p:nvPr>
        </p:nvSpPr>
        <p:spPr>
          <a:xfrm>
            <a:off x="775602" y="4048957"/>
            <a:ext cx="2358300" cy="331800"/>
          </a:xfrm>
          <a:prstGeom prst="rect">
            <a:avLst/>
          </a:prstGeom>
        </p:spPr>
        <p:txBody>
          <a:bodyPr spcFirstLastPara="1" wrap="square" lIns="91425" tIns="91425" rIns="91425" bIns="91425" anchor="ctr" anchorCtr="0">
            <a:noAutofit/>
          </a:bodyPr>
          <a:lstStyle/>
          <a:p>
            <a:pPr marL="0" lvl="0" indent="0">
              <a:spcAft>
                <a:spcPts val="1200"/>
              </a:spcAft>
            </a:pPr>
            <a:r>
              <a:rPr lang="en-US" dirty="0"/>
              <a:t>Target Audience</a:t>
            </a:r>
            <a:endParaRPr dirty="0"/>
          </a:p>
        </p:txBody>
      </p:sp>
      <p:sp>
        <p:nvSpPr>
          <p:cNvPr id="294" name="Google Shape;294;p29"/>
          <p:cNvSpPr txBox="1">
            <a:spLocks noGrp="1"/>
          </p:cNvSpPr>
          <p:nvPr>
            <p:ph type="title" idx="6"/>
          </p:nvPr>
        </p:nvSpPr>
        <p:spPr>
          <a:xfrm>
            <a:off x="4205728" y="1547660"/>
            <a:ext cx="7326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295" name="Google Shape;295;p29"/>
          <p:cNvSpPr txBox="1">
            <a:spLocks noGrp="1"/>
          </p:cNvSpPr>
          <p:nvPr>
            <p:ph type="subTitle" idx="7"/>
          </p:nvPr>
        </p:nvSpPr>
        <p:spPr>
          <a:xfrm>
            <a:off x="3389472" y="2287337"/>
            <a:ext cx="2358300" cy="331800"/>
          </a:xfrm>
          <a:prstGeom prst="rect">
            <a:avLst/>
          </a:prstGeom>
        </p:spPr>
        <p:txBody>
          <a:bodyPr spcFirstLastPara="1" wrap="square" lIns="91425" tIns="91425" rIns="91425" bIns="91425" anchor="ctr" anchorCtr="0">
            <a:noAutofit/>
          </a:bodyPr>
          <a:lstStyle/>
          <a:p>
            <a:pPr marL="0" lvl="0" indent="0">
              <a:spcAft>
                <a:spcPts val="1200"/>
              </a:spcAft>
            </a:pPr>
            <a:r>
              <a:rPr lang="en-US" dirty="0"/>
              <a:t>Market Analysis</a:t>
            </a:r>
            <a:endParaRPr dirty="0"/>
          </a:p>
        </p:txBody>
      </p:sp>
      <p:sp>
        <p:nvSpPr>
          <p:cNvPr id="297" name="Google Shape;297;p29"/>
          <p:cNvSpPr txBox="1">
            <a:spLocks noGrp="1"/>
          </p:cNvSpPr>
          <p:nvPr>
            <p:ph type="title" idx="9"/>
          </p:nvPr>
        </p:nvSpPr>
        <p:spPr>
          <a:xfrm>
            <a:off x="4205728" y="3183897"/>
            <a:ext cx="7326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298" name="Google Shape;298;p29"/>
          <p:cNvSpPr txBox="1">
            <a:spLocks noGrp="1"/>
          </p:cNvSpPr>
          <p:nvPr>
            <p:ph type="subTitle" idx="13"/>
          </p:nvPr>
        </p:nvSpPr>
        <p:spPr>
          <a:xfrm>
            <a:off x="3389472" y="4048957"/>
            <a:ext cx="2358300" cy="331800"/>
          </a:xfrm>
          <a:prstGeom prst="rect">
            <a:avLst/>
          </a:prstGeom>
        </p:spPr>
        <p:txBody>
          <a:bodyPr spcFirstLastPara="1" wrap="square" lIns="91425" tIns="91425" rIns="91425" bIns="91425" anchor="ctr" anchorCtr="0">
            <a:noAutofit/>
          </a:bodyPr>
          <a:lstStyle/>
          <a:p>
            <a:pPr marL="0" lvl="0" indent="0">
              <a:spcAft>
                <a:spcPts val="1200"/>
              </a:spcAft>
            </a:pPr>
            <a:r>
              <a:rPr lang="en-US" dirty="0"/>
              <a:t>Platform Features</a:t>
            </a:r>
            <a:endParaRPr dirty="0"/>
          </a:p>
        </p:txBody>
      </p:sp>
      <p:sp>
        <p:nvSpPr>
          <p:cNvPr id="300" name="Google Shape;300;p29"/>
          <p:cNvSpPr txBox="1">
            <a:spLocks noGrp="1"/>
          </p:cNvSpPr>
          <p:nvPr>
            <p:ph type="title" idx="15"/>
          </p:nvPr>
        </p:nvSpPr>
        <p:spPr>
          <a:xfrm>
            <a:off x="6822953" y="1547660"/>
            <a:ext cx="7326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301" name="Google Shape;301;p29"/>
          <p:cNvSpPr txBox="1">
            <a:spLocks noGrp="1"/>
          </p:cNvSpPr>
          <p:nvPr>
            <p:ph type="subTitle" idx="16"/>
          </p:nvPr>
        </p:nvSpPr>
        <p:spPr>
          <a:xfrm>
            <a:off x="6010147" y="2287347"/>
            <a:ext cx="2358156" cy="605289"/>
          </a:xfrm>
          <a:prstGeom prst="rect">
            <a:avLst/>
          </a:prstGeom>
        </p:spPr>
        <p:txBody>
          <a:bodyPr spcFirstLastPara="1" wrap="square" lIns="91425" tIns="91425" rIns="91425" bIns="91425" anchor="ctr" anchorCtr="0">
            <a:noAutofit/>
          </a:bodyPr>
          <a:lstStyle/>
          <a:p>
            <a:pPr marL="0" lvl="0" indent="0">
              <a:spcAft>
                <a:spcPts val="1200"/>
              </a:spcAft>
            </a:pPr>
            <a:r>
              <a:rPr lang="en-US" dirty="0"/>
              <a:t>Unique Selling Points</a:t>
            </a:r>
            <a:endParaRPr dirty="0"/>
          </a:p>
        </p:txBody>
      </p:sp>
      <p:sp>
        <p:nvSpPr>
          <p:cNvPr id="303" name="Google Shape;303;p29"/>
          <p:cNvSpPr txBox="1">
            <a:spLocks noGrp="1"/>
          </p:cNvSpPr>
          <p:nvPr>
            <p:ph type="title" idx="18"/>
          </p:nvPr>
        </p:nvSpPr>
        <p:spPr>
          <a:xfrm>
            <a:off x="6822953" y="3183897"/>
            <a:ext cx="732600" cy="4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304" name="Google Shape;304;p29"/>
          <p:cNvSpPr txBox="1">
            <a:spLocks noGrp="1"/>
          </p:cNvSpPr>
          <p:nvPr>
            <p:ph type="subTitle" idx="19"/>
          </p:nvPr>
        </p:nvSpPr>
        <p:spPr>
          <a:xfrm>
            <a:off x="6010147" y="4048957"/>
            <a:ext cx="2358300" cy="3318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smtClean="0"/>
              <a:t>Conversion Into Opportunity</a:t>
            </a:r>
            <a:endParaRPr dirty="0"/>
          </a:p>
        </p:txBody>
      </p:sp>
      <p:sp>
        <p:nvSpPr>
          <p:cNvPr id="306" name="Google Shape;306;p29"/>
          <p:cNvSpPr txBox="1"/>
          <p:nvPr/>
        </p:nvSpPr>
        <p:spPr>
          <a:xfrm rot="-5400000">
            <a:off x="-316156" y="1042375"/>
            <a:ext cx="1342800" cy="369300"/>
          </a:xfrm>
          <a:prstGeom prst="rect">
            <a:avLst/>
          </a:prstGeom>
          <a:noFill/>
          <a:ln>
            <a:noFill/>
          </a:ln>
        </p:spPr>
        <p:txBody>
          <a:bodyPr spcFirstLastPara="1" wrap="square" lIns="91425" tIns="91425" rIns="91425" bIns="91425" anchor="t" anchorCtr="0">
            <a:spAutoFit/>
          </a:bodyPr>
          <a:lstStyle/>
          <a:p>
            <a:pPr marL="114300" marR="0" lvl="0" indent="0" algn="l" rtl="0">
              <a:lnSpc>
                <a:spcPct val="100000"/>
              </a:lnSpc>
              <a:spcBef>
                <a:spcPts val="0"/>
              </a:spcBef>
              <a:spcAft>
                <a:spcPts val="0"/>
              </a:spcAft>
              <a:buClr>
                <a:srgbClr val="000000"/>
              </a:buClr>
              <a:buSzPts val="1800"/>
              <a:buFont typeface="Arial"/>
              <a:buNone/>
            </a:pPr>
            <a:r>
              <a:rPr lang="en" sz="1200" b="0" i="0" u="none" strike="noStrike" cap="none">
                <a:solidFill>
                  <a:schemeClr val="dk2"/>
                </a:solidFill>
                <a:latin typeface="Inter Light"/>
                <a:ea typeface="Inter Light"/>
                <a:cs typeface="Inter Light"/>
                <a:sym typeface="Inter Light"/>
              </a:rPr>
              <a:t>Business Plan</a:t>
            </a:r>
            <a:endParaRPr sz="1200">
              <a:solidFill>
                <a:schemeClr val="dk2"/>
              </a:solidFill>
              <a:latin typeface="Inter Light"/>
              <a:ea typeface="Inter Light"/>
              <a:cs typeface="Inter Light"/>
              <a:sym typeface="Inter Light"/>
            </a:endParaRPr>
          </a:p>
        </p:txBody>
      </p:sp>
      <p:cxnSp>
        <p:nvCxnSpPr>
          <p:cNvPr id="307" name="Google Shape;307;p29"/>
          <p:cNvCxnSpPr/>
          <p:nvPr/>
        </p:nvCxnSpPr>
        <p:spPr>
          <a:xfrm>
            <a:off x="4164000" y="1159015"/>
            <a:ext cx="816000" cy="0"/>
          </a:xfrm>
          <a:prstGeom prst="straightConnector1">
            <a:avLst/>
          </a:prstGeom>
          <a:noFill/>
          <a:ln w="38100" cap="flat" cmpd="sng">
            <a:solidFill>
              <a:schemeClr val="accent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txBox="1">
            <a:spLocks noGrp="1"/>
          </p:cNvSpPr>
          <p:nvPr>
            <p:ph type="title"/>
          </p:nvPr>
        </p:nvSpPr>
        <p:spPr>
          <a:xfrm>
            <a:off x="2666400" y="707722"/>
            <a:ext cx="3811200" cy="7665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 dirty="0"/>
              <a:t>Introduction</a:t>
            </a:r>
            <a:endParaRPr dirty="0"/>
          </a:p>
        </p:txBody>
      </p:sp>
      <p:sp>
        <p:nvSpPr>
          <p:cNvPr id="313" name="Google Shape;313;p30"/>
          <p:cNvSpPr txBox="1">
            <a:spLocks noGrp="1"/>
          </p:cNvSpPr>
          <p:nvPr>
            <p:ph type="subTitle" idx="1"/>
          </p:nvPr>
        </p:nvSpPr>
        <p:spPr>
          <a:xfrm>
            <a:off x="2666400" y="1744398"/>
            <a:ext cx="4200931" cy="2479259"/>
          </a:xfrm>
          <a:prstGeom prst="rect">
            <a:avLst/>
          </a:prstGeom>
        </p:spPr>
        <p:txBody>
          <a:bodyPr spcFirstLastPara="1" wrap="square" lIns="91425" tIns="91425" rIns="91425" bIns="91425" anchor="t" anchorCtr="0">
            <a:noAutofit/>
          </a:bodyPr>
          <a:lstStyle/>
          <a:p>
            <a:pPr marL="0" lvl="0" indent="0"/>
            <a:r>
              <a:rPr lang="en-US" dirty="0"/>
              <a:t>High commission fees on platforms like Foodpanda impact restaurant profits and increase costs for customers. Our platform provides an affordable alternative, lowering fees for restaurants and offering better prices for customers. This solution addresses key industry pain points, creating a unique opportunity to deliver value through transparency and cost efficiency.</a:t>
            </a:r>
            <a:endParaRPr dirty="0"/>
          </a:p>
        </p:txBody>
      </p:sp>
      <p:sp>
        <p:nvSpPr>
          <p:cNvPr id="315" name="Google Shape;315;p30"/>
          <p:cNvSpPr txBox="1"/>
          <p:nvPr/>
        </p:nvSpPr>
        <p:spPr>
          <a:xfrm rot="-5400000">
            <a:off x="-316156" y="1042375"/>
            <a:ext cx="1342800" cy="369300"/>
          </a:xfrm>
          <a:prstGeom prst="rect">
            <a:avLst/>
          </a:prstGeom>
          <a:noFill/>
          <a:ln>
            <a:noFill/>
          </a:ln>
        </p:spPr>
        <p:txBody>
          <a:bodyPr spcFirstLastPara="1" wrap="square" lIns="91425" tIns="91425" rIns="91425" bIns="91425" anchor="t" anchorCtr="0">
            <a:spAutoFit/>
          </a:bodyPr>
          <a:lstStyle/>
          <a:p>
            <a:pPr marL="114300" marR="0" lvl="0" indent="0" algn="l" rtl="0">
              <a:lnSpc>
                <a:spcPct val="100000"/>
              </a:lnSpc>
              <a:spcBef>
                <a:spcPts val="0"/>
              </a:spcBef>
              <a:spcAft>
                <a:spcPts val="0"/>
              </a:spcAft>
              <a:buClr>
                <a:srgbClr val="000000"/>
              </a:buClr>
              <a:buSzPts val="1800"/>
              <a:buFont typeface="Arial"/>
              <a:buNone/>
            </a:pPr>
            <a:r>
              <a:rPr lang="en" sz="1200" b="0" i="0" u="none" strike="noStrike" cap="none">
                <a:solidFill>
                  <a:schemeClr val="dk2"/>
                </a:solidFill>
                <a:latin typeface="Inter Light"/>
                <a:ea typeface="Inter Light"/>
                <a:cs typeface="Inter Light"/>
                <a:sym typeface="Inter Light"/>
              </a:rPr>
              <a:t>Business Plan</a:t>
            </a:r>
            <a:endParaRPr sz="1200">
              <a:solidFill>
                <a:schemeClr val="dk2"/>
              </a:solidFill>
              <a:latin typeface="Inter Light"/>
              <a:ea typeface="Inter Light"/>
              <a:cs typeface="Inter Light"/>
              <a:sym typeface="Inter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2"/>
          <p:cNvSpPr/>
          <p:nvPr/>
        </p:nvSpPr>
        <p:spPr>
          <a:xfrm flipH="1">
            <a:off x="713562" y="1012775"/>
            <a:ext cx="3648000" cy="3461100"/>
          </a:xfrm>
          <a:prstGeom prst="teardrop">
            <a:avLst>
              <a:gd name="adj" fmla="val 100000"/>
            </a:avLst>
          </a:prstGeom>
          <a:gradFill>
            <a:gsLst>
              <a:gs pos="0">
                <a:schemeClr val="accent2"/>
              </a:gs>
              <a:gs pos="100000">
                <a:schemeClr val="accent5"/>
              </a:gs>
            </a:gsLst>
            <a:lin ang="1409991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5" name="Google Shape;335;p32"/>
          <p:cNvSpPr txBox="1">
            <a:spLocks noGrp="1"/>
          </p:cNvSpPr>
          <p:nvPr>
            <p:ph type="title"/>
          </p:nvPr>
        </p:nvSpPr>
        <p:spPr>
          <a:xfrm>
            <a:off x="4242650" y="150480"/>
            <a:ext cx="3924900" cy="1114500"/>
          </a:xfrm>
          <a:prstGeom prst="rect">
            <a:avLst/>
          </a:prstGeom>
        </p:spPr>
        <p:txBody>
          <a:bodyPr spcFirstLastPara="1" wrap="square" lIns="91425" tIns="91425" rIns="91425" bIns="91425" anchor="b" anchorCtr="0">
            <a:noAutofit/>
          </a:bodyPr>
          <a:lstStyle/>
          <a:p>
            <a:pPr lvl="0"/>
            <a:r>
              <a:rPr lang="en-US" dirty="0"/>
              <a:t>Market Analysis</a:t>
            </a:r>
            <a:endParaRPr dirty="0"/>
          </a:p>
        </p:txBody>
      </p:sp>
      <p:sp>
        <p:nvSpPr>
          <p:cNvPr id="336" name="Google Shape;336;p32"/>
          <p:cNvSpPr txBox="1">
            <a:spLocks noGrp="1"/>
          </p:cNvSpPr>
          <p:nvPr>
            <p:ph type="body" idx="1"/>
          </p:nvPr>
        </p:nvSpPr>
        <p:spPr>
          <a:xfrm>
            <a:off x="4704163" y="1623842"/>
            <a:ext cx="3366941" cy="3161517"/>
          </a:xfrm>
          <a:prstGeom prst="rect">
            <a:avLst/>
          </a:prstGeom>
        </p:spPr>
        <p:txBody>
          <a:bodyPr spcFirstLastPara="1" wrap="square" lIns="91425" tIns="45700" rIns="91425" bIns="45700" anchor="t" anchorCtr="0">
            <a:noAutofit/>
          </a:bodyPr>
          <a:lstStyle/>
          <a:p>
            <a:pPr marL="0" lvl="0" indent="0" eaLnBrk="0" fontAlgn="base" hangingPunct="0">
              <a:spcBef>
                <a:spcPct val="0"/>
              </a:spcBef>
              <a:spcAft>
                <a:spcPct val="0"/>
              </a:spcAft>
              <a:buClrTx/>
              <a:buSzTx/>
              <a:buFontTx/>
              <a:buChar char="•"/>
            </a:pPr>
            <a:r>
              <a:rPr lang="en-US" altLang="en-US" dirty="0" smtClean="0">
                <a:solidFill>
                  <a:schemeClr val="tx1"/>
                </a:solidFill>
                <a:latin typeface="Arial" panose="020B0604020202020204" pitchFamily="34" charset="0"/>
              </a:rPr>
              <a:t>Growing </a:t>
            </a:r>
            <a:r>
              <a:rPr lang="en-US" altLang="en-US" dirty="0">
                <a:solidFill>
                  <a:schemeClr val="tx1"/>
                </a:solidFill>
                <a:latin typeface="Arial" panose="020B0604020202020204" pitchFamily="34" charset="0"/>
              </a:rPr>
              <a:t>demand for food delivery</a:t>
            </a:r>
          </a:p>
          <a:p>
            <a:pPr marL="0" lvl="0" indent="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High commissions (20-30%) on existing platforms </a:t>
            </a:r>
          </a:p>
          <a:p>
            <a:pPr marL="0" lvl="0" indent="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Small to mid-sized restaurants struggle with profitability</a:t>
            </a:r>
          </a:p>
          <a:p>
            <a:pPr marL="0" lvl="0" indent="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Customer frustration with high prices </a:t>
            </a:r>
          </a:p>
          <a:p>
            <a:pPr marL="0" lvl="0" indent="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Market gap for a low-fee, transparent platform</a:t>
            </a:r>
          </a:p>
          <a:p>
            <a:pPr marL="0" lvl="0" indent="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Limited competition addressing both restaurant and customer needs </a:t>
            </a:r>
          </a:p>
          <a:p>
            <a:pPr marL="0" lvl="0" indent="0" algn="l" rtl="0">
              <a:spcBef>
                <a:spcPts val="0"/>
              </a:spcBef>
              <a:spcAft>
                <a:spcPts val="0"/>
              </a:spcAft>
              <a:buNone/>
            </a:pPr>
            <a:endParaRPr dirty="0"/>
          </a:p>
        </p:txBody>
      </p:sp>
      <p:cxnSp>
        <p:nvCxnSpPr>
          <p:cNvPr id="337" name="Google Shape;337;p32"/>
          <p:cNvCxnSpPr/>
          <p:nvPr/>
        </p:nvCxnSpPr>
        <p:spPr>
          <a:xfrm>
            <a:off x="5650721" y="1444411"/>
            <a:ext cx="816000" cy="0"/>
          </a:xfrm>
          <a:prstGeom prst="straightConnector1">
            <a:avLst/>
          </a:prstGeom>
          <a:noFill/>
          <a:ln w="38100" cap="flat" cmpd="sng">
            <a:solidFill>
              <a:schemeClr val="accent2"/>
            </a:solidFill>
            <a:prstDash val="solid"/>
            <a:round/>
            <a:headEnd type="none" w="med" len="med"/>
            <a:tailEnd type="none" w="med" len="med"/>
          </a:ln>
        </p:spPr>
      </p:cxnSp>
      <p:sp>
        <p:nvSpPr>
          <p:cNvPr id="338" name="Google Shape;338;p32"/>
          <p:cNvSpPr txBox="1"/>
          <p:nvPr/>
        </p:nvSpPr>
        <p:spPr>
          <a:xfrm rot="-5400000">
            <a:off x="-316156" y="1042375"/>
            <a:ext cx="1342800" cy="369300"/>
          </a:xfrm>
          <a:prstGeom prst="rect">
            <a:avLst/>
          </a:prstGeom>
          <a:noFill/>
          <a:ln>
            <a:noFill/>
          </a:ln>
        </p:spPr>
        <p:txBody>
          <a:bodyPr spcFirstLastPara="1" wrap="square" lIns="91425" tIns="91425" rIns="91425" bIns="91425" anchor="t" anchorCtr="0">
            <a:spAutoFit/>
          </a:bodyPr>
          <a:lstStyle/>
          <a:p>
            <a:pPr marL="114300" marR="0" lvl="0" indent="0" algn="l" rtl="0">
              <a:lnSpc>
                <a:spcPct val="100000"/>
              </a:lnSpc>
              <a:spcBef>
                <a:spcPts val="0"/>
              </a:spcBef>
              <a:spcAft>
                <a:spcPts val="0"/>
              </a:spcAft>
              <a:buClr>
                <a:srgbClr val="000000"/>
              </a:buClr>
              <a:buSzPts val="1800"/>
              <a:buFont typeface="Arial"/>
              <a:buNone/>
            </a:pPr>
            <a:r>
              <a:rPr lang="en" sz="1200" b="0" i="0" u="none" strike="noStrike" cap="none">
                <a:solidFill>
                  <a:schemeClr val="dk2"/>
                </a:solidFill>
                <a:latin typeface="Inter Light"/>
                <a:ea typeface="Inter Light"/>
                <a:cs typeface="Inter Light"/>
                <a:sym typeface="Inter Light"/>
              </a:rPr>
              <a:t>Business Plan</a:t>
            </a:r>
            <a:endParaRPr sz="1200">
              <a:solidFill>
                <a:schemeClr val="dk2"/>
              </a:solidFill>
              <a:latin typeface="Inter Light"/>
              <a:ea typeface="Inter Light"/>
              <a:cs typeface="Inter Light"/>
              <a:sym typeface="Inter Light"/>
            </a:endParaRPr>
          </a:p>
        </p:txBody>
      </p:sp>
      <p:pic>
        <p:nvPicPr>
          <p:cNvPr id="339" name="Google Shape;339;p32"/>
          <p:cNvPicPr preferRelativeResize="0">
            <a:picLocks noGrp="1"/>
          </p:cNvPicPr>
          <p:nvPr>
            <p:ph type="pic" idx="2"/>
          </p:nvPr>
        </p:nvPicPr>
        <p:blipFill rotWithShape="1">
          <a:blip r:embed="rId3">
            <a:alphaModFix/>
          </a:blip>
          <a:srcRect l="1343" r="1333"/>
          <a:stretch/>
        </p:blipFill>
        <p:spPr>
          <a:xfrm flipH="1">
            <a:off x="936575" y="841200"/>
            <a:ext cx="3460800" cy="3461100"/>
          </a:xfrm>
          <a:prstGeom prst="teardrop">
            <a:avLst>
              <a:gd name="adj" fmla="val 100000"/>
            </a:avLst>
          </a:prstGeom>
        </p:spPr>
      </p:pic>
      <p:sp>
        <p:nvSpPr>
          <p:cNvPr id="340" name="Google Shape;340;p32"/>
          <p:cNvSpPr/>
          <p:nvPr/>
        </p:nvSpPr>
        <p:spPr>
          <a:xfrm rot="-5400000">
            <a:off x="3354585" y="3523227"/>
            <a:ext cx="1054500" cy="1054500"/>
          </a:xfrm>
          <a:prstGeom prst="teardrop">
            <a:avLst>
              <a:gd name="adj" fmla="val 100000"/>
            </a:avLst>
          </a:prstGeom>
          <a:gradFill>
            <a:gsLst>
              <a:gs pos="0">
                <a:schemeClr val="accent2">
                  <a:alpha val="76740"/>
                </a:schemeClr>
              </a:gs>
              <a:gs pos="100000">
                <a:schemeClr val="accent5">
                  <a:alpha val="76740"/>
                </a:schemeClr>
              </a:gs>
            </a:gsLst>
            <a:lin ang="8100019" scaled="0"/>
          </a:gra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32"/>
          <p:cNvGrpSpPr/>
          <p:nvPr/>
        </p:nvGrpSpPr>
        <p:grpSpPr>
          <a:xfrm>
            <a:off x="3697185" y="3797261"/>
            <a:ext cx="369300" cy="506431"/>
            <a:chOff x="3406025" y="2358750"/>
            <a:chExt cx="189725" cy="260175"/>
          </a:xfrm>
        </p:grpSpPr>
        <p:sp>
          <p:nvSpPr>
            <p:cNvPr id="342" name="Google Shape;342;p32"/>
            <p:cNvSpPr/>
            <p:nvPr/>
          </p:nvSpPr>
          <p:spPr>
            <a:xfrm>
              <a:off x="3485125" y="2488075"/>
              <a:ext cx="31550" cy="7675"/>
            </a:xfrm>
            <a:custGeom>
              <a:avLst/>
              <a:gdLst/>
              <a:ahLst/>
              <a:cxnLst/>
              <a:rect l="l" t="t" r="r" b="b"/>
              <a:pathLst>
                <a:path w="1262" h="307" extrusionOk="0">
                  <a:moveTo>
                    <a:pt x="153" y="0"/>
                  </a:moveTo>
                  <a:cubicBezTo>
                    <a:pt x="69" y="0"/>
                    <a:pt x="0" y="70"/>
                    <a:pt x="0" y="153"/>
                  </a:cubicBezTo>
                  <a:cubicBezTo>
                    <a:pt x="0" y="237"/>
                    <a:pt x="69" y="306"/>
                    <a:pt x="153" y="306"/>
                  </a:cubicBezTo>
                  <a:lnTo>
                    <a:pt x="1109" y="306"/>
                  </a:lnTo>
                  <a:cubicBezTo>
                    <a:pt x="1192" y="306"/>
                    <a:pt x="1262" y="237"/>
                    <a:pt x="1262" y="153"/>
                  </a:cubicBezTo>
                  <a:cubicBezTo>
                    <a:pt x="1262" y="70"/>
                    <a:pt x="1192" y="0"/>
                    <a:pt x="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3490750" y="2500225"/>
              <a:ext cx="20275" cy="7625"/>
            </a:xfrm>
            <a:custGeom>
              <a:avLst/>
              <a:gdLst/>
              <a:ahLst/>
              <a:cxnLst/>
              <a:rect l="l" t="t" r="r" b="b"/>
              <a:pathLst>
                <a:path w="811" h="305" extrusionOk="0">
                  <a:moveTo>
                    <a:pt x="154" y="0"/>
                  </a:moveTo>
                  <a:cubicBezTo>
                    <a:pt x="70" y="0"/>
                    <a:pt x="1" y="68"/>
                    <a:pt x="1" y="153"/>
                  </a:cubicBezTo>
                  <a:cubicBezTo>
                    <a:pt x="1" y="237"/>
                    <a:pt x="70" y="304"/>
                    <a:pt x="154" y="304"/>
                  </a:cubicBezTo>
                  <a:lnTo>
                    <a:pt x="658" y="304"/>
                  </a:lnTo>
                  <a:cubicBezTo>
                    <a:pt x="742" y="304"/>
                    <a:pt x="811" y="237"/>
                    <a:pt x="811" y="153"/>
                  </a:cubicBezTo>
                  <a:cubicBezTo>
                    <a:pt x="811" y="68"/>
                    <a:pt x="742" y="0"/>
                    <a:pt x="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3415450" y="2364825"/>
              <a:ext cx="27500" cy="19250"/>
            </a:xfrm>
            <a:custGeom>
              <a:avLst/>
              <a:gdLst/>
              <a:ahLst/>
              <a:cxnLst/>
              <a:rect l="l" t="t" r="r" b="b"/>
              <a:pathLst>
                <a:path w="1100" h="770" extrusionOk="0">
                  <a:moveTo>
                    <a:pt x="175" y="0"/>
                  </a:moveTo>
                  <a:cubicBezTo>
                    <a:pt x="124" y="0"/>
                    <a:pt x="74" y="26"/>
                    <a:pt x="44" y="73"/>
                  </a:cubicBezTo>
                  <a:cubicBezTo>
                    <a:pt x="1" y="144"/>
                    <a:pt x="22" y="238"/>
                    <a:pt x="95" y="282"/>
                  </a:cubicBezTo>
                  <a:lnTo>
                    <a:pt x="847" y="748"/>
                  </a:lnTo>
                  <a:cubicBezTo>
                    <a:pt x="871" y="762"/>
                    <a:pt x="900" y="770"/>
                    <a:pt x="927" y="770"/>
                  </a:cubicBezTo>
                  <a:cubicBezTo>
                    <a:pt x="978" y="770"/>
                    <a:pt x="1027" y="744"/>
                    <a:pt x="1056" y="699"/>
                  </a:cubicBezTo>
                  <a:cubicBezTo>
                    <a:pt x="1100" y="626"/>
                    <a:pt x="1078" y="533"/>
                    <a:pt x="1007" y="488"/>
                  </a:cubicBezTo>
                  <a:lnTo>
                    <a:pt x="255" y="23"/>
                  </a:lnTo>
                  <a:cubicBezTo>
                    <a:pt x="230" y="8"/>
                    <a:pt x="202" y="0"/>
                    <a:pt x="1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3406025" y="2411150"/>
              <a:ext cx="30025" cy="9325"/>
            </a:xfrm>
            <a:custGeom>
              <a:avLst/>
              <a:gdLst/>
              <a:ahLst/>
              <a:cxnLst/>
              <a:rect l="l" t="t" r="r" b="b"/>
              <a:pathLst>
                <a:path w="1201" h="373" extrusionOk="0">
                  <a:moveTo>
                    <a:pt x="1042" y="1"/>
                  </a:moveTo>
                  <a:cubicBezTo>
                    <a:pt x="1038" y="1"/>
                    <a:pt x="1034" y="1"/>
                    <a:pt x="1029" y="1"/>
                  </a:cubicBezTo>
                  <a:lnTo>
                    <a:pt x="148" y="69"/>
                  </a:lnTo>
                  <a:cubicBezTo>
                    <a:pt x="65" y="76"/>
                    <a:pt x="1" y="149"/>
                    <a:pt x="8" y="233"/>
                  </a:cubicBezTo>
                  <a:cubicBezTo>
                    <a:pt x="14" y="313"/>
                    <a:pt x="81" y="373"/>
                    <a:pt x="159" y="373"/>
                  </a:cubicBezTo>
                  <a:lnTo>
                    <a:pt x="172" y="373"/>
                  </a:lnTo>
                  <a:lnTo>
                    <a:pt x="1053" y="305"/>
                  </a:lnTo>
                  <a:cubicBezTo>
                    <a:pt x="1137" y="298"/>
                    <a:pt x="1200" y="225"/>
                    <a:pt x="1193" y="142"/>
                  </a:cubicBezTo>
                  <a:cubicBezTo>
                    <a:pt x="1188" y="62"/>
                    <a:pt x="1121"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3558825" y="2364825"/>
              <a:ext cx="27525" cy="19250"/>
            </a:xfrm>
            <a:custGeom>
              <a:avLst/>
              <a:gdLst/>
              <a:ahLst/>
              <a:cxnLst/>
              <a:rect l="l" t="t" r="r" b="b"/>
              <a:pathLst>
                <a:path w="1101" h="770" extrusionOk="0">
                  <a:moveTo>
                    <a:pt x="925" y="0"/>
                  </a:moveTo>
                  <a:cubicBezTo>
                    <a:pt x="898" y="0"/>
                    <a:pt x="870" y="8"/>
                    <a:pt x="845" y="23"/>
                  </a:cubicBezTo>
                  <a:lnTo>
                    <a:pt x="94" y="488"/>
                  </a:lnTo>
                  <a:cubicBezTo>
                    <a:pt x="23" y="533"/>
                    <a:pt x="1" y="626"/>
                    <a:pt x="45" y="699"/>
                  </a:cubicBezTo>
                  <a:cubicBezTo>
                    <a:pt x="74" y="744"/>
                    <a:pt x="123" y="770"/>
                    <a:pt x="174" y="770"/>
                  </a:cubicBezTo>
                  <a:cubicBezTo>
                    <a:pt x="201" y="770"/>
                    <a:pt x="230" y="762"/>
                    <a:pt x="254" y="748"/>
                  </a:cubicBezTo>
                  <a:lnTo>
                    <a:pt x="1006" y="282"/>
                  </a:lnTo>
                  <a:cubicBezTo>
                    <a:pt x="1078" y="238"/>
                    <a:pt x="1100" y="144"/>
                    <a:pt x="1055" y="73"/>
                  </a:cubicBezTo>
                  <a:cubicBezTo>
                    <a:pt x="1026" y="26"/>
                    <a:pt x="976" y="0"/>
                    <a:pt x="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3565750" y="2411150"/>
              <a:ext cx="30000" cy="9325"/>
            </a:xfrm>
            <a:custGeom>
              <a:avLst/>
              <a:gdLst/>
              <a:ahLst/>
              <a:cxnLst/>
              <a:rect l="l" t="t" r="r" b="b"/>
              <a:pathLst>
                <a:path w="1200" h="373" extrusionOk="0">
                  <a:moveTo>
                    <a:pt x="159" y="1"/>
                  </a:moveTo>
                  <a:cubicBezTo>
                    <a:pt x="80" y="1"/>
                    <a:pt x="13" y="62"/>
                    <a:pt x="8" y="142"/>
                  </a:cubicBezTo>
                  <a:cubicBezTo>
                    <a:pt x="1" y="225"/>
                    <a:pt x="64" y="298"/>
                    <a:pt x="148" y="305"/>
                  </a:cubicBezTo>
                  <a:lnTo>
                    <a:pt x="1029" y="373"/>
                  </a:lnTo>
                  <a:lnTo>
                    <a:pt x="1040" y="373"/>
                  </a:lnTo>
                  <a:cubicBezTo>
                    <a:pt x="1120" y="373"/>
                    <a:pt x="1185" y="313"/>
                    <a:pt x="1193" y="233"/>
                  </a:cubicBezTo>
                  <a:cubicBezTo>
                    <a:pt x="1200" y="149"/>
                    <a:pt x="1136" y="76"/>
                    <a:pt x="1053" y="69"/>
                  </a:cubicBezTo>
                  <a:lnTo>
                    <a:pt x="172" y="1"/>
                  </a:lnTo>
                  <a:cubicBezTo>
                    <a:pt x="167" y="1"/>
                    <a:pt x="163" y="1"/>
                    <a:pt x="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3446450" y="2358750"/>
              <a:ext cx="108900" cy="260175"/>
            </a:xfrm>
            <a:custGeom>
              <a:avLst/>
              <a:gdLst/>
              <a:ahLst/>
              <a:cxnLst/>
              <a:rect l="l" t="t" r="r" b="b"/>
              <a:pathLst>
                <a:path w="4356" h="10407" extrusionOk="0">
                  <a:moveTo>
                    <a:pt x="3247" y="4868"/>
                  </a:moveTo>
                  <a:lnTo>
                    <a:pt x="3247" y="5481"/>
                  </a:lnTo>
                  <a:cubicBezTo>
                    <a:pt x="3247" y="5916"/>
                    <a:pt x="2892" y="6271"/>
                    <a:pt x="2457" y="6271"/>
                  </a:cubicBezTo>
                  <a:lnTo>
                    <a:pt x="1899" y="6271"/>
                  </a:lnTo>
                  <a:cubicBezTo>
                    <a:pt x="1464" y="6271"/>
                    <a:pt x="1109" y="5916"/>
                    <a:pt x="1109" y="5481"/>
                  </a:cubicBezTo>
                  <a:lnTo>
                    <a:pt x="1109" y="4868"/>
                  </a:lnTo>
                  <a:close/>
                  <a:moveTo>
                    <a:pt x="3200" y="6284"/>
                  </a:moveTo>
                  <a:lnTo>
                    <a:pt x="2969" y="6708"/>
                  </a:lnTo>
                  <a:cubicBezTo>
                    <a:pt x="2929" y="6781"/>
                    <a:pt x="2869" y="6841"/>
                    <a:pt x="2796" y="6881"/>
                  </a:cubicBezTo>
                  <a:lnTo>
                    <a:pt x="2628" y="6972"/>
                  </a:lnTo>
                  <a:lnTo>
                    <a:pt x="2747" y="6537"/>
                  </a:lnTo>
                  <a:cubicBezTo>
                    <a:pt x="2918" y="6489"/>
                    <a:pt x="3074" y="6402"/>
                    <a:pt x="3200" y="6284"/>
                  </a:cubicBezTo>
                  <a:close/>
                  <a:moveTo>
                    <a:pt x="1291" y="6391"/>
                  </a:moveTo>
                  <a:lnTo>
                    <a:pt x="1291" y="6391"/>
                  </a:lnTo>
                  <a:cubicBezTo>
                    <a:pt x="1436" y="6489"/>
                    <a:pt x="1607" y="6553"/>
                    <a:pt x="1791" y="6569"/>
                  </a:cubicBezTo>
                  <a:lnTo>
                    <a:pt x="1758" y="6986"/>
                  </a:lnTo>
                  <a:lnTo>
                    <a:pt x="1454" y="6691"/>
                  </a:lnTo>
                  <a:cubicBezTo>
                    <a:pt x="1347" y="6588"/>
                    <a:pt x="1320" y="6486"/>
                    <a:pt x="1291" y="6391"/>
                  </a:cubicBezTo>
                  <a:close/>
                  <a:moveTo>
                    <a:pt x="2421" y="6575"/>
                  </a:moveTo>
                  <a:lnTo>
                    <a:pt x="2266" y="7141"/>
                  </a:lnTo>
                  <a:cubicBezTo>
                    <a:pt x="2231" y="7148"/>
                    <a:pt x="2195" y="7152"/>
                    <a:pt x="2159" y="7152"/>
                  </a:cubicBezTo>
                  <a:cubicBezTo>
                    <a:pt x="2123" y="7152"/>
                    <a:pt x="2087" y="7148"/>
                    <a:pt x="2051" y="7141"/>
                  </a:cubicBezTo>
                  <a:lnTo>
                    <a:pt x="2097" y="6575"/>
                  </a:lnTo>
                  <a:close/>
                  <a:moveTo>
                    <a:pt x="2174" y="0"/>
                  </a:moveTo>
                  <a:cubicBezTo>
                    <a:pt x="2165" y="0"/>
                    <a:pt x="2155" y="1"/>
                    <a:pt x="2146" y="1"/>
                  </a:cubicBezTo>
                  <a:cubicBezTo>
                    <a:pt x="1664" y="8"/>
                    <a:pt x="1207" y="172"/>
                    <a:pt x="826" y="474"/>
                  </a:cubicBezTo>
                  <a:cubicBezTo>
                    <a:pt x="761" y="527"/>
                    <a:pt x="750" y="623"/>
                    <a:pt x="803" y="689"/>
                  </a:cubicBezTo>
                  <a:cubicBezTo>
                    <a:pt x="833" y="726"/>
                    <a:pt x="877" y="746"/>
                    <a:pt x="922" y="746"/>
                  </a:cubicBezTo>
                  <a:cubicBezTo>
                    <a:pt x="955" y="746"/>
                    <a:pt x="989" y="735"/>
                    <a:pt x="1018" y="712"/>
                  </a:cubicBezTo>
                  <a:cubicBezTo>
                    <a:pt x="1343" y="452"/>
                    <a:pt x="1737" y="312"/>
                    <a:pt x="2152" y="306"/>
                  </a:cubicBezTo>
                  <a:cubicBezTo>
                    <a:pt x="2161" y="306"/>
                    <a:pt x="2170" y="306"/>
                    <a:pt x="2179" y="306"/>
                  </a:cubicBezTo>
                  <a:cubicBezTo>
                    <a:pt x="2675" y="306"/>
                    <a:pt x="3139" y="497"/>
                    <a:pt x="3493" y="845"/>
                  </a:cubicBezTo>
                  <a:cubicBezTo>
                    <a:pt x="3853" y="1200"/>
                    <a:pt x="4050" y="1673"/>
                    <a:pt x="4050" y="2179"/>
                  </a:cubicBezTo>
                  <a:cubicBezTo>
                    <a:pt x="4050" y="2704"/>
                    <a:pt x="3828" y="3208"/>
                    <a:pt x="3440" y="3563"/>
                  </a:cubicBezTo>
                  <a:cubicBezTo>
                    <a:pt x="3185" y="3796"/>
                    <a:pt x="3038" y="4129"/>
                    <a:pt x="3038" y="4476"/>
                  </a:cubicBezTo>
                  <a:lnTo>
                    <a:pt x="3038" y="4562"/>
                  </a:lnTo>
                  <a:lnTo>
                    <a:pt x="2330" y="4562"/>
                  </a:lnTo>
                  <a:lnTo>
                    <a:pt x="2330" y="3657"/>
                  </a:lnTo>
                  <a:cubicBezTo>
                    <a:pt x="2596" y="3590"/>
                    <a:pt x="2792" y="3350"/>
                    <a:pt x="2792" y="3064"/>
                  </a:cubicBezTo>
                  <a:cubicBezTo>
                    <a:pt x="2792" y="2980"/>
                    <a:pt x="2723" y="2911"/>
                    <a:pt x="2639" y="2911"/>
                  </a:cubicBezTo>
                  <a:cubicBezTo>
                    <a:pt x="2556" y="2911"/>
                    <a:pt x="2486" y="2980"/>
                    <a:pt x="2486" y="3064"/>
                  </a:cubicBezTo>
                  <a:cubicBezTo>
                    <a:pt x="2486" y="3179"/>
                    <a:pt x="2423" y="3279"/>
                    <a:pt x="2330" y="3331"/>
                  </a:cubicBezTo>
                  <a:lnTo>
                    <a:pt x="2330" y="3213"/>
                  </a:lnTo>
                  <a:cubicBezTo>
                    <a:pt x="2330" y="3129"/>
                    <a:pt x="2263" y="3060"/>
                    <a:pt x="2179" y="3060"/>
                  </a:cubicBezTo>
                  <a:cubicBezTo>
                    <a:pt x="2093" y="3060"/>
                    <a:pt x="2026" y="3129"/>
                    <a:pt x="2026" y="3213"/>
                  </a:cubicBezTo>
                  <a:lnTo>
                    <a:pt x="2026" y="3331"/>
                  </a:lnTo>
                  <a:cubicBezTo>
                    <a:pt x="1933" y="3279"/>
                    <a:pt x="1869" y="3179"/>
                    <a:pt x="1869" y="3064"/>
                  </a:cubicBezTo>
                  <a:cubicBezTo>
                    <a:pt x="1869" y="2980"/>
                    <a:pt x="1802" y="2911"/>
                    <a:pt x="1717" y="2911"/>
                  </a:cubicBezTo>
                  <a:cubicBezTo>
                    <a:pt x="1633" y="2911"/>
                    <a:pt x="1565" y="2980"/>
                    <a:pt x="1565" y="3064"/>
                  </a:cubicBezTo>
                  <a:cubicBezTo>
                    <a:pt x="1565" y="3350"/>
                    <a:pt x="1760" y="3590"/>
                    <a:pt x="2026" y="3657"/>
                  </a:cubicBezTo>
                  <a:lnTo>
                    <a:pt x="2026" y="4562"/>
                  </a:lnTo>
                  <a:lnTo>
                    <a:pt x="1318" y="4562"/>
                  </a:lnTo>
                  <a:lnTo>
                    <a:pt x="1318" y="4476"/>
                  </a:lnTo>
                  <a:cubicBezTo>
                    <a:pt x="1318" y="4129"/>
                    <a:pt x="1172" y="3796"/>
                    <a:pt x="917" y="3564"/>
                  </a:cubicBezTo>
                  <a:cubicBezTo>
                    <a:pt x="530" y="3211"/>
                    <a:pt x="306" y="2707"/>
                    <a:pt x="306" y="2183"/>
                  </a:cubicBezTo>
                  <a:cubicBezTo>
                    <a:pt x="304" y="1797"/>
                    <a:pt x="421" y="1428"/>
                    <a:pt x="643" y="1111"/>
                  </a:cubicBezTo>
                  <a:cubicBezTo>
                    <a:pt x="692" y="1042"/>
                    <a:pt x="674" y="947"/>
                    <a:pt x="604" y="898"/>
                  </a:cubicBezTo>
                  <a:cubicBezTo>
                    <a:pt x="579" y="880"/>
                    <a:pt x="548" y="871"/>
                    <a:pt x="518" y="871"/>
                  </a:cubicBezTo>
                  <a:cubicBezTo>
                    <a:pt x="470" y="871"/>
                    <a:pt x="422" y="894"/>
                    <a:pt x="393" y="936"/>
                  </a:cubicBezTo>
                  <a:cubicBezTo>
                    <a:pt x="135" y="1304"/>
                    <a:pt x="0" y="1735"/>
                    <a:pt x="0" y="2183"/>
                  </a:cubicBezTo>
                  <a:cubicBezTo>
                    <a:pt x="2" y="2793"/>
                    <a:pt x="262" y="3379"/>
                    <a:pt x="714" y="3790"/>
                  </a:cubicBezTo>
                  <a:cubicBezTo>
                    <a:pt x="903" y="3963"/>
                    <a:pt x="1012" y="4214"/>
                    <a:pt x="1012" y="4476"/>
                  </a:cubicBezTo>
                  <a:lnTo>
                    <a:pt x="1012" y="4562"/>
                  </a:lnTo>
                  <a:lnTo>
                    <a:pt x="956" y="4562"/>
                  </a:lnTo>
                  <a:cubicBezTo>
                    <a:pt x="872" y="4562"/>
                    <a:pt x="805" y="4631"/>
                    <a:pt x="805" y="4715"/>
                  </a:cubicBezTo>
                  <a:lnTo>
                    <a:pt x="805" y="5121"/>
                  </a:lnTo>
                  <a:cubicBezTo>
                    <a:pt x="728" y="5082"/>
                    <a:pt x="644" y="5062"/>
                    <a:pt x="555" y="5062"/>
                  </a:cubicBezTo>
                  <a:cubicBezTo>
                    <a:pt x="250" y="5062"/>
                    <a:pt x="0" y="5310"/>
                    <a:pt x="0" y="5616"/>
                  </a:cubicBezTo>
                  <a:lnTo>
                    <a:pt x="0" y="6211"/>
                  </a:lnTo>
                  <a:cubicBezTo>
                    <a:pt x="0" y="6375"/>
                    <a:pt x="40" y="6537"/>
                    <a:pt x="117" y="6680"/>
                  </a:cubicBezTo>
                  <a:lnTo>
                    <a:pt x="885" y="8131"/>
                  </a:lnTo>
                  <a:cubicBezTo>
                    <a:pt x="921" y="8198"/>
                    <a:pt x="941" y="8277"/>
                    <a:pt x="941" y="8353"/>
                  </a:cubicBezTo>
                  <a:lnTo>
                    <a:pt x="928" y="8699"/>
                  </a:lnTo>
                  <a:lnTo>
                    <a:pt x="759" y="8699"/>
                  </a:lnTo>
                  <a:cubicBezTo>
                    <a:pt x="586" y="8699"/>
                    <a:pt x="444" y="8839"/>
                    <a:pt x="444" y="9012"/>
                  </a:cubicBezTo>
                  <a:lnTo>
                    <a:pt x="444" y="10091"/>
                  </a:lnTo>
                  <a:cubicBezTo>
                    <a:pt x="444" y="10264"/>
                    <a:pt x="586" y="10406"/>
                    <a:pt x="759" y="10406"/>
                  </a:cubicBezTo>
                  <a:lnTo>
                    <a:pt x="1589" y="10406"/>
                  </a:lnTo>
                  <a:cubicBezTo>
                    <a:pt x="1673" y="10406"/>
                    <a:pt x="1740" y="10337"/>
                    <a:pt x="1740" y="10253"/>
                  </a:cubicBezTo>
                  <a:cubicBezTo>
                    <a:pt x="1740" y="10170"/>
                    <a:pt x="1673" y="10100"/>
                    <a:pt x="1589" y="10100"/>
                  </a:cubicBezTo>
                  <a:lnTo>
                    <a:pt x="759" y="10100"/>
                  </a:lnTo>
                  <a:cubicBezTo>
                    <a:pt x="754" y="10100"/>
                    <a:pt x="750" y="10097"/>
                    <a:pt x="750" y="10091"/>
                  </a:cubicBezTo>
                  <a:lnTo>
                    <a:pt x="750" y="9012"/>
                  </a:lnTo>
                  <a:cubicBezTo>
                    <a:pt x="750" y="9007"/>
                    <a:pt x="754" y="9003"/>
                    <a:pt x="759" y="9003"/>
                  </a:cubicBezTo>
                  <a:lnTo>
                    <a:pt x="3542" y="9003"/>
                  </a:lnTo>
                  <a:cubicBezTo>
                    <a:pt x="3548" y="9003"/>
                    <a:pt x="3551" y="9007"/>
                    <a:pt x="3551" y="9012"/>
                  </a:cubicBezTo>
                  <a:lnTo>
                    <a:pt x="3551" y="10091"/>
                  </a:lnTo>
                  <a:cubicBezTo>
                    <a:pt x="3551" y="10097"/>
                    <a:pt x="3548" y="10100"/>
                    <a:pt x="3542" y="10100"/>
                  </a:cubicBezTo>
                  <a:lnTo>
                    <a:pt x="2177" y="10100"/>
                  </a:lnTo>
                  <a:cubicBezTo>
                    <a:pt x="2093" y="10100"/>
                    <a:pt x="2026" y="10170"/>
                    <a:pt x="2026" y="10253"/>
                  </a:cubicBezTo>
                  <a:cubicBezTo>
                    <a:pt x="2026" y="10337"/>
                    <a:pt x="2093" y="10406"/>
                    <a:pt x="2177" y="10406"/>
                  </a:cubicBezTo>
                  <a:lnTo>
                    <a:pt x="3542" y="10406"/>
                  </a:lnTo>
                  <a:cubicBezTo>
                    <a:pt x="3715" y="10406"/>
                    <a:pt x="3857" y="10264"/>
                    <a:pt x="3857" y="10091"/>
                  </a:cubicBezTo>
                  <a:lnTo>
                    <a:pt x="3857" y="9012"/>
                  </a:lnTo>
                  <a:cubicBezTo>
                    <a:pt x="3857" y="8839"/>
                    <a:pt x="3715" y="8699"/>
                    <a:pt x="3542" y="8699"/>
                  </a:cubicBezTo>
                  <a:lnTo>
                    <a:pt x="3402" y="8699"/>
                  </a:lnTo>
                  <a:lnTo>
                    <a:pt x="3413" y="8510"/>
                  </a:lnTo>
                  <a:cubicBezTo>
                    <a:pt x="3415" y="8508"/>
                    <a:pt x="3415" y="8504"/>
                    <a:pt x="3415" y="8501"/>
                  </a:cubicBezTo>
                  <a:cubicBezTo>
                    <a:pt x="3415" y="8355"/>
                    <a:pt x="3478" y="8218"/>
                    <a:pt x="3593" y="8126"/>
                  </a:cubicBezTo>
                  <a:lnTo>
                    <a:pt x="3706" y="8033"/>
                  </a:lnTo>
                  <a:cubicBezTo>
                    <a:pt x="3955" y="7833"/>
                    <a:pt x="4126" y="7549"/>
                    <a:pt x="4192" y="7236"/>
                  </a:cubicBezTo>
                  <a:lnTo>
                    <a:pt x="4299" y="6706"/>
                  </a:lnTo>
                  <a:cubicBezTo>
                    <a:pt x="4330" y="6557"/>
                    <a:pt x="4348" y="6404"/>
                    <a:pt x="4354" y="6251"/>
                  </a:cubicBezTo>
                  <a:cubicBezTo>
                    <a:pt x="4356" y="6167"/>
                    <a:pt x="4290" y="6096"/>
                    <a:pt x="4206" y="6093"/>
                  </a:cubicBezTo>
                  <a:cubicBezTo>
                    <a:pt x="4205" y="6093"/>
                    <a:pt x="4204" y="6093"/>
                    <a:pt x="4203" y="6093"/>
                  </a:cubicBezTo>
                  <a:cubicBezTo>
                    <a:pt x="4121" y="6093"/>
                    <a:pt x="4052" y="6157"/>
                    <a:pt x="4050" y="6240"/>
                  </a:cubicBezTo>
                  <a:cubicBezTo>
                    <a:pt x="4044" y="6377"/>
                    <a:pt x="4028" y="6513"/>
                    <a:pt x="4001" y="6646"/>
                  </a:cubicBezTo>
                  <a:lnTo>
                    <a:pt x="3892" y="7176"/>
                  </a:lnTo>
                  <a:cubicBezTo>
                    <a:pt x="3842" y="7419"/>
                    <a:pt x="3708" y="7640"/>
                    <a:pt x="3515" y="7796"/>
                  </a:cubicBezTo>
                  <a:lnTo>
                    <a:pt x="3400" y="7889"/>
                  </a:lnTo>
                  <a:cubicBezTo>
                    <a:pt x="3216" y="8038"/>
                    <a:pt x="3111" y="8260"/>
                    <a:pt x="3109" y="8497"/>
                  </a:cubicBezTo>
                  <a:lnTo>
                    <a:pt x="3096" y="8699"/>
                  </a:lnTo>
                  <a:lnTo>
                    <a:pt x="1232" y="8699"/>
                  </a:lnTo>
                  <a:lnTo>
                    <a:pt x="1247" y="8362"/>
                  </a:lnTo>
                  <a:cubicBezTo>
                    <a:pt x="1247" y="8360"/>
                    <a:pt x="1247" y="8359"/>
                    <a:pt x="1247" y="8357"/>
                  </a:cubicBezTo>
                  <a:cubicBezTo>
                    <a:pt x="1247" y="8228"/>
                    <a:pt x="1214" y="8100"/>
                    <a:pt x="1154" y="7987"/>
                  </a:cubicBezTo>
                  <a:lnTo>
                    <a:pt x="386" y="6538"/>
                  </a:lnTo>
                  <a:cubicBezTo>
                    <a:pt x="333" y="6438"/>
                    <a:pt x="304" y="6326"/>
                    <a:pt x="304" y="6211"/>
                  </a:cubicBezTo>
                  <a:lnTo>
                    <a:pt x="304" y="5616"/>
                  </a:lnTo>
                  <a:cubicBezTo>
                    <a:pt x="304" y="5477"/>
                    <a:pt x="417" y="5366"/>
                    <a:pt x="553" y="5366"/>
                  </a:cubicBezTo>
                  <a:cubicBezTo>
                    <a:pt x="692" y="5366"/>
                    <a:pt x="805" y="5477"/>
                    <a:pt x="805" y="5616"/>
                  </a:cubicBezTo>
                  <a:cubicBezTo>
                    <a:pt x="805" y="5774"/>
                    <a:pt x="828" y="5932"/>
                    <a:pt x="876" y="6083"/>
                  </a:cubicBezTo>
                  <a:lnTo>
                    <a:pt x="1023" y="6553"/>
                  </a:lnTo>
                  <a:cubicBezTo>
                    <a:pt x="1065" y="6688"/>
                    <a:pt x="1141" y="6812"/>
                    <a:pt x="1243" y="6910"/>
                  </a:cubicBezTo>
                  <a:lnTo>
                    <a:pt x="1553" y="7210"/>
                  </a:lnTo>
                  <a:cubicBezTo>
                    <a:pt x="1720" y="7372"/>
                    <a:pt x="1938" y="7456"/>
                    <a:pt x="2158" y="7456"/>
                  </a:cubicBezTo>
                  <a:cubicBezTo>
                    <a:pt x="2301" y="7456"/>
                    <a:pt x="2445" y="7421"/>
                    <a:pt x="2577" y="7348"/>
                  </a:cubicBezTo>
                  <a:lnTo>
                    <a:pt x="2941" y="7146"/>
                  </a:lnTo>
                  <a:cubicBezTo>
                    <a:pt x="3067" y="7079"/>
                    <a:pt x="3167" y="6977"/>
                    <a:pt x="3236" y="6853"/>
                  </a:cubicBezTo>
                  <a:lnTo>
                    <a:pt x="3460" y="6446"/>
                  </a:lnTo>
                  <a:cubicBezTo>
                    <a:pt x="3520" y="6336"/>
                    <a:pt x="3551" y="6213"/>
                    <a:pt x="3551" y="6087"/>
                  </a:cubicBezTo>
                  <a:lnTo>
                    <a:pt x="3551" y="5210"/>
                  </a:lnTo>
                  <a:cubicBezTo>
                    <a:pt x="3551" y="5071"/>
                    <a:pt x="3664" y="4960"/>
                    <a:pt x="3801" y="4960"/>
                  </a:cubicBezTo>
                  <a:cubicBezTo>
                    <a:pt x="3939" y="4960"/>
                    <a:pt x="4050" y="5071"/>
                    <a:pt x="4050" y="5210"/>
                  </a:cubicBezTo>
                  <a:lnTo>
                    <a:pt x="4050" y="5645"/>
                  </a:lnTo>
                  <a:cubicBezTo>
                    <a:pt x="4050" y="5729"/>
                    <a:pt x="4119" y="5798"/>
                    <a:pt x="4203" y="5798"/>
                  </a:cubicBezTo>
                  <a:cubicBezTo>
                    <a:pt x="4287" y="5798"/>
                    <a:pt x="4356" y="5729"/>
                    <a:pt x="4356" y="5645"/>
                  </a:cubicBezTo>
                  <a:lnTo>
                    <a:pt x="4356" y="5210"/>
                  </a:lnTo>
                  <a:cubicBezTo>
                    <a:pt x="4356" y="4904"/>
                    <a:pt x="4106" y="4655"/>
                    <a:pt x="3801" y="4655"/>
                  </a:cubicBezTo>
                  <a:cubicBezTo>
                    <a:pt x="3711" y="4655"/>
                    <a:pt x="3626" y="4677"/>
                    <a:pt x="3551" y="4715"/>
                  </a:cubicBezTo>
                  <a:cubicBezTo>
                    <a:pt x="3551" y="4631"/>
                    <a:pt x="3484" y="4562"/>
                    <a:pt x="3398" y="4562"/>
                  </a:cubicBezTo>
                  <a:lnTo>
                    <a:pt x="3342" y="4562"/>
                  </a:lnTo>
                  <a:lnTo>
                    <a:pt x="3342" y="4476"/>
                  </a:lnTo>
                  <a:cubicBezTo>
                    <a:pt x="3344" y="4214"/>
                    <a:pt x="3453" y="3963"/>
                    <a:pt x="3646" y="3786"/>
                  </a:cubicBezTo>
                  <a:cubicBezTo>
                    <a:pt x="4097" y="3375"/>
                    <a:pt x="4356" y="2789"/>
                    <a:pt x="4356" y="2179"/>
                  </a:cubicBezTo>
                  <a:cubicBezTo>
                    <a:pt x="4356" y="1591"/>
                    <a:pt x="4125" y="1040"/>
                    <a:pt x="3708" y="629"/>
                  </a:cubicBezTo>
                  <a:cubicBezTo>
                    <a:pt x="3296" y="222"/>
                    <a:pt x="2752" y="0"/>
                    <a:pt x="21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3"/>
          <p:cNvSpPr txBox="1">
            <a:spLocks noGrp="1"/>
          </p:cNvSpPr>
          <p:nvPr>
            <p:ph type="title"/>
          </p:nvPr>
        </p:nvSpPr>
        <p:spPr>
          <a:xfrm>
            <a:off x="697500" y="555700"/>
            <a:ext cx="7749000" cy="561600"/>
          </a:xfrm>
          <a:prstGeom prst="rect">
            <a:avLst/>
          </a:prstGeom>
        </p:spPr>
        <p:txBody>
          <a:bodyPr spcFirstLastPara="1" wrap="square" lIns="91425" tIns="45700" rIns="91425" bIns="45700" anchor="b" anchorCtr="0">
            <a:noAutofit/>
          </a:bodyPr>
          <a:lstStyle/>
          <a:p>
            <a:pPr lvl="0"/>
            <a:r>
              <a:rPr lang="en-US" dirty="0"/>
              <a:t>Unique Selling Points</a:t>
            </a:r>
            <a:endParaRPr dirty="0"/>
          </a:p>
        </p:txBody>
      </p:sp>
      <p:grpSp>
        <p:nvGrpSpPr>
          <p:cNvPr id="356" name="Google Shape;356;p33"/>
          <p:cNvGrpSpPr/>
          <p:nvPr/>
        </p:nvGrpSpPr>
        <p:grpSpPr>
          <a:xfrm>
            <a:off x="1638403" y="1227025"/>
            <a:ext cx="1158000" cy="1158000"/>
            <a:chOff x="2143949" y="1521974"/>
            <a:chExt cx="1158000" cy="1158000"/>
          </a:xfrm>
        </p:grpSpPr>
        <p:sp>
          <p:nvSpPr>
            <p:cNvPr id="357" name="Google Shape;357;p33"/>
            <p:cNvSpPr/>
            <p:nvPr/>
          </p:nvSpPr>
          <p:spPr>
            <a:xfrm>
              <a:off x="2143949" y="1521974"/>
              <a:ext cx="1158000" cy="1158000"/>
            </a:xfrm>
            <a:prstGeom prst="ellipse">
              <a:avLst/>
            </a:prstGeom>
            <a:no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8" name="Google Shape;358;p33"/>
            <p:cNvSpPr/>
            <p:nvPr/>
          </p:nvSpPr>
          <p:spPr>
            <a:xfrm>
              <a:off x="2242499" y="1620511"/>
              <a:ext cx="960900" cy="9609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359" name="Google Shape;359;p33"/>
          <p:cNvGrpSpPr/>
          <p:nvPr/>
        </p:nvGrpSpPr>
        <p:grpSpPr>
          <a:xfrm>
            <a:off x="5893348" y="1319425"/>
            <a:ext cx="1158000" cy="1158000"/>
            <a:chOff x="5944642" y="1521974"/>
            <a:chExt cx="1158000" cy="1158000"/>
          </a:xfrm>
        </p:grpSpPr>
        <p:sp>
          <p:nvSpPr>
            <p:cNvPr id="360" name="Google Shape;360;p33"/>
            <p:cNvSpPr/>
            <p:nvPr/>
          </p:nvSpPr>
          <p:spPr>
            <a:xfrm>
              <a:off x="5944642" y="1521974"/>
              <a:ext cx="1158000" cy="1158000"/>
            </a:xfrm>
            <a:prstGeom prst="ellipse">
              <a:avLst/>
            </a:prstGeom>
            <a:no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1" name="Google Shape;361;p33"/>
            <p:cNvSpPr/>
            <p:nvPr/>
          </p:nvSpPr>
          <p:spPr>
            <a:xfrm>
              <a:off x="6043192" y="1620511"/>
              <a:ext cx="960900" cy="960900"/>
            </a:xfrm>
            <a:prstGeom prst="ellipse">
              <a:avLst/>
            </a:prstGeom>
            <a:gradFill>
              <a:gsLst>
                <a:gs pos="0">
                  <a:schemeClr val="accent2"/>
                </a:gs>
                <a:gs pos="100000">
                  <a:schemeClr val="accent5"/>
                </a:gs>
              </a:gsLst>
              <a:lin ang="270000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364" name="Google Shape;364;p33"/>
          <p:cNvSpPr txBox="1"/>
          <p:nvPr/>
        </p:nvSpPr>
        <p:spPr>
          <a:xfrm rot="-5400000">
            <a:off x="-316156" y="1042375"/>
            <a:ext cx="1342800" cy="369300"/>
          </a:xfrm>
          <a:prstGeom prst="rect">
            <a:avLst/>
          </a:prstGeom>
          <a:noFill/>
          <a:ln>
            <a:noFill/>
          </a:ln>
        </p:spPr>
        <p:txBody>
          <a:bodyPr spcFirstLastPara="1" wrap="square" lIns="91425" tIns="91425" rIns="91425" bIns="91425" anchor="t" anchorCtr="0">
            <a:spAutoFit/>
          </a:bodyPr>
          <a:lstStyle/>
          <a:p>
            <a:pPr marL="114300" marR="0" lvl="0" indent="0" algn="l" rtl="0">
              <a:lnSpc>
                <a:spcPct val="100000"/>
              </a:lnSpc>
              <a:spcBef>
                <a:spcPts val="0"/>
              </a:spcBef>
              <a:spcAft>
                <a:spcPts val="0"/>
              </a:spcAft>
              <a:buClr>
                <a:srgbClr val="000000"/>
              </a:buClr>
              <a:buSzPts val="1800"/>
              <a:buFont typeface="Arial"/>
              <a:buNone/>
            </a:pPr>
            <a:r>
              <a:rPr lang="en" sz="1200" b="0" i="0" u="none" strike="noStrike" cap="none">
                <a:solidFill>
                  <a:schemeClr val="dk2"/>
                </a:solidFill>
                <a:latin typeface="Inter Light"/>
                <a:ea typeface="Inter Light"/>
                <a:cs typeface="Inter Light"/>
                <a:sym typeface="Inter Light"/>
              </a:rPr>
              <a:t>Business Plan</a:t>
            </a:r>
            <a:endParaRPr sz="1200">
              <a:solidFill>
                <a:schemeClr val="dk2"/>
              </a:solidFill>
              <a:latin typeface="Inter Light"/>
              <a:ea typeface="Inter Light"/>
              <a:cs typeface="Inter Light"/>
              <a:sym typeface="Inter Light"/>
            </a:endParaRPr>
          </a:p>
        </p:txBody>
      </p:sp>
      <p:grpSp>
        <p:nvGrpSpPr>
          <p:cNvPr id="365" name="Google Shape;365;p33"/>
          <p:cNvGrpSpPr/>
          <p:nvPr/>
        </p:nvGrpSpPr>
        <p:grpSpPr>
          <a:xfrm>
            <a:off x="2016230" y="1521974"/>
            <a:ext cx="402346" cy="561611"/>
            <a:chOff x="4851254" y="1693645"/>
            <a:chExt cx="241012" cy="336395"/>
          </a:xfrm>
        </p:grpSpPr>
        <p:sp>
          <p:nvSpPr>
            <p:cNvPr id="366" name="Google Shape;366;p33"/>
            <p:cNvSpPr/>
            <p:nvPr/>
          </p:nvSpPr>
          <p:spPr>
            <a:xfrm>
              <a:off x="4851254" y="1693645"/>
              <a:ext cx="241012" cy="336395"/>
            </a:xfrm>
            <a:custGeom>
              <a:avLst/>
              <a:gdLst/>
              <a:ahLst/>
              <a:cxnLst/>
              <a:rect l="l" t="t" r="r" b="b"/>
              <a:pathLst>
                <a:path w="7449" h="10397" extrusionOk="0">
                  <a:moveTo>
                    <a:pt x="4026" y="1580"/>
                  </a:moveTo>
                  <a:lnTo>
                    <a:pt x="4228" y="2306"/>
                  </a:lnTo>
                  <a:cubicBezTo>
                    <a:pt x="4267" y="2443"/>
                    <a:pt x="4349" y="2565"/>
                    <a:pt x="4461" y="2652"/>
                  </a:cubicBezTo>
                  <a:lnTo>
                    <a:pt x="4809" y="2923"/>
                  </a:lnTo>
                  <a:cubicBezTo>
                    <a:pt x="4902" y="2994"/>
                    <a:pt x="4962" y="3098"/>
                    <a:pt x="4975" y="3214"/>
                  </a:cubicBezTo>
                  <a:lnTo>
                    <a:pt x="5013" y="3509"/>
                  </a:lnTo>
                  <a:cubicBezTo>
                    <a:pt x="4967" y="3497"/>
                    <a:pt x="4922" y="3487"/>
                    <a:pt x="4875" y="3482"/>
                  </a:cubicBezTo>
                  <a:lnTo>
                    <a:pt x="4840" y="3358"/>
                  </a:lnTo>
                  <a:cubicBezTo>
                    <a:pt x="4822" y="3291"/>
                    <a:pt x="4760" y="3247"/>
                    <a:pt x="4693" y="3247"/>
                  </a:cubicBezTo>
                  <a:cubicBezTo>
                    <a:pt x="4680" y="3247"/>
                    <a:pt x="4666" y="3249"/>
                    <a:pt x="4653" y="3253"/>
                  </a:cubicBezTo>
                  <a:cubicBezTo>
                    <a:pt x="4572" y="3276"/>
                    <a:pt x="4525" y="3360"/>
                    <a:pt x="4547" y="3440"/>
                  </a:cubicBezTo>
                  <a:lnTo>
                    <a:pt x="4753" y="4172"/>
                  </a:lnTo>
                  <a:cubicBezTo>
                    <a:pt x="4771" y="4236"/>
                    <a:pt x="4733" y="4303"/>
                    <a:pt x="4667" y="4321"/>
                  </a:cubicBezTo>
                  <a:cubicBezTo>
                    <a:pt x="4656" y="4324"/>
                    <a:pt x="4645" y="4326"/>
                    <a:pt x="4634" y="4326"/>
                  </a:cubicBezTo>
                  <a:cubicBezTo>
                    <a:pt x="4581" y="4326"/>
                    <a:pt x="4533" y="4291"/>
                    <a:pt x="4518" y="4237"/>
                  </a:cubicBezTo>
                  <a:lnTo>
                    <a:pt x="4314" y="3506"/>
                  </a:lnTo>
                  <a:cubicBezTo>
                    <a:pt x="4294" y="3440"/>
                    <a:pt x="4234" y="3396"/>
                    <a:pt x="4169" y="3396"/>
                  </a:cubicBezTo>
                  <a:cubicBezTo>
                    <a:pt x="4155" y="3396"/>
                    <a:pt x="4140" y="3398"/>
                    <a:pt x="4126" y="3402"/>
                  </a:cubicBezTo>
                  <a:cubicBezTo>
                    <a:pt x="4045" y="3424"/>
                    <a:pt x="3997" y="3507"/>
                    <a:pt x="4021" y="3589"/>
                  </a:cubicBezTo>
                  <a:lnTo>
                    <a:pt x="4283" y="4527"/>
                  </a:lnTo>
                  <a:cubicBezTo>
                    <a:pt x="4301" y="4592"/>
                    <a:pt x="4263" y="4660"/>
                    <a:pt x="4199" y="4676"/>
                  </a:cubicBezTo>
                  <a:cubicBezTo>
                    <a:pt x="4187" y="4680"/>
                    <a:pt x="4176" y="4681"/>
                    <a:pt x="4164" y="4681"/>
                  </a:cubicBezTo>
                  <a:cubicBezTo>
                    <a:pt x="4112" y="4681"/>
                    <a:pt x="4065" y="4646"/>
                    <a:pt x="4050" y="4592"/>
                  </a:cubicBezTo>
                  <a:lnTo>
                    <a:pt x="3786" y="3655"/>
                  </a:lnTo>
                  <a:cubicBezTo>
                    <a:pt x="3768" y="3587"/>
                    <a:pt x="3707" y="3543"/>
                    <a:pt x="3641" y="3543"/>
                  </a:cubicBezTo>
                  <a:cubicBezTo>
                    <a:pt x="3627" y="3543"/>
                    <a:pt x="3613" y="3545"/>
                    <a:pt x="3599" y="3549"/>
                  </a:cubicBezTo>
                  <a:cubicBezTo>
                    <a:pt x="3517" y="3571"/>
                    <a:pt x="3469" y="3655"/>
                    <a:pt x="3493" y="3737"/>
                  </a:cubicBezTo>
                  <a:lnTo>
                    <a:pt x="3666" y="4350"/>
                  </a:lnTo>
                  <a:cubicBezTo>
                    <a:pt x="3684" y="4416"/>
                    <a:pt x="3646" y="4481"/>
                    <a:pt x="3580" y="4499"/>
                  </a:cubicBezTo>
                  <a:cubicBezTo>
                    <a:pt x="3569" y="4503"/>
                    <a:pt x="3558" y="4504"/>
                    <a:pt x="3547" y="4504"/>
                  </a:cubicBezTo>
                  <a:cubicBezTo>
                    <a:pt x="3495" y="4504"/>
                    <a:pt x="3446" y="4470"/>
                    <a:pt x="3431" y="4416"/>
                  </a:cubicBezTo>
                  <a:lnTo>
                    <a:pt x="3258" y="3802"/>
                  </a:lnTo>
                  <a:cubicBezTo>
                    <a:pt x="3240" y="3735"/>
                    <a:pt x="3180" y="3691"/>
                    <a:pt x="3114" y="3691"/>
                  </a:cubicBezTo>
                  <a:cubicBezTo>
                    <a:pt x="3099" y="3691"/>
                    <a:pt x="3085" y="3693"/>
                    <a:pt x="3071" y="3697"/>
                  </a:cubicBezTo>
                  <a:cubicBezTo>
                    <a:pt x="2991" y="3719"/>
                    <a:pt x="2943" y="3802"/>
                    <a:pt x="2965" y="3884"/>
                  </a:cubicBezTo>
                  <a:lnTo>
                    <a:pt x="3069" y="4252"/>
                  </a:lnTo>
                  <a:cubicBezTo>
                    <a:pt x="3087" y="4316"/>
                    <a:pt x="3049" y="4383"/>
                    <a:pt x="2985" y="4401"/>
                  </a:cubicBezTo>
                  <a:cubicBezTo>
                    <a:pt x="2974" y="4404"/>
                    <a:pt x="2963" y="4406"/>
                    <a:pt x="2952" y="4406"/>
                  </a:cubicBezTo>
                  <a:cubicBezTo>
                    <a:pt x="2898" y="4406"/>
                    <a:pt x="2849" y="4370"/>
                    <a:pt x="2834" y="4316"/>
                  </a:cubicBezTo>
                  <a:lnTo>
                    <a:pt x="2610" y="3515"/>
                  </a:lnTo>
                  <a:cubicBezTo>
                    <a:pt x="2576" y="3393"/>
                    <a:pt x="2579" y="3265"/>
                    <a:pt x="2618" y="3143"/>
                  </a:cubicBezTo>
                  <a:lnTo>
                    <a:pt x="2785" y="2630"/>
                  </a:lnTo>
                  <a:cubicBezTo>
                    <a:pt x="2836" y="2474"/>
                    <a:pt x="2840" y="2308"/>
                    <a:pt x="2796" y="2150"/>
                  </a:cubicBezTo>
                  <a:lnTo>
                    <a:pt x="2738" y="1940"/>
                  </a:lnTo>
                  <a:lnTo>
                    <a:pt x="4026" y="1580"/>
                  </a:lnTo>
                  <a:close/>
                  <a:moveTo>
                    <a:pt x="2388" y="3848"/>
                  </a:moveTo>
                  <a:lnTo>
                    <a:pt x="2467" y="4126"/>
                  </a:lnTo>
                  <a:cubicBezTo>
                    <a:pt x="2288" y="4221"/>
                    <a:pt x="2173" y="4408"/>
                    <a:pt x="2173" y="4614"/>
                  </a:cubicBezTo>
                  <a:lnTo>
                    <a:pt x="2173" y="5450"/>
                  </a:lnTo>
                  <a:lnTo>
                    <a:pt x="1890" y="5450"/>
                  </a:lnTo>
                  <a:lnTo>
                    <a:pt x="1890" y="4614"/>
                  </a:lnTo>
                  <a:lnTo>
                    <a:pt x="1888" y="4614"/>
                  </a:lnTo>
                  <a:cubicBezTo>
                    <a:pt x="1888" y="4281"/>
                    <a:pt x="2090" y="3981"/>
                    <a:pt x="2388" y="3848"/>
                  </a:cubicBezTo>
                  <a:close/>
                  <a:moveTo>
                    <a:pt x="2554" y="4436"/>
                  </a:moveTo>
                  <a:cubicBezTo>
                    <a:pt x="2618" y="4605"/>
                    <a:pt x="2781" y="4711"/>
                    <a:pt x="2953" y="4711"/>
                  </a:cubicBezTo>
                  <a:cubicBezTo>
                    <a:pt x="3040" y="4711"/>
                    <a:pt x="3129" y="4683"/>
                    <a:pt x="3202" y="4630"/>
                  </a:cubicBezTo>
                  <a:cubicBezTo>
                    <a:pt x="3278" y="4740"/>
                    <a:pt x="3408" y="4811"/>
                    <a:pt x="3548" y="4811"/>
                  </a:cubicBezTo>
                  <a:cubicBezTo>
                    <a:pt x="3630" y="4811"/>
                    <a:pt x="3711" y="4787"/>
                    <a:pt x="3781" y="4741"/>
                  </a:cubicBezTo>
                  <a:cubicBezTo>
                    <a:pt x="3852" y="4892"/>
                    <a:pt x="4004" y="4987"/>
                    <a:pt x="4167" y="4987"/>
                  </a:cubicBezTo>
                  <a:cubicBezTo>
                    <a:pt x="4205" y="4987"/>
                    <a:pt x="4243" y="4981"/>
                    <a:pt x="4281" y="4971"/>
                  </a:cubicBezTo>
                  <a:cubicBezTo>
                    <a:pt x="4447" y="4924"/>
                    <a:pt x="4561" y="4787"/>
                    <a:pt x="4587" y="4629"/>
                  </a:cubicBezTo>
                  <a:cubicBezTo>
                    <a:pt x="4603" y="4630"/>
                    <a:pt x="4619" y="4631"/>
                    <a:pt x="4635" y="4631"/>
                  </a:cubicBezTo>
                  <a:cubicBezTo>
                    <a:pt x="4674" y="4631"/>
                    <a:pt x="4713" y="4626"/>
                    <a:pt x="4751" y="4616"/>
                  </a:cubicBezTo>
                  <a:cubicBezTo>
                    <a:pt x="4825" y="4594"/>
                    <a:pt x="4891" y="4554"/>
                    <a:pt x="4944" y="4499"/>
                  </a:cubicBezTo>
                  <a:cubicBezTo>
                    <a:pt x="4962" y="4534"/>
                    <a:pt x="4971" y="4574"/>
                    <a:pt x="4971" y="4614"/>
                  </a:cubicBezTo>
                  <a:lnTo>
                    <a:pt x="4971" y="5450"/>
                  </a:lnTo>
                  <a:lnTo>
                    <a:pt x="2477" y="5450"/>
                  </a:lnTo>
                  <a:lnTo>
                    <a:pt x="2477" y="4614"/>
                  </a:lnTo>
                  <a:cubicBezTo>
                    <a:pt x="2477" y="4545"/>
                    <a:pt x="2507" y="4481"/>
                    <a:pt x="2554" y="4436"/>
                  </a:cubicBezTo>
                  <a:close/>
                  <a:moveTo>
                    <a:pt x="4969" y="3813"/>
                  </a:moveTo>
                  <a:lnTo>
                    <a:pt x="4969" y="3813"/>
                  </a:lnTo>
                  <a:cubicBezTo>
                    <a:pt x="5311" y="3921"/>
                    <a:pt x="5561" y="4245"/>
                    <a:pt x="5561" y="4614"/>
                  </a:cubicBezTo>
                  <a:lnTo>
                    <a:pt x="5561" y="5450"/>
                  </a:lnTo>
                  <a:lnTo>
                    <a:pt x="5277" y="5450"/>
                  </a:lnTo>
                  <a:lnTo>
                    <a:pt x="5277" y="4614"/>
                  </a:lnTo>
                  <a:cubicBezTo>
                    <a:pt x="5277" y="4441"/>
                    <a:pt x="5197" y="4281"/>
                    <a:pt x="5060" y="4177"/>
                  </a:cubicBezTo>
                  <a:cubicBezTo>
                    <a:pt x="5058" y="4148"/>
                    <a:pt x="5053" y="4119"/>
                    <a:pt x="5046" y="4090"/>
                  </a:cubicBezTo>
                  <a:lnTo>
                    <a:pt x="4969" y="3813"/>
                  </a:lnTo>
                  <a:close/>
                  <a:moveTo>
                    <a:pt x="3724" y="8100"/>
                  </a:moveTo>
                  <a:cubicBezTo>
                    <a:pt x="3970" y="8100"/>
                    <a:pt x="4172" y="8300"/>
                    <a:pt x="4172" y="8547"/>
                  </a:cubicBezTo>
                  <a:cubicBezTo>
                    <a:pt x="4172" y="8793"/>
                    <a:pt x="3970" y="8993"/>
                    <a:pt x="3724" y="8993"/>
                  </a:cubicBezTo>
                  <a:cubicBezTo>
                    <a:pt x="3479" y="8993"/>
                    <a:pt x="3278" y="8793"/>
                    <a:pt x="3278" y="8547"/>
                  </a:cubicBezTo>
                  <a:cubicBezTo>
                    <a:pt x="3278" y="8300"/>
                    <a:pt x="3479" y="8100"/>
                    <a:pt x="3724" y="8100"/>
                  </a:cubicBezTo>
                  <a:close/>
                  <a:moveTo>
                    <a:pt x="1930" y="0"/>
                  </a:moveTo>
                  <a:cubicBezTo>
                    <a:pt x="1846" y="0"/>
                    <a:pt x="1769" y="38"/>
                    <a:pt x="1717" y="106"/>
                  </a:cubicBezTo>
                  <a:cubicBezTo>
                    <a:pt x="1666" y="173"/>
                    <a:pt x="1651" y="257"/>
                    <a:pt x="1673" y="339"/>
                  </a:cubicBezTo>
                  <a:lnTo>
                    <a:pt x="2095" y="1844"/>
                  </a:lnTo>
                  <a:cubicBezTo>
                    <a:pt x="2128" y="1962"/>
                    <a:pt x="2235" y="2039"/>
                    <a:pt x="2352" y="2039"/>
                  </a:cubicBezTo>
                  <a:cubicBezTo>
                    <a:pt x="2376" y="2039"/>
                    <a:pt x="2401" y="2035"/>
                    <a:pt x="2425" y="2030"/>
                  </a:cubicBezTo>
                  <a:lnTo>
                    <a:pt x="2445" y="2024"/>
                  </a:lnTo>
                  <a:lnTo>
                    <a:pt x="2503" y="2232"/>
                  </a:lnTo>
                  <a:cubicBezTo>
                    <a:pt x="2530" y="2333"/>
                    <a:pt x="2528" y="2437"/>
                    <a:pt x="2496" y="2537"/>
                  </a:cubicBezTo>
                  <a:lnTo>
                    <a:pt x="2328" y="3051"/>
                  </a:lnTo>
                  <a:cubicBezTo>
                    <a:pt x="2275" y="3214"/>
                    <a:pt x="2268" y="3386"/>
                    <a:pt x="2306" y="3553"/>
                  </a:cubicBezTo>
                  <a:cubicBezTo>
                    <a:pt x="1875" y="3722"/>
                    <a:pt x="1584" y="4145"/>
                    <a:pt x="1584" y="4614"/>
                  </a:cubicBezTo>
                  <a:lnTo>
                    <a:pt x="1584" y="5450"/>
                  </a:lnTo>
                  <a:lnTo>
                    <a:pt x="492" y="5450"/>
                  </a:lnTo>
                  <a:cubicBezTo>
                    <a:pt x="221" y="5450"/>
                    <a:pt x="0" y="5670"/>
                    <a:pt x="0" y="5941"/>
                  </a:cubicBezTo>
                  <a:lnTo>
                    <a:pt x="0" y="7277"/>
                  </a:lnTo>
                  <a:cubicBezTo>
                    <a:pt x="0" y="7443"/>
                    <a:pt x="82" y="7594"/>
                    <a:pt x="215" y="7683"/>
                  </a:cubicBezTo>
                  <a:lnTo>
                    <a:pt x="215" y="9698"/>
                  </a:lnTo>
                  <a:cubicBezTo>
                    <a:pt x="215" y="10082"/>
                    <a:pt x="528" y="10397"/>
                    <a:pt x="914" y="10397"/>
                  </a:cubicBezTo>
                  <a:lnTo>
                    <a:pt x="1385" y="10397"/>
                  </a:lnTo>
                  <a:cubicBezTo>
                    <a:pt x="1471" y="10397"/>
                    <a:pt x="1538" y="10327"/>
                    <a:pt x="1538" y="10244"/>
                  </a:cubicBezTo>
                  <a:cubicBezTo>
                    <a:pt x="1538" y="10160"/>
                    <a:pt x="1469" y="10091"/>
                    <a:pt x="1385" y="10091"/>
                  </a:cubicBezTo>
                  <a:lnTo>
                    <a:pt x="914" y="10091"/>
                  </a:lnTo>
                  <a:cubicBezTo>
                    <a:pt x="696" y="10091"/>
                    <a:pt x="519" y="9914"/>
                    <a:pt x="519" y="9698"/>
                  </a:cubicBezTo>
                  <a:lnTo>
                    <a:pt x="519" y="7807"/>
                  </a:lnTo>
                  <a:lnTo>
                    <a:pt x="2980" y="8646"/>
                  </a:lnTo>
                  <a:cubicBezTo>
                    <a:pt x="3027" y="9013"/>
                    <a:pt x="3344" y="9299"/>
                    <a:pt x="3724" y="9299"/>
                  </a:cubicBezTo>
                  <a:cubicBezTo>
                    <a:pt x="4105" y="9299"/>
                    <a:pt x="4420" y="9013"/>
                    <a:pt x="4469" y="8646"/>
                  </a:cubicBezTo>
                  <a:lnTo>
                    <a:pt x="6928" y="7807"/>
                  </a:lnTo>
                  <a:lnTo>
                    <a:pt x="6928" y="9698"/>
                  </a:lnTo>
                  <a:cubicBezTo>
                    <a:pt x="6928" y="9914"/>
                    <a:pt x="6751" y="10091"/>
                    <a:pt x="6535" y="10091"/>
                  </a:cubicBezTo>
                  <a:lnTo>
                    <a:pt x="1975" y="10091"/>
                  </a:lnTo>
                  <a:cubicBezTo>
                    <a:pt x="1891" y="10091"/>
                    <a:pt x="1822" y="10160"/>
                    <a:pt x="1822" y="10244"/>
                  </a:cubicBezTo>
                  <a:cubicBezTo>
                    <a:pt x="1822" y="10327"/>
                    <a:pt x="1891" y="10397"/>
                    <a:pt x="1975" y="10397"/>
                  </a:cubicBezTo>
                  <a:lnTo>
                    <a:pt x="6535" y="10397"/>
                  </a:lnTo>
                  <a:cubicBezTo>
                    <a:pt x="6919" y="10397"/>
                    <a:pt x="7233" y="10082"/>
                    <a:pt x="7233" y="9698"/>
                  </a:cubicBezTo>
                  <a:lnTo>
                    <a:pt x="7233" y="7683"/>
                  </a:lnTo>
                  <a:cubicBezTo>
                    <a:pt x="7364" y="7594"/>
                    <a:pt x="7448" y="7443"/>
                    <a:pt x="7448" y="7277"/>
                  </a:cubicBezTo>
                  <a:lnTo>
                    <a:pt x="7448" y="6673"/>
                  </a:lnTo>
                  <a:cubicBezTo>
                    <a:pt x="7448" y="6589"/>
                    <a:pt x="7379" y="6520"/>
                    <a:pt x="7295" y="6520"/>
                  </a:cubicBezTo>
                  <a:cubicBezTo>
                    <a:pt x="7212" y="6520"/>
                    <a:pt x="7142" y="6589"/>
                    <a:pt x="7142" y="6673"/>
                  </a:cubicBezTo>
                  <a:lnTo>
                    <a:pt x="7142" y="7277"/>
                  </a:lnTo>
                  <a:cubicBezTo>
                    <a:pt x="7142" y="7357"/>
                    <a:pt x="7093" y="7428"/>
                    <a:pt x="7017" y="7453"/>
                  </a:cubicBezTo>
                  <a:lnTo>
                    <a:pt x="4443" y="8333"/>
                  </a:lnTo>
                  <a:cubicBezTo>
                    <a:pt x="4350" y="8021"/>
                    <a:pt x="4063" y="7796"/>
                    <a:pt x="3724" y="7796"/>
                  </a:cubicBezTo>
                  <a:cubicBezTo>
                    <a:pt x="3384" y="7796"/>
                    <a:pt x="3096" y="8021"/>
                    <a:pt x="3003" y="8333"/>
                  </a:cubicBezTo>
                  <a:lnTo>
                    <a:pt x="432" y="7453"/>
                  </a:lnTo>
                  <a:cubicBezTo>
                    <a:pt x="355" y="7428"/>
                    <a:pt x="304" y="7357"/>
                    <a:pt x="304" y="7277"/>
                  </a:cubicBezTo>
                  <a:lnTo>
                    <a:pt x="304" y="5941"/>
                  </a:lnTo>
                  <a:cubicBezTo>
                    <a:pt x="304" y="5837"/>
                    <a:pt x="388" y="5753"/>
                    <a:pt x="492" y="5753"/>
                  </a:cubicBezTo>
                  <a:lnTo>
                    <a:pt x="6957" y="5753"/>
                  </a:lnTo>
                  <a:cubicBezTo>
                    <a:pt x="7059" y="5753"/>
                    <a:pt x="7142" y="5837"/>
                    <a:pt x="7142" y="5941"/>
                  </a:cubicBezTo>
                  <a:lnTo>
                    <a:pt x="7142" y="6083"/>
                  </a:lnTo>
                  <a:cubicBezTo>
                    <a:pt x="7144" y="6167"/>
                    <a:pt x="7212" y="6236"/>
                    <a:pt x="7295" y="6236"/>
                  </a:cubicBezTo>
                  <a:cubicBezTo>
                    <a:pt x="7381" y="6236"/>
                    <a:pt x="7448" y="6167"/>
                    <a:pt x="7448" y="6083"/>
                  </a:cubicBezTo>
                  <a:lnTo>
                    <a:pt x="7448" y="5941"/>
                  </a:lnTo>
                  <a:cubicBezTo>
                    <a:pt x="7448" y="5670"/>
                    <a:pt x="7228" y="5450"/>
                    <a:pt x="6957" y="5450"/>
                  </a:cubicBezTo>
                  <a:lnTo>
                    <a:pt x="5865" y="5450"/>
                  </a:lnTo>
                  <a:lnTo>
                    <a:pt x="5865" y="4614"/>
                  </a:lnTo>
                  <a:cubicBezTo>
                    <a:pt x="5865" y="4328"/>
                    <a:pt x="5757" y="4055"/>
                    <a:pt x="5564" y="3842"/>
                  </a:cubicBezTo>
                  <a:cubicBezTo>
                    <a:pt x="5490" y="3762"/>
                    <a:pt x="5404" y="3691"/>
                    <a:pt x="5311" y="3637"/>
                  </a:cubicBezTo>
                  <a:cubicBezTo>
                    <a:pt x="5320" y="3589"/>
                    <a:pt x="5322" y="3540"/>
                    <a:pt x="5317" y="3493"/>
                  </a:cubicBezTo>
                  <a:lnTo>
                    <a:pt x="5279" y="3176"/>
                  </a:lnTo>
                  <a:cubicBezTo>
                    <a:pt x="5253" y="2980"/>
                    <a:pt x="5153" y="2805"/>
                    <a:pt x="4997" y="2683"/>
                  </a:cubicBezTo>
                  <a:lnTo>
                    <a:pt x="4647" y="2412"/>
                  </a:lnTo>
                  <a:cubicBezTo>
                    <a:pt x="4587" y="2364"/>
                    <a:pt x="4543" y="2297"/>
                    <a:pt x="4521" y="2224"/>
                  </a:cubicBezTo>
                  <a:lnTo>
                    <a:pt x="4319" y="1498"/>
                  </a:lnTo>
                  <a:lnTo>
                    <a:pt x="4350" y="1489"/>
                  </a:lnTo>
                  <a:cubicBezTo>
                    <a:pt x="4492" y="1449"/>
                    <a:pt x="4576" y="1301"/>
                    <a:pt x="4536" y="1160"/>
                  </a:cubicBezTo>
                  <a:lnTo>
                    <a:pt x="4265" y="195"/>
                  </a:lnTo>
                  <a:cubicBezTo>
                    <a:pt x="4232" y="80"/>
                    <a:pt x="4126" y="0"/>
                    <a:pt x="4008" y="0"/>
                  </a:cubicBezTo>
                  <a:lnTo>
                    <a:pt x="3138" y="0"/>
                  </a:lnTo>
                  <a:cubicBezTo>
                    <a:pt x="3054" y="0"/>
                    <a:pt x="2987" y="67"/>
                    <a:pt x="2987" y="151"/>
                  </a:cubicBezTo>
                  <a:cubicBezTo>
                    <a:pt x="2987" y="235"/>
                    <a:pt x="3054" y="304"/>
                    <a:pt x="3138" y="304"/>
                  </a:cubicBezTo>
                  <a:lnTo>
                    <a:pt x="3979" y="304"/>
                  </a:lnTo>
                  <a:lnTo>
                    <a:pt x="4232" y="1205"/>
                  </a:lnTo>
                  <a:lnTo>
                    <a:pt x="2379" y="1726"/>
                  </a:lnTo>
                  <a:lnTo>
                    <a:pt x="1981" y="304"/>
                  </a:lnTo>
                  <a:lnTo>
                    <a:pt x="2550" y="304"/>
                  </a:lnTo>
                  <a:cubicBezTo>
                    <a:pt x="2634" y="304"/>
                    <a:pt x="2701" y="235"/>
                    <a:pt x="2701" y="151"/>
                  </a:cubicBezTo>
                  <a:cubicBezTo>
                    <a:pt x="2701" y="67"/>
                    <a:pt x="2634" y="0"/>
                    <a:pt x="25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4934567" y="1896378"/>
              <a:ext cx="74352" cy="9868"/>
            </a:xfrm>
            <a:custGeom>
              <a:avLst/>
              <a:gdLst/>
              <a:ahLst/>
              <a:cxnLst/>
              <a:rect l="l" t="t" r="r" b="b"/>
              <a:pathLst>
                <a:path w="2298" h="305" extrusionOk="0">
                  <a:moveTo>
                    <a:pt x="152" y="1"/>
                  </a:moveTo>
                  <a:cubicBezTo>
                    <a:pt x="68" y="1"/>
                    <a:pt x="1" y="68"/>
                    <a:pt x="1" y="152"/>
                  </a:cubicBezTo>
                  <a:cubicBezTo>
                    <a:pt x="1" y="237"/>
                    <a:pt x="68" y="305"/>
                    <a:pt x="152" y="305"/>
                  </a:cubicBezTo>
                  <a:lnTo>
                    <a:pt x="2147" y="305"/>
                  </a:lnTo>
                  <a:cubicBezTo>
                    <a:pt x="2230" y="305"/>
                    <a:pt x="2298" y="237"/>
                    <a:pt x="2298" y="152"/>
                  </a:cubicBezTo>
                  <a:cubicBezTo>
                    <a:pt x="2298" y="68"/>
                    <a:pt x="2230" y="1"/>
                    <a:pt x="2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3"/>
          <p:cNvGrpSpPr/>
          <p:nvPr/>
        </p:nvGrpSpPr>
        <p:grpSpPr>
          <a:xfrm>
            <a:off x="6244972" y="1593709"/>
            <a:ext cx="454752" cy="549927"/>
            <a:chOff x="5128825" y="2361575"/>
            <a:chExt cx="210475" cy="254525"/>
          </a:xfrm>
        </p:grpSpPr>
        <p:sp>
          <p:nvSpPr>
            <p:cNvPr id="369" name="Google Shape;369;p33"/>
            <p:cNvSpPr/>
            <p:nvPr/>
          </p:nvSpPr>
          <p:spPr>
            <a:xfrm>
              <a:off x="5128825" y="2447300"/>
              <a:ext cx="210475" cy="168800"/>
            </a:xfrm>
            <a:custGeom>
              <a:avLst/>
              <a:gdLst/>
              <a:ahLst/>
              <a:cxnLst/>
              <a:rect l="l" t="t" r="r" b="b"/>
              <a:pathLst>
                <a:path w="8419" h="6752" extrusionOk="0">
                  <a:moveTo>
                    <a:pt x="2856" y="299"/>
                  </a:moveTo>
                  <a:cubicBezTo>
                    <a:pt x="3315" y="299"/>
                    <a:pt x="3688" y="672"/>
                    <a:pt x="3688" y="1131"/>
                  </a:cubicBezTo>
                  <a:cubicBezTo>
                    <a:pt x="3688" y="1590"/>
                    <a:pt x="3315" y="1963"/>
                    <a:pt x="2856" y="1963"/>
                  </a:cubicBezTo>
                  <a:cubicBezTo>
                    <a:pt x="2398" y="1963"/>
                    <a:pt x="2024" y="1590"/>
                    <a:pt x="2024" y="1131"/>
                  </a:cubicBezTo>
                  <a:cubicBezTo>
                    <a:pt x="2024" y="672"/>
                    <a:pt x="2398" y="299"/>
                    <a:pt x="2856" y="299"/>
                  </a:cubicBezTo>
                  <a:close/>
                  <a:moveTo>
                    <a:pt x="5563" y="299"/>
                  </a:moveTo>
                  <a:cubicBezTo>
                    <a:pt x="6021" y="299"/>
                    <a:pt x="6395" y="672"/>
                    <a:pt x="6395" y="1131"/>
                  </a:cubicBezTo>
                  <a:cubicBezTo>
                    <a:pt x="6395" y="1590"/>
                    <a:pt x="6021" y="1963"/>
                    <a:pt x="5563" y="1963"/>
                  </a:cubicBezTo>
                  <a:cubicBezTo>
                    <a:pt x="5104" y="1963"/>
                    <a:pt x="4731" y="1590"/>
                    <a:pt x="4731" y="1131"/>
                  </a:cubicBezTo>
                  <a:cubicBezTo>
                    <a:pt x="4731" y="672"/>
                    <a:pt x="5104" y="299"/>
                    <a:pt x="5563" y="299"/>
                  </a:cubicBezTo>
                  <a:close/>
                  <a:moveTo>
                    <a:pt x="4210" y="2516"/>
                  </a:moveTo>
                  <a:cubicBezTo>
                    <a:pt x="4669" y="2516"/>
                    <a:pt x="5042" y="2889"/>
                    <a:pt x="5042" y="3348"/>
                  </a:cubicBezTo>
                  <a:cubicBezTo>
                    <a:pt x="5042" y="3806"/>
                    <a:pt x="4669" y="4180"/>
                    <a:pt x="4210" y="4180"/>
                  </a:cubicBezTo>
                  <a:cubicBezTo>
                    <a:pt x="3752" y="4180"/>
                    <a:pt x="3379" y="3806"/>
                    <a:pt x="3379" y="3348"/>
                  </a:cubicBezTo>
                  <a:cubicBezTo>
                    <a:pt x="3379" y="2889"/>
                    <a:pt x="3752" y="2516"/>
                    <a:pt x="4210" y="2516"/>
                  </a:cubicBezTo>
                  <a:close/>
                  <a:moveTo>
                    <a:pt x="6915" y="2516"/>
                  </a:moveTo>
                  <a:cubicBezTo>
                    <a:pt x="7374" y="2516"/>
                    <a:pt x="7749" y="2889"/>
                    <a:pt x="7749" y="3348"/>
                  </a:cubicBezTo>
                  <a:cubicBezTo>
                    <a:pt x="7749" y="3806"/>
                    <a:pt x="7376" y="4180"/>
                    <a:pt x="6915" y="4180"/>
                  </a:cubicBezTo>
                  <a:cubicBezTo>
                    <a:pt x="6456" y="4180"/>
                    <a:pt x="6083" y="3806"/>
                    <a:pt x="6083" y="3348"/>
                  </a:cubicBezTo>
                  <a:cubicBezTo>
                    <a:pt x="6083" y="2889"/>
                    <a:pt x="6456" y="2516"/>
                    <a:pt x="6915" y="2516"/>
                  </a:cubicBezTo>
                  <a:close/>
                  <a:moveTo>
                    <a:pt x="3623" y="1961"/>
                  </a:moveTo>
                  <a:cubicBezTo>
                    <a:pt x="3726" y="2048"/>
                    <a:pt x="3815" y="2150"/>
                    <a:pt x="3886" y="2265"/>
                  </a:cubicBezTo>
                  <a:cubicBezTo>
                    <a:pt x="3421" y="2405"/>
                    <a:pt x="3080" y="2836"/>
                    <a:pt x="3080" y="3348"/>
                  </a:cubicBezTo>
                  <a:cubicBezTo>
                    <a:pt x="3080" y="3568"/>
                    <a:pt x="3144" y="3776"/>
                    <a:pt x="3253" y="3948"/>
                  </a:cubicBezTo>
                  <a:cubicBezTo>
                    <a:pt x="3086" y="4089"/>
                    <a:pt x="2951" y="4261"/>
                    <a:pt x="2856" y="4456"/>
                  </a:cubicBezTo>
                  <a:cubicBezTo>
                    <a:pt x="2763" y="4263"/>
                    <a:pt x="2629" y="4089"/>
                    <a:pt x="2461" y="3948"/>
                  </a:cubicBezTo>
                  <a:cubicBezTo>
                    <a:pt x="2571" y="3776"/>
                    <a:pt x="2634" y="3568"/>
                    <a:pt x="2634" y="3348"/>
                  </a:cubicBezTo>
                  <a:cubicBezTo>
                    <a:pt x="2634" y="2836"/>
                    <a:pt x="2294" y="2405"/>
                    <a:pt x="1828" y="2265"/>
                  </a:cubicBezTo>
                  <a:cubicBezTo>
                    <a:pt x="1899" y="2150"/>
                    <a:pt x="1986" y="2046"/>
                    <a:pt x="2092" y="1961"/>
                  </a:cubicBezTo>
                  <a:cubicBezTo>
                    <a:pt x="2294" y="2146"/>
                    <a:pt x="2561" y="2261"/>
                    <a:pt x="2856" y="2261"/>
                  </a:cubicBezTo>
                  <a:cubicBezTo>
                    <a:pt x="3151" y="2261"/>
                    <a:pt x="3421" y="2146"/>
                    <a:pt x="3623" y="1961"/>
                  </a:cubicBezTo>
                  <a:close/>
                  <a:moveTo>
                    <a:pt x="6329" y="1961"/>
                  </a:moveTo>
                  <a:cubicBezTo>
                    <a:pt x="6433" y="2048"/>
                    <a:pt x="6522" y="2150"/>
                    <a:pt x="6591" y="2265"/>
                  </a:cubicBezTo>
                  <a:cubicBezTo>
                    <a:pt x="6125" y="2405"/>
                    <a:pt x="5787" y="2836"/>
                    <a:pt x="5787" y="3348"/>
                  </a:cubicBezTo>
                  <a:cubicBezTo>
                    <a:pt x="5787" y="3568"/>
                    <a:pt x="5850" y="3776"/>
                    <a:pt x="5960" y="3948"/>
                  </a:cubicBezTo>
                  <a:cubicBezTo>
                    <a:pt x="5790" y="4089"/>
                    <a:pt x="5656" y="4263"/>
                    <a:pt x="5563" y="4456"/>
                  </a:cubicBezTo>
                  <a:cubicBezTo>
                    <a:pt x="5470" y="4263"/>
                    <a:pt x="5335" y="4089"/>
                    <a:pt x="5166" y="3948"/>
                  </a:cubicBezTo>
                  <a:cubicBezTo>
                    <a:pt x="5277" y="3776"/>
                    <a:pt x="5341" y="3568"/>
                    <a:pt x="5341" y="3348"/>
                  </a:cubicBezTo>
                  <a:cubicBezTo>
                    <a:pt x="5341" y="2836"/>
                    <a:pt x="5000" y="2405"/>
                    <a:pt x="4534" y="2265"/>
                  </a:cubicBezTo>
                  <a:cubicBezTo>
                    <a:pt x="4604" y="2150"/>
                    <a:pt x="4693" y="2046"/>
                    <a:pt x="4797" y="1961"/>
                  </a:cubicBezTo>
                  <a:cubicBezTo>
                    <a:pt x="4999" y="2146"/>
                    <a:pt x="5268" y="2261"/>
                    <a:pt x="5563" y="2261"/>
                  </a:cubicBezTo>
                  <a:cubicBezTo>
                    <a:pt x="5858" y="2261"/>
                    <a:pt x="6127" y="2146"/>
                    <a:pt x="6329" y="1961"/>
                  </a:cubicBezTo>
                  <a:close/>
                  <a:moveTo>
                    <a:pt x="2268" y="4178"/>
                  </a:moveTo>
                  <a:cubicBezTo>
                    <a:pt x="2545" y="4407"/>
                    <a:pt x="2707" y="4747"/>
                    <a:pt x="2707" y="5108"/>
                  </a:cubicBezTo>
                  <a:lnTo>
                    <a:pt x="2707" y="6453"/>
                  </a:lnTo>
                  <a:lnTo>
                    <a:pt x="299" y="6453"/>
                  </a:lnTo>
                  <a:lnTo>
                    <a:pt x="299" y="5108"/>
                  </a:lnTo>
                  <a:cubicBezTo>
                    <a:pt x="299" y="4747"/>
                    <a:pt x="463" y="4407"/>
                    <a:pt x="738" y="4178"/>
                  </a:cubicBezTo>
                  <a:cubicBezTo>
                    <a:pt x="940" y="4365"/>
                    <a:pt x="1209" y="4478"/>
                    <a:pt x="1504" y="4478"/>
                  </a:cubicBezTo>
                  <a:cubicBezTo>
                    <a:pt x="1799" y="4478"/>
                    <a:pt x="2068" y="4365"/>
                    <a:pt x="2268" y="4178"/>
                  </a:cubicBezTo>
                  <a:close/>
                  <a:moveTo>
                    <a:pt x="4975" y="4178"/>
                  </a:moveTo>
                  <a:cubicBezTo>
                    <a:pt x="5252" y="4407"/>
                    <a:pt x="5414" y="4747"/>
                    <a:pt x="5414" y="5108"/>
                  </a:cubicBezTo>
                  <a:lnTo>
                    <a:pt x="5414" y="6453"/>
                  </a:lnTo>
                  <a:lnTo>
                    <a:pt x="3006" y="6453"/>
                  </a:lnTo>
                  <a:lnTo>
                    <a:pt x="3006" y="5108"/>
                  </a:lnTo>
                  <a:cubicBezTo>
                    <a:pt x="3006" y="4747"/>
                    <a:pt x="3168" y="4407"/>
                    <a:pt x="3444" y="4178"/>
                  </a:cubicBezTo>
                  <a:cubicBezTo>
                    <a:pt x="3646" y="4365"/>
                    <a:pt x="3916" y="4478"/>
                    <a:pt x="4210" y="4478"/>
                  </a:cubicBezTo>
                  <a:cubicBezTo>
                    <a:pt x="4505" y="4478"/>
                    <a:pt x="4775" y="4365"/>
                    <a:pt x="4975" y="4178"/>
                  </a:cubicBezTo>
                  <a:close/>
                  <a:moveTo>
                    <a:pt x="2856" y="1"/>
                  </a:moveTo>
                  <a:cubicBezTo>
                    <a:pt x="2232" y="1"/>
                    <a:pt x="1726" y="508"/>
                    <a:pt x="1726" y="1131"/>
                  </a:cubicBezTo>
                  <a:cubicBezTo>
                    <a:pt x="1726" y="1351"/>
                    <a:pt x="1790" y="1559"/>
                    <a:pt x="1899" y="1733"/>
                  </a:cubicBezTo>
                  <a:cubicBezTo>
                    <a:pt x="1739" y="1866"/>
                    <a:pt x="1606" y="2032"/>
                    <a:pt x="1513" y="2217"/>
                  </a:cubicBezTo>
                  <a:lnTo>
                    <a:pt x="1502" y="2217"/>
                  </a:lnTo>
                  <a:cubicBezTo>
                    <a:pt x="1140" y="2217"/>
                    <a:pt x="796" y="2394"/>
                    <a:pt x="585" y="2689"/>
                  </a:cubicBezTo>
                  <a:cubicBezTo>
                    <a:pt x="536" y="2756"/>
                    <a:pt x="552" y="2849"/>
                    <a:pt x="618" y="2898"/>
                  </a:cubicBezTo>
                  <a:cubicBezTo>
                    <a:pt x="644" y="2917"/>
                    <a:pt x="675" y="2926"/>
                    <a:pt x="705" y="2926"/>
                  </a:cubicBezTo>
                  <a:cubicBezTo>
                    <a:pt x="751" y="2926"/>
                    <a:pt x="797" y="2904"/>
                    <a:pt x="827" y="2864"/>
                  </a:cubicBezTo>
                  <a:cubicBezTo>
                    <a:pt x="983" y="2645"/>
                    <a:pt x="1236" y="2516"/>
                    <a:pt x="1502" y="2516"/>
                  </a:cubicBezTo>
                  <a:cubicBezTo>
                    <a:pt x="1961" y="2516"/>
                    <a:pt x="2334" y="2889"/>
                    <a:pt x="2334" y="3348"/>
                  </a:cubicBezTo>
                  <a:cubicBezTo>
                    <a:pt x="2334" y="3806"/>
                    <a:pt x="1961" y="4180"/>
                    <a:pt x="1502" y="4180"/>
                  </a:cubicBezTo>
                  <a:cubicBezTo>
                    <a:pt x="1043" y="4180"/>
                    <a:pt x="670" y="3806"/>
                    <a:pt x="670" y="3348"/>
                  </a:cubicBezTo>
                  <a:lnTo>
                    <a:pt x="670" y="3335"/>
                  </a:lnTo>
                  <a:cubicBezTo>
                    <a:pt x="672" y="3253"/>
                    <a:pt x="607" y="3184"/>
                    <a:pt x="525" y="3184"/>
                  </a:cubicBezTo>
                  <a:lnTo>
                    <a:pt x="521" y="3184"/>
                  </a:lnTo>
                  <a:cubicBezTo>
                    <a:pt x="441" y="3184"/>
                    <a:pt x="374" y="3249"/>
                    <a:pt x="374" y="3330"/>
                  </a:cubicBezTo>
                  <a:lnTo>
                    <a:pt x="372" y="3333"/>
                  </a:lnTo>
                  <a:cubicBezTo>
                    <a:pt x="372" y="3339"/>
                    <a:pt x="372" y="3344"/>
                    <a:pt x="372" y="3348"/>
                  </a:cubicBezTo>
                  <a:cubicBezTo>
                    <a:pt x="372" y="3568"/>
                    <a:pt x="436" y="3776"/>
                    <a:pt x="547" y="3950"/>
                  </a:cubicBezTo>
                  <a:cubicBezTo>
                    <a:pt x="203" y="4234"/>
                    <a:pt x="1" y="4660"/>
                    <a:pt x="1" y="5108"/>
                  </a:cubicBezTo>
                  <a:lnTo>
                    <a:pt x="1" y="6602"/>
                  </a:lnTo>
                  <a:cubicBezTo>
                    <a:pt x="1" y="6684"/>
                    <a:pt x="68" y="6751"/>
                    <a:pt x="150" y="6751"/>
                  </a:cubicBezTo>
                  <a:lnTo>
                    <a:pt x="8267" y="6751"/>
                  </a:lnTo>
                  <a:cubicBezTo>
                    <a:pt x="8349" y="6751"/>
                    <a:pt x="8417" y="6684"/>
                    <a:pt x="8417" y="6602"/>
                  </a:cubicBezTo>
                  <a:lnTo>
                    <a:pt x="8417" y="5845"/>
                  </a:lnTo>
                  <a:cubicBezTo>
                    <a:pt x="8417" y="5763"/>
                    <a:pt x="8349" y="5696"/>
                    <a:pt x="8267" y="5696"/>
                  </a:cubicBezTo>
                  <a:cubicBezTo>
                    <a:pt x="8186" y="5696"/>
                    <a:pt x="8118" y="5763"/>
                    <a:pt x="8118" y="5845"/>
                  </a:cubicBezTo>
                  <a:lnTo>
                    <a:pt x="8118" y="6453"/>
                  </a:lnTo>
                  <a:lnTo>
                    <a:pt x="5710" y="6453"/>
                  </a:lnTo>
                  <a:lnTo>
                    <a:pt x="5710" y="5108"/>
                  </a:lnTo>
                  <a:cubicBezTo>
                    <a:pt x="5710" y="4747"/>
                    <a:pt x="5874" y="4407"/>
                    <a:pt x="6149" y="4178"/>
                  </a:cubicBezTo>
                  <a:cubicBezTo>
                    <a:pt x="6351" y="4365"/>
                    <a:pt x="6620" y="4478"/>
                    <a:pt x="6915" y="4478"/>
                  </a:cubicBezTo>
                  <a:cubicBezTo>
                    <a:pt x="7210" y="4478"/>
                    <a:pt x="7479" y="4365"/>
                    <a:pt x="7680" y="4178"/>
                  </a:cubicBezTo>
                  <a:cubicBezTo>
                    <a:pt x="7960" y="4409"/>
                    <a:pt x="8118" y="4744"/>
                    <a:pt x="8118" y="5108"/>
                  </a:cubicBezTo>
                  <a:lnTo>
                    <a:pt x="8118" y="5268"/>
                  </a:lnTo>
                  <a:cubicBezTo>
                    <a:pt x="8120" y="5350"/>
                    <a:pt x="8187" y="5417"/>
                    <a:pt x="8269" y="5417"/>
                  </a:cubicBezTo>
                  <a:cubicBezTo>
                    <a:pt x="8351" y="5417"/>
                    <a:pt x="8419" y="5350"/>
                    <a:pt x="8419" y="5268"/>
                  </a:cubicBezTo>
                  <a:lnTo>
                    <a:pt x="8419" y="5108"/>
                  </a:lnTo>
                  <a:cubicBezTo>
                    <a:pt x="8419" y="4662"/>
                    <a:pt x="8215" y="4234"/>
                    <a:pt x="7873" y="3950"/>
                  </a:cubicBezTo>
                  <a:cubicBezTo>
                    <a:pt x="7982" y="3776"/>
                    <a:pt x="8045" y="3568"/>
                    <a:pt x="8045" y="3348"/>
                  </a:cubicBezTo>
                  <a:cubicBezTo>
                    <a:pt x="8045" y="2725"/>
                    <a:pt x="7539" y="2217"/>
                    <a:pt x="6915" y="2217"/>
                  </a:cubicBezTo>
                  <a:lnTo>
                    <a:pt x="6906" y="2217"/>
                  </a:lnTo>
                  <a:cubicBezTo>
                    <a:pt x="6811" y="2032"/>
                    <a:pt x="6680" y="1866"/>
                    <a:pt x="6518" y="1733"/>
                  </a:cubicBezTo>
                  <a:cubicBezTo>
                    <a:pt x="6629" y="1559"/>
                    <a:pt x="6693" y="1351"/>
                    <a:pt x="6693" y="1131"/>
                  </a:cubicBezTo>
                  <a:cubicBezTo>
                    <a:pt x="6693" y="508"/>
                    <a:pt x="6185" y="1"/>
                    <a:pt x="5563" y="1"/>
                  </a:cubicBezTo>
                  <a:cubicBezTo>
                    <a:pt x="4938" y="1"/>
                    <a:pt x="4433" y="508"/>
                    <a:pt x="4433" y="1131"/>
                  </a:cubicBezTo>
                  <a:cubicBezTo>
                    <a:pt x="4433" y="1351"/>
                    <a:pt x="4496" y="1559"/>
                    <a:pt x="4605" y="1733"/>
                  </a:cubicBezTo>
                  <a:cubicBezTo>
                    <a:pt x="4445" y="1866"/>
                    <a:pt x="4312" y="2032"/>
                    <a:pt x="4220" y="2217"/>
                  </a:cubicBezTo>
                  <a:lnTo>
                    <a:pt x="4200" y="2217"/>
                  </a:lnTo>
                  <a:cubicBezTo>
                    <a:pt x="4105" y="2032"/>
                    <a:pt x="3974" y="1866"/>
                    <a:pt x="3812" y="1733"/>
                  </a:cubicBezTo>
                  <a:cubicBezTo>
                    <a:pt x="3923" y="1559"/>
                    <a:pt x="3987" y="1351"/>
                    <a:pt x="3987" y="1131"/>
                  </a:cubicBezTo>
                  <a:cubicBezTo>
                    <a:pt x="3987" y="508"/>
                    <a:pt x="3479" y="1"/>
                    <a:pt x="28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5186750" y="2361575"/>
              <a:ext cx="94675" cy="80475"/>
            </a:xfrm>
            <a:custGeom>
              <a:avLst/>
              <a:gdLst/>
              <a:ahLst/>
              <a:cxnLst/>
              <a:rect l="l" t="t" r="r" b="b"/>
              <a:pathLst>
                <a:path w="3787" h="3219" extrusionOk="0">
                  <a:moveTo>
                    <a:pt x="2421" y="299"/>
                  </a:moveTo>
                  <a:cubicBezTo>
                    <a:pt x="2438" y="299"/>
                    <a:pt x="2450" y="312"/>
                    <a:pt x="2450" y="328"/>
                  </a:cubicBezTo>
                  <a:lnTo>
                    <a:pt x="2450" y="654"/>
                  </a:lnTo>
                  <a:lnTo>
                    <a:pt x="1336" y="654"/>
                  </a:lnTo>
                  <a:lnTo>
                    <a:pt x="1336" y="328"/>
                  </a:lnTo>
                  <a:cubicBezTo>
                    <a:pt x="1336" y="312"/>
                    <a:pt x="1349" y="299"/>
                    <a:pt x="1364" y="299"/>
                  </a:cubicBezTo>
                  <a:close/>
                  <a:moveTo>
                    <a:pt x="3471" y="952"/>
                  </a:moveTo>
                  <a:cubicBezTo>
                    <a:pt x="3481" y="952"/>
                    <a:pt x="3488" y="960"/>
                    <a:pt x="3488" y="969"/>
                  </a:cubicBezTo>
                  <a:lnTo>
                    <a:pt x="3488" y="1622"/>
                  </a:lnTo>
                  <a:cubicBezTo>
                    <a:pt x="3488" y="1628"/>
                    <a:pt x="3482" y="1635"/>
                    <a:pt x="3477" y="1637"/>
                  </a:cubicBezTo>
                  <a:lnTo>
                    <a:pt x="2043" y="2126"/>
                  </a:lnTo>
                  <a:lnTo>
                    <a:pt x="2043" y="2057"/>
                  </a:lnTo>
                  <a:cubicBezTo>
                    <a:pt x="2043" y="1975"/>
                    <a:pt x="1975" y="1910"/>
                    <a:pt x="1893" y="1910"/>
                  </a:cubicBezTo>
                  <a:cubicBezTo>
                    <a:pt x="1810" y="1910"/>
                    <a:pt x="1744" y="1975"/>
                    <a:pt x="1744" y="2057"/>
                  </a:cubicBezTo>
                  <a:lnTo>
                    <a:pt x="1744" y="2126"/>
                  </a:lnTo>
                  <a:lnTo>
                    <a:pt x="310" y="1637"/>
                  </a:lnTo>
                  <a:cubicBezTo>
                    <a:pt x="303" y="1635"/>
                    <a:pt x="299" y="1628"/>
                    <a:pt x="299" y="1622"/>
                  </a:cubicBezTo>
                  <a:lnTo>
                    <a:pt x="299" y="969"/>
                  </a:lnTo>
                  <a:cubicBezTo>
                    <a:pt x="299" y="960"/>
                    <a:pt x="306" y="952"/>
                    <a:pt x="314" y="952"/>
                  </a:cubicBezTo>
                  <a:close/>
                  <a:moveTo>
                    <a:pt x="1364" y="0"/>
                  </a:moveTo>
                  <a:cubicBezTo>
                    <a:pt x="1184" y="0"/>
                    <a:pt x="1038" y="148"/>
                    <a:pt x="1038" y="328"/>
                  </a:cubicBezTo>
                  <a:lnTo>
                    <a:pt x="1038" y="654"/>
                  </a:lnTo>
                  <a:lnTo>
                    <a:pt x="315" y="654"/>
                  </a:lnTo>
                  <a:cubicBezTo>
                    <a:pt x="141" y="654"/>
                    <a:pt x="1" y="794"/>
                    <a:pt x="1" y="969"/>
                  </a:cubicBezTo>
                  <a:lnTo>
                    <a:pt x="1" y="1622"/>
                  </a:lnTo>
                  <a:cubicBezTo>
                    <a:pt x="1" y="1713"/>
                    <a:pt x="39" y="1797"/>
                    <a:pt x="104" y="1855"/>
                  </a:cubicBezTo>
                  <a:lnTo>
                    <a:pt x="104" y="2803"/>
                  </a:lnTo>
                  <a:cubicBezTo>
                    <a:pt x="104" y="3033"/>
                    <a:pt x="292" y="3218"/>
                    <a:pt x="521" y="3218"/>
                  </a:cubicBezTo>
                  <a:lnTo>
                    <a:pt x="2065" y="3218"/>
                  </a:lnTo>
                  <a:cubicBezTo>
                    <a:pt x="2146" y="3218"/>
                    <a:pt x="2214" y="3151"/>
                    <a:pt x="2214" y="3069"/>
                  </a:cubicBezTo>
                  <a:cubicBezTo>
                    <a:pt x="2214" y="2987"/>
                    <a:pt x="2146" y="2920"/>
                    <a:pt x="2065" y="2920"/>
                  </a:cubicBezTo>
                  <a:lnTo>
                    <a:pt x="521" y="2920"/>
                  </a:lnTo>
                  <a:cubicBezTo>
                    <a:pt x="456" y="2920"/>
                    <a:pt x="403" y="2867"/>
                    <a:pt x="403" y="2803"/>
                  </a:cubicBezTo>
                  <a:lnTo>
                    <a:pt x="403" y="1984"/>
                  </a:lnTo>
                  <a:lnTo>
                    <a:pt x="1744" y="2441"/>
                  </a:lnTo>
                  <a:lnTo>
                    <a:pt x="1744" y="2530"/>
                  </a:lnTo>
                  <a:cubicBezTo>
                    <a:pt x="1744" y="2612"/>
                    <a:pt x="1810" y="2680"/>
                    <a:pt x="1893" y="2680"/>
                  </a:cubicBezTo>
                  <a:cubicBezTo>
                    <a:pt x="1975" y="2680"/>
                    <a:pt x="2041" y="2614"/>
                    <a:pt x="2041" y="2530"/>
                  </a:cubicBezTo>
                  <a:lnTo>
                    <a:pt x="2041" y="2441"/>
                  </a:lnTo>
                  <a:lnTo>
                    <a:pt x="3382" y="1984"/>
                  </a:lnTo>
                  <a:lnTo>
                    <a:pt x="3382" y="2803"/>
                  </a:lnTo>
                  <a:cubicBezTo>
                    <a:pt x="3382" y="2867"/>
                    <a:pt x="3330" y="2920"/>
                    <a:pt x="3264" y="2920"/>
                  </a:cubicBezTo>
                  <a:lnTo>
                    <a:pt x="2642" y="2920"/>
                  </a:lnTo>
                  <a:cubicBezTo>
                    <a:pt x="2558" y="2920"/>
                    <a:pt x="2492" y="2987"/>
                    <a:pt x="2492" y="3069"/>
                  </a:cubicBezTo>
                  <a:cubicBezTo>
                    <a:pt x="2492" y="3151"/>
                    <a:pt x="2558" y="3218"/>
                    <a:pt x="2642" y="3218"/>
                  </a:cubicBezTo>
                  <a:lnTo>
                    <a:pt x="3264" y="3218"/>
                  </a:lnTo>
                  <a:cubicBezTo>
                    <a:pt x="3493" y="3218"/>
                    <a:pt x="3681" y="3033"/>
                    <a:pt x="3681" y="2803"/>
                  </a:cubicBezTo>
                  <a:lnTo>
                    <a:pt x="3681" y="1855"/>
                  </a:lnTo>
                  <a:cubicBezTo>
                    <a:pt x="3746" y="1797"/>
                    <a:pt x="3786" y="1713"/>
                    <a:pt x="3786" y="1622"/>
                  </a:cubicBezTo>
                  <a:lnTo>
                    <a:pt x="3786" y="969"/>
                  </a:lnTo>
                  <a:cubicBezTo>
                    <a:pt x="3786" y="796"/>
                    <a:pt x="3644" y="654"/>
                    <a:pt x="3471" y="654"/>
                  </a:cubicBezTo>
                  <a:lnTo>
                    <a:pt x="2749" y="654"/>
                  </a:lnTo>
                  <a:lnTo>
                    <a:pt x="2749" y="328"/>
                  </a:lnTo>
                  <a:cubicBezTo>
                    <a:pt x="2749" y="148"/>
                    <a:pt x="2601" y="0"/>
                    <a:pt x="24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1" name="Google Shape;371;p33"/>
          <p:cNvCxnSpPr/>
          <p:nvPr/>
        </p:nvCxnSpPr>
        <p:spPr>
          <a:xfrm>
            <a:off x="4190025" y="1136406"/>
            <a:ext cx="816000" cy="0"/>
          </a:xfrm>
          <a:prstGeom prst="straightConnector1">
            <a:avLst/>
          </a:prstGeom>
          <a:noFill/>
          <a:ln w="38100" cap="flat" cmpd="sng">
            <a:solidFill>
              <a:schemeClr val="accent2"/>
            </a:solidFill>
            <a:prstDash val="solid"/>
            <a:round/>
            <a:headEnd type="none" w="med" len="med"/>
            <a:tailEnd type="none" w="med" len="med"/>
          </a:ln>
        </p:spPr>
      </p:cxnSp>
      <p:sp>
        <p:nvSpPr>
          <p:cNvPr id="3" name="Subtitle 2"/>
          <p:cNvSpPr>
            <a:spLocks noGrp="1" noChangeArrowheads="1"/>
          </p:cNvSpPr>
          <p:nvPr>
            <p:ph type="subTitle" idx="1"/>
          </p:nvPr>
        </p:nvSpPr>
        <p:spPr bwMode="auto">
          <a:xfrm>
            <a:off x="1429367" y="2477425"/>
            <a:ext cx="181146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Lower fees for restaurants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Affordable prices for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Transparent, no-hidden-fee pricing </a:t>
            </a:r>
          </a:p>
        </p:txBody>
      </p:sp>
      <p:sp>
        <p:nvSpPr>
          <p:cNvPr id="4" name="Subtitle 3"/>
          <p:cNvSpPr>
            <a:spLocks noGrp="1" noChangeArrowheads="1"/>
          </p:cNvSpPr>
          <p:nvPr>
            <p:ph type="subTitle" idx="2"/>
          </p:nvPr>
        </p:nvSpPr>
        <p:spPr bwMode="auto">
          <a:xfrm>
            <a:off x="5628646" y="2477399"/>
            <a:ext cx="2142156"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Simple, streamlined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Dedicated support for customers and restaurants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Loyalty programs for customer retention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4"/>
          <p:cNvSpPr txBox="1">
            <a:spLocks noGrp="1"/>
          </p:cNvSpPr>
          <p:nvPr>
            <p:ph type="title"/>
          </p:nvPr>
        </p:nvSpPr>
        <p:spPr>
          <a:xfrm>
            <a:off x="697500" y="555700"/>
            <a:ext cx="7749000" cy="561600"/>
          </a:xfrm>
          <a:prstGeom prst="rect">
            <a:avLst/>
          </a:prstGeom>
        </p:spPr>
        <p:txBody>
          <a:bodyPr spcFirstLastPara="1" wrap="square" lIns="91425" tIns="45700" rIns="91425" bIns="45700" anchor="b" anchorCtr="0">
            <a:noAutofit/>
          </a:bodyPr>
          <a:lstStyle/>
          <a:p>
            <a:pPr marL="0" lvl="0" indent="0">
              <a:spcAft>
                <a:spcPts val="1200"/>
              </a:spcAft>
            </a:pPr>
            <a:r>
              <a:rPr lang="en-US" dirty="0"/>
              <a:t>Target Audience</a:t>
            </a:r>
            <a:endParaRPr lang="en-US" dirty="0"/>
          </a:p>
        </p:txBody>
      </p:sp>
      <p:sp>
        <p:nvSpPr>
          <p:cNvPr id="377" name="Google Shape;377;p34"/>
          <p:cNvSpPr txBox="1">
            <a:spLocks noGrp="1"/>
          </p:cNvSpPr>
          <p:nvPr>
            <p:ph type="subTitle" idx="1"/>
          </p:nvPr>
        </p:nvSpPr>
        <p:spPr>
          <a:xfrm>
            <a:off x="924691" y="3046650"/>
            <a:ext cx="2275710" cy="458700"/>
          </a:xfrm>
          <a:prstGeom prst="rect">
            <a:avLst/>
          </a:prstGeom>
        </p:spPr>
        <p:txBody>
          <a:bodyPr spcFirstLastPara="1" wrap="square" lIns="91425" tIns="91425" rIns="91425" bIns="91425" anchor="t" anchorCtr="0">
            <a:noAutofit/>
          </a:bodyPr>
          <a:lstStyle/>
          <a:p>
            <a:pPr marL="0" lvl="0" indent="0">
              <a:spcAft>
                <a:spcPts val="1200"/>
              </a:spcAft>
            </a:pPr>
            <a:r>
              <a:rPr lang="en-US" dirty="0"/>
              <a:t>Restaurant Owners</a:t>
            </a:r>
            <a:endParaRPr sz="1900" dirty="0"/>
          </a:p>
        </p:txBody>
      </p:sp>
      <p:sp>
        <p:nvSpPr>
          <p:cNvPr id="378" name="Google Shape;378;p34"/>
          <p:cNvSpPr txBox="1">
            <a:spLocks noGrp="1"/>
          </p:cNvSpPr>
          <p:nvPr>
            <p:ph type="subTitle" idx="2"/>
          </p:nvPr>
        </p:nvSpPr>
        <p:spPr>
          <a:xfrm>
            <a:off x="924690" y="3668191"/>
            <a:ext cx="2349000" cy="995249"/>
          </a:xfrm>
          <a:prstGeom prst="rect">
            <a:avLst/>
          </a:prstGeom>
          <a:ln>
            <a:noFill/>
          </a:ln>
        </p:spPr>
        <p:txBody>
          <a:bodyPr spcFirstLastPara="1" wrap="square" lIns="91425" tIns="91425" rIns="91425" bIns="91425" anchor="t" anchorCtr="0">
            <a:noAutofit/>
          </a:bodyPr>
          <a:lstStyle/>
          <a:p>
            <a:pPr marL="0" lvl="1" indent="0">
              <a:spcAft>
                <a:spcPts val="1200"/>
              </a:spcAft>
              <a:buClr>
                <a:srgbClr val="000000"/>
              </a:buClr>
            </a:pPr>
            <a:r>
              <a:rPr lang="en-US" dirty="0"/>
              <a:t>Small to medium-sized businesses seeking lower commission fees to improve profitability</a:t>
            </a:r>
            <a:endParaRPr dirty="0"/>
          </a:p>
        </p:txBody>
      </p:sp>
      <p:sp>
        <p:nvSpPr>
          <p:cNvPr id="379" name="Google Shape;379;p34"/>
          <p:cNvSpPr txBox="1">
            <a:spLocks noGrp="1"/>
          </p:cNvSpPr>
          <p:nvPr>
            <p:ph type="subTitle" idx="3"/>
          </p:nvPr>
        </p:nvSpPr>
        <p:spPr>
          <a:xfrm>
            <a:off x="3427815" y="3046650"/>
            <a:ext cx="2276700" cy="458700"/>
          </a:xfrm>
          <a:prstGeom prst="rect">
            <a:avLst/>
          </a:prstGeom>
        </p:spPr>
        <p:txBody>
          <a:bodyPr spcFirstLastPara="1" wrap="square" lIns="91425" tIns="91425" rIns="91425" bIns="91425" anchor="t" anchorCtr="0">
            <a:noAutofit/>
          </a:bodyPr>
          <a:lstStyle/>
          <a:p>
            <a:pPr marL="0" lvl="0" indent="0">
              <a:spcAft>
                <a:spcPts val="1200"/>
              </a:spcAft>
            </a:pPr>
            <a:r>
              <a:rPr lang="en-US" dirty="0"/>
              <a:t>Cost-Conscious Customers</a:t>
            </a:r>
            <a:endParaRPr sz="1900" dirty="0"/>
          </a:p>
        </p:txBody>
      </p:sp>
      <p:sp>
        <p:nvSpPr>
          <p:cNvPr id="380" name="Google Shape;380;p34"/>
          <p:cNvSpPr txBox="1">
            <a:spLocks noGrp="1"/>
          </p:cNvSpPr>
          <p:nvPr>
            <p:ph type="subTitle" idx="4"/>
          </p:nvPr>
        </p:nvSpPr>
        <p:spPr>
          <a:xfrm>
            <a:off x="3427815" y="3633266"/>
            <a:ext cx="2276700" cy="1030174"/>
          </a:xfrm>
          <a:prstGeom prst="rect">
            <a:avLst/>
          </a:prstGeom>
          <a:ln>
            <a:noFill/>
          </a:ln>
        </p:spPr>
        <p:txBody>
          <a:bodyPr spcFirstLastPara="1" wrap="square" lIns="91425" tIns="91425" rIns="91425" bIns="91425" anchor="t" anchorCtr="0">
            <a:noAutofit/>
          </a:bodyPr>
          <a:lstStyle/>
          <a:p>
            <a:pPr marL="0" lvl="1" indent="0">
              <a:spcAft>
                <a:spcPts val="1200"/>
              </a:spcAft>
              <a:buClr>
                <a:srgbClr val="000000"/>
              </a:buClr>
            </a:pPr>
            <a:r>
              <a:rPr lang="en-US" dirty="0"/>
              <a:t>Individuals looking for affordable food delivery options without sacrificing quality</a:t>
            </a:r>
            <a:endParaRPr dirty="0"/>
          </a:p>
        </p:txBody>
      </p:sp>
      <p:sp>
        <p:nvSpPr>
          <p:cNvPr id="381" name="Google Shape;381;p34"/>
          <p:cNvSpPr txBox="1">
            <a:spLocks noGrp="1"/>
          </p:cNvSpPr>
          <p:nvPr>
            <p:ph type="subTitle" idx="5"/>
          </p:nvPr>
        </p:nvSpPr>
        <p:spPr>
          <a:xfrm>
            <a:off x="5870309" y="3046650"/>
            <a:ext cx="2349000" cy="458700"/>
          </a:xfrm>
          <a:prstGeom prst="rect">
            <a:avLst/>
          </a:prstGeom>
        </p:spPr>
        <p:txBody>
          <a:bodyPr spcFirstLastPara="1" wrap="square" lIns="91425" tIns="91425" rIns="91425" bIns="91425" anchor="t" anchorCtr="0">
            <a:noAutofit/>
          </a:bodyPr>
          <a:lstStyle/>
          <a:p>
            <a:pPr marL="0" lvl="0" indent="0">
              <a:spcAft>
                <a:spcPts val="1200"/>
              </a:spcAft>
            </a:pPr>
            <a:r>
              <a:rPr lang="en-US" dirty="0"/>
              <a:t>Health-Conscious Diners</a:t>
            </a:r>
            <a:endParaRPr sz="1900" dirty="0"/>
          </a:p>
        </p:txBody>
      </p:sp>
      <p:sp>
        <p:nvSpPr>
          <p:cNvPr id="382" name="Google Shape;382;p34"/>
          <p:cNvSpPr txBox="1">
            <a:spLocks noGrp="1"/>
          </p:cNvSpPr>
          <p:nvPr>
            <p:ph type="subTitle" idx="6"/>
          </p:nvPr>
        </p:nvSpPr>
        <p:spPr>
          <a:xfrm>
            <a:off x="5858639" y="3668190"/>
            <a:ext cx="2360669" cy="995249"/>
          </a:xfrm>
          <a:prstGeom prst="rect">
            <a:avLst/>
          </a:prstGeom>
          <a:ln>
            <a:noFill/>
          </a:ln>
        </p:spPr>
        <p:txBody>
          <a:bodyPr spcFirstLastPara="1" wrap="square" lIns="91425" tIns="91425" rIns="91425" bIns="91425" anchor="t" anchorCtr="0">
            <a:noAutofit/>
          </a:bodyPr>
          <a:lstStyle/>
          <a:p>
            <a:pPr marL="0" lvl="2" indent="0">
              <a:spcAft>
                <a:spcPts val="1200"/>
              </a:spcAft>
              <a:buClr>
                <a:srgbClr val="000000"/>
              </a:buClr>
            </a:pPr>
            <a:r>
              <a:rPr lang="en-US" dirty="0"/>
              <a:t>Customers interested in fresh, quality meals from local restaurants at reasonable prices</a:t>
            </a:r>
            <a:endParaRPr dirty="0"/>
          </a:p>
        </p:txBody>
      </p:sp>
      <p:sp>
        <p:nvSpPr>
          <p:cNvPr id="383" name="Google Shape;383;p34"/>
          <p:cNvSpPr txBox="1"/>
          <p:nvPr/>
        </p:nvSpPr>
        <p:spPr>
          <a:xfrm rot="-5400000">
            <a:off x="-316156" y="1042375"/>
            <a:ext cx="1342800" cy="369300"/>
          </a:xfrm>
          <a:prstGeom prst="rect">
            <a:avLst/>
          </a:prstGeom>
          <a:noFill/>
          <a:ln>
            <a:noFill/>
          </a:ln>
        </p:spPr>
        <p:txBody>
          <a:bodyPr spcFirstLastPara="1" wrap="square" lIns="91425" tIns="91425" rIns="91425" bIns="91425" anchor="t" anchorCtr="0">
            <a:spAutoFit/>
          </a:bodyPr>
          <a:lstStyle/>
          <a:p>
            <a:pPr marL="114300" marR="0" lvl="0" indent="0" algn="l" rtl="0">
              <a:lnSpc>
                <a:spcPct val="100000"/>
              </a:lnSpc>
              <a:spcBef>
                <a:spcPts val="0"/>
              </a:spcBef>
              <a:spcAft>
                <a:spcPts val="0"/>
              </a:spcAft>
              <a:buClr>
                <a:srgbClr val="000000"/>
              </a:buClr>
              <a:buSzPts val="1800"/>
              <a:buFont typeface="Arial"/>
              <a:buNone/>
            </a:pPr>
            <a:r>
              <a:rPr lang="en" sz="1200" b="0" i="0" u="none" strike="noStrike" cap="none">
                <a:solidFill>
                  <a:schemeClr val="dk2"/>
                </a:solidFill>
                <a:latin typeface="Inter Light"/>
                <a:ea typeface="Inter Light"/>
                <a:cs typeface="Inter Light"/>
                <a:sym typeface="Inter Light"/>
              </a:rPr>
              <a:t>Business Plan</a:t>
            </a:r>
            <a:endParaRPr sz="1200">
              <a:solidFill>
                <a:schemeClr val="dk2"/>
              </a:solidFill>
              <a:latin typeface="Inter Light"/>
              <a:ea typeface="Inter Light"/>
              <a:cs typeface="Inter Light"/>
              <a:sym typeface="Inter Light"/>
            </a:endParaRPr>
          </a:p>
        </p:txBody>
      </p:sp>
      <p:grpSp>
        <p:nvGrpSpPr>
          <p:cNvPr id="384" name="Google Shape;384;p34"/>
          <p:cNvGrpSpPr/>
          <p:nvPr/>
        </p:nvGrpSpPr>
        <p:grpSpPr>
          <a:xfrm>
            <a:off x="1520191" y="1781974"/>
            <a:ext cx="1158000" cy="1158000"/>
            <a:chOff x="2143949" y="1521974"/>
            <a:chExt cx="1158000" cy="1158000"/>
          </a:xfrm>
        </p:grpSpPr>
        <p:sp>
          <p:nvSpPr>
            <p:cNvPr id="385" name="Google Shape;385;p34"/>
            <p:cNvSpPr/>
            <p:nvPr/>
          </p:nvSpPr>
          <p:spPr>
            <a:xfrm>
              <a:off x="2143949" y="1521974"/>
              <a:ext cx="1158000" cy="1158000"/>
            </a:xfrm>
            <a:prstGeom prst="ellipse">
              <a:avLst/>
            </a:prstGeom>
            <a:no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6" name="Google Shape;386;p34"/>
            <p:cNvSpPr/>
            <p:nvPr/>
          </p:nvSpPr>
          <p:spPr>
            <a:xfrm>
              <a:off x="2242499" y="1620511"/>
              <a:ext cx="960900" cy="9609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387" name="Google Shape;387;p34"/>
          <p:cNvGrpSpPr/>
          <p:nvPr/>
        </p:nvGrpSpPr>
        <p:grpSpPr>
          <a:xfrm>
            <a:off x="3987165" y="1781974"/>
            <a:ext cx="1158000" cy="1158000"/>
            <a:chOff x="4185325" y="1781974"/>
            <a:chExt cx="1158000" cy="1158000"/>
          </a:xfrm>
        </p:grpSpPr>
        <p:sp>
          <p:nvSpPr>
            <p:cNvPr id="388" name="Google Shape;388;p34"/>
            <p:cNvSpPr/>
            <p:nvPr/>
          </p:nvSpPr>
          <p:spPr>
            <a:xfrm>
              <a:off x="4185325" y="1781974"/>
              <a:ext cx="1158000" cy="1158000"/>
            </a:xfrm>
            <a:prstGeom prst="ellipse">
              <a:avLst/>
            </a:prstGeom>
            <a:no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9" name="Google Shape;389;p34"/>
            <p:cNvSpPr/>
            <p:nvPr/>
          </p:nvSpPr>
          <p:spPr>
            <a:xfrm>
              <a:off x="4283875" y="1880511"/>
              <a:ext cx="960900" cy="9609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390" name="Google Shape;390;p34"/>
          <p:cNvGrpSpPr/>
          <p:nvPr/>
        </p:nvGrpSpPr>
        <p:grpSpPr>
          <a:xfrm>
            <a:off x="6465809" y="1781974"/>
            <a:ext cx="1158000" cy="1158000"/>
            <a:chOff x="2143949" y="1521974"/>
            <a:chExt cx="1158000" cy="1158000"/>
          </a:xfrm>
        </p:grpSpPr>
        <p:sp>
          <p:nvSpPr>
            <p:cNvPr id="391" name="Google Shape;391;p34"/>
            <p:cNvSpPr/>
            <p:nvPr/>
          </p:nvSpPr>
          <p:spPr>
            <a:xfrm>
              <a:off x="2143949" y="1521974"/>
              <a:ext cx="1158000" cy="1158000"/>
            </a:xfrm>
            <a:prstGeom prst="ellipse">
              <a:avLst/>
            </a:prstGeom>
            <a:noFill/>
            <a:ln w="1905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92" name="Google Shape;392;p34"/>
            <p:cNvSpPr/>
            <p:nvPr/>
          </p:nvSpPr>
          <p:spPr>
            <a:xfrm>
              <a:off x="2242499" y="1620511"/>
              <a:ext cx="960900" cy="9609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393" name="Google Shape;393;p34"/>
          <p:cNvSpPr/>
          <p:nvPr/>
        </p:nvSpPr>
        <p:spPr>
          <a:xfrm>
            <a:off x="1870671" y="2124391"/>
            <a:ext cx="457039" cy="473166"/>
          </a:xfrm>
          <a:custGeom>
            <a:avLst/>
            <a:gdLst/>
            <a:ahLst/>
            <a:cxnLst/>
            <a:rect l="l" t="t" r="r" b="b"/>
            <a:pathLst>
              <a:path w="8761" h="9071" extrusionOk="0">
                <a:moveTo>
                  <a:pt x="5581" y="1087"/>
                </a:moveTo>
                <a:lnTo>
                  <a:pt x="5752" y="2339"/>
                </a:lnTo>
                <a:cubicBezTo>
                  <a:pt x="5763" y="2420"/>
                  <a:pt x="5750" y="2498"/>
                  <a:pt x="5717" y="2569"/>
                </a:cubicBezTo>
                <a:lnTo>
                  <a:pt x="5551" y="2265"/>
                </a:lnTo>
                <a:cubicBezTo>
                  <a:pt x="5495" y="2161"/>
                  <a:pt x="5400" y="2086"/>
                  <a:pt x="5288" y="2054"/>
                </a:cubicBezTo>
                <a:cubicBezTo>
                  <a:pt x="5250" y="2043"/>
                  <a:pt x="5211" y="2038"/>
                  <a:pt x="5173" y="2038"/>
                </a:cubicBezTo>
                <a:cubicBezTo>
                  <a:pt x="5096" y="2038"/>
                  <a:pt x="5021" y="2059"/>
                  <a:pt x="4953" y="2099"/>
                </a:cubicBezTo>
                <a:cubicBezTo>
                  <a:pt x="4849" y="2159"/>
                  <a:pt x="4776" y="2256"/>
                  <a:pt x="4749" y="2372"/>
                </a:cubicBezTo>
                <a:cubicBezTo>
                  <a:pt x="4722" y="2489"/>
                  <a:pt x="4743" y="2609"/>
                  <a:pt x="4809" y="2709"/>
                </a:cubicBezTo>
                <a:lnTo>
                  <a:pt x="4949" y="2926"/>
                </a:lnTo>
                <a:lnTo>
                  <a:pt x="4270" y="2926"/>
                </a:lnTo>
                <a:cubicBezTo>
                  <a:pt x="4257" y="2926"/>
                  <a:pt x="4246" y="2915"/>
                  <a:pt x="4246" y="2902"/>
                </a:cubicBezTo>
                <a:lnTo>
                  <a:pt x="4246" y="1111"/>
                </a:lnTo>
                <a:cubicBezTo>
                  <a:pt x="4246" y="1098"/>
                  <a:pt x="4257" y="1087"/>
                  <a:pt x="4270" y="1087"/>
                </a:cubicBezTo>
                <a:close/>
                <a:moveTo>
                  <a:pt x="6716" y="266"/>
                </a:moveTo>
                <a:cubicBezTo>
                  <a:pt x="6796" y="266"/>
                  <a:pt x="6862" y="332"/>
                  <a:pt x="6862" y="412"/>
                </a:cubicBezTo>
                <a:lnTo>
                  <a:pt x="6862" y="1946"/>
                </a:lnTo>
                <a:cubicBezTo>
                  <a:pt x="6862" y="2015"/>
                  <a:pt x="6915" y="2074"/>
                  <a:pt x="6984" y="2077"/>
                </a:cubicBezTo>
                <a:cubicBezTo>
                  <a:pt x="6987" y="2078"/>
                  <a:pt x="6991" y="2078"/>
                  <a:pt x="6994" y="2078"/>
                </a:cubicBezTo>
                <a:cubicBezTo>
                  <a:pt x="7059" y="2078"/>
                  <a:pt x="7116" y="2030"/>
                  <a:pt x="7126" y="1965"/>
                </a:cubicBezTo>
                <a:lnTo>
                  <a:pt x="7321" y="636"/>
                </a:lnTo>
                <a:cubicBezTo>
                  <a:pt x="7332" y="565"/>
                  <a:pt x="7393" y="512"/>
                  <a:pt x="7464" y="512"/>
                </a:cubicBezTo>
                <a:cubicBezTo>
                  <a:pt x="7508" y="512"/>
                  <a:pt x="7546" y="530"/>
                  <a:pt x="7575" y="563"/>
                </a:cubicBezTo>
                <a:cubicBezTo>
                  <a:pt x="7603" y="594"/>
                  <a:pt x="7615" y="636"/>
                  <a:pt x="7608" y="678"/>
                </a:cubicBezTo>
                <a:lnTo>
                  <a:pt x="7426" y="1926"/>
                </a:lnTo>
                <a:cubicBezTo>
                  <a:pt x="7415" y="1994"/>
                  <a:pt x="7459" y="2057"/>
                  <a:pt x="7524" y="2074"/>
                </a:cubicBezTo>
                <a:cubicBezTo>
                  <a:pt x="7536" y="2077"/>
                  <a:pt x="7547" y="2078"/>
                  <a:pt x="7559" y="2078"/>
                </a:cubicBezTo>
                <a:cubicBezTo>
                  <a:pt x="7613" y="2078"/>
                  <a:pt x="7663" y="2044"/>
                  <a:pt x="7681" y="1992"/>
                </a:cubicBezTo>
                <a:lnTo>
                  <a:pt x="7949" y="1258"/>
                </a:lnTo>
                <a:cubicBezTo>
                  <a:pt x="7969" y="1200"/>
                  <a:pt x="8025" y="1162"/>
                  <a:pt x="8087" y="1162"/>
                </a:cubicBezTo>
                <a:cubicBezTo>
                  <a:pt x="8132" y="1162"/>
                  <a:pt x="8174" y="1182"/>
                  <a:pt x="8202" y="1220"/>
                </a:cubicBezTo>
                <a:cubicBezTo>
                  <a:pt x="8229" y="1257"/>
                  <a:pt x="8238" y="1302"/>
                  <a:pt x="8225" y="1346"/>
                </a:cubicBezTo>
                <a:lnTo>
                  <a:pt x="7954" y="2319"/>
                </a:lnTo>
                <a:lnTo>
                  <a:pt x="7676" y="3220"/>
                </a:lnTo>
                <a:cubicBezTo>
                  <a:pt x="7599" y="3468"/>
                  <a:pt x="7557" y="3723"/>
                  <a:pt x="7552" y="3981"/>
                </a:cubicBezTo>
                <a:lnTo>
                  <a:pt x="6165" y="3981"/>
                </a:lnTo>
                <a:cubicBezTo>
                  <a:pt x="6141" y="3743"/>
                  <a:pt x="6001" y="3532"/>
                  <a:pt x="5786" y="3419"/>
                </a:cubicBezTo>
                <a:cubicBezTo>
                  <a:pt x="5588" y="3313"/>
                  <a:pt x="5419" y="3159"/>
                  <a:pt x="5295" y="2971"/>
                </a:cubicBezTo>
                <a:lnTo>
                  <a:pt x="5031" y="2563"/>
                </a:lnTo>
                <a:cubicBezTo>
                  <a:pt x="5005" y="2525"/>
                  <a:pt x="4996" y="2478"/>
                  <a:pt x="5007" y="2432"/>
                </a:cubicBezTo>
                <a:cubicBezTo>
                  <a:pt x="5018" y="2389"/>
                  <a:pt x="5045" y="2350"/>
                  <a:pt x="5086" y="2327"/>
                </a:cubicBezTo>
                <a:cubicBezTo>
                  <a:pt x="5112" y="2311"/>
                  <a:pt x="5140" y="2304"/>
                  <a:pt x="5169" y="2304"/>
                </a:cubicBezTo>
                <a:cubicBezTo>
                  <a:pt x="5184" y="2304"/>
                  <a:pt x="5199" y="2306"/>
                  <a:pt x="5215" y="2310"/>
                </a:cubicBezTo>
                <a:cubicBezTo>
                  <a:pt x="5260" y="2321"/>
                  <a:pt x="5297" y="2350"/>
                  <a:pt x="5319" y="2390"/>
                </a:cubicBezTo>
                <a:lnTo>
                  <a:pt x="5524" y="2769"/>
                </a:lnTo>
                <a:cubicBezTo>
                  <a:pt x="5559" y="2835"/>
                  <a:pt x="5626" y="2876"/>
                  <a:pt x="5701" y="2882"/>
                </a:cubicBezTo>
                <a:cubicBezTo>
                  <a:pt x="5706" y="2882"/>
                  <a:pt x="5711" y="2882"/>
                  <a:pt x="5717" y="2882"/>
                </a:cubicBezTo>
                <a:cubicBezTo>
                  <a:pt x="5785" y="2882"/>
                  <a:pt x="5849" y="2850"/>
                  <a:pt x="5890" y="2793"/>
                </a:cubicBezTo>
                <a:cubicBezTo>
                  <a:pt x="5994" y="2651"/>
                  <a:pt x="6037" y="2478"/>
                  <a:pt x="6014" y="2303"/>
                </a:cubicBezTo>
                <a:lnTo>
                  <a:pt x="5814" y="829"/>
                </a:lnTo>
                <a:cubicBezTo>
                  <a:pt x="5808" y="787"/>
                  <a:pt x="5821" y="747"/>
                  <a:pt x="5850" y="714"/>
                </a:cubicBezTo>
                <a:cubicBezTo>
                  <a:pt x="5880" y="680"/>
                  <a:pt x="5921" y="664"/>
                  <a:pt x="5962" y="664"/>
                </a:cubicBezTo>
                <a:cubicBezTo>
                  <a:pt x="6029" y="664"/>
                  <a:pt x="6097" y="708"/>
                  <a:pt x="6110" y="787"/>
                </a:cubicBezTo>
                <a:lnTo>
                  <a:pt x="6301" y="1966"/>
                </a:lnTo>
                <a:cubicBezTo>
                  <a:pt x="6312" y="2031"/>
                  <a:pt x="6366" y="2078"/>
                  <a:pt x="6430" y="2078"/>
                </a:cubicBezTo>
                <a:cubicBezTo>
                  <a:pt x="6434" y="2078"/>
                  <a:pt x="6439" y="2078"/>
                  <a:pt x="6443" y="2077"/>
                </a:cubicBezTo>
                <a:cubicBezTo>
                  <a:pt x="6512" y="2072"/>
                  <a:pt x="6565" y="2015"/>
                  <a:pt x="6565" y="1946"/>
                </a:cubicBezTo>
                <a:lnTo>
                  <a:pt x="6565" y="412"/>
                </a:lnTo>
                <a:cubicBezTo>
                  <a:pt x="6565" y="337"/>
                  <a:pt x="6624" y="266"/>
                  <a:pt x="6716" y="266"/>
                </a:cubicBezTo>
                <a:close/>
                <a:moveTo>
                  <a:pt x="2394" y="3126"/>
                </a:moveTo>
                <a:cubicBezTo>
                  <a:pt x="2454" y="3126"/>
                  <a:pt x="2514" y="3139"/>
                  <a:pt x="2568" y="3164"/>
                </a:cubicBezTo>
                <a:lnTo>
                  <a:pt x="2264" y="3330"/>
                </a:lnTo>
                <a:cubicBezTo>
                  <a:pt x="2161" y="3386"/>
                  <a:pt x="2086" y="3481"/>
                  <a:pt x="2053" y="3594"/>
                </a:cubicBezTo>
                <a:cubicBezTo>
                  <a:pt x="2022" y="3708"/>
                  <a:pt x="2037" y="3827"/>
                  <a:pt x="2097" y="3930"/>
                </a:cubicBezTo>
                <a:cubicBezTo>
                  <a:pt x="2157" y="4032"/>
                  <a:pt x="2255" y="4105"/>
                  <a:pt x="2372" y="4132"/>
                </a:cubicBezTo>
                <a:cubicBezTo>
                  <a:pt x="2404" y="4140"/>
                  <a:pt x="2439" y="4143"/>
                  <a:pt x="2472" y="4143"/>
                </a:cubicBezTo>
                <a:cubicBezTo>
                  <a:pt x="2554" y="4143"/>
                  <a:pt x="2636" y="4120"/>
                  <a:pt x="2707" y="4072"/>
                </a:cubicBezTo>
                <a:lnTo>
                  <a:pt x="2823" y="3998"/>
                </a:lnTo>
                <a:lnTo>
                  <a:pt x="2823" y="4800"/>
                </a:lnTo>
                <a:cubicBezTo>
                  <a:pt x="2823" y="4813"/>
                  <a:pt x="2812" y="4824"/>
                  <a:pt x="2799" y="4824"/>
                </a:cubicBezTo>
                <a:lnTo>
                  <a:pt x="1034" y="4824"/>
                </a:lnTo>
                <a:cubicBezTo>
                  <a:pt x="1021" y="4824"/>
                  <a:pt x="1010" y="4813"/>
                  <a:pt x="1010" y="4800"/>
                </a:cubicBezTo>
                <a:lnTo>
                  <a:pt x="1010" y="3310"/>
                </a:lnTo>
                <a:lnTo>
                  <a:pt x="2339" y="3129"/>
                </a:lnTo>
                <a:cubicBezTo>
                  <a:pt x="2357" y="3127"/>
                  <a:pt x="2376" y="3126"/>
                  <a:pt x="2394" y="3126"/>
                </a:cubicBezTo>
                <a:close/>
                <a:moveTo>
                  <a:pt x="3992" y="2982"/>
                </a:moveTo>
                <a:cubicBezTo>
                  <a:pt x="4026" y="3102"/>
                  <a:pt x="4137" y="3191"/>
                  <a:pt x="4270" y="3191"/>
                </a:cubicBezTo>
                <a:lnTo>
                  <a:pt x="5126" y="3191"/>
                </a:lnTo>
                <a:cubicBezTo>
                  <a:pt x="5268" y="3384"/>
                  <a:pt x="5451" y="3543"/>
                  <a:pt x="5664" y="3654"/>
                </a:cubicBezTo>
                <a:cubicBezTo>
                  <a:pt x="5794" y="3723"/>
                  <a:pt x="5881" y="3848"/>
                  <a:pt x="5899" y="3992"/>
                </a:cubicBezTo>
                <a:cubicBezTo>
                  <a:pt x="5779" y="4027"/>
                  <a:pt x="5690" y="4138"/>
                  <a:pt x="5690" y="4271"/>
                </a:cubicBezTo>
                <a:lnTo>
                  <a:pt x="5690" y="5314"/>
                </a:lnTo>
                <a:lnTo>
                  <a:pt x="5644" y="5343"/>
                </a:lnTo>
                <a:cubicBezTo>
                  <a:pt x="5417" y="5490"/>
                  <a:pt x="5231" y="5694"/>
                  <a:pt x="5106" y="5932"/>
                </a:cubicBezTo>
                <a:cubicBezTo>
                  <a:pt x="5036" y="6063"/>
                  <a:pt x="4911" y="6151"/>
                  <a:pt x="4767" y="6169"/>
                </a:cubicBezTo>
                <a:cubicBezTo>
                  <a:pt x="4732" y="6049"/>
                  <a:pt x="4621" y="5960"/>
                  <a:pt x="4489" y="5960"/>
                </a:cubicBezTo>
                <a:lnTo>
                  <a:pt x="3708" y="5960"/>
                </a:lnTo>
                <a:lnTo>
                  <a:pt x="3704" y="5954"/>
                </a:lnTo>
                <a:cubicBezTo>
                  <a:pt x="3557" y="5729"/>
                  <a:pt x="3353" y="5543"/>
                  <a:pt x="3114" y="5417"/>
                </a:cubicBezTo>
                <a:cubicBezTo>
                  <a:pt x="2985" y="5348"/>
                  <a:pt x="2898" y="5223"/>
                  <a:pt x="2878" y="5079"/>
                </a:cubicBezTo>
                <a:cubicBezTo>
                  <a:pt x="3000" y="5044"/>
                  <a:pt x="3089" y="4933"/>
                  <a:pt x="3089" y="4800"/>
                </a:cubicBezTo>
                <a:lnTo>
                  <a:pt x="3089" y="3825"/>
                </a:lnTo>
                <a:lnTo>
                  <a:pt x="3114" y="3806"/>
                </a:lnTo>
                <a:cubicBezTo>
                  <a:pt x="3340" y="3659"/>
                  <a:pt x="3528" y="3455"/>
                  <a:pt x="3653" y="3217"/>
                </a:cubicBezTo>
                <a:cubicBezTo>
                  <a:pt x="3722" y="3088"/>
                  <a:pt x="3848" y="3000"/>
                  <a:pt x="3992" y="2982"/>
                </a:cubicBezTo>
                <a:close/>
                <a:moveTo>
                  <a:pt x="4489" y="6225"/>
                </a:moveTo>
                <a:cubicBezTo>
                  <a:pt x="4501" y="6225"/>
                  <a:pt x="4512" y="6235"/>
                  <a:pt x="4512" y="6247"/>
                </a:cubicBezTo>
                <a:lnTo>
                  <a:pt x="4512" y="8015"/>
                </a:lnTo>
                <a:cubicBezTo>
                  <a:pt x="4512" y="8027"/>
                  <a:pt x="4501" y="8036"/>
                  <a:pt x="4489" y="8036"/>
                </a:cubicBezTo>
                <a:lnTo>
                  <a:pt x="3204" y="8036"/>
                </a:lnTo>
                <a:lnTo>
                  <a:pt x="3027" y="6731"/>
                </a:lnTo>
                <a:cubicBezTo>
                  <a:pt x="3016" y="6653"/>
                  <a:pt x="3027" y="6573"/>
                  <a:pt x="3062" y="6502"/>
                </a:cubicBezTo>
                <a:lnTo>
                  <a:pt x="3225" y="6806"/>
                </a:lnTo>
                <a:cubicBezTo>
                  <a:pt x="3284" y="6910"/>
                  <a:pt x="3376" y="6984"/>
                  <a:pt x="3491" y="7017"/>
                </a:cubicBezTo>
                <a:cubicBezTo>
                  <a:pt x="3530" y="7028"/>
                  <a:pt x="3569" y="7033"/>
                  <a:pt x="3609" y="7033"/>
                </a:cubicBezTo>
                <a:cubicBezTo>
                  <a:pt x="3684" y="7033"/>
                  <a:pt x="3759" y="7013"/>
                  <a:pt x="3826" y="6973"/>
                </a:cubicBezTo>
                <a:cubicBezTo>
                  <a:pt x="3930" y="6912"/>
                  <a:pt x="4001" y="6815"/>
                  <a:pt x="4028" y="6699"/>
                </a:cubicBezTo>
                <a:cubicBezTo>
                  <a:pt x="4055" y="6582"/>
                  <a:pt x="4035" y="6462"/>
                  <a:pt x="3970" y="6362"/>
                </a:cubicBezTo>
                <a:lnTo>
                  <a:pt x="3881" y="6225"/>
                </a:lnTo>
                <a:close/>
                <a:moveTo>
                  <a:pt x="6288" y="5273"/>
                </a:moveTo>
                <a:cubicBezTo>
                  <a:pt x="6301" y="5273"/>
                  <a:pt x="6314" y="5274"/>
                  <a:pt x="6327" y="5277"/>
                </a:cubicBezTo>
                <a:cubicBezTo>
                  <a:pt x="6372" y="5288"/>
                  <a:pt x="6409" y="5315"/>
                  <a:pt x="6432" y="5355"/>
                </a:cubicBezTo>
                <a:cubicBezTo>
                  <a:pt x="6456" y="5395"/>
                  <a:pt x="6462" y="5441"/>
                  <a:pt x="6451" y="5485"/>
                </a:cubicBezTo>
                <a:cubicBezTo>
                  <a:pt x="6438" y="5528"/>
                  <a:pt x="6409" y="5565"/>
                  <a:pt x="6369" y="5587"/>
                </a:cubicBezTo>
                <a:lnTo>
                  <a:pt x="5990" y="5794"/>
                </a:lnTo>
                <a:cubicBezTo>
                  <a:pt x="5925" y="5829"/>
                  <a:pt x="5883" y="5896"/>
                  <a:pt x="5877" y="5971"/>
                </a:cubicBezTo>
                <a:cubicBezTo>
                  <a:pt x="5872" y="6045"/>
                  <a:pt x="5906" y="6116"/>
                  <a:pt x="5966" y="6160"/>
                </a:cubicBezTo>
                <a:cubicBezTo>
                  <a:pt x="6083" y="6245"/>
                  <a:pt x="6221" y="6290"/>
                  <a:pt x="6363" y="6290"/>
                </a:cubicBezTo>
                <a:cubicBezTo>
                  <a:pt x="6394" y="6290"/>
                  <a:pt x="6425" y="6288"/>
                  <a:pt x="6456" y="6284"/>
                </a:cubicBezTo>
                <a:lnTo>
                  <a:pt x="7930" y="6083"/>
                </a:lnTo>
                <a:cubicBezTo>
                  <a:pt x="7938" y="6083"/>
                  <a:pt x="7945" y="6082"/>
                  <a:pt x="7952" y="6082"/>
                </a:cubicBezTo>
                <a:cubicBezTo>
                  <a:pt x="7987" y="6082"/>
                  <a:pt x="8020" y="6094"/>
                  <a:pt x="8047" y="6118"/>
                </a:cubicBezTo>
                <a:cubicBezTo>
                  <a:pt x="8136" y="6196"/>
                  <a:pt x="8101" y="6356"/>
                  <a:pt x="7974" y="6378"/>
                </a:cubicBezTo>
                <a:lnTo>
                  <a:pt x="6793" y="6569"/>
                </a:lnTo>
                <a:cubicBezTo>
                  <a:pt x="6725" y="6580"/>
                  <a:pt x="6676" y="6642"/>
                  <a:pt x="6682" y="6711"/>
                </a:cubicBezTo>
                <a:cubicBezTo>
                  <a:pt x="6687" y="6781"/>
                  <a:pt x="6745" y="6833"/>
                  <a:pt x="6815" y="6833"/>
                </a:cubicBezTo>
                <a:lnTo>
                  <a:pt x="8349" y="6833"/>
                </a:lnTo>
                <a:cubicBezTo>
                  <a:pt x="8429" y="6833"/>
                  <a:pt x="8495" y="6899"/>
                  <a:pt x="8495" y="6979"/>
                </a:cubicBezTo>
                <a:lnTo>
                  <a:pt x="8493" y="6986"/>
                </a:lnTo>
                <a:cubicBezTo>
                  <a:pt x="8493" y="7066"/>
                  <a:pt x="8427" y="7132"/>
                  <a:pt x="8347" y="7132"/>
                </a:cubicBezTo>
                <a:lnTo>
                  <a:pt x="6815" y="7132"/>
                </a:lnTo>
                <a:cubicBezTo>
                  <a:pt x="6744" y="7132"/>
                  <a:pt x="6687" y="7185"/>
                  <a:pt x="6682" y="7254"/>
                </a:cubicBezTo>
                <a:cubicBezTo>
                  <a:pt x="6676" y="7323"/>
                  <a:pt x="6725" y="7385"/>
                  <a:pt x="6795" y="7396"/>
                </a:cubicBezTo>
                <a:lnTo>
                  <a:pt x="8123" y="7590"/>
                </a:lnTo>
                <a:cubicBezTo>
                  <a:pt x="8194" y="7601"/>
                  <a:pt x="8247" y="7663"/>
                  <a:pt x="8247" y="7734"/>
                </a:cubicBezTo>
                <a:cubicBezTo>
                  <a:pt x="8247" y="7778"/>
                  <a:pt x="8231" y="7816"/>
                  <a:pt x="8198" y="7843"/>
                </a:cubicBezTo>
                <a:cubicBezTo>
                  <a:pt x="8171" y="7868"/>
                  <a:pt x="8137" y="7879"/>
                  <a:pt x="8102" y="7879"/>
                </a:cubicBezTo>
                <a:cubicBezTo>
                  <a:pt x="8095" y="7879"/>
                  <a:pt x="8088" y="7879"/>
                  <a:pt x="8081" y="7878"/>
                </a:cubicBezTo>
                <a:lnTo>
                  <a:pt x="6833" y="7694"/>
                </a:lnTo>
                <a:cubicBezTo>
                  <a:pt x="6827" y="7693"/>
                  <a:pt x="6821" y="7693"/>
                  <a:pt x="6815" y="7693"/>
                </a:cubicBezTo>
                <a:cubicBezTo>
                  <a:pt x="6754" y="7693"/>
                  <a:pt x="6700" y="7733"/>
                  <a:pt x="6685" y="7794"/>
                </a:cubicBezTo>
                <a:cubicBezTo>
                  <a:pt x="6669" y="7860"/>
                  <a:pt x="6704" y="7927"/>
                  <a:pt x="6769" y="7951"/>
                </a:cubicBezTo>
                <a:lnTo>
                  <a:pt x="7503" y="8218"/>
                </a:lnTo>
                <a:cubicBezTo>
                  <a:pt x="7559" y="8238"/>
                  <a:pt x="7597" y="8293"/>
                  <a:pt x="7597" y="8355"/>
                </a:cubicBezTo>
                <a:cubicBezTo>
                  <a:pt x="7597" y="8402"/>
                  <a:pt x="7577" y="8444"/>
                  <a:pt x="7541" y="8471"/>
                </a:cubicBezTo>
                <a:cubicBezTo>
                  <a:pt x="7515" y="8491"/>
                  <a:pt x="7484" y="8501"/>
                  <a:pt x="7453" y="8501"/>
                </a:cubicBezTo>
                <a:cubicBezTo>
                  <a:pt x="7440" y="8501"/>
                  <a:pt x="7427" y="8499"/>
                  <a:pt x="7413" y="8495"/>
                </a:cubicBezTo>
                <a:lnTo>
                  <a:pt x="6440" y="8224"/>
                </a:lnTo>
                <a:lnTo>
                  <a:pt x="5539" y="7945"/>
                </a:lnTo>
                <a:cubicBezTo>
                  <a:pt x="5293" y="7869"/>
                  <a:pt x="5036" y="7827"/>
                  <a:pt x="4778" y="7822"/>
                </a:cubicBezTo>
                <a:lnTo>
                  <a:pt x="4778" y="6435"/>
                </a:lnTo>
                <a:cubicBezTo>
                  <a:pt x="5016" y="6411"/>
                  <a:pt x="5227" y="6271"/>
                  <a:pt x="5340" y="6056"/>
                </a:cubicBezTo>
                <a:cubicBezTo>
                  <a:pt x="5446" y="5858"/>
                  <a:pt x="5601" y="5688"/>
                  <a:pt x="5790" y="5565"/>
                </a:cubicBezTo>
                <a:lnTo>
                  <a:pt x="6196" y="5299"/>
                </a:lnTo>
                <a:cubicBezTo>
                  <a:pt x="6224" y="5282"/>
                  <a:pt x="6256" y="5273"/>
                  <a:pt x="6288" y="5273"/>
                </a:cubicBezTo>
                <a:close/>
                <a:moveTo>
                  <a:pt x="6711" y="1"/>
                </a:moveTo>
                <a:cubicBezTo>
                  <a:pt x="6485" y="1"/>
                  <a:pt x="6300" y="184"/>
                  <a:pt x="6300" y="412"/>
                </a:cubicBezTo>
                <a:lnTo>
                  <a:pt x="6300" y="568"/>
                </a:lnTo>
                <a:cubicBezTo>
                  <a:pt x="6218" y="455"/>
                  <a:pt x="6091" y="398"/>
                  <a:pt x="5964" y="398"/>
                </a:cubicBezTo>
                <a:cubicBezTo>
                  <a:pt x="5848" y="398"/>
                  <a:pt x="5732" y="445"/>
                  <a:pt x="5650" y="539"/>
                </a:cubicBezTo>
                <a:cubicBezTo>
                  <a:pt x="5581" y="618"/>
                  <a:pt x="5546" y="718"/>
                  <a:pt x="5548" y="820"/>
                </a:cubicBezTo>
                <a:lnTo>
                  <a:pt x="4270" y="820"/>
                </a:lnTo>
                <a:cubicBezTo>
                  <a:pt x="4126" y="820"/>
                  <a:pt x="4008" y="925"/>
                  <a:pt x="3984" y="1064"/>
                </a:cubicBezTo>
                <a:cubicBezTo>
                  <a:pt x="3751" y="1058"/>
                  <a:pt x="3522" y="1020"/>
                  <a:pt x="3298" y="951"/>
                </a:cubicBezTo>
                <a:lnTo>
                  <a:pt x="3224" y="927"/>
                </a:lnTo>
                <a:cubicBezTo>
                  <a:pt x="3210" y="923"/>
                  <a:pt x="3197" y="921"/>
                  <a:pt x="3184" y="921"/>
                </a:cubicBezTo>
                <a:cubicBezTo>
                  <a:pt x="3127" y="921"/>
                  <a:pt x="3074" y="958"/>
                  <a:pt x="3056" y="1014"/>
                </a:cubicBezTo>
                <a:cubicBezTo>
                  <a:pt x="3036" y="1085"/>
                  <a:pt x="3074" y="1160"/>
                  <a:pt x="3145" y="1182"/>
                </a:cubicBezTo>
                <a:lnTo>
                  <a:pt x="3220" y="1204"/>
                </a:lnTo>
                <a:cubicBezTo>
                  <a:pt x="3467" y="1280"/>
                  <a:pt x="3722" y="1322"/>
                  <a:pt x="3981" y="1329"/>
                </a:cubicBezTo>
                <a:lnTo>
                  <a:pt x="3981" y="2714"/>
                </a:lnTo>
                <a:cubicBezTo>
                  <a:pt x="3742" y="2738"/>
                  <a:pt x="3531" y="2878"/>
                  <a:pt x="3418" y="3093"/>
                </a:cubicBezTo>
                <a:cubicBezTo>
                  <a:pt x="3313" y="3291"/>
                  <a:pt x="3158" y="3461"/>
                  <a:pt x="2971" y="3584"/>
                </a:cubicBezTo>
                <a:lnTo>
                  <a:pt x="2563" y="3850"/>
                </a:lnTo>
                <a:cubicBezTo>
                  <a:pt x="2535" y="3867"/>
                  <a:pt x="2503" y="3877"/>
                  <a:pt x="2471" y="3877"/>
                </a:cubicBezTo>
                <a:cubicBezTo>
                  <a:pt x="2459" y="3877"/>
                  <a:pt x="2446" y="3875"/>
                  <a:pt x="2434" y="3872"/>
                </a:cubicBezTo>
                <a:cubicBezTo>
                  <a:pt x="2388" y="3861"/>
                  <a:pt x="2350" y="3834"/>
                  <a:pt x="2326" y="3794"/>
                </a:cubicBezTo>
                <a:cubicBezTo>
                  <a:pt x="2303" y="3754"/>
                  <a:pt x="2297" y="3708"/>
                  <a:pt x="2310" y="3665"/>
                </a:cubicBezTo>
                <a:cubicBezTo>
                  <a:pt x="2323" y="3621"/>
                  <a:pt x="2350" y="3584"/>
                  <a:pt x="2392" y="3563"/>
                </a:cubicBezTo>
                <a:lnTo>
                  <a:pt x="2769" y="3355"/>
                </a:lnTo>
                <a:cubicBezTo>
                  <a:pt x="2834" y="3321"/>
                  <a:pt x="2878" y="3253"/>
                  <a:pt x="2881" y="3179"/>
                </a:cubicBezTo>
                <a:cubicBezTo>
                  <a:pt x="2887" y="3104"/>
                  <a:pt x="2854" y="3033"/>
                  <a:pt x="2792" y="2989"/>
                </a:cubicBezTo>
                <a:cubicBezTo>
                  <a:pt x="2677" y="2904"/>
                  <a:pt x="2538" y="2859"/>
                  <a:pt x="2396" y="2859"/>
                </a:cubicBezTo>
                <a:cubicBezTo>
                  <a:pt x="2366" y="2859"/>
                  <a:pt x="2335" y="2861"/>
                  <a:pt x="2304" y="2865"/>
                </a:cubicBezTo>
                <a:lnTo>
                  <a:pt x="828" y="3066"/>
                </a:lnTo>
                <a:cubicBezTo>
                  <a:pt x="821" y="3067"/>
                  <a:pt x="814" y="3067"/>
                  <a:pt x="808" y="3067"/>
                </a:cubicBezTo>
                <a:cubicBezTo>
                  <a:pt x="773" y="3067"/>
                  <a:pt x="741" y="3055"/>
                  <a:pt x="714" y="3031"/>
                </a:cubicBezTo>
                <a:cubicBezTo>
                  <a:pt x="623" y="2953"/>
                  <a:pt x="659" y="2793"/>
                  <a:pt x="786" y="2771"/>
                </a:cubicBezTo>
                <a:lnTo>
                  <a:pt x="1966" y="2580"/>
                </a:lnTo>
                <a:cubicBezTo>
                  <a:pt x="2035" y="2569"/>
                  <a:pt x="2082" y="2507"/>
                  <a:pt x="2077" y="2438"/>
                </a:cubicBezTo>
                <a:cubicBezTo>
                  <a:pt x="2071" y="2369"/>
                  <a:pt x="2015" y="2316"/>
                  <a:pt x="1946" y="2316"/>
                </a:cubicBezTo>
                <a:lnTo>
                  <a:pt x="411" y="2316"/>
                </a:lnTo>
                <a:cubicBezTo>
                  <a:pt x="331" y="2316"/>
                  <a:pt x="266" y="2250"/>
                  <a:pt x="266" y="2170"/>
                </a:cubicBezTo>
                <a:lnTo>
                  <a:pt x="266" y="2165"/>
                </a:lnTo>
                <a:cubicBezTo>
                  <a:pt x="266" y="2085"/>
                  <a:pt x="331" y="2019"/>
                  <a:pt x="411" y="2019"/>
                </a:cubicBezTo>
                <a:lnTo>
                  <a:pt x="1946" y="2019"/>
                </a:lnTo>
                <a:cubicBezTo>
                  <a:pt x="2015" y="2019"/>
                  <a:pt x="2073" y="1965"/>
                  <a:pt x="2077" y="1895"/>
                </a:cubicBezTo>
                <a:cubicBezTo>
                  <a:pt x="2082" y="1826"/>
                  <a:pt x="2033" y="1764"/>
                  <a:pt x="1964" y="1755"/>
                </a:cubicBezTo>
                <a:lnTo>
                  <a:pt x="635" y="1560"/>
                </a:lnTo>
                <a:cubicBezTo>
                  <a:pt x="564" y="1550"/>
                  <a:pt x="512" y="1488"/>
                  <a:pt x="512" y="1417"/>
                </a:cubicBezTo>
                <a:cubicBezTo>
                  <a:pt x="512" y="1373"/>
                  <a:pt x="530" y="1335"/>
                  <a:pt x="561" y="1306"/>
                </a:cubicBezTo>
                <a:cubicBezTo>
                  <a:pt x="588" y="1283"/>
                  <a:pt x="623" y="1270"/>
                  <a:pt x="658" y="1270"/>
                </a:cubicBezTo>
                <a:cubicBezTo>
                  <a:pt x="664" y="1270"/>
                  <a:pt x="671" y="1270"/>
                  <a:pt x="677" y="1271"/>
                </a:cubicBezTo>
                <a:lnTo>
                  <a:pt x="1926" y="1455"/>
                </a:lnTo>
                <a:cubicBezTo>
                  <a:pt x="1933" y="1456"/>
                  <a:pt x="1940" y="1457"/>
                  <a:pt x="1946" y="1457"/>
                </a:cubicBezTo>
                <a:cubicBezTo>
                  <a:pt x="2006" y="1457"/>
                  <a:pt x="2059" y="1415"/>
                  <a:pt x="2073" y="1357"/>
                </a:cubicBezTo>
                <a:cubicBezTo>
                  <a:pt x="2090" y="1289"/>
                  <a:pt x="2055" y="1222"/>
                  <a:pt x="1989" y="1198"/>
                </a:cubicBezTo>
                <a:lnTo>
                  <a:pt x="1256" y="933"/>
                </a:lnTo>
                <a:cubicBezTo>
                  <a:pt x="1200" y="911"/>
                  <a:pt x="1161" y="856"/>
                  <a:pt x="1161" y="794"/>
                </a:cubicBezTo>
                <a:cubicBezTo>
                  <a:pt x="1161" y="749"/>
                  <a:pt x="1181" y="707"/>
                  <a:pt x="1220" y="678"/>
                </a:cubicBezTo>
                <a:cubicBezTo>
                  <a:pt x="1245" y="659"/>
                  <a:pt x="1275" y="648"/>
                  <a:pt x="1306" y="648"/>
                </a:cubicBezTo>
                <a:cubicBezTo>
                  <a:pt x="1319" y="648"/>
                  <a:pt x="1332" y="650"/>
                  <a:pt x="1345" y="654"/>
                </a:cubicBezTo>
                <a:lnTo>
                  <a:pt x="2319" y="927"/>
                </a:lnTo>
                <a:lnTo>
                  <a:pt x="2652" y="1029"/>
                </a:lnTo>
                <a:cubicBezTo>
                  <a:pt x="2666" y="1033"/>
                  <a:pt x="2679" y="1035"/>
                  <a:pt x="2692" y="1035"/>
                </a:cubicBezTo>
                <a:cubicBezTo>
                  <a:pt x="2749" y="1035"/>
                  <a:pt x="2800" y="999"/>
                  <a:pt x="2818" y="942"/>
                </a:cubicBezTo>
                <a:cubicBezTo>
                  <a:pt x="2839" y="872"/>
                  <a:pt x="2801" y="798"/>
                  <a:pt x="2730" y="776"/>
                </a:cubicBezTo>
                <a:lnTo>
                  <a:pt x="2395" y="672"/>
                </a:lnTo>
                <a:cubicBezTo>
                  <a:pt x="2395" y="672"/>
                  <a:pt x="2394" y="670"/>
                  <a:pt x="2392" y="670"/>
                </a:cubicBezTo>
                <a:lnTo>
                  <a:pt x="1418" y="399"/>
                </a:lnTo>
                <a:cubicBezTo>
                  <a:pt x="1380" y="388"/>
                  <a:pt x="1342" y="383"/>
                  <a:pt x="1304" y="383"/>
                </a:cubicBezTo>
                <a:cubicBezTo>
                  <a:pt x="1216" y="383"/>
                  <a:pt x="1130" y="412"/>
                  <a:pt x="1058" y="467"/>
                </a:cubicBezTo>
                <a:cubicBezTo>
                  <a:pt x="956" y="545"/>
                  <a:pt x="896" y="665"/>
                  <a:pt x="896" y="796"/>
                </a:cubicBezTo>
                <a:cubicBezTo>
                  <a:pt x="896" y="889"/>
                  <a:pt x="928" y="978"/>
                  <a:pt x="983" y="1047"/>
                </a:cubicBezTo>
                <a:lnTo>
                  <a:pt x="717" y="1009"/>
                </a:lnTo>
                <a:cubicBezTo>
                  <a:pt x="697" y="1006"/>
                  <a:pt x="677" y="1004"/>
                  <a:pt x="657" y="1004"/>
                </a:cubicBezTo>
                <a:cubicBezTo>
                  <a:pt x="559" y="1004"/>
                  <a:pt x="463" y="1040"/>
                  <a:pt x="388" y="1104"/>
                </a:cubicBezTo>
                <a:cubicBezTo>
                  <a:pt x="297" y="1182"/>
                  <a:pt x="246" y="1297"/>
                  <a:pt x="246" y="1415"/>
                </a:cubicBezTo>
                <a:cubicBezTo>
                  <a:pt x="246" y="1553"/>
                  <a:pt x="315" y="1677"/>
                  <a:pt x="422" y="1753"/>
                </a:cubicBezTo>
                <a:lnTo>
                  <a:pt x="411" y="1753"/>
                </a:lnTo>
                <a:cubicBezTo>
                  <a:pt x="184" y="1753"/>
                  <a:pt x="0" y="1937"/>
                  <a:pt x="0" y="2165"/>
                </a:cubicBezTo>
                <a:lnTo>
                  <a:pt x="0" y="2170"/>
                </a:lnTo>
                <a:cubicBezTo>
                  <a:pt x="0" y="2396"/>
                  <a:pt x="184" y="2582"/>
                  <a:pt x="411" y="2582"/>
                </a:cubicBezTo>
                <a:lnTo>
                  <a:pt x="568" y="2582"/>
                </a:lnTo>
                <a:cubicBezTo>
                  <a:pt x="353" y="2736"/>
                  <a:pt x="339" y="3057"/>
                  <a:pt x="539" y="3231"/>
                </a:cubicBezTo>
                <a:cubicBezTo>
                  <a:pt x="597" y="3282"/>
                  <a:pt x="670" y="3317"/>
                  <a:pt x="745" y="3328"/>
                </a:cubicBezTo>
                <a:lnTo>
                  <a:pt x="745" y="4800"/>
                </a:lnTo>
                <a:cubicBezTo>
                  <a:pt x="745" y="4935"/>
                  <a:pt x="837" y="5048"/>
                  <a:pt x="961" y="5079"/>
                </a:cubicBezTo>
                <a:cubicBezTo>
                  <a:pt x="956" y="5314"/>
                  <a:pt x="917" y="5547"/>
                  <a:pt x="848" y="5770"/>
                </a:cubicBezTo>
                <a:lnTo>
                  <a:pt x="644" y="6435"/>
                </a:lnTo>
                <a:cubicBezTo>
                  <a:pt x="623" y="6504"/>
                  <a:pt x="661" y="6579"/>
                  <a:pt x="732" y="6600"/>
                </a:cubicBezTo>
                <a:cubicBezTo>
                  <a:pt x="745" y="6604"/>
                  <a:pt x="758" y="6606"/>
                  <a:pt x="770" y="6606"/>
                </a:cubicBezTo>
                <a:cubicBezTo>
                  <a:pt x="827" y="6606"/>
                  <a:pt x="880" y="6569"/>
                  <a:pt x="897" y="6513"/>
                </a:cubicBezTo>
                <a:lnTo>
                  <a:pt x="1103" y="5850"/>
                </a:lnTo>
                <a:cubicBezTo>
                  <a:pt x="1180" y="5603"/>
                  <a:pt x="1221" y="5346"/>
                  <a:pt x="1227" y="5090"/>
                </a:cubicBezTo>
                <a:lnTo>
                  <a:pt x="2612" y="5090"/>
                </a:lnTo>
                <a:cubicBezTo>
                  <a:pt x="2636" y="5326"/>
                  <a:pt x="2776" y="5539"/>
                  <a:pt x="2991" y="5652"/>
                </a:cubicBezTo>
                <a:cubicBezTo>
                  <a:pt x="3189" y="5756"/>
                  <a:pt x="3360" y="5911"/>
                  <a:pt x="3482" y="6100"/>
                </a:cubicBezTo>
                <a:lnTo>
                  <a:pt x="3748" y="6508"/>
                </a:lnTo>
                <a:cubicBezTo>
                  <a:pt x="3773" y="6546"/>
                  <a:pt x="3780" y="6591"/>
                  <a:pt x="3771" y="6637"/>
                </a:cubicBezTo>
                <a:cubicBezTo>
                  <a:pt x="3760" y="6682"/>
                  <a:pt x="3731" y="6720"/>
                  <a:pt x="3691" y="6742"/>
                </a:cubicBezTo>
                <a:cubicBezTo>
                  <a:pt x="3666" y="6758"/>
                  <a:pt x="3636" y="6767"/>
                  <a:pt x="3606" y="6767"/>
                </a:cubicBezTo>
                <a:cubicBezTo>
                  <a:pt x="3591" y="6767"/>
                  <a:pt x="3576" y="6765"/>
                  <a:pt x="3562" y="6761"/>
                </a:cubicBezTo>
                <a:cubicBezTo>
                  <a:pt x="3518" y="6748"/>
                  <a:pt x="3482" y="6719"/>
                  <a:pt x="3460" y="6679"/>
                </a:cubicBezTo>
                <a:lnTo>
                  <a:pt x="3254" y="6300"/>
                </a:lnTo>
                <a:cubicBezTo>
                  <a:pt x="3218" y="6235"/>
                  <a:pt x="3153" y="6193"/>
                  <a:pt x="3078" y="6187"/>
                </a:cubicBezTo>
                <a:cubicBezTo>
                  <a:pt x="3074" y="6187"/>
                  <a:pt x="3070" y="6187"/>
                  <a:pt x="3067" y="6187"/>
                </a:cubicBezTo>
                <a:cubicBezTo>
                  <a:pt x="2996" y="6187"/>
                  <a:pt x="2930" y="6219"/>
                  <a:pt x="2887" y="6276"/>
                </a:cubicBezTo>
                <a:cubicBezTo>
                  <a:pt x="2783" y="6418"/>
                  <a:pt x="2739" y="6593"/>
                  <a:pt x="2763" y="6766"/>
                </a:cubicBezTo>
                <a:lnTo>
                  <a:pt x="2963" y="8240"/>
                </a:lnTo>
                <a:cubicBezTo>
                  <a:pt x="2971" y="8284"/>
                  <a:pt x="2958" y="8324"/>
                  <a:pt x="2929" y="8357"/>
                </a:cubicBezTo>
                <a:cubicBezTo>
                  <a:pt x="2899" y="8390"/>
                  <a:pt x="2858" y="8407"/>
                  <a:pt x="2817" y="8407"/>
                </a:cubicBezTo>
                <a:cubicBezTo>
                  <a:pt x="2749" y="8407"/>
                  <a:pt x="2682" y="8363"/>
                  <a:pt x="2668" y="8284"/>
                </a:cubicBezTo>
                <a:lnTo>
                  <a:pt x="2477" y="7103"/>
                </a:lnTo>
                <a:cubicBezTo>
                  <a:pt x="2467" y="7039"/>
                  <a:pt x="2411" y="6991"/>
                  <a:pt x="2346" y="6991"/>
                </a:cubicBezTo>
                <a:cubicBezTo>
                  <a:pt x="2342" y="6991"/>
                  <a:pt x="2339" y="6991"/>
                  <a:pt x="2335" y="6992"/>
                </a:cubicBezTo>
                <a:cubicBezTo>
                  <a:pt x="2266" y="6997"/>
                  <a:pt x="2213" y="7055"/>
                  <a:pt x="2213" y="7125"/>
                </a:cubicBezTo>
                <a:lnTo>
                  <a:pt x="2213" y="8659"/>
                </a:lnTo>
                <a:cubicBezTo>
                  <a:pt x="2213" y="8739"/>
                  <a:pt x="2148" y="8805"/>
                  <a:pt x="2068" y="8805"/>
                </a:cubicBezTo>
                <a:lnTo>
                  <a:pt x="2062" y="8805"/>
                </a:lnTo>
                <a:cubicBezTo>
                  <a:pt x="1982" y="8805"/>
                  <a:pt x="1917" y="8739"/>
                  <a:pt x="1917" y="8659"/>
                </a:cubicBezTo>
                <a:lnTo>
                  <a:pt x="1917" y="7125"/>
                </a:lnTo>
                <a:cubicBezTo>
                  <a:pt x="1917" y="7055"/>
                  <a:pt x="1864" y="6997"/>
                  <a:pt x="1795" y="6994"/>
                </a:cubicBezTo>
                <a:cubicBezTo>
                  <a:pt x="1791" y="6993"/>
                  <a:pt x="1788" y="6993"/>
                  <a:pt x="1784" y="6993"/>
                </a:cubicBezTo>
                <a:cubicBezTo>
                  <a:pt x="1718" y="6993"/>
                  <a:pt x="1663" y="7041"/>
                  <a:pt x="1653" y="7106"/>
                </a:cubicBezTo>
                <a:lnTo>
                  <a:pt x="1458" y="8435"/>
                </a:lnTo>
                <a:cubicBezTo>
                  <a:pt x="1447" y="8506"/>
                  <a:pt x="1385" y="8559"/>
                  <a:pt x="1314" y="8559"/>
                </a:cubicBezTo>
                <a:cubicBezTo>
                  <a:pt x="1271" y="8559"/>
                  <a:pt x="1232" y="8541"/>
                  <a:pt x="1203" y="8508"/>
                </a:cubicBezTo>
                <a:cubicBezTo>
                  <a:pt x="1176" y="8477"/>
                  <a:pt x="1163" y="8435"/>
                  <a:pt x="1170" y="8393"/>
                </a:cubicBezTo>
                <a:lnTo>
                  <a:pt x="1352" y="7145"/>
                </a:lnTo>
                <a:cubicBezTo>
                  <a:pt x="1363" y="7077"/>
                  <a:pt x="1320" y="7014"/>
                  <a:pt x="1254" y="6995"/>
                </a:cubicBezTo>
                <a:cubicBezTo>
                  <a:pt x="1244" y="6993"/>
                  <a:pt x="1233" y="6991"/>
                  <a:pt x="1222" y="6991"/>
                </a:cubicBezTo>
                <a:cubicBezTo>
                  <a:pt x="1167" y="6991"/>
                  <a:pt x="1116" y="7026"/>
                  <a:pt x="1096" y="7079"/>
                </a:cubicBezTo>
                <a:lnTo>
                  <a:pt x="830" y="7813"/>
                </a:lnTo>
                <a:cubicBezTo>
                  <a:pt x="810" y="7871"/>
                  <a:pt x="754" y="7909"/>
                  <a:pt x="692" y="7909"/>
                </a:cubicBezTo>
                <a:cubicBezTo>
                  <a:pt x="646" y="7909"/>
                  <a:pt x="604" y="7887"/>
                  <a:pt x="577" y="7851"/>
                </a:cubicBezTo>
                <a:cubicBezTo>
                  <a:pt x="548" y="7814"/>
                  <a:pt x="541" y="7769"/>
                  <a:pt x="552" y="7725"/>
                </a:cubicBezTo>
                <a:lnTo>
                  <a:pt x="754" y="7008"/>
                </a:lnTo>
                <a:cubicBezTo>
                  <a:pt x="772" y="6937"/>
                  <a:pt x="732" y="6864"/>
                  <a:pt x="661" y="6844"/>
                </a:cubicBezTo>
                <a:cubicBezTo>
                  <a:pt x="649" y="6841"/>
                  <a:pt x="637" y="6839"/>
                  <a:pt x="625" y="6839"/>
                </a:cubicBezTo>
                <a:cubicBezTo>
                  <a:pt x="567" y="6839"/>
                  <a:pt x="514" y="6878"/>
                  <a:pt x="497" y="6935"/>
                </a:cubicBezTo>
                <a:lnTo>
                  <a:pt x="297" y="7652"/>
                </a:lnTo>
                <a:cubicBezTo>
                  <a:pt x="262" y="7778"/>
                  <a:pt x="286" y="7909"/>
                  <a:pt x="364" y="8013"/>
                </a:cubicBezTo>
                <a:cubicBezTo>
                  <a:pt x="444" y="8115"/>
                  <a:pt x="563" y="8175"/>
                  <a:pt x="694" y="8175"/>
                </a:cubicBezTo>
                <a:cubicBezTo>
                  <a:pt x="786" y="8175"/>
                  <a:pt x="876" y="8142"/>
                  <a:pt x="947" y="8087"/>
                </a:cubicBezTo>
                <a:lnTo>
                  <a:pt x="947" y="8087"/>
                </a:lnTo>
                <a:lnTo>
                  <a:pt x="907" y="8355"/>
                </a:lnTo>
                <a:cubicBezTo>
                  <a:pt x="890" y="8473"/>
                  <a:pt x="925" y="8592"/>
                  <a:pt x="1003" y="8683"/>
                </a:cubicBezTo>
                <a:cubicBezTo>
                  <a:pt x="1081" y="8774"/>
                  <a:pt x="1194" y="8825"/>
                  <a:pt x="1314" y="8825"/>
                </a:cubicBezTo>
                <a:cubicBezTo>
                  <a:pt x="1451" y="8825"/>
                  <a:pt x="1576" y="8755"/>
                  <a:pt x="1651" y="8648"/>
                </a:cubicBezTo>
                <a:lnTo>
                  <a:pt x="1651" y="8659"/>
                </a:lnTo>
                <a:cubicBezTo>
                  <a:pt x="1651" y="8886"/>
                  <a:pt x="1835" y="9070"/>
                  <a:pt x="2062" y="9070"/>
                </a:cubicBezTo>
                <a:lnTo>
                  <a:pt x="2068" y="9070"/>
                </a:lnTo>
                <a:cubicBezTo>
                  <a:pt x="2295" y="9070"/>
                  <a:pt x="2479" y="8886"/>
                  <a:pt x="2479" y="8659"/>
                </a:cubicBezTo>
                <a:lnTo>
                  <a:pt x="2479" y="8502"/>
                </a:lnTo>
                <a:cubicBezTo>
                  <a:pt x="2560" y="8616"/>
                  <a:pt x="2687" y="8673"/>
                  <a:pt x="2815" y="8673"/>
                </a:cubicBezTo>
                <a:cubicBezTo>
                  <a:pt x="2931" y="8673"/>
                  <a:pt x="3047" y="8626"/>
                  <a:pt x="3129" y="8531"/>
                </a:cubicBezTo>
                <a:cubicBezTo>
                  <a:pt x="3187" y="8468"/>
                  <a:pt x="3220" y="8388"/>
                  <a:pt x="3229" y="8304"/>
                </a:cubicBezTo>
                <a:lnTo>
                  <a:pt x="4490" y="8304"/>
                </a:lnTo>
                <a:cubicBezTo>
                  <a:pt x="4623" y="8304"/>
                  <a:pt x="4738" y="8211"/>
                  <a:pt x="4769" y="8087"/>
                </a:cubicBezTo>
                <a:cubicBezTo>
                  <a:pt x="5004" y="8093"/>
                  <a:pt x="5237" y="8129"/>
                  <a:pt x="5460" y="8200"/>
                </a:cubicBezTo>
                <a:lnTo>
                  <a:pt x="6363" y="8479"/>
                </a:lnTo>
                <a:cubicBezTo>
                  <a:pt x="6365" y="8479"/>
                  <a:pt x="6367" y="8479"/>
                  <a:pt x="6367" y="8481"/>
                </a:cubicBezTo>
                <a:lnTo>
                  <a:pt x="7342" y="8752"/>
                </a:lnTo>
                <a:cubicBezTo>
                  <a:pt x="7379" y="8763"/>
                  <a:pt x="7417" y="8768"/>
                  <a:pt x="7454" y="8768"/>
                </a:cubicBezTo>
                <a:cubicBezTo>
                  <a:pt x="7543" y="8768"/>
                  <a:pt x="7628" y="8739"/>
                  <a:pt x="7701" y="8684"/>
                </a:cubicBezTo>
                <a:cubicBezTo>
                  <a:pt x="7805" y="8606"/>
                  <a:pt x="7865" y="8486"/>
                  <a:pt x="7865" y="8355"/>
                </a:cubicBezTo>
                <a:cubicBezTo>
                  <a:pt x="7865" y="8262"/>
                  <a:pt x="7832" y="8173"/>
                  <a:pt x="7777" y="8102"/>
                </a:cubicBezTo>
                <a:lnTo>
                  <a:pt x="7777" y="8102"/>
                </a:lnTo>
                <a:lnTo>
                  <a:pt x="8043" y="8142"/>
                </a:lnTo>
                <a:cubicBezTo>
                  <a:pt x="8062" y="8145"/>
                  <a:pt x="8082" y="8146"/>
                  <a:pt x="8101" y="8146"/>
                </a:cubicBezTo>
                <a:cubicBezTo>
                  <a:pt x="8200" y="8146"/>
                  <a:pt x="8296" y="8111"/>
                  <a:pt x="8373" y="8046"/>
                </a:cubicBezTo>
                <a:cubicBezTo>
                  <a:pt x="8462" y="7967"/>
                  <a:pt x="8515" y="7854"/>
                  <a:pt x="8515" y="7734"/>
                </a:cubicBezTo>
                <a:cubicBezTo>
                  <a:pt x="8515" y="7598"/>
                  <a:pt x="8445" y="7472"/>
                  <a:pt x="8336" y="7398"/>
                </a:cubicBezTo>
                <a:lnTo>
                  <a:pt x="8349" y="7398"/>
                </a:lnTo>
                <a:cubicBezTo>
                  <a:pt x="8575" y="7398"/>
                  <a:pt x="8760" y="7214"/>
                  <a:pt x="8760" y="6986"/>
                </a:cubicBezTo>
                <a:lnTo>
                  <a:pt x="8760" y="6981"/>
                </a:lnTo>
                <a:cubicBezTo>
                  <a:pt x="8759" y="6753"/>
                  <a:pt x="8575" y="6569"/>
                  <a:pt x="8347" y="6569"/>
                </a:cubicBezTo>
                <a:lnTo>
                  <a:pt x="8191" y="6569"/>
                </a:lnTo>
                <a:cubicBezTo>
                  <a:pt x="8407" y="6413"/>
                  <a:pt x="8418" y="6091"/>
                  <a:pt x="8220" y="5918"/>
                </a:cubicBezTo>
                <a:cubicBezTo>
                  <a:pt x="8167" y="5870"/>
                  <a:pt x="8101" y="5840"/>
                  <a:pt x="8034" y="5825"/>
                </a:cubicBezTo>
                <a:lnTo>
                  <a:pt x="8034" y="5359"/>
                </a:lnTo>
                <a:cubicBezTo>
                  <a:pt x="8034" y="5286"/>
                  <a:pt x="7974" y="5226"/>
                  <a:pt x="7901" y="5226"/>
                </a:cubicBezTo>
                <a:cubicBezTo>
                  <a:pt x="7827" y="5226"/>
                  <a:pt x="7768" y="5286"/>
                  <a:pt x="7768" y="5359"/>
                </a:cubicBezTo>
                <a:lnTo>
                  <a:pt x="7768" y="5838"/>
                </a:lnTo>
                <a:lnTo>
                  <a:pt x="6420" y="6022"/>
                </a:lnTo>
                <a:cubicBezTo>
                  <a:pt x="6401" y="6024"/>
                  <a:pt x="6383" y="6025"/>
                  <a:pt x="6364" y="6025"/>
                </a:cubicBezTo>
                <a:cubicBezTo>
                  <a:pt x="6304" y="6025"/>
                  <a:pt x="6245" y="6012"/>
                  <a:pt x="6192" y="5987"/>
                </a:cubicBezTo>
                <a:lnTo>
                  <a:pt x="6494" y="5821"/>
                </a:lnTo>
                <a:cubicBezTo>
                  <a:pt x="6600" y="5765"/>
                  <a:pt x="6673" y="5670"/>
                  <a:pt x="6705" y="5557"/>
                </a:cubicBezTo>
                <a:cubicBezTo>
                  <a:pt x="6736" y="5443"/>
                  <a:pt x="6722" y="5323"/>
                  <a:pt x="6662" y="5221"/>
                </a:cubicBezTo>
                <a:cubicBezTo>
                  <a:pt x="6602" y="5119"/>
                  <a:pt x="6503" y="5046"/>
                  <a:pt x="6387" y="5019"/>
                </a:cubicBezTo>
                <a:cubicBezTo>
                  <a:pt x="6354" y="5011"/>
                  <a:pt x="6321" y="5007"/>
                  <a:pt x="6288" y="5007"/>
                </a:cubicBezTo>
                <a:cubicBezTo>
                  <a:pt x="6205" y="5007"/>
                  <a:pt x="6124" y="5031"/>
                  <a:pt x="6052" y="5077"/>
                </a:cubicBezTo>
                <a:lnTo>
                  <a:pt x="5956" y="5141"/>
                </a:lnTo>
                <a:lnTo>
                  <a:pt x="5956" y="4271"/>
                </a:lnTo>
                <a:cubicBezTo>
                  <a:pt x="5956" y="4258"/>
                  <a:pt x="5966" y="4247"/>
                  <a:pt x="5979" y="4247"/>
                </a:cubicBezTo>
                <a:lnTo>
                  <a:pt x="7745" y="4247"/>
                </a:lnTo>
                <a:cubicBezTo>
                  <a:pt x="7757" y="4247"/>
                  <a:pt x="7768" y="4258"/>
                  <a:pt x="7768" y="4271"/>
                </a:cubicBezTo>
                <a:lnTo>
                  <a:pt x="7768" y="4846"/>
                </a:lnTo>
                <a:cubicBezTo>
                  <a:pt x="7768" y="4919"/>
                  <a:pt x="7828" y="4979"/>
                  <a:pt x="7901" y="4979"/>
                </a:cubicBezTo>
                <a:cubicBezTo>
                  <a:pt x="7974" y="4979"/>
                  <a:pt x="8034" y="4919"/>
                  <a:pt x="8034" y="4846"/>
                </a:cubicBezTo>
                <a:lnTo>
                  <a:pt x="8034" y="4271"/>
                </a:lnTo>
                <a:cubicBezTo>
                  <a:pt x="8034" y="4136"/>
                  <a:pt x="7941" y="4023"/>
                  <a:pt x="7818" y="3990"/>
                </a:cubicBezTo>
                <a:cubicBezTo>
                  <a:pt x="7823" y="3756"/>
                  <a:pt x="7861" y="3524"/>
                  <a:pt x="7930" y="3299"/>
                </a:cubicBezTo>
                <a:lnTo>
                  <a:pt x="8209" y="2396"/>
                </a:lnTo>
                <a:cubicBezTo>
                  <a:pt x="8211" y="2396"/>
                  <a:pt x="8211" y="2394"/>
                  <a:pt x="8211" y="2392"/>
                </a:cubicBezTo>
                <a:lnTo>
                  <a:pt x="8484" y="1418"/>
                </a:lnTo>
                <a:cubicBezTo>
                  <a:pt x="8518" y="1293"/>
                  <a:pt x="8493" y="1162"/>
                  <a:pt x="8415" y="1058"/>
                </a:cubicBezTo>
                <a:cubicBezTo>
                  <a:pt x="8336" y="956"/>
                  <a:pt x="8216" y="896"/>
                  <a:pt x="8087" y="896"/>
                </a:cubicBezTo>
                <a:cubicBezTo>
                  <a:pt x="7992" y="896"/>
                  <a:pt x="7905" y="929"/>
                  <a:pt x="7834" y="983"/>
                </a:cubicBezTo>
                <a:lnTo>
                  <a:pt x="7872" y="716"/>
                </a:lnTo>
                <a:cubicBezTo>
                  <a:pt x="7890" y="599"/>
                  <a:pt x="7856" y="479"/>
                  <a:pt x="7776" y="388"/>
                </a:cubicBezTo>
                <a:cubicBezTo>
                  <a:pt x="7697" y="297"/>
                  <a:pt x="7585" y="246"/>
                  <a:pt x="7466" y="246"/>
                </a:cubicBezTo>
                <a:cubicBezTo>
                  <a:pt x="7328" y="246"/>
                  <a:pt x="7202" y="316"/>
                  <a:pt x="7128" y="423"/>
                </a:cubicBezTo>
                <a:lnTo>
                  <a:pt x="7128" y="412"/>
                </a:lnTo>
                <a:cubicBezTo>
                  <a:pt x="7128" y="194"/>
                  <a:pt x="6955" y="1"/>
                  <a:pt x="67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34"/>
          <p:cNvGrpSpPr/>
          <p:nvPr/>
        </p:nvGrpSpPr>
        <p:grpSpPr>
          <a:xfrm>
            <a:off x="4291790" y="2086626"/>
            <a:ext cx="548750" cy="548697"/>
            <a:chOff x="2789650" y="2357350"/>
            <a:chExt cx="262975" cy="262975"/>
          </a:xfrm>
        </p:grpSpPr>
        <p:sp>
          <p:nvSpPr>
            <p:cNvPr id="395" name="Google Shape;395;p34"/>
            <p:cNvSpPr/>
            <p:nvPr/>
          </p:nvSpPr>
          <p:spPr>
            <a:xfrm>
              <a:off x="2902950" y="2470650"/>
              <a:ext cx="36350" cy="36375"/>
            </a:xfrm>
            <a:custGeom>
              <a:avLst/>
              <a:gdLst/>
              <a:ahLst/>
              <a:cxnLst/>
              <a:rect l="l" t="t" r="r" b="b"/>
              <a:pathLst>
                <a:path w="1454" h="1455" extrusionOk="0">
                  <a:moveTo>
                    <a:pt x="727" y="310"/>
                  </a:moveTo>
                  <a:cubicBezTo>
                    <a:pt x="958" y="310"/>
                    <a:pt x="1145" y="497"/>
                    <a:pt x="1145" y="728"/>
                  </a:cubicBezTo>
                  <a:cubicBezTo>
                    <a:pt x="1145" y="958"/>
                    <a:pt x="958" y="1145"/>
                    <a:pt x="727" y="1145"/>
                  </a:cubicBezTo>
                  <a:cubicBezTo>
                    <a:pt x="496" y="1145"/>
                    <a:pt x="308" y="958"/>
                    <a:pt x="308" y="728"/>
                  </a:cubicBezTo>
                  <a:cubicBezTo>
                    <a:pt x="308" y="497"/>
                    <a:pt x="498" y="310"/>
                    <a:pt x="727" y="310"/>
                  </a:cubicBezTo>
                  <a:close/>
                  <a:moveTo>
                    <a:pt x="727" y="0"/>
                  </a:moveTo>
                  <a:cubicBezTo>
                    <a:pt x="326" y="0"/>
                    <a:pt x="1" y="326"/>
                    <a:pt x="1" y="728"/>
                  </a:cubicBezTo>
                  <a:cubicBezTo>
                    <a:pt x="1" y="1129"/>
                    <a:pt x="326" y="1455"/>
                    <a:pt x="727" y="1455"/>
                  </a:cubicBezTo>
                  <a:cubicBezTo>
                    <a:pt x="1127" y="1455"/>
                    <a:pt x="1453" y="1129"/>
                    <a:pt x="1453" y="728"/>
                  </a:cubicBezTo>
                  <a:cubicBezTo>
                    <a:pt x="1453" y="328"/>
                    <a:pt x="1127"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2873050" y="2440800"/>
              <a:ext cx="96125" cy="96075"/>
            </a:xfrm>
            <a:custGeom>
              <a:avLst/>
              <a:gdLst/>
              <a:ahLst/>
              <a:cxnLst/>
              <a:rect l="l" t="t" r="r" b="b"/>
              <a:pathLst>
                <a:path w="3845" h="3843" extrusionOk="0">
                  <a:moveTo>
                    <a:pt x="2078" y="594"/>
                  </a:moveTo>
                  <a:cubicBezTo>
                    <a:pt x="2691" y="665"/>
                    <a:pt x="3181" y="1152"/>
                    <a:pt x="3252" y="1768"/>
                  </a:cubicBezTo>
                  <a:lnTo>
                    <a:pt x="3210" y="1768"/>
                  </a:lnTo>
                  <a:cubicBezTo>
                    <a:pt x="3126" y="1768"/>
                    <a:pt x="3057" y="1837"/>
                    <a:pt x="3057" y="1922"/>
                  </a:cubicBezTo>
                  <a:cubicBezTo>
                    <a:pt x="3057" y="2006"/>
                    <a:pt x="3124" y="2075"/>
                    <a:pt x="3210" y="2075"/>
                  </a:cubicBezTo>
                  <a:lnTo>
                    <a:pt x="3252" y="2075"/>
                  </a:lnTo>
                  <a:cubicBezTo>
                    <a:pt x="3181" y="2690"/>
                    <a:pt x="2691" y="3178"/>
                    <a:pt x="2078" y="3249"/>
                  </a:cubicBezTo>
                  <a:lnTo>
                    <a:pt x="2078" y="3209"/>
                  </a:lnTo>
                  <a:cubicBezTo>
                    <a:pt x="2078" y="3124"/>
                    <a:pt x="2008" y="3054"/>
                    <a:pt x="1923" y="3054"/>
                  </a:cubicBezTo>
                  <a:cubicBezTo>
                    <a:pt x="1837" y="3054"/>
                    <a:pt x="1768" y="3124"/>
                    <a:pt x="1768" y="3209"/>
                  </a:cubicBezTo>
                  <a:lnTo>
                    <a:pt x="1768" y="3249"/>
                  </a:lnTo>
                  <a:cubicBezTo>
                    <a:pt x="1155" y="3178"/>
                    <a:pt x="665" y="2690"/>
                    <a:pt x="596" y="2075"/>
                  </a:cubicBezTo>
                  <a:lnTo>
                    <a:pt x="636" y="2075"/>
                  </a:lnTo>
                  <a:cubicBezTo>
                    <a:pt x="722" y="2075"/>
                    <a:pt x="791" y="2006"/>
                    <a:pt x="791" y="1922"/>
                  </a:cubicBezTo>
                  <a:cubicBezTo>
                    <a:pt x="791" y="1837"/>
                    <a:pt x="722" y="1768"/>
                    <a:pt x="636" y="1768"/>
                  </a:cubicBezTo>
                  <a:lnTo>
                    <a:pt x="596" y="1768"/>
                  </a:lnTo>
                  <a:cubicBezTo>
                    <a:pt x="665" y="1154"/>
                    <a:pt x="1155" y="665"/>
                    <a:pt x="1768" y="594"/>
                  </a:cubicBezTo>
                  <a:lnTo>
                    <a:pt x="1768" y="634"/>
                  </a:lnTo>
                  <a:cubicBezTo>
                    <a:pt x="1768" y="719"/>
                    <a:pt x="1837" y="788"/>
                    <a:pt x="1923" y="788"/>
                  </a:cubicBezTo>
                  <a:cubicBezTo>
                    <a:pt x="2008" y="788"/>
                    <a:pt x="2078" y="719"/>
                    <a:pt x="2078" y="634"/>
                  </a:cubicBezTo>
                  <a:lnTo>
                    <a:pt x="2078" y="594"/>
                  </a:lnTo>
                  <a:close/>
                  <a:moveTo>
                    <a:pt x="1923" y="0"/>
                  </a:moveTo>
                  <a:cubicBezTo>
                    <a:pt x="1837" y="0"/>
                    <a:pt x="1768" y="69"/>
                    <a:pt x="1768" y="153"/>
                  </a:cubicBezTo>
                  <a:lnTo>
                    <a:pt x="1768" y="284"/>
                  </a:lnTo>
                  <a:cubicBezTo>
                    <a:pt x="984" y="357"/>
                    <a:pt x="358" y="983"/>
                    <a:pt x="285" y="1768"/>
                  </a:cubicBezTo>
                  <a:lnTo>
                    <a:pt x="155" y="1768"/>
                  </a:lnTo>
                  <a:cubicBezTo>
                    <a:pt x="70" y="1768"/>
                    <a:pt x="1" y="1837"/>
                    <a:pt x="1" y="1922"/>
                  </a:cubicBezTo>
                  <a:cubicBezTo>
                    <a:pt x="1" y="2006"/>
                    <a:pt x="70" y="2075"/>
                    <a:pt x="155" y="2075"/>
                  </a:cubicBezTo>
                  <a:lnTo>
                    <a:pt x="285" y="2075"/>
                  </a:lnTo>
                  <a:cubicBezTo>
                    <a:pt x="358" y="2860"/>
                    <a:pt x="984" y="3486"/>
                    <a:pt x="1768" y="3559"/>
                  </a:cubicBezTo>
                  <a:lnTo>
                    <a:pt x="1768" y="3690"/>
                  </a:lnTo>
                  <a:cubicBezTo>
                    <a:pt x="1768" y="3773"/>
                    <a:pt x="1837" y="3843"/>
                    <a:pt x="1923" y="3843"/>
                  </a:cubicBezTo>
                  <a:cubicBezTo>
                    <a:pt x="2008" y="3843"/>
                    <a:pt x="2078" y="3773"/>
                    <a:pt x="2078" y="3690"/>
                  </a:cubicBezTo>
                  <a:lnTo>
                    <a:pt x="2078" y="3559"/>
                  </a:lnTo>
                  <a:cubicBezTo>
                    <a:pt x="2862" y="3486"/>
                    <a:pt x="3486" y="2860"/>
                    <a:pt x="3561" y="2075"/>
                  </a:cubicBezTo>
                  <a:lnTo>
                    <a:pt x="3690" y="2075"/>
                  </a:lnTo>
                  <a:cubicBezTo>
                    <a:pt x="3776" y="2075"/>
                    <a:pt x="3845" y="2006"/>
                    <a:pt x="3845" y="1922"/>
                  </a:cubicBezTo>
                  <a:cubicBezTo>
                    <a:pt x="3845" y="1837"/>
                    <a:pt x="3776" y="1768"/>
                    <a:pt x="3690" y="1768"/>
                  </a:cubicBezTo>
                  <a:lnTo>
                    <a:pt x="3561" y="1768"/>
                  </a:lnTo>
                  <a:cubicBezTo>
                    <a:pt x="3486" y="983"/>
                    <a:pt x="2862" y="357"/>
                    <a:pt x="2078" y="284"/>
                  </a:cubicBezTo>
                  <a:lnTo>
                    <a:pt x="2078" y="153"/>
                  </a:lnTo>
                  <a:cubicBezTo>
                    <a:pt x="2078" y="69"/>
                    <a:pt x="2008" y="0"/>
                    <a:pt x="1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2957550" y="2387650"/>
              <a:ext cx="65425" cy="64675"/>
            </a:xfrm>
            <a:custGeom>
              <a:avLst/>
              <a:gdLst/>
              <a:ahLst/>
              <a:cxnLst/>
              <a:rect l="l" t="t" r="r" b="b"/>
              <a:pathLst>
                <a:path w="2617" h="2587" extrusionOk="0">
                  <a:moveTo>
                    <a:pt x="1819" y="321"/>
                  </a:moveTo>
                  <a:lnTo>
                    <a:pt x="2269" y="772"/>
                  </a:lnTo>
                  <a:lnTo>
                    <a:pt x="1268" y="1773"/>
                  </a:lnTo>
                  <a:cubicBezTo>
                    <a:pt x="1171" y="1870"/>
                    <a:pt x="1171" y="2028"/>
                    <a:pt x="1268" y="2124"/>
                  </a:cubicBezTo>
                  <a:lnTo>
                    <a:pt x="1397" y="2254"/>
                  </a:lnTo>
                  <a:lnTo>
                    <a:pt x="368" y="2279"/>
                  </a:lnTo>
                  <a:cubicBezTo>
                    <a:pt x="348" y="2279"/>
                    <a:pt x="334" y="2268"/>
                    <a:pt x="328" y="2263"/>
                  </a:cubicBezTo>
                  <a:cubicBezTo>
                    <a:pt x="323" y="2256"/>
                    <a:pt x="312" y="2243"/>
                    <a:pt x="312" y="2221"/>
                  </a:cubicBezTo>
                  <a:lnTo>
                    <a:pt x="336" y="1193"/>
                  </a:lnTo>
                  <a:lnTo>
                    <a:pt x="465" y="1324"/>
                  </a:lnTo>
                  <a:cubicBezTo>
                    <a:pt x="514" y="1372"/>
                    <a:pt x="578" y="1396"/>
                    <a:pt x="641" y="1396"/>
                  </a:cubicBezTo>
                  <a:cubicBezTo>
                    <a:pt x="705" y="1396"/>
                    <a:pt x="769" y="1372"/>
                    <a:pt x="818" y="1324"/>
                  </a:cubicBezTo>
                  <a:lnTo>
                    <a:pt x="1819" y="321"/>
                  </a:lnTo>
                  <a:close/>
                  <a:moveTo>
                    <a:pt x="1819" y="0"/>
                  </a:moveTo>
                  <a:cubicBezTo>
                    <a:pt x="1744" y="0"/>
                    <a:pt x="1675" y="30"/>
                    <a:pt x="1622" y="82"/>
                  </a:cubicBezTo>
                  <a:lnTo>
                    <a:pt x="641" y="1063"/>
                  </a:lnTo>
                  <a:lnTo>
                    <a:pt x="428" y="850"/>
                  </a:lnTo>
                  <a:cubicBezTo>
                    <a:pt x="384" y="805"/>
                    <a:pt x="325" y="781"/>
                    <a:pt x="264" y="781"/>
                  </a:cubicBezTo>
                  <a:cubicBezTo>
                    <a:pt x="235" y="781"/>
                    <a:pt x="206" y="786"/>
                    <a:pt x="177" y="798"/>
                  </a:cubicBezTo>
                  <a:cubicBezTo>
                    <a:pt x="92" y="832"/>
                    <a:pt x="34" y="916"/>
                    <a:pt x="32" y="1009"/>
                  </a:cubicBezTo>
                  <a:lnTo>
                    <a:pt x="4" y="2214"/>
                  </a:lnTo>
                  <a:cubicBezTo>
                    <a:pt x="1" y="2314"/>
                    <a:pt x="41" y="2410"/>
                    <a:pt x="110" y="2479"/>
                  </a:cubicBezTo>
                  <a:cubicBezTo>
                    <a:pt x="179" y="2549"/>
                    <a:pt x="272" y="2587"/>
                    <a:pt x="368" y="2587"/>
                  </a:cubicBezTo>
                  <a:lnTo>
                    <a:pt x="376" y="2587"/>
                  </a:lnTo>
                  <a:lnTo>
                    <a:pt x="1582" y="2559"/>
                  </a:lnTo>
                  <a:cubicBezTo>
                    <a:pt x="1675" y="2556"/>
                    <a:pt x="1757" y="2499"/>
                    <a:pt x="1792" y="2414"/>
                  </a:cubicBezTo>
                  <a:cubicBezTo>
                    <a:pt x="1826" y="2327"/>
                    <a:pt x="1806" y="2228"/>
                    <a:pt x="1741" y="2163"/>
                  </a:cubicBezTo>
                  <a:lnTo>
                    <a:pt x="1528" y="1950"/>
                  </a:lnTo>
                  <a:lnTo>
                    <a:pt x="2509" y="969"/>
                  </a:lnTo>
                  <a:cubicBezTo>
                    <a:pt x="2616" y="860"/>
                    <a:pt x="2616" y="685"/>
                    <a:pt x="2509" y="576"/>
                  </a:cubicBezTo>
                  <a:lnTo>
                    <a:pt x="2016" y="82"/>
                  </a:lnTo>
                  <a:cubicBezTo>
                    <a:pt x="1963" y="30"/>
                    <a:pt x="1892" y="0"/>
                    <a:pt x="1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2957600" y="2525350"/>
              <a:ext cx="65375" cy="64675"/>
            </a:xfrm>
            <a:custGeom>
              <a:avLst/>
              <a:gdLst/>
              <a:ahLst/>
              <a:cxnLst/>
              <a:rect l="l" t="t" r="r" b="b"/>
              <a:pathLst>
                <a:path w="2615" h="2587" extrusionOk="0">
                  <a:moveTo>
                    <a:pt x="368" y="308"/>
                  </a:moveTo>
                  <a:lnTo>
                    <a:pt x="1395" y="331"/>
                  </a:lnTo>
                  <a:lnTo>
                    <a:pt x="1266" y="462"/>
                  </a:lnTo>
                  <a:cubicBezTo>
                    <a:pt x="1169" y="559"/>
                    <a:pt x="1169" y="717"/>
                    <a:pt x="1266" y="814"/>
                  </a:cubicBezTo>
                  <a:lnTo>
                    <a:pt x="2267" y="1815"/>
                  </a:lnTo>
                  <a:lnTo>
                    <a:pt x="1817" y="2266"/>
                  </a:lnTo>
                  <a:lnTo>
                    <a:pt x="816" y="1265"/>
                  </a:lnTo>
                  <a:cubicBezTo>
                    <a:pt x="767" y="1216"/>
                    <a:pt x="703" y="1191"/>
                    <a:pt x="639" y="1191"/>
                  </a:cubicBezTo>
                  <a:cubicBezTo>
                    <a:pt x="576" y="1191"/>
                    <a:pt x="512" y="1216"/>
                    <a:pt x="463" y="1265"/>
                  </a:cubicBezTo>
                  <a:lnTo>
                    <a:pt x="334" y="1394"/>
                  </a:lnTo>
                  <a:lnTo>
                    <a:pt x="310" y="366"/>
                  </a:lnTo>
                  <a:cubicBezTo>
                    <a:pt x="310" y="344"/>
                    <a:pt x="319" y="331"/>
                    <a:pt x="326" y="324"/>
                  </a:cubicBezTo>
                  <a:cubicBezTo>
                    <a:pt x="332" y="319"/>
                    <a:pt x="346" y="308"/>
                    <a:pt x="368" y="308"/>
                  </a:cubicBezTo>
                  <a:close/>
                  <a:moveTo>
                    <a:pt x="369" y="0"/>
                  </a:moveTo>
                  <a:cubicBezTo>
                    <a:pt x="271" y="0"/>
                    <a:pt x="177" y="38"/>
                    <a:pt x="108" y="107"/>
                  </a:cubicBezTo>
                  <a:cubicBezTo>
                    <a:pt x="39" y="177"/>
                    <a:pt x="1" y="275"/>
                    <a:pt x="2" y="373"/>
                  </a:cubicBezTo>
                  <a:lnTo>
                    <a:pt x="30" y="1578"/>
                  </a:lnTo>
                  <a:cubicBezTo>
                    <a:pt x="32" y="1671"/>
                    <a:pt x="90" y="1755"/>
                    <a:pt x="175" y="1789"/>
                  </a:cubicBezTo>
                  <a:cubicBezTo>
                    <a:pt x="204" y="1800"/>
                    <a:pt x="233" y="1806"/>
                    <a:pt x="262" y="1806"/>
                  </a:cubicBezTo>
                  <a:cubicBezTo>
                    <a:pt x="323" y="1806"/>
                    <a:pt x="382" y="1782"/>
                    <a:pt x="426" y="1736"/>
                  </a:cubicBezTo>
                  <a:lnTo>
                    <a:pt x="639" y="1524"/>
                  </a:lnTo>
                  <a:lnTo>
                    <a:pt x="1620" y="2505"/>
                  </a:lnTo>
                  <a:cubicBezTo>
                    <a:pt x="1673" y="2557"/>
                    <a:pt x="1742" y="2586"/>
                    <a:pt x="1817" y="2586"/>
                  </a:cubicBezTo>
                  <a:cubicBezTo>
                    <a:pt x="1892" y="2586"/>
                    <a:pt x="1961" y="2557"/>
                    <a:pt x="2014" y="2505"/>
                  </a:cubicBezTo>
                  <a:lnTo>
                    <a:pt x="2507" y="2011"/>
                  </a:lnTo>
                  <a:cubicBezTo>
                    <a:pt x="2614" y="1904"/>
                    <a:pt x="2614" y="1727"/>
                    <a:pt x="2507" y="1618"/>
                  </a:cubicBezTo>
                  <a:lnTo>
                    <a:pt x="1526" y="639"/>
                  </a:lnTo>
                  <a:lnTo>
                    <a:pt x="1739" y="426"/>
                  </a:lnTo>
                  <a:cubicBezTo>
                    <a:pt x="1804" y="359"/>
                    <a:pt x="1824" y="260"/>
                    <a:pt x="1790" y="175"/>
                  </a:cubicBezTo>
                  <a:cubicBezTo>
                    <a:pt x="1755" y="87"/>
                    <a:pt x="1673" y="31"/>
                    <a:pt x="1580" y="29"/>
                  </a:cubicBezTo>
                  <a:lnTo>
                    <a:pt x="376" y="0"/>
                  </a:lnTo>
                  <a:cubicBezTo>
                    <a:pt x="373" y="0"/>
                    <a:pt x="371" y="0"/>
                    <a:pt x="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2891675" y="2544225"/>
              <a:ext cx="58950" cy="76100"/>
            </a:xfrm>
            <a:custGeom>
              <a:avLst/>
              <a:gdLst/>
              <a:ahLst/>
              <a:cxnLst/>
              <a:rect l="l" t="t" r="r" b="b"/>
              <a:pathLst>
                <a:path w="2358" h="3044" extrusionOk="0">
                  <a:moveTo>
                    <a:pt x="1178" y="310"/>
                  </a:moveTo>
                  <a:cubicBezTo>
                    <a:pt x="1187" y="310"/>
                    <a:pt x="1203" y="312"/>
                    <a:pt x="1218" y="326"/>
                  </a:cubicBezTo>
                  <a:lnTo>
                    <a:pt x="1928" y="1071"/>
                  </a:lnTo>
                  <a:lnTo>
                    <a:pt x="1746" y="1071"/>
                  </a:lnTo>
                  <a:cubicBezTo>
                    <a:pt x="1607" y="1071"/>
                    <a:pt x="1496" y="1182"/>
                    <a:pt x="1496" y="1320"/>
                  </a:cubicBezTo>
                  <a:lnTo>
                    <a:pt x="1496" y="2736"/>
                  </a:lnTo>
                  <a:lnTo>
                    <a:pt x="859" y="2736"/>
                  </a:lnTo>
                  <a:lnTo>
                    <a:pt x="859" y="1320"/>
                  </a:lnTo>
                  <a:cubicBezTo>
                    <a:pt x="859" y="1182"/>
                    <a:pt x="748" y="1071"/>
                    <a:pt x="612" y="1071"/>
                  </a:cubicBezTo>
                  <a:lnTo>
                    <a:pt x="428" y="1071"/>
                  </a:lnTo>
                  <a:lnTo>
                    <a:pt x="1138" y="326"/>
                  </a:lnTo>
                  <a:cubicBezTo>
                    <a:pt x="1152" y="312"/>
                    <a:pt x="1169" y="310"/>
                    <a:pt x="1178" y="310"/>
                  </a:cubicBezTo>
                  <a:close/>
                  <a:moveTo>
                    <a:pt x="1178" y="0"/>
                  </a:moveTo>
                  <a:cubicBezTo>
                    <a:pt x="1080" y="0"/>
                    <a:pt x="983" y="42"/>
                    <a:pt x="914" y="113"/>
                  </a:cubicBezTo>
                  <a:lnTo>
                    <a:pt x="82" y="985"/>
                  </a:lnTo>
                  <a:cubicBezTo>
                    <a:pt x="18" y="1052"/>
                    <a:pt x="0" y="1153"/>
                    <a:pt x="37" y="1238"/>
                  </a:cubicBezTo>
                  <a:cubicBezTo>
                    <a:pt x="73" y="1324"/>
                    <a:pt x="157" y="1378"/>
                    <a:pt x="250" y="1378"/>
                  </a:cubicBezTo>
                  <a:lnTo>
                    <a:pt x="552" y="1378"/>
                  </a:lnTo>
                  <a:lnTo>
                    <a:pt x="552" y="2765"/>
                  </a:lnTo>
                  <a:cubicBezTo>
                    <a:pt x="552" y="2918"/>
                    <a:pt x="677" y="3044"/>
                    <a:pt x="830" y="3044"/>
                  </a:cubicBezTo>
                  <a:lnTo>
                    <a:pt x="1527" y="3044"/>
                  </a:lnTo>
                  <a:cubicBezTo>
                    <a:pt x="1680" y="3044"/>
                    <a:pt x="1806" y="2920"/>
                    <a:pt x="1806" y="2765"/>
                  </a:cubicBezTo>
                  <a:lnTo>
                    <a:pt x="1806" y="1378"/>
                  </a:lnTo>
                  <a:lnTo>
                    <a:pt x="2106" y="1378"/>
                  </a:lnTo>
                  <a:cubicBezTo>
                    <a:pt x="2199" y="1378"/>
                    <a:pt x="2283" y="1324"/>
                    <a:pt x="2319" y="1238"/>
                  </a:cubicBezTo>
                  <a:cubicBezTo>
                    <a:pt x="2357" y="1153"/>
                    <a:pt x="2339" y="1052"/>
                    <a:pt x="2274" y="985"/>
                  </a:cubicBezTo>
                  <a:lnTo>
                    <a:pt x="1442" y="113"/>
                  </a:lnTo>
                  <a:cubicBezTo>
                    <a:pt x="1373" y="42"/>
                    <a:pt x="1278" y="0"/>
                    <a:pt x="11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2789650" y="2459800"/>
              <a:ext cx="76050" cy="58050"/>
            </a:xfrm>
            <a:custGeom>
              <a:avLst/>
              <a:gdLst/>
              <a:ahLst/>
              <a:cxnLst/>
              <a:rect l="l" t="t" r="r" b="b"/>
              <a:pathLst>
                <a:path w="3042" h="2322" extrusionOk="0">
                  <a:moveTo>
                    <a:pt x="1974" y="411"/>
                  </a:moveTo>
                  <a:lnTo>
                    <a:pt x="2716" y="1120"/>
                  </a:lnTo>
                  <a:cubicBezTo>
                    <a:pt x="2733" y="1135"/>
                    <a:pt x="2734" y="1151"/>
                    <a:pt x="2734" y="1161"/>
                  </a:cubicBezTo>
                  <a:cubicBezTo>
                    <a:pt x="2734" y="1170"/>
                    <a:pt x="2733" y="1188"/>
                    <a:pt x="2716" y="1202"/>
                  </a:cubicBezTo>
                  <a:lnTo>
                    <a:pt x="1974" y="1912"/>
                  </a:lnTo>
                  <a:lnTo>
                    <a:pt x="1974" y="1728"/>
                  </a:lnTo>
                  <a:cubicBezTo>
                    <a:pt x="1974" y="1592"/>
                    <a:pt x="1861" y="1479"/>
                    <a:pt x="1724" y="1479"/>
                  </a:cubicBezTo>
                  <a:lnTo>
                    <a:pt x="308" y="1479"/>
                  </a:lnTo>
                  <a:lnTo>
                    <a:pt x="308" y="844"/>
                  </a:lnTo>
                  <a:lnTo>
                    <a:pt x="1724" y="844"/>
                  </a:lnTo>
                  <a:cubicBezTo>
                    <a:pt x="1861" y="844"/>
                    <a:pt x="1974" y="731"/>
                    <a:pt x="1974" y="594"/>
                  </a:cubicBezTo>
                  <a:lnTo>
                    <a:pt x="1974" y="411"/>
                  </a:lnTo>
                  <a:close/>
                  <a:moveTo>
                    <a:pt x="1897" y="1"/>
                  </a:moveTo>
                  <a:cubicBezTo>
                    <a:pt x="1866" y="1"/>
                    <a:pt x="1835" y="7"/>
                    <a:pt x="1806" y="19"/>
                  </a:cubicBezTo>
                  <a:cubicBezTo>
                    <a:pt x="1721" y="58"/>
                    <a:pt x="1664" y="141"/>
                    <a:pt x="1664" y="234"/>
                  </a:cubicBezTo>
                  <a:lnTo>
                    <a:pt x="1664" y="534"/>
                  </a:lnTo>
                  <a:lnTo>
                    <a:pt x="277" y="534"/>
                  </a:lnTo>
                  <a:cubicBezTo>
                    <a:pt x="124" y="534"/>
                    <a:pt x="1" y="660"/>
                    <a:pt x="1" y="813"/>
                  </a:cubicBezTo>
                  <a:lnTo>
                    <a:pt x="1" y="1510"/>
                  </a:lnTo>
                  <a:cubicBezTo>
                    <a:pt x="1" y="1663"/>
                    <a:pt x="124" y="1788"/>
                    <a:pt x="277" y="1788"/>
                  </a:cubicBezTo>
                  <a:lnTo>
                    <a:pt x="1664" y="1788"/>
                  </a:lnTo>
                  <a:lnTo>
                    <a:pt x="1664" y="2089"/>
                  </a:lnTo>
                  <a:cubicBezTo>
                    <a:pt x="1664" y="2182"/>
                    <a:pt x="1721" y="2267"/>
                    <a:pt x="1806" y="2304"/>
                  </a:cubicBezTo>
                  <a:cubicBezTo>
                    <a:pt x="1835" y="2316"/>
                    <a:pt x="1866" y="2322"/>
                    <a:pt x="1897" y="2322"/>
                  </a:cubicBezTo>
                  <a:cubicBezTo>
                    <a:pt x="1955" y="2322"/>
                    <a:pt x="2014" y="2300"/>
                    <a:pt x="2057" y="2258"/>
                  </a:cubicBezTo>
                  <a:lnTo>
                    <a:pt x="2929" y="1424"/>
                  </a:lnTo>
                  <a:cubicBezTo>
                    <a:pt x="3002" y="1357"/>
                    <a:pt x="3042" y="1261"/>
                    <a:pt x="3042" y="1162"/>
                  </a:cubicBezTo>
                  <a:cubicBezTo>
                    <a:pt x="3042" y="1062"/>
                    <a:pt x="3002" y="966"/>
                    <a:pt x="2929" y="898"/>
                  </a:cubicBezTo>
                  <a:lnTo>
                    <a:pt x="2057" y="65"/>
                  </a:lnTo>
                  <a:cubicBezTo>
                    <a:pt x="2013" y="23"/>
                    <a:pt x="1955" y="1"/>
                    <a:pt x="18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2819275" y="2387650"/>
              <a:ext cx="65400" cy="64675"/>
            </a:xfrm>
            <a:custGeom>
              <a:avLst/>
              <a:gdLst/>
              <a:ahLst/>
              <a:cxnLst/>
              <a:rect l="l" t="t" r="r" b="b"/>
              <a:pathLst>
                <a:path w="2616" h="2587" extrusionOk="0">
                  <a:moveTo>
                    <a:pt x="798" y="321"/>
                  </a:moveTo>
                  <a:lnTo>
                    <a:pt x="1801" y="1324"/>
                  </a:lnTo>
                  <a:cubicBezTo>
                    <a:pt x="1849" y="1372"/>
                    <a:pt x="1912" y="1396"/>
                    <a:pt x="1976" y="1396"/>
                  </a:cubicBezTo>
                  <a:cubicBezTo>
                    <a:pt x="2040" y="1396"/>
                    <a:pt x="2104" y="1372"/>
                    <a:pt x="2152" y="1324"/>
                  </a:cubicBezTo>
                  <a:lnTo>
                    <a:pt x="2281" y="1193"/>
                  </a:lnTo>
                  <a:lnTo>
                    <a:pt x="2305" y="2221"/>
                  </a:lnTo>
                  <a:cubicBezTo>
                    <a:pt x="2306" y="2243"/>
                    <a:pt x="2296" y="2256"/>
                    <a:pt x="2288" y="2263"/>
                  </a:cubicBezTo>
                  <a:cubicBezTo>
                    <a:pt x="2283" y="2268"/>
                    <a:pt x="2268" y="2279"/>
                    <a:pt x="2248" y="2279"/>
                  </a:cubicBezTo>
                  <a:lnTo>
                    <a:pt x="1220" y="2256"/>
                  </a:lnTo>
                  <a:lnTo>
                    <a:pt x="1349" y="2124"/>
                  </a:lnTo>
                  <a:cubicBezTo>
                    <a:pt x="1396" y="2079"/>
                    <a:pt x="1422" y="2015"/>
                    <a:pt x="1422" y="1950"/>
                  </a:cubicBezTo>
                  <a:cubicBezTo>
                    <a:pt x="1422" y="1882"/>
                    <a:pt x="1396" y="1821"/>
                    <a:pt x="1349" y="1773"/>
                  </a:cubicBezTo>
                  <a:lnTo>
                    <a:pt x="348" y="772"/>
                  </a:lnTo>
                  <a:lnTo>
                    <a:pt x="798" y="321"/>
                  </a:lnTo>
                  <a:close/>
                  <a:moveTo>
                    <a:pt x="798" y="0"/>
                  </a:moveTo>
                  <a:cubicBezTo>
                    <a:pt x="725" y="0"/>
                    <a:pt x="654" y="30"/>
                    <a:pt x="601" y="82"/>
                  </a:cubicBezTo>
                  <a:lnTo>
                    <a:pt x="108" y="576"/>
                  </a:lnTo>
                  <a:cubicBezTo>
                    <a:pt x="0" y="685"/>
                    <a:pt x="0" y="860"/>
                    <a:pt x="108" y="969"/>
                  </a:cubicBezTo>
                  <a:lnTo>
                    <a:pt x="1089" y="1950"/>
                  </a:lnTo>
                  <a:lnTo>
                    <a:pt x="876" y="2163"/>
                  </a:lnTo>
                  <a:cubicBezTo>
                    <a:pt x="810" y="2228"/>
                    <a:pt x="790" y="2327"/>
                    <a:pt x="825" y="2414"/>
                  </a:cubicBezTo>
                  <a:cubicBezTo>
                    <a:pt x="860" y="2499"/>
                    <a:pt x="941" y="2558"/>
                    <a:pt x="1034" y="2559"/>
                  </a:cubicBezTo>
                  <a:lnTo>
                    <a:pt x="2241" y="2587"/>
                  </a:lnTo>
                  <a:lnTo>
                    <a:pt x="2248" y="2587"/>
                  </a:lnTo>
                  <a:cubicBezTo>
                    <a:pt x="2345" y="2587"/>
                    <a:pt x="2438" y="2549"/>
                    <a:pt x="2507" y="2479"/>
                  </a:cubicBezTo>
                  <a:cubicBezTo>
                    <a:pt x="2576" y="2410"/>
                    <a:pt x="2616" y="2314"/>
                    <a:pt x="2612" y="2214"/>
                  </a:cubicBezTo>
                  <a:lnTo>
                    <a:pt x="2585" y="1009"/>
                  </a:lnTo>
                  <a:cubicBezTo>
                    <a:pt x="2583" y="916"/>
                    <a:pt x="2525" y="834"/>
                    <a:pt x="2439" y="799"/>
                  </a:cubicBezTo>
                  <a:cubicBezTo>
                    <a:pt x="2411" y="788"/>
                    <a:pt x="2381" y="783"/>
                    <a:pt x="2352" y="783"/>
                  </a:cubicBezTo>
                  <a:cubicBezTo>
                    <a:pt x="2291" y="783"/>
                    <a:pt x="2232" y="806"/>
                    <a:pt x="2188" y="850"/>
                  </a:cubicBezTo>
                  <a:lnTo>
                    <a:pt x="1975" y="1063"/>
                  </a:lnTo>
                  <a:lnTo>
                    <a:pt x="994" y="82"/>
                  </a:lnTo>
                  <a:cubicBezTo>
                    <a:pt x="941" y="30"/>
                    <a:pt x="872" y="0"/>
                    <a:pt x="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2819275" y="2525350"/>
              <a:ext cx="65400" cy="64675"/>
            </a:xfrm>
            <a:custGeom>
              <a:avLst/>
              <a:gdLst/>
              <a:ahLst/>
              <a:cxnLst/>
              <a:rect l="l" t="t" r="r" b="b"/>
              <a:pathLst>
                <a:path w="2616" h="2587" extrusionOk="0">
                  <a:moveTo>
                    <a:pt x="2248" y="0"/>
                  </a:moveTo>
                  <a:cubicBezTo>
                    <a:pt x="2246" y="0"/>
                    <a:pt x="2243" y="0"/>
                    <a:pt x="2241" y="0"/>
                  </a:cubicBezTo>
                  <a:lnTo>
                    <a:pt x="1036" y="29"/>
                  </a:lnTo>
                  <a:cubicBezTo>
                    <a:pt x="943" y="31"/>
                    <a:pt x="860" y="87"/>
                    <a:pt x="825" y="175"/>
                  </a:cubicBezTo>
                  <a:cubicBezTo>
                    <a:pt x="790" y="260"/>
                    <a:pt x="810" y="359"/>
                    <a:pt x="876" y="424"/>
                  </a:cubicBezTo>
                  <a:lnTo>
                    <a:pt x="1091" y="637"/>
                  </a:lnTo>
                  <a:lnTo>
                    <a:pt x="881" y="846"/>
                  </a:lnTo>
                  <a:cubicBezTo>
                    <a:pt x="821" y="906"/>
                    <a:pt x="821" y="1003"/>
                    <a:pt x="881" y="1065"/>
                  </a:cubicBezTo>
                  <a:cubicBezTo>
                    <a:pt x="911" y="1095"/>
                    <a:pt x="951" y="1110"/>
                    <a:pt x="991" y="1110"/>
                  </a:cubicBezTo>
                  <a:cubicBezTo>
                    <a:pt x="1030" y="1110"/>
                    <a:pt x="1070" y="1095"/>
                    <a:pt x="1100" y="1065"/>
                  </a:cubicBezTo>
                  <a:lnTo>
                    <a:pt x="1349" y="814"/>
                  </a:lnTo>
                  <a:cubicBezTo>
                    <a:pt x="1396" y="766"/>
                    <a:pt x="1422" y="704"/>
                    <a:pt x="1422" y="637"/>
                  </a:cubicBezTo>
                  <a:cubicBezTo>
                    <a:pt x="1422" y="572"/>
                    <a:pt x="1396" y="510"/>
                    <a:pt x="1349" y="462"/>
                  </a:cubicBezTo>
                  <a:lnTo>
                    <a:pt x="1220" y="333"/>
                  </a:lnTo>
                  <a:lnTo>
                    <a:pt x="2248" y="308"/>
                  </a:lnTo>
                  <a:cubicBezTo>
                    <a:pt x="2268" y="308"/>
                    <a:pt x="2283" y="319"/>
                    <a:pt x="2290" y="324"/>
                  </a:cubicBezTo>
                  <a:cubicBezTo>
                    <a:pt x="2296" y="331"/>
                    <a:pt x="2306" y="344"/>
                    <a:pt x="2306" y="366"/>
                  </a:cubicBezTo>
                  <a:lnTo>
                    <a:pt x="2283" y="1394"/>
                  </a:lnTo>
                  <a:lnTo>
                    <a:pt x="2152" y="1265"/>
                  </a:lnTo>
                  <a:cubicBezTo>
                    <a:pt x="2104" y="1216"/>
                    <a:pt x="2040" y="1191"/>
                    <a:pt x="1976" y="1191"/>
                  </a:cubicBezTo>
                  <a:cubicBezTo>
                    <a:pt x="1912" y="1191"/>
                    <a:pt x="1849" y="1216"/>
                    <a:pt x="1801" y="1265"/>
                  </a:cubicBezTo>
                  <a:lnTo>
                    <a:pt x="799" y="2266"/>
                  </a:lnTo>
                  <a:lnTo>
                    <a:pt x="348" y="1817"/>
                  </a:lnTo>
                  <a:lnTo>
                    <a:pt x="676" y="1489"/>
                  </a:lnTo>
                  <a:cubicBezTo>
                    <a:pt x="736" y="1429"/>
                    <a:pt x="736" y="1332"/>
                    <a:pt x="676" y="1271"/>
                  </a:cubicBezTo>
                  <a:cubicBezTo>
                    <a:pt x="646" y="1240"/>
                    <a:pt x="606" y="1225"/>
                    <a:pt x="566" y="1225"/>
                  </a:cubicBezTo>
                  <a:cubicBezTo>
                    <a:pt x="527" y="1225"/>
                    <a:pt x="487" y="1240"/>
                    <a:pt x="457" y="1271"/>
                  </a:cubicBezTo>
                  <a:lnTo>
                    <a:pt x="110" y="1620"/>
                  </a:lnTo>
                  <a:cubicBezTo>
                    <a:pt x="0" y="1727"/>
                    <a:pt x="0" y="1904"/>
                    <a:pt x="110" y="2011"/>
                  </a:cubicBezTo>
                  <a:lnTo>
                    <a:pt x="603" y="2505"/>
                  </a:lnTo>
                  <a:cubicBezTo>
                    <a:pt x="657" y="2559"/>
                    <a:pt x="728" y="2586"/>
                    <a:pt x="799" y="2586"/>
                  </a:cubicBezTo>
                  <a:cubicBezTo>
                    <a:pt x="870" y="2586"/>
                    <a:pt x="941" y="2559"/>
                    <a:pt x="996" y="2505"/>
                  </a:cubicBezTo>
                  <a:lnTo>
                    <a:pt x="1975" y="1525"/>
                  </a:lnTo>
                  <a:lnTo>
                    <a:pt x="2190" y="1738"/>
                  </a:lnTo>
                  <a:cubicBezTo>
                    <a:pt x="2234" y="1782"/>
                    <a:pt x="2293" y="1806"/>
                    <a:pt x="2353" y="1806"/>
                  </a:cubicBezTo>
                  <a:cubicBezTo>
                    <a:pt x="2382" y="1806"/>
                    <a:pt x="2412" y="1801"/>
                    <a:pt x="2439" y="1789"/>
                  </a:cubicBezTo>
                  <a:cubicBezTo>
                    <a:pt x="2527" y="1755"/>
                    <a:pt x="2583" y="1673"/>
                    <a:pt x="2585" y="1578"/>
                  </a:cubicBezTo>
                  <a:lnTo>
                    <a:pt x="2614" y="373"/>
                  </a:lnTo>
                  <a:cubicBezTo>
                    <a:pt x="2616" y="275"/>
                    <a:pt x="2578" y="178"/>
                    <a:pt x="2507" y="107"/>
                  </a:cubicBezTo>
                  <a:cubicBezTo>
                    <a:pt x="2439" y="38"/>
                    <a:pt x="2345" y="0"/>
                    <a:pt x="22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2976525" y="2459825"/>
              <a:ext cx="76100" cy="58025"/>
            </a:xfrm>
            <a:custGeom>
              <a:avLst/>
              <a:gdLst/>
              <a:ahLst/>
              <a:cxnLst/>
              <a:rect l="l" t="t" r="r" b="b"/>
              <a:pathLst>
                <a:path w="3044" h="2321" extrusionOk="0">
                  <a:moveTo>
                    <a:pt x="1144" y="0"/>
                  </a:moveTo>
                  <a:cubicBezTo>
                    <a:pt x="1086" y="0"/>
                    <a:pt x="1029" y="23"/>
                    <a:pt x="985" y="66"/>
                  </a:cubicBezTo>
                  <a:lnTo>
                    <a:pt x="114" y="897"/>
                  </a:lnTo>
                  <a:cubicBezTo>
                    <a:pt x="43" y="967"/>
                    <a:pt x="1" y="1061"/>
                    <a:pt x="1" y="1161"/>
                  </a:cubicBezTo>
                  <a:cubicBezTo>
                    <a:pt x="1" y="1260"/>
                    <a:pt x="43" y="1356"/>
                    <a:pt x="114" y="1423"/>
                  </a:cubicBezTo>
                  <a:lnTo>
                    <a:pt x="985" y="2257"/>
                  </a:lnTo>
                  <a:cubicBezTo>
                    <a:pt x="1029" y="2299"/>
                    <a:pt x="1087" y="2321"/>
                    <a:pt x="1146" y="2321"/>
                  </a:cubicBezTo>
                  <a:cubicBezTo>
                    <a:pt x="1177" y="2321"/>
                    <a:pt x="1207" y="2315"/>
                    <a:pt x="1237" y="2303"/>
                  </a:cubicBezTo>
                  <a:cubicBezTo>
                    <a:pt x="1322" y="2266"/>
                    <a:pt x="1379" y="2182"/>
                    <a:pt x="1379" y="2088"/>
                  </a:cubicBezTo>
                  <a:lnTo>
                    <a:pt x="1379" y="1787"/>
                  </a:lnTo>
                  <a:lnTo>
                    <a:pt x="1677" y="1787"/>
                  </a:lnTo>
                  <a:cubicBezTo>
                    <a:pt x="1763" y="1787"/>
                    <a:pt x="1832" y="1718"/>
                    <a:pt x="1832" y="1633"/>
                  </a:cubicBezTo>
                  <a:cubicBezTo>
                    <a:pt x="1832" y="1549"/>
                    <a:pt x="1763" y="1480"/>
                    <a:pt x="1677" y="1480"/>
                  </a:cubicBezTo>
                  <a:lnTo>
                    <a:pt x="1319" y="1480"/>
                  </a:lnTo>
                  <a:cubicBezTo>
                    <a:pt x="1182" y="1480"/>
                    <a:pt x="1071" y="1591"/>
                    <a:pt x="1071" y="1727"/>
                  </a:cubicBezTo>
                  <a:lnTo>
                    <a:pt x="1071" y="1911"/>
                  </a:lnTo>
                  <a:lnTo>
                    <a:pt x="327" y="1201"/>
                  </a:lnTo>
                  <a:cubicBezTo>
                    <a:pt x="312" y="1187"/>
                    <a:pt x="308" y="1170"/>
                    <a:pt x="308" y="1161"/>
                  </a:cubicBezTo>
                  <a:cubicBezTo>
                    <a:pt x="308" y="1152"/>
                    <a:pt x="312" y="1136"/>
                    <a:pt x="327" y="1121"/>
                  </a:cubicBezTo>
                  <a:lnTo>
                    <a:pt x="1071" y="410"/>
                  </a:lnTo>
                  <a:lnTo>
                    <a:pt x="1071" y="593"/>
                  </a:lnTo>
                  <a:cubicBezTo>
                    <a:pt x="1071" y="732"/>
                    <a:pt x="1182" y="843"/>
                    <a:pt x="1319" y="843"/>
                  </a:cubicBezTo>
                  <a:lnTo>
                    <a:pt x="2735" y="843"/>
                  </a:lnTo>
                  <a:lnTo>
                    <a:pt x="2735" y="1480"/>
                  </a:lnTo>
                  <a:lnTo>
                    <a:pt x="2272" y="1480"/>
                  </a:lnTo>
                  <a:cubicBezTo>
                    <a:pt x="2189" y="1480"/>
                    <a:pt x="2119" y="1549"/>
                    <a:pt x="2119" y="1633"/>
                  </a:cubicBezTo>
                  <a:cubicBezTo>
                    <a:pt x="2119" y="1718"/>
                    <a:pt x="2187" y="1787"/>
                    <a:pt x="2272" y="1787"/>
                  </a:cubicBezTo>
                  <a:lnTo>
                    <a:pt x="2766" y="1787"/>
                  </a:lnTo>
                  <a:cubicBezTo>
                    <a:pt x="2918" y="1787"/>
                    <a:pt x="3044" y="1664"/>
                    <a:pt x="3044" y="1509"/>
                  </a:cubicBezTo>
                  <a:lnTo>
                    <a:pt x="3044" y="812"/>
                  </a:lnTo>
                  <a:cubicBezTo>
                    <a:pt x="3044" y="659"/>
                    <a:pt x="2918" y="533"/>
                    <a:pt x="2766" y="533"/>
                  </a:cubicBezTo>
                  <a:lnTo>
                    <a:pt x="1379" y="533"/>
                  </a:lnTo>
                  <a:lnTo>
                    <a:pt x="1379" y="233"/>
                  </a:lnTo>
                  <a:cubicBezTo>
                    <a:pt x="1379" y="140"/>
                    <a:pt x="1322" y="57"/>
                    <a:pt x="1237" y="20"/>
                  </a:cubicBezTo>
                  <a:cubicBezTo>
                    <a:pt x="1207" y="7"/>
                    <a:pt x="1175" y="0"/>
                    <a:pt x="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2891675" y="2357350"/>
              <a:ext cx="58900" cy="76100"/>
            </a:xfrm>
            <a:custGeom>
              <a:avLst/>
              <a:gdLst/>
              <a:ahLst/>
              <a:cxnLst/>
              <a:rect l="l" t="t" r="r" b="b"/>
              <a:pathLst>
                <a:path w="2356" h="3044" extrusionOk="0">
                  <a:moveTo>
                    <a:pt x="830" y="0"/>
                  </a:moveTo>
                  <a:cubicBezTo>
                    <a:pt x="677" y="0"/>
                    <a:pt x="552" y="126"/>
                    <a:pt x="552" y="279"/>
                  </a:cubicBezTo>
                  <a:lnTo>
                    <a:pt x="552" y="1666"/>
                  </a:lnTo>
                  <a:lnTo>
                    <a:pt x="250" y="1666"/>
                  </a:lnTo>
                  <a:cubicBezTo>
                    <a:pt x="157" y="1666"/>
                    <a:pt x="73" y="1720"/>
                    <a:pt x="37" y="1806"/>
                  </a:cubicBezTo>
                  <a:cubicBezTo>
                    <a:pt x="0" y="1891"/>
                    <a:pt x="18" y="1991"/>
                    <a:pt x="82" y="2059"/>
                  </a:cubicBezTo>
                  <a:lnTo>
                    <a:pt x="914" y="2931"/>
                  </a:lnTo>
                  <a:cubicBezTo>
                    <a:pt x="983" y="3002"/>
                    <a:pt x="1080" y="3043"/>
                    <a:pt x="1178" y="3043"/>
                  </a:cubicBezTo>
                  <a:cubicBezTo>
                    <a:pt x="1278" y="3043"/>
                    <a:pt x="1373" y="3002"/>
                    <a:pt x="1442" y="2931"/>
                  </a:cubicBezTo>
                  <a:lnTo>
                    <a:pt x="2274" y="2059"/>
                  </a:lnTo>
                  <a:cubicBezTo>
                    <a:pt x="2339" y="1991"/>
                    <a:pt x="2355" y="1891"/>
                    <a:pt x="2319" y="1806"/>
                  </a:cubicBezTo>
                  <a:cubicBezTo>
                    <a:pt x="2283" y="1720"/>
                    <a:pt x="2199" y="1666"/>
                    <a:pt x="2106" y="1666"/>
                  </a:cubicBezTo>
                  <a:lnTo>
                    <a:pt x="1804" y="1666"/>
                  </a:lnTo>
                  <a:lnTo>
                    <a:pt x="1804" y="1183"/>
                  </a:lnTo>
                  <a:cubicBezTo>
                    <a:pt x="1804" y="1100"/>
                    <a:pt x="1737" y="1030"/>
                    <a:pt x="1651" y="1030"/>
                  </a:cubicBezTo>
                  <a:cubicBezTo>
                    <a:pt x="1566" y="1030"/>
                    <a:pt x="1496" y="1100"/>
                    <a:pt x="1496" y="1183"/>
                  </a:cubicBezTo>
                  <a:lnTo>
                    <a:pt x="1496" y="1724"/>
                  </a:lnTo>
                  <a:cubicBezTo>
                    <a:pt x="1496" y="1862"/>
                    <a:pt x="1607" y="1973"/>
                    <a:pt x="1746" y="1973"/>
                  </a:cubicBezTo>
                  <a:lnTo>
                    <a:pt x="1930" y="1973"/>
                  </a:lnTo>
                  <a:lnTo>
                    <a:pt x="1220" y="2718"/>
                  </a:lnTo>
                  <a:cubicBezTo>
                    <a:pt x="1205" y="2732"/>
                    <a:pt x="1187" y="2734"/>
                    <a:pt x="1178" y="2734"/>
                  </a:cubicBezTo>
                  <a:cubicBezTo>
                    <a:pt x="1169" y="2734"/>
                    <a:pt x="1152" y="2732"/>
                    <a:pt x="1138" y="2718"/>
                  </a:cubicBezTo>
                  <a:lnTo>
                    <a:pt x="428" y="1973"/>
                  </a:lnTo>
                  <a:lnTo>
                    <a:pt x="612" y="1973"/>
                  </a:lnTo>
                  <a:cubicBezTo>
                    <a:pt x="748" y="1973"/>
                    <a:pt x="861" y="1862"/>
                    <a:pt x="861" y="1724"/>
                  </a:cubicBezTo>
                  <a:lnTo>
                    <a:pt x="861" y="308"/>
                  </a:lnTo>
                  <a:lnTo>
                    <a:pt x="1496" y="308"/>
                  </a:lnTo>
                  <a:lnTo>
                    <a:pt x="1496" y="588"/>
                  </a:lnTo>
                  <a:cubicBezTo>
                    <a:pt x="1496" y="674"/>
                    <a:pt x="1566" y="743"/>
                    <a:pt x="1651" y="743"/>
                  </a:cubicBezTo>
                  <a:cubicBezTo>
                    <a:pt x="1737" y="743"/>
                    <a:pt x="1806" y="674"/>
                    <a:pt x="1806" y="588"/>
                  </a:cubicBezTo>
                  <a:lnTo>
                    <a:pt x="1806" y="279"/>
                  </a:lnTo>
                  <a:cubicBezTo>
                    <a:pt x="1806" y="126"/>
                    <a:pt x="1680" y="0"/>
                    <a:pt x="1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4"/>
          <p:cNvGrpSpPr/>
          <p:nvPr/>
        </p:nvGrpSpPr>
        <p:grpSpPr>
          <a:xfrm>
            <a:off x="6772860" y="2160488"/>
            <a:ext cx="543898" cy="400973"/>
            <a:chOff x="6262225" y="2392750"/>
            <a:chExt cx="260650" cy="192175"/>
          </a:xfrm>
        </p:grpSpPr>
        <p:sp>
          <p:nvSpPr>
            <p:cNvPr id="406" name="Google Shape;406;p34"/>
            <p:cNvSpPr/>
            <p:nvPr/>
          </p:nvSpPr>
          <p:spPr>
            <a:xfrm>
              <a:off x="6262225" y="2535575"/>
              <a:ext cx="7650" cy="49350"/>
            </a:xfrm>
            <a:custGeom>
              <a:avLst/>
              <a:gdLst/>
              <a:ahLst/>
              <a:cxnLst/>
              <a:rect l="l" t="t" r="r" b="b"/>
              <a:pathLst>
                <a:path w="306" h="1974" extrusionOk="0">
                  <a:moveTo>
                    <a:pt x="153" y="1"/>
                  </a:moveTo>
                  <a:cubicBezTo>
                    <a:pt x="67" y="1"/>
                    <a:pt x="0" y="68"/>
                    <a:pt x="0" y="153"/>
                  </a:cubicBezTo>
                  <a:lnTo>
                    <a:pt x="0" y="1821"/>
                  </a:lnTo>
                  <a:cubicBezTo>
                    <a:pt x="0" y="1904"/>
                    <a:pt x="67" y="1974"/>
                    <a:pt x="153" y="1974"/>
                  </a:cubicBezTo>
                  <a:cubicBezTo>
                    <a:pt x="237" y="1974"/>
                    <a:pt x="306" y="1904"/>
                    <a:pt x="306" y="1821"/>
                  </a:cubicBezTo>
                  <a:lnTo>
                    <a:pt x="306" y="153"/>
                  </a:lnTo>
                  <a:cubicBezTo>
                    <a:pt x="306" y="68"/>
                    <a:pt x="237" y="1"/>
                    <a:pt x="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6262225" y="2429050"/>
              <a:ext cx="260650" cy="155825"/>
            </a:xfrm>
            <a:custGeom>
              <a:avLst/>
              <a:gdLst/>
              <a:ahLst/>
              <a:cxnLst/>
              <a:rect l="l" t="t" r="r" b="b"/>
              <a:pathLst>
                <a:path w="10426" h="6233" extrusionOk="0">
                  <a:moveTo>
                    <a:pt x="1422" y="306"/>
                  </a:moveTo>
                  <a:cubicBezTo>
                    <a:pt x="1738" y="306"/>
                    <a:pt x="1995" y="563"/>
                    <a:pt x="1995" y="880"/>
                  </a:cubicBezTo>
                  <a:lnTo>
                    <a:pt x="1995" y="1542"/>
                  </a:lnTo>
                  <a:cubicBezTo>
                    <a:pt x="1995" y="1857"/>
                    <a:pt x="1738" y="2116"/>
                    <a:pt x="1422" y="2116"/>
                  </a:cubicBezTo>
                  <a:cubicBezTo>
                    <a:pt x="1105" y="2116"/>
                    <a:pt x="848" y="1857"/>
                    <a:pt x="848" y="1542"/>
                  </a:cubicBezTo>
                  <a:lnTo>
                    <a:pt x="848" y="880"/>
                  </a:lnTo>
                  <a:cubicBezTo>
                    <a:pt x="848" y="563"/>
                    <a:pt x="1107" y="306"/>
                    <a:pt x="1422" y="306"/>
                  </a:cubicBezTo>
                  <a:close/>
                  <a:moveTo>
                    <a:pt x="7266" y="4212"/>
                  </a:moveTo>
                  <a:cubicBezTo>
                    <a:pt x="7383" y="4212"/>
                    <a:pt x="7477" y="4307"/>
                    <a:pt x="7477" y="4424"/>
                  </a:cubicBezTo>
                  <a:lnTo>
                    <a:pt x="7477" y="4471"/>
                  </a:lnTo>
                  <a:lnTo>
                    <a:pt x="2949" y="4471"/>
                  </a:lnTo>
                  <a:lnTo>
                    <a:pt x="2949" y="4424"/>
                  </a:lnTo>
                  <a:cubicBezTo>
                    <a:pt x="2949" y="4307"/>
                    <a:pt x="3043" y="4212"/>
                    <a:pt x="3160" y="4212"/>
                  </a:cubicBezTo>
                  <a:close/>
                  <a:moveTo>
                    <a:pt x="1422" y="1"/>
                  </a:moveTo>
                  <a:cubicBezTo>
                    <a:pt x="937" y="1"/>
                    <a:pt x="542" y="394"/>
                    <a:pt x="542" y="880"/>
                  </a:cubicBezTo>
                  <a:lnTo>
                    <a:pt x="542" y="1542"/>
                  </a:lnTo>
                  <a:cubicBezTo>
                    <a:pt x="542" y="1695"/>
                    <a:pt x="583" y="1839"/>
                    <a:pt x="652" y="1965"/>
                  </a:cubicBezTo>
                  <a:lnTo>
                    <a:pt x="457" y="2132"/>
                  </a:lnTo>
                  <a:cubicBezTo>
                    <a:pt x="168" y="2387"/>
                    <a:pt x="0" y="2755"/>
                    <a:pt x="0" y="3140"/>
                  </a:cubicBezTo>
                  <a:lnTo>
                    <a:pt x="0" y="3823"/>
                  </a:lnTo>
                  <a:cubicBezTo>
                    <a:pt x="0" y="3907"/>
                    <a:pt x="67" y="3976"/>
                    <a:pt x="153" y="3976"/>
                  </a:cubicBezTo>
                  <a:cubicBezTo>
                    <a:pt x="237" y="3976"/>
                    <a:pt x="306" y="3907"/>
                    <a:pt x="306" y="3823"/>
                  </a:cubicBezTo>
                  <a:lnTo>
                    <a:pt x="306" y="3140"/>
                  </a:lnTo>
                  <a:cubicBezTo>
                    <a:pt x="306" y="2842"/>
                    <a:pt x="433" y="2560"/>
                    <a:pt x="659" y="2363"/>
                  </a:cubicBezTo>
                  <a:lnTo>
                    <a:pt x="843" y="2201"/>
                  </a:lnTo>
                  <a:cubicBezTo>
                    <a:pt x="998" y="2338"/>
                    <a:pt x="1200" y="2420"/>
                    <a:pt x="1422" y="2420"/>
                  </a:cubicBezTo>
                  <a:cubicBezTo>
                    <a:pt x="1645" y="2420"/>
                    <a:pt x="1849" y="2336"/>
                    <a:pt x="2004" y="2199"/>
                  </a:cubicBezTo>
                  <a:lnTo>
                    <a:pt x="2206" y="2361"/>
                  </a:lnTo>
                  <a:cubicBezTo>
                    <a:pt x="2412" y="2529"/>
                    <a:pt x="2561" y="2762"/>
                    <a:pt x="2627" y="3018"/>
                  </a:cubicBezTo>
                  <a:cubicBezTo>
                    <a:pt x="2688" y="3261"/>
                    <a:pt x="2896" y="3435"/>
                    <a:pt x="3143" y="3455"/>
                  </a:cubicBezTo>
                  <a:lnTo>
                    <a:pt x="3953" y="3521"/>
                  </a:lnTo>
                  <a:cubicBezTo>
                    <a:pt x="4039" y="3526"/>
                    <a:pt x="4115" y="3568"/>
                    <a:pt x="4168" y="3634"/>
                  </a:cubicBezTo>
                  <a:cubicBezTo>
                    <a:pt x="4219" y="3701"/>
                    <a:pt x="4243" y="3785"/>
                    <a:pt x="4228" y="3868"/>
                  </a:cubicBezTo>
                  <a:lnTo>
                    <a:pt x="4223" y="3907"/>
                  </a:lnTo>
                  <a:lnTo>
                    <a:pt x="2809" y="3907"/>
                  </a:lnTo>
                  <a:cubicBezTo>
                    <a:pt x="2685" y="3907"/>
                    <a:pt x="2563" y="3870"/>
                    <a:pt x="2459" y="3805"/>
                  </a:cubicBezTo>
                  <a:lnTo>
                    <a:pt x="1817" y="3395"/>
                  </a:lnTo>
                  <a:cubicBezTo>
                    <a:pt x="1791" y="3379"/>
                    <a:pt x="1762" y="3371"/>
                    <a:pt x="1734" y="3371"/>
                  </a:cubicBezTo>
                  <a:cubicBezTo>
                    <a:pt x="1684" y="3371"/>
                    <a:pt x="1634" y="3395"/>
                    <a:pt x="1605" y="3441"/>
                  </a:cubicBezTo>
                  <a:cubicBezTo>
                    <a:pt x="1560" y="3512"/>
                    <a:pt x="1582" y="3606"/>
                    <a:pt x="1653" y="3652"/>
                  </a:cubicBezTo>
                  <a:lnTo>
                    <a:pt x="2059" y="3912"/>
                  </a:lnTo>
                  <a:lnTo>
                    <a:pt x="2059" y="6080"/>
                  </a:lnTo>
                  <a:cubicBezTo>
                    <a:pt x="2059" y="6165"/>
                    <a:pt x="2128" y="6233"/>
                    <a:pt x="2212" y="6233"/>
                  </a:cubicBezTo>
                  <a:cubicBezTo>
                    <a:pt x="2297" y="6233"/>
                    <a:pt x="2364" y="6165"/>
                    <a:pt x="2364" y="6080"/>
                  </a:cubicBezTo>
                  <a:lnTo>
                    <a:pt x="2364" y="4101"/>
                  </a:lnTo>
                  <a:cubicBezTo>
                    <a:pt x="2466" y="4156"/>
                    <a:pt x="2577" y="4191"/>
                    <a:pt x="2690" y="4205"/>
                  </a:cubicBezTo>
                  <a:cubicBezTo>
                    <a:pt x="2659" y="4271"/>
                    <a:pt x="2643" y="4345"/>
                    <a:pt x="2643" y="4424"/>
                  </a:cubicBezTo>
                  <a:lnTo>
                    <a:pt x="2643" y="4624"/>
                  </a:lnTo>
                  <a:cubicBezTo>
                    <a:pt x="2643" y="4708"/>
                    <a:pt x="2710" y="4777"/>
                    <a:pt x="2796" y="4777"/>
                  </a:cubicBezTo>
                  <a:lnTo>
                    <a:pt x="4758" y="4777"/>
                  </a:lnTo>
                  <a:lnTo>
                    <a:pt x="4758" y="6080"/>
                  </a:lnTo>
                  <a:cubicBezTo>
                    <a:pt x="4758" y="6165"/>
                    <a:pt x="4827" y="6233"/>
                    <a:pt x="4911" y="6233"/>
                  </a:cubicBezTo>
                  <a:cubicBezTo>
                    <a:pt x="4996" y="6233"/>
                    <a:pt x="5064" y="6165"/>
                    <a:pt x="5064" y="6080"/>
                  </a:cubicBezTo>
                  <a:lnTo>
                    <a:pt x="5064" y="4777"/>
                  </a:lnTo>
                  <a:lnTo>
                    <a:pt x="5360" y="4777"/>
                  </a:lnTo>
                  <a:lnTo>
                    <a:pt x="5360" y="6080"/>
                  </a:lnTo>
                  <a:cubicBezTo>
                    <a:pt x="5360" y="6165"/>
                    <a:pt x="5430" y="6233"/>
                    <a:pt x="5513" y="6233"/>
                  </a:cubicBezTo>
                  <a:cubicBezTo>
                    <a:pt x="5597" y="6233"/>
                    <a:pt x="5666" y="6165"/>
                    <a:pt x="5666" y="6080"/>
                  </a:cubicBezTo>
                  <a:lnTo>
                    <a:pt x="5666" y="4777"/>
                  </a:lnTo>
                  <a:lnTo>
                    <a:pt x="7630" y="4777"/>
                  </a:lnTo>
                  <a:cubicBezTo>
                    <a:pt x="7714" y="4777"/>
                    <a:pt x="7783" y="4708"/>
                    <a:pt x="7783" y="4624"/>
                  </a:cubicBezTo>
                  <a:lnTo>
                    <a:pt x="7783" y="4424"/>
                  </a:lnTo>
                  <a:cubicBezTo>
                    <a:pt x="7783" y="4345"/>
                    <a:pt x="7765" y="4271"/>
                    <a:pt x="7734" y="4205"/>
                  </a:cubicBezTo>
                  <a:cubicBezTo>
                    <a:pt x="7847" y="4191"/>
                    <a:pt x="7958" y="4156"/>
                    <a:pt x="8060" y="4101"/>
                  </a:cubicBezTo>
                  <a:lnTo>
                    <a:pt x="8060" y="6080"/>
                  </a:lnTo>
                  <a:cubicBezTo>
                    <a:pt x="8060" y="6165"/>
                    <a:pt x="8129" y="6233"/>
                    <a:pt x="8212" y="6233"/>
                  </a:cubicBezTo>
                  <a:cubicBezTo>
                    <a:pt x="8296" y="6233"/>
                    <a:pt x="8365" y="6165"/>
                    <a:pt x="8365" y="6080"/>
                  </a:cubicBezTo>
                  <a:lnTo>
                    <a:pt x="8365" y="3912"/>
                  </a:lnTo>
                  <a:lnTo>
                    <a:pt x="8773" y="3652"/>
                  </a:lnTo>
                  <a:cubicBezTo>
                    <a:pt x="8844" y="3606"/>
                    <a:pt x="8864" y="3512"/>
                    <a:pt x="8819" y="3441"/>
                  </a:cubicBezTo>
                  <a:cubicBezTo>
                    <a:pt x="8790" y="3395"/>
                    <a:pt x="8740" y="3371"/>
                    <a:pt x="8690" y="3371"/>
                  </a:cubicBezTo>
                  <a:cubicBezTo>
                    <a:pt x="8662" y="3371"/>
                    <a:pt x="8633" y="3379"/>
                    <a:pt x="8607" y="3395"/>
                  </a:cubicBezTo>
                  <a:lnTo>
                    <a:pt x="7965" y="3805"/>
                  </a:lnTo>
                  <a:cubicBezTo>
                    <a:pt x="7861" y="3870"/>
                    <a:pt x="7739" y="3907"/>
                    <a:pt x="7615" y="3907"/>
                  </a:cubicBezTo>
                  <a:lnTo>
                    <a:pt x="6201" y="3907"/>
                  </a:lnTo>
                  <a:lnTo>
                    <a:pt x="6196" y="3868"/>
                  </a:lnTo>
                  <a:cubicBezTo>
                    <a:pt x="6183" y="3783"/>
                    <a:pt x="6205" y="3701"/>
                    <a:pt x="6258" y="3634"/>
                  </a:cubicBezTo>
                  <a:cubicBezTo>
                    <a:pt x="6310" y="3568"/>
                    <a:pt x="6387" y="3526"/>
                    <a:pt x="6471" y="3519"/>
                  </a:cubicBezTo>
                  <a:lnTo>
                    <a:pt x="7281" y="3455"/>
                  </a:lnTo>
                  <a:cubicBezTo>
                    <a:pt x="7528" y="3435"/>
                    <a:pt x="7737" y="3261"/>
                    <a:pt x="7797" y="3018"/>
                  </a:cubicBezTo>
                  <a:cubicBezTo>
                    <a:pt x="7863" y="2762"/>
                    <a:pt x="8012" y="2529"/>
                    <a:pt x="8218" y="2361"/>
                  </a:cubicBezTo>
                  <a:lnTo>
                    <a:pt x="8420" y="2198"/>
                  </a:lnTo>
                  <a:cubicBezTo>
                    <a:pt x="8575" y="2336"/>
                    <a:pt x="8779" y="2420"/>
                    <a:pt x="9002" y="2420"/>
                  </a:cubicBezTo>
                  <a:cubicBezTo>
                    <a:pt x="9224" y="2420"/>
                    <a:pt x="9428" y="2338"/>
                    <a:pt x="9583" y="2201"/>
                  </a:cubicBezTo>
                  <a:lnTo>
                    <a:pt x="9767" y="2363"/>
                  </a:lnTo>
                  <a:cubicBezTo>
                    <a:pt x="9991" y="2558"/>
                    <a:pt x="10120" y="2842"/>
                    <a:pt x="10120" y="3140"/>
                  </a:cubicBezTo>
                  <a:lnTo>
                    <a:pt x="10120" y="6080"/>
                  </a:lnTo>
                  <a:cubicBezTo>
                    <a:pt x="10120" y="6165"/>
                    <a:pt x="10187" y="6233"/>
                    <a:pt x="10273" y="6233"/>
                  </a:cubicBezTo>
                  <a:cubicBezTo>
                    <a:pt x="10357" y="6233"/>
                    <a:pt x="10424" y="6165"/>
                    <a:pt x="10424" y="6080"/>
                  </a:cubicBezTo>
                  <a:lnTo>
                    <a:pt x="10424" y="3140"/>
                  </a:lnTo>
                  <a:cubicBezTo>
                    <a:pt x="10426" y="2755"/>
                    <a:pt x="10260" y="2387"/>
                    <a:pt x="9969" y="2134"/>
                  </a:cubicBezTo>
                  <a:lnTo>
                    <a:pt x="9776" y="1965"/>
                  </a:lnTo>
                  <a:cubicBezTo>
                    <a:pt x="9845" y="1839"/>
                    <a:pt x="9883" y="1695"/>
                    <a:pt x="9883" y="1542"/>
                  </a:cubicBezTo>
                  <a:lnTo>
                    <a:pt x="9883" y="1506"/>
                  </a:lnTo>
                  <a:cubicBezTo>
                    <a:pt x="9883" y="1422"/>
                    <a:pt x="9816" y="1353"/>
                    <a:pt x="9730" y="1353"/>
                  </a:cubicBezTo>
                  <a:cubicBezTo>
                    <a:pt x="9647" y="1353"/>
                    <a:pt x="9578" y="1422"/>
                    <a:pt x="9578" y="1506"/>
                  </a:cubicBezTo>
                  <a:lnTo>
                    <a:pt x="9578" y="1542"/>
                  </a:lnTo>
                  <a:cubicBezTo>
                    <a:pt x="9578" y="1857"/>
                    <a:pt x="9321" y="2116"/>
                    <a:pt x="9004" y="2116"/>
                  </a:cubicBezTo>
                  <a:cubicBezTo>
                    <a:pt x="8689" y="2116"/>
                    <a:pt x="8431" y="1857"/>
                    <a:pt x="8431" y="1542"/>
                  </a:cubicBezTo>
                  <a:lnTo>
                    <a:pt x="8431" y="880"/>
                  </a:lnTo>
                  <a:cubicBezTo>
                    <a:pt x="8431" y="563"/>
                    <a:pt x="8689" y="306"/>
                    <a:pt x="9004" y="306"/>
                  </a:cubicBezTo>
                  <a:cubicBezTo>
                    <a:pt x="9321" y="306"/>
                    <a:pt x="9578" y="563"/>
                    <a:pt x="9578" y="880"/>
                  </a:cubicBezTo>
                  <a:lnTo>
                    <a:pt x="9578" y="914"/>
                  </a:lnTo>
                  <a:cubicBezTo>
                    <a:pt x="9578" y="1000"/>
                    <a:pt x="9647" y="1067"/>
                    <a:pt x="9730" y="1067"/>
                  </a:cubicBezTo>
                  <a:cubicBezTo>
                    <a:pt x="9816" y="1067"/>
                    <a:pt x="9883" y="1000"/>
                    <a:pt x="9883" y="914"/>
                  </a:cubicBezTo>
                  <a:lnTo>
                    <a:pt x="9883" y="880"/>
                  </a:lnTo>
                  <a:cubicBezTo>
                    <a:pt x="9883" y="396"/>
                    <a:pt x="9490" y="1"/>
                    <a:pt x="9004" y="1"/>
                  </a:cubicBezTo>
                  <a:cubicBezTo>
                    <a:pt x="8520" y="1"/>
                    <a:pt x="8125" y="396"/>
                    <a:pt x="8125" y="880"/>
                  </a:cubicBezTo>
                  <a:lnTo>
                    <a:pt x="8125" y="1542"/>
                  </a:lnTo>
                  <a:cubicBezTo>
                    <a:pt x="8125" y="1693"/>
                    <a:pt x="8165" y="1835"/>
                    <a:pt x="8233" y="1959"/>
                  </a:cubicBezTo>
                  <a:lnTo>
                    <a:pt x="8027" y="2127"/>
                  </a:lnTo>
                  <a:cubicBezTo>
                    <a:pt x="7772" y="2334"/>
                    <a:pt x="7586" y="2625"/>
                    <a:pt x="7504" y="2944"/>
                  </a:cubicBezTo>
                  <a:cubicBezTo>
                    <a:pt x="7475" y="3059"/>
                    <a:pt x="7377" y="3142"/>
                    <a:pt x="7259" y="3151"/>
                  </a:cubicBezTo>
                  <a:lnTo>
                    <a:pt x="6449" y="3217"/>
                  </a:lnTo>
                  <a:cubicBezTo>
                    <a:pt x="6280" y="3230"/>
                    <a:pt x="6123" y="3313"/>
                    <a:pt x="6019" y="3444"/>
                  </a:cubicBezTo>
                  <a:cubicBezTo>
                    <a:pt x="5917" y="3575"/>
                    <a:pt x="5872" y="3743"/>
                    <a:pt x="5894" y="3907"/>
                  </a:cubicBezTo>
                  <a:lnTo>
                    <a:pt x="4532" y="3907"/>
                  </a:lnTo>
                  <a:cubicBezTo>
                    <a:pt x="4556" y="3743"/>
                    <a:pt x="4510" y="3575"/>
                    <a:pt x="4407" y="3444"/>
                  </a:cubicBezTo>
                  <a:cubicBezTo>
                    <a:pt x="4303" y="3313"/>
                    <a:pt x="4146" y="3230"/>
                    <a:pt x="3979" y="3217"/>
                  </a:cubicBezTo>
                  <a:lnTo>
                    <a:pt x="3169" y="3151"/>
                  </a:lnTo>
                  <a:cubicBezTo>
                    <a:pt x="3051" y="3142"/>
                    <a:pt x="2952" y="3059"/>
                    <a:pt x="2923" y="2944"/>
                  </a:cubicBezTo>
                  <a:cubicBezTo>
                    <a:pt x="2841" y="2625"/>
                    <a:pt x="2656" y="2334"/>
                    <a:pt x="2399" y="2125"/>
                  </a:cubicBezTo>
                  <a:lnTo>
                    <a:pt x="2195" y="1959"/>
                  </a:lnTo>
                  <a:cubicBezTo>
                    <a:pt x="2263" y="1835"/>
                    <a:pt x="2301" y="1693"/>
                    <a:pt x="2301" y="1542"/>
                  </a:cubicBezTo>
                  <a:lnTo>
                    <a:pt x="2301" y="880"/>
                  </a:lnTo>
                  <a:cubicBezTo>
                    <a:pt x="2301" y="394"/>
                    <a:pt x="1906" y="1"/>
                    <a:pt x="1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6344075" y="2392750"/>
              <a:ext cx="96950" cy="82425"/>
            </a:xfrm>
            <a:custGeom>
              <a:avLst/>
              <a:gdLst/>
              <a:ahLst/>
              <a:cxnLst/>
              <a:rect l="l" t="t" r="r" b="b"/>
              <a:pathLst>
                <a:path w="3878" h="3297" extrusionOk="0">
                  <a:moveTo>
                    <a:pt x="2481" y="306"/>
                  </a:moveTo>
                  <a:cubicBezTo>
                    <a:pt x="2496" y="306"/>
                    <a:pt x="2509" y="319"/>
                    <a:pt x="2509" y="335"/>
                  </a:cubicBezTo>
                  <a:lnTo>
                    <a:pt x="2509" y="670"/>
                  </a:lnTo>
                  <a:lnTo>
                    <a:pt x="1369" y="670"/>
                  </a:lnTo>
                  <a:lnTo>
                    <a:pt x="1369" y="335"/>
                  </a:lnTo>
                  <a:cubicBezTo>
                    <a:pt x="1369" y="319"/>
                    <a:pt x="1382" y="306"/>
                    <a:pt x="1398" y="306"/>
                  </a:cubicBezTo>
                  <a:close/>
                  <a:moveTo>
                    <a:pt x="3555" y="976"/>
                  </a:moveTo>
                  <a:cubicBezTo>
                    <a:pt x="3564" y="976"/>
                    <a:pt x="3572" y="983"/>
                    <a:pt x="3572" y="992"/>
                  </a:cubicBezTo>
                  <a:lnTo>
                    <a:pt x="3572" y="1660"/>
                  </a:lnTo>
                  <a:cubicBezTo>
                    <a:pt x="3572" y="1667"/>
                    <a:pt x="3568" y="1675"/>
                    <a:pt x="3561" y="1677"/>
                  </a:cubicBezTo>
                  <a:lnTo>
                    <a:pt x="2092" y="2177"/>
                  </a:lnTo>
                  <a:lnTo>
                    <a:pt x="2092" y="2108"/>
                  </a:lnTo>
                  <a:cubicBezTo>
                    <a:pt x="2092" y="2022"/>
                    <a:pt x="2023" y="1955"/>
                    <a:pt x="1939" y="1955"/>
                  </a:cubicBezTo>
                  <a:cubicBezTo>
                    <a:pt x="1855" y="1955"/>
                    <a:pt x="1786" y="2022"/>
                    <a:pt x="1786" y="2108"/>
                  </a:cubicBezTo>
                  <a:lnTo>
                    <a:pt x="1786" y="2177"/>
                  </a:lnTo>
                  <a:lnTo>
                    <a:pt x="317" y="1677"/>
                  </a:lnTo>
                  <a:cubicBezTo>
                    <a:pt x="310" y="1675"/>
                    <a:pt x="306" y="1667"/>
                    <a:pt x="306" y="1660"/>
                  </a:cubicBezTo>
                  <a:lnTo>
                    <a:pt x="306" y="992"/>
                  </a:lnTo>
                  <a:cubicBezTo>
                    <a:pt x="306" y="983"/>
                    <a:pt x="314" y="976"/>
                    <a:pt x="323" y="976"/>
                  </a:cubicBezTo>
                  <a:close/>
                  <a:moveTo>
                    <a:pt x="1397" y="0"/>
                  </a:moveTo>
                  <a:cubicBezTo>
                    <a:pt x="1213" y="0"/>
                    <a:pt x="1063" y="151"/>
                    <a:pt x="1063" y="335"/>
                  </a:cubicBezTo>
                  <a:lnTo>
                    <a:pt x="1063" y="670"/>
                  </a:lnTo>
                  <a:lnTo>
                    <a:pt x="323" y="670"/>
                  </a:lnTo>
                  <a:cubicBezTo>
                    <a:pt x="144" y="670"/>
                    <a:pt x="0" y="814"/>
                    <a:pt x="0" y="990"/>
                  </a:cubicBezTo>
                  <a:lnTo>
                    <a:pt x="0" y="1660"/>
                  </a:lnTo>
                  <a:cubicBezTo>
                    <a:pt x="0" y="1755"/>
                    <a:pt x="41" y="1840"/>
                    <a:pt x="108" y="1900"/>
                  </a:cubicBezTo>
                  <a:lnTo>
                    <a:pt x="108" y="2871"/>
                  </a:lnTo>
                  <a:cubicBezTo>
                    <a:pt x="108" y="3105"/>
                    <a:pt x="299" y="3296"/>
                    <a:pt x="534" y="3296"/>
                  </a:cubicBezTo>
                  <a:lnTo>
                    <a:pt x="2115" y="3296"/>
                  </a:lnTo>
                  <a:cubicBezTo>
                    <a:pt x="2199" y="3296"/>
                    <a:pt x="2267" y="3227"/>
                    <a:pt x="2267" y="3144"/>
                  </a:cubicBezTo>
                  <a:cubicBezTo>
                    <a:pt x="2267" y="3060"/>
                    <a:pt x="2199" y="2991"/>
                    <a:pt x="2115" y="2991"/>
                  </a:cubicBezTo>
                  <a:lnTo>
                    <a:pt x="534" y="2991"/>
                  </a:lnTo>
                  <a:cubicBezTo>
                    <a:pt x="466" y="2991"/>
                    <a:pt x="414" y="2936"/>
                    <a:pt x="414" y="2871"/>
                  </a:cubicBezTo>
                  <a:lnTo>
                    <a:pt x="414" y="2032"/>
                  </a:lnTo>
                  <a:lnTo>
                    <a:pt x="1786" y="2499"/>
                  </a:lnTo>
                  <a:lnTo>
                    <a:pt x="1786" y="2592"/>
                  </a:lnTo>
                  <a:cubicBezTo>
                    <a:pt x="1786" y="2676"/>
                    <a:pt x="1855" y="2745"/>
                    <a:pt x="1939" y="2745"/>
                  </a:cubicBezTo>
                  <a:cubicBezTo>
                    <a:pt x="2023" y="2745"/>
                    <a:pt x="2092" y="2676"/>
                    <a:pt x="2092" y="2592"/>
                  </a:cubicBezTo>
                  <a:lnTo>
                    <a:pt x="2092" y="2499"/>
                  </a:lnTo>
                  <a:lnTo>
                    <a:pt x="3464" y="2032"/>
                  </a:lnTo>
                  <a:lnTo>
                    <a:pt x="3464" y="2871"/>
                  </a:lnTo>
                  <a:cubicBezTo>
                    <a:pt x="3464" y="2936"/>
                    <a:pt x="3411" y="2991"/>
                    <a:pt x="3344" y="2991"/>
                  </a:cubicBezTo>
                  <a:lnTo>
                    <a:pt x="2705" y="2991"/>
                  </a:lnTo>
                  <a:cubicBezTo>
                    <a:pt x="2621" y="2991"/>
                    <a:pt x="2552" y="3060"/>
                    <a:pt x="2552" y="3144"/>
                  </a:cubicBezTo>
                  <a:cubicBezTo>
                    <a:pt x="2552" y="3227"/>
                    <a:pt x="2621" y="3296"/>
                    <a:pt x="2705" y="3296"/>
                  </a:cubicBezTo>
                  <a:lnTo>
                    <a:pt x="3344" y="3296"/>
                  </a:lnTo>
                  <a:cubicBezTo>
                    <a:pt x="3579" y="3296"/>
                    <a:pt x="3770" y="3105"/>
                    <a:pt x="3770" y="2871"/>
                  </a:cubicBezTo>
                  <a:lnTo>
                    <a:pt x="3770" y="1900"/>
                  </a:lnTo>
                  <a:cubicBezTo>
                    <a:pt x="3837" y="1840"/>
                    <a:pt x="3877" y="1755"/>
                    <a:pt x="3877" y="1660"/>
                  </a:cubicBezTo>
                  <a:lnTo>
                    <a:pt x="3877" y="990"/>
                  </a:lnTo>
                  <a:cubicBezTo>
                    <a:pt x="3877" y="814"/>
                    <a:pt x="3734" y="670"/>
                    <a:pt x="3555" y="670"/>
                  </a:cubicBezTo>
                  <a:lnTo>
                    <a:pt x="2814" y="670"/>
                  </a:lnTo>
                  <a:lnTo>
                    <a:pt x="2814" y="335"/>
                  </a:lnTo>
                  <a:cubicBezTo>
                    <a:pt x="2814" y="151"/>
                    <a:pt x="2665" y="0"/>
                    <a:pt x="24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9" name="Google Shape;409;p34"/>
          <p:cNvCxnSpPr/>
          <p:nvPr/>
        </p:nvCxnSpPr>
        <p:spPr>
          <a:xfrm>
            <a:off x="4190025" y="1136406"/>
            <a:ext cx="816000" cy="0"/>
          </a:xfrm>
          <a:prstGeom prst="straightConnector1">
            <a:avLst/>
          </a:prstGeom>
          <a:noFill/>
          <a:ln w="38100" cap="flat" cmpd="sng">
            <a:solidFill>
              <a:schemeClr val="accent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grpSp>
        <p:nvGrpSpPr>
          <p:cNvPr id="414" name="Google Shape;414;p35"/>
          <p:cNvGrpSpPr/>
          <p:nvPr/>
        </p:nvGrpSpPr>
        <p:grpSpPr>
          <a:xfrm>
            <a:off x="4722976" y="1740716"/>
            <a:ext cx="769816" cy="769816"/>
            <a:chOff x="1531099" y="1289152"/>
            <a:chExt cx="511200" cy="511200"/>
          </a:xfrm>
        </p:grpSpPr>
        <p:sp>
          <p:nvSpPr>
            <p:cNvPr id="415" name="Google Shape;415;p35"/>
            <p:cNvSpPr/>
            <p:nvPr/>
          </p:nvSpPr>
          <p:spPr>
            <a:xfrm>
              <a:off x="1531099" y="1289152"/>
              <a:ext cx="511200" cy="511200"/>
            </a:xfrm>
            <a:prstGeom prst="ellipse">
              <a:avLst/>
            </a:pr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6" name="Google Shape;416;p35"/>
            <p:cNvSpPr/>
            <p:nvPr/>
          </p:nvSpPr>
          <p:spPr>
            <a:xfrm>
              <a:off x="1574449" y="1332502"/>
              <a:ext cx="424500" cy="4245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417" name="Google Shape;417;p35"/>
          <p:cNvSpPr txBox="1">
            <a:spLocks noGrp="1"/>
          </p:cNvSpPr>
          <p:nvPr>
            <p:ph type="subTitle" idx="1"/>
          </p:nvPr>
        </p:nvSpPr>
        <p:spPr>
          <a:xfrm>
            <a:off x="1773988" y="1985829"/>
            <a:ext cx="2621100" cy="458700"/>
          </a:xfrm>
          <a:prstGeom prst="rect">
            <a:avLst/>
          </a:prstGeom>
        </p:spPr>
        <p:txBody>
          <a:bodyPr spcFirstLastPara="1" wrap="square" lIns="91425" tIns="91425" rIns="91425" bIns="91425" anchor="ctr" anchorCtr="0">
            <a:noAutofit/>
          </a:bodyPr>
          <a:lstStyle/>
          <a:p>
            <a:pPr marL="0" lvl="0" indent="0">
              <a:spcAft>
                <a:spcPts val="1200"/>
              </a:spcAft>
            </a:pPr>
            <a:r>
              <a:rPr lang="en-US" dirty="0"/>
              <a:t>Lower commission rates for restaurants</a:t>
            </a:r>
            <a:endParaRPr sz="1900" dirty="0"/>
          </a:p>
        </p:txBody>
      </p:sp>
      <p:sp>
        <p:nvSpPr>
          <p:cNvPr id="419" name="Google Shape;419;p35"/>
          <p:cNvSpPr txBox="1">
            <a:spLocks noGrp="1"/>
          </p:cNvSpPr>
          <p:nvPr>
            <p:ph type="title"/>
          </p:nvPr>
        </p:nvSpPr>
        <p:spPr>
          <a:xfrm>
            <a:off x="697500" y="555700"/>
            <a:ext cx="7749000" cy="561600"/>
          </a:xfrm>
          <a:prstGeom prst="rect">
            <a:avLst/>
          </a:prstGeom>
        </p:spPr>
        <p:txBody>
          <a:bodyPr spcFirstLastPara="1" wrap="square" lIns="91425" tIns="45700" rIns="91425" bIns="45700" anchor="b" anchorCtr="0">
            <a:noAutofit/>
          </a:bodyPr>
          <a:lstStyle/>
          <a:p>
            <a:pPr marL="0" lvl="0" indent="0">
              <a:spcAft>
                <a:spcPts val="1200"/>
              </a:spcAft>
            </a:pPr>
            <a:r>
              <a:rPr lang="en-US" dirty="0"/>
              <a:t>Platform Features</a:t>
            </a:r>
            <a:endParaRPr lang="en-US" dirty="0"/>
          </a:p>
        </p:txBody>
      </p:sp>
      <p:sp>
        <p:nvSpPr>
          <p:cNvPr id="420" name="Google Shape;420;p35"/>
          <p:cNvSpPr txBox="1">
            <a:spLocks noGrp="1"/>
          </p:cNvSpPr>
          <p:nvPr>
            <p:ph type="subTitle" idx="3"/>
          </p:nvPr>
        </p:nvSpPr>
        <p:spPr>
          <a:xfrm>
            <a:off x="1791906" y="3226412"/>
            <a:ext cx="2621100" cy="805757"/>
          </a:xfrm>
          <a:prstGeom prst="rect">
            <a:avLst/>
          </a:prstGeom>
        </p:spPr>
        <p:txBody>
          <a:bodyPr spcFirstLastPara="1" wrap="square" lIns="91425" tIns="91425" rIns="91425" bIns="91425" anchor="ctr" anchorCtr="0">
            <a:noAutofit/>
          </a:bodyPr>
          <a:lstStyle/>
          <a:p>
            <a:pPr marL="0" lvl="0" indent="0">
              <a:spcAft>
                <a:spcPts val="1200"/>
              </a:spcAft>
            </a:pPr>
            <a:r>
              <a:rPr lang="en-US" dirty="0"/>
              <a:t>User-friendly interface for easy navigation</a:t>
            </a:r>
            <a:endParaRPr sz="1900" dirty="0"/>
          </a:p>
        </p:txBody>
      </p:sp>
      <p:sp>
        <p:nvSpPr>
          <p:cNvPr id="422" name="Google Shape;422;p35"/>
          <p:cNvSpPr txBox="1">
            <a:spLocks noGrp="1"/>
          </p:cNvSpPr>
          <p:nvPr>
            <p:ph type="subTitle" idx="5"/>
          </p:nvPr>
        </p:nvSpPr>
        <p:spPr>
          <a:xfrm>
            <a:off x="5577420" y="1985829"/>
            <a:ext cx="2621100" cy="458700"/>
          </a:xfrm>
          <a:prstGeom prst="rect">
            <a:avLst/>
          </a:prstGeom>
        </p:spPr>
        <p:txBody>
          <a:bodyPr spcFirstLastPara="1" wrap="square" lIns="91425" tIns="91425" rIns="91425" bIns="91425" anchor="ctr" anchorCtr="0">
            <a:noAutofit/>
          </a:bodyPr>
          <a:lstStyle/>
          <a:p>
            <a:pPr marL="0" lvl="0" indent="0">
              <a:spcAft>
                <a:spcPts val="1200"/>
              </a:spcAft>
            </a:pPr>
            <a:r>
              <a:rPr lang="en-US" dirty="0"/>
              <a:t>Transparent pricing with no hidden fees</a:t>
            </a:r>
            <a:endParaRPr sz="1900" dirty="0"/>
          </a:p>
        </p:txBody>
      </p:sp>
      <p:sp>
        <p:nvSpPr>
          <p:cNvPr id="424" name="Google Shape;424;p35"/>
          <p:cNvSpPr txBox="1">
            <a:spLocks noGrp="1"/>
          </p:cNvSpPr>
          <p:nvPr>
            <p:ph type="subTitle" idx="7"/>
          </p:nvPr>
        </p:nvSpPr>
        <p:spPr>
          <a:xfrm>
            <a:off x="5671251" y="3150183"/>
            <a:ext cx="2621100" cy="988808"/>
          </a:xfrm>
          <a:prstGeom prst="rect">
            <a:avLst/>
          </a:prstGeom>
        </p:spPr>
        <p:txBody>
          <a:bodyPr spcFirstLastPara="1" wrap="square" lIns="91425" tIns="91425" rIns="91425" bIns="91425" anchor="ctr" anchorCtr="0">
            <a:noAutofit/>
          </a:bodyPr>
          <a:lstStyle/>
          <a:p>
            <a:pPr marL="0" lvl="0" indent="0">
              <a:spcAft>
                <a:spcPts val="1200"/>
              </a:spcAft>
            </a:pPr>
            <a:r>
              <a:rPr lang="en-US" dirty="0"/>
              <a:t>Real-time order tracking for customers</a:t>
            </a:r>
            <a:endParaRPr sz="1900" dirty="0"/>
          </a:p>
        </p:txBody>
      </p:sp>
      <p:grpSp>
        <p:nvGrpSpPr>
          <p:cNvPr id="426" name="Google Shape;426;p35"/>
          <p:cNvGrpSpPr/>
          <p:nvPr/>
        </p:nvGrpSpPr>
        <p:grpSpPr>
          <a:xfrm>
            <a:off x="984431" y="1740716"/>
            <a:ext cx="769816" cy="769816"/>
            <a:chOff x="1531099" y="1289152"/>
            <a:chExt cx="511200" cy="511200"/>
          </a:xfrm>
        </p:grpSpPr>
        <p:sp>
          <p:nvSpPr>
            <p:cNvPr id="427" name="Google Shape;427;p35"/>
            <p:cNvSpPr/>
            <p:nvPr/>
          </p:nvSpPr>
          <p:spPr>
            <a:xfrm>
              <a:off x="1531099" y="1289152"/>
              <a:ext cx="511200" cy="511200"/>
            </a:xfrm>
            <a:prstGeom prst="ellipse">
              <a:avLst/>
            </a:pr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8" name="Google Shape;428;p35"/>
            <p:cNvSpPr/>
            <p:nvPr/>
          </p:nvSpPr>
          <p:spPr>
            <a:xfrm>
              <a:off x="1574449" y="1332502"/>
              <a:ext cx="424500" cy="4245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429" name="Google Shape;429;p35"/>
          <p:cNvGrpSpPr/>
          <p:nvPr/>
        </p:nvGrpSpPr>
        <p:grpSpPr>
          <a:xfrm>
            <a:off x="4938166" y="1936506"/>
            <a:ext cx="339436" cy="378236"/>
            <a:chOff x="1647025" y="2785075"/>
            <a:chExt cx="229225" cy="255375"/>
          </a:xfrm>
        </p:grpSpPr>
        <p:sp>
          <p:nvSpPr>
            <p:cNvPr id="430" name="Google Shape;430;p35"/>
            <p:cNvSpPr/>
            <p:nvPr/>
          </p:nvSpPr>
          <p:spPr>
            <a:xfrm>
              <a:off x="1776200" y="2842250"/>
              <a:ext cx="100050" cy="198200"/>
            </a:xfrm>
            <a:custGeom>
              <a:avLst/>
              <a:gdLst/>
              <a:ahLst/>
              <a:cxnLst/>
              <a:rect l="l" t="t" r="r" b="b"/>
              <a:pathLst>
                <a:path w="4002" h="7928" extrusionOk="0">
                  <a:moveTo>
                    <a:pt x="2402" y="1133"/>
                  </a:moveTo>
                  <a:cubicBezTo>
                    <a:pt x="2434" y="1133"/>
                    <a:pt x="2467" y="1141"/>
                    <a:pt x="2496" y="1157"/>
                  </a:cubicBezTo>
                  <a:lnTo>
                    <a:pt x="2804" y="1319"/>
                  </a:lnTo>
                  <a:lnTo>
                    <a:pt x="2869" y="2395"/>
                  </a:lnTo>
                  <a:cubicBezTo>
                    <a:pt x="2878" y="2548"/>
                    <a:pt x="2846" y="2699"/>
                    <a:pt x="2775" y="2835"/>
                  </a:cubicBezTo>
                  <a:lnTo>
                    <a:pt x="2742" y="2897"/>
                  </a:lnTo>
                  <a:cubicBezTo>
                    <a:pt x="2631" y="2149"/>
                    <a:pt x="2685" y="2520"/>
                    <a:pt x="2607" y="1987"/>
                  </a:cubicBezTo>
                  <a:cubicBezTo>
                    <a:pt x="2576" y="1789"/>
                    <a:pt x="2462" y="1614"/>
                    <a:pt x="2294" y="1508"/>
                  </a:cubicBezTo>
                  <a:cubicBezTo>
                    <a:pt x="2203" y="1450"/>
                    <a:pt x="2172" y="1332"/>
                    <a:pt x="2223" y="1239"/>
                  </a:cubicBezTo>
                  <a:cubicBezTo>
                    <a:pt x="2260" y="1172"/>
                    <a:pt x="2330" y="1133"/>
                    <a:pt x="2402" y="1133"/>
                  </a:cubicBezTo>
                  <a:close/>
                  <a:moveTo>
                    <a:pt x="2103" y="2218"/>
                  </a:moveTo>
                  <a:cubicBezTo>
                    <a:pt x="2141" y="2218"/>
                    <a:pt x="2178" y="2226"/>
                    <a:pt x="2214" y="2242"/>
                  </a:cubicBezTo>
                  <a:lnTo>
                    <a:pt x="2351" y="2302"/>
                  </a:lnTo>
                  <a:lnTo>
                    <a:pt x="2505" y="3343"/>
                  </a:lnTo>
                  <a:lnTo>
                    <a:pt x="2320" y="3692"/>
                  </a:lnTo>
                  <a:cubicBezTo>
                    <a:pt x="2309" y="3678"/>
                    <a:pt x="2298" y="3665"/>
                    <a:pt x="2285" y="3651"/>
                  </a:cubicBezTo>
                  <a:lnTo>
                    <a:pt x="2236" y="3192"/>
                  </a:lnTo>
                  <a:lnTo>
                    <a:pt x="2236" y="3190"/>
                  </a:lnTo>
                  <a:cubicBezTo>
                    <a:pt x="2212" y="2999"/>
                    <a:pt x="2107" y="2828"/>
                    <a:pt x="1948" y="2720"/>
                  </a:cubicBezTo>
                  <a:cubicBezTo>
                    <a:pt x="1830" y="2642"/>
                    <a:pt x="1794" y="2487"/>
                    <a:pt x="1861" y="2362"/>
                  </a:cubicBezTo>
                  <a:cubicBezTo>
                    <a:pt x="1910" y="2271"/>
                    <a:pt x="2005" y="2218"/>
                    <a:pt x="2103" y="2218"/>
                  </a:cubicBezTo>
                  <a:close/>
                  <a:moveTo>
                    <a:pt x="2958" y="6563"/>
                  </a:moveTo>
                  <a:cubicBezTo>
                    <a:pt x="2978" y="6563"/>
                    <a:pt x="2995" y="6579"/>
                    <a:pt x="2995" y="6597"/>
                  </a:cubicBezTo>
                  <a:lnTo>
                    <a:pt x="2995" y="7593"/>
                  </a:lnTo>
                  <a:cubicBezTo>
                    <a:pt x="2995" y="7613"/>
                    <a:pt x="2978" y="7629"/>
                    <a:pt x="2958" y="7629"/>
                  </a:cubicBezTo>
                  <a:lnTo>
                    <a:pt x="336" y="7629"/>
                  </a:lnTo>
                  <a:cubicBezTo>
                    <a:pt x="316" y="7629"/>
                    <a:pt x="299" y="7613"/>
                    <a:pt x="299" y="7593"/>
                  </a:cubicBezTo>
                  <a:lnTo>
                    <a:pt x="299" y="6597"/>
                  </a:lnTo>
                  <a:cubicBezTo>
                    <a:pt x="299" y="6579"/>
                    <a:pt x="316" y="6563"/>
                    <a:pt x="336" y="6563"/>
                  </a:cubicBezTo>
                  <a:close/>
                  <a:moveTo>
                    <a:pt x="3005" y="0"/>
                  </a:moveTo>
                  <a:cubicBezTo>
                    <a:pt x="2986" y="0"/>
                    <a:pt x="2968" y="1"/>
                    <a:pt x="2949" y="3"/>
                  </a:cubicBezTo>
                  <a:cubicBezTo>
                    <a:pt x="2776" y="21"/>
                    <a:pt x="2624" y="125"/>
                    <a:pt x="2542" y="280"/>
                  </a:cubicBezTo>
                  <a:cubicBezTo>
                    <a:pt x="2447" y="458"/>
                    <a:pt x="2463" y="676"/>
                    <a:pt x="2585" y="838"/>
                  </a:cubicBezTo>
                  <a:lnTo>
                    <a:pt x="2618" y="882"/>
                  </a:lnTo>
                  <a:cubicBezTo>
                    <a:pt x="2550" y="850"/>
                    <a:pt x="2477" y="834"/>
                    <a:pt x="2404" y="834"/>
                  </a:cubicBezTo>
                  <a:cubicBezTo>
                    <a:pt x="2226" y="834"/>
                    <a:pt x="2052" y="929"/>
                    <a:pt x="1961" y="1095"/>
                  </a:cubicBezTo>
                  <a:cubicBezTo>
                    <a:pt x="1834" y="1326"/>
                    <a:pt x="1910" y="1619"/>
                    <a:pt x="2134" y="1761"/>
                  </a:cubicBezTo>
                  <a:cubicBezTo>
                    <a:pt x="2205" y="1805"/>
                    <a:pt x="2260" y="1872"/>
                    <a:pt x="2289" y="1951"/>
                  </a:cubicBezTo>
                  <a:cubicBezTo>
                    <a:pt x="2228" y="1929"/>
                    <a:pt x="2165" y="1919"/>
                    <a:pt x="2103" y="1919"/>
                  </a:cubicBezTo>
                  <a:cubicBezTo>
                    <a:pt x="1898" y="1919"/>
                    <a:pt x="1700" y="2030"/>
                    <a:pt x="1597" y="2220"/>
                  </a:cubicBezTo>
                  <a:cubicBezTo>
                    <a:pt x="1457" y="2480"/>
                    <a:pt x="1535" y="2802"/>
                    <a:pt x="1781" y="2968"/>
                  </a:cubicBezTo>
                  <a:cubicBezTo>
                    <a:pt x="1868" y="3028"/>
                    <a:pt x="1925" y="3121"/>
                    <a:pt x="1937" y="3225"/>
                  </a:cubicBezTo>
                  <a:lnTo>
                    <a:pt x="1966" y="3494"/>
                  </a:lnTo>
                  <a:cubicBezTo>
                    <a:pt x="1950" y="3492"/>
                    <a:pt x="1933" y="3491"/>
                    <a:pt x="1916" y="3491"/>
                  </a:cubicBezTo>
                  <a:cubicBezTo>
                    <a:pt x="1733" y="3491"/>
                    <a:pt x="1556" y="3590"/>
                    <a:pt x="1464" y="3762"/>
                  </a:cubicBezTo>
                  <a:lnTo>
                    <a:pt x="1142" y="4368"/>
                  </a:lnTo>
                  <a:cubicBezTo>
                    <a:pt x="1089" y="4470"/>
                    <a:pt x="1002" y="4551"/>
                    <a:pt x="896" y="4599"/>
                  </a:cubicBezTo>
                  <a:cubicBezTo>
                    <a:pt x="590" y="4735"/>
                    <a:pt x="392" y="5041"/>
                    <a:pt x="390" y="5376"/>
                  </a:cubicBezTo>
                  <a:lnTo>
                    <a:pt x="385" y="6262"/>
                  </a:lnTo>
                  <a:lnTo>
                    <a:pt x="336" y="6262"/>
                  </a:lnTo>
                  <a:cubicBezTo>
                    <a:pt x="150" y="6262"/>
                    <a:pt x="1" y="6413"/>
                    <a:pt x="1" y="6597"/>
                  </a:cubicBezTo>
                  <a:lnTo>
                    <a:pt x="1" y="7593"/>
                  </a:lnTo>
                  <a:cubicBezTo>
                    <a:pt x="1" y="7779"/>
                    <a:pt x="150" y="7928"/>
                    <a:pt x="336" y="7928"/>
                  </a:cubicBezTo>
                  <a:lnTo>
                    <a:pt x="2958" y="7928"/>
                  </a:lnTo>
                  <a:cubicBezTo>
                    <a:pt x="3142" y="7928"/>
                    <a:pt x="3293" y="7779"/>
                    <a:pt x="3293" y="7593"/>
                  </a:cubicBezTo>
                  <a:lnTo>
                    <a:pt x="3293" y="6597"/>
                  </a:lnTo>
                  <a:cubicBezTo>
                    <a:pt x="3293" y="6413"/>
                    <a:pt x="3142" y="6262"/>
                    <a:pt x="2958" y="6262"/>
                  </a:cubicBezTo>
                  <a:lnTo>
                    <a:pt x="2860" y="6262"/>
                  </a:lnTo>
                  <a:lnTo>
                    <a:pt x="2882" y="5880"/>
                  </a:lnTo>
                  <a:cubicBezTo>
                    <a:pt x="2893" y="5713"/>
                    <a:pt x="2933" y="5551"/>
                    <a:pt x="3002" y="5398"/>
                  </a:cubicBezTo>
                  <a:lnTo>
                    <a:pt x="3783" y="3669"/>
                  </a:lnTo>
                  <a:cubicBezTo>
                    <a:pt x="3941" y="3316"/>
                    <a:pt x="4001" y="2924"/>
                    <a:pt x="3956" y="2540"/>
                  </a:cubicBezTo>
                  <a:lnTo>
                    <a:pt x="3874" y="1860"/>
                  </a:lnTo>
                  <a:cubicBezTo>
                    <a:pt x="3866" y="1783"/>
                    <a:pt x="3802" y="1727"/>
                    <a:pt x="3728" y="1727"/>
                  </a:cubicBezTo>
                  <a:cubicBezTo>
                    <a:pt x="3722" y="1727"/>
                    <a:pt x="3715" y="1728"/>
                    <a:pt x="3708" y="1728"/>
                  </a:cubicBezTo>
                  <a:cubicBezTo>
                    <a:pt x="3626" y="1738"/>
                    <a:pt x="3568" y="1812"/>
                    <a:pt x="3577" y="1894"/>
                  </a:cubicBezTo>
                  <a:lnTo>
                    <a:pt x="3659" y="2575"/>
                  </a:lnTo>
                  <a:cubicBezTo>
                    <a:pt x="3699" y="2906"/>
                    <a:pt x="3646" y="3241"/>
                    <a:pt x="3510" y="3545"/>
                  </a:cubicBezTo>
                  <a:lnTo>
                    <a:pt x="2729" y="5274"/>
                  </a:lnTo>
                  <a:cubicBezTo>
                    <a:pt x="2644" y="5462"/>
                    <a:pt x="2596" y="5658"/>
                    <a:pt x="2584" y="5862"/>
                  </a:cubicBezTo>
                  <a:lnTo>
                    <a:pt x="2560" y="6262"/>
                  </a:lnTo>
                  <a:lnTo>
                    <a:pt x="685" y="6262"/>
                  </a:lnTo>
                  <a:lnTo>
                    <a:pt x="689" y="5378"/>
                  </a:lnTo>
                  <a:cubicBezTo>
                    <a:pt x="691" y="5159"/>
                    <a:pt x="820" y="4961"/>
                    <a:pt x="1018" y="4872"/>
                  </a:cubicBezTo>
                  <a:cubicBezTo>
                    <a:pt x="1184" y="4797"/>
                    <a:pt x="1322" y="4670"/>
                    <a:pt x="1408" y="4510"/>
                  </a:cubicBezTo>
                  <a:lnTo>
                    <a:pt x="1728" y="3904"/>
                  </a:lnTo>
                  <a:cubicBezTo>
                    <a:pt x="1755" y="3853"/>
                    <a:pt x="1799" y="3816"/>
                    <a:pt x="1852" y="3800"/>
                  </a:cubicBezTo>
                  <a:cubicBezTo>
                    <a:pt x="1872" y="3794"/>
                    <a:pt x="1893" y="3791"/>
                    <a:pt x="1914" y="3791"/>
                  </a:cubicBezTo>
                  <a:cubicBezTo>
                    <a:pt x="1948" y="3791"/>
                    <a:pt x="1981" y="3799"/>
                    <a:pt x="2012" y="3816"/>
                  </a:cubicBezTo>
                  <a:cubicBezTo>
                    <a:pt x="2114" y="3869"/>
                    <a:pt x="2154" y="3996"/>
                    <a:pt x="2101" y="4096"/>
                  </a:cubicBezTo>
                  <a:lnTo>
                    <a:pt x="1721" y="4823"/>
                  </a:lnTo>
                  <a:cubicBezTo>
                    <a:pt x="1683" y="4895"/>
                    <a:pt x="1710" y="4986"/>
                    <a:pt x="1783" y="5025"/>
                  </a:cubicBezTo>
                  <a:cubicBezTo>
                    <a:pt x="1805" y="5036"/>
                    <a:pt x="1830" y="5042"/>
                    <a:pt x="1853" y="5042"/>
                  </a:cubicBezTo>
                  <a:cubicBezTo>
                    <a:pt x="1907" y="5042"/>
                    <a:pt x="1958" y="5013"/>
                    <a:pt x="1985" y="4963"/>
                  </a:cubicBezTo>
                  <a:lnTo>
                    <a:pt x="3039" y="2973"/>
                  </a:lnTo>
                  <a:cubicBezTo>
                    <a:pt x="3137" y="2791"/>
                    <a:pt x="3181" y="2584"/>
                    <a:pt x="3168" y="2376"/>
                  </a:cubicBezTo>
                  <a:lnTo>
                    <a:pt x="3095" y="1188"/>
                  </a:lnTo>
                  <a:cubicBezTo>
                    <a:pt x="3088" y="1070"/>
                    <a:pt x="3046" y="957"/>
                    <a:pt x="2975" y="860"/>
                  </a:cubicBezTo>
                  <a:lnTo>
                    <a:pt x="2826" y="660"/>
                  </a:lnTo>
                  <a:cubicBezTo>
                    <a:pt x="2773" y="589"/>
                    <a:pt x="2766" y="496"/>
                    <a:pt x="2806" y="420"/>
                  </a:cubicBezTo>
                  <a:cubicBezTo>
                    <a:pt x="2842" y="352"/>
                    <a:pt x="2906" y="309"/>
                    <a:pt x="2982" y="301"/>
                  </a:cubicBezTo>
                  <a:cubicBezTo>
                    <a:pt x="2991" y="300"/>
                    <a:pt x="3001" y="300"/>
                    <a:pt x="3010" y="300"/>
                  </a:cubicBezTo>
                  <a:cubicBezTo>
                    <a:pt x="3075" y="300"/>
                    <a:pt x="3135" y="329"/>
                    <a:pt x="3179" y="380"/>
                  </a:cubicBezTo>
                  <a:cubicBezTo>
                    <a:pt x="3344" y="578"/>
                    <a:pt x="3450" y="820"/>
                    <a:pt x="3481" y="1077"/>
                  </a:cubicBezTo>
                  <a:lnTo>
                    <a:pt x="3508" y="1319"/>
                  </a:lnTo>
                  <a:cubicBezTo>
                    <a:pt x="3518" y="1395"/>
                    <a:pt x="3584" y="1451"/>
                    <a:pt x="3659" y="1451"/>
                  </a:cubicBezTo>
                  <a:cubicBezTo>
                    <a:pt x="3664" y="1451"/>
                    <a:pt x="3670" y="1451"/>
                    <a:pt x="3676" y="1450"/>
                  </a:cubicBezTo>
                  <a:cubicBezTo>
                    <a:pt x="3757" y="1439"/>
                    <a:pt x="3816" y="1364"/>
                    <a:pt x="3807" y="1283"/>
                  </a:cubicBezTo>
                  <a:lnTo>
                    <a:pt x="3778" y="1042"/>
                  </a:lnTo>
                  <a:cubicBezTo>
                    <a:pt x="3739" y="726"/>
                    <a:pt x="3612" y="431"/>
                    <a:pt x="3406" y="187"/>
                  </a:cubicBezTo>
                  <a:cubicBezTo>
                    <a:pt x="3307" y="68"/>
                    <a:pt x="3160" y="0"/>
                    <a:pt x="30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1708175" y="2785075"/>
              <a:ext cx="106950" cy="161375"/>
            </a:xfrm>
            <a:custGeom>
              <a:avLst/>
              <a:gdLst/>
              <a:ahLst/>
              <a:cxnLst/>
              <a:rect l="l" t="t" r="r" b="b"/>
              <a:pathLst>
                <a:path w="4278" h="6455" extrusionOk="0">
                  <a:moveTo>
                    <a:pt x="3190" y="4778"/>
                  </a:moveTo>
                  <a:lnTo>
                    <a:pt x="3190" y="5381"/>
                  </a:lnTo>
                  <a:cubicBezTo>
                    <a:pt x="3190" y="5808"/>
                    <a:pt x="2842" y="6156"/>
                    <a:pt x="2414" y="6156"/>
                  </a:cubicBezTo>
                  <a:lnTo>
                    <a:pt x="1864" y="6156"/>
                  </a:lnTo>
                  <a:cubicBezTo>
                    <a:pt x="1437" y="6156"/>
                    <a:pt x="1089" y="5808"/>
                    <a:pt x="1089" y="5381"/>
                  </a:cubicBezTo>
                  <a:lnTo>
                    <a:pt x="1089" y="4778"/>
                  </a:lnTo>
                  <a:close/>
                  <a:moveTo>
                    <a:pt x="2108" y="0"/>
                  </a:moveTo>
                  <a:cubicBezTo>
                    <a:pt x="1635" y="8"/>
                    <a:pt x="1186" y="168"/>
                    <a:pt x="812" y="464"/>
                  </a:cubicBezTo>
                  <a:cubicBezTo>
                    <a:pt x="749" y="515"/>
                    <a:pt x="738" y="610"/>
                    <a:pt x="789" y="676"/>
                  </a:cubicBezTo>
                  <a:cubicBezTo>
                    <a:pt x="818" y="712"/>
                    <a:pt x="862" y="731"/>
                    <a:pt x="906" y="731"/>
                  </a:cubicBezTo>
                  <a:cubicBezTo>
                    <a:pt x="939" y="731"/>
                    <a:pt x="972" y="721"/>
                    <a:pt x="1000" y="699"/>
                  </a:cubicBezTo>
                  <a:cubicBezTo>
                    <a:pt x="1320" y="443"/>
                    <a:pt x="1706" y="306"/>
                    <a:pt x="2114" y="299"/>
                  </a:cubicBezTo>
                  <a:lnTo>
                    <a:pt x="2139" y="299"/>
                  </a:lnTo>
                  <a:cubicBezTo>
                    <a:pt x="2625" y="299"/>
                    <a:pt x="3084" y="486"/>
                    <a:pt x="3430" y="828"/>
                  </a:cubicBezTo>
                  <a:cubicBezTo>
                    <a:pt x="3783" y="1178"/>
                    <a:pt x="3978" y="1642"/>
                    <a:pt x="3978" y="2137"/>
                  </a:cubicBezTo>
                  <a:cubicBezTo>
                    <a:pt x="3978" y="2654"/>
                    <a:pt x="3759" y="3149"/>
                    <a:pt x="3379" y="3497"/>
                  </a:cubicBezTo>
                  <a:cubicBezTo>
                    <a:pt x="3128" y="3726"/>
                    <a:pt x="2984" y="4052"/>
                    <a:pt x="2984" y="4394"/>
                  </a:cubicBezTo>
                  <a:lnTo>
                    <a:pt x="2984" y="4478"/>
                  </a:lnTo>
                  <a:lnTo>
                    <a:pt x="2289" y="4478"/>
                  </a:lnTo>
                  <a:lnTo>
                    <a:pt x="2289" y="3590"/>
                  </a:lnTo>
                  <a:cubicBezTo>
                    <a:pt x="2549" y="3524"/>
                    <a:pt x="2742" y="3287"/>
                    <a:pt x="2742" y="3007"/>
                  </a:cubicBezTo>
                  <a:cubicBezTo>
                    <a:pt x="2742" y="2923"/>
                    <a:pt x="2674" y="2858"/>
                    <a:pt x="2591" y="2858"/>
                  </a:cubicBezTo>
                  <a:cubicBezTo>
                    <a:pt x="2509" y="2858"/>
                    <a:pt x="2441" y="2923"/>
                    <a:pt x="2441" y="3007"/>
                  </a:cubicBezTo>
                  <a:cubicBezTo>
                    <a:pt x="2441" y="3120"/>
                    <a:pt x="2380" y="3218"/>
                    <a:pt x="2289" y="3269"/>
                  </a:cubicBezTo>
                  <a:lnTo>
                    <a:pt x="2289" y="3153"/>
                  </a:lnTo>
                  <a:cubicBezTo>
                    <a:pt x="2289" y="3071"/>
                    <a:pt x="2221" y="3003"/>
                    <a:pt x="2139" y="3003"/>
                  </a:cubicBezTo>
                  <a:cubicBezTo>
                    <a:pt x="2056" y="3003"/>
                    <a:pt x="1990" y="3071"/>
                    <a:pt x="1990" y="3153"/>
                  </a:cubicBezTo>
                  <a:lnTo>
                    <a:pt x="1990" y="3269"/>
                  </a:lnTo>
                  <a:cubicBezTo>
                    <a:pt x="1897" y="3218"/>
                    <a:pt x="1835" y="3120"/>
                    <a:pt x="1835" y="3007"/>
                  </a:cubicBezTo>
                  <a:cubicBezTo>
                    <a:pt x="1835" y="2923"/>
                    <a:pt x="1770" y="2858"/>
                    <a:pt x="1686" y="2858"/>
                  </a:cubicBezTo>
                  <a:cubicBezTo>
                    <a:pt x="1604" y="2858"/>
                    <a:pt x="1537" y="2923"/>
                    <a:pt x="1537" y="3007"/>
                  </a:cubicBezTo>
                  <a:cubicBezTo>
                    <a:pt x="1537" y="3287"/>
                    <a:pt x="1730" y="3524"/>
                    <a:pt x="1990" y="3590"/>
                  </a:cubicBezTo>
                  <a:lnTo>
                    <a:pt x="1990" y="4478"/>
                  </a:lnTo>
                  <a:lnTo>
                    <a:pt x="1295" y="4478"/>
                  </a:lnTo>
                  <a:lnTo>
                    <a:pt x="1295" y="4394"/>
                  </a:lnTo>
                  <a:cubicBezTo>
                    <a:pt x="1295" y="4052"/>
                    <a:pt x="1151" y="3724"/>
                    <a:pt x="902" y="3499"/>
                  </a:cubicBezTo>
                  <a:cubicBezTo>
                    <a:pt x="521" y="3151"/>
                    <a:pt x="301" y="2656"/>
                    <a:pt x="301" y="2141"/>
                  </a:cubicBezTo>
                  <a:cubicBezTo>
                    <a:pt x="299" y="1764"/>
                    <a:pt x="414" y="1400"/>
                    <a:pt x="632" y="1089"/>
                  </a:cubicBezTo>
                  <a:cubicBezTo>
                    <a:pt x="680" y="1021"/>
                    <a:pt x="663" y="927"/>
                    <a:pt x="594" y="879"/>
                  </a:cubicBezTo>
                  <a:cubicBezTo>
                    <a:pt x="568" y="861"/>
                    <a:pt x="539" y="852"/>
                    <a:pt x="509" y="852"/>
                  </a:cubicBezTo>
                  <a:cubicBezTo>
                    <a:pt x="462" y="852"/>
                    <a:pt x="416" y="875"/>
                    <a:pt x="387" y="918"/>
                  </a:cubicBezTo>
                  <a:cubicBezTo>
                    <a:pt x="134" y="1278"/>
                    <a:pt x="1" y="1702"/>
                    <a:pt x="1" y="2143"/>
                  </a:cubicBezTo>
                  <a:cubicBezTo>
                    <a:pt x="2" y="2741"/>
                    <a:pt x="257" y="3317"/>
                    <a:pt x="700" y="3719"/>
                  </a:cubicBezTo>
                  <a:cubicBezTo>
                    <a:pt x="887" y="3890"/>
                    <a:pt x="994" y="4136"/>
                    <a:pt x="994" y="4394"/>
                  </a:cubicBezTo>
                  <a:lnTo>
                    <a:pt x="994" y="4478"/>
                  </a:lnTo>
                  <a:lnTo>
                    <a:pt x="940" y="4478"/>
                  </a:lnTo>
                  <a:cubicBezTo>
                    <a:pt x="856" y="4478"/>
                    <a:pt x="791" y="4545"/>
                    <a:pt x="791" y="4627"/>
                  </a:cubicBezTo>
                  <a:lnTo>
                    <a:pt x="791" y="5381"/>
                  </a:lnTo>
                  <a:cubicBezTo>
                    <a:pt x="791" y="5972"/>
                    <a:pt x="1271" y="6454"/>
                    <a:pt x="1864" y="6454"/>
                  </a:cubicBezTo>
                  <a:lnTo>
                    <a:pt x="2414" y="6454"/>
                  </a:lnTo>
                  <a:cubicBezTo>
                    <a:pt x="3006" y="6454"/>
                    <a:pt x="3488" y="5974"/>
                    <a:pt x="3488" y="5381"/>
                  </a:cubicBezTo>
                  <a:lnTo>
                    <a:pt x="3488" y="4629"/>
                  </a:lnTo>
                  <a:cubicBezTo>
                    <a:pt x="3488" y="4545"/>
                    <a:pt x="3421" y="4480"/>
                    <a:pt x="3339" y="4480"/>
                  </a:cubicBezTo>
                  <a:lnTo>
                    <a:pt x="3282" y="4480"/>
                  </a:lnTo>
                  <a:lnTo>
                    <a:pt x="3282" y="4394"/>
                  </a:lnTo>
                  <a:cubicBezTo>
                    <a:pt x="3282" y="4137"/>
                    <a:pt x="3392" y="3890"/>
                    <a:pt x="3581" y="3717"/>
                  </a:cubicBezTo>
                  <a:cubicBezTo>
                    <a:pt x="4023" y="3313"/>
                    <a:pt x="4278" y="2738"/>
                    <a:pt x="4278" y="2139"/>
                  </a:cubicBezTo>
                  <a:cubicBezTo>
                    <a:pt x="4278" y="1562"/>
                    <a:pt x="4050" y="1021"/>
                    <a:pt x="3641" y="615"/>
                  </a:cubicBezTo>
                  <a:cubicBezTo>
                    <a:pt x="3237" y="219"/>
                    <a:pt x="2705" y="0"/>
                    <a:pt x="2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1746175" y="2912025"/>
              <a:ext cx="30975" cy="7525"/>
            </a:xfrm>
            <a:custGeom>
              <a:avLst/>
              <a:gdLst/>
              <a:ahLst/>
              <a:cxnLst/>
              <a:rect l="l" t="t" r="r" b="b"/>
              <a:pathLst>
                <a:path w="1239" h="301" extrusionOk="0">
                  <a:moveTo>
                    <a:pt x="150" y="0"/>
                  </a:moveTo>
                  <a:cubicBezTo>
                    <a:pt x="68" y="0"/>
                    <a:pt x="0" y="68"/>
                    <a:pt x="0" y="151"/>
                  </a:cubicBezTo>
                  <a:cubicBezTo>
                    <a:pt x="0" y="233"/>
                    <a:pt x="68" y="301"/>
                    <a:pt x="150" y="301"/>
                  </a:cubicBezTo>
                  <a:lnTo>
                    <a:pt x="1089" y="301"/>
                  </a:lnTo>
                  <a:cubicBezTo>
                    <a:pt x="1171" y="301"/>
                    <a:pt x="1238" y="233"/>
                    <a:pt x="1238" y="151"/>
                  </a:cubicBezTo>
                  <a:cubicBezTo>
                    <a:pt x="1238" y="68"/>
                    <a:pt x="1171" y="0"/>
                    <a:pt x="10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1751725" y="2923950"/>
              <a:ext cx="19875" cy="7525"/>
            </a:xfrm>
            <a:custGeom>
              <a:avLst/>
              <a:gdLst/>
              <a:ahLst/>
              <a:cxnLst/>
              <a:rect l="l" t="t" r="r" b="b"/>
              <a:pathLst>
                <a:path w="795" h="301" extrusionOk="0">
                  <a:moveTo>
                    <a:pt x="150" y="0"/>
                  </a:moveTo>
                  <a:cubicBezTo>
                    <a:pt x="68" y="0"/>
                    <a:pt x="1" y="68"/>
                    <a:pt x="1" y="150"/>
                  </a:cubicBezTo>
                  <a:cubicBezTo>
                    <a:pt x="1" y="233"/>
                    <a:pt x="68" y="301"/>
                    <a:pt x="150" y="301"/>
                  </a:cubicBezTo>
                  <a:lnTo>
                    <a:pt x="645" y="301"/>
                  </a:lnTo>
                  <a:cubicBezTo>
                    <a:pt x="727" y="301"/>
                    <a:pt x="794" y="233"/>
                    <a:pt x="794" y="150"/>
                  </a:cubicBezTo>
                  <a:cubicBezTo>
                    <a:pt x="794" y="68"/>
                    <a:pt x="727" y="0"/>
                    <a:pt x="6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1647025" y="2842250"/>
              <a:ext cx="100075" cy="198200"/>
            </a:xfrm>
            <a:custGeom>
              <a:avLst/>
              <a:gdLst/>
              <a:ahLst/>
              <a:cxnLst/>
              <a:rect l="l" t="t" r="r" b="b"/>
              <a:pathLst>
                <a:path w="4003" h="7928" extrusionOk="0">
                  <a:moveTo>
                    <a:pt x="1601" y="1133"/>
                  </a:moveTo>
                  <a:cubicBezTo>
                    <a:pt x="1673" y="1133"/>
                    <a:pt x="1744" y="1172"/>
                    <a:pt x="1781" y="1239"/>
                  </a:cubicBezTo>
                  <a:cubicBezTo>
                    <a:pt x="1831" y="1332"/>
                    <a:pt x="1801" y="1450"/>
                    <a:pt x="1710" y="1508"/>
                  </a:cubicBezTo>
                  <a:cubicBezTo>
                    <a:pt x="1542" y="1614"/>
                    <a:pt x="1427" y="1789"/>
                    <a:pt x="1396" y="1987"/>
                  </a:cubicBezTo>
                  <a:cubicBezTo>
                    <a:pt x="1295" y="2673"/>
                    <a:pt x="1364" y="2211"/>
                    <a:pt x="1262" y="2897"/>
                  </a:cubicBezTo>
                  <a:lnTo>
                    <a:pt x="1229" y="2835"/>
                  </a:lnTo>
                  <a:cubicBezTo>
                    <a:pt x="1158" y="2700"/>
                    <a:pt x="1125" y="2548"/>
                    <a:pt x="1134" y="2395"/>
                  </a:cubicBezTo>
                  <a:lnTo>
                    <a:pt x="1200" y="1319"/>
                  </a:lnTo>
                  <a:lnTo>
                    <a:pt x="1507" y="1157"/>
                  </a:lnTo>
                  <a:cubicBezTo>
                    <a:pt x="1537" y="1141"/>
                    <a:pt x="1569" y="1133"/>
                    <a:pt x="1601" y="1133"/>
                  </a:cubicBezTo>
                  <a:close/>
                  <a:moveTo>
                    <a:pt x="1900" y="2218"/>
                  </a:moveTo>
                  <a:cubicBezTo>
                    <a:pt x="1998" y="2218"/>
                    <a:pt x="2094" y="2271"/>
                    <a:pt x="2143" y="2362"/>
                  </a:cubicBezTo>
                  <a:cubicBezTo>
                    <a:pt x="2210" y="2487"/>
                    <a:pt x="2172" y="2642"/>
                    <a:pt x="2055" y="2720"/>
                  </a:cubicBezTo>
                  <a:cubicBezTo>
                    <a:pt x="1897" y="2830"/>
                    <a:pt x="1791" y="3001"/>
                    <a:pt x="1768" y="3190"/>
                  </a:cubicBezTo>
                  <a:lnTo>
                    <a:pt x="1768" y="3194"/>
                  </a:lnTo>
                  <a:lnTo>
                    <a:pt x="1719" y="3652"/>
                  </a:lnTo>
                  <a:cubicBezTo>
                    <a:pt x="1706" y="3665"/>
                    <a:pt x="1695" y="3680"/>
                    <a:pt x="1684" y="3692"/>
                  </a:cubicBezTo>
                  <a:lnTo>
                    <a:pt x="1498" y="3343"/>
                  </a:lnTo>
                  <a:lnTo>
                    <a:pt x="1653" y="2304"/>
                  </a:lnTo>
                  <a:lnTo>
                    <a:pt x="1790" y="2242"/>
                  </a:lnTo>
                  <a:cubicBezTo>
                    <a:pt x="1825" y="2226"/>
                    <a:pt x="1863" y="2218"/>
                    <a:pt x="1900" y="2218"/>
                  </a:cubicBezTo>
                  <a:close/>
                  <a:moveTo>
                    <a:pt x="995" y="300"/>
                  </a:moveTo>
                  <a:cubicBezTo>
                    <a:pt x="1004" y="300"/>
                    <a:pt x="1013" y="300"/>
                    <a:pt x="1022" y="301"/>
                  </a:cubicBezTo>
                  <a:cubicBezTo>
                    <a:pt x="1098" y="309"/>
                    <a:pt x="1162" y="352"/>
                    <a:pt x="1198" y="420"/>
                  </a:cubicBezTo>
                  <a:cubicBezTo>
                    <a:pt x="1238" y="496"/>
                    <a:pt x="1231" y="591"/>
                    <a:pt x="1178" y="660"/>
                  </a:cubicBezTo>
                  <a:lnTo>
                    <a:pt x="1029" y="860"/>
                  </a:lnTo>
                  <a:cubicBezTo>
                    <a:pt x="958" y="957"/>
                    <a:pt x="916" y="1070"/>
                    <a:pt x="909" y="1188"/>
                  </a:cubicBezTo>
                  <a:lnTo>
                    <a:pt x="836" y="2376"/>
                  </a:lnTo>
                  <a:cubicBezTo>
                    <a:pt x="823" y="2584"/>
                    <a:pt x="867" y="2791"/>
                    <a:pt x="965" y="2973"/>
                  </a:cubicBezTo>
                  <a:lnTo>
                    <a:pt x="1211" y="3438"/>
                  </a:lnTo>
                  <a:cubicBezTo>
                    <a:pt x="1211" y="3439"/>
                    <a:pt x="1211" y="3439"/>
                    <a:pt x="1211" y="3439"/>
                  </a:cubicBezTo>
                  <a:lnTo>
                    <a:pt x="2019" y="4963"/>
                  </a:lnTo>
                  <a:cubicBezTo>
                    <a:pt x="2045" y="5013"/>
                    <a:pt x="2097" y="5042"/>
                    <a:pt x="2151" y="5042"/>
                  </a:cubicBezTo>
                  <a:cubicBezTo>
                    <a:pt x="2175" y="5042"/>
                    <a:pt x="2199" y="5036"/>
                    <a:pt x="2221" y="5025"/>
                  </a:cubicBezTo>
                  <a:cubicBezTo>
                    <a:pt x="2294" y="4986"/>
                    <a:pt x="2321" y="4895"/>
                    <a:pt x="2283" y="4823"/>
                  </a:cubicBezTo>
                  <a:lnTo>
                    <a:pt x="1902" y="4098"/>
                  </a:lnTo>
                  <a:cubicBezTo>
                    <a:pt x="1850" y="3996"/>
                    <a:pt x="1890" y="3869"/>
                    <a:pt x="1992" y="3814"/>
                  </a:cubicBezTo>
                  <a:cubicBezTo>
                    <a:pt x="2023" y="3798"/>
                    <a:pt x="2056" y="3791"/>
                    <a:pt x="2089" y="3791"/>
                  </a:cubicBezTo>
                  <a:cubicBezTo>
                    <a:pt x="2164" y="3791"/>
                    <a:pt x="2238" y="3831"/>
                    <a:pt x="2276" y="3902"/>
                  </a:cubicBezTo>
                  <a:lnTo>
                    <a:pt x="2596" y="4508"/>
                  </a:lnTo>
                  <a:cubicBezTo>
                    <a:pt x="2681" y="4668"/>
                    <a:pt x="2820" y="4797"/>
                    <a:pt x="2985" y="4872"/>
                  </a:cubicBezTo>
                  <a:cubicBezTo>
                    <a:pt x="3184" y="4961"/>
                    <a:pt x="3313" y="5159"/>
                    <a:pt x="3315" y="5378"/>
                  </a:cubicBezTo>
                  <a:lnTo>
                    <a:pt x="3319" y="6262"/>
                  </a:lnTo>
                  <a:lnTo>
                    <a:pt x="1444" y="6262"/>
                  </a:lnTo>
                  <a:lnTo>
                    <a:pt x="1420" y="5862"/>
                  </a:lnTo>
                  <a:cubicBezTo>
                    <a:pt x="1407" y="5658"/>
                    <a:pt x="1358" y="5462"/>
                    <a:pt x="1275" y="5276"/>
                  </a:cubicBezTo>
                  <a:lnTo>
                    <a:pt x="494" y="3545"/>
                  </a:lnTo>
                  <a:cubicBezTo>
                    <a:pt x="357" y="3241"/>
                    <a:pt x="304" y="2906"/>
                    <a:pt x="344" y="2575"/>
                  </a:cubicBezTo>
                  <a:lnTo>
                    <a:pt x="523" y="1077"/>
                  </a:lnTo>
                  <a:cubicBezTo>
                    <a:pt x="554" y="820"/>
                    <a:pt x="659" y="578"/>
                    <a:pt x="825" y="380"/>
                  </a:cubicBezTo>
                  <a:cubicBezTo>
                    <a:pt x="868" y="329"/>
                    <a:pt x="930" y="300"/>
                    <a:pt x="995" y="300"/>
                  </a:cubicBezTo>
                  <a:close/>
                  <a:moveTo>
                    <a:pt x="998" y="0"/>
                  </a:moveTo>
                  <a:cubicBezTo>
                    <a:pt x="844" y="0"/>
                    <a:pt x="697" y="68"/>
                    <a:pt x="596" y="187"/>
                  </a:cubicBezTo>
                  <a:cubicBezTo>
                    <a:pt x="392" y="431"/>
                    <a:pt x="263" y="726"/>
                    <a:pt x="226" y="1042"/>
                  </a:cubicBezTo>
                  <a:lnTo>
                    <a:pt x="46" y="2540"/>
                  </a:lnTo>
                  <a:cubicBezTo>
                    <a:pt x="0" y="2924"/>
                    <a:pt x="60" y="3316"/>
                    <a:pt x="221" y="3669"/>
                  </a:cubicBezTo>
                  <a:lnTo>
                    <a:pt x="1001" y="5398"/>
                  </a:lnTo>
                  <a:cubicBezTo>
                    <a:pt x="1071" y="5551"/>
                    <a:pt x="1111" y="5713"/>
                    <a:pt x="1120" y="5880"/>
                  </a:cubicBezTo>
                  <a:lnTo>
                    <a:pt x="1142" y="6262"/>
                  </a:lnTo>
                  <a:lnTo>
                    <a:pt x="1043" y="6262"/>
                  </a:lnTo>
                  <a:cubicBezTo>
                    <a:pt x="860" y="6262"/>
                    <a:pt x="710" y="6413"/>
                    <a:pt x="710" y="6597"/>
                  </a:cubicBezTo>
                  <a:lnTo>
                    <a:pt x="710" y="7593"/>
                  </a:lnTo>
                  <a:cubicBezTo>
                    <a:pt x="710" y="7779"/>
                    <a:pt x="860" y="7928"/>
                    <a:pt x="1043" y="7928"/>
                  </a:cubicBezTo>
                  <a:lnTo>
                    <a:pt x="1953" y="7928"/>
                  </a:lnTo>
                  <a:cubicBezTo>
                    <a:pt x="2037" y="7928"/>
                    <a:pt x="2103" y="7862"/>
                    <a:pt x="2103" y="7779"/>
                  </a:cubicBezTo>
                  <a:cubicBezTo>
                    <a:pt x="2103" y="7697"/>
                    <a:pt x="2037" y="7629"/>
                    <a:pt x="1953" y="7629"/>
                  </a:cubicBezTo>
                  <a:lnTo>
                    <a:pt x="1043" y="7629"/>
                  </a:lnTo>
                  <a:cubicBezTo>
                    <a:pt x="1025" y="7629"/>
                    <a:pt x="1009" y="7613"/>
                    <a:pt x="1009" y="7593"/>
                  </a:cubicBezTo>
                  <a:lnTo>
                    <a:pt x="1009" y="6597"/>
                  </a:lnTo>
                  <a:cubicBezTo>
                    <a:pt x="1009" y="6577"/>
                    <a:pt x="1025" y="6563"/>
                    <a:pt x="1043" y="6563"/>
                  </a:cubicBezTo>
                  <a:lnTo>
                    <a:pt x="3668" y="6563"/>
                  </a:lnTo>
                  <a:cubicBezTo>
                    <a:pt x="3686" y="6563"/>
                    <a:pt x="3703" y="6577"/>
                    <a:pt x="3703" y="6597"/>
                  </a:cubicBezTo>
                  <a:lnTo>
                    <a:pt x="3703" y="7593"/>
                  </a:lnTo>
                  <a:cubicBezTo>
                    <a:pt x="3703" y="7613"/>
                    <a:pt x="3686" y="7629"/>
                    <a:pt x="3668" y="7629"/>
                  </a:cubicBezTo>
                  <a:lnTo>
                    <a:pt x="2532" y="7629"/>
                  </a:lnTo>
                  <a:cubicBezTo>
                    <a:pt x="2450" y="7629"/>
                    <a:pt x="2383" y="7697"/>
                    <a:pt x="2383" y="7779"/>
                  </a:cubicBezTo>
                  <a:cubicBezTo>
                    <a:pt x="2383" y="7862"/>
                    <a:pt x="2450" y="7928"/>
                    <a:pt x="2532" y="7928"/>
                  </a:cubicBezTo>
                  <a:lnTo>
                    <a:pt x="3668" y="7928"/>
                  </a:lnTo>
                  <a:cubicBezTo>
                    <a:pt x="3852" y="7928"/>
                    <a:pt x="4001" y="7779"/>
                    <a:pt x="4001" y="7593"/>
                  </a:cubicBezTo>
                  <a:lnTo>
                    <a:pt x="4001" y="6597"/>
                  </a:lnTo>
                  <a:cubicBezTo>
                    <a:pt x="4003" y="6413"/>
                    <a:pt x="3852" y="6262"/>
                    <a:pt x="3668" y="6262"/>
                  </a:cubicBezTo>
                  <a:lnTo>
                    <a:pt x="3617" y="6262"/>
                  </a:lnTo>
                  <a:lnTo>
                    <a:pt x="3613" y="5376"/>
                  </a:lnTo>
                  <a:cubicBezTo>
                    <a:pt x="3612" y="5041"/>
                    <a:pt x="3413" y="4735"/>
                    <a:pt x="3107" y="4599"/>
                  </a:cubicBezTo>
                  <a:cubicBezTo>
                    <a:pt x="3002" y="4551"/>
                    <a:pt x="2914" y="4470"/>
                    <a:pt x="2860" y="4369"/>
                  </a:cubicBezTo>
                  <a:lnTo>
                    <a:pt x="2540" y="3763"/>
                  </a:lnTo>
                  <a:cubicBezTo>
                    <a:pt x="2446" y="3587"/>
                    <a:pt x="2268" y="3491"/>
                    <a:pt x="2088" y="3491"/>
                  </a:cubicBezTo>
                  <a:cubicBezTo>
                    <a:pt x="2071" y="3491"/>
                    <a:pt x="2054" y="3492"/>
                    <a:pt x="2037" y="3494"/>
                  </a:cubicBezTo>
                  <a:lnTo>
                    <a:pt x="2064" y="3226"/>
                  </a:lnTo>
                  <a:cubicBezTo>
                    <a:pt x="2079" y="3121"/>
                    <a:pt x="2135" y="3028"/>
                    <a:pt x="2223" y="2968"/>
                  </a:cubicBezTo>
                  <a:cubicBezTo>
                    <a:pt x="2469" y="2802"/>
                    <a:pt x="2547" y="2480"/>
                    <a:pt x="2405" y="2220"/>
                  </a:cubicBezTo>
                  <a:cubicBezTo>
                    <a:pt x="2303" y="2030"/>
                    <a:pt x="2104" y="1919"/>
                    <a:pt x="1899" y="1919"/>
                  </a:cubicBezTo>
                  <a:cubicBezTo>
                    <a:pt x="1837" y="1919"/>
                    <a:pt x="1774" y="1929"/>
                    <a:pt x="1713" y="1951"/>
                  </a:cubicBezTo>
                  <a:cubicBezTo>
                    <a:pt x="1744" y="1872"/>
                    <a:pt x="1799" y="1805"/>
                    <a:pt x="1870" y="1761"/>
                  </a:cubicBezTo>
                  <a:cubicBezTo>
                    <a:pt x="2094" y="1619"/>
                    <a:pt x="2168" y="1328"/>
                    <a:pt x="2043" y="1095"/>
                  </a:cubicBezTo>
                  <a:cubicBezTo>
                    <a:pt x="1952" y="929"/>
                    <a:pt x="1778" y="834"/>
                    <a:pt x="1599" y="834"/>
                  </a:cubicBezTo>
                  <a:cubicBezTo>
                    <a:pt x="1527" y="834"/>
                    <a:pt x="1454" y="850"/>
                    <a:pt x="1386" y="882"/>
                  </a:cubicBezTo>
                  <a:lnTo>
                    <a:pt x="1418" y="838"/>
                  </a:lnTo>
                  <a:cubicBezTo>
                    <a:pt x="1538" y="676"/>
                    <a:pt x="1555" y="458"/>
                    <a:pt x="1462" y="280"/>
                  </a:cubicBezTo>
                  <a:cubicBezTo>
                    <a:pt x="1380" y="125"/>
                    <a:pt x="1227" y="21"/>
                    <a:pt x="1052" y="3"/>
                  </a:cubicBezTo>
                  <a:cubicBezTo>
                    <a:pt x="1034" y="1"/>
                    <a:pt x="1016" y="0"/>
                    <a:pt x="9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35"/>
          <p:cNvSpPr/>
          <p:nvPr/>
        </p:nvSpPr>
        <p:spPr>
          <a:xfrm>
            <a:off x="1183925" y="1955946"/>
            <a:ext cx="370827" cy="339356"/>
          </a:xfrm>
          <a:custGeom>
            <a:avLst/>
            <a:gdLst/>
            <a:ahLst/>
            <a:cxnLst/>
            <a:rect l="l" t="t" r="r" b="b"/>
            <a:pathLst>
              <a:path w="10699" h="9791" extrusionOk="0">
                <a:moveTo>
                  <a:pt x="7481" y="2159"/>
                </a:moveTo>
                <a:lnTo>
                  <a:pt x="8651" y="3244"/>
                </a:lnTo>
                <a:cubicBezTo>
                  <a:pt x="8484" y="3464"/>
                  <a:pt x="8438" y="3753"/>
                  <a:pt x="8529" y="4017"/>
                </a:cubicBezTo>
                <a:cubicBezTo>
                  <a:pt x="8615" y="4261"/>
                  <a:pt x="8638" y="4525"/>
                  <a:pt x="8595" y="4782"/>
                </a:cubicBezTo>
                <a:lnTo>
                  <a:pt x="8498" y="5335"/>
                </a:lnTo>
                <a:cubicBezTo>
                  <a:pt x="8482" y="5428"/>
                  <a:pt x="8402" y="5493"/>
                  <a:pt x="8311" y="5493"/>
                </a:cubicBezTo>
                <a:cubicBezTo>
                  <a:pt x="8297" y="5493"/>
                  <a:pt x="8283" y="5491"/>
                  <a:pt x="8269" y="5488"/>
                </a:cubicBezTo>
                <a:cubicBezTo>
                  <a:pt x="8165" y="5466"/>
                  <a:pt x="8100" y="5359"/>
                  <a:pt x="8125" y="5255"/>
                </a:cubicBezTo>
                <a:lnTo>
                  <a:pt x="8249" y="4773"/>
                </a:lnTo>
                <a:cubicBezTo>
                  <a:pt x="8271" y="4689"/>
                  <a:pt x="8247" y="4600"/>
                  <a:pt x="8187" y="4536"/>
                </a:cubicBezTo>
                <a:cubicBezTo>
                  <a:pt x="8138" y="4484"/>
                  <a:pt x="8072" y="4457"/>
                  <a:pt x="8003" y="4457"/>
                </a:cubicBezTo>
                <a:cubicBezTo>
                  <a:pt x="7987" y="4457"/>
                  <a:pt x="7970" y="4458"/>
                  <a:pt x="7954" y="4461"/>
                </a:cubicBezTo>
                <a:cubicBezTo>
                  <a:pt x="7754" y="4501"/>
                  <a:pt x="7579" y="4614"/>
                  <a:pt x="7463" y="4780"/>
                </a:cubicBezTo>
                <a:lnTo>
                  <a:pt x="7344" y="4949"/>
                </a:lnTo>
                <a:lnTo>
                  <a:pt x="7628" y="3932"/>
                </a:lnTo>
                <a:cubicBezTo>
                  <a:pt x="7670" y="3782"/>
                  <a:pt x="7641" y="3624"/>
                  <a:pt x="7546" y="3500"/>
                </a:cubicBezTo>
                <a:cubicBezTo>
                  <a:pt x="7452" y="3377"/>
                  <a:pt x="7308" y="3306"/>
                  <a:pt x="7151" y="3306"/>
                </a:cubicBezTo>
                <a:cubicBezTo>
                  <a:pt x="7033" y="3306"/>
                  <a:pt x="6924" y="3347"/>
                  <a:pt x="6836" y="3418"/>
                </a:cubicBezTo>
                <a:lnTo>
                  <a:pt x="6886" y="3082"/>
                </a:lnTo>
                <a:cubicBezTo>
                  <a:pt x="6906" y="2945"/>
                  <a:pt x="6869" y="2809"/>
                  <a:pt x="6784" y="2701"/>
                </a:cubicBezTo>
                <a:cubicBezTo>
                  <a:pt x="7040" y="2554"/>
                  <a:pt x="7275" y="2372"/>
                  <a:pt x="7481" y="2159"/>
                </a:cubicBezTo>
                <a:close/>
                <a:moveTo>
                  <a:pt x="3253" y="2159"/>
                </a:moveTo>
                <a:cubicBezTo>
                  <a:pt x="3460" y="2372"/>
                  <a:pt x="3695" y="2556"/>
                  <a:pt x="3953" y="2703"/>
                </a:cubicBezTo>
                <a:lnTo>
                  <a:pt x="4208" y="2851"/>
                </a:lnTo>
                <a:cubicBezTo>
                  <a:pt x="4203" y="2856"/>
                  <a:pt x="4197" y="2863"/>
                  <a:pt x="4192" y="2869"/>
                </a:cubicBezTo>
                <a:cubicBezTo>
                  <a:pt x="4099" y="2976"/>
                  <a:pt x="4055" y="3118"/>
                  <a:pt x="4075" y="3260"/>
                </a:cubicBezTo>
                <a:lnTo>
                  <a:pt x="4319" y="5053"/>
                </a:lnTo>
                <a:cubicBezTo>
                  <a:pt x="4332" y="5153"/>
                  <a:pt x="4316" y="5253"/>
                  <a:pt x="4272" y="5342"/>
                </a:cubicBezTo>
                <a:lnTo>
                  <a:pt x="4066" y="4966"/>
                </a:lnTo>
                <a:cubicBezTo>
                  <a:pt x="3999" y="4840"/>
                  <a:pt x="3884" y="4749"/>
                  <a:pt x="3748" y="4713"/>
                </a:cubicBezTo>
                <a:cubicBezTo>
                  <a:pt x="3701" y="4700"/>
                  <a:pt x="3654" y="4693"/>
                  <a:pt x="3607" y="4693"/>
                </a:cubicBezTo>
                <a:cubicBezTo>
                  <a:pt x="3516" y="4693"/>
                  <a:pt x="3425" y="4717"/>
                  <a:pt x="3344" y="4765"/>
                </a:cubicBezTo>
                <a:cubicBezTo>
                  <a:pt x="3324" y="4776"/>
                  <a:pt x="3305" y="4789"/>
                  <a:pt x="3287" y="4804"/>
                </a:cubicBezTo>
                <a:lnTo>
                  <a:pt x="3271" y="4780"/>
                </a:lnTo>
                <a:cubicBezTo>
                  <a:pt x="3154" y="4614"/>
                  <a:pt x="2980" y="4501"/>
                  <a:pt x="2779" y="4461"/>
                </a:cubicBezTo>
                <a:cubicBezTo>
                  <a:pt x="2763" y="4458"/>
                  <a:pt x="2747" y="4457"/>
                  <a:pt x="2730" y="4457"/>
                </a:cubicBezTo>
                <a:cubicBezTo>
                  <a:pt x="2662" y="4457"/>
                  <a:pt x="2595" y="4484"/>
                  <a:pt x="2546" y="4536"/>
                </a:cubicBezTo>
                <a:cubicBezTo>
                  <a:pt x="2486" y="4600"/>
                  <a:pt x="2463" y="4689"/>
                  <a:pt x="2485" y="4773"/>
                </a:cubicBezTo>
                <a:lnTo>
                  <a:pt x="2608" y="5255"/>
                </a:lnTo>
                <a:cubicBezTo>
                  <a:pt x="2621" y="5306"/>
                  <a:pt x="2612" y="5359"/>
                  <a:pt x="2585" y="5402"/>
                </a:cubicBezTo>
                <a:cubicBezTo>
                  <a:pt x="2557" y="5446"/>
                  <a:pt x="2515" y="5477"/>
                  <a:pt x="2464" y="5488"/>
                </a:cubicBezTo>
                <a:cubicBezTo>
                  <a:pt x="2450" y="5491"/>
                  <a:pt x="2435" y="5493"/>
                  <a:pt x="2421" y="5493"/>
                </a:cubicBezTo>
                <a:cubicBezTo>
                  <a:pt x="2384" y="5493"/>
                  <a:pt x="2349" y="5482"/>
                  <a:pt x="2317" y="5461"/>
                </a:cubicBezTo>
                <a:cubicBezTo>
                  <a:pt x="2273" y="5431"/>
                  <a:pt x="2244" y="5386"/>
                  <a:pt x="2235" y="5335"/>
                </a:cubicBezTo>
                <a:lnTo>
                  <a:pt x="2139" y="4782"/>
                </a:lnTo>
                <a:cubicBezTo>
                  <a:pt x="2095" y="4525"/>
                  <a:pt x="2117" y="4261"/>
                  <a:pt x="2204" y="4017"/>
                </a:cubicBezTo>
                <a:cubicBezTo>
                  <a:pt x="2295" y="3753"/>
                  <a:pt x="2250" y="3464"/>
                  <a:pt x="2082" y="3244"/>
                </a:cubicBezTo>
                <a:lnTo>
                  <a:pt x="3253" y="2159"/>
                </a:lnTo>
                <a:close/>
                <a:moveTo>
                  <a:pt x="5486" y="2528"/>
                </a:moveTo>
                <a:cubicBezTo>
                  <a:pt x="5586" y="2528"/>
                  <a:pt x="5668" y="2610"/>
                  <a:pt x="5668" y="2710"/>
                </a:cubicBezTo>
                <a:lnTo>
                  <a:pt x="5668" y="4574"/>
                </a:lnTo>
                <a:cubicBezTo>
                  <a:pt x="5668" y="4656"/>
                  <a:pt x="5732" y="4725"/>
                  <a:pt x="5814" y="4731"/>
                </a:cubicBezTo>
                <a:cubicBezTo>
                  <a:pt x="5817" y="4731"/>
                  <a:pt x="5821" y="4731"/>
                  <a:pt x="5824" y="4731"/>
                </a:cubicBezTo>
                <a:cubicBezTo>
                  <a:pt x="5901" y="4731"/>
                  <a:pt x="5967" y="4674"/>
                  <a:pt x="5979" y="4598"/>
                </a:cubicBezTo>
                <a:lnTo>
                  <a:pt x="6216" y="2982"/>
                </a:lnTo>
                <a:cubicBezTo>
                  <a:pt x="6228" y="2894"/>
                  <a:pt x="6307" y="2827"/>
                  <a:pt x="6396" y="2827"/>
                </a:cubicBezTo>
                <a:cubicBezTo>
                  <a:pt x="6507" y="2827"/>
                  <a:pt x="6593" y="2925"/>
                  <a:pt x="6576" y="3034"/>
                </a:cubicBezTo>
                <a:lnTo>
                  <a:pt x="6354" y="4552"/>
                </a:lnTo>
                <a:cubicBezTo>
                  <a:pt x="6341" y="4631"/>
                  <a:pt x="6392" y="4707"/>
                  <a:pt x="6471" y="4727"/>
                </a:cubicBezTo>
                <a:cubicBezTo>
                  <a:pt x="6483" y="4730"/>
                  <a:pt x="6495" y="4731"/>
                  <a:pt x="6507" y="4731"/>
                </a:cubicBezTo>
                <a:cubicBezTo>
                  <a:pt x="6571" y="4731"/>
                  <a:pt x="6631" y="4692"/>
                  <a:pt x="6654" y="4629"/>
                </a:cubicBezTo>
                <a:lnTo>
                  <a:pt x="6978" y="3737"/>
                </a:lnTo>
                <a:cubicBezTo>
                  <a:pt x="7006" y="3664"/>
                  <a:pt x="7075" y="3617"/>
                  <a:pt x="7151" y="3617"/>
                </a:cubicBezTo>
                <a:cubicBezTo>
                  <a:pt x="7210" y="3617"/>
                  <a:pt x="7262" y="3642"/>
                  <a:pt x="7297" y="3690"/>
                </a:cubicBezTo>
                <a:cubicBezTo>
                  <a:pt x="7331" y="3735"/>
                  <a:pt x="7342" y="3793"/>
                  <a:pt x="7326" y="3848"/>
                </a:cubicBezTo>
                <a:cubicBezTo>
                  <a:pt x="6911" y="5337"/>
                  <a:pt x="7064" y="4811"/>
                  <a:pt x="6658" y="6127"/>
                </a:cubicBezTo>
                <a:cubicBezTo>
                  <a:pt x="6563" y="6427"/>
                  <a:pt x="6514" y="6740"/>
                  <a:pt x="6507" y="7055"/>
                </a:cubicBezTo>
                <a:lnTo>
                  <a:pt x="4812" y="7055"/>
                </a:lnTo>
                <a:cubicBezTo>
                  <a:pt x="4785" y="6766"/>
                  <a:pt x="4616" y="6507"/>
                  <a:pt x="4356" y="6371"/>
                </a:cubicBezTo>
                <a:cubicBezTo>
                  <a:pt x="4114" y="6243"/>
                  <a:pt x="3906" y="6054"/>
                  <a:pt x="3757" y="5825"/>
                </a:cubicBezTo>
                <a:lnTo>
                  <a:pt x="3433" y="5330"/>
                </a:lnTo>
                <a:cubicBezTo>
                  <a:pt x="3402" y="5280"/>
                  <a:pt x="3391" y="5222"/>
                  <a:pt x="3405" y="5166"/>
                </a:cubicBezTo>
                <a:cubicBezTo>
                  <a:pt x="3418" y="5111"/>
                  <a:pt x="3453" y="5064"/>
                  <a:pt x="3502" y="5035"/>
                </a:cubicBezTo>
                <a:cubicBezTo>
                  <a:pt x="3535" y="5015"/>
                  <a:pt x="3572" y="5006"/>
                  <a:pt x="3609" y="5006"/>
                </a:cubicBezTo>
                <a:cubicBezTo>
                  <a:pt x="3627" y="5006"/>
                  <a:pt x="3646" y="5008"/>
                  <a:pt x="3664" y="5013"/>
                </a:cubicBezTo>
                <a:cubicBezTo>
                  <a:pt x="3719" y="5027"/>
                  <a:pt x="3764" y="5064"/>
                  <a:pt x="3791" y="5115"/>
                </a:cubicBezTo>
                <a:lnTo>
                  <a:pt x="4043" y="5573"/>
                </a:lnTo>
                <a:cubicBezTo>
                  <a:pt x="4084" y="5652"/>
                  <a:pt x="4163" y="5703"/>
                  <a:pt x="4254" y="5708"/>
                </a:cubicBezTo>
                <a:cubicBezTo>
                  <a:pt x="4259" y="5708"/>
                  <a:pt x="4265" y="5709"/>
                  <a:pt x="4270" y="5709"/>
                </a:cubicBezTo>
                <a:cubicBezTo>
                  <a:pt x="4353" y="5709"/>
                  <a:pt x="4430" y="5671"/>
                  <a:pt x="4479" y="5603"/>
                </a:cubicBezTo>
                <a:cubicBezTo>
                  <a:pt x="4603" y="5431"/>
                  <a:pt x="4658" y="5220"/>
                  <a:pt x="4629" y="5011"/>
                </a:cubicBezTo>
                <a:lnTo>
                  <a:pt x="4385" y="3218"/>
                </a:lnTo>
                <a:cubicBezTo>
                  <a:pt x="4377" y="3165"/>
                  <a:pt x="4392" y="3114"/>
                  <a:pt x="4428" y="3074"/>
                </a:cubicBezTo>
                <a:cubicBezTo>
                  <a:pt x="4466" y="3032"/>
                  <a:pt x="4517" y="3011"/>
                  <a:pt x="4569" y="3011"/>
                </a:cubicBezTo>
                <a:cubicBezTo>
                  <a:pt x="4654" y="3011"/>
                  <a:pt x="4737" y="3066"/>
                  <a:pt x="4754" y="3165"/>
                </a:cubicBezTo>
                <a:lnTo>
                  <a:pt x="4987" y="4600"/>
                </a:lnTo>
                <a:cubicBezTo>
                  <a:pt x="4999" y="4676"/>
                  <a:pt x="5066" y="4731"/>
                  <a:pt x="5142" y="4731"/>
                </a:cubicBezTo>
                <a:cubicBezTo>
                  <a:pt x="5146" y="4731"/>
                  <a:pt x="5149" y="4731"/>
                  <a:pt x="5153" y="4731"/>
                </a:cubicBezTo>
                <a:cubicBezTo>
                  <a:pt x="5235" y="4723"/>
                  <a:pt x="5297" y="4656"/>
                  <a:pt x="5297" y="4574"/>
                </a:cubicBezTo>
                <a:lnTo>
                  <a:pt x="5297" y="2710"/>
                </a:lnTo>
                <a:cubicBezTo>
                  <a:pt x="5297" y="2610"/>
                  <a:pt x="5378" y="2528"/>
                  <a:pt x="5479" y="2528"/>
                </a:cubicBezTo>
                <a:close/>
                <a:moveTo>
                  <a:pt x="1868" y="0"/>
                </a:moveTo>
                <a:cubicBezTo>
                  <a:pt x="1786" y="0"/>
                  <a:pt x="1704" y="30"/>
                  <a:pt x="1640" y="89"/>
                </a:cubicBezTo>
                <a:lnTo>
                  <a:pt x="936" y="743"/>
                </a:lnTo>
                <a:cubicBezTo>
                  <a:pt x="872" y="801"/>
                  <a:pt x="868" y="901"/>
                  <a:pt x="926" y="963"/>
                </a:cubicBezTo>
                <a:cubicBezTo>
                  <a:pt x="958" y="997"/>
                  <a:pt x="1000" y="1013"/>
                  <a:pt x="1042" y="1013"/>
                </a:cubicBezTo>
                <a:cubicBezTo>
                  <a:pt x="1080" y="1013"/>
                  <a:pt x="1118" y="1000"/>
                  <a:pt x="1149" y="972"/>
                </a:cubicBezTo>
                <a:lnTo>
                  <a:pt x="1853" y="319"/>
                </a:lnTo>
                <a:cubicBezTo>
                  <a:pt x="1857" y="314"/>
                  <a:pt x="1863" y="312"/>
                  <a:pt x="1868" y="312"/>
                </a:cubicBezTo>
                <a:cubicBezTo>
                  <a:pt x="1875" y="312"/>
                  <a:pt x="1881" y="315"/>
                  <a:pt x="1886" y="321"/>
                </a:cubicBezTo>
                <a:lnTo>
                  <a:pt x="3207" y="1744"/>
                </a:lnTo>
                <a:cubicBezTo>
                  <a:pt x="3216" y="1753"/>
                  <a:pt x="3214" y="1768"/>
                  <a:pt x="3205" y="1777"/>
                </a:cubicBezTo>
                <a:lnTo>
                  <a:pt x="1711" y="3164"/>
                </a:lnTo>
                <a:cubicBezTo>
                  <a:pt x="1706" y="3168"/>
                  <a:pt x="1700" y="3170"/>
                  <a:pt x="1694" y="3170"/>
                </a:cubicBezTo>
                <a:cubicBezTo>
                  <a:pt x="1687" y="3170"/>
                  <a:pt x="1681" y="3167"/>
                  <a:pt x="1676" y="3162"/>
                </a:cubicBezTo>
                <a:lnTo>
                  <a:pt x="357" y="1738"/>
                </a:lnTo>
                <a:cubicBezTo>
                  <a:pt x="346" y="1729"/>
                  <a:pt x="348" y="1715"/>
                  <a:pt x="357" y="1706"/>
                </a:cubicBezTo>
                <a:lnTo>
                  <a:pt x="704" y="1382"/>
                </a:lnTo>
                <a:cubicBezTo>
                  <a:pt x="768" y="1323"/>
                  <a:pt x="772" y="1225"/>
                  <a:pt x="714" y="1161"/>
                </a:cubicBezTo>
                <a:cubicBezTo>
                  <a:pt x="683" y="1128"/>
                  <a:pt x="641" y="1111"/>
                  <a:pt x="599" y="1111"/>
                </a:cubicBezTo>
                <a:cubicBezTo>
                  <a:pt x="561" y="1111"/>
                  <a:pt x="523" y="1125"/>
                  <a:pt x="493" y="1154"/>
                </a:cubicBezTo>
                <a:lnTo>
                  <a:pt x="144" y="1476"/>
                </a:lnTo>
                <a:cubicBezTo>
                  <a:pt x="9" y="1602"/>
                  <a:pt x="0" y="1815"/>
                  <a:pt x="127" y="1951"/>
                </a:cubicBezTo>
                <a:lnTo>
                  <a:pt x="1447" y="3375"/>
                </a:lnTo>
                <a:cubicBezTo>
                  <a:pt x="1509" y="3440"/>
                  <a:pt x="1591" y="3478"/>
                  <a:pt x="1682" y="3482"/>
                </a:cubicBezTo>
                <a:lnTo>
                  <a:pt x="1695" y="3482"/>
                </a:lnTo>
                <a:cubicBezTo>
                  <a:pt x="1747" y="3482"/>
                  <a:pt x="1798" y="3471"/>
                  <a:pt x="1844" y="3448"/>
                </a:cubicBezTo>
                <a:cubicBezTo>
                  <a:pt x="1938" y="3582"/>
                  <a:pt x="1964" y="3755"/>
                  <a:pt x="1909" y="3913"/>
                </a:cubicBezTo>
                <a:cubicBezTo>
                  <a:pt x="1806" y="4208"/>
                  <a:pt x="1778" y="4527"/>
                  <a:pt x="1831" y="4834"/>
                </a:cubicBezTo>
                <a:lnTo>
                  <a:pt x="1926" y="5388"/>
                </a:lnTo>
                <a:cubicBezTo>
                  <a:pt x="1949" y="5524"/>
                  <a:pt x="2026" y="5643"/>
                  <a:pt x="2142" y="5721"/>
                </a:cubicBezTo>
                <a:cubicBezTo>
                  <a:pt x="2226" y="5777"/>
                  <a:pt x="2323" y="5806"/>
                  <a:pt x="2421" y="5806"/>
                </a:cubicBezTo>
                <a:cubicBezTo>
                  <a:pt x="2457" y="5806"/>
                  <a:pt x="2494" y="5803"/>
                  <a:pt x="2530" y="5794"/>
                </a:cubicBezTo>
                <a:cubicBezTo>
                  <a:pt x="2665" y="5765"/>
                  <a:pt x="2779" y="5684"/>
                  <a:pt x="2850" y="5566"/>
                </a:cubicBezTo>
                <a:cubicBezTo>
                  <a:pt x="2923" y="5450"/>
                  <a:pt x="2945" y="5311"/>
                  <a:pt x="2910" y="5178"/>
                </a:cubicBezTo>
                <a:lnTo>
                  <a:pt x="2814" y="4796"/>
                </a:lnTo>
                <a:lnTo>
                  <a:pt x="2814" y="4796"/>
                </a:lnTo>
                <a:cubicBezTo>
                  <a:pt x="2894" y="4831"/>
                  <a:pt x="2963" y="4887"/>
                  <a:pt x="3016" y="4960"/>
                </a:cubicBezTo>
                <a:lnTo>
                  <a:pt x="3103" y="5086"/>
                </a:lnTo>
                <a:cubicBezTo>
                  <a:pt x="3067" y="5226"/>
                  <a:pt x="3089" y="5373"/>
                  <a:pt x="3171" y="5499"/>
                </a:cubicBezTo>
                <a:lnTo>
                  <a:pt x="3495" y="5996"/>
                </a:lnTo>
                <a:cubicBezTo>
                  <a:pt x="3673" y="6269"/>
                  <a:pt x="3921" y="6494"/>
                  <a:pt x="4210" y="6647"/>
                </a:cubicBezTo>
                <a:cubicBezTo>
                  <a:pt x="4370" y="6733"/>
                  <a:pt x="4478" y="6889"/>
                  <a:pt x="4499" y="7068"/>
                </a:cubicBezTo>
                <a:cubicBezTo>
                  <a:pt x="4352" y="7106"/>
                  <a:pt x="4245" y="7241"/>
                  <a:pt x="4245" y="7401"/>
                </a:cubicBezTo>
                <a:lnTo>
                  <a:pt x="4245" y="9445"/>
                </a:lnTo>
                <a:cubicBezTo>
                  <a:pt x="4245" y="9636"/>
                  <a:pt x="4399" y="9791"/>
                  <a:pt x="4590" y="9791"/>
                </a:cubicBezTo>
                <a:lnTo>
                  <a:pt x="6736" y="9791"/>
                </a:lnTo>
                <a:cubicBezTo>
                  <a:pt x="6927" y="9791"/>
                  <a:pt x="7082" y="9636"/>
                  <a:pt x="7082" y="9445"/>
                </a:cubicBezTo>
                <a:lnTo>
                  <a:pt x="7082" y="8870"/>
                </a:lnTo>
                <a:cubicBezTo>
                  <a:pt x="7082" y="8782"/>
                  <a:pt x="7013" y="8713"/>
                  <a:pt x="6926" y="8713"/>
                </a:cubicBezTo>
                <a:cubicBezTo>
                  <a:pt x="6840" y="8713"/>
                  <a:pt x="6769" y="8782"/>
                  <a:pt x="6769" y="8870"/>
                </a:cubicBezTo>
                <a:lnTo>
                  <a:pt x="6769" y="9445"/>
                </a:lnTo>
                <a:cubicBezTo>
                  <a:pt x="6769" y="9463"/>
                  <a:pt x="6755" y="9479"/>
                  <a:pt x="6736" y="9479"/>
                </a:cubicBezTo>
                <a:lnTo>
                  <a:pt x="4590" y="9479"/>
                </a:lnTo>
                <a:cubicBezTo>
                  <a:pt x="4572" y="9479"/>
                  <a:pt x="4556" y="9463"/>
                  <a:pt x="4556" y="9445"/>
                </a:cubicBezTo>
                <a:lnTo>
                  <a:pt x="4556" y="7401"/>
                </a:lnTo>
                <a:cubicBezTo>
                  <a:pt x="4556" y="7383"/>
                  <a:pt x="4572" y="7368"/>
                  <a:pt x="4590" y="7368"/>
                </a:cubicBezTo>
                <a:lnTo>
                  <a:pt x="6736" y="7368"/>
                </a:lnTo>
                <a:cubicBezTo>
                  <a:pt x="6755" y="7368"/>
                  <a:pt x="6769" y="7383"/>
                  <a:pt x="6769" y="7401"/>
                </a:cubicBezTo>
                <a:lnTo>
                  <a:pt x="6769" y="8265"/>
                </a:lnTo>
                <a:cubicBezTo>
                  <a:pt x="6769" y="8351"/>
                  <a:pt x="6840" y="8422"/>
                  <a:pt x="6926" y="8422"/>
                </a:cubicBezTo>
                <a:cubicBezTo>
                  <a:pt x="7013" y="8422"/>
                  <a:pt x="7082" y="8351"/>
                  <a:pt x="7082" y="8265"/>
                </a:cubicBezTo>
                <a:lnTo>
                  <a:pt x="7082" y="7401"/>
                </a:lnTo>
                <a:cubicBezTo>
                  <a:pt x="7082" y="7239"/>
                  <a:pt x="6969" y="7102"/>
                  <a:pt x="6820" y="7066"/>
                </a:cubicBezTo>
                <a:cubicBezTo>
                  <a:pt x="6825" y="6778"/>
                  <a:pt x="6871" y="6493"/>
                  <a:pt x="6957" y="6220"/>
                </a:cubicBezTo>
                <a:lnTo>
                  <a:pt x="7053" y="5907"/>
                </a:lnTo>
                <a:lnTo>
                  <a:pt x="7717" y="4960"/>
                </a:lnTo>
                <a:cubicBezTo>
                  <a:pt x="7770" y="4887"/>
                  <a:pt x="7839" y="4831"/>
                  <a:pt x="7919" y="4796"/>
                </a:cubicBezTo>
                <a:lnTo>
                  <a:pt x="7919" y="4796"/>
                </a:lnTo>
                <a:lnTo>
                  <a:pt x="7823" y="5178"/>
                </a:lnTo>
                <a:cubicBezTo>
                  <a:pt x="7752" y="5453"/>
                  <a:pt x="7925" y="5732"/>
                  <a:pt x="8202" y="5794"/>
                </a:cubicBezTo>
                <a:cubicBezTo>
                  <a:pt x="8238" y="5802"/>
                  <a:pt x="8275" y="5806"/>
                  <a:pt x="8312" y="5806"/>
                </a:cubicBezTo>
                <a:cubicBezTo>
                  <a:pt x="8552" y="5806"/>
                  <a:pt x="8765" y="5635"/>
                  <a:pt x="8806" y="5388"/>
                </a:cubicBezTo>
                <a:lnTo>
                  <a:pt x="8902" y="4834"/>
                </a:lnTo>
                <a:cubicBezTo>
                  <a:pt x="8955" y="4527"/>
                  <a:pt x="8928" y="4208"/>
                  <a:pt x="8824" y="3913"/>
                </a:cubicBezTo>
                <a:cubicBezTo>
                  <a:pt x="8769" y="3755"/>
                  <a:pt x="8793" y="3582"/>
                  <a:pt x="8888" y="3448"/>
                </a:cubicBezTo>
                <a:cubicBezTo>
                  <a:pt x="8935" y="3471"/>
                  <a:pt x="8988" y="3482"/>
                  <a:pt x="9039" y="3482"/>
                </a:cubicBezTo>
                <a:cubicBezTo>
                  <a:pt x="9130" y="3482"/>
                  <a:pt x="9219" y="3446"/>
                  <a:pt x="9286" y="3375"/>
                </a:cubicBezTo>
                <a:lnTo>
                  <a:pt x="10606" y="1951"/>
                </a:lnTo>
                <a:cubicBezTo>
                  <a:pt x="10668" y="1886"/>
                  <a:pt x="10699" y="1799"/>
                  <a:pt x="10695" y="1709"/>
                </a:cubicBezTo>
                <a:cubicBezTo>
                  <a:pt x="10691" y="1620"/>
                  <a:pt x="10655" y="1536"/>
                  <a:pt x="10588" y="1476"/>
                </a:cubicBezTo>
                <a:lnTo>
                  <a:pt x="9093" y="89"/>
                </a:lnTo>
                <a:cubicBezTo>
                  <a:pt x="9028" y="30"/>
                  <a:pt x="8946" y="0"/>
                  <a:pt x="8864" y="0"/>
                </a:cubicBezTo>
                <a:cubicBezTo>
                  <a:pt x="8774" y="0"/>
                  <a:pt x="8684" y="36"/>
                  <a:pt x="8618" y="108"/>
                </a:cubicBezTo>
                <a:lnTo>
                  <a:pt x="8322" y="428"/>
                </a:lnTo>
                <a:cubicBezTo>
                  <a:pt x="8262" y="492"/>
                  <a:pt x="8265" y="590"/>
                  <a:pt x="8329" y="648"/>
                </a:cubicBezTo>
                <a:cubicBezTo>
                  <a:pt x="8359" y="676"/>
                  <a:pt x="8397" y="690"/>
                  <a:pt x="8435" y="690"/>
                </a:cubicBezTo>
                <a:cubicBezTo>
                  <a:pt x="8477" y="690"/>
                  <a:pt x="8519" y="673"/>
                  <a:pt x="8549" y="639"/>
                </a:cubicBezTo>
                <a:lnTo>
                  <a:pt x="8848" y="319"/>
                </a:lnTo>
                <a:cubicBezTo>
                  <a:pt x="8852" y="314"/>
                  <a:pt x="8858" y="312"/>
                  <a:pt x="8864" y="312"/>
                </a:cubicBezTo>
                <a:cubicBezTo>
                  <a:pt x="8870" y="312"/>
                  <a:pt x="8876" y="314"/>
                  <a:pt x="8880" y="319"/>
                </a:cubicBezTo>
                <a:lnTo>
                  <a:pt x="10377" y="1704"/>
                </a:lnTo>
                <a:cubicBezTo>
                  <a:pt x="10386" y="1715"/>
                  <a:pt x="10386" y="1729"/>
                  <a:pt x="10377" y="1738"/>
                </a:cubicBezTo>
                <a:lnTo>
                  <a:pt x="9057" y="3162"/>
                </a:lnTo>
                <a:cubicBezTo>
                  <a:pt x="9052" y="3167"/>
                  <a:pt x="9045" y="3170"/>
                  <a:pt x="9039" y="3170"/>
                </a:cubicBezTo>
                <a:cubicBezTo>
                  <a:pt x="9033" y="3170"/>
                  <a:pt x="9027" y="3168"/>
                  <a:pt x="9022" y="3164"/>
                </a:cubicBezTo>
                <a:lnTo>
                  <a:pt x="8274" y="2470"/>
                </a:lnTo>
                <a:lnTo>
                  <a:pt x="7528" y="1777"/>
                </a:lnTo>
                <a:cubicBezTo>
                  <a:pt x="7519" y="1768"/>
                  <a:pt x="7517" y="1753"/>
                  <a:pt x="7526" y="1744"/>
                </a:cubicBezTo>
                <a:lnTo>
                  <a:pt x="8140" y="1083"/>
                </a:lnTo>
                <a:cubicBezTo>
                  <a:pt x="8198" y="1020"/>
                  <a:pt x="8194" y="921"/>
                  <a:pt x="8131" y="863"/>
                </a:cubicBezTo>
                <a:cubicBezTo>
                  <a:pt x="8100" y="835"/>
                  <a:pt x="8062" y="821"/>
                  <a:pt x="8025" y="821"/>
                </a:cubicBezTo>
                <a:cubicBezTo>
                  <a:pt x="7983" y="821"/>
                  <a:pt x="7941" y="838"/>
                  <a:pt x="7910" y="870"/>
                </a:cubicBezTo>
                <a:lnTo>
                  <a:pt x="7297" y="1531"/>
                </a:lnTo>
                <a:cubicBezTo>
                  <a:pt x="7191" y="1646"/>
                  <a:pt x="7180" y="1813"/>
                  <a:pt x="7261" y="1939"/>
                </a:cubicBezTo>
                <a:cubicBezTo>
                  <a:pt x="7071" y="2133"/>
                  <a:pt x="6858" y="2299"/>
                  <a:pt x="6625" y="2434"/>
                </a:cubicBezTo>
                <a:lnTo>
                  <a:pt x="6471" y="2521"/>
                </a:lnTo>
                <a:cubicBezTo>
                  <a:pt x="6445" y="2517"/>
                  <a:pt x="6421" y="2516"/>
                  <a:pt x="6396" y="2516"/>
                </a:cubicBezTo>
                <a:cubicBezTo>
                  <a:pt x="6225" y="2516"/>
                  <a:pt x="6070" y="2605"/>
                  <a:pt x="5981" y="2743"/>
                </a:cubicBezTo>
                <a:lnTo>
                  <a:pt x="5981" y="2710"/>
                </a:lnTo>
                <a:cubicBezTo>
                  <a:pt x="5981" y="2439"/>
                  <a:pt x="5759" y="2217"/>
                  <a:pt x="5486" y="2217"/>
                </a:cubicBezTo>
                <a:lnTo>
                  <a:pt x="5479" y="2217"/>
                </a:lnTo>
                <a:cubicBezTo>
                  <a:pt x="5207" y="2217"/>
                  <a:pt x="4985" y="2439"/>
                  <a:pt x="4985" y="2710"/>
                </a:cubicBezTo>
                <a:lnTo>
                  <a:pt x="4985" y="2918"/>
                </a:lnTo>
                <a:cubicBezTo>
                  <a:pt x="4896" y="2787"/>
                  <a:pt x="4747" y="2699"/>
                  <a:pt x="4570" y="2699"/>
                </a:cubicBezTo>
                <a:lnTo>
                  <a:pt x="4110" y="2434"/>
                </a:lnTo>
                <a:cubicBezTo>
                  <a:pt x="3875" y="2299"/>
                  <a:pt x="3662" y="2133"/>
                  <a:pt x="3473" y="1939"/>
                </a:cubicBezTo>
                <a:cubicBezTo>
                  <a:pt x="3553" y="1813"/>
                  <a:pt x="3542" y="1646"/>
                  <a:pt x="3435" y="1531"/>
                </a:cubicBezTo>
                <a:lnTo>
                  <a:pt x="2115" y="108"/>
                </a:lnTo>
                <a:cubicBezTo>
                  <a:pt x="2049" y="36"/>
                  <a:pt x="1959" y="0"/>
                  <a:pt x="1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txBox="1"/>
          <p:nvPr/>
        </p:nvSpPr>
        <p:spPr>
          <a:xfrm rot="-5400000">
            <a:off x="-316156" y="1042375"/>
            <a:ext cx="1342800" cy="369300"/>
          </a:xfrm>
          <a:prstGeom prst="rect">
            <a:avLst/>
          </a:prstGeom>
          <a:noFill/>
          <a:ln>
            <a:noFill/>
          </a:ln>
        </p:spPr>
        <p:txBody>
          <a:bodyPr spcFirstLastPara="1" wrap="square" lIns="91425" tIns="91425" rIns="91425" bIns="91425" anchor="t" anchorCtr="0">
            <a:spAutoFit/>
          </a:bodyPr>
          <a:lstStyle/>
          <a:p>
            <a:pPr marL="114300" marR="0" lvl="0" indent="0" algn="l" rtl="0">
              <a:lnSpc>
                <a:spcPct val="100000"/>
              </a:lnSpc>
              <a:spcBef>
                <a:spcPts val="0"/>
              </a:spcBef>
              <a:spcAft>
                <a:spcPts val="0"/>
              </a:spcAft>
              <a:buClr>
                <a:srgbClr val="000000"/>
              </a:buClr>
              <a:buSzPts val="1800"/>
              <a:buFont typeface="Arial"/>
              <a:buNone/>
            </a:pPr>
            <a:r>
              <a:rPr lang="en" sz="1200" b="0" i="0" u="none" strike="noStrike" cap="none">
                <a:solidFill>
                  <a:schemeClr val="dk2"/>
                </a:solidFill>
                <a:latin typeface="Inter Light"/>
                <a:ea typeface="Inter Light"/>
                <a:cs typeface="Inter Light"/>
                <a:sym typeface="Inter Light"/>
              </a:rPr>
              <a:t>Business Plan</a:t>
            </a:r>
            <a:endParaRPr sz="1200">
              <a:solidFill>
                <a:schemeClr val="dk2"/>
              </a:solidFill>
              <a:latin typeface="Inter Light"/>
              <a:ea typeface="Inter Light"/>
              <a:cs typeface="Inter Light"/>
              <a:sym typeface="Inter Light"/>
            </a:endParaRPr>
          </a:p>
        </p:txBody>
      </p:sp>
      <p:grpSp>
        <p:nvGrpSpPr>
          <p:cNvPr id="437" name="Google Shape;437;p35"/>
          <p:cNvGrpSpPr/>
          <p:nvPr/>
        </p:nvGrpSpPr>
        <p:grpSpPr>
          <a:xfrm>
            <a:off x="984431" y="3133941"/>
            <a:ext cx="769816" cy="769816"/>
            <a:chOff x="1531099" y="1289152"/>
            <a:chExt cx="511200" cy="511200"/>
          </a:xfrm>
        </p:grpSpPr>
        <p:sp>
          <p:nvSpPr>
            <p:cNvPr id="438" name="Google Shape;438;p35"/>
            <p:cNvSpPr/>
            <p:nvPr/>
          </p:nvSpPr>
          <p:spPr>
            <a:xfrm>
              <a:off x="1531099" y="1289152"/>
              <a:ext cx="511200" cy="511200"/>
            </a:xfrm>
            <a:prstGeom prst="ellipse">
              <a:avLst/>
            </a:pr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9" name="Google Shape;439;p35"/>
            <p:cNvSpPr/>
            <p:nvPr/>
          </p:nvSpPr>
          <p:spPr>
            <a:xfrm>
              <a:off x="1574449" y="1332502"/>
              <a:ext cx="424500" cy="4245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440" name="Google Shape;440;p35"/>
          <p:cNvGrpSpPr/>
          <p:nvPr/>
        </p:nvGrpSpPr>
        <p:grpSpPr>
          <a:xfrm>
            <a:off x="4722976" y="3133941"/>
            <a:ext cx="769816" cy="769816"/>
            <a:chOff x="1531099" y="1289152"/>
            <a:chExt cx="511200" cy="511200"/>
          </a:xfrm>
        </p:grpSpPr>
        <p:sp>
          <p:nvSpPr>
            <p:cNvPr id="441" name="Google Shape;441;p35"/>
            <p:cNvSpPr/>
            <p:nvPr/>
          </p:nvSpPr>
          <p:spPr>
            <a:xfrm>
              <a:off x="1531099" y="1289152"/>
              <a:ext cx="511200" cy="511200"/>
            </a:xfrm>
            <a:prstGeom prst="ellipse">
              <a:avLst/>
            </a:pr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2" name="Google Shape;442;p35"/>
            <p:cNvSpPr/>
            <p:nvPr/>
          </p:nvSpPr>
          <p:spPr>
            <a:xfrm>
              <a:off x="1574449" y="1332502"/>
              <a:ext cx="424500" cy="424500"/>
            </a:xfrm>
            <a:prstGeom prst="ellipse">
              <a:avLst/>
            </a:prstGeom>
            <a:gradFill>
              <a:gsLst>
                <a:gs pos="0">
                  <a:schemeClr val="accent2"/>
                </a:gs>
                <a:gs pos="100000">
                  <a:schemeClr val="accent5"/>
                </a:gs>
              </a:gsLst>
              <a:lin ang="8100019"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443" name="Google Shape;443;p35"/>
          <p:cNvGrpSpPr/>
          <p:nvPr/>
        </p:nvGrpSpPr>
        <p:grpSpPr>
          <a:xfrm>
            <a:off x="1213960" y="3329737"/>
            <a:ext cx="310756" cy="378222"/>
            <a:chOff x="2241575" y="2782350"/>
            <a:chExt cx="214300" cy="260825"/>
          </a:xfrm>
        </p:grpSpPr>
        <p:sp>
          <p:nvSpPr>
            <p:cNvPr id="444" name="Google Shape;444;p35"/>
            <p:cNvSpPr/>
            <p:nvPr/>
          </p:nvSpPr>
          <p:spPr>
            <a:xfrm>
              <a:off x="2241575" y="2934675"/>
              <a:ext cx="214300" cy="108500"/>
            </a:xfrm>
            <a:custGeom>
              <a:avLst/>
              <a:gdLst/>
              <a:ahLst/>
              <a:cxnLst/>
              <a:rect l="l" t="t" r="r" b="b"/>
              <a:pathLst>
                <a:path w="8572" h="4340" extrusionOk="0">
                  <a:moveTo>
                    <a:pt x="5801" y="518"/>
                  </a:moveTo>
                  <a:cubicBezTo>
                    <a:pt x="5948" y="518"/>
                    <a:pt x="6070" y="632"/>
                    <a:pt x="6079" y="778"/>
                  </a:cubicBezTo>
                  <a:lnTo>
                    <a:pt x="6090" y="931"/>
                  </a:lnTo>
                  <a:lnTo>
                    <a:pt x="5226" y="1568"/>
                  </a:lnTo>
                  <a:lnTo>
                    <a:pt x="4820" y="1568"/>
                  </a:lnTo>
                  <a:cubicBezTo>
                    <a:pt x="4829" y="1552"/>
                    <a:pt x="4834" y="1533"/>
                    <a:pt x="4842" y="1517"/>
                  </a:cubicBezTo>
                  <a:lnTo>
                    <a:pt x="5231" y="1251"/>
                  </a:lnTo>
                  <a:lnTo>
                    <a:pt x="5233" y="1251"/>
                  </a:lnTo>
                  <a:cubicBezTo>
                    <a:pt x="5393" y="1138"/>
                    <a:pt x="5499" y="962"/>
                    <a:pt x="5519" y="767"/>
                  </a:cubicBezTo>
                  <a:cubicBezTo>
                    <a:pt x="5535" y="623"/>
                    <a:pt x="5655" y="518"/>
                    <a:pt x="5799" y="518"/>
                  </a:cubicBezTo>
                  <a:close/>
                  <a:moveTo>
                    <a:pt x="6989" y="307"/>
                  </a:moveTo>
                  <a:cubicBezTo>
                    <a:pt x="7102" y="308"/>
                    <a:pt x="7195" y="401"/>
                    <a:pt x="7195" y="514"/>
                  </a:cubicBezTo>
                  <a:lnTo>
                    <a:pt x="7195" y="869"/>
                  </a:lnTo>
                  <a:lnTo>
                    <a:pt x="6254" y="1442"/>
                  </a:lnTo>
                  <a:cubicBezTo>
                    <a:pt x="6121" y="1524"/>
                    <a:pt x="5968" y="1568"/>
                    <a:pt x="5814" y="1568"/>
                  </a:cubicBezTo>
                  <a:lnTo>
                    <a:pt x="5741" y="1568"/>
                  </a:lnTo>
                  <a:cubicBezTo>
                    <a:pt x="6311" y="1147"/>
                    <a:pt x="5928" y="1430"/>
                    <a:pt x="6498" y="1011"/>
                  </a:cubicBezTo>
                  <a:cubicBezTo>
                    <a:pt x="6662" y="889"/>
                    <a:pt x="6764" y="702"/>
                    <a:pt x="6780" y="500"/>
                  </a:cubicBezTo>
                  <a:cubicBezTo>
                    <a:pt x="6787" y="390"/>
                    <a:pt x="6878" y="307"/>
                    <a:pt x="6988" y="307"/>
                  </a:cubicBezTo>
                  <a:close/>
                  <a:moveTo>
                    <a:pt x="6986" y="1"/>
                  </a:moveTo>
                  <a:cubicBezTo>
                    <a:pt x="6720" y="1"/>
                    <a:pt x="6496" y="208"/>
                    <a:pt x="6474" y="476"/>
                  </a:cubicBezTo>
                  <a:cubicBezTo>
                    <a:pt x="6469" y="561"/>
                    <a:pt x="6434" y="643"/>
                    <a:pt x="6380" y="707"/>
                  </a:cubicBezTo>
                  <a:cubicBezTo>
                    <a:pt x="6334" y="427"/>
                    <a:pt x="6092" y="214"/>
                    <a:pt x="5805" y="212"/>
                  </a:cubicBezTo>
                  <a:lnTo>
                    <a:pt x="5799" y="212"/>
                  </a:lnTo>
                  <a:cubicBezTo>
                    <a:pt x="5499" y="212"/>
                    <a:pt x="5249" y="436"/>
                    <a:pt x="5217" y="734"/>
                  </a:cubicBezTo>
                  <a:cubicBezTo>
                    <a:pt x="5204" y="842"/>
                    <a:pt x="5147" y="938"/>
                    <a:pt x="5060" y="1000"/>
                  </a:cubicBezTo>
                  <a:lnTo>
                    <a:pt x="4831" y="1155"/>
                  </a:lnTo>
                  <a:cubicBezTo>
                    <a:pt x="4754" y="964"/>
                    <a:pt x="4567" y="829"/>
                    <a:pt x="4348" y="829"/>
                  </a:cubicBezTo>
                  <a:lnTo>
                    <a:pt x="3648" y="829"/>
                  </a:lnTo>
                  <a:cubicBezTo>
                    <a:pt x="3531" y="829"/>
                    <a:pt x="3415" y="789"/>
                    <a:pt x="3322" y="716"/>
                  </a:cubicBezTo>
                  <a:cubicBezTo>
                    <a:pt x="3166" y="594"/>
                    <a:pt x="2975" y="531"/>
                    <a:pt x="2784" y="531"/>
                  </a:cubicBezTo>
                  <a:cubicBezTo>
                    <a:pt x="2645" y="531"/>
                    <a:pt x="2506" y="564"/>
                    <a:pt x="2379" y="631"/>
                  </a:cubicBezTo>
                  <a:lnTo>
                    <a:pt x="1576" y="1051"/>
                  </a:lnTo>
                  <a:lnTo>
                    <a:pt x="1567" y="1035"/>
                  </a:lnTo>
                  <a:cubicBezTo>
                    <a:pt x="1505" y="916"/>
                    <a:pt x="1385" y="848"/>
                    <a:pt x="1260" y="848"/>
                  </a:cubicBezTo>
                  <a:cubicBezTo>
                    <a:pt x="1208" y="848"/>
                    <a:pt x="1154" y="860"/>
                    <a:pt x="1103" y="885"/>
                  </a:cubicBezTo>
                  <a:lnTo>
                    <a:pt x="206" y="1333"/>
                  </a:lnTo>
                  <a:cubicBezTo>
                    <a:pt x="120" y="1375"/>
                    <a:pt x="58" y="1448"/>
                    <a:pt x="29" y="1539"/>
                  </a:cubicBezTo>
                  <a:cubicBezTo>
                    <a:pt x="0" y="1628"/>
                    <a:pt x="7" y="1724"/>
                    <a:pt x="53" y="1808"/>
                  </a:cubicBezTo>
                  <a:lnTo>
                    <a:pt x="264" y="2209"/>
                  </a:lnTo>
                  <a:cubicBezTo>
                    <a:pt x="292" y="2261"/>
                    <a:pt x="345" y="2290"/>
                    <a:pt x="400" y="2290"/>
                  </a:cubicBezTo>
                  <a:cubicBezTo>
                    <a:pt x="424" y="2290"/>
                    <a:pt x="449" y="2284"/>
                    <a:pt x="472" y="2272"/>
                  </a:cubicBezTo>
                  <a:cubicBezTo>
                    <a:pt x="546" y="2232"/>
                    <a:pt x="573" y="2139"/>
                    <a:pt x="533" y="2065"/>
                  </a:cubicBezTo>
                  <a:lnTo>
                    <a:pt x="322" y="1664"/>
                  </a:lnTo>
                  <a:cubicBezTo>
                    <a:pt x="315" y="1652"/>
                    <a:pt x="317" y="1639"/>
                    <a:pt x="319" y="1632"/>
                  </a:cubicBezTo>
                  <a:cubicBezTo>
                    <a:pt x="322" y="1624"/>
                    <a:pt x="328" y="1613"/>
                    <a:pt x="341" y="1606"/>
                  </a:cubicBezTo>
                  <a:lnTo>
                    <a:pt x="1240" y="1158"/>
                  </a:lnTo>
                  <a:cubicBezTo>
                    <a:pt x="1246" y="1156"/>
                    <a:pt x="1252" y="1155"/>
                    <a:pt x="1259" y="1155"/>
                  </a:cubicBezTo>
                  <a:cubicBezTo>
                    <a:pt x="1274" y="1155"/>
                    <a:pt x="1288" y="1162"/>
                    <a:pt x="1296" y="1177"/>
                  </a:cubicBezTo>
                  <a:lnTo>
                    <a:pt x="2534" y="3510"/>
                  </a:lnTo>
                  <a:cubicBezTo>
                    <a:pt x="2545" y="3532"/>
                    <a:pt x="2536" y="3557"/>
                    <a:pt x="2514" y="3568"/>
                  </a:cubicBezTo>
                  <a:lnTo>
                    <a:pt x="1624" y="4031"/>
                  </a:lnTo>
                  <a:cubicBezTo>
                    <a:pt x="1618" y="4034"/>
                    <a:pt x="1612" y="4035"/>
                    <a:pt x="1605" y="4035"/>
                  </a:cubicBezTo>
                  <a:cubicBezTo>
                    <a:pt x="1590" y="4035"/>
                    <a:pt x="1575" y="4027"/>
                    <a:pt x="1567" y="4012"/>
                  </a:cubicBezTo>
                  <a:lnTo>
                    <a:pt x="812" y="2587"/>
                  </a:lnTo>
                  <a:cubicBezTo>
                    <a:pt x="784" y="2535"/>
                    <a:pt x="731" y="2506"/>
                    <a:pt x="676" y="2506"/>
                  </a:cubicBezTo>
                  <a:cubicBezTo>
                    <a:pt x="652" y="2506"/>
                    <a:pt x="627" y="2512"/>
                    <a:pt x="604" y="2524"/>
                  </a:cubicBezTo>
                  <a:cubicBezTo>
                    <a:pt x="530" y="2564"/>
                    <a:pt x="501" y="2656"/>
                    <a:pt x="541" y="2731"/>
                  </a:cubicBezTo>
                  <a:lnTo>
                    <a:pt x="1296" y="4156"/>
                  </a:lnTo>
                  <a:cubicBezTo>
                    <a:pt x="1358" y="4273"/>
                    <a:pt x="1480" y="4340"/>
                    <a:pt x="1605" y="4340"/>
                  </a:cubicBezTo>
                  <a:cubicBezTo>
                    <a:pt x="1660" y="4340"/>
                    <a:pt x="1715" y="4329"/>
                    <a:pt x="1764" y="4302"/>
                  </a:cubicBezTo>
                  <a:lnTo>
                    <a:pt x="2656" y="3839"/>
                  </a:lnTo>
                  <a:cubicBezTo>
                    <a:pt x="2827" y="3750"/>
                    <a:pt x="2894" y="3539"/>
                    <a:pt x="2803" y="3368"/>
                  </a:cubicBezTo>
                  <a:lnTo>
                    <a:pt x="2759" y="3284"/>
                  </a:lnTo>
                  <a:lnTo>
                    <a:pt x="3116" y="3122"/>
                  </a:lnTo>
                  <a:cubicBezTo>
                    <a:pt x="3271" y="3051"/>
                    <a:pt x="3437" y="3009"/>
                    <a:pt x="3608" y="2999"/>
                  </a:cubicBezTo>
                  <a:lnTo>
                    <a:pt x="5542" y="2877"/>
                  </a:lnTo>
                  <a:cubicBezTo>
                    <a:pt x="5937" y="2851"/>
                    <a:pt x="6318" y="2718"/>
                    <a:pt x="6644" y="2493"/>
                  </a:cubicBezTo>
                  <a:lnTo>
                    <a:pt x="7219" y="2094"/>
                  </a:lnTo>
                  <a:cubicBezTo>
                    <a:pt x="7288" y="2045"/>
                    <a:pt x="7306" y="1950"/>
                    <a:pt x="7257" y="1881"/>
                  </a:cubicBezTo>
                  <a:cubicBezTo>
                    <a:pt x="7228" y="1838"/>
                    <a:pt x="7181" y="1815"/>
                    <a:pt x="7132" y="1815"/>
                  </a:cubicBezTo>
                  <a:cubicBezTo>
                    <a:pt x="7102" y="1815"/>
                    <a:pt x="7071" y="1824"/>
                    <a:pt x="7044" y="1843"/>
                  </a:cubicBezTo>
                  <a:lnTo>
                    <a:pt x="6469" y="2241"/>
                  </a:lnTo>
                  <a:cubicBezTo>
                    <a:pt x="6189" y="2436"/>
                    <a:pt x="5863" y="2549"/>
                    <a:pt x="5522" y="2571"/>
                  </a:cubicBezTo>
                  <a:lnTo>
                    <a:pt x="3588" y="2693"/>
                  </a:lnTo>
                  <a:cubicBezTo>
                    <a:pt x="3380" y="2707"/>
                    <a:pt x="3178" y="2756"/>
                    <a:pt x="2989" y="2844"/>
                  </a:cubicBezTo>
                  <a:lnTo>
                    <a:pt x="2616" y="3015"/>
                  </a:lnTo>
                  <a:lnTo>
                    <a:pt x="1718" y="1322"/>
                  </a:lnTo>
                  <a:lnTo>
                    <a:pt x="2519" y="902"/>
                  </a:lnTo>
                  <a:cubicBezTo>
                    <a:pt x="2602" y="858"/>
                    <a:pt x="2692" y="837"/>
                    <a:pt x="2782" y="837"/>
                  </a:cubicBezTo>
                  <a:cubicBezTo>
                    <a:pt x="2907" y="837"/>
                    <a:pt x="3031" y="878"/>
                    <a:pt x="3133" y="958"/>
                  </a:cubicBezTo>
                  <a:cubicBezTo>
                    <a:pt x="3280" y="1071"/>
                    <a:pt x="3462" y="1135"/>
                    <a:pt x="3648" y="1135"/>
                  </a:cubicBezTo>
                  <a:lnTo>
                    <a:pt x="4347" y="1135"/>
                  </a:lnTo>
                  <a:cubicBezTo>
                    <a:pt x="4465" y="1135"/>
                    <a:pt x="4561" y="1231"/>
                    <a:pt x="4561" y="1350"/>
                  </a:cubicBezTo>
                  <a:cubicBezTo>
                    <a:pt x="4561" y="1466"/>
                    <a:pt x="4467" y="1562"/>
                    <a:pt x="4350" y="1564"/>
                  </a:cubicBezTo>
                  <a:lnTo>
                    <a:pt x="3513" y="1568"/>
                  </a:lnTo>
                  <a:cubicBezTo>
                    <a:pt x="3429" y="1568"/>
                    <a:pt x="3360" y="1637"/>
                    <a:pt x="3360" y="1721"/>
                  </a:cubicBezTo>
                  <a:cubicBezTo>
                    <a:pt x="3360" y="1805"/>
                    <a:pt x="3429" y="1874"/>
                    <a:pt x="3513" y="1874"/>
                  </a:cubicBezTo>
                  <a:lnTo>
                    <a:pt x="5812" y="1874"/>
                  </a:lnTo>
                  <a:cubicBezTo>
                    <a:pt x="6025" y="1874"/>
                    <a:pt x="6232" y="1814"/>
                    <a:pt x="6412" y="1704"/>
                  </a:cubicBezTo>
                  <a:lnTo>
                    <a:pt x="7452" y="1069"/>
                  </a:lnTo>
                  <a:cubicBezTo>
                    <a:pt x="7554" y="1006"/>
                    <a:pt x="7637" y="915"/>
                    <a:pt x="7688" y="803"/>
                  </a:cubicBezTo>
                  <a:lnTo>
                    <a:pt x="7799" y="572"/>
                  </a:lnTo>
                  <a:cubicBezTo>
                    <a:pt x="7836" y="492"/>
                    <a:pt x="7918" y="441"/>
                    <a:pt x="8007" y="441"/>
                  </a:cubicBezTo>
                  <a:cubicBezTo>
                    <a:pt x="8085" y="441"/>
                    <a:pt x="8154" y="478"/>
                    <a:pt x="8198" y="543"/>
                  </a:cubicBezTo>
                  <a:cubicBezTo>
                    <a:pt x="8242" y="607"/>
                    <a:pt x="8249" y="685"/>
                    <a:pt x="8220" y="758"/>
                  </a:cubicBezTo>
                  <a:cubicBezTo>
                    <a:pt x="8120" y="1004"/>
                    <a:pt x="7952" y="1213"/>
                    <a:pt x="7736" y="1364"/>
                  </a:cubicBezTo>
                  <a:lnTo>
                    <a:pt x="7532" y="1504"/>
                  </a:lnTo>
                  <a:cubicBezTo>
                    <a:pt x="7463" y="1553"/>
                    <a:pt x="7444" y="1648"/>
                    <a:pt x="7494" y="1717"/>
                  </a:cubicBezTo>
                  <a:cubicBezTo>
                    <a:pt x="7523" y="1760"/>
                    <a:pt x="7570" y="1783"/>
                    <a:pt x="7619" y="1783"/>
                  </a:cubicBezTo>
                  <a:cubicBezTo>
                    <a:pt x="7649" y="1783"/>
                    <a:pt x="7679" y="1774"/>
                    <a:pt x="7707" y="1755"/>
                  </a:cubicBezTo>
                  <a:lnTo>
                    <a:pt x="7909" y="1615"/>
                  </a:lnTo>
                  <a:cubicBezTo>
                    <a:pt x="8176" y="1430"/>
                    <a:pt x="8382" y="1173"/>
                    <a:pt x="8504" y="873"/>
                  </a:cubicBezTo>
                  <a:cubicBezTo>
                    <a:pt x="8571" y="707"/>
                    <a:pt x="8551" y="520"/>
                    <a:pt x="8451" y="372"/>
                  </a:cubicBezTo>
                  <a:cubicBezTo>
                    <a:pt x="8353" y="223"/>
                    <a:pt x="8185" y="136"/>
                    <a:pt x="8007" y="136"/>
                  </a:cubicBezTo>
                  <a:cubicBezTo>
                    <a:pt x="7801" y="136"/>
                    <a:pt x="7612" y="256"/>
                    <a:pt x="7523" y="441"/>
                  </a:cubicBezTo>
                  <a:lnTo>
                    <a:pt x="7499" y="492"/>
                  </a:lnTo>
                  <a:cubicBezTo>
                    <a:pt x="7488" y="223"/>
                    <a:pt x="7264" y="4"/>
                    <a:pt x="69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2289750" y="2782350"/>
              <a:ext cx="117200" cy="147725"/>
            </a:xfrm>
            <a:custGeom>
              <a:avLst/>
              <a:gdLst/>
              <a:ahLst/>
              <a:cxnLst/>
              <a:rect l="l" t="t" r="r" b="b"/>
              <a:pathLst>
                <a:path w="4688" h="5909" extrusionOk="0">
                  <a:moveTo>
                    <a:pt x="2870" y="876"/>
                  </a:moveTo>
                  <a:cubicBezTo>
                    <a:pt x="2968" y="876"/>
                    <a:pt x="3066" y="891"/>
                    <a:pt x="3162" y="923"/>
                  </a:cubicBezTo>
                  <a:cubicBezTo>
                    <a:pt x="3550" y="1050"/>
                    <a:pt x="3810" y="1411"/>
                    <a:pt x="3810" y="1818"/>
                  </a:cubicBezTo>
                  <a:lnTo>
                    <a:pt x="3810" y="4387"/>
                  </a:lnTo>
                  <a:lnTo>
                    <a:pt x="2401" y="4387"/>
                  </a:lnTo>
                  <a:lnTo>
                    <a:pt x="2401" y="3446"/>
                  </a:lnTo>
                  <a:cubicBezTo>
                    <a:pt x="2598" y="3364"/>
                    <a:pt x="2764" y="3233"/>
                    <a:pt x="2898" y="3051"/>
                  </a:cubicBezTo>
                  <a:cubicBezTo>
                    <a:pt x="3068" y="2823"/>
                    <a:pt x="3160" y="2536"/>
                    <a:pt x="3160" y="2241"/>
                  </a:cubicBezTo>
                  <a:cubicBezTo>
                    <a:pt x="3160" y="2155"/>
                    <a:pt x="3093" y="2088"/>
                    <a:pt x="3007" y="2088"/>
                  </a:cubicBezTo>
                  <a:cubicBezTo>
                    <a:pt x="2924" y="2088"/>
                    <a:pt x="2855" y="2155"/>
                    <a:pt x="2855" y="2241"/>
                  </a:cubicBezTo>
                  <a:cubicBezTo>
                    <a:pt x="2855" y="2470"/>
                    <a:pt x="2784" y="2694"/>
                    <a:pt x="2653" y="2869"/>
                  </a:cubicBezTo>
                  <a:cubicBezTo>
                    <a:pt x="2470" y="3117"/>
                    <a:pt x="2209" y="3240"/>
                    <a:pt x="1863" y="3240"/>
                  </a:cubicBezTo>
                  <a:cubicBezTo>
                    <a:pt x="1737" y="3240"/>
                    <a:pt x="1600" y="3223"/>
                    <a:pt x="1451" y="3191"/>
                  </a:cubicBezTo>
                  <a:cubicBezTo>
                    <a:pt x="1441" y="3189"/>
                    <a:pt x="1430" y="3188"/>
                    <a:pt x="1420" y="3188"/>
                  </a:cubicBezTo>
                  <a:cubicBezTo>
                    <a:pt x="1385" y="3188"/>
                    <a:pt x="1350" y="3199"/>
                    <a:pt x="1322" y="3222"/>
                  </a:cubicBezTo>
                  <a:lnTo>
                    <a:pt x="1069" y="3424"/>
                  </a:lnTo>
                  <a:cubicBezTo>
                    <a:pt x="1002" y="3479"/>
                    <a:pt x="920" y="3506"/>
                    <a:pt x="839" y="3506"/>
                  </a:cubicBezTo>
                  <a:cubicBezTo>
                    <a:pt x="738" y="3506"/>
                    <a:pt x="638" y="3464"/>
                    <a:pt x="567" y="3384"/>
                  </a:cubicBezTo>
                  <a:lnTo>
                    <a:pt x="372" y="3165"/>
                  </a:lnTo>
                  <a:cubicBezTo>
                    <a:pt x="760" y="2741"/>
                    <a:pt x="1053" y="2419"/>
                    <a:pt x="1280" y="2170"/>
                  </a:cubicBezTo>
                  <a:cubicBezTo>
                    <a:pt x="1848" y="1545"/>
                    <a:pt x="2001" y="1378"/>
                    <a:pt x="2168" y="1190"/>
                  </a:cubicBezTo>
                  <a:cubicBezTo>
                    <a:pt x="2350" y="987"/>
                    <a:pt x="2607" y="876"/>
                    <a:pt x="2870" y="876"/>
                  </a:cubicBezTo>
                  <a:close/>
                  <a:moveTo>
                    <a:pt x="4163" y="4692"/>
                  </a:moveTo>
                  <a:cubicBezTo>
                    <a:pt x="4180" y="4692"/>
                    <a:pt x="4192" y="4705"/>
                    <a:pt x="4192" y="4721"/>
                  </a:cubicBezTo>
                  <a:lnTo>
                    <a:pt x="4192" y="5575"/>
                  </a:lnTo>
                  <a:cubicBezTo>
                    <a:pt x="4192" y="5591"/>
                    <a:pt x="4180" y="5604"/>
                    <a:pt x="4163" y="5604"/>
                  </a:cubicBezTo>
                  <a:lnTo>
                    <a:pt x="1901" y="5604"/>
                  </a:lnTo>
                  <a:cubicBezTo>
                    <a:pt x="1884" y="5604"/>
                    <a:pt x="1872" y="5591"/>
                    <a:pt x="1872" y="5575"/>
                  </a:cubicBezTo>
                  <a:lnTo>
                    <a:pt x="1872" y="4721"/>
                  </a:lnTo>
                  <a:cubicBezTo>
                    <a:pt x="1872" y="4705"/>
                    <a:pt x="1884" y="4692"/>
                    <a:pt x="1901" y="4692"/>
                  </a:cubicBezTo>
                  <a:close/>
                  <a:moveTo>
                    <a:pt x="2869" y="0"/>
                  </a:moveTo>
                  <a:cubicBezTo>
                    <a:pt x="2361" y="0"/>
                    <a:pt x="1865" y="214"/>
                    <a:pt x="1515" y="606"/>
                  </a:cubicBezTo>
                  <a:cubicBezTo>
                    <a:pt x="1466" y="661"/>
                    <a:pt x="1417" y="715"/>
                    <a:pt x="1358" y="779"/>
                  </a:cubicBezTo>
                  <a:cubicBezTo>
                    <a:pt x="1269" y="879"/>
                    <a:pt x="1249" y="1021"/>
                    <a:pt x="1307" y="1143"/>
                  </a:cubicBezTo>
                  <a:lnTo>
                    <a:pt x="1480" y="1494"/>
                  </a:lnTo>
                  <a:cubicBezTo>
                    <a:pt x="1371" y="1616"/>
                    <a:pt x="1233" y="1767"/>
                    <a:pt x="1053" y="1964"/>
                  </a:cubicBezTo>
                  <a:cubicBezTo>
                    <a:pt x="809" y="2233"/>
                    <a:pt x="487" y="2586"/>
                    <a:pt x="53" y="3062"/>
                  </a:cubicBezTo>
                  <a:cubicBezTo>
                    <a:pt x="1" y="3120"/>
                    <a:pt x="1" y="3209"/>
                    <a:pt x="53" y="3267"/>
                  </a:cubicBezTo>
                  <a:lnTo>
                    <a:pt x="337" y="3586"/>
                  </a:lnTo>
                  <a:cubicBezTo>
                    <a:pt x="470" y="3735"/>
                    <a:pt x="654" y="3812"/>
                    <a:pt x="839" y="3812"/>
                  </a:cubicBezTo>
                  <a:cubicBezTo>
                    <a:pt x="988" y="3812"/>
                    <a:pt x="1137" y="3763"/>
                    <a:pt x="1262" y="3662"/>
                  </a:cubicBezTo>
                  <a:lnTo>
                    <a:pt x="1459" y="3504"/>
                  </a:lnTo>
                  <a:cubicBezTo>
                    <a:pt x="1601" y="3532"/>
                    <a:pt x="1737" y="3545"/>
                    <a:pt x="1864" y="3545"/>
                  </a:cubicBezTo>
                  <a:cubicBezTo>
                    <a:pt x="1944" y="3545"/>
                    <a:pt x="2022" y="3540"/>
                    <a:pt x="2096" y="3529"/>
                  </a:cubicBezTo>
                  <a:lnTo>
                    <a:pt x="2096" y="4387"/>
                  </a:lnTo>
                  <a:lnTo>
                    <a:pt x="1901" y="4387"/>
                  </a:lnTo>
                  <a:cubicBezTo>
                    <a:pt x="1717" y="4387"/>
                    <a:pt x="1566" y="4536"/>
                    <a:pt x="1566" y="4720"/>
                  </a:cubicBezTo>
                  <a:lnTo>
                    <a:pt x="1566" y="5575"/>
                  </a:lnTo>
                  <a:cubicBezTo>
                    <a:pt x="1566" y="5759"/>
                    <a:pt x="1717" y="5908"/>
                    <a:pt x="1901" y="5908"/>
                  </a:cubicBezTo>
                  <a:lnTo>
                    <a:pt x="4163" y="5908"/>
                  </a:lnTo>
                  <a:cubicBezTo>
                    <a:pt x="4347" y="5908"/>
                    <a:pt x="4498" y="5759"/>
                    <a:pt x="4498" y="5575"/>
                  </a:cubicBezTo>
                  <a:lnTo>
                    <a:pt x="4498" y="4720"/>
                  </a:lnTo>
                  <a:cubicBezTo>
                    <a:pt x="4498" y="4536"/>
                    <a:pt x="4347" y="4387"/>
                    <a:pt x="4163" y="4387"/>
                  </a:cubicBezTo>
                  <a:lnTo>
                    <a:pt x="4116" y="4387"/>
                  </a:lnTo>
                  <a:lnTo>
                    <a:pt x="4116" y="3285"/>
                  </a:lnTo>
                  <a:lnTo>
                    <a:pt x="4493" y="3116"/>
                  </a:lnTo>
                  <a:cubicBezTo>
                    <a:pt x="4611" y="3065"/>
                    <a:pt x="4687" y="2947"/>
                    <a:pt x="4687" y="2818"/>
                  </a:cubicBezTo>
                  <a:lnTo>
                    <a:pt x="4687" y="1817"/>
                  </a:lnTo>
                  <a:cubicBezTo>
                    <a:pt x="4687" y="1578"/>
                    <a:pt x="4640" y="1343"/>
                    <a:pt x="4549" y="1123"/>
                  </a:cubicBezTo>
                  <a:cubicBezTo>
                    <a:pt x="4526" y="1064"/>
                    <a:pt x="4469" y="1029"/>
                    <a:pt x="4409" y="1029"/>
                  </a:cubicBezTo>
                  <a:cubicBezTo>
                    <a:pt x="4390" y="1029"/>
                    <a:pt x="4370" y="1033"/>
                    <a:pt x="4351" y="1041"/>
                  </a:cubicBezTo>
                  <a:cubicBezTo>
                    <a:pt x="4272" y="1072"/>
                    <a:pt x="4234" y="1161"/>
                    <a:pt x="4267" y="1240"/>
                  </a:cubicBezTo>
                  <a:cubicBezTo>
                    <a:pt x="4343" y="1423"/>
                    <a:pt x="4382" y="1618"/>
                    <a:pt x="4382" y="1817"/>
                  </a:cubicBezTo>
                  <a:lnTo>
                    <a:pt x="4382" y="2818"/>
                  </a:lnTo>
                  <a:cubicBezTo>
                    <a:pt x="4382" y="2827"/>
                    <a:pt x="4376" y="2834"/>
                    <a:pt x="4369" y="2838"/>
                  </a:cubicBezTo>
                  <a:lnTo>
                    <a:pt x="4116" y="2950"/>
                  </a:lnTo>
                  <a:lnTo>
                    <a:pt x="4116" y="1818"/>
                  </a:lnTo>
                  <a:cubicBezTo>
                    <a:pt x="4116" y="1278"/>
                    <a:pt x="3772" y="801"/>
                    <a:pt x="3259" y="633"/>
                  </a:cubicBezTo>
                  <a:cubicBezTo>
                    <a:pt x="3131" y="591"/>
                    <a:pt x="2999" y="571"/>
                    <a:pt x="2869" y="571"/>
                  </a:cubicBezTo>
                  <a:cubicBezTo>
                    <a:pt x="2520" y="571"/>
                    <a:pt x="2180" y="718"/>
                    <a:pt x="1939" y="987"/>
                  </a:cubicBezTo>
                  <a:cubicBezTo>
                    <a:pt x="1868" y="1065"/>
                    <a:pt x="1801" y="1141"/>
                    <a:pt x="1702" y="1251"/>
                  </a:cubicBezTo>
                  <a:lnTo>
                    <a:pt x="1582" y="1008"/>
                  </a:lnTo>
                  <a:cubicBezTo>
                    <a:pt x="1579" y="999"/>
                    <a:pt x="1581" y="990"/>
                    <a:pt x="1586" y="985"/>
                  </a:cubicBezTo>
                  <a:cubicBezTo>
                    <a:pt x="1644" y="919"/>
                    <a:pt x="1693" y="865"/>
                    <a:pt x="1743" y="810"/>
                  </a:cubicBezTo>
                  <a:cubicBezTo>
                    <a:pt x="2034" y="484"/>
                    <a:pt x="2446" y="307"/>
                    <a:pt x="2869" y="307"/>
                  </a:cubicBezTo>
                  <a:cubicBezTo>
                    <a:pt x="3026" y="307"/>
                    <a:pt x="3186" y="331"/>
                    <a:pt x="3341" y="382"/>
                  </a:cubicBezTo>
                  <a:cubicBezTo>
                    <a:pt x="3584" y="461"/>
                    <a:pt x="3805" y="603"/>
                    <a:pt x="3978" y="788"/>
                  </a:cubicBezTo>
                  <a:cubicBezTo>
                    <a:pt x="4007" y="821"/>
                    <a:pt x="4049" y="837"/>
                    <a:pt x="4090" y="837"/>
                  </a:cubicBezTo>
                  <a:cubicBezTo>
                    <a:pt x="4127" y="837"/>
                    <a:pt x="4164" y="824"/>
                    <a:pt x="4192" y="797"/>
                  </a:cubicBezTo>
                  <a:cubicBezTo>
                    <a:pt x="4254" y="739"/>
                    <a:pt x="4258" y="643"/>
                    <a:pt x="4201" y="581"/>
                  </a:cubicBezTo>
                  <a:cubicBezTo>
                    <a:pt x="3992" y="357"/>
                    <a:pt x="3728" y="188"/>
                    <a:pt x="3435" y="91"/>
                  </a:cubicBezTo>
                  <a:cubicBezTo>
                    <a:pt x="3249" y="30"/>
                    <a:pt x="3058" y="0"/>
                    <a:pt x="28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2336075" y="2823900"/>
              <a:ext cx="12850" cy="12200"/>
            </a:xfrm>
            <a:custGeom>
              <a:avLst/>
              <a:gdLst/>
              <a:ahLst/>
              <a:cxnLst/>
              <a:rect l="l" t="t" r="r" b="b"/>
              <a:pathLst>
                <a:path w="514" h="488" extrusionOk="0">
                  <a:moveTo>
                    <a:pt x="346" y="1"/>
                  </a:moveTo>
                  <a:cubicBezTo>
                    <a:pt x="306" y="1"/>
                    <a:pt x="266" y="16"/>
                    <a:pt x="235" y="47"/>
                  </a:cubicBezTo>
                  <a:lnTo>
                    <a:pt x="61" y="229"/>
                  </a:lnTo>
                  <a:cubicBezTo>
                    <a:pt x="1" y="289"/>
                    <a:pt x="2" y="386"/>
                    <a:pt x="62" y="446"/>
                  </a:cubicBezTo>
                  <a:cubicBezTo>
                    <a:pt x="93" y="475"/>
                    <a:pt x="132" y="488"/>
                    <a:pt x="170" y="488"/>
                  </a:cubicBezTo>
                  <a:cubicBezTo>
                    <a:pt x="210" y="488"/>
                    <a:pt x="250" y="473"/>
                    <a:pt x="279" y="442"/>
                  </a:cubicBezTo>
                  <a:lnTo>
                    <a:pt x="456" y="260"/>
                  </a:lnTo>
                  <a:cubicBezTo>
                    <a:pt x="514" y="200"/>
                    <a:pt x="512" y="104"/>
                    <a:pt x="452" y="44"/>
                  </a:cubicBezTo>
                  <a:cubicBezTo>
                    <a:pt x="423" y="15"/>
                    <a:pt x="385" y="1"/>
                    <a:pt x="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2353400" y="2907200"/>
              <a:ext cx="24300" cy="7675"/>
            </a:xfrm>
            <a:custGeom>
              <a:avLst/>
              <a:gdLst/>
              <a:ahLst/>
              <a:cxnLst/>
              <a:rect l="l" t="t" r="r" b="b"/>
              <a:pathLst>
                <a:path w="972" h="307" extrusionOk="0">
                  <a:moveTo>
                    <a:pt x="154" y="0"/>
                  </a:moveTo>
                  <a:cubicBezTo>
                    <a:pt x="70" y="0"/>
                    <a:pt x="1" y="70"/>
                    <a:pt x="1" y="153"/>
                  </a:cubicBezTo>
                  <a:cubicBezTo>
                    <a:pt x="1" y="239"/>
                    <a:pt x="70" y="306"/>
                    <a:pt x="154" y="306"/>
                  </a:cubicBezTo>
                  <a:lnTo>
                    <a:pt x="818" y="306"/>
                  </a:lnTo>
                  <a:cubicBezTo>
                    <a:pt x="902" y="306"/>
                    <a:pt x="971" y="239"/>
                    <a:pt x="971" y="153"/>
                  </a:cubicBezTo>
                  <a:cubicBezTo>
                    <a:pt x="971" y="70"/>
                    <a:pt x="902" y="0"/>
                    <a:pt x="8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5"/>
          <p:cNvGrpSpPr/>
          <p:nvPr/>
        </p:nvGrpSpPr>
        <p:grpSpPr>
          <a:xfrm>
            <a:off x="4966716" y="3329736"/>
            <a:ext cx="282337" cy="378226"/>
            <a:chOff x="2824275" y="2783075"/>
            <a:chExt cx="193700" cy="259450"/>
          </a:xfrm>
        </p:grpSpPr>
        <p:sp>
          <p:nvSpPr>
            <p:cNvPr id="449" name="Google Shape;449;p35"/>
            <p:cNvSpPr/>
            <p:nvPr/>
          </p:nvSpPr>
          <p:spPr>
            <a:xfrm>
              <a:off x="2876700" y="2800225"/>
              <a:ext cx="88850" cy="26000"/>
            </a:xfrm>
            <a:custGeom>
              <a:avLst/>
              <a:gdLst/>
              <a:ahLst/>
              <a:cxnLst/>
              <a:rect l="l" t="t" r="r" b="b"/>
              <a:pathLst>
                <a:path w="3554" h="1040" extrusionOk="0">
                  <a:moveTo>
                    <a:pt x="3249" y="304"/>
                  </a:moveTo>
                  <a:lnTo>
                    <a:pt x="3249" y="736"/>
                  </a:lnTo>
                  <a:lnTo>
                    <a:pt x="304" y="736"/>
                  </a:lnTo>
                  <a:lnTo>
                    <a:pt x="304" y="304"/>
                  </a:lnTo>
                  <a:close/>
                  <a:moveTo>
                    <a:pt x="297" y="0"/>
                  </a:moveTo>
                  <a:cubicBezTo>
                    <a:pt x="133" y="0"/>
                    <a:pt x="0" y="131"/>
                    <a:pt x="0" y="295"/>
                  </a:cubicBezTo>
                  <a:lnTo>
                    <a:pt x="0" y="745"/>
                  </a:lnTo>
                  <a:cubicBezTo>
                    <a:pt x="0" y="907"/>
                    <a:pt x="133" y="1040"/>
                    <a:pt x="297" y="1040"/>
                  </a:cubicBezTo>
                  <a:lnTo>
                    <a:pt x="3258" y="1040"/>
                  </a:lnTo>
                  <a:cubicBezTo>
                    <a:pt x="3420" y="1040"/>
                    <a:pt x="3553" y="907"/>
                    <a:pt x="3553" y="745"/>
                  </a:cubicBezTo>
                  <a:lnTo>
                    <a:pt x="3553" y="295"/>
                  </a:lnTo>
                  <a:cubicBezTo>
                    <a:pt x="3553" y="131"/>
                    <a:pt x="3420" y="0"/>
                    <a:pt x="3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2882150" y="2835125"/>
              <a:ext cx="77925" cy="7625"/>
            </a:xfrm>
            <a:custGeom>
              <a:avLst/>
              <a:gdLst/>
              <a:ahLst/>
              <a:cxnLst/>
              <a:rect l="l" t="t" r="r" b="b"/>
              <a:pathLst>
                <a:path w="3117" h="305" extrusionOk="0">
                  <a:moveTo>
                    <a:pt x="154" y="0"/>
                  </a:moveTo>
                  <a:cubicBezTo>
                    <a:pt x="70" y="0"/>
                    <a:pt x="1" y="68"/>
                    <a:pt x="1" y="153"/>
                  </a:cubicBezTo>
                  <a:cubicBezTo>
                    <a:pt x="1" y="237"/>
                    <a:pt x="70" y="304"/>
                    <a:pt x="154" y="304"/>
                  </a:cubicBezTo>
                  <a:lnTo>
                    <a:pt x="2964" y="304"/>
                  </a:lnTo>
                  <a:cubicBezTo>
                    <a:pt x="3048" y="304"/>
                    <a:pt x="3117" y="237"/>
                    <a:pt x="3117" y="153"/>
                  </a:cubicBezTo>
                  <a:cubicBezTo>
                    <a:pt x="3117" y="68"/>
                    <a:pt x="3048" y="0"/>
                    <a:pt x="29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2882150" y="2854100"/>
              <a:ext cx="77925" cy="7625"/>
            </a:xfrm>
            <a:custGeom>
              <a:avLst/>
              <a:gdLst/>
              <a:ahLst/>
              <a:cxnLst/>
              <a:rect l="l" t="t" r="r" b="b"/>
              <a:pathLst>
                <a:path w="3117" h="305" extrusionOk="0">
                  <a:moveTo>
                    <a:pt x="154" y="0"/>
                  </a:moveTo>
                  <a:cubicBezTo>
                    <a:pt x="70" y="0"/>
                    <a:pt x="1" y="68"/>
                    <a:pt x="1" y="151"/>
                  </a:cubicBezTo>
                  <a:cubicBezTo>
                    <a:pt x="1" y="237"/>
                    <a:pt x="70" y="304"/>
                    <a:pt x="154" y="304"/>
                  </a:cubicBezTo>
                  <a:lnTo>
                    <a:pt x="2964" y="304"/>
                  </a:lnTo>
                  <a:cubicBezTo>
                    <a:pt x="3048" y="304"/>
                    <a:pt x="3117" y="237"/>
                    <a:pt x="3117" y="151"/>
                  </a:cubicBezTo>
                  <a:cubicBezTo>
                    <a:pt x="3117" y="68"/>
                    <a:pt x="3048" y="0"/>
                    <a:pt x="29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2882150" y="2873075"/>
              <a:ext cx="77925" cy="7625"/>
            </a:xfrm>
            <a:custGeom>
              <a:avLst/>
              <a:gdLst/>
              <a:ahLst/>
              <a:cxnLst/>
              <a:rect l="l" t="t" r="r" b="b"/>
              <a:pathLst>
                <a:path w="3117" h="305" extrusionOk="0">
                  <a:moveTo>
                    <a:pt x="154" y="0"/>
                  </a:moveTo>
                  <a:cubicBezTo>
                    <a:pt x="70" y="0"/>
                    <a:pt x="1" y="68"/>
                    <a:pt x="1" y="151"/>
                  </a:cubicBezTo>
                  <a:cubicBezTo>
                    <a:pt x="1" y="235"/>
                    <a:pt x="70" y="304"/>
                    <a:pt x="154" y="304"/>
                  </a:cubicBezTo>
                  <a:lnTo>
                    <a:pt x="2964" y="304"/>
                  </a:lnTo>
                  <a:cubicBezTo>
                    <a:pt x="3048" y="304"/>
                    <a:pt x="3117" y="235"/>
                    <a:pt x="3117" y="151"/>
                  </a:cubicBezTo>
                  <a:cubicBezTo>
                    <a:pt x="3117" y="68"/>
                    <a:pt x="3048" y="0"/>
                    <a:pt x="29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2887675" y="2892025"/>
              <a:ext cx="61025" cy="37150"/>
            </a:xfrm>
            <a:custGeom>
              <a:avLst/>
              <a:gdLst/>
              <a:ahLst/>
              <a:cxnLst/>
              <a:rect l="l" t="t" r="r" b="b"/>
              <a:pathLst>
                <a:path w="2441" h="1486" extrusionOk="0">
                  <a:moveTo>
                    <a:pt x="1053" y="0"/>
                  </a:moveTo>
                  <a:cubicBezTo>
                    <a:pt x="768" y="0"/>
                    <a:pt x="557" y="208"/>
                    <a:pt x="413" y="431"/>
                  </a:cubicBezTo>
                  <a:lnTo>
                    <a:pt x="186" y="398"/>
                  </a:lnTo>
                  <a:cubicBezTo>
                    <a:pt x="178" y="397"/>
                    <a:pt x="170" y="396"/>
                    <a:pt x="163" y="396"/>
                  </a:cubicBezTo>
                  <a:cubicBezTo>
                    <a:pt x="90" y="396"/>
                    <a:pt x="24" y="450"/>
                    <a:pt x="13" y="526"/>
                  </a:cubicBezTo>
                  <a:cubicBezTo>
                    <a:pt x="0" y="609"/>
                    <a:pt x="58" y="686"/>
                    <a:pt x="140" y="698"/>
                  </a:cubicBezTo>
                  <a:lnTo>
                    <a:pt x="262" y="717"/>
                  </a:lnTo>
                  <a:cubicBezTo>
                    <a:pt x="202" y="855"/>
                    <a:pt x="171" y="961"/>
                    <a:pt x="167" y="975"/>
                  </a:cubicBezTo>
                  <a:cubicBezTo>
                    <a:pt x="144" y="1055"/>
                    <a:pt x="191" y="1139"/>
                    <a:pt x="271" y="1163"/>
                  </a:cubicBezTo>
                  <a:cubicBezTo>
                    <a:pt x="285" y="1166"/>
                    <a:pt x="298" y="1168"/>
                    <a:pt x="312" y="1168"/>
                  </a:cubicBezTo>
                  <a:cubicBezTo>
                    <a:pt x="379" y="1168"/>
                    <a:pt x="440" y="1124"/>
                    <a:pt x="459" y="1057"/>
                  </a:cubicBezTo>
                  <a:cubicBezTo>
                    <a:pt x="461" y="1053"/>
                    <a:pt x="501" y="919"/>
                    <a:pt x="575" y="764"/>
                  </a:cubicBezTo>
                  <a:lnTo>
                    <a:pt x="828" y="800"/>
                  </a:lnTo>
                  <a:cubicBezTo>
                    <a:pt x="836" y="802"/>
                    <a:pt x="844" y="802"/>
                    <a:pt x="852" y="802"/>
                  </a:cubicBezTo>
                  <a:cubicBezTo>
                    <a:pt x="926" y="802"/>
                    <a:pt x="990" y="749"/>
                    <a:pt x="1001" y="673"/>
                  </a:cubicBezTo>
                  <a:cubicBezTo>
                    <a:pt x="1014" y="591"/>
                    <a:pt x="957" y="513"/>
                    <a:pt x="874" y="500"/>
                  </a:cubicBezTo>
                  <a:lnTo>
                    <a:pt x="750" y="482"/>
                  </a:lnTo>
                  <a:cubicBezTo>
                    <a:pt x="835" y="379"/>
                    <a:pt x="939" y="304"/>
                    <a:pt x="1056" y="304"/>
                  </a:cubicBezTo>
                  <a:cubicBezTo>
                    <a:pt x="1070" y="304"/>
                    <a:pt x="1084" y="305"/>
                    <a:pt x="1098" y="307"/>
                  </a:cubicBezTo>
                  <a:cubicBezTo>
                    <a:pt x="1212" y="325"/>
                    <a:pt x="1227" y="460"/>
                    <a:pt x="1221" y="775"/>
                  </a:cubicBezTo>
                  <a:cubicBezTo>
                    <a:pt x="1216" y="1008"/>
                    <a:pt x="1210" y="1252"/>
                    <a:pt x="1360" y="1392"/>
                  </a:cubicBezTo>
                  <a:cubicBezTo>
                    <a:pt x="1433" y="1459"/>
                    <a:pt x="1525" y="1486"/>
                    <a:pt x="1623" y="1486"/>
                  </a:cubicBezTo>
                  <a:cubicBezTo>
                    <a:pt x="1641" y="1486"/>
                    <a:pt x="1660" y="1485"/>
                    <a:pt x="1678" y="1483"/>
                  </a:cubicBezTo>
                  <a:cubicBezTo>
                    <a:pt x="1858" y="1465"/>
                    <a:pt x="1986" y="1363"/>
                    <a:pt x="2037" y="1195"/>
                  </a:cubicBezTo>
                  <a:cubicBezTo>
                    <a:pt x="2073" y="1073"/>
                    <a:pt x="2066" y="942"/>
                    <a:pt x="2059" y="824"/>
                  </a:cubicBezTo>
                  <a:cubicBezTo>
                    <a:pt x="2057" y="791"/>
                    <a:pt x="2055" y="748"/>
                    <a:pt x="2055" y="715"/>
                  </a:cubicBezTo>
                  <a:cubicBezTo>
                    <a:pt x="2186" y="688"/>
                    <a:pt x="2264" y="620"/>
                    <a:pt x="2308" y="562"/>
                  </a:cubicBezTo>
                  <a:cubicBezTo>
                    <a:pt x="2441" y="389"/>
                    <a:pt x="2399" y="151"/>
                    <a:pt x="2395" y="123"/>
                  </a:cubicBezTo>
                  <a:cubicBezTo>
                    <a:pt x="2381" y="51"/>
                    <a:pt x="2317" y="0"/>
                    <a:pt x="2246" y="0"/>
                  </a:cubicBezTo>
                  <a:cubicBezTo>
                    <a:pt x="2237" y="0"/>
                    <a:pt x="2227" y="1"/>
                    <a:pt x="2217" y="3"/>
                  </a:cubicBezTo>
                  <a:cubicBezTo>
                    <a:pt x="2133" y="20"/>
                    <a:pt x="2080" y="100"/>
                    <a:pt x="2097" y="182"/>
                  </a:cubicBezTo>
                  <a:cubicBezTo>
                    <a:pt x="2100" y="207"/>
                    <a:pt x="2111" y="320"/>
                    <a:pt x="2068" y="376"/>
                  </a:cubicBezTo>
                  <a:cubicBezTo>
                    <a:pt x="2055" y="393"/>
                    <a:pt x="2029" y="416"/>
                    <a:pt x="1964" y="420"/>
                  </a:cubicBezTo>
                  <a:cubicBezTo>
                    <a:pt x="1922" y="424"/>
                    <a:pt x="1786" y="445"/>
                    <a:pt x="1756" y="628"/>
                  </a:cubicBezTo>
                  <a:cubicBezTo>
                    <a:pt x="1747" y="691"/>
                    <a:pt x="1751" y="766"/>
                    <a:pt x="1756" y="842"/>
                  </a:cubicBezTo>
                  <a:cubicBezTo>
                    <a:pt x="1773" y="1139"/>
                    <a:pt x="1738" y="1172"/>
                    <a:pt x="1647" y="1179"/>
                  </a:cubicBezTo>
                  <a:cubicBezTo>
                    <a:pt x="1640" y="1180"/>
                    <a:pt x="1630" y="1181"/>
                    <a:pt x="1620" y="1181"/>
                  </a:cubicBezTo>
                  <a:cubicBezTo>
                    <a:pt x="1600" y="1181"/>
                    <a:pt x="1578" y="1178"/>
                    <a:pt x="1567" y="1168"/>
                  </a:cubicBezTo>
                  <a:cubicBezTo>
                    <a:pt x="1516" y="1121"/>
                    <a:pt x="1522" y="924"/>
                    <a:pt x="1523" y="780"/>
                  </a:cubicBezTo>
                  <a:cubicBezTo>
                    <a:pt x="1527" y="629"/>
                    <a:pt x="1531" y="471"/>
                    <a:pt x="1494" y="336"/>
                  </a:cubicBezTo>
                  <a:cubicBezTo>
                    <a:pt x="1431" y="98"/>
                    <a:pt x="1269" y="25"/>
                    <a:pt x="1143" y="7"/>
                  </a:cubicBezTo>
                  <a:cubicBezTo>
                    <a:pt x="1112" y="2"/>
                    <a:pt x="1082" y="0"/>
                    <a:pt x="1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2824275" y="2783075"/>
              <a:ext cx="193700" cy="259450"/>
            </a:xfrm>
            <a:custGeom>
              <a:avLst/>
              <a:gdLst/>
              <a:ahLst/>
              <a:cxnLst/>
              <a:rect l="l" t="t" r="r" b="b"/>
              <a:pathLst>
                <a:path w="7748" h="10378" extrusionOk="0">
                  <a:moveTo>
                    <a:pt x="4897" y="6352"/>
                  </a:moveTo>
                  <a:cubicBezTo>
                    <a:pt x="5136" y="6352"/>
                    <a:pt x="5351" y="6391"/>
                    <a:pt x="5547" y="6471"/>
                  </a:cubicBezTo>
                  <a:cubicBezTo>
                    <a:pt x="5613" y="6497"/>
                    <a:pt x="5683" y="6511"/>
                    <a:pt x="5754" y="6511"/>
                  </a:cubicBezTo>
                  <a:cubicBezTo>
                    <a:pt x="5832" y="6511"/>
                    <a:pt x="5910" y="6494"/>
                    <a:pt x="5983" y="6462"/>
                  </a:cubicBezTo>
                  <a:lnTo>
                    <a:pt x="6136" y="6392"/>
                  </a:lnTo>
                  <a:lnTo>
                    <a:pt x="6761" y="7772"/>
                  </a:lnTo>
                  <a:lnTo>
                    <a:pt x="6449" y="7772"/>
                  </a:lnTo>
                  <a:cubicBezTo>
                    <a:pt x="6329" y="7772"/>
                    <a:pt x="6213" y="7816"/>
                    <a:pt x="6124" y="7896"/>
                  </a:cubicBezTo>
                  <a:cubicBezTo>
                    <a:pt x="6024" y="7985"/>
                    <a:pt x="5897" y="8033"/>
                    <a:pt x="5766" y="8033"/>
                  </a:cubicBezTo>
                  <a:cubicBezTo>
                    <a:pt x="5736" y="8033"/>
                    <a:pt x="5706" y="8030"/>
                    <a:pt x="5676" y="8025"/>
                  </a:cubicBezTo>
                  <a:cubicBezTo>
                    <a:pt x="5355" y="7970"/>
                    <a:pt x="5122" y="7792"/>
                    <a:pt x="4988" y="7548"/>
                  </a:cubicBezTo>
                  <a:lnTo>
                    <a:pt x="4837" y="7279"/>
                  </a:lnTo>
                  <a:cubicBezTo>
                    <a:pt x="4788" y="7190"/>
                    <a:pt x="4693" y="7136"/>
                    <a:pt x="4594" y="7136"/>
                  </a:cubicBezTo>
                  <a:cubicBezTo>
                    <a:pt x="4581" y="7136"/>
                    <a:pt x="4568" y="7137"/>
                    <a:pt x="4555" y="7139"/>
                  </a:cubicBezTo>
                  <a:lnTo>
                    <a:pt x="4194" y="7190"/>
                  </a:lnTo>
                  <a:cubicBezTo>
                    <a:pt x="4100" y="7202"/>
                    <a:pt x="4019" y="7262"/>
                    <a:pt x="3979" y="7350"/>
                  </a:cubicBezTo>
                  <a:lnTo>
                    <a:pt x="3847" y="7641"/>
                  </a:lnTo>
                  <a:cubicBezTo>
                    <a:pt x="3793" y="7757"/>
                    <a:pt x="3676" y="7828"/>
                    <a:pt x="3554" y="7828"/>
                  </a:cubicBezTo>
                  <a:cubicBezTo>
                    <a:pt x="3517" y="7828"/>
                    <a:pt x="3480" y="7822"/>
                    <a:pt x="3444" y="7808"/>
                  </a:cubicBezTo>
                  <a:lnTo>
                    <a:pt x="3430" y="7803"/>
                  </a:lnTo>
                  <a:lnTo>
                    <a:pt x="3643" y="6979"/>
                  </a:lnTo>
                  <a:cubicBezTo>
                    <a:pt x="3648" y="6955"/>
                    <a:pt x="3663" y="6933"/>
                    <a:pt x="3685" y="6920"/>
                  </a:cubicBezTo>
                  <a:lnTo>
                    <a:pt x="4398" y="6434"/>
                  </a:lnTo>
                  <a:cubicBezTo>
                    <a:pt x="4442" y="6405"/>
                    <a:pt x="4493" y="6385"/>
                    <a:pt x="4545" y="6378"/>
                  </a:cubicBezTo>
                  <a:cubicBezTo>
                    <a:pt x="4668" y="6360"/>
                    <a:pt x="4785" y="6352"/>
                    <a:pt x="4897" y="6352"/>
                  </a:cubicBezTo>
                  <a:close/>
                  <a:moveTo>
                    <a:pt x="2254" y="8702"/>
                  </a:moveTo>
                  <a:cubicBezTo>
                    <a:pt x="2274" y="8702"/>
                    <a:pt x="2294" y="8706"/>
                    <a:pt x="2312" y="8717"/>
                  </a:cubicBezTo>
                  <a:cubicBezTo>
                    <a:pt x="2374" y="8749"/>
                    <a:pt x="2396" y="8826"/>
                    <a:pt x="2363" y="8886"/>
                  </a:cubicBezTo>
                  <a:lnTo>
                    <a:pt x="2185" y="9214"/>
                  </a:lnTo>
                  <a:cubicBezTo>
                    <a:pt x="2170" y="9243"/>
                    <a:pt x="2143" y="9265"/>
                    <a:pt x="2110" y="9274"/>
                  </a:cubicBezTo>
                  <a:cubicBezTo>
                    <a:pt x="2099" y="9277"/>
                    <a:pt x="2088" y="9279"/>
                    <a:pt x="2076" y="9279"/>
                  </a:cubicBezTo>
                  <a:cubicBezTo>
                    <a:pt x="2056" y="9279"/>
                    <a:pt x="2035" y="9273"/>
                    <a:pt x="2015" y="9263"/>
                  </a:cubicBezTo>
                  <a:cubicBezTo>
                    <a:pt x="1986" y="9248"/>
                    <a:pt x="1966" y="9221"/>
                    <a:pt x="1955" y="9190"/>
                  </a:cubicBezTo>
                  <a:cubicBezTo>
                    <a:pt x="1946" y="9157"/>
                    <a:pt x="1950" y="9123"/>
                    <a:pt x="1966" y="9093"/>
                  </a:cubicBezTo>
                  <a:lnTo>
                    <a:pt x="2145" y="8768"/>
                  </a:lnTo>
                  <a:cubicBezTo>
                    <a:pt x="2167" y="8726"/>
                    <a:pt x="2210" y="8702"/>
                    <a:pt x="2254" y="8702"/>
                  </a:cubicBezTo>
                  <a:close/>
                  <a:moveTo>
                    <a:pt x="2756" y="8937"/>
                  </a:moveTo>
                  <a:cubicBezTo>
                    <a:pt x="2776" y="8937"/>
                    <a:pt x="2796" y="8942"/>
                    <a:pt x="2816" y="8952"/>
                  </a:cubicBezTo>
                  <a:cubicBezTo>
                    <a:pt x="2876" y="8986"/>
                    <a:pt x="2898" y="9061"/>
                    <a:pt x="2865" y="9123"/>
                  </a:cubicBezTo>
                  <a:lnTo>
                    <a:pt x="2585" y="9636"/>
                  </a:lnTo>
                  <a:cubicBezTo>
                    <a:pt x="2571" y="9665"/>
                    <a:pt x="2543" y="9687"/>
                    <a:pt x="2511" y="9696"/>
                  </a:cubicBezTo>
                  <a:cubicBezTo>
                    <a:pt x="2499" y="9700"/>
                    <a:pt x="2487" y="9702"/>
                    <a:pt x="2474" y="9702"/>
                  </a:cubicBezTo>
                  <a:cubicBezTo>
                    <a:pt x="2455" y="9702"/>
                    <a:pt x="2435" y="9697"/>
                    <a:pt x="2416" y="9687"/>
                  </a:cubicBezTo>
                  <a:cubicBezTo>
                    <a:pt x="2387" y="9670"/>
                    <a:pt x="2367" y="9645"/>
                    <a:pt x="2356" y="9612"/>
                  </a:cubicBezTo>
                  <a:cubicBezTo>
                    <a:pt x="2347" y="9579"/>
                    <a:pt x="2350" y="9547"/>
                    <a:pt x="2367" y="9518"/>
                  </a:cubicBezTo>
                  <a:lnTo>
                    <a:pt x="2647" y="9002"/>
                  </a:lnTo>
                  <a:cubicBezTo>
                    <a:pt x="2669" y="8961"/>
                    <a:pt x="2713" y="8937"/>
                    <a:pt x="2756" y="8937"/>
                  </a:cubicBezTo>
                  <a:close/>
                  <a:moveTo>
                    <a:pt x="1570" y="6485"/>
                  </a:moveTo>
                  <a:lnTo>
                    <a:pt x="2327" y="6826"/>
                  </a:lnTo>
                  <a:cubicBezTo>
                    <a:pt x="2400" y="6858"/>
                    <a:pt x="2480" y="6875"/>
                    <a:pt x="2558" y="6875"/>
                  </a:cubicBezTo>
                  <a:cubicBezTo>
                    <a:pt x="2651" y="6875"/>
                    <a:pt x="2742" y="6853"/>
                    <a:pt x="2824" y="6809"/>
                  </a:cubicBezTo>
                  <a:cubicBezTo>
                    <a:pt x="3098" y="6663"/>
                    <a:pt x="3317" y="6608"/>
                    <a:pt x="3545" y="6608"/>
                  </a:cubicBezTo>
                  <a:cubicBezTo>
                    <a:pt x="3563" y="6608"/>
                    <a:pt x="3581" y="6608"/>
                    <a:pt x="3599" y="6609"/>
                  </a:cubicBezTo>
                  <a:lnTo>
                    <a:pt x="3512" y="6667"/>
                  </a:lnTo>
                  <a:cubicBezTo>
                    <a:pt x="3430" y="6724"/>
                    <a:pt x="3371" y="6807"/>
                    <a:pt x="3346" y="6902"/>
                  </a:cubicBezTo>
                  <a:lnTo>
                    <a:pt x="3100" y="7859"/>
                  </a:lnTo>
                  <a:cubicBezTo>
                    <a:pt x="3080" y="7936"/>
                    <a:pt x="3122" y="8014"/>
                    <a:pt x="3195" y="8041"/>
                  </a:cubicBezTo>
                  <a:lnTo>
                    <a:pt x="3339" y="8094"/>
                  </a:lnTo>
                  <a:cubicBezTo>
                    <a:pt x="3409" y="8120"/>
                    <a:pt x="3481" y="8133"/>
                    <a:pt x="3553" y="8133"/>
                  </a:cubicBezTo>
                  <a:cubicBezTo>
                    <a:pt x="3791" y="8133"/>
                    <a:pt x="4020" y="7995"/>
                    <a:pt x="4123" y="7767"/>
                  </a:cubicBezTo>
                  <a:lnTo>
                    <a:pt x="4251" y="7488"/>
                  </a:lnTo>
                  <a:lnTo>
                    <a:pt x="4580" y="7443"/>
                  </a:lnTo>
                  <a:lnTo>
                    <a:pt x="4722" y="7697"/>
                  </a:lnTo>
                  <a:cubicBezTo>
                    <a:pt x="4955" y="8114"/>
                    <a:pt x="5394" y="8336"/>
                    <a:pt x="5767" y="8336"/>
                  </a:cubicBezTo>
                  <a:cubicBezTo>
                    <a:pt x="5790" y="8336"/>
                    <a:pt x="5814" y="8336"/>
                    <a:pt x="5838" y="8335"/>
                  </a:cubicBezTo>
                  <a:lnTo>
                    <a:pt x="5896" y="8391"/>
                  </a:lnTo>
                  <a:cubicBezTo>
                    <a:pt x="5925" y="8420"/>
                    <a:pt x="5936" y="8464"/>
                    <a:pt x="5921" y="8502"/>
                  </a:cubicBezTo>
                  <a:cubicBezTo>
                    <a:pt x="5907" y="8546"/>
                    <a:pt x="5867" y="8577"/>
                    <a:pt x="5821" y="8577"/>
                  </a:cubicBezTo>
                  <a:cubicBezTo>
                    <a:pt x="5530" y="8577"/>
                    <a:pt x="5264" y="8493"/>
                    <a:pt x="5010" y="8325"/>
                  </a:cubicBezTo>
                  <a:cubicBezTo>
                    <a:pt x="4983" y="8308"/>
                    <a:pt x="4954" y="8300"/>
                    <a:pt x="4925" y="8300"/>
                  </a:cubicBezTo>
                  <a:cubicBezTo>
                    <a:pt x="4875" y="8300"/>
                    <a:pt x="4827" y="8324"/>
                    <a:pt x="4798" y="8367"/>
                  </a:cubicBezTo>
                  <a:cubicBezTo>
                    <a:pt x="4751" y="8438"/>
                    <a:pt x="4771" y="8533"/>
                    <a:pt x="4840" y="8578"/>
                  </a:cubicBezTo>
                  <a:cubicBezTo>
                    <a:pt x="5095" y="8746"/>
                    <a:pt x="5368" y="8846"/>
                    <a:pt x="5656" y="8873"/>
                  </a:cubicBezTo>
                  <a:cubicBezTo>
                    <a:pt x="5656" y="8882"/>
                    <a:pt x="5656" y="8891"/>
                    <a:pt x="5656" y="8899"/>
                  </a:cubicBezTo>
                  <a:cubicBezTo>
                    <a:pt x="5650" y="8966"/>
                    <a:pt x="5597" y="9021"/>
                    <a:pt x="5534" y="9030"/>
                  </a:cubicBezTo>
                  <a:cubicBezTo>
                    <a:pt x="5476" y="9038"/>
                    <a:pt x="5418" y="9042"/>
                    <a:pt x="5360" y="9042"/>
                  </a:cubicBezTo>
                  <a:cubicBezTo>
                    <a:pt x="5142" y="9042"/>
                    <a:pt x="4925" y="8984"/>
                    <a:pt x="4700" y="8866"/>
                  </a:cubicBezTo>
                  <a:cubicBezTo>
                    <a:pt x="4678" y="8854"/>
                    <a:pt x="4654" y="8849"/>
                    <a:pt x="4630" y="8849"/>
                  </a:cubicBezTo>
                  <a:cubicBezTo>
                    <a:pt x="4576" y="8849"/>
                    <a:pt x="4523" y="8878"/>
                    <a:pt x="4496" y="8930"/>
                  </a:cubicBezTo>
                  <a:cubicBezTo>
                    <a:pt x="4456" y="9004"/>
                    <a:pt x="4485" y="9095"/>
                    <a:pt x="4558" y="9135"/>
                  </a:cubicBezTo>
                  <a:cubicBezTo>
                    <a:pt x="4817" y="9272"/>
                    <a:pt x="5079" y="9341"/>
                    <a:pt x="5339" y="9346"/>
                  </a:cubicBezTo>
                  <a:cubicBezTo>
                    <a:pt x="5339" y="9350"/>
                    <a:pt x="5339" y="9354"/>
                    <a:pt x="5339" y="9357"/>
                  </a:cubicBezTo>
                  <a:cubicBezTo>
                    <a:pt x="5332" y="9425"/>
                    <a:pt x="5281" y="9479"/>
                    <a:pt x="5217" y="9488"/>
                  </a:cubicBezTo>
                  <a:cubicBezTo>
                    <a:pt x="5159" y="9496"/>
                    <a:pt x="5101" y="9500"/>
                    <a:pt x="5044" y="9500"/>
                  </a:cubicBezTo>
                  <a:cubicBezTo>
                    <a:pt x="4825" y="9500"/>
                    <a:pt x="4608" y="9443"/>
                    <a:pt x="4383" y="9325"/>
                  </a:cubicBezTo>
                  <a:cubicBezTo>
                    <a:pt x="4361" y="9313"/>
                    <a:pt x="4337" y="9307"/>
                    <a:pt x="4313" y="9307"/>
                  </a:cubicBezTo>
                  <a:cubicBezTo>
                    <a:pt x="4259" y="9307"/>
                    <a:pt x="4206" y="9336"/>
                    <a:pt x="4178" y="9388"/>
                  </a:cubicBezTo>
                  <a:cubicBezTo>
                    <a:pt x="4140" y="9463"/>
                    <a:pt x="4169" y="9554"/>
                    <a:pt x="4242" y="9594"/>
                  </a:cubicBezTo>
                  <a:cubicBezTo>
                    <a:pt x="4425" y="9690"/>
                    <a:pt x="4613" y="9754"/>
                    <a:pt x="4798" y="9785"/>
                  </a:cubicBezTo>
                  <a:cubicBezTo>
                    <a:pt x="4786" y="9842"/>
                    <a:pt x="4738" y="9887"/>
                    <a:pt x="4680" y="9894"/>
                  </a:cubicBezTo>
                  <a:cubicBezTo>
                    <a:pt x="4621" y="9903"/>
                    <a:pt x="4562" y="9907"/>
                    <a:pt x="4503" y="9907"/>
                  </a:cubicBezTo>
                  <a:cubicBezTo>
                    <a:pt x="4357" y="9907"/>
                    <a:pt x="4212" y="9881"/>
                    <a:pt x="4065" y="9829"/>
                  </a:cubicBezTo>
                  <a:cubicBezTo>
                    <a:pt x="4098" y="9654"/>
                    <a:pt x="4018" y="9465"/>
                    <a:pt x="3848" y="9372"/>
                  </a:cubicBezTo>
                  <a:cubicBezTo>
                    <a:pt x="3792" y="9343"/>
                    <a:pt x="3732" y="9326"/>
                    <a:pt x="3672" y="9321"/>
                  </a:cubicBezTo>
                  <a:cubicBezTo>
                    <a:pt x="3668" y="9172"/>
                    <a:pt x="3588" y="9026"/>
                    <a:pt x="3448" y="8950"/>
                  </a:cubicBezTo>
                  <a:cubicBezTo>
                    <a:pt x="3383" y="8914"/>
                    <a:pt x="3312" y="8898"/>
                    <a:pt x="3242" y="8898"/>
                  </a:cubicBezTo>
                  <a:cubicBezTo>
                    <a:pt x="3213" y="8898"/>
                    <a:pt x="3183" y="8901"/>
                    <a:pt x="3155" y="8906"/>
                  </a:cubicBezTo>
                  <a:cubicBezTo>
                    <a:pt x="3120" y="8815"/>
                    <a:pt x="3053" y="8735"/>
                    <a:pt x="2960" y="8686"/>
                  </a:cubicBezTo>
                  <a:cubicBezTo>
                    <a:pt x="2895" y="8650"/>
                    <a:pt x="2824" y="8633"/>
                    <a:pt x="2753" y="8633"/>
                  </a:cubicBezTo>
                  <a:cubicBezTo>
                    <a:pt x="2716" y="8633"/>
                    <a:pt x="2679" y="8638"/>
                    <a:pt x="2643" y="8648"/>
                  </a:cubicBezTo>
                  <a:cubicBezTo>
                    <a:pt x="2605" y="8567"/>
                    <a:pt x="2543" y="8497"/>
                    <a:pt x="2458" y="8449"/>
                  </a:cubicBezTo>
                  <a:cubicBezTo>
                    <a:pt x="2393" y="8414"/>
                    <a:pt x="2324" y="8398"/>
                    <a:pt x="2255" y="8398"/>
                  </a:cubicBezTo>
                  <a:cubicBezTo>
                    <a:pt x="2120" y="8398"/>
                    <a:pt x="1988" y="8461"/>
                    <a:pt x="1906" y="8575"/>
                  </a:cubicBezTo>
                  <a:lnTo>
                    <a:pt x="1790" y="8355"/>
                  </a:lnTo>
                  <a:cubicBezTo>
                    <a:pt x="1733" y="8247"/>
                    <a:pt x="1646" y="8156"/>
                    <a:pt x="1540" y="8096"/>
                  </a:cubicBezTo>
                  <a:lnTo>
                    <a:pt x="987" y="7774"/>
                  </a:lnTo>
                  <a:lnTo>
                    <a:pt x="1570" y="6485"/>
                  </a:lnTo>
                  <a:close/>
                  <a:moveTo>
                    <a:pt x="3242" y="9201"/>
                  </a:moveTo>
                  <a:cubicBezTo>
                    <a:pt x="3262" y="9201"/>
                    <a:pt x="3284" y="9206"/>
                    <a:pt x="3302" y="9217"/>
                  </a:cubicBezTo>
                  <a:cubicBezTo>
                    <a:pt x="3362" y="9250"/>
                    <a:pt x="3386" y="9326"/>
                    <a:pt x="3353" y="9387"/>
                  </a:cubicBezTo>
                  <a:lnTo>
                    <a:pt x="3073" y="9902"/>
                  </a:lnTo>
                  <a:cubicBezTo>
                    <a:pt x="3051" y="9943"/>
                    <a:pt x="3008" y="9966"/>
                    <a:pt x="2963" y="9966"/>
                  </a:cubicBezTo>
                  <a:cubicBezTo>
                    <a:pt x="2943" y="9966"/>
                    <a:pt x="2923" y="9961"/>
                    <a:pt x="2904" y="9951"/>
                  </a:cubicBezTo>
                  <a:cubicBezTo>
                    <a:pt x="2842" y="9918"/>
                    <a:pt x="2820" y="9842"/>
                    <a:pt x="2853" y="9782"/>
                  </a:cubicBezTo>
                  <a:lnTo>
                    <a:pt x="3133" y="9266"/>
                  </a:lnTo>
                  <a:cubicBezTo>
                    <a:pt x="3155" y="9225"/>
                    <a:pt x="3199" y="9201"/>
                    <a:pt x="3242" y="9201"/>
                  </a:cubicBezTo>
                  <a:close/>
                  <a:moveTo>
                    <a:pt x="3645" y="9625"/>
                  </a:moveTo>
                  <a:cubicBezTo>
                    <a:pt x="3664" y="9625"/>
                    <a:pt x="3684" y="9629"/>
                    <a:pt x="3703" y="9640"/>
                  </a:cubicBezTo>
                  <a:cubicBezTo>
                    <a:pt x="3763" y="9672"/>
                    <a:pt x="3786" y="9749"/>
                    <a:pt x="3754" y="9809"/>
                  </a:cubicBezTo>
                  <a:lnTo>
                    <a:pt x="3645" y="10007"/>
                  </a:lnTo>
                  <a:cubicBezTo>
                    <a:pt x="3622" y="10048"/>
                    <a:pt x="3580" y="10072"/>
                    <a:pt x="3536" y="10072"/>
                  </a:cubicBezTo>
                  <a:cubicBezTo>
                    <a:pt x="3516" y="10072"/>
                    <a:pt x="3495" y="10067"/>
                    <a:pt x="3475" y="10056"/>
                  </a:cubicBezTo>
                  <a:cubicBezTo>
                    <a:pt x="3415" y="10024"/>
                    <a:pt x="3393" y="9949"/>
                    <a:pt x="3426" y="9887"/>
                  </a:cubicBezTo>
                  <a:lnTo>
                    <a:pt x="3533" y="9690"/>
                  </a:lnTo>
                  <a:cubicBezTo>
                    <a:pt x="3556" y="9649"/>
                    <a:pt x="3600" y="9625"/>
                    <a:pt x="3645" y="9625"/>
                  </a:cubicBezTo>
                  <a:close/>
                  <a:moveTo>
                    <a:pt x="1064" y="0"/>
                  </a:moveTo>
                  <a:cubicBezTo>
                    <a:pt x="856" y="0"/>
                    <a:pt x="689" y="168"/>
                    <a:pt x="689" y="375"/>
                  </a:cubicBezTo>
                  <a:lnTo>
                    <a:pt x="689" y="5457"/>
                  </a:lnTo>
                  <a:lnTo>
                    <a:pt x="199" y="5300"/>
                  </a:lnTo>
                  <a:cubicBezTo>
                    <a:pt x="184" y="5295"/>
                    <a:pt x="168" y="5292"/>
                    <a:pt x="152" y="5292"/>
                  </a:cubicBezTo>
                  <a:cubicBezTo>
                    <a:pt x="121" y="5292"/>
                    <a:pt x="90" y="5303"/>
                    <a:pt x="64" y="5322"/>
                  </a:cubicBezTo>
                  <a:cubicBezTo>
                    <a:pt x="24" y="5350"/>
                    <a:pt x="1" y="5395"/>
                    <a:pt x="1" y="5444"/>
                  </a:cubicBezTo>
                  <a:lnTo>
                    <a:pt x="1" y="6762"/>
                  </a:lnTo>
                  <a:cubicBezTo>
                    <a:pt x="1" y="6846"/>
                    <a:pt x="70" y="6915"/>
                    <a:pt x="154" y="6915"/>
                  </a:cubicBezTo>
                  <a:cubicBezTo>
                    <a:pt x="237" y="6915"/>
                    <a:pt x="305" y="6846"/>
                    <a:pt x="305" y="6762"/>
                  </a:cubicBezTo>
                  <a:lnTo>
                    <a:pt x="305" y="5653"/>
                  </a:lnTo>
                  <a:lnTo>
                    <a:pt x="1446" y="6019"/>
                  </a:lnTo>
                  <a:lnTo>
                    <a:pt x="579" y="7940"/>
                  </a:lnTo>
                  <a:lnTo>
                    <a:pt x="305" y="7940"/>
                  </a:lnTo>
                  <a:lnTo>
                    <a:pt x="305" y="7350"/>
                  </a:lnTo>
                  <a:cubicBezTo>
                    <a:pt x="305" y="7266"/>
                    <a:pt x="237" y="7199"/>
                    <a:pt x="154" y="7199"/>
                  </a:cubicBezTo>
                  <a:cubicBezTo>
                    <a:pt x="70" y="7199"/>
                    <a:pt x="1" y="7266"/>
                    <a:pt x="1" y="7350"/>
                  </a:cubicBezTo>
                  <a:lnTo>
                    <a:pt x="1" y="8091"/>
                  </a:lnTo>
                  <a:cubicBezTo>
                    <a:pt x="1" y="8174"/>
                    <a:pt x="70" y="8244"/>
                    <a:pt x="154" y="8244"/>
                  </a:cubicBezTo>
                  <a:lnTo>
                    <a:pt x="678" y="8244"/>
                  </a:lnTo>
                  <a:cubicBezTo>
                    <a:pt x="736" y="8244"/>
                    <a:pt x="791" y="8207"/>
                    <a:pt x="816" y="8152"/>
                  </a:cubicBezTo>
                  <a:lnTo>
                    <a:pt x="862" y="8054"/>
                  </a:lnTo>
                  <a:lnTo>
                    <a:pt x="1389" y="8360"/>
                  </a:lnTo>
                  <a:cubicBezTo>
                    <a:pt x="1446" y="8393"/>
                    <a:pt x="1491" y="8440"/>
                    <a:pt x="1522" y="8498"/>
                  </a:cubicBezTo>
                  <a:lnTo>
                    <a:pt x="1730" y="8891"/>
                  </a:lnTo>
                  <a:lnTo>
                    <a:pt x="1699" y="8950"/>
                  </a:lnTo>
                  <a:cubicBezTo>
                    <a:pt x="1644" y="9050"/>
                    <a:pt x="1631" y="9166"/>
                    <a:pt x="1664" y="9276"/>
                  </a:cubicBezTo>
                  <a:cubicBezTo>
                    <a:pt x="1697" y="9387"/>
                    <a:pt x="1770" y="9478"/>
                    <a:pt x="1870" y="9532"/>
                  </a:cubicBezTo>
                  <a:cubicBezTo>
                    <a:pt x="1926" y="9561"/>
                    <a:pt x="1986" y="9579"/>
                    <a:pt x="2046" y="9583"/>
                  </a:cubicBezTo>
                  <a:cubicBezTo>
                    <a:pt x="2048" y="9621"/>
                    <a:pt x="2054" y="9661"/>
                    <a:pt x="2065" y="9700"/>
                  </a:cubicBezTo>
                  <a:cubicBezTo>
                    <a:pt x="2097" y="9809"/>
                    <a:pt x="2170" y="9900"/>
                    <a:pt x="2270" y="9954"/>
                  </a:cubicBezTo>
                  <a:cubicBezTo>
                    <a:pt x="2334" y="9989"/>
                    <a:pt x="2405" y="10007"/>
                    <a:pt x="2476" y="10007"/>
                  </a:cubicBezTo>
                  <a:cubicBezTo>
                    <a:pt x="2505" y="10007"/>
                    <a:pt x="2534" y="10004"/>
                    <a:pt x="2563" y="9998"/>
                  </a:cubicBezTo>
                  <a:cubicBezTo>
                    <a:pt x="2600" y="10093"/>
                    <a:pt x="2667" y="10171"/>
                    <a:pt x="2758" y="10220"/>
                  </a:cubicBezTo>
                  <a:cubicBezTo>
                    <a:pt x="2822" y="10255"/>
                    <a:pt x="2893" y="10272"/>
                    <a:pt x="2962" y="10272"/>
                  </a:cubicBezTo>
                  <a:cubicBezTo>
                    <a:pt x="3043" y="10272"/>
                    <a:pt x="3122" y="10249"/>
                    <a:pt x="3191" y="10206"/>
                  </a:cubicBezTo>
                  <a:cubicBezTo>
                    <a:pt x="3228" y="10255"/>
                    <a:pt x="3275" y="10295"/>
                    <a:pt x="3330" y="10326"/>
                  </a:cubicBezTo>
                  <a:cubicBezTo>
                    <a:pt x="3395" y="10361"/>
                    <a:pt x="3465" y="10378"/>
                    <a:pt x="3535" y="10378"/>
                  </a:cubicBezTo>
                  <a:cubicBezTo>
                    <a:pt x="3687" y="10378"/>
                    <a:pt x="3834" y="10297"/>
                    <a:pt x="3912" y="10153"/>
                  </a:cubicBezTo>
                  <a:lnTo>
                    <a:pt x="3938" y="10105"/>
                  </a:lnTo>
                  <a:cubicBezTo>
                    <a:pt x="4127" y="10176"/>
                    <a:pt x="4318" y="10213"/>
                    <a:pt x="4507" y="10213"/>
                  </a:cubicBezTo>
                  <a:cubicBezTo>
                    <a:pt x="4580" y="10213"/>
                    <a:pt x="4651" y="10207"/>
                    <a:pt x="4722" y="10196"/>
                  </a:cubicBezTo>
                  <a:cubicBezTo>
                    <a:pt x="4926" y="10169"/>
                    <a:pt x="5081" y="10007"/>
                    <a:pt x="5102" y="9803"/>
                  </a:cubicBezTo>
                  <a:cubicBezTo>
                    <a:pt x="5155" y="9802"/>
                    <a:pt x="5208" y="9798"/>
                    <a:pt x="5259" y="9791"/>
                  </a:cubicBezTo>
                  <a:cubicBezTo>
                    <a:pt x="5466" y="9761"/>
                    <a:pt x="5623" y="9596"/>
                    <a:pt x="5641" y="9387"/>
                  </a:cubicBezTo>
                  <a:cubicBezTo>
                    <a:pt x="5643" y="9363"/>
                    <a:pt x="5643" y="9341"/>
                    <a:pt x="5641" y="9317"/>
                  </a:cubicBezTo>
                  <a:cubicBezTo>
                    <a:pt x="5814" y="9266"/>
                    <a:pt x="5941" y="9114"/>
                    <a:pt x="5958" y="8928"/>
                  </a:cubicBezTo>
                  <a:cubicBezTo>
                    <a:pt x="5960" y="8904"/>
                    <a:pt x="5960" y="8882"/>
                    <a:pt x="5958" y="8859"/>
                  </a:cubicBezTo>
                  <a:cubicBezTo>
                    <a:pt x="6074" y="8817"/>
                    <a:pt x="6169" y="8724"/>
                    <a:pt x="6211" y="8600"/>
                  </a:cubicBezTo>
                  <a:cubicBezTo>
                    <a:pt x="6251" y="8476"/>
                    <a:pt x="6233" y="8344"/>
                    <a:pt x="6162" y="8240"/>
                  </a:cubicBezTo>
                  <a:cubicBezTo>
                    <a:pt x="6220" y="8207"/>
                    <a:pt x="6275" y="8169"/>
                    <a:pt x="6326" y="8125"/>
                  </a:cubicBezTo>
                  <a:cubicBezTo>
                    <a:pt x="6360" y="8094"/>
                    <a:pt x="6404" y="8078"/>
                    <a:pt x="6449" y="8078"/>
                  </a:cubicBezTo>
                  <a:lnTo>
                    <a:pt x="6899" y="8078"/>
                  </a:lnTo>
                  <a:lnTo>
                    <a:pt x="6932" y="8154"/>
                  </a:lnTo>
                  <a:cubicBezTo>
                    <a:pt x="6957" y="8209"/>
                    <a:pt x="7012" y="8244"/>
                    <a:pt x="7070" y="8244"/>
                  </a:cubicBezTo>
                  <a:lnTo>
                    <a:pt x="7594" y="8244"/>
                  </a:lnTo>
                  <a:cubicBezTo>
                    <a:pt x="7678" y="8244"/>
                    <a:pt x="7747" y="8174"/>
                    <a:pt x="7747" y="8091"/>
                  </a:cubicBezTo>
                  <a:lnTo>
                    <a:pt x="7747" y="6411"/>
                  </a:lnTo>
                  <a:cubicBezTo>
                    <a:pt x="7747" y="6327"/>
                    <a:pt x="7678" y="6258"/>
                    <a:pt x="7594" y="6258"/>
                  </a:cubicBezTo>
                  <a:cubicBezTo>
                    <a:pt x="7510" y="6258"/>
                    <a:pt x="7443" y="6327"/>
                    <a:pt x="7443" y="6411"/>
                  </a:cubicBezTo>
                  <a:lnTo>
                    <a:pt x="7443" y="7940"/>
                  </a:lnTo>
                  <a:lnTo>
                    <a:pt x="7168" y="7940"/>
                  </a:lnTo>
                  <a:lnTo>
                    <a:pt x="6302" y="6021"/>
                  </a:lnTo>
                  <a:lnTo>
                    <a:pt x="7443" y="5653"/>
                  </a:lnTo>
                  <a:lnTo>
                    <a:pt x="7443" y="5823"/>
                  </a:lnTo>
                  <a:cubicBezTo>
                    <a:pt x="7443" y="5905"/>
                    <a:pt x="7510" y="5974"/>
                    <a:pt x="7594" y="5974"/>
                  </a:cubicBezTo>
                  <a:cubicBezTo>
                    <a:pt x="7678" y="5974"/>
                    <a:pt x="7747" y="5905"/>
                    <a:pt x="7747" y="5821"/>
                  </a:cubicBezTo>
                  <a:lnTo>
                    <a:pt x="7747" y="5444"/>
                  </a:lnTo>
                  <a:cubicBezTo>
                    <a:pt x="7747" y="5395"/>
                    <a:pt x="7723" y="5350"/>
                    <a:pt x="7683" y="5320"/>
                  </a:cubicBezTo>
                  <a:cubicBezTo>
                    <a:pt x="7658" y="5301"/>
                    <a:pt x="7627" y="5291"/>
                    <a:pt x="7595" y="5291"/>
                  </a:cubicBezTo>
                  <a:cubicBezTo>
                    <a:pt x="7580" y="5291"/>
                    <a:pt x="7564" y="5294"/>
                    <a:pt x="7549" y="5299"/>
                  </a:cubicBezTo>
                  <a:lnTo>
                    <a:pt x="6781" y="5546"/>
                  </a:lnTo>
                  <a:lnTo>
                    <a:pt x="6781" y="373"/>
                  </a:lnTo>
                  <a:cubicBezTo>
                    <a:pt x="6781" y="168"/>
                    <a:pt x="6613" y="0"/>
                    <a:pt x="6407" y="0"/>
                  </a:cubicBezTo>
                  <a:lnTo>
                    <a:pt x="2339" y="0"/>
                  </a:lnTo>
                  <a:cubicBezTo>
                    <a:pt x="2256" y="0"/>
                    <a:pt x="2187" y="68"/>
                    <a:pt x="2187" y="151"/>
                  </a:cubicBezTo>
                  <a:cubicBezTo>
                    <a:pt x="2187" y="235"/>
                    <a:pt x="2256" y="302"/>
                    <a:pt x="2339" y="302"/>
                  </a:cubicBezTo>
                  <a:lnTo>
                    <a:pt x="6407" y="302"/>
                  </a:lnTo>
                  <a:cubicBezTo>
                    <a:pt x="6446" y="302"/>
                    <a:pt x="6477" y="335"/>
                    <a:pt x="6477" y="373"/>
                  </a:cubicBezTo>
                  <a:lnTo>
                    <a:pt x="6477" y="5643"/>
                  </a:lnTo>
                  <a:lnTo>
                    <a:pt x="6047" y="5781"/>
                  </a:lnTo>
                  <a:cubicBezTo>
                    <a:pt x="6005" y="5795"/>
                    <a:pt x="5972" y="5825"/>
                    <a:pt x="5954" y="5865"/>
                  </a:cubicBezTo>
                  <a:cubicBezTo>
                    <a:pt x="5936" y="5905"/>
                    <a:pt x="5936" y="5950"/>
                    <a:pt x="5954" y="5988"/>
                  </a:cubicBezTo>
                  <a:lnTo>
                    <a:pt x="6011" y="6114"/>
                  </a:lnTo>
                  <a:lnTo>
                    <a:pt x="5860" y="6183"/>
                  </a:lnTo>
                  <a:cubicBezTo>
                    <a:pt x="5826" y="6199"/>
                    <a:pt x="5789" y="6206"/>
                    <a:pt x="5753" y="6206"/>
                  </a:cubicBezTo>
                  <a:cubicBezTo>
                    <a:pt x="5721" y="6206"/>
                    <a:pt x="5690" y="6200"/>
                    <a:pt x="5661" y="6189"/>
                  </a:cubicBezTo>
                  <a:cubicBezTo>
                    <a:pt x="5429" y="6094"/>
                    <a:pt x="5179" y="6047"/>
                    <a:pt x="4903" y="6047"/>
                  </a:cubicBezTo>
                  <a:cubicBezTo>
                    <a:pt x="4775" y="6047"/>
                    <a:pt x="4642" y="6057"/>
                    <a:pt x="4502" y="6078"/>
                  </a:cubicBezTo>
                  <a:cubicBezTo>
                    <a:pt x="4403" y="6090"/>
                    <a:pt x="4309" y="6127"/>
                    <a:pt x="4227" y="6183"/>
                  </a:cubicBezTo>
                  <a:lnTo>
                    <a:pt x="3981" y="6351"/>
                  </a:lnTo>
                  <a:cubicBezTo>
                    <a:pt x="3829" y="6322"/>
                    <a:pt x="3686" y="6305"/>
                    <a:pt x="3544" y="6305"/>
                  </a:cubicBezTo>
                  <a:cubicBezTo>
                    <a:pt x="3273" y="6305"/>
                    <a:pt x="3005" y="6368"/>
                    <a:pt x="2682" y="6542"/>
                  </a:cubicBezTo>
                  <a:cubicBezTo>
                    <a:pt x="2643" y="6561"/>
                    <a:pt x="2601" y="6571"/>
                    <a:pt x="2558" y="6571"/>
                  </a:cubicBezTo>
                  <a:cubicBezTo>
                    <a:pt x="2522" y="6571"/>
                    <a:pt x="2485" y="6564"/>
                    <a:pt x="2451" y="6549"/>
                  </a:cubicBezTo>
                  <a:lnTo>
                    <a:pt x="1695" y="6209"/>
                  </a:lnTo>
                  <a:lnTo>
                    <a:pt x="1793" y="5990"/>
                  </a:lnTo>
                  <a:cubicBezTo>
                    <a:pt x="1812" y="5950"/>
                    <a:pt x="1812" y="5905"/>
                    <a:pt x="1793" y="5865"/>
                  </a:cubicBezTo>
                  <a:cubicBezTo>
                    <a:pt x="1777" y="5826"/>
                    <a:pt x="1742" y="5795"/>
                    <a:pt x="1701" y="5783"/>
                  </a:cubicBezTo>
                  <a:lnTo>
                    <a:pt x="993" y="5555"/>
                  </a:lnTo>
                  <a:lnTo>
                    <a:pt x="993" y="373"/>
                  </a:lnTo>
                  <a:cubicBezTo>
                    <a:pt x="993" y="335"/>
                    <a:pt x="1024" y="304"/>
                    <a:pt x="1064" y="304"/>
                  </a:cubicBezTo>
                  <a:lnTo>
                    <a:pt x="1752" y="304"/>
                  </a:lnTo>
                  <a:cubicBezTo>
                    <a:pt x="1835" y="304"/>
                    <a:pt x="1903" y="237"/>
                    <a:pt x="1903" y="151"/>
                  </a:cubicBezTo>
                  <a:cubicBezTo>
                    <a:pt x="1903" y="68"/>
                    <a:pt x="1835" y="0"/>
                    <a:pt x="1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5" name="Google Shape;455;p35"/>
          <p:cNvCxnSpPr/>
          <p:nvPr/>
        </p:nvCxnSpPr>
        <p:spPr>
          <a:xfrm>
            <a:off x="4190025" y="1136406"/>
            <a:ext cx="816000" cy="0"/>
          </a:xfrm>
          <a:prstGeom prst="straightConnector1">
            <a:avLst/>
          </a:prstGeom>
          <a:noFill/>
          <a:ln w="38100" cap="flat" cmpd="sng">
            <a:solidFill>
              <a:schemeClr val="accent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txBox="1">
            <a:spLocks noGrp="1"/>
          </p:cNvSpPr>
          <p:nvPr>
            <p:ph type="title"/>
          </p:nvPr>
        </p:nvSpPr>
        <p:spPr>
          <a:xfrm>
            <a:off x="2861265" y="631673"/>
            <a:ext cx="3811200" cy="1190703"/>
          </a:xfrm>
          <a:prstGeom prst="rect">
            <a:avLst/>
          </a:prstGeom>
        </p:spPr>
        <p:txBody>
          <a:bodyPr spcFirstLastPara="1" wrap="square" lIns="91425" tIns="45700" rIns="91425" bIns="45700" anchor="b" anchorCtr="0">
            <a:noAutofit/>
          </a:bodyPr>
          <a:lstStyle/>
          <a:p>
            <a:pPr lvl="0">
              <a:spcAft>
                <a:spcPts val="1200"/>
              </a:spcAft>
            </a:pPr>
            <a:r>
              <a:rPr lang="en-US" dirty="0"/>
              <a:t>Conversion Into Opportunity</a:t>
            </a:r>
            <a:endParaRPr lang="en-US" dirty="0"/>
          </a:p>
        </p:txBody>
      </p:sp>
      <p:sp>
        <p:nvSpPr>
          <p:cNvPr id="313" name="Google Shape;313;p30"/>
          <p:cNvSpPr txBox="1">
            <a:spLocks noGrp="1"/>
          </p:cNvSpPr>
          <p:nvPr>
            <p:ph type="subTitle" idx="1"/>
          </p:nvPr>
        </p:nvSpPr>
        <p:spPr>
          <a:xfrm>
            <a:off x="3002303" y="1898425"/>
            <a:ext cx="3771722" cy="2479259"/>
          </a:xfrm>
          <a:prstGeom prst="rect">
            <a:avLst/>
          </a:prstGeom>
        </p:spPr>
        <p:txBody>
          <a:bodyPr spcFirstLastPara="1" wrap="square" lIns="91425" tIns="91425" rIns="91425" bIns="91425" anchor="t" anchorCtr="0">
            <a:noAutofit/>
          </a:bodyPr>
          <a:lstStyle/>
          <a:p>
            <a:pPr marL="0" lvl="0" indent="0"/>
            <a:r>
              <a:rPr lang="en-US" dirty="0"/>
              <a:t>The food delivery market presents a prime opportunity by meeting the needs of restaurants and customers. By offering lower commission rates, we can attract restaurants aiming to boost profits and provide customers with better prices, creating a sustainable and profitable business model in a growing </a:t>
            </a:r>
            <a:r>
              <a:rPr lang="en-US" dirty="0" smtClean="0"/>
              <a:t>industry</a:t>
            </a:r>
            <a:endParaRPr dirty="0"/>
          </a:p>
        </p:txBody>
      </p:sp>
      <p:sp>
        <p:nvSpPr>
          <p:cNvPr id="315" name="Google Shape;315;p30"/>
          <p:cNvSpPr txBox="1"/>
          <p:nvPr/>
        </p:nvSpPr>
        <p:spPr>
          <a:xfrm rot="-5400000">
            <a:off x="-316156" y="1042375"/>
            <a:ext cx="1342800" cy="369300"/>
          </a:xfrm>
          <a:prstGeom prst="rect">
            <a:avLst/>
          </a:prstGeom>
          <a:noFill/>
          <a:ln>
            <a:noFill/>
          </a:ln>
        </p:spPr>
        <p:txBody>
          <a:bodyPr spcFirstLastPara="1" wrap="square" lIns="91425" tIns="91425" rIns="91425" bIns="91425" anchor="t" anchorCtr="0">
            <a:spAutoFit/>
          </a:bodyPr>
          <a:lstStyle/>
          <a:p>
            <a:pPr marL="114300" marR="0" lvl="0" indent="0" algn="l" rtl="0">
              <a:lnSpc>
                <a:spcPct val="100000"/>
              </a:lnSpc>
              <a:spcBef>
                <a:spcPts val="0"/>
              </a:spcBef>
              <a:spcAft>
                <a:spcPts val="0"/>
              </a:spcAft>
              <a:buClr>
                <a:srgbClr val="000000"/>
              </a:buClr>
              <a:buSzPts val="1800"/>
              <a:buFont typeface="Arial"/>
              <a:buNone/>
            </a:pPr>
            <a:r>
              <a:rPr lang="en" sz="1200" b="0" i="0" u="none" strike="noStrike" cap="none">
                <a:solidFill>
                  <a:schemeClr val="dk2"/>
                </a:solidFill>
                <a:latin typeface="Inter Light"/>
                <a:ea typeface="Inter Light"/>
                <a:cs typeface="Inter Light"/>
                <a:sym typeface="Inter Light"/>
              </a:rPr>
              <a:t>Business Plan</a:t>
            </a:r>
            <a:endParaRPr sz="1200">
              <a:solidFill>
                <a:schemeClr val="dk2"/>
              </a:solidFill>
              <a:latin typeface="Inter Light"/>
              <a:ea typeface="Inter Light"/>
              <a:cs typeface="Inter Light"/>
              <a:sym typeface="Inter Light"/>
            </a:endParaRPr>
          </a:p>
        </p:txBody>
      </p:sp>
    </p:spTree>
    <p:extLst>
      <p:ext uri="{BB962C8B-B14F-4D97-AF65-F5344CB8AC3E}">
        <p14:creationId xmlns:p14="http://schemas.microsoft.com/office/powerpoint/2010/main" val="210686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3"/>
        <p:cNvGrpSpPr/>
        <p:nvPr/>
      </p:nvGrpSpPr>
      <p:grpSpPr>
        <a:xfrm>
          <a:off x="0" y="0"/>
          <a:ext cx="0" cy="0"/>
          <a:chOff x="0" y="0"/>
          <a:chExt cx="0" cy="0"/>
        </a:xfrm>
      </p:grpSpPr>
      <p:sp>
        <p:nvSpPr>
          <p:cNvPr id="474" name="Google Shape;474;p37"/>
          <p:cNvSpPr/>
          <p:nvPr/>
        </p:nvSpPr>
        <p:spPr>
          <a:xfrm rot="-5400000">
            <a:off x="-45147" y="3725850"/>
            <a:ext cx="1347900" cy="1257600"/>
          </a:xfrm>
          <a:prstGeom prst="teardrop">
            <a:avLst>
              <a:gd name="adj" fmla="val 100000"/>
            </a:avLst>
          </a:prstGeom>
          <a:gradFill>
            <a:gsLst>
              <a:gs pos="0">
                <a:schemeClr val="accent2">
                  <a:alpha val="76740"/>
                </a:schemeClr>
              </a:gs>
              <a:gs pos="100000">
                <a:schemeClr val="accent5">
                  <a:alpha val="76740"/>
                </a:schemeClr>
              </a:gs>
            </a:gsLst>
            <a:lin ang="269863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5" name="Google Shape;475;p37"/>
          <p:cNvSpPr/>
          <p:nvPr/>
        </p:nvSpPr>
        <p:spPr>
          <a:xfrm rot="10800000" flipH="1">
            <a:off x="5517750" y="1630200"/>
            <a:ext cx="2954700" cy="2954700"/>
          </a:xfrm>
          <a:prstGeom prst="teardrop">
            <a:avLst>
              <a:gd name="adj" fmla="val 100000"/>
            </a:avLst>
          </a:prstGeom>
          <a:gradFill>
            <a:gsLst>
              <a:gs pos="0">
                <a:srgbClr val="FB2065"/>
              </a:gs>
              <a:gs pos="100000">
                <a:srgbClr val="FF7D46"/>
              </a:gs>
            </a:gsLst>
            <a:lin ang="2700006"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76" name="Google Shape;476;p37"/>
          <p:cNvSpPr/>
          <p:nvPr/>
        </p:nvSpPr>
        <p:spPr>
          <a:xfrm>
            <a:off x="-575350" y="4584900"/>
            <a:ext cx="3573600" cy="3334200"/>
          </a:xfrm>
          <a:prstGeom prst="teardrop">
            <a:avLst>
              <a:gd name="adj" fmla="val 100000"/>
            </a:avLst>
          </a:prstGeom>
          <a:solidFill>
            <a:srgbClr val="FFFFFF">
              <a:alpha val="4419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7" name="Google Shape;477;p37"/>
          <p:cNvSpPr/>
          <p:nvPr/>
        </p:nvSpPr>
        <p:spPr>
          <a:xfrm rot="-5400000">
            <a:off x="5707126" y="3826944"/>
            <a:ext cx="1257600" cy="12576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7886401" y="-6"/>
            <a:ext cx="1257600" cy="1257600"/>
          </a:xfrm>
          <a:prstGeom prst="teardrop">
            <a:avLst>
              <a:gd name="adj" fmla="val 100000"/>
            </a:avLst>
          </a:pr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rot="10800000">
            <a:off x="0" y="-51"/>
            <a:ext cx="2181824" cy="1092500"/>
          </a:xfrm>
          <a:custGeom>
            <a:avLst/>
            <a:gdLst/>
            <a:ahLst/>
            <a:cxnLst/>
            <a:rect l="l" t="t" r="r" b="b"/>
            <a:pathLst>
              <a:path w="59072" h="29579" extrusionOk="0">
                <a:moveTo>
                  <a:pt x="29536" y="0"/>
                </a:moveTo>
                <a:cubicBezTo>
                  <a:pt x="13245" y="0"/>
                  <a:pt x="0" y="13264"/>
                  <a:pt x="0" y="29578"/>
                </a:cubicBezTo>
                <a:lnTo>
                  <a:pt x="12502" y="29578"/>
                </a:lnTo>
                <a:cubicBezTo>
                  <a:pt x="12502" y="20176"/>
                  <a:pt x="20136" y="12520"/>
                  <a:pt x="29536" y="12520"/>
                </a:cubicBezTo>
                <a:cubicBezTo>
                  <a:pt x="38925" y="12520"/>
                  <a:pt x="46560" y="20176"/>
                  <a:pt x="46560" y="29578"/>
                </a:cubicBezTo>
                <a:lnTo>
                  <a:pt x="59071" y="29578"/>
                </a:lnTo>
                <a:cubicBezTo>
                  <a:pt x="59071" y="13264"/>
                  <a:pt x="45817" y="0"/>
                  <a:pt x="29536" y="0"/>
                </a:cubicBezTo>
                <a:close/>
              </a:path>
            </a:pathLst>
          </a:custGeom>
          <a:solidFill>
            <a:srgbClr val="FFFFFF">
              <a:alpha val="441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txBox="1">
            <a:spLocks noGrp="1"/>
          </p:cNvSpPr>
          <p:nvPr>
            <p:ph type="subTitle" idx="1"/>
          </p:nvPr>
        </p:nvSpPr>
        <p:spPr>
          <a:xfrm>
            <a:off x="5807078" y="2210913"/>
            <a:ext cx="2373900" cy="18048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solidFill>
                  <a:schemeClr val="lt2"/>
                </a:solidFill>
              </a:rPr>
              <a:t>A picture is worth a thousands words</a:t>
            </a:r>
            <a:endParaRPr>
              <a:solidFill>
                <a:schemeClr val="lt2"/>
              </a:solidFill>
            </a:endParaRPr>
          </a:p>
        </p:txBody>
      </p:sp>
    </p:spTree>
  </p:cSld>
  <p:clrMapOvr>
    <a:masterClrMapping/>
  </p:clrMapOvr>
</p:sld>
</file>

<file path=ppt/theme/theme1.xml><?xml version="1.0" encoding="utf-8"?>
<a:theme xmlns:a="http://schemas.openxmlformats.org/drawingml/2006/main" name="Gradient Business Minitheme">
  <a:themeElements>
    <a:clrScheme name="Simple Light">
      <a:dk1>
        <a:srgbClr val="3A3737"/>
      </a:dk1>
      <a:lt1>
        <a:srgbClr val="F2F2F2"/>
      </a:lt1>
      <a:dk2>
        <a:srgbClr val="868686"/>
      </a:dk2>
      <a:lt2>
        <a:srgbClr val="FFFFFF"/>
      </a:lt2>
      <a:accent1>
        <a:srgbClr val="DD2065"/>
      </a:accent1>
      <a:accent2>
        <a:srgbClr val="FB2065"/>
      </a:accent2>
      <a:accent3>
        <a:srgbClr val="F7528D"/>
      </a:accent3>
      <a:accent4>
        <a:srgbClr val="FF6646"/>
      </a:accent4>
      <a:accent5>
        <a:srgbClr val="FF7D46"/>
      </a:accent5>
      <a:accent6>
        <a:srgbClr val="F9926E"/>
      </a:accent6>
      <a:hlink>
        <a:srgbClr val="8686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300</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Inter SemiBold</vt:lpstr>
      <vt:lpstr>Arial</vt:lpstr>
      <vt:lpstr>Inter Light</vt:lpstr>
      <vt:lpstr>Inter</vt:lpstr>
      <vt:lpstr>Proxima Nova</vt:lpstr>
      <vt:lpstr>Inter Medium</vt:lpstr>
      <vt:lpstr>Gradient Business Minitheme</vt:lpstr>
      <vt:lpstr>QuickCuisine Network</vt:lpstr>
      <vt:lpstr>Table of contents</vt:lpstr>
      <vt:lpstr>Introduction</vt:lpstr>
      <vt:lpstr>Market Analysis</vt:lpstr>
      <vt:lpstr>Unique Selling Points</vt:lpstr>
      <vt:lpstr>Target Audience</vt:lpstr>
      <vt:lpstr>Platform Features</vt:lpstr>
      <vt:lpstr>Conversion Into Opportunity</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Business Minitheme</dc:title>
  <cp:lastModifiedBy>Ali Khan</cp:lastModifiedBy>
  <cp:revision>6</cp:revision>
  <dcterms:modified xsi:type="dcterms:W3CDTF">2024-10-27T20:35:36Z</dcterms:modified>
</cp:coreProperties>
</file>