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2" r:id="rId4"/>
    <p:sldId id="265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97ABBBC-6C88-4884-83EF-75CA8FC8A614}">
          <p14:sldIdLst>
            <p14:sldId id="261"/>
            <p14:sldId id="263"/>
          </p14:sldIdLst>
        </p14:section>
        <p14:section name="无标题节" id="{46545376-4A83-4B8C-A149-F997A7A57379}">
          <p14:sldIdLst>
            <p14:sldId id="262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3" autoAdjust="0"/>
    <p:restoredTop sz="94660"/>
  </p:normalViewPr>
  <p:slideViewPr>
    <p:cSldViewPr snapToGrid="0">
      <p:cViewPr varScale="1">
        <p:scale>
          <a:sx n="70" d="100"/>
          <a:sy n="70" d="100"/>
        </p:scale>
        <p:origin x="39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2E42A-1DC4-44FB-A687-5495536DD46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10516-12C6-4D02-9C0C-B5A383E5E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1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10516-12C6-4D02-9C0C-B5A383E5E9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5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10516-12C6-4D02-9C0C-B5A383E5E9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9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AE88-3FA9-412C-A9D3-33F164188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9BA0FB-2389-41C1-878B-20E9F0C6E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18520-9B29-453B-8354-859632DB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65D-F24C-4E8B-BF06-F5F0C9F175E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ABD92-C8DA-4C2E-8BCE-053F4C62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A0174-003D-4398-9DB5-6EE8DA7B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BF74-C2A0-41E7-B942-61403674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5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4E07D-5AFB-4180-9CB7-2BF8989E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A1B25-4409-4F18-8FE8-2B08A2A0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54475-E510-49E0-B13B-214AED3D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65D-F24C-4E8B-BF06-F5F0C9F175E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EB0B0-2AF1-4912-A151-461FAABE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6DF85-7671-45FF-BD26-60D4E0A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BF74-C2A0-41E7-B942-61403674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424142-1854-4822-9CB5-8302291C0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3F108-2FC7-4B84-BBAD-F365CB745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7B33D-FF03-454F-8DA8-0B3F7C9A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65D-F24C-4E8B-BF06-F5F0C9F175E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875A5-84DB-49C0-85AC-85CA079F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EC9EA-47D0-4499-86D0-B88564C6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BF74-C2A0-41E7-B942-61403674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8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77E0F-01E3-4CBC-88B4-009469CB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A7A9C-E436-47CB-BAC9-BBAD8D01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3BB96-7B71-4F8A-90A8-276954F2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65D-F24C-4E8B-BF06-F5F0C9F175E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D1096-1F23-402A-9E4D-285FBEB1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A5CC0-20A3-4384-B87F-D169FF8B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BF74-C2A0-41E7-B942-61403674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1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17918-2552-4F03-8ABB-E6915986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28025-7B7A-461C-B114-A835D047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93D0A-49D9-4D96-9C2C-625704A8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65D-F24C-4E8B-BF06-F5F0C9F175E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02471-99B9-4C92-A9A7-A2DDE7C4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361D8-9FD3-47DA-9FBC-EF0B2D76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BF74-C2A0-41E7-B942-61403674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8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0ECD8-FC8A-4114-B208-44F12CBA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F2652-064B-4CC2-99A5-41428E021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B6A2C5-025A-453F-89AE-5E7823CDB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8D4CD-53DA-4CA0-8683-73ADB649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65D-F24C-4E8B-BF06-F5F0C9F175E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8A1AF-53F4-4512-B628-ACEC5A8C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C03E9-4386-41FE-A929-C20AFC5D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BF74-C2A0-41E7-B942-61403674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57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4CFA3-E7A1-4C80-BFFD-4647D4AF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7BEC4-1804-412C-BA21-7BBFBF95B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EF9A7C-DA58-492B-964D-97C8F8681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8BE276-8CD7-4C6A-B9E3-62F53496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2DCB48-B80E-4482-A285-CF31F3DB5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3F8D0-12FB-4AF8-85F5-1390997A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65D-F24C-4E8B-BF06-F5F0C9F175E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A78DA0-4E6A-45E5-BFC6-463B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B9C23C-030D-46C4-97A1-117D44C5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BF74-C2A0-41E7-B942-61403674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198A5-08EB-488D-A63E-1088E34A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9B27F1-D14F-454B-9960-BDBB2AF1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65D-F24C-4E8B-BF06-F5F0C9F175E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2254E5-01D8-468E-8B8A-FF950580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CE3680-CBC3-4B7A-BF45-EFA3DD99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BF74-C2A0-41E7-B942-61403674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4339F7-6A74-4AE0-BE55-53A68072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65D-F24C-4E8B-BF06-F5F0C9F175E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4A048-8174-47C5-8D22-DCC82BFB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B9199-807B-462F-A316-5E67FE88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BF74-C2A0-41E7-B942-61403674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5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0F46A-1707-42C9-B552-C9FBBAFD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C94A3-4C46-46E2-99A2-2A2EBCB2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DE550-DFD1-4302-9FCD-79F73584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14695-143D-4B9B-A5F2-1B6318FE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65D-F24C-4E8B-BF06-F5F0C9F175E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8B6C8-7652-4B40-9935-35D925F9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96649-C874-43A6-8599-F13BD50F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BF74-C2A0-41E7-B942-61403674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9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C22AE-DF2C-49EE-B3F4-A3659F88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E3BA6-9016-4E28-BBD7-A8F751E52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024F2-79A8-4749-9727-FEBFE4DC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BE891-BDF6-4715-8A0A-F9CA7283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365D-F24C-4E8B-BF06-F5F0C9F175E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F4EB5-FF41-4584-BE76-29092984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99489-E07D-4D62-A0C5-4FA17952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5BF74-C2A0-41E7-B942-61403674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4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94AA2-4AAD-43AC-AA5D-9A2E0AFE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A5CC9-82F7-4E06-A97B-617191E9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A3614-7BE0-49EB-9F61-19402718C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365D-F24C-4E8B-BF06-F5F0C9F175E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8E3F5-95F2-4996-818F-53DD0EA6D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0FF08-2B8B-4B92-AEE3-E9415141B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BF74-C2A0-41E7-B942-614036749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2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E25F124-0037-4FD6-B0D5-705AA699AE94}"/>
              </a:ext>
            </a:extLst>
          </p:cNvPr>
          <p:cNvSpPr/>
          <p:nvPr/>
        </p:nvSpPr>
        <p:spPr>
          <a:xfrm>
            <a:off x="502920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41E778-EAFC-4CD6-A986-DE167EE25828}"/>
              </a:ext>
            </a:extLst>
          </p:cNvPr>
          <p:cNvSpPr/>
          <p:nvPr/>
        </p:nvSpPr>
        <p:spPr>
          <a:xfrm>
            <a:off x="1368136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17</a:t>
            </a:r>
            <a:endParaRPr lang="zh-CN" altLang="en-US" sz="24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A3A8A7-2FCD-4CB4-8EE2-54880FCDD202}"/>
              </a:ext>
            </a:extLst>
          </p:cNvPr>
          <p:cNvSpPr/>
          <p:nvPr/>
        </p:nvSpPr>
        <p:spPr>
          <a:xfrm>
            <a:off x="2233352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CCFDDB-FBBD-4616-BD7C-DDC32B68C797}"/>
              </a:ext>
            </a:extLst>
          </p:cNvPr>
          <p:cNvSpPr/>
          <p:nvPr/>
        </p:nvSpPr>
        <p:spPr>
          <a:xfrm>
            <a:off x="3108029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12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89E11C-6EA5-4DA9-A45A-9953EC81E116}"/>
              </a:ext>
            </a:extLst>
          </p:cNvPr>
          <p:cNvSpPr/>
          <p:nvPr/>
        </p:nvSpPr>
        <p:spPr>
          <a:xfrm>
            <a:off x="3963784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15</a:t>
            </a:r>
            <a:endParaRPr lang="zh-CN" altLang="en-US" sz="2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651B71-8A55-4FCE-9B4C-29EC2F720DE8}"/>
              </a:ext>
            </a:extLst>
          </p:cNvPr>
          <p:cNvSpPr/>
          <p:nvPr/>
        </p:nvSpPr>
        <p:spPr>
          <a:xfrm>
            <a:off x="4829000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25</a:t>
            </a:r>
            <a:endParaRPr lang="zh-CN" altLang="en-US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CADCB2-F34A-442B-AB95-3AF567C8C8CE}"/>
              </a:ext>
            </a:extLst>
          </p:cNvPr>
          <p:cNvSpPr/>
          <p:nvPr/>
        </p:nvSpPr>
        <p:spPr>
          <a:xfrm>
            <a:off x="5694216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2A7508-90EA-488D-B7F5-777CA9CB1DB5}"/>
              </a:ext>
            </a:extLst>
          </p:cNvPr>
          <p:cNvSpPr/>
          <p:nvPr/>
        </p:nvSpPr>
        <p:spPr>
          <a:xfrm>
            <a:off x="6559432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0F2A04-F924-4B98-B2B0-461F152017CD}"/>
              </a:ext>
            </a:extLst>
          </p:cNvPr>
          <p:cNvSpPr/>
          <p:nvPr/>
        </p:nvSpPr>
        <p:spPr>
          <a:xfrm>
            <a:off x="7424648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D425F5-EC4C-4F6B-BA2D-0CBDBCCA6E3B}"/>
              </a:ext>
            </a:extLst>
          </p:cNvPr>
          <p:cNvSpPr/>
          <p:nvPr/>
        </p:nvSpPr>
        <p:spPr>
          <a:xfrm>
            <a:off x="8289864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739851-E57D-4A3E-ACE2-43BEAE86A256}"/>
              </a:ext>
            </a:extLst>
          </p:cNvPr>
          <p:cNvSpPr/>
          <p:nvPr/>
        </p:nvSpPr>
        <p:spPr>
          <a:xfrm>
            <a:off x="9155080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C82DF-07E9-44B7-A3F1-08DC038B0F5E}"/>
              </a:ext>
            </a:extLst>
          </p:cNvPr>
          <p:cNvSpPr/>
          <p:nvPr/>
        </p:nvSpPr>
        <p:spPr>
          <a:xfrm>
            <a:off x="10020300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14</a:t>
            </a:r>
            <a:endParaRPr lang="zh-CN" altLang="en-US" sz="2400" b="1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0CEB9F5-3579-4E26-8AF6-48208D06A334}"/>
              </a:ext>
            </a:extLst>
          </p:cNvPr>
          <p:cNvSpPr/>
          <p:nvPr/>
        </p:nvSpPr>
        <p:spPr>
          <a:xfrm>
            <a:off x="922020" y="421386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43CE375-5C23-43F8-9654-7A996AA2744B}"/>
              </a:ext>
            </a:extLst>
          </p:cNvPr>
          <p:cNvSpPr/>
          <p:nvPr/>
        </p:nvSpPr>
        <p:spPr>
          <a:xfrm>
            <a:off x="2599804" y="421386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40549E6-04EE-4C38-9DA7-C5B3795A3B04}"/>
              </a:ext>
            </a:extLst>
          </p:cNvPr>
          <p:cNvSpPr/>
          <p:nvPr/>
        </p:nvSpPr>
        <p:spPr>
          <a:xfrm>
            <a:off x="3963784" y="4213860"/>
            <a:ext cx="700863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/>
              <a:t>15</a:t>
            </a:r>
            <a:endParaRPr lang="zh-CN" altLang="en-US" sz="2200" b="1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C9C1DF5-8F93-485D-A399-92496C0988C5}"/>
              </a:ext>
            </a:extLst>
          </p:cNvPr>
          <p:cNvSpPr/>
          <p:nvPr/>
        </p:nvSpPr>
        <p:spPr>
          <a:xfrm>
            <a:off x="5327764" y="4213860"/>
            <a:ext cx="75498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ACE2C81-ED1C-44F7-BE44-7D6D35CA7573}"/>
              </a:ext>
            </a:extLst>
          </p:cNvPr>
          <p:cNvSpPr/>
          <p:nvPr/>
        </p:nvSpPr>
        <p:spPr>
          <a:xfrm>
            <a:off x="7011784" y="421386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EFE0F68-498E-4601-99EF-D093864B1A33}"/>
              </a:ext>
            </a:extLst>
          </p:cNvPr>
          <p:cNvSpPr/>
          <p:nvPr/>
        </p:nvSpPr>
        <p:spPr>
          <a:xfrm>
            <a:off x="8289864" y="421386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C3B4A3C-5F9D-4510-A1AF-29D1E0B43F3C}"/>
              </a:ext>
            </a:extLst>
          </p:cNvPr>
          <p:cNvSpPr/>
          <p:nvPr/>
        </p:nvSpPr>
        <p:spPr>
          <a:xfrm>
            <a:off x="9603555" y="421386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E9F38E7-65D2-4A83-8D65-16A083B4FAFD}"/>
              </a:ext>
            </a:extLst>
          </p:cNvPr>
          <p:cNvSpPr/>
          <p:nvPr/>
        </p:nvSpPr>
        <p:spPr>
          <a:xfrm>
            <a:off x="1813560" y="314706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C1DA62E-EC88-453A-9DA0-5C754CC28E0E}"/>
              </a:ext>
            </a:extLst>
          </p:cNvPr>
          <p:cNvSpPr/>
          <p:nvPr/>
        </p:nvSpPr>
        <p:spPr>
          <a:xfrm>
            <a:off x="4617370" y="314706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15</a:t>
            </a:r>
            <a:endParaRPr lang="zh-CN" altLang="en-US" sz="2400" b="1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6A9B3A7-F845-443A-9A82-0189AFC89592}"/>
              </a:ext>
            </a:extLst>
          </p:cNvPr>
          <p:cNvSpPr/>
          <p:nvPr/>
        </p:nvSpPr>
        <p:spPr>
          <a:xfrm>
            <a:off x="7682344" y="314706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465F6F9-3739-49F1-801B-A1F4601D9E14}"/>
              </a:ext>
            </a:extLst>
          </p:cNvPr>
          <p:cNvSpPr/>
          <p:nvPr/>
        </p:nvSpPr>
        <p:spPr>
          <a:xfrm>
            <a:off x="9598768" y="314706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48B697A-1AAE-4DE3-825A-5E26E4C143BE}"/>
              </a:ext>
            </a:extLst>
          </p:cNvPr>
          <p:cNvSpPr/>
          <p:nvPr/>
        </p:nvSpPr>
        <p:spPr>
          <a:xfrm>
            <a:off x="3270364" y="221742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621901BA-6890-408C-B569-10A2416AC453}"/>
              </a:ext>
            </a:extLst>
          </p:cNvPr>
          <p:cNvSpPr/>
          <p:nvPr/>
        </p:nvSpPr>
        <p:spPr>
          <a:xfrm>
            <a:off x="8733904" y="221742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2</a:t>
            </a:r>
            <a:endParaRPr lang="zh-CN" altLang="en-US" sz="2400" b="1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F89451A-472C-4205-AF66-7C8C74D04D7D}"/>
              </a:ext>
            </a:extLst>
          </p:cNvPr>
          <p:cNvSpPr/>
          <p:nvPr/>
        </p:nvSpPr>
        <p:spPr>
          <a:xfrm>
            <a:off x="5888872" y="68580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2DDE196-ADC9-4725-B380-9C8E52281C4E}"/>
              </a:ext>
            </a:extLst>
          </p:cNvPr>
          <p:cNvCxnSpPr>
            <a:cxnSpLocks/>
            <a:stCxn id="83" idx="2"/>
            <a:endCxn id="79" idx="0"/>
          </p:cNvCxnSpPr>
          <p:nvPr/>
        </p:nvCxnSpPr>
        <p:spPr>
          <a:xfrm flipH="1">
            <a:off x="3605644" y="1356360"/>
            <a:ext cx="2618508" cy="8610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E3E95FD-078B-475C-A375-9F35AF6F561F}"/>
              </a:ext>
            </a:extLst>
          </p:cNvPr>
          <p:cNvCxnSpPr>
            <a:cxnSpLocks/>
            <a:stCxn id="83" idx="2"/>
            <a:endCxn id="81" idx="0"/>
          </p:cNvCxnSpPr>
          <p:nvPr/>
        </p:nvCxnSpPr>
        <p:spPr>
          <a:xfrm>
            <a:off x="6224152" y="1356360"/>
            <a:ext cx="2845032" cy="8610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57E2C82-B778-4036-B97A-395A55326CA9}"/>
              </a:ext>
            </a:extLst>
          </p:cNvPr>
          <p:cNvCxnSpPr>
            <a:cxnSpLocks/>
            <a:stCxn id="71" idx="0"/>
            <a:endCxn id="79" idx="4"/>
          </p:cNvCxnSpPr>
          <p:nvPr/>
        </p:nvCxnSpPr>
        <p:spPr>
          <a:xfrm flipV="1">
            <a:off x="2148840" y="2887980"/>
            <a:ext cx="1456804" cy="259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775DA91D-121B-4FCC-A634-53DF06CD6DFB}"/>
              </a:ext>
            </a:extLst>
          </p:cNvPr>
          <p:cNvCxnSpPr>
            <a:cxnSpLocks/>
            <a:stCxn id="79" idx="4"/>
          </p:cNvCxnSpPr>
          <p:nvPr/>
        </p:nvCxnSpPr>
        <p:spPr>
          <a:xfrm>
            <a:off x="3605644" y="2887980"/>
            <a:ext cx="1347182" cy="259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65D7B5CE-E69E-488C-9489-AB5043FE1CBC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066066" y="2887980"/>
            <a:ext cx="867982" cy="259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5A984D0-A32B-4530-9237-6CF96746DEAF}"/>
              </a:ext>
            </a:extLst>
          </p:cNvPr>
          <p:cNvCxnSpPr>
            <a:cxnSpLocks/>
            <a:endCxn id="81" idx="4"/>
          </p:cNvCxnSpPr>
          <p:nvPr/>
        </p:nvCxnSpPr>
        <p:spPr>
          <a:xfrm flipV="1">
            <a:off x="7947660" y="2887980"/>
            <a:ext cx="1121524" cy="25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C6EE3EE-D0D2-4F24-914E-665F15209BF7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257300" y="3817620"/>
            <a:ext cx="891540" cy="396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883B65C-C2A9-491B-8E4A-6217077BF2F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140851" y="3817620"/>
            <a:ext cx="794233" cy="396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8A5234A-3EEA-4235-AA00-8B8414113347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4314216" y="3817620"/>
            <a:ext cx="658351" cy="396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3E9A058-8806-41EC-8414-202DDCE8DD2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4952650" y="3831907"/>
            <a:ext cx="752606" cy="38195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06200E2E-F35C-4801-9460-50A071F09B00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7347064" y="3825240"/>
            <a:ext cx="623283" cy="3886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0D893A8-65B5-43EF-81D4-79199E9FC707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962377" y="3817620"/>
            <a:ext cx="662767" cy="396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C6348EB2-19AC-41DD-9EF7-CEBFA81D13FC}"/>
              </a:ext>
            </a:extLst>
          </p:cNvPr>
          <p:cNvCxnSpPr>
            <a:cxnSpLocks/>
            <a:stCxn id="69" idx="0"/>
            <a:endCxn id="77" idx="2"/>
          </p:cNvCxnSpPr>
          <p:nvPr/>
        </p:nvCxnSpPr>
        <p:spPr>
          <a:xfrm flipH="1" flipV="1">
            <a:off x="9934048" y="3817620"/>
            <a:ext cx="4787" cy="396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DE1BD65-7B10-43EB-8B0D-7E123A3AC5D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38200" y="4884420"/>
            <a:ext cx="41206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AEE4F9CE-8392-4A6D-AA60-6BD05C78746B}"/>
              </a:ext>
            </a:extLst>
          </p:cNvPr>
          <p:cNvCxnSpPr>
            <a:cxnSpLocks/>
          </p:cNvCxnSpPr>
          <p:nvPr/>
        </p:nvCxnSpPr>
        <p:spPr>
          <a:xfrm flipV="1">
            <a:off x="2540507" y="4884420"/>
            <a:ext cx="41206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5170CDF-8512-403A-BB80-4788FAAD5518}"/>
              </a:ext>
            </a:extLst>
          </p:cNvPr>
          <p:cNvCxnSpPr>
            <a:cxnSpLocks/>
            <a:stCxn id="5" idx="0"/>
            <a:endCxn id="47" idx="4"/>
          </p:cNvCxnSpPr>
          <p:nvPr/>
        </p:nvCxnSpPr>
        <p:spPr>
          <a:xfrm flipH="1" flipV="1">
            <a:off x="1257300" y="4884420"/>
            <a:ext cx="446116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6ACD69A-FA1E-4BFC-A785-D19F87752DC2}"/>
              </a:ext>
            </a:extLst>
          </p:cNvPr>
          <p:cNvCxnSpPr>
            <a:cxnSpLocks/>
            <a:stCxn id="9" idx="0"/>
            <a:endCxn id="57" idx="4"/>
          </p:cNvCxnSpPr>
          <p:nvPr/>
        </p:nvCxnSpPr>
        <p:spPr>
          <a:xfrm flipH="1" flipV="1">
            <a:off x="2935084" y="4884420"/>
            <a:ext cx="508225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A9864F03-AC80-4511-9132-14B08C38D698}"/>
              </a:ext>
            </a:extLst>
          </p:cNvPr>
          <p:cNvCxnSpPr>
            <a:cxnSpLocks/>
            <a:stCxn id="11" idx="0"/>
            <a:endCxn id="59" idx="4"/>
          </p:cNvCxnSpPr>
          <p:nvPr/>
        </p:nvCxnSpPr>
        <p:spPr>
          <a:xfrm flipV="1">
            <a:off x="4299064" y="4884420"/>
            <a:ext cx="15152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16E9B07E-9094-468A-A470-228B7A4919F6}"/>
              </a:ext>
            </a:extLst>
          </p:cNvPr>
          <p:cNvCxnSpPr>
            <a:cxnSpLocks/>
            <a:stCxn id="13" idx="0"/>
            <a:endCxn id="61" idx="4"/>
          </p:cNvCxnSpPr>
          <p:nvPr/>
        </p:nvCxnSpPr>
        <p:spPr>
          <a:xfrm flipV="1">
            <a:off x="5164280" y="4884420"/>
            <a:ext cx="540976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ACA9F1D-B690-4627-9EC3-B00B166B0EE3}"/>
              </a:ext>
            </a:extLst>
          </p:cNvPr>
          <p:cNvCxnSpPr>
            <a:cxnSpLocks/>
            <a:stCxn id="15" idx="0"/>
            <a:endCxn id="61" idx="4"/>
          </p:cNvCxnSpPr>
          <p:nvPr/>
        </p:nvCxnSpPr>
        <p:spPr>
          <a:xfrm flipH="1" flipV="1">
            <a:off x="5705256" y="4884420"/>
            <a:ext cx="32424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FA5CAC93-878D-48AD-9699-DAA464518994}"/>
              </a:ext>
            </a:extLst>
          </p:cNvPr>
          <p:cNvCxnSpPr>
            <a:cxnSpLocks/>
            <a:endCxn id="65" idx="4"/>
          </p:cNvCxnSpPr>
          <p:nvPr/>
        </p:nvCxnSpPr>
        <p:spPr>
          <a:xfrm flipV="1">
            <a:off x="6856322" y="4884420"/>
            <a:ext cx="490742" cy="457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2446682F-4E1E-447A-952D-16609E07BB40}"/>
              </a:ext>
            </a:extLst>
          </p:cNvPr>
          <p:cNvCxnSpPr>
            <a:cxnSpLocks/>
            <a:stCxn id="19" idx="0"/>
            <a:endCxn id="65" idx="4"/>
          </p:cNvCxnSpPr>
          <p:nvPr/>
        </p:nvCxnSpPr>
        <p:spPr>
          <a:xfrm flipH="1" flipV="1">
            <a:off x="7347064" y="4884420"/>
            <a:ext cx="412864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12D5D38-DC9A-4562-8961-1A660C78FF71}"/>
              </a:ext>
            </a:extLst>
          </p:cNvPr>
          <p:cNvCxnSpPr>
            <a:cxnSpLocks/>
            <a:stCxn id="21" idx="0"/>
            <a:endCxn id="67" idx="4"/>
          </p:cNvCxnSpPr>
          <p:nvPr/>
        </p:nvCxnSpPr>
        <p:spPr>
          <a:xfrm flipV="1">
            <a:off x="8625144" y="488442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A28CDDEE-73AA-439B-A864-F3AD5B7B80A7}"/>
              </a:ext>
            </a:extLst>
          </p:cNvPr>
          <p:cNvCxnSpPr>
            <a:cxnSpLocks/>
            <a:stCxn id="23" idx="0"/>
            <a:endCxn id="69" idx="4"/>
          </p:cNvCxnSpPr>
          <p:nvPr/>
        </p:nvCxnSpPr>
        <p:spPr>
          <a:xfrm flipV="1">
            <a:off x="9490360" y="4884420"/>
            <a:ext cx="448475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2B32E497-2013-4063-9B3F-4643F95CFB55}"/>
              </a:ext>
            </a:extLst>
          </p:cNvPr>
          <p:cNvCxnSpPr>
            <a:cxnSpLocks/>
            <a:stCxn id="46" idx="0"/>
            <a:endCxn id="69" idx="4"/>
          </p:cNvCxnSpPr>
          <p:nvPr/>
        </p:nvCxnSpPr>
        <p:spPr>
          <a:xfrm flipH="1" flipV="1">
            <a:off x="9938835" y="4884420"/>
            <a:ext cx="416745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3BB1B4CF-4559-473D-9325-08C903C720B4}"/>
              </a:ext>
            </a:extLst>
          </p:cNvPr>
          <p:cNvSpPr txBox="1"/>
          <p:nvPr/>
        </p:nvSpPr>
        <p:spPr>
          <a:xfrm>
            <a:off x="6559432" y="806172"/>
            <a:ext cx="550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1_1</a:t>
            </a:r>
            <a:endParaRPr lang="zh-CN" altLang="en-US" sz="18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7C284E9-41A7-4CE9-A81F-3E61D56207D1}"/>
              </a:ext>
            </a:extLst>
          </p:cNvPr>
          <p:cNvSpPr txBox="1"/>
          <p:nvPr/>
        </p:nvSpPr>
        <p:spPr>
          <a:xfrm>
            <a:off x="3943955" y="2341126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sz="1800" b="1" dirty="0"/>
              <a:t>_1</a:t>
            </a:r>
            <a:endParaRPr lang="zh-CN" altLang="en-US" sz="18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56A3C45-CC04-4CD7-B171-3A78BC8901CC}"/>
              </a:ext>
            </a:extLst>
          </p:cNvPr>
          <p:cNvSpPr txBox="1"/>
          <p:nvPr/>
        </p:nvSpPr>
        <p:spPr>
          <a:xfrm>
            <a:off x="9454041" y="2341126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sz="1800" b="1" dirty="0"/>
              <a:t>_2</a:t>
            </a:r>
            <a:endParaRPr lang="zh-CN" altLang="en-US" sz="1800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7853EF9-286D-4DFA-BC5A-EDD6792ED56D}"/>
              </a:ext>
            </a:extLst>
          </p:cNvPr>
          <p:cNvSpPr txBox="1"/>
          <p:nvPr/>
        </p:nvSpPr>
        <p:spPr>
          <a:xfrm>
            <a:off x="2510747" y="3280648"/>
            <a:ext cx="55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</a:t>
            </a:r>
            <a:r>
              <a:rPr lang="en-US" altLang="zh-CN" sz="1800" b="1" dirty="0"/>
              <a:t>_1</a:t>
            </a:r>
            <a:endParaRPr lang="zh-CN" altLang="en-US" sz="18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DEED0B9-2264-4318-B6DE-5B47AA726FD2}"/>
              </a:ext>
            </a:extLst>
          </p:cNvPr>
          <p:cNvSpPr txBox="1"/>
          <p:nvPr/>
        </p:nvSpPr>
        <p:spPr>
          <a:xfrm>
            <a:off x="5280801" y="3297674"/>
            <a:ext cx="539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</a:t>
            </a:r>
            <a:r>
              <a:rPr lang="en-US" altLang="zh-CN" sz="1800" b="1" dirty="0"/>
              <a:t>_2</a:t>
            </a:r>
            <a:endParaRPr lang="zh-CN" altLang="en-US" sz="1800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C58AF8C-A237-48F5-AE1E-EA32D9D9D1D8}"/>
              </a:ext>
            </a:extLst>
          </p:cNvPr>
          <p:cNvSpPr txBox="1"/>
          <p:nvPr/>
        </p:nvSpPr>
        <p:spPr>
          <a:xfrm>
            <a:off x="8327962" y="3308881"/>
            <a:ext cx="55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3</a:t>
            </a:r>
            <a:r>
              <a:rPr lang="en-US" altLang="zh-CN" sz="1800" b="1"/>
              <a:t>_3</a:t>
            </a:r>
            <a:endParaRPr lang="zh-CN" altLang="en-US" sz="18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3BD1F9D-56D2-4726-A61E-F3814F7412CE}"/>
              </a:ext>
            </a:extLst>
          </p:cNvPr>
          <p:cNvSpPr txBox="1"/>
          <p:nvPr/>
        </p:nvSpPr>
        <p:spPr>
          <a:xfrm>
            <a:off x="10319087" y="3281973"/>
            <a:ext cx="661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</a:t>
            </a:r>
            <a:r>
              <a:rPr lang="en-US" altLang="zh-CN" sz="1800" b="1" dirty="0"/>
              <a:t>_4</a:t>
            </a:r>
            <a:endParaRPr lang="zh-CN" altLang="en-US" sz="18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4D9DE89-587A-4EB1-95C6-5C8826E0AC65}"/>
              </a:ext>
            </a:extLst>
          </p:cNvPr>
          <p:cNvSpPr txBox="1"/>
          <p:nvPr/>
        </p:nvSpPr>
        <p:spPr>
          <a:xfrm>
            <a:off x="1585841" y="4360902"/>
            <a:ext cx="536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en-US" altLang="zh-CN" sz="1800" b="1" dirty="0"/>
              <a:t>_1</a:t>
            </a:r>
            <a:endParaRPr lang="zh-CN" altLang="en-US" sz="1800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BE0214E-ED14-4E8F-AE95-5CCF47CA0BCC}"/>
              </a:ext>
            </a:extLst>
          </p:cNvPr>
          <p:cNvSpPr txBox="1"/>
          <p:nvPr/>
        </p:nvSpPr>
        <p:spPr>
          <a:xfrm>
            <a:off x="3204465" y="4318278"/>
            <a:ext cx="57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en-US" altLang="zh-CN" sz="1800" b="1" dirty="0"/>
              <a:t>_2</a:t>
            </a:r>
            <a:endParaRPr lang="zh-CN" altLang="en-US" sz="18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E242B34-1336-4AF4-88C4-1538B8468EFE}"/>
              </a:ext>
            </a:extLst>
          </p:cNvPr>
          <p:cNvSpPr txBox="1"/>
          <p:nvPr/>
        </p:nvSpPr>
        <p:spPr>
          <a:xfrm>
            <a:off x="4614515" y="4364474"/>
            <a:ext cx="570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en-US" altLang="zh-CN" sz="1800" b="1" dirty="0"/>
              <a:t>_3</a:t>
            </a:r>
            <a:endParaRPr lang="zh-CN" altLang="en-US" sz="18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543D6E1-31E4-49BB-B16D-245A7FE1AC68}"/>
              </a:ext>
            </a:extLst>
          </p:cNvPr>
          <p:cNvSpPr txBox="1"/>
          <p:nvPr/>
        </p:nvSpPr>
        <p:spPr>
          <a:xfrm>
            <a:off x="6060654" y="4360902"/>
            <a:ext cx="57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en-US" altLang="zh-CN" sz="1800" b="1" dirty="0"/>
              <a:t>_4</a:t>
            </a:r>
            <a:endParaRPr lang="zh-CN" altLang="en-US" sz="18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6166439-F076-4255-8E2A-FA3353EEF822}"/>
              </a:ext>
            </a:extLst>
          </p:cNvPr>
          <p:cNvSpPr txBox="1"/>
          <p:nvPr/>
        </p:nvSpPr>
        <p:spPr>
          <a:xfrm>
            <a:off x="7619949" y="4360902"/>
            <a:ext cx="57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4</a:t>
            </a:r>
            <a:r>
              <a:rPr lang="en-US" altLang="zh-CN" sz="1800" b="1"/>
              <a:t>_5</a:t>
            </a:r>
            <a:endParaRPr lang="zh-CN" altLang="en-US" sz="18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C8C0BA6-6D77-400F-98F6-744C24B3498E}"/>
              </a:ext>
            </a:extLst>
          </p:cNvPr>
          <p:cNvSpPr txBox="1"/>
          <p:nvPr/>
        </p:nvSpPr>
        <p:spPr>
          <a:xfrm>
            <a:off x="8919335" y="4360902"/>
            <a:ext cx="57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en-US" altLang="zh-CN" sz="1800" b="1" dirty="0"/>
              <a:t>_6</a:t>
            </a:r>
            <a:endParaRPr lang="zh-CN" altLang="en-US" sz="18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B67BA58-2219-4C2E-ADC3-451B731976AE}"/>
              </a:ext>
            </a:extLst>
          </p:cNvPr>
          <p:cNvSpPr txBox="1"/>
          <p:nvPr/>
        </p:nvSpPr>
        <p:spPr>
          <a:xfrm>
            <a:off x="10340004" y="4360902"/>
            <a:ext cx="57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</a:t>
            </a:r>
            <a:r>
              <a:rPr lang="en-US" altLang="zh-CN" sz="1800" b="1" dirty="0"/>
              <a:t>_7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539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85911D-747A-4014-9D5A-85AA6FF6C2BF}"/>
              </a:ext>
            </a:extLst>
          </p:cNvPr>
          <p:cNvSpPr/>
          <p:nvPr/>
        </p:nvSpPr>
        <p:spPr>
          <a:xfrm>
            <a:off x="3762955" y="3042368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A22076-E459-489E-986C-7246A795739A}"/>
              </a:ext>
            </a:extLst>
          </p:cNvPr>
          <p:cNvSpPr/>
          <p:nvPr/>
        </p:nvSpPr>
        <p:spPr>
          <a:xfrm>
            <a:off x="4628171" y="3042368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17</a:t>
            </a:r>
            <a:endParaRPr lang="zh-CN" altLang="en-US" sz="24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846751-6573-4C42-A112-47A9642AE64E}"/>
              </a:ext>
            </a:extLst>
          </p:cNvPr>
          <p:cNvSpPr/>
          <p:nvPr/>
        </p:nvSpPr>
        <p:spPr>
          <a:xfrm>
            <a:off x="5493387" y="3042368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9D6375-7F54-4AAA-8908-19F56FE6109A}"/>
              </a:ext>
            </a:extLst>
          </p:cNvPr>
          <p:cNvSpPr/>
          <p:nvPr/>
        </p:nvSpPr>
        <p:spPr>
          <a:xfrm>
            <a:off x="6368064" y="3042368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X</a:t>
            </a:r>
            <a:endParaRPr lang="zh-CN" altLang="en-US" sz="24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A3ACBF5-21EE-417D-BB8B-E6B99EFBA457}"/>
              </a:ext>
            </a:extLst>
          </p:cNvPr>
          <p:cNvSpPr/>
          <p:nvPr/>
        </p:nvSpPr>
        <p:spPr>
          <a:xfrm>
            <a:off x="4182055" y="1914608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42024C4-D4DC-4345-8525-478722BA9E3C}"/>
              </a:ext>
            </a:extLst>
          </p:cNvPr>
          <p:cNvSpPr/>
          <p:nvPr/>
        </p:nvSpPr>
        <p:spPr>
          <a:xfrm>
            <a:off x="5859839" y="1914608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B4A4A3-784D-483E-ACC5-BD89AEA57A0F}"/>
              </a:ext>
            </a:extLst>
          </p:cNvPr>
          <p:cNvSpPr/>
          <p:nvPr/>
        </p:nvSpPr>
        <p:spPr>
          <a:xfrm>
            <a:off x="5073595" y="847808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5C14304-197C-419C-BBC6-84A1D806FEB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517335" y="1518368"/>
            <a:ext cx="891540" cy="396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B99C311-5CE4-4AA6-84F4-7E73D14AB61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00886" y="1518368"/>
            <a:ext cx="794233" cy="396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9262177-A6B0-45E0-924D-38356CBE103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098235" y="2585168"/>
            <a:ext cx="41206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736A525-0A5B-44CD-B048-34A78E69E733}"/>
              </a:ext>
            </a:extLst>
          </p:cNvPr>
          <p:cNvCxnSpPr>
            <a:cxnSpLocks/>
          </p:cNvCxnSpPr>
          <p:nvPr/>
        </p:nvCxnSpPr>
        <p:spPr>
          <a:xfrm flipV="1">
            <a:off x="5800542" y="2585168"/>
            <a:ext cx="41206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C25AB4-1C10-4243-9B9A-D3E88936EA0B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4517335" y="2585168"/>
            <a:ext cx="446116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EAF46F-7263-40B8-BBCB-EC45707653F9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flipH="1" flipV="1">
            <a:off x="6195119" y="2585168"/>
            <a:ext cx="508225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B9DF6C6-66FC-4992-ACED-2F24807D0CF2}"/>
              </a:ext>
            </a:extLst>
          </p:cNvPr>
          <p:cNvSpPr txBox="1"/>
          <p:nvPr/>
        </p:nvSpPr>
        <p:spPr>
          <a:xfrm>
            <a:off x="828261" y="4127785"/>
            <a:ext cx="105354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 &gt;= 2: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2_2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值为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，则节点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1_1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的值为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</a:p>
          <a:p>
            <a:pPr marL="342900" indent="-342900">
              <a:buAutoNum type="arabicPeriod" startAt="2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 &lt; 2: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则节点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2_2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的值为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X&lt;2&lt;3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，节点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1_1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的值仍为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无论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的值如何变化，对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1_1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的取值无影响，所以我们可以不对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进行检索，这个过程称为剪枝。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7E5946-5732-4294-B270-59B056BCFFD0}"/>
              </a:ext>
            </a:extLst>
          </p:cNvPr>
          <p:cNvSpPr txBox="1"/>
          <p:nvPr/>
        </p:nvSpPr>
        <p:spPr>
          <a:xfrm>
            <a:off x="5996609" y="889063"/>
            <a:ext cx="589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1_1</a:t>
            </a:r>
            <a:endParaRPr lang="zh-CN" altLang="en-US" sz="20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49B285-37CF-487B-9599-594A41246D2A}"/>
              </a:ext>
            </a:extLst>
          </p:cNvPr>
          <p:cNvSpPr txBox="1"/>
          <p:nvPr/>
        </p:nvSpPr>
        <p:spPr>
          <a:xfrm>
            <a:off x="4911912" y="2002476"/>
            <a:ext cx="549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sz="1800" b="1" dirty="0"/>
              <a:t>_1</a:t>
            </a:r>
            <a:endParaRPr lang="zh-CN" altLang="en-US" sz="18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3E47ACF-6BBE-4C14-86D8-D7468755F4C1}"/>
              </a:ext>
            </a:extLst>
          </p:cNvPr>
          <p:cNvSpPr txBox="1"/>
          <p:nvPr/>
        </p:nvSpPr>
        <p:spPr>
          <a:xfrm>
            <a:off x="6586331" y="2002476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sz="1800" b="1" dirty="0"/>
              <a:t>_2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8135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E25F124-0037-4FD6-B0D5-705AA699AE94}"/>
              </a:ext>
            </a:extLst>
          </p:cNvPr>
          <p:cNvSpPr/>
          <p:nvPr/>
        </p:nvSpPr>
        <p:spPr>
          <a:xfrm>
            <a:off x="502920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41E778-EAFC-4CD6-A986-DE167EE25828}"/>
              </a:ext>
            </a:extLst>
          </p:cNvPr>
          <p:cNvSpPr/>
          <p:nvPr/>
        </p:nvSpPr>
        <p:spPr>
          <a:xfrm>
            <a:off x="1368136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17</a:t>
            </a:r>
            <a:endParaRPr lang="zh-CN" altLang="en-US" sz="24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A3A8A7-2FCD-4CB4-8EE2-54880FCDD202}"/>
              </a:ext>
            </a:extLst>
          </p:cNvPr>
          <p:cNvSpPr/>
          <p:nvPr/>
        </p:nvSpPr>
        <p:spPr>
          <a:xfrm>
            <a:off x="2233352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CCFDDB-FBBD-4616-BD7C-DDC32B68C797}"/>
              </a:ext>
            </a:extLst>
          </p:cNvPr>
          <p:cNvSpPr/>
          <p:nvPr/>
        </p:nvSpPr>
        <p:spPr>
          <a:xfrm>
            <a:off x="3108029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12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89E11C-6EA5-4DA9-A45A-9953EC81E116}"/>
              </a:ext>
            </a:extLst>
          </p:cNvPr>
          <p:cNvSpPr/>
          <p:nvPr/>
        </p:nvSpPr>
        <p:spPr>
          <a:xfrm>
            <a:off x="3963784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15</a:t>
            </a:r>
            <a:endParaRPr lang="zh-CN" altLang="en-US" sz="2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651B71-8A55-4FCE-9B4C-29EC2F720DE8}"/>
              </a:ext>
            </a:extLst>
          </p:cNvPr>
          <p:cNvSpPr/>
          <p:nvPr/>
        </p:nvSpPr>
        <p:spPr>
          <a:xfrm>
            <a:off x="4829000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25</a:t>
            </a:r>
            <a:endParaRPr lang="zh-CN" altLang="en-US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CADCB2-F34A-442B-AB95-3AF567C8C8CE}"/>
              </a:ext>
            </a:extLst>
          </p:cNvPr>
          <p:cNvSpPr/>
          <p:nvPr/>
        </p:nvSpPr>
        <p:spPr>
          <a:xfrm>
            <a:off x="5694216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2A7508-90EA-488D-B7F5-777CA9CB1DB5}"/>
              </a:ext>
            </a:extLst>
          </p:cNvPr>
          <p:cNvSpPr/>
          <p:nvPr/>
        </p:nvSpPr>
        <p:spPr>
          <a:xfrm>
            <a:off x="6559432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0F2A04-F924-4B98-B2B0-461F152017CD}"/>
              </a:ext>
            </a:extLst>
          </p:cNvPr>
          <p:cNvSpPr/>
          <p:nvPr/>
        </p:nvSpPr>
        <p:spPr>
          <a:xfrm>
            <a:off x="7424648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D425F5-EC4C-4F6B-BA2D-0CBDBCCA6E3B}"/>
              </a:ext>
            </a:extLst>
          </p:cNvPr>
          <p:cNvSpPr/>
          <p:nvPr/>
        </p:nvSpPr>
        <p:spPr>
          <a:xfrm>
            <a:off x="8289864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739851-E57D-4A3E-ACE2-43BEAE86A256}"/>
              </a:ext>
            </a:extLst>
          </p:cNvPr>
          <p:cNvSpPr/>
          <p:nvPr/>
        </p:nvSpPr>
        <p:spPr>
          <a:xfrm>
            <a:off x="9155080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C82DF-07E9-44B7-A3F1-08DC038B0F5E}"/>
              </a:ext>
            </a:extLst>
          </p:cNvPr>
          <p:cNvSpPr/>
          <p:nvPr/>
        </p:nvSpPr>
        <p:spPr>
          <a:xfrm>
            <a:off x="10020300" y="534162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14</a:t>
            </a:r>
            <a:endParaRPr lang="zh-CN" altLang="en-US" sz="2400" b="1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0CEB9F5-3579-4E26-8AF6-48208D06A334}"/>
              </a:ext>
            </a:extLst>
          </p:cNvPr>
          <p:cNvSpPr/>
          <p:nvPr/>
        </p:nvSpPr>
        <p:spPr>
          <a:xfrm>
            <a:off x="922020" y="421386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43CE375-5C23-43F8-9654-7A996AA2744B}"/>
              </a:ext>
            </a:extLst>
          </p:cNvPr>
          <p:cNvSpPr/>
          <p:nvPr/>
        </p:nvSpPr>
        <p:spPr>
          <a:xfrm>
            <a:off x="2599804" y="421386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40549E6-04EE-4C38-9DA7-C5B3795A3B04}"/>
              </a:ext>
            </a:extLst>
          </p:cNvPr>
          <p:cNvSpPr/>
          <p:nvPr/>
        </p:nvSpPr>
        <p:spPr>
          <a:xfrm>
            <a:off x="3963784" y="4213860"/>
            <a:ext cx="700863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/>
              <a:t>15</a:t>
            </a:r>
            <a:endParaRPr lang="zh-CN" altLang="en-US" sz="2200" b="1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C9C1DF5-8F93-485D-A399-92496C0988C5}"/>
              </a:ext>
            </a:extLst>
          </p:cNvPr>
          <p:cNvSpPr/>
          <p:nvPr/>
        </p:nvSpPr>
        <p:spPr>
          <a:xfrm>
            <a:off x="5327764" y="421386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ACE2C81-ED1C-44F7-BE44-7D6D35CA7573}"/>
              </a:ext>
            </a:extLst>
          </p:cNvPr>
          <p:cNvSpPr/>
          <p:nvPr/>
        </p:nvSpPr>
        <p:spPr>
          <a:xfrm>
            <a:off x="7011784" y="421386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EFE0F68-498E-4601-99EF-D093864B1A33}"/>
              </a:ext>
            </a:extLst>
          </p:cNvPr>
          <p:cNvSpPr/>
          <p:nvPr/>
        </p:nvSpPr>
        <p:spPr>
          <a:xfrm>
            <a:off x="8289864" y="421386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C3B4A3C-5F9D-4510-A1AF-29D1E0B43F3C}"/>
              </a:ext>
            </a:extLst>
          </p:cNvPr>
          <p:cNvSpPr/>
          <p:nvPr/>
        </p:nvSpPr>
        <p:spPr>
          <a:xfrm>
            <a:off x="9603555" y="421386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E9F38E7-65D2-4A83-8D65-16A083B4FAFD}"/>
              </a:ext>
            </a:extLst>
          </p:cNvPr>
          <p:cNvSpPr/>
          <p:nvPr/>
        </p:nvSpPr>
        <p:spPr>
          <a:xfrm>
            <a:off x="1813560" y="314706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C1DA62E-EC88-453A-9DA0-5C754CC28E0E}"/>
              </a:ext>
            </a:extLst>
          </p:cNvPr>
          <p:cNvSpPr/>
          <p:nvPr/>
        </p:nvSpPr>
        <p:spPr>
          <a:xfrm>
            <a:off x="4617370" y="314706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15</a:t>
            </a:r>
            <a:endParaRPr lang="zh-CN" altLang="en-US" sz="2400" b="1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6A9B3A7-F845-443A-9A82-0189AFC89592}"/>
              </a:ext>
            </a:extLst>
          </p:cNvPr>
          <p:cNvSpPr/>
          <p:nvPr/>
        </p:nvSpPr>
        <p:spPr>
          <a:xfrm>
            <a:off x="7682344" y="314706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465F6F9-3739-49F1-801B-A1F4601D9E14}"/>
              </a:ext>
            </a:extLst>
          </p:cNvPr>
          <p:cNvSpPr/>
          <p:nvPr/>
        </p:nvSpPr>
        <p:spPr>
          <a:xfrm>
            <a:off x="9598768" y="314706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48B697A-1AAE-4DE3-825A-5E26E4C143BE}"/>
              </a:ext>
            </a:extLst>
          </p:cNvPr>
          <p:cNvSpPr/>
          <p:nvPr/>
        </p:nvSpPr>
        <p:spPr>
          <a:xfrm>
            <a:off x="3270364" y="221742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621901BA-6890-408C-B569-10A2416AC453}"/>
              </a:ext>
            </a:extLst>
          </p:cNvPr>
          <p:cNvSpPr/>
          <p:nvPr/>
        </p:nvSpPr>
        <p:spPr>
          <a:xfrm>
            <a:off x="8733904" y="2217420"/>
            <a:ext cx="67056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F89451A-472C-4205-AF66-7C8C74D04D7D}"/>
              </a:ext>
            </a:extLst>
          </p:cNvPr>
          <p:cNvSpPr/>
          <p:nvPr/>
        </p:nvSpPr>
        <p:spPr>
          <a:xfrm>
            <a:off x="5888872" y="685800"/>
            <a:ext cx="670560" cy="670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2DDE196-ADC9-4725-B380-9C8E52281C4E}"/>
              </a:ext>
            </a:extLst>
          </p:cNvPr>
          <p:cNvCxnSpPr>
            <a:cxnSpLocks/>
            <a:stCxn id="83" idx="2"/>
            <a:endCxn id="79" idx="0"/>
          </p:cNvCxnSpPr>
          <p:nvPr/>
        </p:nvCxnSpPr>
        <p:spPr>
          <a:xfrm flipH="1">
            <a:off x="3605644" y="1356360"/>
            <a:ext cx="2618508" cy="8610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E3E95FD-078B-475C-A375-9F35AF6F561F}"/>
              </a:ext>
            </a:extLst>
          </p:cNvPr>
          <p:cNvCxnSpPr>
            <a:cxnSpLocks/>
            <a:stCxn id="83" idx="2"/>
            <a:endCxn id="81" idx="0"/>
          </p:cNvCxnSpPr>
          <p:nvPr/>
        </p:nvCxnSpPr>
        <p:spPr>
          <a:xfrm>
            <a:off x="6224152" y="1356360"/>
            <a:ext cx="2845032" cy="8610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57E2C82-B778-4036-B97A-395A55326CA9}"/>
              </a:ext>
            </a:extLst>
          </p:cNvPr>
          <p:cNvCxnSpPr>
            <a:cxnSpLocks/>
            <a:stCxn id="71" idx="0"/>
            <a:endCxn id="79" idx="4"/>
          </p:cNvCxnSpPr>
          <p:nvPr/>
        </p:nvCxnSpPr>
        <p:spPr>
          <a:xfrm flipV="1">
            <a:off x="2148840" y="2887980"/>
            <a:ext cx="1456804" cy="259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775DA91D-121B-4FCC-A634-53DF06CD6DFB}"/>
              </a:ext>
            </a:extLst>
          </p:cNvPr>
          <p:cNvCxnSpPr>
            <a:cxnSpLocks/>
            <a:stCxn id="79" idx="4"/>
          </p:cNvCxnSpPr>
          <p:nvPr/>
        </p:nvCxnSpPr>
        <p:spPr>
          <a:xfrm>
            <a:off x="3605644" y="2887980"/>
            <a:ext cx="1347182" cy="259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65D7B5CE-E69E-488C-9489-AB5043FE1CBC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066066" y="2887980"/>
            <a:ext cx="867982" cy="259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5A984D0-A32B-4530-9237-6CF96746DEAF}"/>
              </a:ext>
            </a:extLst>
          </p:cNvPr>
          <p:cNvCxnSpPr>
            <a:cxnSpLocks/>
            <a:endCxn id="81" idx="4"/>
          </p:cNvCxnSpPr>
          <p:nvPr/>
        </p:nvCxnSpPr>
        <p:spPr>
          <a:xfrm flipV="1">
            <a:off x="7947660" y="2887980"/>
            <a:ext cx="1121524" cy="25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C6EE3EE-D0D2-4F24-914E-665F15209BF7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257300" y="3817620"/>
            <a:ext cx="891540" cy="396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883B65C-C2A9-491B-8E4A-6217077BF2F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140851" y="3817620"/>
            <a:ext cx="794233" cy="396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8A5234A-3EEA-4235-AA00-8B8414113347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4314216" y="3817620"/>
            <a:ext cx="658351" cy="396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3E9A058-8806-41EC-8414-202DDCE8DD2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4952650" y="3831907"/>
            <a:ext cx="710394" cy="38195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06200E2E-F35C-4801-9460-50A071F09B00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7347064" y="3825240"/>
            <a:ext cx="623283" cy="3886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0D893A8-65B5-43EF-81D4-79199E9FC707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962377" y="3817620"/>
            <a:ext cx="662767" cy="396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C6348EB2-19AC-41DD-9EF7-CEBFA81D13FC}"/>
              </a:ext>
            </a:extLst>
          </p:cNvPr>
          <p:cNvCxnSpPr>
            <a:cxnSpLocks/>
            <a:stCxn id="69" idx="0"/>
            <a:endCxn id="77" idx="2"/>
          </p:cNvCxnSpPr>
          <p:nvPr/>
        </p:nvCxnSpPr>
        <p:spPr>
          <a:xfrm flipH="1" flipV="1">
            <a:off x="9934048" y="3817620"/>
            <a:ext cx="4787" cy="396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DE1BD65-7B10-43EB-8B0D-7E123A3AC5D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38200" y="4884420"/>
            <a:ext cx="41206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AEE4F9CE-8392-4A6D-AA60-6BD05C78746B}"/>
              </a:ext>
            </a:extLst>
          </p:cNvPr>
          <p:cNvCxnSpPr>
            <a:cxnSpLocks/>
          </p:cNvCxnSpPr>
          <p:nvPr/>
        </p:nvCxnSpPr>
        <p:spPr>
          <a:xfrm flipV="1">
            <a:off x="2540507" y="4884420"/>
            <a:ext cx="41206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5170CDF-8512-403A-BB80-4788FAAD5518}"/>
              </a:ext>
            </a:extLst>
          </p:cNvPr>
          <p:cNvCxnSpPr>
            <a:cxnSpLocks/>
            <a:stCxn id="5" idx="0"/>
            <a:endCxn id="47" idx="4"/>
          </p:cNvCxnSpPr>
          <p:nvPr/>
        </p:nvCxnSpPr>
        <p:spPr>
          <a:xfrm flipH="1" flipV="1">
            <a:off x="1257300" y="4884420"/>
            <a:ext cx="446116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6ACD69A-FA1E-4BFC-A785-D19F87752DC2}"/>
              </a:ext>
            </a:extLst>
          </p:cNvPr>
          <p:cNvCxnSpPr>
            <a:cxnSpLocks/>
            <a:stCxn id="9" idx="0"/>
            <a:endCxn id="57" idx="4"/>
          </p:cNvCxnSpPr>
          <p:nvPr/>
        </p:nvCxnSpPr>
        <p:spPr>
          <a:xfrm flipH="1" flipV="1">
            <a:off x="2935084" y="4884420"/>
            <a:ext cx="508225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A9864F03-AC80-4511-9132-14B08C38D698}"/>
              </a:ext>
            </a:extLst>
          </p:cNvPr>
          <p:cNvCxnSpPr>
            <a:cxnSpLocks/>
            <a:stCxn id="11" idx="0"/>
            <a:endCxn id="59" idx="4"/>
          </p:cNvCxnSpPr>
          <p:nvPr/>
        </p:nvCxnSpPr>
        <p:spPr>
          <a:xfrm flipV="1">
            <a:off x="4299064" y="4884420"/>
            <a:ext cx="15152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16E9B07E-9094-468A-A470-228B7A4919F6}"/>
              </a:ext>
            </a:extLst>
          </p:cNvPr>
          <p:cNvCxnSpPr>
            <a:cxnSpLocks/>
            <a:stCxn id="13" idx="0"/>
            <a:endCxn id="61" idx="4"/>
          </p:cNvCxnSpPr>
          <p:nvPr/>
        </p:nvCxnSpPr>
        <p:spPr>
          <a:xfrm flipV="1">
            <a:off x="5164280" y="4884420"/>
            <a:ext cx="498764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ACA9F1D-B690-4627-9EC3-B00B166B0EE3}"/>
              </a:ext>
            </a:extLst>
          </p:cNvPr>
          <p:cNvCxnSpPr>
            <a:cxnSpLocks/>
            <a:stCxn id="15" idx="0"/>
            <a:endCxn id="61" idx="4"/>
          </p:cNvCxnSpPr>
          <p:nvPr/>
        </p:nvCxnSpPr>
        <p:spPr>
          <a:xfrm flipH="1" flipV="1">
            <a:off x="5663044" y="4884420"/>
            <a:ext cx="366452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FA5CAC93-878D-48AD-9699-DAA464518994}"/>
              </a:ext>
            </a:extLst>
          </p:cNvPr>
          <p:cNvCxnSpPr>
            <a:cxnSpLocks/>
            <a:endCxn id="65" idx="4"/>
          </p:cNvCxnSpPr>
          <p:nvPr/>
        </p:nvCxnSpPr>
        <p:spPr>
          <a:xfrm flipV="1">
            <a:off x="6856322" y="4884420"/>
            <a:ext cx="490742" cy="457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2446682F-4E1E-447A-952D-16609E07BB40}"/>
              </a:ext>
            </a:extLst>
          </p:cNvPr>
          <p:cNvCxnSpPr>
            <a:cxnSpLocks/>
            <a:stCxn id="19" idx="0"/>
            <a:endCxn id="65" idx="4"/>
          </p:cNvCxnSpPr>
          <p:nvPr/>
        </p:nvCxnSpPr>
        <p:spPr>
          <a:xfrm flipH="1" flipV="1">
            <a:off x="7347064" y="4884420"/>
            <a:ext cx="412864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12D5D38-DC9A-4562-8961-1A660C78FF71}"/>
              </a:ext>
            </a:extLst>
          </p:cNvPr>
          <p:cNvCxnSpPr>
            <a:cxnSpLocks/>
            <a:stCxn id="21" idx="0"/>
            <a:endCxn id="67" idx="4"/>
          </p:cNvCxnSpPr>
          <p:nvPr/>
        </p:nvCxnSpPr>
        <p:spPr>
          <a:xfrm flipV="1">
            <a:off x="8625144" y="488442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A28CDDEE-73AA-439B-A864-F3AD5B7B80A7}"/>
              </a:ext>
            </a:extLst>
          </p:cNvPr>
          <p:cNvCxnSpPr>
            <a:cxnSpLocks/>
            <a:stCxn id="23" idx="0"/>
            <a:endCxn id="69" idx="4"/>
          </p:cNvCxnSpPr>
          <p:nvPr/>
        </p:nvCxnSpPr>
        <p:spPr>
          <a:xfrm flipV="1">
            <a:off x="9490360" y="4884420"/>
            <a:ext cx="448475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2B32E497-2013-4063-9B3F-4643F95CFB55}"/>
              </a:ext>
            </a:extLst>
          </p:cNvPr>
          <p:cNvCxnSpPr>
            <a:cxnSpLocks/>
            <a:stCxn id="46" idx="0"/>
            <a:endCxn id="69" idx="4"/>
          </p:cNvCxnSpPr>
          <p:nvPr/>
        </p:nvCxnSpPr>
        <p:spPr>
          <a:xfrm flipH="1" flipV="1">
            <a:off x="9938835" y="4884420"/>
            <a:ext cx="416745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CD52C0C-CE8B-4024-B887-86A271B5B31D}"/>
                  </a:ext>
                </a:extLst>
              </p:cNvPr>
              <p:cNvSpPr txBox="1"/>
              <p:nvPr/>
            </p:nvSpPr>
            <p:spPr>
              <a:xfrm>
                <a:off x="34821" y="4211318"/>
                <a:ext cx="1248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CD52C0C-CE8B-4024-B887-86A271B5B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1" y="4211318"/>
                <a:ext cx="1248032" cy="646331"/>
              </a:xfrm>
              <a:prstGeom prst="rect">
                <a:avLst/>
              </a:prstGeom>
              <a:blipFill>
                <a:blip r:embed="rId3"/>
                <a:stretch>
                  <a:fillRect l="-147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333917-368E-43C0-9D11-391C09BCFEDD}"/>
                  </a:ext>
                </a:extLst>
              </p:cNvPr>
              <p:cNvSpPr txBox="1"/>
              <p:nvPr/>
            </p:nvSpPr>
            <p:spPr>
              <a:xfrm>
                <a:off x="712044" y="2942689"/>
                <a:ext cx="1191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333917-368E-43C0-9D11-391C09B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44" y="2942689"/>
                <a:ext cx="1191307" cy="646331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955B18E-C022-482B-B60C-A36377FE8301}"/>
                  </a:ext>
                </a:extLst>
              </p:cNvPr>
              <p:cNvSpPr txBox="1"/>
              <p:nvPr/>
            </p:nvSpPr>
            <p:spPr>
              <a:xfrm>
                <a:off x="2191882" y="2019300"/>
                <a:ext cx="1191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955B18E-C022-482B-B60C-A36377FE8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882" y="2019300"/>
                <a:ext cx="1191307" cy="646331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2938DDC-6604-4962-90BA-DE1887817B50}"/>
                  </a:ext>
                </a:extLst>
              </p:cNvPr>
              <p:cNvSpPr txBox="1"/>
              <p:nvPr/>
            </p:nvSpPr>
            <p:spPr>
              <a:xfrm>
                <a:off x="4838189" y="489190"/>
                <a:ext cx="1191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2938DDC-6604-4962-90BA-DE1887817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189" y="489190"/>
                <a:ext cx="1191307" cy="646331"/>
              </a:xfrm>
              <a:prstGeom prst="rect">
                <a:avLst/>
              </a:prstGeom>
              <a:blipFill>
                <a:blip r:embed="rId6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7A1807C-3317-46D2-9D96-7ADF9E21C737}"/>
              </a:ext>
            </a:extLst>
          </p:cNvPr>
          <p:cNvCxnSpPr>
            <a:cxnSpLocks/>
          </p:cNvCxnSpPr>
          <p:nvPr/>
        </p:nvCxnSpPr>
        <p:spPr>
          <a:xfrm>
            <a:off x="135947" y="4267200"/>
            <a:ext cx="622329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E03ACD6-DAD5-4DC4-A324-C90CC843BC79}"/>
                  </a:ext>
                </a:extLst>
              </p:cNvPr>
              <p:cNvSpPr txBox="1"/>
              <p:nvPr/>
            </p:nvSpPr>
            <p:spPr>
              <a:xfrm>
                <a:off x="60029" y="3857914"/>
                <a:ext cx="830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E03ACD6-DAD5-4DC4-A324-C90CC843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9" y="3857914"/>
                <a:ext cx="830819" cy="369332"/>
              </a:xfrm>
              <a:prstGeom prst="rect">
                <a:avLst/>
              </a:prstGeom>
              <a:blipFill>
                <a:blip r:embed="rId7"/>
                <a:stretch>
                  <a:fillRect l="-220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9864D27-EF1E-4A76-95EA-21C48217DC1E}"/>
                  </a:ext>
                </a:extLst>
              </p:cNvPr>
              <p:cNvSpPr txBox="1"/>
              <p:nvPr/>
            </p:nvSpPr>
            <p:spPr>
              <a:xfrm>
                <a:off x="712044" y="3482272"/>
                <a:ext cx="1280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9864D27-EF1E-4A76-95EA-21C48217D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44" y="3482272"/>
                <a:ext cx="12803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D642B72-D4D7-4E34-941B-927F9FAAB08B}"/>
              </a:ext>
            </a:extLst>
          </p:cNvPr>
          <p:cNvCxnSpPr>
            <a:cxnSpLocks/>
          </p:cNvCxnSpPr>
          <p:nvPr/>
        </p:nvCxnSpPr>
        <p:spPr>
          <a:xfrm>
            <a:off x="838200" y="3286414"/>
            <a:ext cx="622329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F87B64C-737D-4240-B3F9-99A4E08FC7A4}"/>
                  </a:ext>
                </a:extLst>
              </p:cNvPr>
              <p:cNvSpPr txBox="1"/>
              <p:nvPr/>
            </p:nvSpPr>
            <p:spPr>
              <a:xfrm>
                <a:off x="2999185" y="3662094"/>
                <a:ext cx="12678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F87B64C-737D-4240-B3F9-99A4E08FC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185" y="3662094"/>
                <a:ext cx="1267842" cy="646331"/>
              </a:xfrm>
              <a:prstGeom prst="rect">
                <a:avLst/>
              </a:prstGeom>
              <a:blipFill>
                <a:blip r:embed="rId9"/>
                <a:stretch>
                  <a:fillRect l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0903ED1-06D5-47C4-B3E8-2B834188FE8A}"/>
              </a:ext>
            </a:extLst>
          </p:cNvPr>
          <p:cNvCxnSpPr>
            <a:cxnSpLocks/>
          </p:cNvCxnSpPr>
          <p:nvPr/>
        </p:nvCxnSpPr>
        <p:spPr>
          <a:xfrm>
            <a:off x="3068352" y="3723055"/>
            <a:ext cx="622329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F7E0BB0-32E5-4BE4-8033-4A28000B87A1}"/>
                  </a:ext>
                </a:extLst>
              </p:cNvPr>
              <p:cNvSpPr txBox="1"/>
              <p:nvPr/>
            </p:nvSpPr>
            <p:spPr>
              <a:xfrm>
                <a:off x="3040380" y="3321374"/>
                <a:ext cx="976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F7E0BB0-32E5-4BE4-8033-4A28000B8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380" y="3321374"/>
                <a:ext cx="976268" cy="369332"/>
              </a:xfrm>
              <a:prstGeom prst="rect">
                <a:avLst/>
              </a:prstGeom>
              <a:blipFill>
                <a:blip r:embed="rId10"/>
                <a:stretch>
                  <a:fillRect l="-187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BCE724-98CA-4668-96E5-BCB8D14F72C6}"/>
              </a:ext>
            </a:extLst>
          </p:cNvPr>
          <p:cNvGrpSpPr/>
          <p:nvPr/>
        </p:nvGrpSpPr>
        <p:grpSpPr>
          <a:xfrm>
            <a:off x="2983739" y="4884420"/>
            <a:ext cx="362399" cy="426958"/>
            <a:chOff x="2983739" y="4884420"/>
            <a:chExt cx="362399" cy="426958"/>
          </a:xfrm>
        </p:grpSpPr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D2A8CFF9-F65F-45F5-8814-A749EE807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3739" y="4884420"/>
              <a:ext cx="301865" cy="3626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50E2572-53C7-4F9B-A588-91B4AF6A0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7750" y="4957763"/>
              <a:ext cx="288388" cy="35361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88812E7-D512-446A-928E-ADF527F0B5FA}"/>
              </a:ext>
            </a:extLst>
          </p:cNvPr>
          <p:cNvCxnSpPr>
            <a:cxnSpLocks/>
          </p:cNvCxnSpPr>
          <p:nvPr/>
        </p:nvCxnSpPr>
        <p:spPr>
          <a:xfrm>
            <a:off x="2233352" y="2095500"/>
            <a:ext cx="622329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385DF609-FD04-4A61-8D43-6330E1463C3F}"/>
                  </a:ext>
                </a:extLst>
              </p:cNvPr>
              <p:cNvSpPr txBox="1"/>
              <p:nvPr/>
            </p:nvSpPr>
            <p:spPr>
              <a:xfrm>
                <a:off x="2196307" y="1633794"/>
                <a:ext cx="8720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385DF609-FD04-4A61-8D43-6330E146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07" y="1633794"/>
                <a:ext cx="872045" cy="369332"/>
              </a:xfrm>
              <a:prstGeom prst="rect">
                <a:avLst/>
              </a:prstGeom>
              <a:blipFill>
                <a:blip r:embed="rId11"/>
                <a:stretch>
                  <a:fillRect l="-209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>
            <a:extLst>
              <a:ext uri="{FF2B5EF4-FFF2-40B4-BE49-F238E27FC236}">
                <a16:creationId xmlns:a16="http://schemas.microsoft.com/office/drawing/2014/main" id="{0E2B7309-ED71-4A11-A04D-EFC49DEFAC8D}"/>
              </a:ext>
            </a:extLst>
          </p:cNvPr>
          <p:cNvSpPr txBox="1"/>
          <p:nvPr/>
        </p:nvSpPr>
        <p:spPr>
          <a:xfrm>
            <a:off x="6559432" y="714492"/>
            <a:ext cx="55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1_1</a:t>
            </a:r>
            <a:endParaRPr lang="zh-CN" altLang="en-US" sz="1800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8FAB5E2-8BDC-4DF0-A439-8E368390B364}"/>
              </a:ext>
            </a:extLst>
          </p:cNvPr>
          <p:cNvSpPr txBox="1"/>
          <p:nvPr/>
        </p:nvSpPr>
        <p:spPr>
          <a:xfrm>
            <a:off x="3936898" y="2369133"/>
            <a:ext cx="537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sz="1800" b="1" dirty="0"/>
              <a:t>_1</a:t>
            </a:r>
            <a:endParaRPr lang="zh-CN" altLang="en-US" sz="18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F250BB6-22D4-493C-B727-79EB9EB2C7EF}"/>
              </a:ext>
            </a:extLst>
          </p:cNvPr>
          <p:cNvSpPr txBox="1"/>
          <p:nvPr/>
        </p:nvSpPr>
        <p:spPr>
          <a:xfrm>
            <a:off x="9476975" y="2274808"/>
            <a:ext cx="543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sz="1800" b="1" dirty="0"/>
              <a:t>_2</a:t>
            </a:r>
            <a:endParaRPr lang="zh-CN" altLang="en-US" sz="1800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4A07E23-C453-4E42-8E5D-7526FB4ED265}"/>
              </a:ext>
            </a:extLst>
          </p:cNvPr>
          <p:cNvSpPr txBox="1"/>
          <p:nvPr/>
        </p:nvSpPr>
        <p:spPr>
          <a:xfrm>
            <a:off x="2471201" y="3198197"/>
            <a:ext cx="537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3_1</a:t>
            </a:r>
            <a:endParaRPr lang="zh-CN" altLang="en-US" sz="18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2E7D3E5-808C-4A42-8BDC-33591F663854}"/>
              </a:ext>
            </a:extLst>
          </p:cNvPr>
          <p:cNvSpPr txBox="1"/>
          <p:nvPr/>
        </p:nvSpPr>
        <p:spPr>
          <a:xfrm>
            <a:off x="5262512" y="3265854"/>
            <a:ext cx="589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3_2</a:t>
            </a:r>
            <a:endParaRPr lang="zh-CN" altLang="en-US" sz="18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7938B07-B94E-4099-9374-EE7A93B35F19}"/>
              </a:ext>
            </a:extLst>
          </p:cNvPr>
          <p:cNvSpPr txBox="1"/>
          <p:nvPr/>
        </p:nvSpPr>
        <p:spPr>
          <a:xfrm>
            <a:off x="8274023" y="3244334"/>
            <a:ext cx="55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3_3</a:t>
            </a:r>
            <a:endParaRPr lang="zh-CN" altLang="en-US" sz="1800" b="1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D892658-9106-4365-BA83-774BFECD63E0}"/>
              </a:ext>
            </a:extLst>
          </p:cNvPr>
          <p:cNvSpPr txBox="1"/>
          <p:nvPr/>
        </p:nvSpPr>
        <p:spPr>
          <a:xfrm>
            <a:off x="10353324" y="3286414"/>
            <a:ext cx="552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3_4</a:t>
            </a:r>
            <a:endParaRPr lang="zh-CN" alt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7C7A5774-049C-4718-B28C-CD89F9CAFD57}"/>
                  </a:ext>
                </a:extLst>
              </p:cNvPr>
              <p:cNvSpPr txBox="1"/>
              <p:nvPr/>
            </p:nvSpPr>
            <p:spPr>
              <a:xfrm>
                <a:off x="3856072" y="3125569"/>
                <a:ext cx="102246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7C7A5774-049C-4718-B28C-CD89F9CAF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72" y="3125569"/>
                <a:ext cx="1022462" cy="646331"/>
              </a:xfrm>
              <a:prstGeom prst="rect">
                <a:avLst/>
              </a:prstGeom>
              <a:blipFill>
                <a:blip r:embed="rId12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85CC016-D6DF-497F-BB04-42D60B7FB0DC}"/>
                  </a:ext>
                </a:extLst>
              </p:cNvPr>
              <p:cNvSpPr txBox="1"/>
              <p:nvPr/>
            </p:nvSpPr>
            <p:spPr>
              <a:xfrm>
                <a:off x="3250836" y="4229763"/>
                <a:ext cx="102675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85CC016-D6DF-497F-BB04-42D60B7F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36" y="4229763"/>
                <a:ext cx="1026752" cy="646331"/>
              </a:xfrm>
              <a:prstGeom prst="rect">
                <a:avLst/>
              </a:prstGeom>
              <a:blipFill>
                <a:blip r:embed="rId13"/>
                <a:stretch>
                  <a:fillRect l="-1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596DF3A1-DB48-4E40-A56E-8392B2A65AF8}"/>
              </a:ext>
            </a:extLst>
          </p:cNvPr>
          <p:cNvCxnSpPr>
            <a:cxnSpLocks/>
          </p:cNvCxnSpPr>
          <p:nvPr/>
        </p:nvCxnSpPr>
        <p:spPr>
          <a:xfrm>
            <a:off x="4048191" y="3462106"/>
            <a:ext cx="622329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579E264-20DB-4C6E-BC43-74975AF03DBB}"/>
                  </a:ext>
                </a:extLst>
              </p:cNvPr>
              <p:cNvSpPr txBox="1"/>
              <p:nvPr/>
            </p:nvSpPr>
            <p:spPr>
              <a:xfrm>
                <a:off x="3838048" y="3661648"/>
                <a:ext cx="9942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579E264-20DB-4C6E-BC43-74975AF0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48" y="3661648"/>
                <a:ext cx="994292" cy="369332"/>
              </a:xfrm>
              <a:prstGeom prst="rect">
                <a:avLst/>
              </a:prstGeom>
              <a:blipFill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15A38BE-CD61-423B-A278-BC9A05495349}"/>
              </a:ext>
            </a:extLst>
          </p:cNvPr>
          <p:cNvGrpSpPr/>
          <p:nvPr/>
        </p:nvGrpSpPr>
        <p:grpSpPr>
          <a:xfrm>
            <a:off x="5137161" y="3800288"/>
            <a:ext cx="362399" cy="426958"/>
            <a:chOff x="2983739" y="4884420"/>
            <a:chExt cx="362399" cy="426958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14728E7-9447-40A0-AE49-5BC76CA496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3739" y="4884420"/>
              <a:ext cx="301865" cy="3626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76E2C7B-6D3D-4E95-A44A-613EB1A39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7750" y="4957763"/>
              <a:ext cx="288388" cy="35361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D26A1016-6551-434A-AB71-5522C5AE1BD6}"/>
              </a:ext>
            </a:extLst>
          </p:cNvPr>
          <p:cNvCxnSpPr>
            <a:cxnSpLocks/>
          </p:cNvCxnSpPr>
          <p:nvPr/>
        </p:nvCxnSpPr>
        <p:spPr>
          <a:xfrm>
            <a:off x="4952650" y="818090"/>
            <a:ext cx="622329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361A5C54-B487-42BE-A830-5B4DC59E3D00}"/>
                  </a:ext>
                </a:extLst>
              </p:cNvPr>
              <p:cNvSpPr txBox="1"/>
              <p:nvPr/>
            </p:nvSpPr>
            <p:spPr>
              <a:xfrm>
                <a:off x="4878534" y="1068181"/>
                <a:ext cx="1089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361A5C54-B487-42BE-A830-5B4DC59E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34" y="1068181"/>
                <a:ext cx="108931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8152D8B-7D16-40DB-8669-41AA69FB89A5}"/>
                  </a:ext>
                </a:extLst>
              </p:cNvPr>
              <p:cNvSpPr txBox="1"/>
              <p:nvPr/>
            </p:nvSpPr>
            <p:spPr>
              <a:xfrm>
                <a:off x="6859436" y="3178907"/>
                <a:ext cx="86129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8152D8B-7D16-40DB-8669-41AA69FB8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436" y="3178907"/>
                <a:ext cx="861297" cy="646331"/>
              </a:xfrm>
              <a:prstGeom prst="rect">
                <a:avLst/>
              </a:prstGeom>
              <a:blipFill>
                <a:blip r:embed="rId16"/>
                <a:stretch>
                  <a:fillRect l="-2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25B3469-129E-4501-B41D-FE3AFD83766B}"/>
                  </a:ext>
                </a:extLst>
              </p:cNvPr>
              <p:cNvSpPr txBox="1"/>
              <p:nvPr/>
            </p:nvSpPr>
            <p:spPr>
              <a:xfrm>
                <a:off x="7848729" y="2305734"/>
                <a:ext cx="115538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25B3469-129E-4501-B41D-FE3AFD837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729" y="2305734"/>
                <a:ext cx="1155388" cy="646331"/>
              </a:xfrm>
              <a:prstGeom prst="rect">
                <a:avLst/>
              </a:prstGeom>
              <a:blipFill>
                <a:blip r:embed="rId17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1A76384-FB4D-4BE6-860D-80C7557F8016}"/>
                  </a:ext>
                </a:extLst>
              </p:cNvPr>
              <p:cNvSpPr txBox="1"/>
              <p:nvPr/>
            </p:nvSpPr>
            <p:spPr>
              <a:xfrm>
                <a:off x="6238711" y="4162923"/>
                <a:ext cx="8506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1A76384-FB4D-4BE6-860D-80C7557F8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711" y="4162923"/>
                <a:ext cx="850657" cy="646331"/>
              </a:xfrm>
              <a:prstGeom prst="rect">
                <a:avLst/>
              </a:prstGeom>
              <a:blipFill>
                <a:blip r:embed="rId18"/>
                <a:stretch>
                  <a:fillRect l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728D8DC-238A-441B-AB63-9606F1B86210}"/>
              </a:ext>
            </a:extLst>
          </p:cNvPr>
          <p:cNvCxnSpPr>
            <a:cxnSpLocks/>
          </p:cNvCxnSpPr>
          <p:nvPr/>
        </p:nvCxnSpPr>
        <p:spPr>
          <a:xfrm>
            <a:off x="6311416" y="4168138"/>
            <a:ext cx="622329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F15A8D76-B5B7-4317-ACC7-96A47948D7FA}"/>
                  </a:ext>
                </a:extLst>
              </p:cNvPr>
              <p:cNvSpPr txBox="1"/>
              <p:nvPr/>
            </p:nvSpPr>
            <p:spPr>
              <a:xfrm>
                <a:off x="6236986" y="3858373"/>
                <a:ext cx="9322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F15A8D76-B5B7-4317-ACC7-96A47948D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986" y="3858373"/>
                <a:ext cx="932284" cy="369332"/>
              </a:xfrm>
              <a:prstGeom prst="rect">
                <a:avLst/>
              </a:prstGeom>
              <a:blipFill>
                <a:blip r:embed="rId19"/>
                <a:stretch>
                  <a:fillRect l="-1961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ACE22F73-34B8-4C0A-B7D5-D3B3BE9E83F3}"/>
              </a:ext>
            </a:extLst>
          </p:cNvPr>
          <p:cNvCxnSpPr>
            <a:cxnSpLocks/>
          </p:cNvCxnSpPr>
          <p:nvPr/>
        </p:nvCxnSpPr>
        <p:spPr>
          <a:xfrm>
            <a:off x="7869146" y="2385060"/>
            <a:ext cx="622329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FE194E8B-0712-47B8-B511-64ECE4B6E02B}"/>
              </a:ext>
            </a:extLst>
          </p:cNvPr>
          <p:cNvGrpSpPr/>
          <p:nvPr/>
        </p:nvGrpSpPr>
        <p:grpSpPr>
          <a:xfrm>
            <a:off x="7358335" y="4912979"/>
            <a:ext cx="362399" cy="426958"/>
            <a:chOff x="2983739" y="4884420"/>
            <a:chExt cx="362399" cy="426958"/>
          </a:xfrm>
        </p:grpSpPr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B4750BF4-7BDD-4FDD-894C-C467FF89A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3739" y="4884420"/>
              <a:ext cx="301865" cy="3626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9EC31BED-D08E-4947-87D3-A4D2D922B6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7750" y="4957763"/>
              <a:ext cx="288388" cy="35361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A5D814C8-3796-49D3-A4A5-1FD76FC560EE}"/>
                  </a:ext>
                </a:extLst>
              </p:cNvPr>
              <p:cNvSpPr txBox="1"/>
              <p:nvPr/>
            </p:nvSpPr>
            <p:spPr>
              <a:xfrm>
                <a:off x="7869146" y="2011918"/>
                <a:ext cx="8725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A5D814C8-3796-49D3-A4A5-1FD76FC56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46" y="2011918"/>
                <a:ext cx="872572" cy="369332"/>
              </a:xfrm>
              <a:prstGeom prst="rect">
                <a:avLst/>
              </a:prstGeom>
              <a:blipFill>
                <a:blip r:embed="rId20"/>
                <a:stretch>
                  <a:fillRect l="-209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55F727D8-BF6D-4008-8FC3-29941E25741A}"/>
              </a:ext>
            </a:extLst>
          </p:cNvPr>
          <p:cNvGrpSpPr/>
          <p:nvPr/>
        </p:nvGrpSpPr>
        <p:grpSpPr>
          <a:xfrm>
            <a:off x="9236369" y="2804041"/>
            <a:ext cx="362399" cy="426958"/>
            <a:chOff x="2983739" y="4884420"/>
            <a:chExt cx="362399" cy="426958"/>
          </a:xfrm>
        </p:grpSpPr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1B837461-BABE-488D-B56F-09D566C94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3739" y="4884420"/>
              <a:ext cx="301865" cy="3626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AD112595-1EBB-47A5-B4B7-747B38687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7750" y="4957763"/>
              <a:ext cx="288388" cy="35361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297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88" grpId="0"/>
      <p:bldP spid="89" grpId="0"/>
      <p:bldP spid="93" grpId="0"/>
      <p:bldP spid="96" grpId="0"/>
      <p:bldP spid="114" grpId="0"/>
      <p:bldP spid="85" grpId="0"/>
      <p:bldP spid="106" grpId="0"/>
      <p:bldP spid="110" grpId="0"/>
      <p:bldP spid="123" grpId="0"/>
      <p:bldP spid="124" grpId="0"/>
      <p:bldP spid="22" grpId="0"/>
      <p:bldP spid="24" grpId="0"/>
      <p:bldP spid="133" grpId="0"/>
      <p:bldP spid="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DC5C5A-302C-4884-9623-75EEFCD44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8159" cy="32916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01BA2D-2E68-4FDB-A1FA-30CB8EC28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308" y="129412"/>
            <a:ext cx="7024910" cy="21869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04EE7B-BF89-4FA4-9FDA-CFE469905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3493856"/>
            <a:ext cx="10870710" cy="32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8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D83E45D8-7D85-4CB1-8AA0-4183791A5876}"/>
              </a:ext>
            </a:extLst>
          </p:cNvPr>
          <p:cNvGrpSpPr/>
          <p:nvPr/>
        </p:nvGrpSpPr>
        <p:grpSpPr>
          <a:xfrm>
            <a:off x="1988456" y="170543"/>
            <a:ext cx="2619829" cy="1117600"/>
            <a:chOff x="435427" y="228600"/>
            <a:chExt cx="2619829" cy="11176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E069FAB-AD02-4C7B-B093-F170A9B4A23F}"/>
                </a:ext>
              </a:extLst>
            </p:cNvPr>
            <p:cNvSpPr/>
            <p:nvPr/>
          </p:nvSpPr>
          <p:spPr>
            <a:xfrm>
              <a:off x="435427" y="228600"/>
              <a:ext cx="2619829" cy="111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getValue(_, 0, 1)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GhostValue(_, 0, 1)</a:t>
              </a:r>
              <a:endParaRPr lang="zh-CN" altLang="en-US" dirty="0"/>
            </a:p>
          </p:txBody>
        </p:sp>
        <p:sp>
          <p:nvSpPr>
            <p:cNvPr id="70" name="箭头: 下 69">
              <a:extLst>
                <a:ext uri="{FF2B5EF4-FFF2-40B4-BE49-F238E27FC236}">
                  <a16:creationId xmlns:a16="http://schemas.microsoft.com/office/drawing/2014/main" id="{E9C6CE12-6AD4-44C3-A833-F7564E8F46CE}"/>
                </a:ext>
              </a:extLst>
            </p:cNvPr>
            <p:cNvSpPr/>
            <p:nvPr/>
          </p:nvSpPr>
          <p:spPr>
            <a:xfrm>
              <a:off x="1665514" y="667657"/>
              <a:ext cx="159657" cy="23948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884A620-4A70-4DDF-BC69-8E881388E1F2}"/>
              </a:ext>
            </a:extLst>
          </p:cNvPr>
          <p:cNvCxnSpPr/>
          <p:nvPr/>
        </p:nvCxnSpPr>
        <p:spPr>
          <a:xfrm flipH="1">
            <a:off x="3178629" y="2547257"/>
            <a:ext cx="3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31F04DC-DC03-4EEC-9BE7-E6B7DD4D523E}"/>
              </a:ext>
            </a:extLst>
          </p:cNvPr>
          <p:cNvGrpSpPr/>
          <p:nvPr/>
        </p:nvGrpSpPr>
        <p:grpSpPr>
          <a:xfrm>
            <a:off x="1988456" y="2311400"/>
            <a:ext cx="2619829" cy="1117600"/>
            <a:chOff x="435427" y="228600"/>
            <a:chExt cx="2619829" cy="11176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2556B76-876A-4E73-983F-FF87EBD85A69}"/>
                </a:ext>
              </a:extLst>
            </p:cNvPr>
            <p:cNvSpPr/>
            <p:nvPr/>
          </p:nvSpPr>
          <p:spPr>
            <a:xfrm>
              <a:off x="435427" y="228600"/>
              <a:ext cx="2619829" cy="111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getValue(_, 0, 2)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GhostValue(_, 0, 2)</a:t>
              </a:r>
              <a:endParaRPr lang="zh-CN" altLang="en-US" dirty="0"/>
            </a:p>
          </p:txBody>
        </p:sp>
        <p:sp>
          <p:nvSpPr>
            <p:cNvPr id="78" name="箭头: 下 77">
              <a:extLst>
                <a:ext uri="{FF2B5EF4-FFF2-40B4-BE49-F238E27FC236}">
                  <a16:creationId xmlns:a16="http://schemas.microsoft.com/office/drawing/2014/main" id="{C331C2C7-E30F-4A39-8CC1-AAE898180BFB}"/>
                </a:ext>
              </a:extLst>
            </p:cNvPr>
            <p:cNvSpPr/>
            <p:nvPr/>
          </p:nvSpPr>
          <p:spPr>
            <a:xfrm>
              <a:off x="1665514" y="667657"/>
              <a:ext cx="159657" cy="23948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757AB9C-46E1-4498-868F-DAEE46C1232C}"/>
              </a:ext>
            </a:extLst>
          </p:cNvPr>
          <p:cNvCxnSpPr>
            <a:stCxn id="69" idx="2"/>
            <a:endCxn id="77" idx="0"/>
          </p:cNvCxnSpPr>
          <p:nvPr/>
        </p:nvCxnSpPr>
        <p:spPr>
          <a:xfrm>
            <a:off x="3298371" y="1288143"/>
            <a:ext cx="0" cy="102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F202E5D-8476-4369-83A3-F78A31B6854B}"/>
              </a:ext>
            </a:extLst>
          </p:cNvPr>
          <p:cNvCxnSpPr>
            <a:stCxn id="69" idx="2"/>
          </p:cNvCxnSpPr>
          <p:nvPr/>
        </p:nvCxnSpPr>
        <p:spPr>
          <a:xfrm flipH="1">
            <a:off x="921657" y="1288143"/>
            <a:ext cx="2376714" cy="102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BE03F477-6B3C-4919-97AD-3D5C8912C133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298371" y="1288143"/>
            <a:ext cx="2217058" cy="89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2E1E80A7-C846-426A-9B2C-8D5FE920816F}"/>
              </a:ext>
            </a:extLst>
          </p:cNvPr>
          <p:cNvSpPr txBox="1"/>
          <p:nvPr/>
        </p:nvSpPr>
        <p:spPr>
          <a:xfrm>
            <a:off x="94343" y="1288143"/>
            <a:ext cx="249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Ghost1: Actions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324A816-236E-4A7D-9392-CB6BDCA3C6A9}"/>
              </a:ext>
            </a:extLst>
          </p:cNvPr>
          <p:cNvCxnSpPr/>
          <p:nvPr/>
        </p:nvCxnSpPr>
        <p:spPr>
          <a:xfrm flipH="1">
            <a:off x="3178629" y="5050972"/>
            <a:ext cx="3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3468D93-1B05-4CC7-AC9E-434A6448A2C0}"/>
              </a:ext>
            </a:extLst>
          </p:cNvPr>
          <p:cNvGrpSpPr/>
          <p:nvPr/>
        </p:nvGrpSpPr>
        <p:grpSpPr>
          <a:xfrm>
            <a:off x="1988456" y="4421415"/>
            <a:ext cx="2619829" cy="1117600"/>
            <a:chOff x="435427" y="228600"/>
            <a:chExt cx="2619829" cy="1117600"/>
          </a:xfrm>
          <a:solidFill>
            <a:schemeClr val="accent2"/>
          </a:solidFill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B970896-1CA0-435B-9FA4-24D212CFF539}"/>
                </a:ext>
              </a:extLst>
            </p:cNvPr>
            <p:cNvSpPr/>
            <p:nvPr/>
          </p:nvSpPr>
          <p:spPr>
            <a:xfrm>
              <a:off x="435427" y="228600"/>
              <a:ext cx="2619829" cy="11176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getValue(_, 1, 0)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PacmanValue(_, 1)</a:t>
              </a:r>
              <a:endParaRPr lang="zh-CN" altLang="en-US" dirty="0"/>
            </a:p>
          </p:txBody>
        </p:sp>
        <p:sp>
          <p:nvSpPr>
            <p:cNvPr id="91" name="箭头: 下 90">
              <a:extLst>
                <a:ext uri="{FF2B5EF4-FFF2-40B4-BE49-F238E27FC236}">
                  <a16:creationId xmlns:a16="http://schemas.microsoft.com/office/drawing/2014/main" id="{EB96E4D1-F0BD-4C8E-8E86-A87325AC4C73}"/>
                </a:ext>
              </a:extLst>
            </p:cNvPr>
            <p:cNvSpPr/>
            <p:nvPr/>
          </p:nvSpPr>
          <p:spPr>
            <a:xfrm>
              <a:off x="1665514" y="667657"/>
              <a:ext cx="159657" cy="239486"/>
            </a:xfrm>
            <a:prstGeom prst="downArrow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CC45A1BE-7B6C-43C9-BB5E-A6CBD9EA8754}"/>
              </a:ext>
            </a:extLst>
          </p:cNvPr>
          <p:cNvCxnSpPr/>
          <p:nvPr/>
        </p:nvCxnSpPr>
        <p:spPr>
          <a:xfrm>
            <a:off x="3298371" y="3398158"/>
            <a:ext cx="0" cy="102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4DD90F5-A7E5-4A94-9938-70B776268C60}"/>
              </a:ext>
            </a:extLst>
          </p:cNvPr>
          <p:cNvCxnSpPr/>
          <p:nvPr/>
        </p:nvCxnSpPr>
        <p:spPr>
          <a:xfrm flipH="1">
            <a:off x="921657" y="3398158"/>
            <a:ext cx="2376714" cy="102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1BCC50FC-5762-4A3F-9150-07D3486D45B0}"/>
              </a:ext>
            </a:extLst>
          </p:cNvPr>
          <p:cNvCxnSpPr>
            <a:cxnSpLocks/>
          </p:cNvCxnSpPr>
          <p:nvPr/>
        </p:nvCxnSpPr>
        <p:spPr>
          <a:xfrm>
            <a:off x="3298371" y="3398158"/>
            <a:ext cx="2217058" cy="89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34982C68-061C-4C4D-86E4-4C3C7EA80818}"/>
              </a:ext>
            </a:extLst>
          </p:cNvPr>
          <p:cNvSpPr txBox="1"/>
          <p:nvPr/>
        </p:nvSpPr>
        <p:spPr>
          <a:xfrm>
            <a:off x="94343" y="3448121"/>
            <a:ext cx="2318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Ghost2: Actions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4B4EB02-6FF7-4136-8D7A-84EA16856FF4}"/>
              </a:ext>
            </a:extLst>
          </p:cNvPr>
          <p:cNvCxnSpPr/>
          <p:nvPr/>
        </p:nvCxnSpPr>
        <p:spPr>
          <a:xfrm>
            <a:off x="3298371" y="5532664"/>
            <a:ext cx="0" cy="10232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4B7900E-5966-462C-9693-F60CF7CEB601}"/>
              </a:ext>
            </a:extLst>
          </p:cNvPr>
          <p:cNvCxnSpPr/>
          <p:nvPr/>
        </p:nvCxnSpPr>
        <p:spPr>
          <a:xfrm flipH="1">
            <a:off x="921657" y="5532664"/>
            <a:ext cx="2376714" cy="10232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42C9935F-ED04-4006-8718-753465F078AB}"/>
              </a:ext>
            </a:extLst>
          </p:cNvPr>
          <p:cNvCxnSpPr>
            <a:cxnSpLocks/>
          </p:cNvCxnSpPr>
          <p:nvPr/>
        </p:nvCxnSpPr>
        <p:spPr>
          <a:xfrm>
            <a:off x="3298371" y="5532664"/>
            <a:ext cx="2217058" cy="8908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E42A223-5A87-4A27-AE06-B5229BA69585}"/>
              </a:ext>
            </a:extLst>
          </p:cNvPr>
          <p:cNvSpPr txBox="1"/>
          <p:nvPr/>
        </p:nvSpPr>
        <p:spPr>
          <a:xfrm>
            <a:off x="250369" y="5729515"/>
            <a:ext cx="2100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Pacman: Actions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9699CB6-D58E-470A-9C59-E901DD10B7D9}"/>
              </a:ext>
            </a:extLst>
          </p:cNvPr>
          <p:cNvGrpSpPr/>
          <p:nvPr/>
        </p:nvGrpSpPr>
        <p:grpSpPr>
          <a:xfrm>
            <a:off x="8570684" y="170543"/>
            <a:ext cx="2619829" cy="1117600"/>
            <a:chOff x="435427" y="228600"/>
            <a:chExt cx="2619829" cy="111760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B20041E-0EA4-4E42-8FF2-6E45830EB076}"/>
                </a:ext>
              </a:extLst>
            </p:cNvPr>
            <p:cNvSpPr/>
            <p:nvPr/>
          </p:nvSpPr>
          <p:spPr>
            <a:xfrm>
              <a:off x="435427" y="228600"/>
              <a:ext cx="2619829" cy="111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getValue(_, 1, 1)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GhostValue(_, 1, 1)</a:t>
              </a:r>
              <a:endParaRPr lang="zh-CN" altLang="en-US" dirty="0"/>
            </a:p>
          </p:txBody>
        </p:sp>
        <p:sp>
          <p:nvSpPr>
            <p:cNvPr id="106" name="箭头: 下 105">
              <a:extLst>
                <a:ext uri="{FF2B5EF4-FFF2-40B4-BE49-F238E27FC236}">
                  <a16:creationId xmlns:a16="http://schemas.microsoft.com/office/drawing/2014/main" id="{6EC08D67-0079-40C9-B9EA-4C198148564B}"/>
                </a:ext>
              </a:extLst>
            </p:cNvPr>
            <p:cNvSpPr/>
            <p:nvPr/>
          </p:nvSpPr>
          <p:spPr>
            <a:xfrm>
              <a:off x="1665514" y="667657"/>
              <a:ext cx="159657" cy="23948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A0E9307-EF4D-4866-ADB7-359ECED772E9}"/>
              </a:ext>
            </a:extLst>
          </p:cNvPr>
          <p:cNvCxnSpPr/>
          <p:nvPr/>
        </p:nvCxnSpPr>
        <p:spPr>
          <a:xfrm flipH="1">
            <a:off x="9760857" y="2547257"/>
            <a:ext cx="3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D58B5A2-7CB3-4EA2-BBD4-54EFF47B1930}"/>
              </a:ext>
            </a:extLst>
          </p:cNvPr>
          <p:cNvGrpSpPr/>
          <p:nvPr/>
        </p:nvGrpSpPr>
        <p:grpSpPr>
          <a:xfrm>
            <a:off x="8570684" y="2311400"/>
            <a:ext cx="2619829" cy="1117600"/>
            <a:chOff x="435427" y="228600"/>
            <a:chExt cx="2619829" cy="1117600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5A827A2-C12E-4E88-9ED8-F969079A9D8B}"/>
                </a:ext>
              </a:extLst>
            </p:cNvPr>
            <p:cNvSpPr/>
            <p:nvPr/>
          </p:nvSpPr>
          <p:spPr>
            <a:xfrm>
              <a:off x="435427" y="228600"/>
              <a:ext cx="2619829" cy="111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getValue(_, 1, 2)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GhostValue(_, 1, 2)</a:t>
              </a:r>
              <a:endParaRPr lang="zh-CN" altLang="en-US" dirty="0"/>
            </a:p>
          </p:txBody>
        </p:sp>
        <p:sp>
          <p:nvSpPr>
            <p:cNvPr id="110" name="箭头: 下 109">
              <a:extLst>
                <a:ext uri="{FF2B5EF4-FFF2-40B4-BE49-F238E27FC236}">
                  <a16:creationId xmlns:a16="http://schemas.microsoft.com/office/drawing/2014/main" id="{54B9C727-F78B-49F9-BFAB-FF18140C9847}"/>
                </a:ext>
              </a:extLst>
            </p:cNvPr>
            <p:cNvSpPr/>
            <p:nvPr/>
          </p:nvSpPr>
          <p:spPr>
            <a:xfrm>
              <a:off x="1665514" y="667657"/>
              <a:ext cx="159657" cy="23948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0C625DBD-7499-416A-A1B3-6B7B4B20A8A5}"/>
              </a:ext>
            </a:extLst>
          </p:cNvPr>
          <p:cNvCxnSpPr>
            <a:stCxn id="105" idx="2"/>
            <a:endCxn id="109" idx="0"/>
          </p:cNvCxnSpPr>
          <p:nvPr/>
        </p:nvCxnSpPr>
        <p:spPr>
          <a:xfrm>
            <a:off x="9880599" y="1288143"/>
            <a:ext cx="0" cy="102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DDFE95C-447D-433B-9883-F7B0BE53AA61}"/>
              </a:ext>
            </a:extLst>
          </p:cNvPr>
          <p:cNvCxnSpPr>
            <a:stCxn id="105" idx="2"/>
          </p:cNvCxnSpPr>
          <p:nvPr/>
        </p:nvCxnSpPr>
        <p:spPr>
          <a:xfrm flipH="1">
            <a:off x="7503885" y="1288143"/>
            <a:ext cx="2376714" cy="102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C5B7C97-B54E-450C-8D9E-E4B6C79C941A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9880599" y="1288143"/>
            <a:ext cx="2217058" cy="89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09695FD-E637-4567-AF79-464CCDBE260A}"/>
              </a:ext>
            </a:extLst>
          </p:cNvPr>
          <p:cNvSpPr txBox="1"/>
          <p:nvPr/>
        </p:nvSpPr>
        <p:spPr>
          <a:xfrm>
            <a:off x="6676571" y="1288143"/>
            <a:ext cx="249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Ghost1: Actions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9BE3B46E-DEB6-4D4D-9113-8E9770D7B77D}"/>
              </a:ext>
            </a:extLst>
          </p:cNvPr>
          <p:cNvCxnSpPr/>
          <p:nvPr/>
        </p:nvCxnSpPr>
        <p:spPr>
          <a:xfrm flipH="1">
            <a:off x="7743369" y="5071073"/>
            <a:ext cx="39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2B99A0CE-8012-4989-A12A-3028F7577743}"/>
              </a:ext>
            </a:extLst>
          </p:cNvPr>
          <p:cNvSpPr/>
          <p:nvPr/>
        </p:nvSpPr>
        <p:spPr>
          <a:xfrm>
            <a:off x="6553196" y="4441516"/>
            <a:ext cx="2619829" cy="1117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getValue(_, 2, 0)</a:t>
            </a: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91E7FE0F-318D-4E13-9A83-F7026582B91B}"/>
              </a:ext>
            </a:extLst>
          </p:cNvPr>
          <p:cNvCxnSpPr/>
          <p:nvPr/>
        </p:nvCxnSpPr>
        <p:spPr>
          <a:xfrm>
            <a:off x="9880599" y="3398158"/>
            <a:ext cx="0" cy="102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E456E5A4-893B-4934-B4C6-0FCDA6CFF92B}"/>
              </a:ext>
            </a:extLst>
          </p:cNvPr>
          <p:cNvCxnSpPr/>
          <p:nvPr/>
        </p:nvCxnSpPr>
        <p:spPr>
          <a:xfrm flipH="1">
            <a:off x="7503885" y="3398158"/>
            <a:ext cx="2376714" cy="102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F596A7A-C0F3-466C-9B60-A067AA108982}"/>
              </a:ext>
            </a:extLst>
          </p:cNvPr>
          <p:cNvCxnSpPr>
            <a:cxnSpLocks/>
          </p:cNvCxnSpPr>
          <p:nvPr/>
        </p:nvCxnSpPr>
        <p:spPr>
          <a:xfrm>
            <a:off x="9880599" y="3398158"/>
            <a:ext cx="2217058" cy="89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58994B0-430B-458A-9CDA-26F16D5F5E29}"/>
              </a:ext>
            </a:extLst>
          </p:cNvPr>
          <p:cNvSpPr txBox="1"/>
          <p:nvPr/>
        </p:nvSpPr>
        <p:spPr>
          <a:xfrm>
            <a:off x="6676571" y="3448121"/>
            <a:ext cx="2318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Ghost2: Actions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箭头: 下 128">
            <a:extLst>
              <a:ext uri="{FF2B5EF4-FFF2-40B4-BE49-F238E27FC236}">
                <a16:creationId xmlns:a16="http://schemas.microsoft.com/office/drawing/2014/main" id="{C56099D0-BD5C-485E-B865-FF0E35D0C9E2}"/>
              </a:ext>
            </a:extLst>
          </p:cNvPr>
          <p:cNvSpPr/>
          <p:nvPr/>
        </p:nvSpPr>
        <p:spPr>
          <a:xfrm>
            <a:off x="7743369" y="5569857"/>
            <a:ext cx="279403" cy="6295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077E8312-E556-4FFF-949D-45D0D9677C43}"/>
              </a:ext>
            </a:extLst>
          </p:cNvPr>
          <p:cNvSpPr/>
          <p:nvPr/>
        </p:nvSpPr>
        <p:spPr>
          <a:xfrm>
            <a:off x="7324271" y="6207575"/>
            <a:ext cx="1117597" cy="6585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52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320</Words>
  <Application>Microsoft Office PowerPoint</Application>
  <PresentationFormat>宽屏</PresentationFormat>
  <Paragraphs>136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岩</dc:creator>
  <cp:lastModifiedBy>张 岩</cp:lastModifiedBy>
  <cp:revision>168</cp:revision>
  <dcterms:created xsi:type="dcterms:W3CDTF">2020-09-15T00:24:43Z</dcterms:created>
  <dcterms:modified xsi:type="dcterms:W3CDTF">2020-10-15T08:53:35Z</dcterms:modified>
</cp:coreProperties>
</file>