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5" r:id="rId9"/>
    <p:sldId id="266" r:id="rId10"/>
    <p:sldId id="267" r:id="rId11"/>
    <p:sldId id="268" r:id="rId12"/>
    <p:sldId id="273" r:id="rId13"/>
    <p:sldId id="274" r:id="rId14"/>
    <p:sldId id="275" r:id="rId15"/>
    <p:sldId id="276" r:id="rId16"/>
    <p:sldId id="277" r:id="rId17"/>
    <p:sldId id="278" r:id="rId18"/>
    <p:sldId id="279" r:id="rId19"/>
    <p:sldId id="280" r:id="rId20"/>
    <p:sldId id="281" r:id="rId21"/>
  </p:sldIdLst>
  <p:sldSz cx="12192000" cy="6858000"/>
  <p:notesSz cx="6858000" cy="9144000"/>
  <p:custDataLst>
    <p:tags r:id="rId2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85020" autoAdjust="0"/>
  </p:normalViewPr>
  <p:slideViewPr>
    <p:cSldViewPr snapToGrid="0">
      <p:cViewPr varScale="1">
        <p:scale>
          <a:sx n="110" d="100"/>
          <a:sy n="110"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235134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p>
        </p:txBody>
      </p:sp>
      <p:sp>
        <p:nvSpPr>
          <p:cNvPr id="5" name="Platshållare för innehåll 4"/>
          <p:cNvSpPr>
            <a:spLocks noGrp="1"/>
          </p:cNvSpPr>
          <p:nvPr>
            <p:ph idx="1"/>
          </p:nvPr>
        </p:nvSpPr>
        <p:spPr>
          <a:xfrm>
            <a:off x="1120302" y="1815897"/>
            <a:ext cx="10515600" cy="4351338"/>
          </a:xfrm>
        </p:spPr>
        <p:txBody>
          <a:bodyPr/>
          <a:lstStyle/>
          <a:p>
            <a:r>
              <a:rPr lang="sv-SE" dirty="0" smtClean="0"/>
              <a:t>Lukas Varli </a:t>
            </a:r>
            <a:r>
              <a:rPr lang="sv-SE" dirty="0" smtClean="0">
                <a:hlinkClick r:id="rId4"/>
              </a:rPr>
              <a:t>Lukas.varli@hotmail.com</a:t>
            </a:r>
            <a:endParaRPr lang="sv-SE" dirty="0" smtClean="0"/>
          </a:p>
          <a:p>
            <a:r>
              <a:rPr lang="sv-SE" dirty="0" smtClean="0"/>
              <a:t>Peter Yakob </a:t>
            </a:r>
            <a:r>
              <a:rPr lang="sv-SE" dirty="0" smtClean="0">
                <a:hlinkClick r:id="rId5"/>
              </a:rPr>
              <a:t>peteryakobte11@gmail.com</a:t>
            </a:r>
            <a:endParaRPr lang="sv-SE" dirty="0" smtClean="0"/>
          </a:p>
          <a:p>
            <a:r>
              <a:rPr lang="sv-SE" dirty="0" smtClean="0"/>
              <a:t>Emil Rosell </a:t>
            </a:r>
            <a:r>
              <a:rPr lang="sv-SE" dirty="0" smtClean="0">
                <a:hlinkClick r:id="rId6"/>
              </a:rPr>
              <a:t>emil.rosell@outlook.com</a:t>
            </a:r>
            <a:endParaRPr lang="sv-SE" dirty="0" smtClean="0"/>
          </a:p>
          <a:p>
            <a:r>
              <a:rPr lang="sv-SE" dirty="0" smtClean="0"/>
              <a:t>Oscar Törnquist </a:t>
            </a:r>
            <a:r>
              <a:rPr lang="sv-SE" dirty="0" smtClean="0">
                <a:hlinkClick r:id="rId7"/>
              </a:rPr>
              <a:t>tornquist@gmail.com</a:t>
            </a:r>
            <a:endParaRPr lang="sv-SE" dirty="0" smtClean="0"/>
          </a:p>
          <a:p>
            <a:r>
              <a:rPr lang="sv-SE" dirty="0" smtClean="0"/>
              <a:t>Robert Grubesic </a:t>
            </a:r>
            <a:r>
              <a:rPr lang="sv-SE" dirty="0" smtClean="0">
                <a:hlinkClick r:id="rId8"/>
              </a:rPr>
              <a:t>robertgrubesic@hotmail.com</a:t>
            </a:r>
            <a:endParaRPr lang="sv-SE" dirty="0" smtClean="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r>
              <a:rPr lang="sv-SE" dirty="0" smtClean="0"/>
              <a:t>Karaktären kan droppa item under </a:t>
            </a:r>
            <a:r>
              <a:rPr lang="sv-SE" dirty="0" err="1" smtClean="0"/>
              <a:t>combat</a:t>
            </a:r>
            <a:r>
              <a:rPr lang="sv-SE" dirty="0" smtClean="0"/>
              <a:t>.</a:t>
            </a:r>
          </a:p>
          <a:p>
            <a:r>
              <a:rPr lang="sv-SE" dirty="0" smtClean="0"/>
              <a:t>Karaktären kan inte plocka upp item under </a:t>
            </a:r>
            <a:r>
              <a:rPr lang="sv-SE" dirty="0" err="1" smtClean="0"/>
              <a:t>combat</a:t>
            </a:r>
            <a:r>
              <a:rPr lang="sv-SE" dirty="0" smtClean="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 </a:t>
            </a:r>
            <a:r>
              <a:rPr lang="sv-SE" dirty="0" smtClean="0"/>
              <a:t>Debugger intelij</a:t>
            </a:r>
            <a:endParaRPr lang="sv-SE" b="1" dirty="0" smtClean="0"/>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r>
              <a:rPr lang="sv-SE" dirty="0" smtClean="0"/>
              <a:t>Metrics Reloaded</a:t>
            </a:r>
            <a:endParaRPr lang="sv-SE" b="1" dirty="0" smtClean="0"/>
          </a:p>
          <a:p>
            <a:pPr marL="0" lvl="0" indent="0">
              <a:lnSpc>
                <a:spcPct val="100000"/>
              </a:lnSpc>
              <a:spcBef>
                <a:spcPts val="0"/>
              </a:spcBef>
              <a:buNone/>
            </a:pPr>
            <a:r>
              <a:rPr lang="sv-SE" b="1" dirty="0" smtClean="0"/>
              <a:t>Profiler:</a:t>
            </a:r>
            <a:r>
              <a:rPr lang="sv-SE" dirty="0" smtClean="0"/>
              <a:t> Visual VM</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968</Words>
  <Application>Microsoft Macintosh PowerPoint</Application>
  <PresentationFormat>Bredbild</PresentationFormat>
  <Paragraphs>74</Paragraphs>
  <Slides>20</Slides>
  <Notes>20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20</vt:i4>
      </vt:variant>
    </vt:vector>
  </HeadingPairs>
  <TitlesOfParts>
    <vt:vector size="24" baseType="lpstr">
      <vt:lpstr>Calibri</vt:lpstr>
      <vt:lpstr>Calibri Light</vt:lpstr>
      <vt:lpstr>Arial</vt:lpstr>
      <vt:lpstr>Office-tema</vt:lpstr>
      <vt:lpstr>Grupp nr: 1</vt:lpstr>
      <vt:lpstr>Verktyg</vt:lpstr>
      <vt:lpstr>Slutlig design</vt:lpstr>
      <vt:lpstr>TDD-exempel: namn</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54</cp:revision>
  <dcterms:created xsi:type="dcterms:W3CDTF">2016-10-07T07:01:15Z</dcterms:created>
  <dcterms:modified xsi:type="dcterms:W3CDTF">2017-10-20T12:22:45Z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