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89" r:id="rId6"/>
    <p:sldId id="287" r:id="rId7"/>
    <p:sldId id="288" r:id="rId8"/>
    <p:sldId id="283" r:id="rId9"/>
    <p:sldId id="291" r:id="rId10"/>
    <p:sldId id="284" r:id="rId11"/>
    <p:sldId id="290" r:id="rId12"/>
    <p:sldId id="260" r:id="rId13"/>
    <p:sldId id="285" r:id="rId14"/>
    <p:sldId id="286" r:id="rId15"/>
    <p:sldId id="261" r:id="rId16"/>
    <p:sldId id="262" r:id="rId17"/>
    <p:sldId id="265" r:id="rId18"/>
    <p:sldId id="266" r:id="rId19"/>
    <p:sldId id="267" r:id="rId20"/>
    <p:sldId id="268" r:id="rId21"/>
    <p:sldId id="273" r:id="rId22"/>
    <p:sldId id="274" r:id="rId23"/>
    <p:sldId id="275" r:id="rId24"/>
    <p:sldId id="276" r:id="rId25"/>
    <p:sldId id="277" r:id="rId26"/>
    <p:sldId id="278" r:id="rId27"/>
    <p:sldId id="279" r:id="rId28"/>
    <p:sldId id="282" r:id="rId29"/>
    <p:sldId id="280" r:id="rId30"/>
    <p:sldId id="281" r:id="rId31"/>
  </p:sldIdLst>
  <p:sldSz cx="12192000" cy="6858000"/>
  <p:notesSz cx="6858000" cy="9144000"/>
  <p:custDataLst>
    <p:tags r:id="rId33"/>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8"/>
    <p:restoredTop sz="85087" autoAdjust="0"/>
  </p:normalViewPr>
  <p:slideViewPr>
    <p:cSldViewPr snapToGrid="0">
      <p:cViewPr varScale="1">
        <p:scale>
          <a:sx n="105" d="100"/>
          <a:sy n="105" d="100"/>
        </p:scale>
        <p:origin x="22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gs" Target="tags/tag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 Id="rId3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2017-10-22</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‹Nr.›</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805628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61407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138013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1466515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2906159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1515248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2017-10-22</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2017-10-22</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2017-10-22</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2017-10-22</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‹Nr.›</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mailto:Lukas.varli@hotmail.com" TargetMode="External"/><Relationship Id="rId5" Type="http://schemas.openxmlformats.org/officeDocument/2006/relationships/hyperlink" Target="mailto:peteryakobte11@gmail.com" TargetMode="External"/><Relationship Id="rId6" Type="http://schemas.openxmlformats.org/officeDocument/2006/relationships/hyperlink" Target="mailto:emil.rosell@outlook.com" TargetMode="External"/><Relationship Id="rId7" Type="http://schemas.openxmlformats.org/officeDocument/2006/relationships/hyperlink" Target="mailto:tornquist@gmail.com" TargetMode="External"/><Relationship Id="rId8" Type="http://schemas.openxmlformats.org/officeDocument/2006/relationships/hyperlink" Target="mailto:robertgrubesic@hotmail.com" TargetMode="External"/><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tags" Target="../tags/tag11.xml"/><Relationship Id="rId2"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tags" Target="../tags/tag12.xml"/><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9.png"/><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10.png"/><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12.png"/><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5.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5.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5.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tags" Target="../tags/tag9.xml"/><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tags" Target="../tags/tag10.xml"/><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a:hlinkClick r:id="rId7"/>
              </a:rPr>
              <a:t>tornquist@gmail.com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Platshållare för innehåll 7">
            <a:extLst>
              <a:ext uri="{FF2B5EF4-FFF2-40B4-BE49-F238E27FC236}">
                <a16:creationId xmlns:a16="http://schemas.microsoft.com/office/drawing/2014/main" xmlns="" id="{F4151D08-FA9D-4AC1-8C53-E6930877779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505075"/>
            <a:ext cx="5771535" cy="1663802"/>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Platshållare för innehåll 9" descr="En bild som visar skärmbild&#10;&#10;Beskrivning genererad med mycket hög exakthet">
            <a:extLst>
              <a:ext uri="{FF2B5EF4-FFF2-40B4-BE49-F238E27FC236}">
                <a16:creationId xmlns:a16="http://schemas.microsoft.com/office/drawing/2014/main" xmlns="" id="{C928B2DA-6F41-475E-9F6A-C1A7518CAFD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997574" y="2505074"/>
            <a:ext cx="5269497" cy="3738409"/>
          </a:xfrm>
        </p:spPr>
      </p:pic>
    </p:spTree>
    <p:custDataLst>
      <p:tags r:id="rId1"/>
    </p:custDataLst>
    <p:extLst>
      <p:ext uri="{BB962C8B-B14F-4D97-AF65-F5344CB8AC3E}">
        <p14:creationId xmlns:p14="http://schemas.microsoft.com/office/powerpoint/2010/main" val="116157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8" name="Platshållare för innehåll 17" descr="En bild som visar skärmbild&#10;&#10;Beskrivning genererad med hög exakthet">
            <a:extLst>
              <a:ext uri="{FF2B5EF4-FFF2-40B4-BE49-F238E27FC236}">
                <a16:creationId xmlns:a16="http://schemas.microsoft.com/office/drawing/2014/main" xmlns="" id="{CE98ADE7-97A3-46F9-BEDC-A38E54C3E1E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0" y="2697960"/>
            <a:ext cx="5961080" cy="1215279"/>
          </a:xfrm>
        </p:spPr>
      </p:pic>
      <p:pic>
        <p:nvPicPr>
          <p:cNvPr id="22" name="Platshållare för innehåll 21">
            <a:extLst>
              <a:ext uri="{FF2B5EF4-FFF2-40B4-BE49-F238E27FC236}">
                <a16:creationId xmlns:a16="http://schemas.microsoft.com/office/drawing/2014/main" xmlns="" id="{5C3327C6-EFFD-46F1-97F7-D99EDFD25B6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75277" y="2697959"/>
            <a:ext cx="6114149" cy="920311"/>
          </a:xfrm>
        </p:spPr>
      </p:pic>
    </p:spTree>
    <p:custDataLst>
      <p:tags r:id="rId1"/>
    </p:custDataLst>
    <p:extLst>
      <p:ext uri="{BB962C8B-B14F-4D97-AF65-F5344CB8AC3E}">
        <p14:creationId xmlns:p14="http://schemas.microsoft.com/office/powerpoint/2010/main" val="61748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32093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31191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a:t>. När man skapar ett objekt ur </a:t>
            </a:r>
            <a:r>
              <a:rPr lang="sv-SE" dirty="0" err="1"/>
              <a:t>Map</a:t>
            </a:r>
            <a:r>
              <a:rPr lang="sv-SE" dirty="0"/>
              <a:t> klassen anges namnet på vad kartan ska heta samt bredden och höjden. Vi har därför delat upp ekvivalensklasserna i </a:t>
            </a:r>
            <a:r>
              <a:rPr lang="sv-SE" dirty="0" err="1"/>
              <a:t>mapName</a:t>
            </a:r>
            <a:r>
              <a:rPr lang="sv-SE" dirty="0"/>
              <a:t>, </a:t>
            </a:r>
            <a:r>
              <a:rPr lang="sv-SE" dirty="0" err="1"/>
              <a:t>mapHeight</a:t>
            </a:r>
            <a:r>
              <a:rPr lang="sv-SE" dirty="0"/>
              <a:t> och </a:t>
            </a:r>
            <a:r>
              <a:rPr lang="sv-SE" dirty="0" err="1"/>
              <a:t>mapWidth</a:t>
            </a:r>
            <a:r>
              <a:rPr lang="sv-SE" dirty="0"/>
              <a:t>. </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r>
              <a:rPr lang="sv-SE" dirty="0"/>
              <a:t>Karaktären kan droppa item under </a:t>
            </a:r>
            <a:r>
              <a:rPr lang="sv-SE" dirty="0" err="1"/>
              <a:t>combat</a:t>
            </a:r>
            <a:r>
              <a:rPr lang="sv-SE" dirty="0"/>
              <a:t>.</a:t>
            </a:r>
          </a:p>
          <a:p>
            <a:r>
              <a:rPr lang="sv-SE" dirty="0"/>
              <a:t>Karaktären kan inte plocka upp item under </a:t>
            </a:r>
            <a:r>
              <a:rPr lang="sv-SE" dirty="0" err="1"/>
              <a:t>combat</a:t>
            </a:r>
            <a:r>
              <a:rPr lang="sv-SE" dirty="0"/>
              <a:t>.</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a:t>Debugger intelij</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Visual VM</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4" name="Platshållare för innehåll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198608" y="1825625"/>
            <a:ext cx="7794784" cy="4351338"/>
          </a:xfr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
        <p:nvSpPr>
          <p:cNvPr id="2" name="Pil: höger 1">
            <a:extLst>
              <a:ext uri="{FF2B5EF4-FFF2-40B4-BE49-F238E27FC236}">
                <a16:creationId xmlns:a16="http://schemas.microsoft.com/office/drawing/2014/main" xmlns="" id="{5BED2071-56FA-4E12-93ED-D5F1E015E9AB}"/>
              </a:ext>
            </a:extLst>
          </p:cNvPr>
          <p:cNvSpPr/>
          <p:nvPr/>
        </p:nvSpPr>
        <p:spPr>
          <a:xfrm>
            <a:off x="4111750" y="369518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5" name="Pil: höger 4">
            <a:extLst>
              <a:ext uri="{FF2B5EF4-FFF2-40B4-BE49-F238E27FC236}">
                <a16:creationId xmlns:a16="http://schemas.microsoft.com/office/drawing/2014/main" xmlns="" id="{DC33DE33-4EEE-4AAE-971A-9ECC8EEE5EF1}"/>
              </a:ext>
            </a:extLst>
          </p:cNvPr>
          <p:cNvSpPr/>
          <p:nvPr/>
        </p:nvSpPr>
        <p:spPr>
          <a:xfrm>
            <a:off x="4111750" y="621080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6" name="Pil: höger 5">
            <a:extLst>
              <a:ext uri="{FF2B5EF4-FFF2-40B4-BE49-F238E27FC236}">
                <a16:creationId xmlns:a16="http://schemas.microsoft.com/office/drawing/2014/main" xmlns="" id="{079D7526-A6BE-430A-8F83-1E17E1718B8F}"/>
              </a:ext>
            </a:extLst>
          </p:cNvPr>
          <p:cNvSpPr/>
          <p:nvPr/>
        </p:nvSpPr>
        <p:spPr>
          <a:xfrm>
            <a:off x="4051139" y="37072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7" name="Pil: höger 6">
            <a:extLst>
              <a:ext uri="{FF2B5EF4-FFF2-40B4-BE49-F238E27FC236}">
                <a16:creationId xmlns:a16="http://schemas.microsoft.com/office/drawing/2014/main" xmlns="" id="{C612D35E-3946-4792-9C94-3ADB79886997}"/>
              </a:ext>
            </a:extLst>
          </p:cNvPr>
          <p:cNvSpPr/>
          <p:nvPr/>
        </p:nvSpPr>
        <p:spPr>
          <a:xfrm>
            <a:off x="4436090" y="513286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8" name="Pil: höger 7">
            <a:extLst>
              <a:ext uri="{FF2B5EF4-FFF2-40B4-BE49-F238E27FC236}">
                <a16:creationId xmlns:a16="http://schemas.microsoft.com/office/drawing/2014/main" xmlns="" id="{5BD09438-3B93-47E0-BC3B-379F80A1ECA7}"/>
              </a:ext>
            </a:extLst>
          </p:cNvPr>
          <p:cNvSpPr/>
          <p:nvPr/>
        </p:nvSpPr>
        <p:spPr>
          <a:xfrm>
            <a:off x="4436090" y="575563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0" name="Pil: höger 9">
            <a:extLst>
              <a:ext uri="{FF2B5EF4-FFF2-40B4-BE49-F238E27FC236}">
                <a16:creationId xmlns:a16="http://schemas.microsoft.com/office/drawing/2014/main" xmlns="" id="{5E1CDCBD-85A1-479E-827B-CE49B4497796}"/>
              </a:ext>
            </a:extLst>
          </p:cNvPr>
          <p:cNvSpPr/>
          <p:nvPr/>
        </p:nvSpPr>
        <p:spPr>
          <a:xfrm>
            <a:off x="4750598" y="528339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2" name="Pil: höger 11">
            <a:extLst>
              <a:ext uri="{FF2B5EF4-FFF2-40B4-BE49-F238E27FC236}">
                <a16:creationId xmlns:a16="http://schemas.microsoft.com/office/drawing/2014/main" xmlns="" id="{8731D112-5CF6-4435-8FC0-5ABB9AFA1AC7}"/>
              </a:ext>
            </a:extLst>
          </p:cNvPr>
          <p:cNvSpPr/>
          <p:nvPr/>
        </p:nvSpPr>
        <p:spPr>
          <a:xfrm>
            <a:off x="4784887" y="5584437"/>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3" name="Pil: höger 12">
            <a:extLst>
              <a:ext uri="{FF2B5EF4-FFF2-40B4-BE49-F238E27FC236}">
                <a16:creationId xmlns:a16="http://schemas.microsoft.com/office/drawing/2014/main" xmlns="" id="{6353E274-CA98-4BA5-9F0C-F86B0EAE5578}"/>
              </a:ext>
            </a:extLst>
          </p:cNvPr>
          <p:cNvSpPr/>
          <p:nvPr/>
        </p:nvSpPr>
        <p:spPr>
          <a:xfrm>
            <a:off x="5104435" y="5433914"/>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a16="http://schemas.microsoft.com/office/drawing/2014/main" xmlns=""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xmlns=""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a16="http://schemas.microsoft.com/office/drawing/2014/main" xmlns=""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xmlns=""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6430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1463672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9729" y="1280160"/>
            <a:ext cx="6136476" cy="5577840"/>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246204" y="2497148"/>
            <a:ext cx="5183188" cy="1845924"/>
          </a:xfrm>
        </p:spPr>
      </p:pic>
    </p:spTree>
    <p:custDataLst>
      <p:tags r:id="rId1"/>
    </p:custDataLst>
    <p:extLst>
      <p:ext uri="{BB962C8B-B14F-4D97-AF65-F5344CB8AC3E}">
        <p14:creationId xmlns:p14="http://schemas.microsoft.com/office/powerpoint/2010/main" val="25956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91545" y="2449132"/>
            <a:ext cx="5980655" cy="3390836"/>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998594"/>
            <a:ext cx="5183188" cy="697550"/>
          </a:xfrm>
        </p:spPr>
      </p:pic>
    </p:spTree>
    <p:custDataLst>
      <p:tags r:id="rId1"/>
    </p:custDataLst>
    <p:extLst>
      <p:ext uri="{BB962C8B-B14F-4D97-AF65-F5344CB8AC3E}">
        <p14:creationId xmlns:p14="http://schemas.microsoft.com/office/powerpoint/2010/main" val="14722926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1706</TotalTime>
  <Words>1611</Words>
  <Application>Microsoft Macintosh PowerPoint</Application>
  <PresentationFormat>Bredbild</PresentationFormat>
  <Paragraphs>120</Paragraphs>
  <Slides>30</Slides>
  <Notes>29</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30</vt:i4>
      </vt:variant>
    </vt:vector>
  </HeadingPairs>
  <TitlesOfParts>
    <vt:vector size="35" baseType="lpstr">
      <vt:lpstr>Calibri</vt:lpstr>
      <vt:lpstr>Calibri Light</vt:lpstr>
      <vt:lpstr>Courier New</vt:lpstr>
      <vt:lpstr>Arial</vt:lpstr>
      <vt:lpstr>Office-tema</vt:lpstr>
      <vt:lpstr>Grupp nr: 1</vt:lpstr>
      <vt:lpstr>Verktyg</vt:lpstr>
      <vt:lpstr>Slutlig design</vt:lpstr>
      <vt:lpstr>TDD-exempel: Lukas</vt:lpstr>
      <vt:lpstr>TDD-exempel: Lukas</vt:lpstr>
      <vt:lpstr>TDD-exempel: Emil</vt:lpstr>
      <vt:lpstr>TDD-exempel: Robert</vt:lpstr>
      <vt:lpstr>TDD-exempel: Oscar</vt:lpstr>
      <vt:lpstr>TDD-exempel: Oscar</vt:lpstr>
      <vt:lpstr>TDD-exempel: Peter</vt:lpstr>
      <vt:lpstr>TDD-exempel: Peter</vt:lpstr>
      <vt:lpstr>TDD erfarenheter</vt:lpstr>
      <vt:lpstr>TDD erfarenheter</vt:lpstr>
      <vt:lpstr>TDD erfarenheter</vt:lpstr>
      <vt:lpstr>Testfallsdesign ekvivalensklasser</vt:lpstr>
      <vt:lpstr>PowerPoint-presentation</vt:lpstr>
      <vt:lpstr>Tillståndsmaskiner</vt:lpstr>
      <vt:lpstr>Tillståndsmaskinen</vt:lpstr>
      <vt:lpstr>Testfall</vt:lpstr>
      <vt:lpstr>Testmatris</vt:lpstr>
      <vt:lpstr>Granskning</vt:lpstr>
      <vt:lpstr>Granskningsrapport</vt:lpstr>
      <vt:lpstr>Erfarenheter av granskning</vt:lpstr>
      <vt:lpstr>Kodkritiksystem</vt:lpstr>
      <vt:lpstr>Statiska mått</vt:lpstr>
      <vt:lpstr>Täckningsgrad</vt:lpstr>
      <vt:lpstr>Profiler</vt:lpstr>
      <vt:lpstr>Byggscript före</vt:lpstr>
      <vt:lpstr>Byggscript slutliga</vt:lpstr>
      <vt:lpstr>Övrigt</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Oscar Törnquist</cp:lastModifiedBy>
  <cp:revision>64</cp:revision>
  <dcterms:created xsi:type="dcterms:W3CDTF">2016-10-07T07:01:15Z</dcterms:created>
  <dcterms:modified xsi:type="dcterms:W3CDTF">2017-10-22T19:10:15Z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