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87" r:id="rId6"/>
    <p:sldId id="288" r:id="rId7"/>
    <p:sldId id="283" r:id="rId8"/>
    <p:sldId id="284" r:id="rId9"/>
    <p:sldId id="260" r:id="rId10"/>
    <p:sldId id="285" r:id="rId11"/>
    <p:sldId id="286" r:id="rId12"/>
    <p:sldId id="261" r:id="rId13"/>
    <p:sldId id="262" r:id="rId14"/>
    <p:sldId id="265" r:id="rId15"/>
    <p:sldId id="266" r:id="rId16"/>
    <p:sldId id="267" r:id="rId17"/>
    <p:sldId id="268" r:id="rId18"/>
    <p:sldId id="273" r:id="rId19"/>
    <p:sldId id="274" r:id="rId20"/>
    <p:sldId id="275" r:id="rId21"/>
    <p:sldId id="276" r:id="rId22"/>
    <p:sldId id="277" r:id="rId23"/>
    <p:sldId id="278" r:id="rId24"/>
    <p:sldId id="279" r:id="rId25"/>
    <p:sldId id="282" r:id="rId26"/>
    <p:sldId id="280" r:id="rId27"/>
    <p:sldId id="281" r:id="rId28"/>
  </p:sldIdLst>
  <p:sldSz cx="12192000" cy="6858000"/>
  <p:notesSz cx="6858000" cy="9144000"/>
  <p:custDataLst>
    <p:tags r:id="rId3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5020" autoAdjust="0"/>
  </p:normalViewPr>
  <p:slideViewPr>
    <p:cSldViewPr snapToGrid="0">
      <p:cViewPr varScale="1">
        <p:scale>
          <a:sx n="73" d="100"/>
          <a:sy n="73"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13801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46651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160569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3209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31191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r>
              <a:rPr lang="sv-SE" dirty="0"/>
              <a:t>Karaktären kan droppa item under </a:t>
            </a:r>
            <a:r>
              <a:rPr lang="sv-SE" dirty="0" err="1"/>
              <a:t>combat</a:t>
            </a:r>
            <a:r>
              <a:rPr lang="sv-SE" dirty="0"/>
              <a:t>.</a:t>
            </a:r>
          </a:p>
          <a:p>
            <a:r>
              <a:rPr lang="sv-SE" dirty="0"/>
              <a:t>Karaktären kan inte plocka upp item under </a:t>
            </a:r>
            <a:r>
              <a:rPr lang="sv-SE" dirty="0" err="1"/>
              <a:t>combat</a:t>
            </a:r>
            <a:r>
              <a:rPr lang="sv-SE" dirty="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latshållare för innehåll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6430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46367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2595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16157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1650</TotalTime>
  <Words>1383</Words>
  <Application>Microsoft Office PowerPoint</Application>
  <PresentationFormat>Bredbild</PresentationFormat>
  <Paragraphs>101</Paragraphs>
  <Slides>27</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27</vt:i4>
      </vt:variant>
    </vt:vector>
  </HeadingPairs>
  <TitlesOfParts>
    <vt:vector size="31" baseType="lpstr">
      <vt:lpstr>Arial</vt:lpstr>
      <vt:lpstr>Calibri</vt:lpstr>
      <vt:lpstr>Calibri Light</vt:lpstr>
      <vt:lpstr>Office-tema</vt:lpstr>
      <vt:lpstr>Grupp nr: 1</vt:lpstr>
      <vt:lpstr>Verktyg</vt:lpstr>
      <vt:lpstr>Slutlig design</vt:lpstr>
      <vt:lpstr>TDD-exempel: Lukas</vt:lpstr>
      <vt:lpstr>TDD-exempel: Emil</vt:lpstr>
      <vt:lpstr>TDD-exempel: Robert</vt:lpstr>
      <vt:lpstr>TDD-exempel: Oscar</vt:lpstr>
      <vt:lpstr>TDD-exempel: Peter</vt:lpstr>
      <vt:lpstr>TDD erfarenheter</vt:lpstr>
      <vt:lpstr>TDD erfarenheter</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 före</vt:lpstr>
      <vt:lpstr>Byggscript slutliga</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Lukas Varli</cp:lastModifiedBy>
  <cp:revision>56</cp:revision>
  <dcterms:created xsi:type="dcterms:W3CDTF">2016-10-07T07:01:15Z</dcterms:created>
  <dcterms:modified xsi:type="dcterms:W3CDTF">2017-10-20T13:04:42Z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