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9" r:id="rId6"/>
    <p:sldId id="287" r:id="rId7"/>
    <p:sldId id="288" r:id="rId8"/>
    <p:sldId id="283" r:id="rId9"/>
    <p:sldId id="284" r:id="rId10"/>
    <p:sldId id="290" r:id="rId11"/>
    <p:sldId id="260" r:id="rId12"/>
    <p:sldId id="285" r:id="rId13"/>
    <p:sldId id="286" r:id="rId14"/>
    <p:sldId id="261" r:id="rId15"/>
    <p:sldId id="262" r:id="rId16"/>
    <p:sldId id="265" r:id="rId17"/>
    <p:sldId id="266" r:id="rId18"/>
    <p:sldId id="267" r:id="rId19"/>
    <p:sldId id="268" r:id="rId20"/>
    <p:sldId id="273" r:id="rId21"/>
    <p:sldId id="274" r:id="rId22"/>
    <p:sldId id="275" r:id="rId23"/>
    <p:sldId id="276" r:id="rId24"/>
    <p:sldId id="277" r:id="rId25"/>
    <p:sldId id="278" r:id="rId26"/>
    <p:sldId id="279" r:id="rId27"/>
    <p:sldId id="282" r:id="rId28"/>
    <p:sldId id="280" r:id="rId29"/>
    <p:sldId id="281" r:id="rId30"/>
  </p:sldIdLst>
  <p:sldSz cx="12192000" cy="6858000"/>
  <p:notesSz cx="6858000" cy="9144000"/>
  <p:custDataLst>
    <p:tags r:id="rId32"/>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85020" autoAdjust="0"/>
  </p:normalViewPr>
  <p:slideViewPr>
    <p:cSldViewPr snapToGrid="0">
      <p:cViewPr varScale="1">
        <p:scale>
          <a:sx n="97" d="100"/>
          <a:sy n="97" d="100"/>
        </p:scale>
        <p:origin x="11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61407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faser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0562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2017-10-22</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2017-10-22</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2017-10-22</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2017-10-22</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2017-10-22</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2017-10-22</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8" name="Platshållare för innehåll 17" descr="En bild som visar skärmbild&#10;&#10;Beskrivning genererad med hög exakthet">
            <a:extLst>
              <a:ext uri="{FF2B5EF4-FFF2-40B4-BE49-F238E27FC236}">
                <a16:creationId xmlns:a16="http://schemas.microsoft.com/office/drawing/2014/main" id="{CE98ADE7-97A3-46F9-BEDC-A38E54C3E1E8}"/>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0" y="2697960"/>
            <a:ext cx="5961080" cy="1215279"/>
          </a:xfrm>
        </p:spPr>
      </p:pic>
      <p:pic>
        <p:nvPicPr>
          <p:cNvPr id="22" name="Platshållare för innehåll 21">
            <a:extLst>
              <a:ext uri="{FF2B5EF4-FFF2-40B4-BE49-F238E27FC236}">
                <a16:creationId xmlns:a16="http://schemas.microsoft.com/office/drawing/2014/main" id="{5C3327C6-EFFD-46F1-97F7-D99EDFD25B6E}"/>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5975277" y="2697959"/>
            <a:ext cx="6114149" cy="920311"/>
          </a:xfrm>
        </p:spPr>
      </p:pic>
    </p:spTree>
    <p:custDataLst>
      <p:tags r:id="rId1"/>
    </p:custDataLst>
    <p:extLst>
      <p:ext uri="{BB962C8B-B14F-4D97-AF65-F5344CB8AC3E}">
        <p14:creationId xmlns:p14="http://schemas.microsoft.com/office/powerpoint/2010/main" val="61748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
        <p:nvSpPr>
          <p:cNvPr id="2" name="Pil: höger 1">
            <a:extLst>
              <a:ext uri="{FF2B5EF4-FFF2-40B4-BE49-F238E27FC236}">
                <a16:creationId xmlns:a16="http://schemas.microsoft.com/office/drawing/2014/main" id="{5BED2071-56FA-4E12-93ED-D5F1E015E9AB}"/>
              </a:ext>
            </a:extLst>
          </p:cNvPr>
          <p:cNvSpPr/>
          <p:nvPr/>
        </p:nvSpPr>
        <p:spPr>
          <a:xfrm>
            <a:off x="4111750" y="369518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5" name="Pil: höger 4">
            <a:extLst>
              <a:ext uri="{FF2B5EF4-FFF2-40B4-BE49-F238E27FC236}">
                <a16:creationId xmlns:a16="http://schemas.microsoft.com/office/drawing/2014/main" id="{DC33DE33-4EEE-4AAE-971A-9ECC8EEE5EF1}"/>
              </a:ext>
            </a:extLst>
          </p:cNvPr>
          <p:cNvSpPr/>
          <p:nvPr/>
        </p:nvSpPr>
        <p:spPr>
          <a:xfrm>
            <a:off x="4111750" y="621080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79D7526-A6BE-430A-8F83-1E17E1718B8F}"/>
              </a:ext>
            </a:extLst>
          </p:cNvPr>
          <p:cNvSpPr/>
          <p:nvPr/>
        </p:nvSpPr>
        <p:spPr>
          <a:xfrm>
            <a:off x="4051139" y="37072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7" name="Pil: höger 6">
            <a:extLst>
              <a:ext uri="{FF2B5EF4-FFF2-40B4-BE49-F238E27FC236}">
                <a16:creationId xmlns:a16="http://schemas.microsoft.com/office/drawing/2014/main" id="{C612D35E-3946-4792-9C94-3ADB79886997}"/>
              </a:ext>
            </a:extLst>
          </p:cNvPr>
          <p:cNvSpPr/>
          <p:nvPr/>
        </p:nvSpPr>
        <p:spPr>
          <a:xfrm>
            <a:off x="4436090" y="5132868"/>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5BD09438-3B93-47E0-BC3B-379F80A1ECA7}"/>
              </a:ext>
            </a:extLst>
          </p:cNvPr>
          <p:cNvSpPr/>
          <p:nvPr/>
        </p:nvSpPr>
        <p:spPr>
          <a:xfrm>
            <a:off x="4436090" y="5755635"/>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5E1CDCBD-85A1-479E-827B-CE49B4497796}"/>
              </a:ext>
            </a:extLst>
          </p:cNvPr>
          <p:cNvSpPr/>
          <p:nvPr/>
        </p:nvSpPr>
        <p:spPr>
          <a:xfrm>
            <a:off x="4750598" y="5283391"/>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2" name="Pil: höger 11">
            <a:extLst>
              <a:ext uri="{FF2B5EF4-FFF2-40B4-BE49-F238E27FC236}">
                <a16:creationId xmlns:a16="http://schemas.microsoft.com/office/drawing/2014/main" id="{8731D112-5CF6-4435-8FC0-5ABB9AFA1AC7}"/>
              </a:ext>
            </a:extLst>
          </p:cNvPr>
          <p:cNvSpPr/>
          <p:nvPr/>
        </p:nvSpPr>
        <p:spPr>
          <a:xfrm>
            <a:off x="4784887" y="5584437"/>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
        <p:nvSpPr>
          <p:cNvPr id="13" name="Pil: höger 12">
            <a:extLst>
              <a:ext uri="{FF2B5EF4-FFF2-40B4-BE49-F238E27FC236}">
                <a16:creationId xmlns:a16="http://schemas.microsoft.com/office/drawing/2014/main" id="{6353E274-CA98-4BA5-9F0C-F86B0EAE5578}"/>
              </a:ext>
            </a:extLst>
          </p:cNvPr>
          <p:cNvSpPr/>
          <p:nvPr/>
        </p:nvSpPr>
        <p:spPr>
          <a:xfrm>
            <a:off x="5104435" y="5433914"/>
            <a:ext cx="629016" cy="129848"/>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a:xfrm>
            <a:off x="839788" y="1226181"/>
            <a:ext cx="5157787" cy="823912"/>
          </a:xfrm>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90B7AF8-02CC-4EF9-A9A5-59849FC5BA99}"/>
              </a:ext>
            </a:extLst>
          </p:cNvPr>
          <p:cNvSpPr>
            <a:spLocks noGrp="1" noChangeArrowheads="1"/>
          </p:cNvSpPr>
          <p:nvPr>
            <p:ph sz="half" idx="2"/>
          </p:nvPr>
        </p:nvSpPr>
        <p:spPr bwMode="auto">
          <a:xfrm>
            <a:off x="556009" y="1949031"/>
            <a:ext cx="5441566" cy="47089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int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testResetPositionX</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20.0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mainCharacter.getXPos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dirty="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public </a:t>
            </a:r>
            <a:r>
              <a:rPr kumimoji="0" lang="sv-SE" altLang="sv-SE" sz="1000"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void</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FFC66D"/>
                </a:solidFill>
                <a:effectLst/>
                <a:latin typeface="Courier New" panose="02070309020205020404" pitchFamily="49" charset="0"/>
                <a:cs typeface="Courier New" panose="02070309020205020404" pitchFamily="49" charset="0"/>
              </a:rPr>
              <a:t>testResetPositionY</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mainCharacter.moveRight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mainCharacter.moveDown</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mainCharacter.hpCounter</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mainCharacter.getCurrentHp</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10.0</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mainCharacter.getYPos</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0.1</a:t>
            </a:r>
            <a:r>
              <a:rPr kumimoji="0" lang="sv-SE" altLang="sv-SE" sz="1000"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3199D4B4-952F-47D5-A8B5-DFCEF934D87B}"/>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testIsInCombatAfterFight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character.getIsInCombat())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testExperienceAfterFight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59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Platshållare för innehåll 7">
            <a:extLst>
              <a:ext uri="{FF2B5EF4-FFF2-40B4-BE49-F238E27FC236}">
                <a16:creationId xmlns:a16="http://schemas.microsoft.com/office/drawing/2014/main" id="{F4151D08-FA9D-4AC1-8C53-E6930877779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0" y="2505075"/>
            <a:ext cx="5771535" cy="1663802"/>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Platshållare för innehåll 9" descr="En bild som visar skärmbild&#10;&#10;Beskrivning genererad med mycket hög exakthet">
            <a:extLst>
              <a:ext uri="{FF2B5EF4-FFF2-40B4-BE49-F238E27FC236}">
                <a16:creationId xmlns:a16="http://schemas.microsoft.com/office/drawing/2014/main" id="{C928B2DA-6F41-475E-9F6A-C1A7518CAFD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997574" y="2505074"/>
            <a:ext cx="5269497" cy="3738409"/>
          </a:xfrm>
        </p:spPr>
      </p:pic>
    </p:spTree>
    <p:custDataLst>
      <p:tags r:id="rId1"/>
    </p:custDataLst>
    <p:extLst>
      <p:ext uri="{BB962C8B-B14F-4D97-AF65-F5344CB8AC3E}">
        <p14:creationId xmlns:p14="http://schemas.microsoft.com/office/powerpoint/2010/main" val="1161572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1559</Words>
  <Application>Microsoft Office PowerPoint</Application>
  <PresentationFormat>Bredbild</PresentationFormat>
  <Paragraphs>115</Paragraphs>
  <Slides>29</Slides>
  <Notes>28</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29</vt:i4>
      </vt:variant>
    </vt:vector>
  </HeadingPairs>
  <TitlesOfParts>
    <vt:vector size="34"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Robert</vt:lpstr>
      <vt:lpstr>TDD-exempel: Oscar</vt:lpstr>
      <vt:lpstr>TDD-exempel: Peter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Peter Yakob</cp:lastModifiedBy>
  <cp:revision>62</cp:revision>
  <dcterms:created xsi:type="dcterms:W3CDTF">2016-10-07T07:01:15Z</dcterms:created>
  <dcterms:modified xsi:type="dcterms:W3CDTF">2017-10-22T11:12:29Z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