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85023" autoAdjust="0"/>
  </p:normalViewPr>
  <p:slideViewPr>
    <p:cSldViewPr snapToGrid="0">
      <p:cViewPr varScale="1">
        <p:scale>
          <a:sx n="110" d="100"/>
          <a:sy n="110" d="100"/>
        </p:scale>
        <p:origin x="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2017-10-19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2017-10-19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2017-10-19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2017-10-19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2017-10-19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2017-10-19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2017-10-19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2017-10-19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2017-10-19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2017-10-19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2017-10-19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2017-10-19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2017-10-19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a:t>1</a:t>
            </a:r>
            <a:endParaRPr lang="sv-SE" dirty="0"/>
          </a:p>
        </p:txBody>
      </p:sp>
      <p:sp>
        <p:nvSpPr>
          <p:cNvPr id="5" name="Platshållare för innehåll 4"/>
          <p:cNvSpPr>
            <a:spLocks noGrp="1"/>
          </p:cNvSpPr>
          <p:nvPr>
            <p:ph idx="1"/>
          </p:nvPr>
        </p:nvSpPr>
        <p:spPr/>
        <p:txBody>
          <a:bodyPr/>
          <a:lstStyle/>
          <a:p>
            <a:r>
              <a:rPr lang="sv-SE" dirty="0" smtClean="0"/>
              <a:t>Namn och e-post till samtliga gruppmedlemmar</a:t>
            </a:r>
            <a:endParaRPr lang="sv-SE" dirty="0"/>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smtClean="0">
                <a:ln w="0"/>
                <a:solidFill>
                  <a:schemeClr val="tx1"/>
                </a:solidFill>
                <a:effectLst>
                  <a:outerShdw blurRad="38100" dist="19050" dir="2700000" algn="tl" rotWithShape="0">
                    <a:schemeClr val="dk1">
                      <a:alpha val="40000"/>
                    </a:schemeClr>
                  </a:outerShdw>
                </a:effectLst>
              </a:rPr>
              <a:t>OBS! Lämnas in i PDF-format</a:t>
            </a:r>
            <a:endParaRPr lang="sv-SE"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Versionshanteringssystem:</a:t>
            </a:r>
            <a:r>
              <a:rPr lang="sv-SE" dirty="0" smtClean="0"/>
              <a:t> </a:t>
            </a:r>
            <a:r>
              <a:rPr lang="sv-SE" dirty="0" err="1" smtClean="0"/>
              <a:t>GitHub</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Byggscript:</a:t>
            </a:r>
            <a:r>
              <a:rPr lang="sv-SE" dirty="0" smtClean="0"/>
              <a:t> </a:t>
            </a:r>
            <a:r>
              <a:rPr lang="sv-SE" dirty="0" err="1" smtClean="0"/>
              <a:t>Ant</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Enhetsramverk:</a:t>
            </a:r>
            <a:r>
              <a:rPr lang="sv-SE" dirty="0" smtClean="0"/>
              <a:t> </a:t>
            </a:r>
            <a:r>
              <a:rPr lang="sv-SE" dirty="0" err="1" smtClean="0"/>
              <a:t>Junit</a:t>
            </a:r>
            <a:r>
              <a:rPr lang="sv-SE" dirty="0" smtClean="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Kodkritiksystem:</a:t>
            </a:r>
            <a:endParaRPr lang="sv-SE" b="1" dirty="0" smtClean="0"/>
          </a:p>
          <a:p>
            <a:pPr marL="0" lvl="0" indent="0">
              <a:lnSpc>
                <a:spcPct val="100000"/>
              </a:lnSpc>
              <a:spcBef>
                <a:spcPts val="0"/>
              </a:spcBef>
              <a:buNone/>
            </a:pPr>
            <a:r>
              <a:rPr lang="sv-SE" b="1" dirty="0" smtClean="0"/>
              <a:t>Täckningsgrad: </a:t>
            </a:r>
            <a:r>
              <a:rPr lang="en-US" dirty="0"/>
              <a:t>IntelliJ IDEA code coverage runner</a:t>
            </a:r>
            <a:r>
              <a:rPr lang="sv-SE" dirty="0"/>
              <a:t> </a:t>
            </a:r>
            <a:endParaRPr lang="sv-SE" dirty="0" smtClean="0"/>
          </a:p>
          <a:p>
            <a:pPr marL="0" lvl="0" indent="0">
              <a:lnSpc>
                <a:spcPct val="100000"/>
              </a:lnSpc>
              <a:spcBef>
                <a:spcPts val="0"/>
              </a:spcBef>
              <a:buNone/>
            </a:pPr>
            <a:r>
              <a:rPr lang="sv-SE" b="1" dirty="0" smtClean="0"/>
              <a:t>Statiska mått: </a:t>
            </a:r>
          </a:p>
          <a:p>
            <a:pPr marL="0" lvl="0" indent="0">
              <a:lnSpc>
                <a:spcPct val="100000"/>
              </a:lnSpc>
              <a:spcBef>
                <a:spcPts val="0"/>
              </a:spcBef>
              <a:buNone/>
            </a:pPr>
            <a:r>
              <a:rPr lang="sv-SE" b="1" dirty="0" smtClean="0"/>
              <a:t>Profiler:</a:t>
            </a:r>
            <a:r>
              <a:rPr lang="sv-SE" dirty="0" smtClean="0"/>
              <a:t>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r>
              <a:rPr lang="sv-SE" dirty="0" smtClean="0"/>
              <a:t>Vi har valt att tillämpa ekvivalensklassuppdelning på klassen </a:t>
            </a:r>
            <a:r>
              <a:rPr lang="sv-SE" dirty="0" err="1" smtClean="0"/>
              <a:t>Map</a:t>
            </a:r>
            <a:r>
              <a:rPr lang="sv-SE" dirty="0" smtClean="0"/>
              <a:t>. När man skapar ett objekt ur </a:t>
            </a:r>
            <a:r>
              <a:rPr lang="sv-SE" dirty="0" err="1" smtClean="0"/>
              <a:t>Map</a:t>
            </a:r>
            <a:r>
              <a:rPr lang="sv-SE" dirty="0" smtClean="0"/>
              <a:t> klassen anges namnet på vad kartan ska heta samt bredden och höjden.</a:t>
            </a:r>
            <a:r>
              <a:rPr lang="sv-SE" dirty="0" smtClean="0"/>
              <a:t> Vi har därför delat upp ekvivalensklasserna i </a:t>
            </a:r>
            <a:r>
              <a:rPr lang="sv-SE" dirty="0" err="1" smtClean="0"/>
              <a:t>mapName</a:t>
            </a:r>
            <a:r>
              <a:rPr lang="sv-SE" dirty="0" smtClean="0"/>
              <a:t>, </a:t>
            </a:r>
            <a:r>
              <a:rPr lang="sv-SE" dirty="0" err="1" smtClean="0"/>
              <a:t>mapHeight</a:t>
            </a:r>
            <a:r>
              <a:rPr lang="sv-SE" dirty="0" smtClean="0"/>
              <a:t> och </a:t>
            </a:r>
            <a:r>
              <a:rPr lang="sv-SE" dirty="0" err="1" smtClean="0"/>
              <a:t>mapWidth</a:t>
            </a:r>
            <a:r>
              <a:rPr lang="sv-SE" dirty="0" smtClean="0"/>
              <a:t>. </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1096</Words>
  <Application>Microsoft Macintosh PowerPoint</Application>
  <PresentationFormat>Bredbild</PresentationFormat>
  <Paragraphs>87</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Calibri</vt:lpstr>
      <vt:lpstr>Calibri Light</vt:lpstr>
      <vt:lpstr>Arial</vt:lpstr>
      <vt:lpstr>Office-tema</vt:lpstr>
      <vt:lpstr>Grupp nr: 1</vt:lpstr>
      <vt:lpstr>Verktyg</vt:lpstr>
      <vt:lpstr>Slutlig design</vt:lpstr>
      <vt:lpstr>TDD-exempel: namn</vt:lpstr>
      <vt:lpstr>TDD erfarenheter</vt:lpstr>
      <vt:lpstr>Testfallsdesign ekvivalensklasser</vt:lpstr>
      <vt:lpstr>PowerPoint-presentation</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49</cp:revision>
  <dcterms:created xsi:type="dcterms:W3CDTF">2016-10-07T07:01:15Z</dcterms:created>
  <dcterms:modified xsi:type="dcterms:W3CDTF">2017-10-20T08:37:59Z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