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61" r:id="rId15"/>
    <p:sldId id="262" r:id="rId16"/>
    <p:sldId id="265" r:id="rId17"/>
    <p:sldId id="266" r:id="rId18"/>
    <p:sldId id="267" r:id="rId19"/>
    <p:sldId id="293" r:id="rId20"/>
    <p:sldId id="273" r:id="rId21"/>
    <p:sldId id="274" r:id="rId22"/>
    <p:sldId id="295" r:id="rId23"/>
    <p:sldId id="275" r:id="rId24"/>
    <p:sldId id="276" r:id="rId25"/>
    <p:sldId id="277" r:id="rId26"/>
    <p:sldId id="278" r:id="rId27"/>
    <p:sldId id="279" r:id="rId28"/>
    <p:sldId id="296" r:id="rId29"/>
    <p:sldId id="297" r:id="rId30"/>
    <p:sldId id="298" r:id="rId31"/>
    <p:sldId id="299" r:id="rId32"/>
    <p:sldId id="300"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74"/>
    <p:restoredTop sz="85085" autoAdjust="0"/>
  </p:normalViewPr>
  <p:slideViewPr>
    <p:cSldViewPr snapToGrid="0">
      <p:cViewPr varScale="1">
        <p:scale>
          <a:sx n="90" d="100"/>
          <a:sy n="90" d="100"/>
        </p:scale>
        <p:origin x="22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7.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8.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9.jp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5.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smtClean="0"/>
              <a:t>. När </a:t>
            </a:r>
            <a:r>
              <a:rPr lang="sv-SE" dirty="0"/>
              <a:t>man skapar </a:t>
            </a:r>
            <a:r>
              <a:rPr lang="sv-SE" dirty="0" smtClean="0"/>
              <a:t>en karta anges </a:t>
            </a:r>
            <a:r>
              <a:rPr lang="sv-SE" dirty="0"/>
              <a:t>namnet på vad kartan ska heta samt bredden och </a:t>
            </a:r>
            <a:r>
              <a:rPr lang="sv-SE" dirty="0" smtClean="0"/>
              <a:t>höjden. Man kan tydligt dela upp detta i grupper och skapa begränsningar, därför har vi valt att utföra en </a:t>
            </a:r>
            <a:r>
              <a:rPr lang="sv-SE" dirty="0" err="1" smtClean="0"/>
              <a:t>ekvalensklassuppdelning</a:t>
            </a:r>
            <a:r>
              <a:rPr lang="sv-SE" dirty="0" smtClean="0"/>
              <a:t> här. </a:t>
            </a:r>
            <a:r>
              <a:rPr lang="sv-SE" dirty="0"/>
              <a:t>Vi har </a:t>
            </a:r>
            <a:r>
              <a:rPr lang="sv-SE" dirty="0" smtClean="0"/>
              <a:t>delat </a:t>
            </a:r>
            <a:r>
              <a:rPr lang="sv-SE" dirty="0"/>
              <a:t>upp ekvivalensklasserna i </a:t>
            </a:r>
            <a:r>
              <a:rPr lang="sv-SE" dirty="0" err="1"/>
              <a:t>mapName</a:t>
            </a:r>
            <a:r>
              <a:rPr lang="sv-SE" dirty="0"/>
              <a:t>, </a:t>
            </a:r>
            <a:r>
              <a:rPr lang="sv-SE" dirty="0" err="1"/>
              <a:t>mapHeight</a:t>
            </a:r>
            <a:r>
              <a:rPr lang="sv-SE" dirty="0"/>
              <a:t> och </a:t>
            </a:r>
            <a:r>
              <a:rPr lang="sv-SE" dirty="0" err="1" smtClean="0"/>
              <a:t>mapWidth</a:t>
            </a:r>
            <a:r>
              <a:rPr lang="sv-SE" dirty="0" smtClean="0"/>
              <a:t>. Där vi har gjort tydliga begränsningar så att man inte ska kunna skapa en för stor karta samt en karta som inte finns. Vi har även gjort att man inte ska kunna skapa en karta utan namn.</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a:t>
            </a:r>
            <a:r>
              <a:rPr lang="sv-SE" dirty="0" smtClean="0"/>
              <a:t>ändå ha möjligheten att </a:t>
            </a:r>
            <a:r>
              <a:rPr lang="sv-SE" dirty="0" smtClean="0"/>
              <a:t>gå in i combat. Sedan var det nödvändigt att testa om karaktären kan ta bort item och gå in i vanlig combat eller gå tillbaka till peaceful </a:t>
            </a:r>
            <a:r>
              <a:rPr lang="sv-SE" dirty="0" err="1" smtClean="0"/>
              <a:t>state</a:t>
            </a:r>
            <a:r>
              <a:rPr lang="sv-SE" dirty="0" smtClean="0"/>
              <a:t>. Vi såg även till att karaktären inte ska kunna plocka upp </a:t>
            </a:r>
            <a:r>
              <a:rPr lang="sv-SE" dirty="0" err="1" smtClean="0"/>
              <a:t>items</a:t>
            </a:r>
            <a:r>
              <a:rPr lang="sv-SE" dirty="0" smtClean="0"/>
              <a:t> då den är i </a:t>
            </a:r>
            <a:r>
              <a:rPr lang="sv-SE" dirty="0" err="1" smtClean="0"/>
              <a:t>combat</a:t>
            </a:r>
            <a:r>
              <a:rPr lang="sv-SE" dirty="0" smtClean="0"/>
              <a:t>. </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 xmlns:a16="http://schemas.microsoft.com/office/drawing/2014/main" val="20000"/>
                    </a:ext>
                  </a:extLst>
                </a:gridCol>
                <a:gridCol w="2276061">
                  <a:extLst>
                    <a:ext uri="{9D8B030D-6E8A-4147-A177-3AD203B41FA5}">
                      <a16:colId xmlns="" xmlns:a16="http://schemas.microsoft.com/office/drawing/2014/main" val="20001"/>
                    </a:ext>
                  </a:extLst>
                </a:gridCol>
                <a:gridCol w="2276061">
                  <a:extLst>
                    <a:ext uri="{9D8B030D-6E8A-4147-A177-3AD203B41FA5}">
                      <a16:colId xmlns="" xmlns:a16="http://schemas.microsoft.com/office/drawing/2014/main" val="20002"/>
                    </a:ext>
                  </a:extLst>
                </a:gridCol>
                <a:gridCol w="2276061">
                  <a:extLst>
                    <a:ext uri="{9D8B030D-6E8A-4147-A177-3AD203B41FA5}">
                      <a16:colId xmlns="" xmlns:a16="http://schemas.microsoft.com/office/drawing/2014/main"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 xmlns:a16="http://schemas.microsoft.com/office/drawing/2014/main"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 xmlns:a16="http://schemas.microsoft.com/office/drawing/2014/main"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 xmlns:a16="http://schemas.microsoft.com/office/drawing/2014/main"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 xmlns:a16="http://schemas.microsoft.com/office/drawing/2014/main" val="20000"/>
                    </a:ext>
                  </a:extLst>
                </a:gridCol>
                <a:gridCol w="2276061">
                  <a:extLst>
                    <a:ext uri="{9D8B030D-6E8A-4147-A177-3AD203B41FA5}">
                      <a16:colId xmlns="" xmlns:a16="http://schemas.microsoft.com/office/drawing/2014/main" val="20001"/>
                    </a:ext>
                  </a:extLst>
                </a:gridCol>
                <a:gridCol w="2276061">
                  <a:extLst>
                    <a:ext uri="{9D8B030D-6E8A-4147-A177-3AD203B41FA5}">
                      <a16:colId xmlns="" xmlns:a16="http://schemas.microsoft.com/office/drawing/2014/main" val="20002"/>
                    </a:ext>
                  </a:extLst>
                </a:gridCol>
                <a:gridCol w="2276061">
                  <a:extLst>
                    <a:ext uri="{9D8B030D-6E8A-4147-A177-3AD203B41FA5}">
                      <a16:colId xmlns="" xmlns:a16="http://schemas.microsoft.com/office/drawing/2014/main"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 xmlns:a16="http://schemas.microsoft.com/office/drawing/2014/main"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smtClean="0"/>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Mindra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63" y="365125"/>
            <a:ext cx="6843837" cy="6092052"/>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2453</Words>
  <Application>Microsoft Macintosh PowerPoint</Application>
  <PresentationFormat>Bredbild</PresentationFormat>
  <Paragraphs>197</Paragraphs>
  <Slides>34</Slides>
  <Notes>29</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PowerPoint-presentation</vt:lpstr>
      <vt:lpstr>PowerPoint-presentation</vt:lpstr>
      <vt:lpstr>PowerPoint-presentation</vt:lpstr>
      <vt:lpstr>PowerPoint-presentation</vt:lpstr>
      <vt:lpstr>Byggscript före</vt:lpstr>
      <vt:lpstr>Byggscript slutliga</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92</cp:revision>
  <dcterms:created xsi:type="dcterms:W3CDTF">2016-10-07T07:01:15Z</dcterms:created>
  <dcterms:modified xsi:type="dcterms:W3CDTF">2017-10-25T08:47:30Z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