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89" r:id="rId6"/>
    <p:sldId id="287" r:id="rId7"/>
    <p:sldId id="292" r:id="rId8"/>
    <p:sldId id="288" r:id="rId9"/>
    <p:sldId id="283" r:id="rId10"/>
    <p:sldId id="291" r:id="rId11"/>
    <p:sldId id="284" r:id="rId12"/>
    <p:sldId id="290" r:id="rId13"/>
    <p:sldId id="260" r:id="rId14"/>
    <p:sldId id="285" r:id="rId15"/>
    <p:sldId id="286" r:id="rId16"/>
    <p:sldId id="261" r:id="rId17"/>
    <p:sldId id="262" r:id="rId18"/>
    <p:sldId id="265" r:id="rId19"/>
    <p:sldId id="266" r:id="rId20"/>
    <p:sldId id="267" r:id="rId21"/>
    <p:sldId id="268" r:id="rId22"/>
    <p:sldId id="273" r:id="rId23"/>
    <p:sldId id="274" r:id="rId24"/>
    <p:sldId id="275" r:id="rId25"/>
    <p:sldId id="276" r:id="rId26"/>
    <p:sldId id="277" r:id="rId27"/>
    <p:sldId id="278" r:id="rId28"/>
    <p:sldId id="279" r:id="rId29"/>
    <p:sldId id="282" r:id="rId30"/>
    <p:sldId id="280" r:id="rId31"/>
    <p:sldId id="281" r:id="rId32"/>
  </p:sldIdLst>
  <p:sldSz cx="12192000" cy="6858000"/>
  <p:notesSz cx="6858000" cy="9144000"/>
  <p:custDataLst>
    <p:tags r:id="rId34"/>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21"/>
    <p:restoredTop sz="85097" autoAdjust="0"/>
  </p:normalViewPr>
  <p:slideViewPr>
    <p:cSldViewPr snapToGrid="0">
      <p:cViewPr varScale="1">
        <p:scale>
          <a:sx n="64" d="100"/>
          <a:sy n="64" d="100"/>
        </p:scale>
        <p:origin x="19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138013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146651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9061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2017-10-23</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3.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4.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5.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17.pn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5.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3209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31191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r>
              <a:rPr lang="sv-SE" dirty="0"/>
              <a:t>Karaktären kan droppa item under </a:t>
            </a:r>
            <a:r>
              <a:rPr lang="sv-SE" dirty="0" err="1"/>
              <a:t>combat</a:t>
            </a:r>
            <a:r>
              <a:rPr lang="sv-SE" dirty="0"/>
              <a:t>.</a:t>
            </a:r>
          </a:p>
          <a:p>
            <a:r>
              <a:rPr lang="sv-SE" dirty="0"/>
              <a:t>Karaktären kan inte plocka upp item under </a:t>
            </a:r>
            <a:r>
              <a:rPr lang="sv-SE" dirty="0" err="1"/>
              <a:t>combat</a:t>
            </a:r>
            <a:r>
              <a:rPr lang="sv-SE" dirty="0"/>
              <a:t>.</a:t>
            </a:r>
          </a:p>
          <a:p>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1104956599"/>
              </p:ext>
            </p:extLst>
          </p:nvPr>
        </p:nvGraphicFramePr>
        <p:xfrm>
          <a:off x="1133059" y="3041373"/>
          <a:ext cx="9104244" cy="3617843"/>
        </p:xfrm>
        <a:graphic>
          <a:graphicData uri="http://schemas.openxmlformats.org/drawingml/2006/table">
            <a:tbl>
              <a:tblPr firstRow="1" bandRow="1">
                <a:tableStyleId>{5C22544A-7EE6-4342-B048-85BDC9FD1C3A}</a:tableStyleId>
              </a:tblPr>
              <a:tblGrid>
                <a:gridCol w="2276061"/>
                <a:gridCol w="2276061"/>
                <a:gridCol w="2276061"/>
                <a:gridCol w="2276061"/>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a:t>
                      </a:r>
                      <a:r>
                        <a:rPr lang="sv-SE" baseline="0" dirty="0" err="1" smtClean="0"/>
                        <a:t>combat</a:t>
                      </a:r>
                      <a:r>
                        <a:rPr lang="sv-SE" baseline="0" dirty="0" smtClean="0"/>
                        <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 </a:t>
                      </a:r>
                      <a:r>
                        <a:rPr lang="sv-SE" baseline="0" dirty="0" err="1" smtClean="0"/>
                        <a:t>burdened</a:t>
                      </a:r>
                      <a:r>
                        <a:rPr lang="sv-SE" baseline="0" dirty="0" smtClean="0"/>
                        <a:t>,</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tc>
                  <a:txBody>
                    <a:bodyPr/>
                    <a:lstStyle/>
                    <a:p>
                      <a:r>
                        <a:rPr lang="sv-SE" dirty="0" smtClean="0"/>
                        <a:t>Peaceful </a:t>
                      </a:r>
                      <a:r>
                        <a:rPr lang="sv-SE" dirty="0" err="1" smtClean="0"/>
                        <a:t>state</a:t>
                      </a:r>
                      <a:r>
                        <a:rPr lang="sv-SE" dirty="0" smtClean="0"/>
                        <a:t>,</a:t>
                      </a:r>
                    </a:p>
                    <a:p>
                      <a:r>
                        <a:rPr lang="sv-SE" dirty="0" smtClean="0"/>
                        <a:t>In </a:t>
                      </a:r>
                      <a:r>
                        <a:rPr lang="sv-SE" dirty="0" err="1" smtClean="0"/>
                        <a:t>combat</a:t>
                      </a:r>
                      <a:r>
                        <a:rPr lang="sv-SE" dirty="0" smtClean="0"/>
                        <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tr>
              <a:tr h="395363">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dirty="0"/>
                    </a:p>
                  </a:txBody>
                  <a:tcPr/>
                </a:tc>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latshållare för innehåll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1758</Words>
  <Application>Microsoft Macintosh PowerPoint</Application>
  <PresentationFormat>Bredbild</PresentationFormat>
  <Paragraphs>149</Paragraphs>
  <Slides>31</Slides>
  <Notes>30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31</vt:i4>
      </vt:variant>
    </vt:vector>
  </HeadingPairs>
  <TitlesOfParts>
    <vt:vector size="36"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Oscar</vt:lpstr>
      <vt:lpstr>TDD-exempel: Oscar</vt:lpstr>
      <vt:lpstr>TDD-exempel: Peter</vt:lpstr>
      <vt:lpstr>TDD-exempel: Peter</vt:lpstr>
      <vt:lpstr>TDD erfarenheter</vt:lpstr>
      <vt:lpstr>TDD erfarenheter</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70</cp:revision>
  <dcterms:created xsi:type="dcterms:W3CDTF">2016-10-07T07:01:15Z</dcterms:created>
  <dcterms:modified xsi:type="dcterms:W3CDTF">2017-10-23T11:40:58Z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