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Lst>
  <p:sldSz cx="12192000" cy="6858000"/>
  <p:notesSz cx="6858000" cy="9144000"/>
  <p:custDataLst>
    <p:tags r:id="rId29"/>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6"/>
    <p:restoredTop sz="85023" autoAdjust="0"/>
  </p:normalViewPr>
  <p:slideViewPr>
    <p:cSldViewPr snapToGrid="0">
      <p:cViewPr varScale="1">
        <p:scale>
          <a:sx n="98" d="100"/>
          <a:sy n="98" d="100"/>
        </p:scale>
        <p:origin x="10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2017-10-20</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Själva tillståndsmaskinen</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smtClean="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testmatris (eller annan</a:t>
            </a:r>
            <a:r>
              <a:rPr lang="sv-SE" sz="1200" kern="1200" baseline="0" dirty="0" smtClean="0">
                <a:solidFill>
                  <a:schemeClr val="tx1"/>
                </a:solidFill>
                <a:effectLst/>
                <a:latin typeface="+mn-lt"/>
                <a:ea typeface="+mn-ea"/>
                <a:cs typeface="+mn-cs"/>
              </a:rPr>
              <a:t> lämplig form)</a:t>
            </a:r>
            <a:r>
              <a:rPr lang="sv-SE" sz="1200" kern="1200" dirty="0" smtClean="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smtClean="0">
                <a:solidFill>
                  <a:schemeClr val="tx1"/>
                </a:solidFill>
                <a:effectLst/>
                <a:latin typeface="+mn-lt"/>
                <a:ea typeface="+mn-ea"/>
                <a:cs typeface="+mn-cs"/>
              </a:rPr>
              <a:t> ni satt upp för att ta fram testfall</a:t>
            </a:r>
            <a:r>
              <a:rPr lang="sv-SE" sz="1200" kern="1200" dirty="0" smtClean="0">
                <a:solidFill>
                  <a:schemeClr val="tx1"/>
                </a:solidFill>
                <a:effectLst/>
                <a:latin typeface="+mn-lt"/>
                <a:ea typeface="+mn-ea"/>
                <a:cs typeface="+mn-cs"/>
              </a:rPr>
              <a:t>. Om detta tydligt framgår från testfallen</a:t>
            </a:r>
            <a:r>
              <a:rPr lang="sv-SE" sz="1200" kern="1200" baseline="0" dirty="0" smtClean="0">
                <a:solidFill>
                  <a:schemeClr val="tx1"/>
                </a:solidFill>
                <a:effectLst/>
                <a:latin typeface="+mn-lt"/>
                <a:ea typeface="+mn-ea"/>
                <a:cs typeface="+mn-cs"/>
              </a:rPr>
              <a:t> så kan denna bild plockas bort.</a:t>
            </a: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Själva beslutstabellen</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Beslutsträdet om ni gjort ett sådant</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smtClean="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smtClean="0">
                <a:solidFill>
                  <a:schemeClr val="tx1"/>
                </a:solidFill>
                <a:effectLst/>
                <a:latin typeface="+mn-lt"/>
                <a:ea typeface="+mn-ea"/>
                <a:cs typeface="+mn-cs"/>
              </a:rPr>
              <a:t>edyl</a:t>
            </a:r>
            <a:r>
              <a:rPr lang="sv-SE" sz="1200" kern="1200" dirty="0" smtClean="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smtClean="0">
                <a:solidFill>
                  <a:schemeClr val="tx1"/>
                </a:solidFill>
                <a:effectLst/>
                <a:latin typeface="+mn-lt"/>
                <a:ea typeface="+mn-ea"/>
                <a:cs typeface="+mn-cs"/>
              </a:rPr>
              <a:t>Std</a:t>
            </a:r>
            <a:r>
              <a:rPr lang="sv-SE" sz="1200" kern="1200" dirty="0" smtClean="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Samtliga ekvivalensklasser för denna del presenterade på ett tydligt sätt. Använd</a:t>
            </a:r>
            <a:r>
              <a:rPr lang="sv-SE" sz="1200" kern="1200" baseline="0" dirty="0" smtClean="0">
                <a:solidFill>
                  <a:schemeClr val="tx1"/>
                </a:solidFill>
                <a:effectLst/>
                <a:latin typeface="+mn-lt"/>
                <a:ea typeface="+mn-ea"/>
                <a:cs typeface="+mn-cs"/>
              </a:rPr>
              <a:t> gärna flera sidor om det behövs.</a:t>
            </a: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smtClean="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83717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sv-SE"/>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sv-SE"/>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B4C653A3-D7FF-4AF7-943B-34A467C3139E}" type="datetimeFigureOut">
              <a:rPr lang="sv-SE" smtClean="0"/>
              <a:t>2017-10-20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sv-SE"/>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B4C653A3-D7FF-4AF7-943B-34A467C3139E}" type="datetimeFigureOut">
              <a:rPr lang="sv-SE" smtClean="0"/>
              <a:t>2017-10-20</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B4C653A3-D7FF-4AF7-943B-34A467C3139E}" type="datetimeFigureOut">
              <a:rPr lang="sv-SE" smtClean="0"/>
              <a:t>2017-10-20</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2017-10-20</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2017-10-20</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robertgrubesic@hotmail.com" TargetMode="External"/><Relationship Id="rId3" Type="http://schemas.openxmlformats.org/officeDocument/2006/relationships/notesSlide" Target="../notesSlides/notesSlide1.xml"/><Relationship Id="rId7" Type="http://schemas.openxmlformats.org/officeDocument/2006/relationships/hyperlink" Target="mailto:tornquist@gmail.com"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emil.rosell@outlook.com" TargetMode="External"/><Relationship Id="rId5" Type="http://schemas.openxmlformats.org/officeDocument/2006/relationships/hyperlink" Target="mailto:peteryakobte11@gmail.com" TargetMode="External"/><Relationship Id="rId4" Type="http://schemas.openxmlformats.org/officeDocument/2006/relationships/hyperlink" Target="mailto:Lukas.varli@hotmail.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smtClean="0"/>
              <a:t>Grupp nr: </a:t>
            </a:r>
            <a:r>
              <a:rPr lang="sv-SE" dirty="0"/>
              <a:t>1</a:t>
            </a:r>
          </a:p>
        </p:txBody>
      </p:sp>
      <p:sp>
        <p:nvSpPr>
          <p:cNvPr id="5" name="Platshållare för innehåll 4"/>
          <p:cNvSpPr>
            <a:spLocks noGrp="1"/>
          </p:cNvSpPr>
          <p:nvPr>
            <p:ph idx="1"/>
          </p:nvPr>
        </p:nvSpPr>
        <p:spPr>
          <a:xfrm>
            <a:off x="1120302" y="1815897"/>
            <a:ext cx="10515600" cy="4351338"/>
          </a:xfrm>
        </p:spPr>
        <p:txBody>
          <a:bodyPr/>
          <a:lstStyle/>
          <a:p>
            <a:r>
              <a:rPr lang="sv-SE" dirty="0" smtClean="0"/>
              <a:t>Lukas Varli </a:t>
            </a:r>
            <a:r>
              <a:rPr lang="sv-SE" dirty="0" smtClean="0">
                <a:hlinkClick r:id="rId4"/>
              </a:rPr>
              <a:t>Lukas.varli@hotmail.com</a:t>
            </a:r>
            <a:endParaRPr lang="sv-SE" dirty="0" smtClean="0"/>
          </a:p>
          <a:p>
            <a:r>
              <a:rPr lang="sv-SE" dirty="0" smtClean="0"/>
              <a:t>Peter Yakob </a:t>
            </a:r>
            <a:r>
              <a:rPr lang="sv-SE" dirty="0" smtClean="0">
                <a:hlinkClick r:id="rId5"/>
              </a:rPr>
              <a:t>peteryakobte11@gmail.com</a:t>
            </a:r>
            <a:endParaRPr lang="sv-SE" dirty="0" smtClean="0"/>
          </a:p>
          <a:p>
            <a:r>
              <a:rPr lang="sv-SE" dirty="0" smtClean="0"/>
              <a:t>Emil Rosell </a:t>
            </a:r>
            <a:r>
              <a:rPr lang="sv-SE" dirty="0" smtClean="0">
                <a:hlinkClick r:id="rId6"/>
              </a:rPr>
              <a:t>emil.rosell@outlook.com</a:t>
            </a:r>
            <a:endParaRPr lang="sv-SE" dirty="0" smtClean="0"/>
          </a:p>
          <a:p>
            <a:r>
              <a:rPr lang="sv-SE" dirty="0" smtClean="0"/>
              <a:t>Oscar Törnquist </a:t>
            </a:r>
            <a:r>
              <a:rPr lang="sv-SE" dirty="0" smtClean="0">
                <a:hlinkClick r:id="rId7"/>
              </a:rPr>
              <a:t>tornquist@gmail.com</a:t>
            </a:r>
            <a:endParaRPr lang="sv-SE" dirty="0" smtClean="0"/>
          </a:p>
          <a:p>
            <a:r>
              <a:rPr lang="sv-SE" dirty="0" smtClean="0"/>
              <a:t>Robert Grubesic </a:t>
            </a:r>
            <a:r>
              <a:rPr lang="sv-SE" dirty="0" smtClean="0">
                <a:hlinkClick r:id="rId8"/>
              </a:rPr>
              <a:t>robertgrubesic@hotmail.com</a:t>
            </a:r>
            <a:endParaRPr lang="sv-SE" dirty="0" smtClean="0"/>
          </a:p>
          <a:p>
            <a:endParaRPr lang="sv-SE" dirty="0"/>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Tillståndsmaskiner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Tillståndsmaskinen</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Testmatris</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Beslutstabeller/beslutsträd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Beslutstabell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Beslutsträd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Granskningsrapport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Verktyg</a:t>
            </a:r>
            <a:endParaRPr lang="sv-SE" dirty="0"/>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smtClean="0"/>
              <a:t>Versionshanteringssystem:</a:t>
            </a:r>
            <a:r>
              <a:rPr lang="sv-SE" dirty="0" smtClean="0"/>
              <a:t> </a:t>
            </a:r>
            <a:r>
              <a:rPr lang="sv-SE" dirty="0" err="1" smtClean="0"/>
              <a:t>GitHub</a:t>
            </a:r>
            <a:endParaRPr lang="sv-SE" dirty="0" smtClean="0"/>
          </a:p>
          <a:p>
            <a:pPr marL="0" marR="0" lvl="0" indent="0" defTabSz="914400" eaLnBrk="1" fontAlgn="auto" latinLnBrk="0" hangingPunct="1">
              <a:lnSpc>
                <a:spcPct val="100000"/>
              </a:lnSpc>
              <a:spcBef>
                <a:spcPts val="0"/>
              </a:spcBef>
              <a:spcAft>
                <a:spcPts val="0"/>
              </a:spcAft>
              <a:buClrTx/>
              <a:buSzTx/>
              <a:buFontTx/>
              <a:buNone/>
              <a:tabLst/>
              <a:defRPr/>
            </a:pPr>
            <a:r>
              <a:rPr lang="sv-SE" b="1" dirty="0" smtClean="0"/>
              <a:t>Byggscript:</a:t>
            </a:r>
            <a:r>
              <a:rPr lang="sv-SE" dirty="0" smtClean="0"/>
              <a:t> </a:t>
            </a:r>
            <a:r>
              <a:rPr lang="sv-SE" dirty="0" err="1" smtClean="0"/>
              <a:t>Ant</a:t>
            </a:r>
            <a:endParaRPr lang="sv-SE" dirty="0" smtClean="0"/>
          </a:p>
          <a:p>
            <a:pPr marL="0" marR="0" lvl="0" indent="0" defTabSz="914400" eaLnBrk="1" fontAlgn="auto" latinLnBrk="0" hangingPunct="1">
              <a:lnSpc>
                <a:spcPct val="100000"/>
              </a:lnSpc>
              <a:spcBef>
                <a:spcPts val="0"/>
              </a:spcBef>
              <a:spcAft>
                <a:spcPts val="0"/>
              </a:spcAft>
              <a:buClrTx/>
              <a:buSzTx/>
              <a:buFontTx/>
              <a:buNone/>
              <a:tabLst/>
              <a:defRPr/>
            </a:pPr>
            <a:r>
              <a:rPr lang="sv-SE" b="1" dirty="0" smtClean="0"/>
              <a:t>Enhetsramverk:</a:t>
            </a:r>
            <a:r>
              <a:rPr lang="sv-SE" dirty="0" smtClean="0"/>
              <a:t> </a:t>
            </a:r>
            <a:r>
              <a:rPr lang="sv-SE" dirty="0" err="1" smtClean="0"/>
              <a:t>Junit</a:t>
            </a:r>
            <a:r>
              <a:rPr lang="sv-SE" dirty="0" smtClean="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smtClean="0"/>
              <a:t>Kodkritiksystem</a:t>
            </a:r>
            <a:r>
              <a:rPr lang="sv-SE" b="1" dirty="0" smtClean="0"/>
              <a:t>: </a:t>
            </a:r>
            <a:r>
              <a:rPr lang="sv-SE" dirty="0" smtClean="0"/>
              <a:t>Debugger intelij</a:t>
            </a:r>
            <a:endParaRPr lang="sv-SE" b="1" dirty="0" smtClean="0"/>
          </a:p>
          <a:p>
            <a:pPr marL="0" lvl="0" indent="0">
              <a:lnSpc>
                <a:spcPct val="100000"/>
              </a:lnSpc>
              <a:spcBef>
                <a:spcPts val="0"/>
              </a:spcBef>
              <a:buNone/>
            </a:pPr>
            <a:r>
              <a:rPr lang="sv-SE" b="1" dirty="0" smtClean="0"/>
              <a:t>Täckningsgrad: </a:t>
            </a:r>
            <a:r>
              <a:rPr lang="en-US" dirty="0"/>
              <a:t>IntelliJ IDEA code coverage runner</a:t>
            </a:r>
            <a:r>
              <a:rPr lang="sv-SE" dirty="0"/>
              <a:t> </a:t>
            </a:r>
            <a:endParaRPr lang="sv-SE" dirty="0" smtClean="0"/>
          </a:p>
          <a:p>
            <a:pPr marL="0" lvl="0" indent="0">
              <a:lnSpc>
                <a:spcPct val="100000"/>
              </a:lnSpc>
              <a:spcBef>
                <a:spcPts val="0"/>
              </a:spcBef>
              <a:buNone/>
            </a:pPr>
            <a:r>
              <a:rPr lang="sv-SE" b="1" dirty="0" smtClean="0"/>
              <a:t>Statiska mått: </a:t>
            </a:r>
            <a:r>
              <a:rPr lang="sv-SE" dirty="0" smtClean="0"/>
              <a:t>Metrics Reloaded</a:t>
            </a:r>
            <a:endParaRPr lang="sv-SE" b="1" dirty="0" smtClean="0"/>
          </a:p>
          <a:p>
            <a:pPr marL="0" lvl="0" indent="0">
              <a:lnSpc>
                <a:spcPct val="100000"/>
              </a:lnSpc>
              <a:spcBef>
                <a:spcPts val="0"/>
              </a:spcBef>
              <a:buNone/>
            </a:pPr>
            <a:r>
              <a:rPr lang="sv-SE" b="1" dirty="0" smtClean="0"/>
              <a:t>Profiler:</a:t>
            </a:r>
            <a:r>
              <a:rPr lang="sv-SE" dirty="0" smtClean="0"/>
              <a:t> </a:t>
            </a:r>
            <a:r>
              <a:rPr lang="sv-SE" dirty="0" smtClean="0"/>
              <a:t>Visual VM</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Erfarenheter av granskning</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Kodkritiksystem</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Statiska mått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Täckningsgrad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Profiler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Byggscript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Övrigt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Slutlig design</a:t>
            </a:r>
            <a:endParaRPr lang="sv-SE" dirty="0"/>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namn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smtClean="0"/>
              <a:t>TDD erfarenheter</a:t>
            </a:r>
            <a:endParaRPr lang="sv-SE" dirty="0"/>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Testfallsdesign ekvivalensklasser</a:t>
            </a:r>
            <a:endParaRPr lang="sv-SE" dirty="0"/>
          </a:p>
        </p:txBody>
      </p:sp>
      <p:sp>
        <p:nvSpPr>
          <p:cNvPr id="3" name="Platshållare för innehåll 2"/>
          <p:cNvSpPr>
            <a:spLocks noGrp="1"/>
          </p:cNvSpPr>
          <p:nvPr>
            <p:ph idx="1"/>
          </p:nvPr>
        </p:nvSpPr>
        <p:spPr/>
        <p:txBody>
          <a:bodyPr/>
          <a:lstStyle/>
          <a:p>
            <a:r>
              <a:rPr lang="sv-SE" dirty="0" smtClean="0"/>
              <a:t>Vi har valt att tillämpa ekvivalensklassuppdelning på klassen </a:t>
            </a:r>
            <a:r>
              <a:rPr lang="sv-SE" dirty="0" err="1" smtClean="0"/>
              <a:t>Map</a:t>
            </a:r>
            <a:r>
              <a:rPr lang="sv-SE" dirty="0" smtClean="0"/>
              <a:t>. När man skapar ett objekt ur </a:t>
            </a:r>
            <a:r>
              <a:rPr lang="sv-SE" dirty="0" err="1" smtClean="0"/>
              <a:t>Map</a:t>
            </a:r>
            <a:r>
              <a:rPr lang="sv-SE" dirty="0" smtClean="0"/>
              <a:t> klassen anges namnet på vad kartan ska heta samt bredden och höjden. Vi har därför delat upp ekvivalensklasserna i </a:t>
            </a:r>
            <a:r>
              <a:rPr lang="sv-SE" dirty="0" err="1" smtClean="0"/>
              <a:t>mapName</a:t>
            </a:r>
            <a:r>
              <a:rPr lang="sv-SE" dirty="0" smtClean="0"/>
              <a:t>, </a:t>
            </a:r>
            <a:r>
              <a:rPr lang="sv-SE" dirty="0" err="1" smtClean="0"/>
              <a:t>mapHeight</a:t>
            </a:r>
            <a:r>
              <a:rPr lang="sv-SE" dirty="0" smtClean="0"/>
              <a:t> och </a:t>
            </a:r>
            <a:r>
              <a:rPr lang="sv-SE" dirty="0" err="1" smtClean="0"/>
              <a:t>mapWidth</a:t>
            </a:r>
            <a:r>
              <a:rPr lang="sv-SE" dirty="0" smtClean="0"/>
              <a:t>. </a:t>
            </a:r>
            <a:endParaRPr lang="sv-SE" dirty="0"/>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Testmatris</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1629</TotalTime>
  <Words>1105</Words>
  <Application>Microsoft Office PowerPoint</Application>
  <PresentationFormat>Widescreen</PresentationFormat>
  <Paragraphs>90</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Office-tema</vt:lpstr>
      <vt:lpstr>Grupp nr: 1</vt:lpstr>
      <vt:lpstr>Verktyg</vt:lpstr>
      <vt:lpstr>Slutlig design</vt:lpstr>
      <vt:lpstr>TDD-exempel: namn</vt:lpstr>
      <vt:lpstr>TDD erfarenheter</vt:lpstr>
      <vt:lpstr>Testfallsdesign ekvivalensklasser</vt:lpstr>
      <vt:lpstr>PowerPoint Presentation</vt:lpstr>
      <vt:lpstr>Testfall</vt:lpstr>
      <vt:lpstr>Testmatris</vt:lpstr>
      <vt:lpstr>Tillståndsmaskiner</vt:lpstr>
      <vt:lpstr>Tillståndsmaskinen</vt:lpstr>
      <vt:lpstr>Testfall</vt:lpstr>
      <vt:lpstr>Testmatris</vt:lpstr>
      <vt:lpstr>Beslutstabeller/beslutsträd</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Robert Grubesic</cp:lastModifiedBy>
  <cp:revision>52</cp:revision>
  <dcterms:created xsi:type="dcterms:W3CDTF">2016-10-07T07:01:15Z</dcterms:created>
  <dcterms:modified xsi:type="dcterms:W3CDTF">2017-10-20T10:24:53Z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