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07/01/2024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07/01/2024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19/11/2022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- 476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- 409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115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FD7F3E-F3F2-0CBD-0255-CE6E84E42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313" y="1808017"/>
            <a:ext cx="3952875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C5F660-3210-B929-A3EF-D407C846C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72" y="3869477"/>
            <a:ext cx="5230957" cy="266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Ferry Irwanto</cp:lastModifiedBy>
  <cp:revision>9</cp:revision>
  <cp:lastPrinted>2022-06-09T07:44:13Z</cp:lastPrinted>
  <dcterms:created xsi:type="dcterms:W3CDTF">2022-02-22T07:39:05Z</dcterms:created>
  <dcterms:modified xsi:type="dcterms:W3CDTF">2024-01-07T05:12:53Z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