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By Comparing </a:t>
            </a:r>
            <a:r>
              <a:rPr lang="en-US" sz="1800" b="0" dirty="0" err="1">
                <a:solidFill>
                  <a:schemeClr val="accent6">
                    <a:lumMod val="50000"/>
                  </a:schemeClr>
                </a:solidFill>
              </a:rPr>
              <a:t>RandomForest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sz="1800" b="0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, below are the result given by using only top 5 features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Based of this result, we can conclude that 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performs better result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- Flight route and origin affects the probability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Of buying tickets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4D427-AA82-F4B8-1AFD-FA2C3199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5" y="2105388"/>
            <a:ext cx="6844145" cy="38487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51371F-110B-8858-97C1-3FF2D1A1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94107"/>
              </p:ext>
            </p:extLst>
          </p:nvPr>
        </p:nvGraphicFramePr>
        <p:xfrm>
          <a:off x="343671" y="1773382"/>
          <a:ext cx="47132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079">
                  <a:extLst>
                    <a:ext uri="{9D8B030D-6E8A-4147-A177-3AD203B41FA5}">
                      <a16:colId xmlns:a16="http://schemas.microsoft.com/office/drawing/2014/main" val="1496408558"/>
                    </a:ext>
                  </a:extLst>
                </a:gridCol>
                <a:gridCol w="1571079">
                  <a:extLst>
                    <a:ext uri="{9D8B030D-6E8A-4147-A177-3AD203B41FA5}">
                      <a16:colId xmlns:a16="http://schemas.microsoft.com/office/drawing/2014/main" val="1389440354"/>
                    </a:ext>
                  </a:extLst>
                </a:gridCol>
                <a:gridCol w="1571079">
                  <a:extLst>
                    <a:ext uri="{9D8B030D-6E8A-4147-A177-3AD203B41FA5}">
                      <a16:colId xmlns:a16="http://schemas.microsoft.com/office/drawing/2014/main" val="3160349243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6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ROC_AUC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67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Ferry Irwanto</cp:lastModifiedBy>
  <cp:revision>15</cp:revision>
  <cp:lastPrinted>2022-06-09T07:44:13Z</cp:lastPrinted>
  <dcterms:created xsi:type="dcterms:W3CDTF">2022-02-22T07:39:05Z</dcterms:created>
  <dcterms:modified xsi:type="dcterms:W3CDTF">2024-01-07T06:38:38Z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