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9" r:id="rId2"/>
    <p:sldId id="370" r:id="rId3"/>
    <p:sldId id="371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34" d="100"/>
          <a:sy n="134" d="100"/>
        </p:scale>
        <p:origin x="-38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9069-5887-164B-86C0-1A5136B10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CCB7E-AE80-CA44-9126-4EBEE660A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D31B-663F-5241-9E29-69A28711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C4E9-F4E3-214A-BF63-338D1486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F1B7-FECB-304B-97FB-F1C8C54F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99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BE58-3DA4-674B-9748-377296E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062BA-94C8-334A-ACA0-8AD22E2DE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3B2D-4197-2B43-B811-F004173B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FFA7-C8E0-9146-AFCF-40544D18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BFC9-0E69-144D-8DD4-71CB4F39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543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59CE-D721-C144-BBA0-3FD0C220A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D9BA8-94CC-C643-A568-3C871A467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5E74-2EAE-6C49-9D95-1DD2221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2D10-3160-C341-AE32-FA696E9E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A187-BF97-8A42-9246-FD32C098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1058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C25D-5C73-F448-96A1-AC551CB6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FE7E-58E9-B84B-8C45-54EF0AB9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DB2E-8C88-C440-8BE6-44B2AB54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67BF-3944-1A4A-B972-520B06F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C2F5-DE43-A945-A71B-A1FC25C6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494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A763-433A-A343-91A8-0ED4AB8E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7035B-8123-BE4F-AA8B-0D51B7B5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E201-5470-CC4A-85F5-6C46D1BD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7022-677F-D943-A3AD-DB13537E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116B-E163-2B40-BBB6-470E52EB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119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0524-047D-9B4B-84F8-61AA464A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E178-22A0-5843-87DA-E45D7240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07F32-3D00-B84F-9ABD-2E4DDAD9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CF12-27F1-0A43-A010-2B55028E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CE157-CA95-A54A-B436-2E01C548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9884-4F33-4B43-A90F-1CDAC204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19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7245-9C07-6043-A2CF-6E5089DB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F4903-4C35-AA4F-B993-465962184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AFDC-743A-B44B-BE91-33C162BD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14C4B-B8D3-2648-ACE1-2257441E2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CB1A5-C13B-F645-B707-D1CC3355B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40231-B8BA-0F43-8429-50F7CC15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7EA80-17EC-D749-993B-E9691433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B3505-254D-534C-9A4D-DCE1AEE9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4858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E5BE-BFC6-9942-B1F8-D939EFDF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3C811-36A9-4E4C-BDB5-6AF6F72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69779-CED1-B147-B556-5B73614A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0E5C2-45BD-F64E-8352-DE3BD5C8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2365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8AEA8-4B46-9145-ACBE-F4E97D96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185E5-9463-4D4D-AA3E-4FB6E6D5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B96B-9385-7C4D-A6C7-AFDE5718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489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1E04-31D6-3E40-81EC-0FBC6F73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80B8-8E98-7A4E-A369-6FD0372D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A3C-0C95-1C43-9A52-D1BAD68C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34A17-ADD7-5B47-A536-2090C754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EF0B8-D55F-EA40-A5AF-0D219453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682DB-193D-D74F-AB87-CE72751A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119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6CFE-E2A7-F34B-AE3B-DDB99775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CF89F-D790-9941-BCA1-FD28E41AC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BEB90-A0C7-3F45-B98F-6F4F6CD4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0FDDC-711E-A648-B569-46B74C4B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D0FBA-8629-B443-8080-02646A43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5AFC-9B9B-D645-AC08-D9040EB1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30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EFE4A-8066-BF4A-B3B6-4719CD2A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4CD6-4D51-7C48-ADC3-5E606A7B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3EA1-BDE9-CB49-AE1B-C2EA6976D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FF1C-A472-5B49-A269-A5B80008718C}" type="datetimeFigureOut">
              <a:rPr lang="en-NO" smtClean="0"/>
              <a:t>31/10/2021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4D24-795A-3142-9D43-5107EC273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4987-8DA3-E446-934B-1E67B8E31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B71E-BA84-AA4E-A190-1EC6F0A182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1847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54E9-A618-0B43-A78D-DF71B0A6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FYS4220 project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E80E4C-31C9-574F-992F-07789CD312EC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228531" y="4341164"/>
            <a:ext cx="519277" cy="794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928586-888A-854F-B7AA-1DBA315DDEA9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402690" y="4417725"/>
            <a:ext cx="862356" cy="490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A501B6A-434B-E345-84CB-BDB6EAB6F9D3}"/>
              </a:ext>
            </a:extLst>
          </p:cNvPr>
          <p:cNvGrpSpPr/>
          <p:nvPr/>
        </p:nvGrpSpPr>
        <p:grpSpPr>
          <a:xfrm>
            <a:off x="5087096" y="3104940"/>
            <a:ext cx="1541314" cy="1538023"/>
            <a:chOff x="2970159" y="1930418"/>
            <a:chExt cx="1541314" cy="15380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C648D8-F38C-D748-ACFE-9201EDD1026B}"/>
                </a:ext>
              </a:extLst>
            </p:cNvPr>
            <p:cNvSpPr/>
            <p:nvPr/>
          </p:nvSpPr>
          <p:spPr>
            <a:xfrm>
              <a:off x="2970159" y="1930418"/>
              <a:ext cx="1541314" cy="15380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AC523-00F2-6D4A-9AA4-ED05349BB758}"/>
                </a:ext>
              </a:extLst>
            </p:cNvPr>
            <p:cNvSpPr txBox="1"/>
            <p:nvPr/>
          </p:nvSpPr>
          <p:spPr>
            <a:xfrm>
              <a:off x="2980255" y="2514764"/>
              <a:ext cx="152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task_interrupt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4E9A-60F7-9A48-AEC7-2B8BCEE8170D}"/>
              </a:ext>
            </a:extLst>
          </p:cNvPr>
          <p:cNvGrpSpPr/>
          <p:nvPr/>
        </p:nvGrpSpPr>
        <p:grpSpPr>
          <a:xfrm>
            <a:off x="8472895" y="3166227"/>
            <a:ext cx="1541314" cy="1538023"/>
            <a:chOff x="6313026" y="1126943"/>
            <a:chExt cx="1541314" cy="15380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F0BC5B-3CB6-0D48-BB9E-DA65CE00A0C8}"/>
                </a:ext>
              </a:extLst>
            </p:cNvPr>
            <p:cNvSpPr txBox="1"/>
            <p:nvPr/>
          </p:nvSpPr>
          <p:spPr>
            <a:xfrm>
              <a:off x="6508950" y="1703379"/>
              <a:ext cx="115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task_accel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DABC43-CDC9-6745-A51B-8E1006C55479}"/>
                </a:ext>
              </a:extLst>
            </p:cNvPr>
            <p:cNvSpPr/>
            <p:nvPr/>
          </p:nvSpPr>
          <p:spPr>
            <a:xfrm>
              <a:off x="6313026" y="1126943"/>
              <a:ext cx="1541314" cy="15380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D475A0-AF55-E04C-AC8A-04BE29990469}"/>
              </a:ext>
            </a:extLst>
          </p:cNvPr>
          <p:cNvGrpSpPr/>
          <p:nvPr/>
        </p:nvGrpSpPr>
        <p:grpSpPr>
          <a:xfrm>
            <a:off x="3747807" y="5152320"/>
            <a:ext cx="668868" cy="571514"/>
            <a:chOff x="4148648" y="3797286"/>
            <a:chExt cx="668868" cy="571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8B87F9-A6CE-8C45-8AA0-059F6B83D252}"/>
                </a:ext>
              </a:extLst>
            </p:cNvPr>
            <p:cNvSpPr/>
            <p:nvPr/>
          </p:nvSpPr>
          <p:spPr>
            <a:xfrm>
              <a:off x="4148648" y="3797286"/>
              <a:ext cx="668868" cy="57151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332EFA-E2A2-2848-BBDF-72024D8DAAAB}"/>
                </a:ext>
              </a:extLst>
            </p:cNvPr>
            <p:cNvGrpSpPr/>
            <p:nvPr/>
          </p:nvGrpSpPr>
          <p:grpSpPr>
            <a:xfrm>
              <a:off x="4363852" y="3878644"/>
              <a:ext cx="263220" cy="436818"/>
              <a:chOff x="3044576" y="2704315"/>
              <a:chExt cx="263220" cy="436818"/>
            </a:xfrm>
          </p:grpSpPr>
          <p:sp>
            <p:nvSpPr>
              <p:cNvPr id="15" name="Wave 14">
                <a:extLst>
                  <a:ext uri="{FF2B5EF4-FFF2-40B4-BE49-F238E27FC236}">
                    <a16:creationId xmlns:a16="http://schemas.microsoft.com/office/drawing/2014/main" id="{69CD14A7-3BB4-8844-BAA7-6C3227A66DF1}"/>
                  </a:ext>
                </a:extLst>
              </p:cNvPr>
              <p:cNvSpPr/>
              <p:nvPr/>
            </p:nvSpPr>
            <p:spPr>
              <a:xfrm>
                <a:off x="3044576" y="2704315"/>
                <a:ext cx="263220" cy="229129"/>
              </a:xfrm>
              <a:prstGeom prst="wav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B995D83-9C3C-7642-A951-0FE0EBE644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4577" y="2704315"/>
                <a:ext cx="1" cy="4368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4AEEA9-01EE-A24D-8A7D-B3962D4B0AC7}"/>
              </a:ext>
            </a:extLst>
          </p:cNvPr>
          <p:cNvGrpSpPr/>
          <p:nvPr/>
        </p:nvGrpSpPr>
        <p:grpSpPr>
          <a:xfrm>
            <a:off x="2133185" y="3227101"/>
            <a:ext cx="1283276" cy="1305206"/>
            <a:chOff x="1104507" y="3138942"/>
            <a:chExt cx="1541314" cy="153802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9CE0EA-C17E-EC44-94D9-6ED2058DC08F}"/>
                </a:ext>
              </a:extLst>
            </p:cNvPr>
            <p:cNvSpPr/>
            <p:nvPr/>
          </p:nvSpPr>
          <p:spPr>
            <a:xfrm>
              <a:off x="1104507" y="3138942"/>
              <a:ext cx="1541314" cy="15380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B611C7-D99F-0344-9789-3D31748B43F0}"/>
                </a:ext>
              </a:extLst>
            </p:cNvPr>
            <p:cNvSpPr txBox="1"/>
            <p:nvPr/>
          </p:nvSpPr>
          <p:spPr>
            <a:xfrm>
              <a:off x="1594336" y="3665434"/>
              <a:ext cx="608790" cy="471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ISR</a:t>
              </a:r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198731-D9B8-E944-8920-AB525215638D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416676" y="4417724"/>
            <a:ext cx="896141" cy="71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CC77D8-DB4C-AB41-9F4B-2A43223A936A}"/>
              </a:ext>
            </a:extLst>
          </p:cNvPr>
          <p:cNvSpPr txBox="1"/>
          <p:nvPr/>
        </p:nvSpPr>
        <p:spPr>
          <a:xfrm>
            <a:off x="3585443" y="5758162"/>
            <a:ext cx="1018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key1_sem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D2DED-4E54-2A42-99F6-49A4F82471A6}"/>
              </a:ext>
            </a:extLst>
          </p:cNvPr>
          <p:cNvSpPr txBox="1"/>
          <p:nvPr/>
        </p:nvSpPr>
        <p:spPr>
          <a:xfrm>
            <a:off x="2997024" y="4629256"/>
            <a:ext cx="54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4BE330-427F-B347-8F03-D63F9A01D2C7}"/>
              </a:ext>
            </a:extLst>
          </p:cNvPr>
          <p:cNvSpPr txBox="1"/>
          <p:nvPr/>
        </p:nvSpPr>
        <p:spPr>
          <a:xfrm>
            <a:off x="4843152" y="464909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pend</a:t>
            </a:r>
          </a:p>
        </p:txBody>
      </p:sp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07566D80-67ED-0548-A258-454885D4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47" y="4704250"/>
            <a:ext cx="896141" cy="89614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EAE5C4-E2F4-C04B-80B8-76DBA543AC27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043647" y="4479011"/>
            <a:ext cx="654969" cy="33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137440-525C-D141-8E4A-9063FBAACA4A}"/>
              </a:ext>
            </a:extLst>
          </p:cNvPr>
          <p:cNvSpPr txBox="1"/>
          <p:nvPr/>
        </p:nvSpPr>
        <p:spPr>
          <a:xfrm>
            <a:off x="7202239" y="5698453"/>
            <a:ext cx="10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msg_box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985215-EFE5-334C-BBB6-8ADD46A555E8}"/>
              </a:ext>
            </a:extLst>
          </p:cNvPr>
          <p:cNvSpPr txBox="1"/>
          <p:nvPr/>
        </p:nvSpPr>
        <p:spPr>
          <a:xfrm>
            <a:off x="6254418" y="4568967"/>
            <a:ext cx="54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CF82E2-6534-DD45-AF01-FDEFC383BE80}"/>
              </a:ext>
            </a:extLst>
          </p:cNvPr>
          <p:cNvSpPr txBox="1"/>
          <p:nvPr/>
        </p:nvSpPr>
        <p:spPr>
          <a:xfrm>
            <a:off x="8299045" y="458600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pend</a:t>
            </a:r>
          </a:p>
        </p:txBody>
      </p:sp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7E53696E-697A-9D41-A03D-D04DDE6A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74" y="4381395"/>
            <a:ext cx="281698" cy="2816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31F58CB-E4F9-9F4D-9FCE-B72E1A4EF537}"/>
              </a:ext>
            </a:extLst>
          </p:cNvPr>
          <p:cNvSpPr/>
          <p:nvPr/>
        </p:nvSpPr>
        <p:spPr>
          <a:xfrm>
            <a:off x="7265046" y="2239733"/>
            <a:ext cx="668868" cy="5715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182F79-78BB-1243-A90B-6289969CDA66}"/>
              </a:ext>
            </a:extLst>
          </p:cNvPr>
          <p:cNvCxnSpPr>
            <a:cxnSpLocks/>
            <a:stCxn id="7" idx="7"/>
            <a:endCxn id="31" idx="1"/>
          </p:cNvCxnSpPr>
          <p:nvPr/>
        </p:nvCxnSpPr>
        <p:spPr>
          <a:xfrm flipV="1">
            <a:off x="6402690" y="2525491"/>
            <a:ext cx="862356" cy="804687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7E96DA-699F-334E-B606-19CB4334B5D4}"/>
              </a:ext>
            </a:extLst>
          </p:cNvPr>
          <p:cNvCxnSpPr>
            <a:cxnSpLocks/>
            <a:stCxn id="11" idx="1"/>
            <a:endCxn id="31" idx="3"/>
          </p:cNvCxnSpPr>
          <p:nvPr/>
        </p:nvCxnSpPr>
        <p:spPr>
          <a:xfrm flipH="1" flipV="1">
            <a:off x="7933915" y="2525490"/>
            <a:ext cx="764701" cy="865974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B3D695-5A78-9E43-951A-E3F8B7DFA774}"/>
              </a:ext>
            </a:extLst>
          </p:cNvPr>
          <p:cNvSpPr txBox="1"/>
          <p:nvPr/>
        </p:nvSpPr>
        <p:spPr>
          <a:xfrm>
            <a:off x="5648390" y="2474212"/>
            <a:ext cx="1378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pend and post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4D0D61-406A-454A-81B7-DF45B58D9829}"/>
              </a:ext>
            </a:extLst>
          </p:cNvPr>
          <p:cNvSpPr txBox="1"/>
          <p:nvPr/>
        </p:nvSpPr>
        <p:spPr>
          <a:xfrm>
            <a:off x="8172372" y="2472693"/>
            <a:ext cx="1378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pend and post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B91478-87D7-4245-90FD-6DB5CF96E03A}"/>
              </a:ext>
            </a:extLst>
          </p:cNvPr>
          <p:cNvSpPr txBox="1"/>
          <p:nvPr/>
        </p:nvSpPr>
        <p:spPr>
          <a:xfrm>
            <a:off x="6794003" y="1839275"/>
            <a:ext cx="1610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shared_jtag_sem</a:t>
            </a:r>
          </a:p>
        </p:txBody>
      </p:sp>
      <p:pic>
        <p:nvPicPr>
          <p:cNvPr id="43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25325D8E-52B9-F44C-BAA1-B66728017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982803">
            <a:off x="7412757" y="2349462"/>
            <a:ext cx="407912" cy="4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0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928586-888A-854F-B7AA-1DBA315DDEA9}"/>
              </a:ext>
            </a:extLst>
          </p:cNvPr>
          <p:cNvCxnSpPr>
            <a:cxnSpLocks/>
            <a:stCxn id="7" idx="6"/>
            <a:endCxn id="44" idx="1"/>
          </p:cNvCxnSpPr>
          <p:nvPr/>
        </p:nvCxnSpPr>
        <p:spPr>
          <a:xfrm>
            <a:off x="3276959" y="5346007"/>
            <a:ext cx="1785894" cy="19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A501B6A-434B-E345-84CB-BDB6EAB6F9D3}"/>
              </a:ext>
            </a:extLst>
          </p:cNvPr>
          <p:cNvGrpSpPr/>
          <p:nvPr/>
        </p:nvGrpSpPr>
        <p:grpSpPr>
          <a:xfrm>
            <a:off x="1713133" y="4576995"/>
            <a:ext cx="1563826" cy="1538023"/>
            <a:chOff x="2947647" y="1930418"/>
            <a:chExt cx="1563826" cy="15380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C648D8-F38C-D748-ACFE-9201EDD1026B}"/>
                </a:ext>
              </a:extLst>
            </p:cNvPr>
            <p:cNvSpPr/>
            <p:nvPr/>
          </p:nvSpPr>
          <p:spPr>
            <a:xfrm>
              <a:off x="2970159" y="1930418"/>
              <a:ext cx="1541314" cy="15380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AC523-00F2-6D4A-9AA4-ED05349BB758}"/>
                </a:ext>
              </a:extLst>
            </p:cNvPr>
            <p:cNvSpPr txBox="1"/>
            <p:nvPr/>
          </p:nvSpPr>
          <p:spPr>
            <a:xfrm>
              <a:off x="2947647" y="2444589"/>
              <a:ext cx="1563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Accelerometer</a:t>
              </a:r>
            </a:p>
            <a:p>
              <a:pPr algn="ctr"/>
              <a:r>
                <a:rPr lang="en-US" dirty="0"/>
                <a:t>read task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4E9A-60F7-9A48-AEC7-2B8BCEE8170D}"/>
              </a:ext>
            </a:extLst>
          </p:cNvPr>
          <p:cNvGrpSpPr/>
          <p:nvPr/>
        </p:nvGrpSpPr>
        <p:grpSpPr>
          <a:xfrm>
            <a:off x="7680082" y="4601235"/>
            <a:ext cx="1541314" cy="1538023"/>
            <a:chOff x="6313026" y="1126943"/>
            <a:chExt cx="1541314" cy="15380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F0BC5B-3CB6-0D48-BB9E-DA65CE00A0C8}"/>
                </a:ext>
              </a:extLst>
            </p:cNvPr>
            <p:cNvSpPr txBox="1"/>
            <p:nvPr/>
          </p:nvSpPr>
          <p:spPr>
            <a:xfrm>
              <a:off x="6503152" y="1572788"/>
              <a:ext cx="1196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UART send</a:t>
              </a:r>
            </a:p>
            <a:p>
              <a:pPr algn="ctr"/>
              <a:r>
                <a:rPr lang="en-US" dirty="0"/>
                <a:t>task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DABC43-CDC9-6745-A51B-8E1006C55479}"/>
                </a:ext>
              </a:extLst>
            </p:cNvPr>
            <p:cNvSpPr/>
            <p:nvPr/>
          </p:nvSpPr>
          <p:spPr>
            <a:xfrm>
              <a:off x="6313026" y="1126943"/>
              <a:ext cx="1541314" cy="15380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4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681B3014-7E4B-4847-BC62-EA7F0037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53" y="4994469"/>
            <a:ext cx="743028" cy="743028"/>
          </a:xfrm>
          <a:prstGeom prst="rect">
            <a:avLst/>
          </a:prstGeom>
        </p:spPr>
      </p:pic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47095AC3-A6B4-9249-9773-6B18E940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10" y="4771953"/>
            <a:ext cx="281698" cy="28169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635A037-2903-0F42-814F-FE607FE40D15}"/>
              </a:ext>
            </a:extLst>
          </p:cNvPr>
          <p:cNvGrpSpPr/>
          <p:nvPr/>
        </p:nvGrpSpPr>
        <p:grpSpPr>
          <a:xfrm>
            <a:off x="7680082" y="541985"/>
            <a:ext cx="1541314" cy="1538023"/>
            <a:chOff x="6313026" y="1126943"/>
            <a:chExt cx="1541314" cy="153802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081086-8995-F540-971C-A4073A98A72D}"/>
                </a:ext>
              </a:extLst>
            </p:cNvPr>
            <p:cNvSpPr txBox="1"/>
            <p:nvPr/>
          </p:nvSpPr>
          <p:spPr>
            <a:xfrm>
              <a:off x="6572273" y="1703379"/>
              <a:ext cx="1036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UART ISR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2C7886-93A6-1949-B42A-B57AAD88FA7F}"/>
                </a:ext>
              </a:extLst>
            </p:cNvPr>
            <p:cNvSpPr/>
            <p:nvPr/>
          </p:nvSpPr>
          <p:spPr>
            <a:xfrm>
              <a:off x="6313026" y="1126943"/>
              <a:ext cx="1541314" cy="15380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C72B41-80A9-DA4A-A864-C7B303E420BC}"/>
              </a:ext>
            </a:extLst>
          </p:cNvPr>
          <p:cNvGrpSpPr/>
          <p:nvPr/>
        </p:nvGrpSpPr>
        <p:grpSpPr>
          <a:xfrm>
            <a:off x="8110798" y="2917345"/>
            <a:ext cx="668868" cy="571514"/>
            <a:chOff x="4148648" y="3797286"/>
            <a:chExt cx="668868" cy="57151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7946C8-DAD0-434D-B186-7C5CAFBD371D}"/>
                </a:ext>
              </a:extLst>
            </p:cNvPr>
            <p:cNvSpPr/>
            <p:nvPr/>
          </p:nvSpPr>
          <p:spPr>
            <a:xfrm>
              <a:off x="4148648" y="3797286"/>
              <a:ext cx="668868" cy="57151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FA692B0-D7CB-CB4B-96B5-0C86E3C645E7}"/>
                </a:ext>
              </a:extLst>
            </p:cNvPr>
            <p:cNvGrpSpPr/>
            <p:nvPr/>
          </p:nvGrpSpPr>
          <p:grpSpPr>
            <a:xfrm>
              <a:off x="4363852" y="3878644"/>
              <a:ext cx="263220" cy="436818"/>
              <a:chOff x="3044576" y="2704315"/>
              <a:chExt cx="263220" cy="436818"/>
            </a:xfrm>
          </p:grpSpPr>
          <p:sp>
            <p:nvSpPr>
              <p:cNvPr id="56" name="Wave 55">
                <a:extLst>
                  <a:ext uri="{FF2B5EF4-FFF2-40B4-BE49-F238E27FC236}">
                    <a16:creationId xmlns:a16="http://schemas.microsoft.com/office/drawing/2014/main" id="{87670729-D436-E048-BD9A-A031527ACA3B}"/>
                  </a:ext>
                </a:extLst>
              </p:cNvPr>
              <p:cNvSpPr/>
              <p:nvPr/>
            </p:nvSpPr>
            <p:spPr>
              <a:xfrm>
                <a:off x="3044576" y="2704315"/>
                <a:ext cx="263220" cy="229129"/>
              </a:xfrm>
              <a:prstGeom prst="wav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687A82F-9E86-3040-876A-D1E4CFA055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4577" y="2704315"/>
                <a:ext cx="1" cy="4368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7DC947D-6D14-6043-B28C-EBC553DE8586}"/>
              </a:ext>
            </a:extLst>
          </p:cNvPr>
          <p:cNvCxnSpPr>
            <a:cxnSpLocks/>
            <a:stCxn id="50" idx="4"/>
            <a:endCxn id="54" idx="0"/>
          </p:cNvCxnSpPr>
          <p:nvPr/>
        </p:nvCxnSpPr>
        <p:spPr>
          <a:xfrm flipH="1">
            <a:off x="8445232" y="2080008"/>
            <a:ext cx="5507" cy="83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89F1A1-D610-0A48-A78A-B4A003D80B92}"/>
              </a:ext>
            </a:extLst>
          </p:cNvPr>
          <p:cNvSpPr txBox="1"/>
          <p:nvPr/>
        </p:nvSpPr>
        <p:spPr>
          <a:xfrm>
            <a:off x="8762343" y="3015175"/>
            <a:ext cx="16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tx_complete_sem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490BF4-6B27-0D4A-B244-92B4C2A455C4}"/>
              </a:ext>
            </a:extLst>
          </p:cNvPr>
          <p:cNvSpPr txBox="1"/>
          <p:nvPr/>
        </p:nvSpPr>
        <p:spPr>
          <a:xfrm>
            <a:off x="8505745" y="229764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0EB345-E73B-844C-9AF6-62C341C02355}"/>
              </a:ext>
            </a:extLst>
          </p:cNvPr>
          <p:cNvSpPr txBox="1"/>
          <p:nvPr/>
        </p:nvSpPr>
        <p:spPr>
          <a:xfrm>
            <a:off x="8457612" y="3817644"/>
            <a:ext cx="60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8474182-903C-004E-B694-36E5EFA2D4BF}"/>
              </a:ext>
            </a:extLst>
          </p:cNvPr>
          <p:cNvCxnSpPr>
            <a:cxnSpLocks/>
            <a:stCxn id="54" idx="2"/>
            <a:endCxn id="11" idx="0"/>
          </p:cNvCxnSpPr>
          <p:nvPr/>
        </p:nvCxnSpPr>
        <p:spPr>
          <a:xfrm>
            <a:off x="8445232" y="3488859"/>
            <a:ext cx="5507" cy="1112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55DC63-CDB1-C744-BA67-08894F05C352}"/>
              </a:ext>
            </a:extLst>
          </p:cNvPr>
          <p:cNvGrpSpPr/>
          <p:nvPr/>
        </p:nvGrpSpPr>
        <p:grpSpPr>
          <a:xfrm>
            <a:off x="1746661" y="515011"/>
            <a:ext cx="1541314" cy="1538023"/>
            <a:chOff x="6313026" y="1126943"/>
            <a:chExt cx="1541314" cy="153802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BA9C96-31BB-7E42-9795-7EEDEC7D4BA6}"/>
                </a:ext>
              </a:extLst>
            </p:cNvPr>
            <p:cNvSpPr txBox="1"/>
            <p:nvPr/>
          </p:nvSpPr>
          <p:spPr>
            <a:xfrm>
              <a:off x="6645305" y="1711289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PIO ISR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1D74CBC-0E66-EE4B-903E-4D6C45CF5EBB}"/>
                </a:ext>
              </a:extLst>
            </p:cNvPr>
            <p:cNvSpPr/>
            <p:nvPr/>
          </p:nvSpPr>
          <p:spPr>
            <a:xfrm>
              <a:off x="6313026" y="1126943"/>
              <a:ext cx="1541314" cy="15380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CE1F15-B959-1244-A9EA-F3276BB53AEA}"/>
              </a:ext>
            </a:extLst>
          </p:cNvPr>
          <p:cNvGrpSpPr/>
          <p:nvPr/>
        </p:nvGrpSpPr>
        <p:grpSpPr>
          <a:xfrm>
            <a:off x="2177377" y="2890371"/>
            <a:ext cx="668868" cy="571514"/>
            <a:chOff x="4148648" y="3797286"/>
            <a:chExt cx="668868" cy="57151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430B200-C864-404C-BD77-AE5C582A43EA}"/>
                </a:ext>
              </a:extLst>
            </p:cNvPr>
            <p:cNvSpPr/>
            <p:nvPr/>
          </p:nvSpPr>
          <p:spPr>
            <a:xfrm>
              <a:off x="4148648" y="3797286"/>
              <a:ext cx="668868" cy="57151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657E52A-0B24-8441-AF56-516BB837E7ED}"/>
                </a:ext>
              </a:extLst>
            </p:cNvPr>
            <p:cNvGrpSpPr/>
            <p:nvPr/>
          </p:nvGrpSpPr>
          <p:grpSpPr>
            <a:xfrm>
              <a:off x="4363852" y="3878644"/>
              <a:ext cx="263220" cy="436818"/>
              <a:chOff x="3044576" y="2704315"/>
              <a:chExt cx="263220" cy="436818"/>
            </a:xfrm>
          </p:grpSpPr>
          <p:sp>
            <p:nvSpPr>
              <p:cNvPr id="74" name="Wave 73">
                <a:extLst>
                  <a:ext uri="{FF2B5EF4-FFF2-40B4-BE49-F238E27FC236}">
                    <a16:creationId xmlns:a16="http://schemas.microsoft.com/office/drawing/2014/main" id="{2D55FAA2-2ABB-614B-B8F0-5473713A2AFF}"/>
                  </a:ext>
                </a:extLst>
              </p:cNvPr>
              <p:cNvSpPr/>
              <p:nvPr/>
            </p:nvSpPr>
            <p:spPr>
              <a:xfrm>
                <a:off x="3044576" y="2704315"/>
                <a:ext cx="263220" cy="229129"/>
              </a:xfrm>
              <a:prstGeom prst="wav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4191D86-F61A-5C43-A609-8CF4CE1400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4577" y="2704315"/>
                <a:ext cx="1" cy="4368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C68508-B0F5-4845-B38F-A34252D6B87A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 flipH="1">
            <a:off x="2511811" y="2053034"/>
            <a:ext cx="5507" cy="83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843CF0B-E5A9-1E46-98DE-039038F75ABA}"/>
              </a:ext>
            </a:extLst>
          </p:cNvPr>
          <p:cNvSpPr txBox="1"/>
          <p:nvPr/>
        </p:nvSpPr>
        <p:spPr>
          <a:xfrm>
            <a:off x="2828922" y="2988201"/>
            <a:ext cx="2110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adxl345_newdata_sem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5EB285-DDE7-8F48-8F8C-BC6A101F54E8}"/>
              </a:ext>
            </a:extLst>
          </p:cNvPr>
          <p:cNvSpPr txBox="1"/>
          <p:nvPr/>
        </p:nvSpPr>
        <p:spPr>
          <a:xfrm>
            <a:off x="2572324" y="227066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893085-99CC-BD45-B522-094CA92BD17D}"/>
              </a:ext>
            </a:extLst>
          </p:cNvPr>
          <p:cNvSpPr txBox="1"/>
          <p:nvPr/>
        </p:nvSpPr>
        <p:spPr>
          <a:xfrm>
            <a:off x="2524191" y="3790670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pend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659E9B-6C49-4342-95A5-B56EF7B316F0}"/>
              </a:ext>
            </a:extLst>
          </p:cNvPr>
          <p:cNvCxnSpPr>
            <a:cxnSpLocks/>
            <a:stCxn id="72" idx="2"/>
            <a:endCxn id="7" idx="0"/>
          </p:cNvCxnSpPr>
          <p:nvPr/>
        </p:nvCxnSpPr>
        <p:spPr>
          <a:xfrm flipH="1">
            <a:off x="2506302" y="3461885"/>
            <a:ext cx="5509" cy="1115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635CD95-5A97-1D45-B218-F1D0AC90A0C5}"/>
              </a:ext>
            </a:extLst>
          </p:cNvPr>
          <p:cNvSpPr txBox="1"/>
          <p:nvPr/>
        </p:nvSpPr>
        <p:spPr>
          <a:xfrm>
            <a:off x="4511919" y="5749076"/>
            <a:ext cx="1946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data_packet_msgbox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9FE96C-1A9C-4E45-8007-933A76590D00}"/>
              </a:ext>
            </a:extLst>
          </p:cNvPr>
          <p:cNvSpPr txBox="1"/>
          <p:nvPr/>
        </p:nvSpPr>
        <p:spPr>
          <a:xfrm>
            <a:off x="3340774" y="4912802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56D22B-A564-CC47-AEC7-9D7C693D8487}"/>
              </a:ext>
            </a:extLst>
          </p:cNvPr>
          <p:cNvSpPr txBox="1"/>
          <p:nvPr/>
        </p:nvSpPr>
        <p:spPr>
          <a:xfrm>
            <a:off x="6975557" y="4973479"/>
            <a:ext cx="60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D87F032-6E2B-8E4F-A94F-62B8BA2C5008}"/>
              </a:ext>
            </a:extLst>
          </p:cNvPr>
          <p:cNvCxnSpPr>
            <a:cxnSpLocks/>
            <a:stCxn id="44" idx="3"/>
            <a:endCxn id="11" idx="2"/>
          </p:cNvCxnSpPr>
          <p:nvPr/>
        </p:nvCxnSpPr>
        <p:spPr>
          <a:xfrm>
            <a:off x="5805881" y="5365983"/>
            <a:ext cx="1874201" cy="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7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54E9-A618-0B43-A78D-DF71B0A6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FYS4220 project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928586-888A-854F-B7AA-1DBA315DDEA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139782" y="3674875"/>
            <a:ext cx="2371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A501B6A-434B-E345-84CB-BDB6EAB6F9D3}"/>
              </a:ext>
            </a:extLst>
          </p:cNvPr>
          <p:cNvGrpSpPr/>
          <p:nvPr/>
        </p:nvGrpSpPr>
        <p:grpSpPr>
          <a:xfrm>
            <a:off x="2598468" y="2905863"/>
            <a:ext cx="1541314" cy="1538023"/>
            <a:chOff x="2970159" y="1930418"/>
            <a:chExt cx="1541314" cy="15380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FC648D8-F38C-D748-ACFE-9201EDD1026B}"/>
                </a:ext>
              </a:extLst>
            </p:cNvPr>
            <p:cNvSpPr/>
            <p:nvPr/>
          </p:nvSpPr>
          <p:spPr>
            <a:xfrm>
              <a:off x="2970159" y="1930418"/>
              <a:ext cx="1541314" cy="15380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AC523-00F2-6D4A-9AA4-ED05349BB758}"/>
                </a:ext>
              </a:extLst>
            </p:cNvPr>
            <p:cNvSpPr txBox="1"/>
            <p:nvPr/>
          </p:nvSpPr>
          <p:spPr>
            <a:xfrm>
              <a:off x="3141036" y="2539004"/>
              <a:ext cx="1199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accel_read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4E9A-60F7-9A48-AEC7-2B8BCEE8170D}"/>
              </a:ext>
            </a:extLst>
          </p:cNvPr>
          <p:cNvGrpSpPr/>
          <p:nvPr/>
        </p:nvGrpSpPr>
        <p:grpSpPr>
          <a:xfrm>
            <a:off x="6510906" y="2905863"/>
            <a:ext cx="1541314" cy="1538023"/>
            <a:chOff x="6313026" y="1126943"/>
            <a:chExt cx="1541314" cy="15380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F0BC5B-3CB6-0D48-BB9E-DA65CE00A0C8}"/>
                </a:ext>
              </a:extLst>
            </p:cNvPr>
            <p:cNvSpPr txBox="1"/>
            <p:nvPr/>
          </p:nvSpPr>
          <p:spPr>
            <a:xfrm>
              <a:off x="6508950" y="1703379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uart_send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DABC43-CDC9-6745-A51B-8E1006C55479}"/>
                </a:ext>
              </a:extLst>
            </p:cNvPr>
            <p:cNvSpPr/>
            <p:nvPr/>
          </p:nvSpPr>
          <p:spPr>
            <a:xfrm>
              <a:off x="6313026" y="1126943"/>
              <a:ext cx="1541314" cy="15380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4" name="Graphic 33" descr="Envelope with solid fill">
            <a:extLst>
              <a:ext uri="{FF2B5EF4-FFF2-40B4-BE49-F238E27FC236}">
                <a16:creationId xmlns:a16="http://schemas.microsoft.com/office/drawing/2014/main" id="{F0484A62-1A41-1A4B-B078-36A0B36DE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759" y="2980766"/>
            <a:ext cx="621415" cy="62141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B043270-5C21-4942-90A7-5C15281EFD3A}"/>
              </a:ext>
            </a:extLst>
          </p:cNvPr>
          <p:cNvSpPr txBox="1"/>
          <p:nvPr/>
        </p:nvSpPr>
        <p:spPr>
          <a:xfrm>
            <a:off x="4440103" y="2392592"/>
            <a:ext cx="161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/>
              <a:t>Accelerometer </a:t>
            </a:r>
          </a:p>
          <a:p>
            <a:pPr algn="ctr"/>
            <a:r>
              <a:rPr lang="en-GB" dirty="0"/>
              <a:t>data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657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75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Example from FYS4220 project</vt:lpstr>
      <vt:lpstr>PowerPoint Presentation</vt:lpstr>
      <vt:lpstr>Example from FYS4220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from FYS4220 project</dc:title>
  <dc:creator>Ketil Røed</dc:creator>
  <cp:lastModifiedBy>Ketil Røed</cp:lastModifiedBy>
  <cp:revision>2</cp:revision>
  <dcterms:created xsi:type="dcterms:W3CDTF">2021-10-31T12:17:33Z</dcterms:created>
  <dcterms:modified xsi:type="dcterms:W3CDTF">2021-11-01T07:32:15Z</dcterms:modified>
</cp:coreProperties>
</file>