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389" r:id="rId6"/>
    <p:sldId id="390" r:id="rId7"/>
    <p:sldId id="259" r:id="rId8"/>
    <p:sldId id="260" r:id="rId9"/>
    <p:sldId id="39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0"/>
    <p:restoredTop sz="94731"/>
  </p:normalViewPr>
  <p:slideViewPr>
    <p:cSldViewPr snapToGrid="0">
      <p:cViewPr>
        <p:scale>
          <a:sx n="195" d="100"/>
          <a:sy n="195" d="100"/>
        </p:scale>
        <p:origin x="144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09B0-22D0-0745-8DBD-D33B66418F25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67FD-7740-1548-8966-E449BDC6218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624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982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107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621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05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F73-04BB-F5F7-D0F3-E05215C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DAB4-CE51-0811-796E-F5D5A0D0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141-938A-41E5-09E1-49CF7074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C0B9-3260-B7FA-1041-AB8CCF9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B11D-D413-68EF-EB27-1E09E15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53B-CED8-C274-8054-2A0C7D7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C08E-4B66-C355-0173-C4BD8938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C15B-97E4-3691-C6C4-5EDE990B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EC3-DC70-A3CD-BFE6-2F1F64A3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37B3-666E-5A61-EDE3-4D82B35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0523-0AA8-83E7-2239-51D3274B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EDE1-908E-92FE-1939-54B791AB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C9E9-5BED-BF7F-4BFA-1D1814C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7ECB-F3B2-39CC-2D07-FBD8B95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DE9E-F2DE-5DCC-C8F6-02A6F42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7E0-020F-A868-BAE4-51B3BEB1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15E-5444-8FB6-AB33-EC43187F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CED-425E-E9DA-AB00-FA1EA20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C026-DACD-9D1E-4D6F-3971F7DB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4C1D-32C7-477E-3281-120F71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4C94-5394-93EC-1592-DCA27BFE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8CA4-7C75-2688-0AA8-D8768DE5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668-4E37-8B92-5A12-72DBCA2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6794-6967-C9C4-9696-C5BBD1F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D820-E2EF-A91B-1F63-08E5F57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28EC-AAFC-3C1A-9829-ABB3620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1F8C-05FC-63E2-2DFC-3433A65D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6AA5-25C7-D06B-36C3-4C435875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48FB-3C7C-5C73-228B-FC6DF9B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D1FA-D813-D040-25A7-040F2D9E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410-D696-D2A9-3A8C-067F05E8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B02F-39A4-E560-2E4C-5BDF0D25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BBB-3AEF-59BC-C4B5-24D16C9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5B9E-8CF3-65EE-B351-44941D4F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F11B-F849-D163-5293-362BB71AA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A16F-3687-C292-D38D-A2B7D8D1E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43AC-15CA-85FC-128E-1E477A84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797D-43C3-2793-10E1-6462FAB8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D5EE-012E-F80C-713C-82DBBAB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F18-D215-BC9C-591E-5F3C788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D2D0-FB8D-E291-6B9C-FB861BA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4FAF-7CED-FDAD-1D9B-B367C5B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DCD-CFCE-6947-C69B-D7210A68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E02F-5F5D-E40E-46E3-480A691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8915-8227-AFCD-DBBA-C9E92EA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E4C9-3E7D-36D5-76D2-1B6977C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8F2-CF80-7AC3-4197-3C2A019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BD4-BFC9-2E09-15B1-C82ABFC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B7B2-B5FB-C98D-F2BC-FF1E0E44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7995-68D7-8B55-42D9-236EE15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9036-96AF-A9A1-0109-29700FD5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0A85D-5107-708C-F306-80A272D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6BD-21A1-08ED-A406-3317FB5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DF01-CBF7-A507-FCBC-3D80C744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33A1-D30D-23CF-364E-8FFC6DD3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F91B-933D-A5FF-77A7-205CA18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8C5F-6DCC-6952-676C-68D58F4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182B-02D2-9927-081D-BA9C69B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F744-BECA-5622-1455-998E200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3B06-392E-7FBC-2CED-FD6BD804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2B00-F0EF-3C91-1BBB-B9B04352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F71-DF37-384A-A207-BB8CFBB832CB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56BF-F0C6-2661-A4A9-97F22E23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015-CBF0-01D4-9FE1-FEB97465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2BD-98C0-6F3F-8F2C-7AC81DD882D6}"/>
              </a:ext>
            </a:extLst>
          </p:cNvPr>
          <p:cNvSpPr/>
          <p:nvPr/>
        </p:nvSpPr>
        <p:spPr>
          <a:xfrm>
            <a:off x="2510266" y="762355"/>
            <a:ext cx="7022615" cy="47734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9BD35-2B4B-6CC3-9A98-7E98E3FD6A78}"/>
              </a:ext>
            </a:extLst>
          </p:cNvPr>
          <p:cNvSpPr/>
          <p:nvPr/>
        </p:nvSpPr>
        <p:spPr>
          <a:xfrm>
            <a:off x="3262185" y="2248931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78C8E-3796-1369-053F-F65E8D34F8C7}"/>
              </a:ext>
            </a:extLst>
          </p:cNvPr>
          <p:cNvSpPr/>
          <p:nvPr/>
        </p:nvSpPr>
        <p:spPr>
          <a:xfrm>
            <a:off x="6329570" y="3781167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23D3-A82D-FBB8-EFA8-011BD930DBCB}"/>
              </a:ext>
            </a:extLst>
          </p:cNvPr>
          <p:cNvSpPr/>
          <p:nvPr/>
        </p:nvSpPr>
        <p:spPr>
          <a:xfrm>
            <a:off x="6329570" y="2248931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7BFA-658F-5488-7C75-706FAD1F06A3}"/>
              </a:ext>
            </a:extLst>
          </p:cNvPr>
          <p:cNvSpPr/>
          <p:nvPr/>
        </p:nvSpPr>
        <p:spPr>
          <a:xfrm>
            <a:off x="3555922" y="3429000"/>
            <a:ext cx="1566645" cy="101719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BD35F-CBCD-8A68-90B1-47C6149F3D99}"/>
              </a:ext>
            </a:extLst>
          </p:cNvPr>
          <p:cNvSpPr txBox="1"/>
          <p:nvPr/>
        </p:nvSpPr>
        <p:spPr>
          <a:xfrm>
            <a:off x="2726275" y="911830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A90C8-477F-38B8-107E-19A727C2E0D1}"/>
              </a:ext>
            </a:extLst>
          </p:cNvPr>
          <p:cNvSpPr txBox="1"/>
          <p:nvPr/>
        </p:nvSpPr>
        <p:spPr>
          <a:xfrm>
            <a:off x="3342768" y="225202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25655-D596-1437-8AC3-124C36E66DCC}"/>
              </a:ext>
            </a:extLst>
          </p:cNvPr>
          <p:cNvSpPr txBox="1"/>
          <p:nvPr/>
        </p:nvSpPr>
        <p:spPr>
          <a:xfrm>
            <a:off x="3612345" y="3473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546F7-D0A9-D8C3-97D0-87063DF1EFAB}"/>
              </a:ext>
            </a:extLst>
          </p:cNvPr>
          <p:cNvSpPr txBox="1"/>
          <p:nvPr/>
        </p:nvSpPr>
        <p:spPr>
          <a:xfrm>
            <a:off x="6329730" y="225202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1FC9E-E2F3-6769-DEEB-27CB25DE2136}"/>
              </a:ext>
            </a:extLst>
          </p:cNvPr>
          <p:cNvSpPr txBox="1"/>
          <p:nvPr/>
        </p:nvSpPr>
        <p:spPr>
          <a:xfrm>
            <a:off x="6352507" y="378080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FAD334-76C1-5E88-0657-78EE3C258507}"/>
              </a:ext>
            </a:extLst>
          </p:cNvPr>
          <p:cNvCxnSpPr/>
          <p:nvPr/>
        </p:nvCxnSpPr>
        <p:spPr>
          <a:xfrm>
            <a:off x="5459271" y="2713685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39F3E-DD11-8FBA-C03D-E16BE4D829E3}"/>
              </a:ext>
            </a:extLst>
          </p:cNvPr>
          <p:cNvCxnSpPr/>
          <p:nvPr/>
        </p:nvCxnSpPr>
        <p:spPr>
          <a:xfrm>
            <a:off x="5459270" y="4546603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E7CF89-1B4B-188C-BBD3-3A71FE32E46D}"/>
              </a:ext>
            </a:extLst>
          </p:cNvPr>
          <p:cNvCxnSpPr>
            <a:cxnSpLocks/>
          </p:cNvCxnSpPr>
          <p:nvPr/>
        </p:nvCxnSpPr>
        <p:spPr>
          <a:xfrm>
            <a:off x="8662582" y="271368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9CA87-2109-61BB-4F3E-0313D36A2AF6}"/>
              </a:ext>
            </a:extLst>
          </p:cNvPr>
          <p:cNvCxnSpPr>
            <a:cxnSpLocks/>
          </p:cNvCxnSpPr>
          <p:nvPr/>
        </p:nvCxnSpPr>
        <p:spPr>
          <a:xfrm>
            <a:off x="8662581" y="444619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3D770-3CB2-E520-0A04-488839866C79}"/>
              </a:ext>
            </a:extLst>
          </p:cNvPr>
          <p:cNvCxnSpPr>
            <a:cxnSpLocks/>
          </p:cNvCxnSpPr>
          <p:nvPr/>
        </p:nvCxnSpPr>
        <p:spPr>
          <a:xfrm>
            <a:off x="2138216" y="291395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8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 bwMode="auto">
          <a:xfrm flipV="1">
            <a:off x="5929845" y="3562047"/>
            <a:ext cx="825275" cy="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19F39C-6407-F981-54A7-63A8ECB899A9}"/>
              </a:ext>
            </a:extLst>
          </p:cNvPr>
          <p:cNvSpPr txBox="1"/>
          <p:nvPr/>
        </p:nvSpPr>
        <p:spPr>
          <a:xfrm>
            <a:off x="6833781" y="4135127"/>
            <a:ext cx="5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3A6AE3-36D6-E22C-2489-C20BF1824433}"/>
              </a:ext>
            </a:extLst>
          </p:cNvPr>
          <p:cNvGrpSpPr/>
          <p:nvPr/>
        </p:nvGrpSpPr>
        <p:grpSpPr>
          <a:xfrm>
            <a:off x="5301793" y="3050499"/>
            <a:ext cx="612659" cy="1026543"/>
            <a:chOff x="5384800" y="3218331"/>
            <a:chExt cx="612659" cy="1026543"/>
          </a:xfrm>
        </p:grpSpPr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B7D7E29D-5670-2838-0BFE-120A9255F8BA}"/>
                </a:ext>
              </a:extLst>
            </p:cNvPr>
            <p:cNvSpPr/>
            <p:nvPr/>
          </p:nvSpPr>
          <p:spPr>
            <a:xfrm rot="5400000">
              <a:off x="5276042" y="3523458"/>
              <a:ext cx="1026543" cy="416290"/>
            </a:xfrm>
            <a:prstGeom prst="trapezoid">
              <a:avLst>
                <a:gd name="adj" fmla="val 498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1" name="Trapezium 30">
              <a:extLst>
                <a:ext uri="{FF2B5EF4-FFF2-40B4-BE49-F238E27FC236}">
                  <a16:creationId xmlns:a16="http://schemas.microsoft.com/office/drawing/2014/main" id="{CF596269-3566-6F9E-BCC1-767379280009}"/>
                </a:ext>
              </a:extLst>
            </p:cNvPr>
            <p:cNvSpPr/>
            <p:nvPr/>
          </p:nvSpPr>
          <p:spPr>
            <a:xfrm rot="5400000">
              <a:off x="5450941" y="3667014"/>
              <a:ext cx="304250" cy="163483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2F1927-6BB5-C37E-212E-4E4E936F6208}"/>
                </a:ext>
              </a:extLst>
            </p:cNvPr>
            <p:cNvSpPr/>
            <p:nvPr/>
          </p:nvSpPr>
          <p:spPr>
            <a:xfrm>
              <a:off x="5384800" y="3406775"/>
              <a:ext cx="180975" cy="75565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861FB02-D070-F183-3A29-DFC6B8093215}"/>
              </a:ext>
            </a:extLst>
          </p:cNvPr>
          <p:cNvCxnSpPr>
            <a:stCxn id="5" idx="3"/>
          </p:cNvCxnSpPr>
          <p:nvPr/>
        </p:nvCxnSpPr>
        <p:spPr>
          <a:xfrm flipV="1">
            <a:off x="7483869" y="2597426"/>
            <a:ext cx="374670" cy="96462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A40B532-409C-781B-D4BE-312E693B5126}"/>
              </a:ext>
            </a:extLst>
          </p:cNvPr>
          <p:cNvCxnSpPr>
            <a:cxnSpLocks/>
          </p:cNvCxnSpPr>
          <p:nvPr/>
        </p:nvCxnSpPr>
        <p:spPr bwMode="auto">
          <a:xfrm>
            <a:off x="5112689" y="2608967"/>
            <a:ext cx="27564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E8F9B07-AC0C-6059-48FA-4524B2B13E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88535" y="2739131"/>
            <a:ext cx="631104" cy="357363"/>
          </a:xfrm>
          <a:prstGeom prst="bentConnector3">
            <a:avLst>
              <a:gd name="adj1" fmla="val -1656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512904-F1E1-0A77-A2BE-301FB094402A}"/>
              </a:ext>
            </a:extLst>
          </p:cNvPr>
          <p:cNvSpPr txBox="1"/>
          <p:nvPr/>
        </p:nvSpPr>
        <p:spPr>
          <a:xfrm>
            <a:off x="5602511" y="337738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E98814-E9CD-0533-0CF8-CB68BFB58F9F}"/>
              </a:ext>
            </a:extLst>
          </p:cNvPr>
          <p:cNvCxnSpPr>
            <a:cxnSpLocks/>
          </p:cNvCxnSpPr>
          <p:nvPr/>
        </p:nvCxnSpPr>
        <p:spPr bwMode="auto">
          <a:xfrm>
            <a:off x="4903304" y="3891376"/>
            <a:ext cx="59176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A62912A-F9A5-F275-8AF6-37CB5CEE2BC1}"/>
              </a:ext>
            </a:extLst>
          </p:cNvPr>
          <p:cNvSpPr txBox="1"/>
          <p:nvPr/>
        </p:nvSpPr>
        <p:spPr>
          <a:xfrm>
            <a:off x="4565558" y="370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911E489-10C3-9A73-A33C-6BD1A8F1395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9322" y="3193142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827236-8B39-CB3B-5653-CB4E71DA78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6663" y="3834153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37851F-1FAA-0FE3-9311-8DE619BB9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3928" y="3487829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3580C9-8FA8-A0AE-BB49-418FF31C8A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7213" y="3504824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A8000AB-220F-6150-B221-3F75283AF64F}"/>
              </a:ext>
            </a:extLst>
          </p:cNvPr>
          <p:cNvSpPr txBox="1"/>
          <p:nvPr/>
        </p:nvSpPr>
        <p:spPr>
          <a:xfrm>
            <a:off x="6427785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B2A1F5-E86B-EE83-05B7-7438DECF9748}"/>
              </a:ext>
            </a:extLst>
          </p:cNvPr>
          <p:cNvSpPr txBox="1"/>
          <p:nvPr/>
        </p:nvSpPr>
        <p:spPr>
          <a:xfrm>
            <a:off x="7534518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73BB94D-9D24-0402-A342-F79439692A49}"/>
              </a:ext>
            </a:extLst>
          </p:cNvPr>
          <p:cNvSpPr txBox="1"/>
          <p:nvPr/>
        </p:nvSpPr>
        <p:spPr>
          <a:xfrm>
            <a:off x="5168162" y="2886179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8F4920-C9DE-5063-E846-0C9C4483F3FA}"/>
              </a:ext>
            </a:extLst>
          </p:cNvPr>
          <p:cNvSpPr txBox="1"/>
          <p:nvPr/>
        </p:nvSpPr>
        <p:spPr>
          <a:xfrm>
            <a:off x="5129038" y="352751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83380A-3683-3F46-9C90-FA34CB1AA80E}"/>
              </a:ext>
            </a:extLst>
          </p:cNvPr>
          <p:cNvCxnSpPr>
            <a:cxnSpLocks/>
          </p:cNvCxnSpPr>
          <p:nvPr/>
        </p:nvCxnSpPr>
        <p:spPr bwMode="auto">
          <a:xfrm>
            <a:off x="7865165" y="356204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62B3AF-990A-2F39-C6F3-15521F17B3B7}"/>
              </a:ext>
            </a:extLst>
          </p:cNvPr>
          <p:cNvSpPr txBox="1"/>
          <p:nvPr/>
        </p:nvSpPr>
        <p:spPr>
          <a:xfrm>
            <a:off x="8225137" y="3389015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99D-427E-B8FC-C1ED-4C85249655A5}"/>
              </a:ext>
            </a:extLst>
          </p:cNvPr>
          <p:cNvSpPr txBox="1"/>
          <p:nvPr/>
        </p:nvSpPr>
        <p:spPr>
          <a:xfrm>
            <a:off x="5879196" y="32928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SUM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7048E3-6BBD-56FE-B856-AD2ABA009088}"/>
              </a:ext>
            </a:extLst>
          </p:cNvPr>
          <p:cNvSpPr txBox="1"/>
          <p:nvPr/>
        </p:nvSpPr>
        <p:spPr>
          <a:xfrm>
            <a:off x="5164020" y="4100208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4-bit adder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EA0D2-2454-817C-7584-00D7C61A3456}"/>
              </a:ext>
            </a:extLst>
          </p:cNvPr>
          <p:cNvSpPr txBox="1"/>
          <p:nvPr/>
        </p:nvSpPr>
        <p:spPr>
          <a:xfrm>
            <a:off x="5438752" y="310593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FCA98-976F-6DEE-29CB-AEDFF2910C08}"/>
              </a:ext>
            </a:extLst>
          </p:cNvPr>
          <p:cNvSpPr txBox="1"/>
          <p:nvPr/>
        </p:nvSpPr>
        <p:spPr>
          <a:xfrm>
            <a:off x="5454048" y="371759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B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B0352B-1145-9BCE-DE04-E8D526219C9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7192" y="3890791"/>
            <a:ext cx="0" cy="6630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2384E19-246D-D3CA-10F3-297BE940D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4648" y="4443993"/>
            <a:ext cx="0" cy="2975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AA21C-FFC9-27C8-6980-7FB9179870E1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541721"/>
            <a:ext cx="15460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015BABD-EE50-4EB6-208B-79F125C9C34C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741557"/>
            <a:ext cx="22442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FDDCD1E-2658-6B03-C442-0319FDB509D6}"/>
              </a:ext>
            </a:extLst>
          </p:cNvPr>
          <p:cNvSpPr txBox="1"/>
          <p:nvPr/>
        </p:nvSpPr>
        <p:spPr>
          <a:xfrm>
            <a:off x="4300952" y="45940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BE27C5-EBAB-3C3F-E827-04A2DADF8BA5}"/>
              </a:ext>
            </a:extLst>
          </p:cNvPr>
          <p:cNvSpPr txBox="1"/>
          <p:nvPr/>
        </p:nvSpPr>
        <p:spPr>
          <a:xfrm>
            <a:off x="4540677" y="43883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7065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18" grpId="0"/>
      <p:bldP spid="69" grpId="0"/>
      <p:bldP spid="113" grpId="0"/>
      <p:bldP spid="114" grpId="0"/>
      <p:bldP spid="115" grpId="0"/>
      <p:bldP spid="116" grpId="0"/>
      <p:bldP spid="119" grpId="0"/>
      <p:bldP spid="147" grpId="0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B7F31-3C30-51D2-B41D-0C7B82977F82}"/>
              </a:ext>
            </a:extLst>
          </p:cNvPr>
          <p:cNvSpPr/>
          <p:nvPr/>
        </p:nvSpPr>
        <p:spPr>
          <a:xfrm>
            <a:off x="4765164" y="1997854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6527BB-CF34-0450-178B-AB9ABF0BFF02}"/>
              </a:ext>
            </a:extLst>
          </p:cNvPr>
          <p:cNvCxnSpPr>
            <a:cxnSpLocks/>
          </p:cNvCxnSpPr>
          <p:nvPr/>
        </p:nvCxnSpPr>
        <p:spPr>
          <a:xfrm>
            <a:off x="3641195" y="256711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9D73A-9089-96E2-331E-5B9309DE8670}"/>
              </a:ext>
            </a:extLst>
          </p:cNvPr>
          <p:cNvCxnSpPr>
            <a:cxnSpLocks/>
          </p:cNvCxnSpPr>
          <p:nvPr/>
        </p:nvCxnSpPr>
        <p:spPr>
          <a:xfrm>
            <a:off x="3641195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34C0AC-A702-AF1C-64CE-60CFBF4AB743}"/>
              </a:ext>
            </a:extLst>
          </p:cNvPr>
          <p:cNvCxnSpPr>
            <a:cxnSpLocks/>
          </p:cNvCxnSpPr>
          <p:nvPr/>
        </p:nvCxnSpPr>
        <p:spPr>
          <a:xfrm>
            <a:off x="6962250" y="254869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E2F6A-805C-FBF1-8F9A-F45303F25CB9}"/>
              </a:ext>
            </a:extLst>
          </p:cNvPr>
          <p:cNvCxnSpPr>
            <a:cxnSpLocks/>
          </p:cNvCxnSpPr>
          <p:nvPr/>
        </p:nvCxnSpPr>
        <p:spPr>
          <a:xfrm>
            <a:off x="6962250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41CEB1-F8DE-D13D-961A-74EAAAEBFF5D}"/>
              </a:ext>
            </a:extLst>
          </p:cNvPr>
          <p:cNvCxnSpPr>
            <a:cxnSpLocks/>
          </p:cNvCxnSpPr>
          <p:nvPr/>
        </p:nvCxnSpPr>
        <p:spPr>
          <a:xfrm>
            <a:off x="3641195" y="420673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97CA3-397D-46AC-0685-22A806EEFEF4}"/>
              </a:ext>
            </a:extLst>
          </p:cNvPr>
          <p:cNvCxnSpPr>
            <a:cxnSpLocks/>
          </p:cNvCxnSpPr>
          <p:nvPr/>
        </p:nvCxnSpPr>
        <p:spPr>
          <a:xfrm flipV="1">
            <a:off x="3653552" y="4194375"/>
            <a:ext cx="0" cy="65341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C6908-43A5-8F3E-EE2D-38B621604A39}"/>
              </a:ext>
            </a:extLst>
          </p:cNvPr>
          <p:cNvCxnSpPr>
            <a:cxnSpLocks/>
          </p:cNvCxnSpPr>
          <p:nvPr/>
        </p:nvCxnSpPr>
        <p:spPr>
          <a:xfrm flipH="1">
            <a:off x="3431129" y="4860146"/>
            <a:ext cx="407773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708A3-E0EA-4722-0811-7066146712B2}"/>
              </a:ext>
            </a:extLst>
          </p:cNvPr>
          <p:cNvCxnSpPr>
            <a:cxnSpLocks/>
          </p:cNvCxnSpPr>
          <p:nvPr/>
        </p:nvCxnSpPr>
        <p:spPr>
          <a:xfrm flipH="1">
            <a:off x="3534101" y="4950761"/>
            <a:ext cx="21830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5D301-70D3-3893-4B9E-B437A1624B58}"/>
              </a:ext>
            </a:extLst>
          </p:cNvPr>
          <p:cNvCxnSpPr>
            <a:cxnSpLocks/>
          </p:cNvCxnSpPr>
          <p:nvPr/>
        </p:nvCxnSpPr>
        <p:spPr>
          <a:xfrm flipH="1">
            <a:off x="3587645" y="5029019"/>
            <a:ext cx="1029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966491-3C85-D244-6B9C-2E848207850E}"/>
              </a:ext>
            </a:extLst>
          </p:cNvPr>
          <p:cNvSpPr txBox="1"/>
          <p:nvPr/>
        </p:nvSpPr>
        <p:spPr>
          <a:xfrm>
            <a:off x="4737564" y="230550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0B031-D30C-97E2-B0AF-348C271E2021}"/>
              </a:ext>
            </a:extLst>
          </p:cNvPr>
          <p:cNvSpPr txBox="1"/>
          <p:nvPr/>
        </p:nvSpPr>
        <p:spPr>
          <a:xfrm>
            <a:off x="4765164" y="313638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9F4D-71D1-0462-3D08-9C54E654936F}"/>
              </a:ext>
            </a:extLst>
          </p:cNvPr>
          <p:cNvSpPr txBox="1"/>
          <p:nvPr/>
        </p:nvSpPr>
        <p:spPr>
          <a:xfrm>
            <a:off x="6056882" y="2305508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4C7FB-8B93-34AF-5203-CE45B298F63B}"/>
              </a:ext>
            </a:extLst>
          </p:cNvPr>
          <p:cNvSpPr txBox="1"/>
          <p:nvPr/>
        </p:nvSpPr>
        <p:spPr>
          <a:xfrm>
            <a:off x="5962119" y="3136382"/>
            <a:ext cx="101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D9487-14E1-81F5-0050-A7DCF31F55B3}"/>
              </a:ext>
            </a:extLst>
          </p:cNvPr>
          <p:cNvSpPr txBox="1"/>
          <p:nvPr/>
        </p:nvSpPr>
        <p:spPr>
          <a:xfrm>
            <a:off x="4750209" y="393276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3253-5973-18B4-86C5-0F67CE898C49}"/>
              </a:ext>
            </a:extLst>
          </p:cNvPr>
          <p:cNvSpPr txBox="1"/>
          <p:nvPr/>
        </p:nvSpPr>
        <p:spPr>
          <a:xfrm>
            <a:off x="4716969" y="123248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4-bit full adder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DE0A1-8D95-4969-6526-8C3C17631A63}"/>
              </a:ext>
            </a:extLst>
          </p:cNvPr>
          <p:cNvCxnSpPr>
            <a:cxnSpLocks/>
          </p:cNvCxnSpPr>
          <p:nvPr/>
        </p:nvCxnSpPr>
        <p:spPr>
          <a:xfrm flipV="1">
            <a:off x="4110980" y="244068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C9B941-3456-AC5E-159E-1A6ABC87EA2B}"/>
              </a:ext>
            </a:extLst>
          </p:cNvPr>
          <p:cNvCxnSpPr>
            <a:cxnSpLocks/>
          </p:cNvCxnSpPr>
          <p:nvPr/>
        </p:nvCxnSpPr>
        <p:spPr>
          <a:xfrm flipV="1">
            <a:off x="4102648" y="3289178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39458D-7F3F-9629-4440-86D3A6BFD6CB}"/>
              </a:ext>
            </a:extLst>
          </p:cNvPr>
          <p:cNvCxnSpPr>
            <a:cxnSpLocks/>
          </p:cNvCxnSpPr>
          <p:nvPr/>
        </p:nvCxnSpPr>
        <p:spPr>
          <a:xfrm flipV="1">
            <a:off x="7473188" y="241054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262878-9529-762C-F533-A3828A79EABB}"/>
              </a:ext>
            </a:extLst>
          </p:cNvPr>
          <p:cNvSpPr txBox="1"/>
          <p:nvPr/>
        </p:nvSpPr>
        <p:spPr>
          <a:xfrm>
            <a:off x="4019475" y="19513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21F25-0B0F-FCE5-9D22-94251154CB63}"/>
              </a:ext>
            </a:extLst>
          </p:cNvPr>
          <p:cNvSpPr txBox="1"/>
          <p:nvPr/>
        </p:nvSpPr>
        <p:spPr>
          <a:xfrm>
            <a:off x="4024605" y="28084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F56A7-6FF7-975B-D3C3-74F334111358}"/>
              </a:ext>
            </a:extLst>
          </p:cNvPr>
          <p:cNvSpPr txBox="1"/>
          <p:nvPr/>
        </p:nvSpPr>
        <p:spPr>
          <a:xfrm>
            <a:off x="7353328" y="1942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02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2690191" y="2077367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1566222" y="254061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3814160" y="252218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2690191" y="227900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3387440" y="2260576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2690190" y="3284186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2690190" y="3432313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2491409" y="3432313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19E96-FAB3-A780-0B0E-6D3AE4435E76}"/>
              </a:ext>
            </a:extLst>
          </p:cNvPr>
          <p:cNvCxnSpPr>
            <a:cxnSpLocks/>
          </p:cNvCxnSpPr>
          <p:nvPr/>
        </p:nvCxnSpPr>
        <p:spPr>
          <a:xfrm flipV="1">
            <a:off x="529048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453BB46-F25E-FB12-6539-53EE565A29DC}"/>
              </a:ext>
            </a:extLst>
          </p:cNvPr>
          <p:cNvCxnSpPr>
            <a:cxnSpLocks/>
          </p:cNvCxnSpPr>
          <p:nvPr/>
        </p:nvCxnSpPr>
        <p:spPr>
          <a:xfrm>
            <a:off x="903421" y="4664770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86EDB2B-0D6E-74B5-A823-F1EE1444B5AF}"/>
              </a:ext>
            </a:extLst>
          </p:cNvPr>
          <p:cNvCxnSpPr>
            <a:cxnSpLocks/>
          </p:cNvCxnSpPr>
          <p:nvPr/>
        </p:nvCxnSpPr>
        <p:spPr>
          <a:xfrm flipV="1">
            <a:off x="1227059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890CE00-D88A-3766-D8FA-78797E13018F}"/>
              </a:ext>
            </a:extLst>
          </p:cNvPr>
          <p:cNvCxnSpPr>
            <a:cxnSpLocks/>
          </p:cNvCxnSpPr>
          <p:nvPr/>
        </p:nvCxnSpPr>
        <p:spPr>
          <a:xfrm>
            <a:off x="205409" y="4662412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6EB182-CEC6-8986-2335-DFBAA7091F21}"/>
              </a:ext>
            </a:extLst>
          </p:cNvPr>
          <p:cNvCxnSpPr>
            <a:cxnSpLocks/>
          </p:cNvCxnSpPr>
          <p:nvPr/>
        </p:nvCxnSpPr>
        <p:spPr>
          <a:xfrm>
            <a:off x="1585255" y="4658736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2897109" y="316739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35A592-EF43-E1E1-88E4-73D34772C47F}"/>
              </a:ext>
            </a:extLst>
          </p:cNvPr>
          <p:cNvCxnSpPr>
            <a:cxnSpLocks/>
          </p:cNvCxnSpPr>
          <p:nvPr/>
        </p:nvCxnSpPr>
        <p:spPr>
          <a:xfrm flipV="1">
            <a:off x="2504661" y="3409944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080F537D-9F96-6F74-E4ED-1649D9FCE2BF}"/>
              </a:ext>
            </a:extLst>
          </p:cNvPr>
          <p:cNvSpPr/>
          <p:nvPr/>
        </p:nvSpPr>
        <p:spPr>
          <a:xfrm>
            <a:off x="4744278" y="1452130"/>
            <a:ext cx="2703443" cy="2330228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AE6F50-2B7C-01A0-1C18-5491F10A943A}"/>
              </a:ext>
            </a:extLst>
          </p:cNvPr>
          <p:cNvCxnSpPr>
            <a:cxnSpLocks/>
          </p:cNvCxnSpPr>
          <p:nvPr/>
        </p:nvCxnSpPr>
        <p:spPr>
          <a:xfrm>
            <a:off x="5413515" y="3035831"/>
            <a:ext cx="24533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B38A2F-F842-83C9-1FF2-365DBF11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49" y="1969544"/>
            <a:ext cx="1511300" cy="1295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8377840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7253871" y="2525554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9501809" y="2507127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8377840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9075089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8377839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8377839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8179058" y="3430506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8584758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AE8DA1-ADAC-299E-B655-265C3538E3F8}"/>
              </a:ext>
            </a:extLst>
          </p:cNvPr>
          <p:cNvCxnSpPr>
            <a:cxnSpLocks/>
          </p:cNvCxnSpPr>
          <p:nvPr/>
        </p:nvCxnSpPr>
        <p:spPr>
          <a:xfrm flipV="1">
            <a:off x="8192310" y="3408137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19F2A5-BC48-A38E-A6A9-CAB45A457FEE}"/>
              </a:ext>
            </a:extLst>
          </p:cNvPr>
          <p:cNvCxnSpPr>
            <a:cxnSpLocks/>
          </p:cNvCxnSpPr>
          <p:nvPr/>
        </p:nvCxnSpPr>
        <p:spPr>
          <a:xfrm>
            <a:off x="2232532" y="4786857"/>
            <a:ext cx="59597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9691731B-A933-062B-1021-47F16D3166F8}"/>
              </a:ext>
            </a:extLst>
          </p:cNvPr>
          <p:cNvSpPr/>
          <p:nvPr/>
        </p:nvSpPr>
        <p:spPr>
          <a:xfrm>
            <a:off x="2333297" y="1826109"/>
            <a:ext cx="5959365" cy="1484650"/>
          </a:xfrm>
          <a:custGeom>
            <a:avLst/>
            <a:gdLst>
              <a:gd name="connsiteX0" fmla="*/ 0 w 5959365"/>
              <a:gd name="connsiteY0" fmla="*/ 1484650 h 1484650"/>
              <a:gd name="connsiteX1" fmla="*/ 2144110 w 5959365"/>
              <a:gd name="connsiteY1" fmla="*/ 980153 h 1484650"/>
              <a:gd name="connsiteX2" fmla="*/ 3195144 w 5959365"/>
              <a:gd name="connsiteY2" fmla="*/ 118305 h 1484650"/>
              <a:gd name="connsiteX3" fmla="*/ 4035972 w 5959365"/>
              <a:gd name="connsiteY3" fmla="*/ 13201 h 1484650"/>
              <a:gd name="connsiteX4" fmla="*/ 4698124 w 5959365"/>
              <a:gd name="connsiteY4" fmla="*/ 170857 h 1484650"/>
              <a:gd name="connsiteX5" fmla="*/ 5160579 w 5959365"/>
              <a:gd name="connsiteY5" fmla="*/ 349532 h 1484650"/>
              <a:gd name="connsiteX6" fmla="*/ 5959365 w 5959365"/>
              <a:gd name="connsiteY6" fmla="*/ 601781 h 148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9365" h="1484650">
                <a:moveTo>
                  <a:pt x="0" y="1484650"/>
                </a:moveTo>
                <a:cubicBezTo>
                  <a:pt x="805793" y="1346263"/>
                  <a:pt x="1611586" y="1207877"/>
                  <a:pt x="2144110" y="980153"/>
                </a:cubicBezTo>
                <a:cubicBezTo>
                  <a:pt x="2676634" y="752429"/>
                  <a:pt x="2879834" y="279464"/>
                  <a:pt x="3195144" y="118305"/>
                </a:cubicBezTo>
                <a:cubicBezTo>
                  <a:pt x="3510454" y="-42854"/>
                  <a:pt x="3785475" y="4442"/>
                  <a:pt x="4035972" y="13201"/>
                </a:cubicBezTo>
                <a:cubicBezTo>
                  <a:pt x="4286469" y="21960"/>
                  <a:pt x="4510690" y="114802"/>
                  <a:pt x="4698124" y="170857"/>
                </a:cubicBezTo>
                <a:cubicBezTo>
                  <a:pt x="4885558" y="226912"/>
                  <a:pt x="4950372" y="277711"/>
                  <a:pt x="5160579" y="349532"/>
                </a:cubicBezTo>
                <a:cubicBezTo>
                  <a:pt x="5370786" y="421353"/>
                  <a:pt x="5665075" y="511567"/>
                  <a:pt x="5959365" y="601781"/>
                </a:cubicBezTo>
              </a:path>
            </a:pathLst>
          </a:custGeom>
          <a:noFill/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5CDEA8-06FF-C7EB-A4C1-3B833F56FD0F}"/>
              </a:ext>
            </a:extLst>
          </p:cNvPr>
          <p:cNvSpPr txBox="1"/>
          <p:nvPr/>
        </p:nvSpPr>
        <p:spPr>
          <a:xfrm>
            <a:off x="6201727" y="917742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Timing 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E5F922-521A-D52A-9909-F8335EC57DF8}"/>
              </a:ext>
            </a:extLst>
          </p:cNvPr>
          <p:cNvSpPr txBox="1"/>
          <p:nvPr/>
        </p:nvSpPr>
        <p:spPr>
          <a:xfrm>
            <a:off x="2992145" y="161229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01D6D8-7FA4-714F-2F00-008AAACA11F6}"/>
              </a:ext>
            </a:extLst>
          </p:cNvPr>
          <p:cNvSpPr txBox="1"/>
          <p:nvPr/>
        </p:nvSpPr>
        <p:spPr>
          <a:xfrm>
            <a:off x="8666163" y="163109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FF2</a:t>
            </a:r>
          </a:p>
        </p:txBody>
      </p:sp>
    </p:spTree>
    <p:extLst>
      <p:ext uri="{BB962C8B-B14F-4D97-AF65-F5344CB8AC3E}">
        <p14:creationId xmlns:p14="http://schemas.microsoft.com/office/powerpoint/2010/main" val="252858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1AA9CD-640C-CD37-A1EA-1DF55AA58850}"/>
              </a:ext>
            </a:extLst>
          </p:cNvPr>
          <p:cNvSpPr/>
          <p:nvPr/>
        </p:nvSpPr>
        <p:spPr>
          <a:xfrm>
            <a:off x="218459" y="1631090"/>
            <a:ext cx="3761117" cy="29378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965739-6FA4-21BB-A1EE-D5B5F3DB53A5}"/>
              </a:ext>
            </a:extLst>
          </p:cNvPr>
          <p:cNvSpPr/>
          <p:nvPr/>
        </p:nvSpPr>
        <p:spPr>
          <a:xfrm>
            <a:off x="4811110" y="1631091"/>
            <a:ext cx="7162421" cy="2937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AF988-5B9C-C9FC-86B2-D42D749FFFB4}"/>
              </a:ext>
            </a:extLst>
          </p:cNvPr>
          <p:cNvCxnSpPr>
            <a:cxnSpLocks/>
          </p:cNvCxnSpPr>
          <p:nvPr/>
        </p:nvCxnSpPr>
        <p:spPr>
          <a:xfrm>
            <a:off x="2861072" y="2534389"/>
            <a:ext cx="332870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105E66-A642-5E11-580E-09F977FCB7FA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7313746" y="2525554"/>
            <a:ext cx="736291" cy="16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7D0D6C-EB81-CEF3-E05D-D634A8B9DC40}"/>
              </a:ext>
            </a:extLst>
          </p:cNvPr>
          <p:cNvSpPr txBox="1"/>
          <p:nvPr/>
        </p:nvSpPr>
        <p:spPr>
          <a:xfrm>
            <a:off x="6189777" y="227277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63679D-4BE8-64D5-9A69-B1F0F07053F1}"/>
              </a:ext>
            </a:extLst>
          </p:cNvPr>
          <p:cNvSpPr txBox="1"/>
          <p:nvPr/>
        </p:nvSpPr>
        <p:spPr>
          <a:xfrm>
            <a:off x="6887026" y="226564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B4A5D5-396A-EA1A-2F46-3915771EFD0D}"/>
              </a:ext>
            </a:extLst>
          </p:cNvPr>
          <p:cNvCxnSpPr>
            <a:cxnSpLocks/>
          </p:cNvCxnSpPr>
          <p:nvPr/>
        </p:nvCxnSpPr>
        <p:spPr>
          <a:xfrm>
            <a:off x="6189776" y="327796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20307A-4344-55F9-79AF-44D8F3F02717}"/>
              </a:ext>
            </a:extLst>
          </p:cNvPr>
          <p:cNvCxnSpPr>
            <a:cxnSpLocks/>
          </p:cNvCxnSpPr>
          <p:nvPr/>
        </p:nvCxnSpPr>
        <p:spPr>
          <a:xfrm flipV="1">
            <a:off x="6189776" y="342608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EBBFB-D084-9252-9CF5-5B1915AC52A9}"/>
              </a:ext>
            </a:extLst>
          </p:cNvPr>
          <p:cNvCxnSpPr>
            <a:cxnSpLocks/>
          </p:cNvCxnSpPr>
          <p:nvPr/>
        </p:nvCxnSpPr>
        <p:spPr>
          <a:xfrm>
            <a:off x="5990995" y="342608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9A649-5235-9C7F-DF0F-29C068686DCC}"/>
              </a:ext>
            </a:extLst>
          </p:cNvPr>
          <p:cNvSpPr txBox="1"/>
          <p:nvPr/>
        </p:nvSpPr>
        <p:spPr>
          <a:xfrm>
            <a:off x="6396695" y="316116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4B76E7-6991-52A0-664D-D33842149C82}"/>
              </a:ext>
            </a:extLst>
          </p:cNvPr>
          <p:cNvCxnSpPr>
            <a:cxnSpLocks/>
          </p:cNvCxnSpPr>
          <p:nvPr/>
        </p:nvCxnSpPr>
        <p:spPr>
          <a:xfrm>
            <a:off x="9174006" y="2507127"/>
            <a:ext cx="122613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B3F3D7-6A9A-9420-8E4A-F173F110ABC6}"/>
              </a:ext>
            </a:extLst>
          </p:cNvPr>
          <p:cNvSpPr txBox="1"/>
          <p:nvPr/>
        </p:nvSpPr>
        <p:spPr>
          <a:xfrm>
            <a:off x="8050037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32A4CE-1396-D7B9-6FAA-C1076CB3EBF5}"/>
              </a:ext>
            </a:extLst>
          </p:cNvPr>
          <p:cNvSpPr txBox="1"/>
          <p:nvPr/>
        </p:nvSpPr>
        <p:spPr>
          <a:xfrm>
            <a:off x="8747286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E5A67A-6692-B139-CEC7-EDE333AC6B2D}"/>
              </a:ext>
            </a:extLst>
          </p:cNvPr>
          <p:cNvCxnSpPr>
            <a:cxnSpLocks/>
          </p:cNvCxnSpPr>
          <p:nvPr/>
        </p:nvCxnSpPr>
        <p:spPr>
          <a:xfrm>
            <a:off x="8050036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5E25A7-2CE6-D16D-B3B2-DF6C383F2DE5}"/>
              </a:ext>
            </a:extLst>
          </p:cNvPr>
          <p:cNvCxnSpPr>
            <a:cxnSpLocks/>
          </p:cNvCxnSpPr>
          <p:nvPr/>
        </p:nvCxnSpPr>
        <p:spPr>
          <a:xfrm flipV="1">
            <a:off x="8050036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F64FE7-FD01-16D5-C0B9-DF0B4E4BF716}"/>
              </a:ext>
            </a:extLst>
          </p:cNvPr>
          <p:cNvCxnSpPr>
            <a:cxnSpLocks/>
          </p:cNvCxnSpPr>
          <p:nvPr/>
        </p:nvCxnSpPr>
        <p:spPr>
          <a:xfrm>
            <a:off x="7857882" y="3433328"/>
            <a:ext cx="19215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B17A35-E352-6F52-0DDD-F7A6D3474245}"/>
              </a:ext>
            </a:extLst>
          </p:cNvPr>
          <p:cNvSpPr txBox="1"/>
          <p:nvPr/>
        </p:nvSpPr>
        <p:spPr>
          <a:xfrm>
            <a:off x="8256955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64D1A0-BB7F-B867-D211-E2F1737168D4}"/>
              </a:ext>
            </a:extLst>
          </p:cNvPr>
          <p:cNvCxnSpPr>
            <a:cxnSpLocks/>
          </p:cNvCxnSpPr>
          <p:nvPr/>
        </p:nvCxnSpPr>
        <p:spPr>
          <a:xfrm flipV="1">
            <a:off x="1559656" y="3411175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281278-E67C-6EB6-47D2-A76FFBC9CA72}"/>
              </a:ext>
            </a:extLst>
          </p:cNvPr>
          <p:cNvCxnSpPr>
            <a:cxnSpLocks/>
          </p:cNvCxnSpPr>
          <p:nvPr/>
        </p:nvCxnSpPr>
        <p:spPr>
          <a:xfrm>
            <a:off x="905394" y="4949141"/>
            <a:ext cx="66987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35020B-6D10-E466-A4A6-93316B8AD77D}"/>
              </a:ext>
            </a:extLst>
          </p:cNvPr>
          <p:cNvSpPr txBox="1"/>
          <p:nvPr/>
        </p:nvSpPr>
        <p:spPr>
          <a:xfrm>
            <a:off x="8338360" y="163109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R2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1BEF7C-AF4E-DF15-AABD-27AE60854977}"/>
              </a:ext>
            </a:extLst>
          </p:cNvPr>
          <p:cNvSpPr/>
          <p:nvPr/>
        </p:nvSpPr>
        <p:spPr>
          <a:xfrm>
            <a:off x="6189777" y="207114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154514-6D3F-DDBF-22F2-225706DF0AA3}"/>
              </a:ext>
            </a:extLst>
          </p:cNvPr>
          <p:cNvSpPr/>
          <p:nvPr/>
        </p:nvSpPr>
        <p:spPr>
          <a:xfrm>
            <a:off x="8050037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988A06-355E-9948-6C6A-3E3913032343}"/>
              </a:ext>
            </a:extLst>
          </p:cNvPr>
          <p:cNvSpPr/>
          <p:nvPr/>
        </p:nvSpPr>
        <p:spPr>
          <a:xfrm>
            <a:off x="1737103" y="2069014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926D93-7630-B924-4952-22D6EEF32805}"/>
              </a:ext>
            </a:extLst>
          </p:cNvPr>
          <p:cNvCxnSpPr>
            <a:cxnSpLocks/>
          </p:cNvCxnSpPr>
          <p:nvPr/>
        </p:nvCxnSpPr>
        <p:spPr>
          <a:xfrm>
            <a:off x="613134" y="253226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B893AA5-CC74-D149-E1DA-BE0EF85FC4E2}"/>
              </a:ext>
            </a:extLst>
          </p:cNvPr>
          <p:cNvSpPr txBox="1"/>
          <p:nvPr/>
        </p:nvSpPr>
        <p:spPr>
          <a:xfrm>
            <a:off x="1737103" y="227065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6F8237-7125-79CE-8804-9C47C48CBE1A}"/>
              </a:ext>
            </a:extLst>
          </p:cNvPr>
          <p:cNvSpPr txBox="1"/>
          <p:nvPr/>
        </p:nvSpPr>
        <p:spPr>
          <a:xfrm>
            <a:off x="2434352" y="22635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28DA2-D863-E0C1-EE8E-889C6A2388CE}"/>
              </a:ext>
            </a:extLst>
          </p:cNvPr>
          <p:cNvCxnSpPr>
            <a:cxnSpLocks/>
          </p:cNvCxnSpPr>
          <p:nvPr/>
        </p:nvCxnSpPr>
        <p:spPr>
          <a:xfrm>
            <a:off x="1737102" y="3275833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4AC568-90EE-DD06-E9FE-0F4C99F9EC4A}"/>
              </a:ext>
            </a:extLst>
          </p:cNvPr>
          <p:cNvCxnSpPr>
            <a:cxnSpLocks/>
          </p:cNvCxnSpPr>
          <p:nvPr/>
        </p:nvCxnSpPr>
        <p:spPr>
          <a:xfrm flipV="1">
            <a:off x="1737102" y="3423960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4ABA6B-AE8F-190D-33A4-0A215ADB1D67}"/>
              </a:ext>
            </a:extLst>
          </p:cNvPr>
          <p:cNvCxnSpPr>
            <a:cxnSpLocks/>
          </p:cNvCxnSpPr>
          <p:nvPr/>
        </p:nvCxnSpPr>
        <p:spPr>
          <a:xfrm>
            <a:off x="1538321" y="3423960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371B563-6596-9A2F-0DF2-EF427C8A26AC}"/>
              </a:ext>
            </a:extLst>
          </p:cNvPr>
          <p:cNvSpPr txBox="1"/>
          <p:nvPr/>
        </p:nvSpPr>
        <p:spPr>
          <a:xfrm>
            <a:off x="1944021" y="3159037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7D4FB0-CE03-9DA8-225F-2BE70B46AFD6}"/>
              </a:ext>
            </a:extLst>
          </p:cNvPr>
          <p:cNvSpPr txBox="1"/>
          <p:nvPr/>
        </p:nvSpPr>
        <p:spPr>
          <a:xfrm>
            <a:off x="6461961" y="165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 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D45AE1-6C9B-9219-0705-E2BAD5A8297F}"/>
              </a:ext>
            </a:extLst>
          </p:cNvPr>
          <p:cNvSpPr txBox="1"/>
          <p:nvPr/>
        </p:nvSpPr>
        <p:spPr>
          <a:xfrm>
            <a:off x="359429" y="4754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BD9C71-BFBA-9C61-A03F-571D8B15D669}"/>
              </a:ext>
            </a:extLst>
          </p:cNvPr>
          <p:cNvSpPr txBox="1"/>
          <p:nvPr/>
        </p:nvSpPr>
        <p:spPr>
          <a:xfrm>
            <a:off x="4504489" y="47644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6D8B35-0F1C-A00D-FEFB-5CECD25D5294}"/>
              </a:ext>
            </a:extLst>
          </p:cNvPr>
          <p:cNvSpPr txBox="1"/>
          <p:nvPr/>
        </p:nvSpPr>
        <p:spPr>
          <a:xfrm>
            <a:off x="10057473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6A1EA-0107-2148-45D5-FBEFCD62F193}"/>
              </a:ext>
            </a:extLst>
          </p:cNvPr>
          <p:cNvSpPr txBox="1"/>
          <p:nvPr/>
        </p:nvSpPr>
        <p:spPr>
          <a:xfrm>
            <a:off x="2134527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15181A-4895-BB0D-5439-2575A51C2501}"/>
              </a:ext>
            </a:extLst>
          </p:cNvPr>
          <p:cNvCxnSpPr>
            <a:cxnSpLocks/>
          </p:cNvCxnSpPr>
          <p:nvPr/>
        </p:nvCxnSpPr>
        <p:spPr>
          <a:xfrm flipV="1">
            <a:off x="6000429" y="3412464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E43600-1D94-3300-2D2C-058573D0D628}"/>
              </a:ext>
            </a:extLst>
          </p:cNvPr>
          <p:cNvCxnSpPr>
            <a:cxnSpLocks/>
          </p:cNvCxnSpPr>
          <p:nvPr/>
        </p:nvCxnSpPr>
        <p:spPr>
          <a:xfrm flipV="1">
            <a:off x="7879184" y="3420411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05D631-BC0B-3769-7928-2F7CF008EDC3}"/>
              </a:ext>
            </a:extLst>
          </p:cNvPr>
          <p:cNvCxnSpPr>
            <a:cxnSpLocks/>
          </p:cNvCxnSpPr>
          <p:nvPr/>
        </p:nvCxnSpPr>
        <p:spPr>
          <a:xfrm>
            <a:off x="5015345" y="4958377"/>
            <a:ext cx="287944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F226295-DEEB-A11B-0212-8F2550CAF510}"/>
              </a:ext>
            </a:extLst>
          </p:cNvPr>
          <p:cNvSpPr/>
          <p:nvPr/>
        </p:nvSpPr>
        <p:spPr>
          <a:xfrm>
            <a:off x="5394436" y="1435591"/>
            <a:ext cx="4516182" cy="2787315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7882DD-4B15-7A18-5881-A953867B9980}"/>
              </a:ext>
            </a:extLst>
          </p:cNvPr>
          <p:cNvSpPr txBox="1"/>
          <p:nvPr/>
        </p:nvSpPr>
        <p:spPr>
          <a:xfrm>
            <a:off x="5623955" y="1035317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Synchronization registers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934A32-D457-A603-8F58-6F18A71CA0DA}"/>
              </a:ext>
            </a:extLst>
          </p:cNvPr>
          <p:cNvSpPr txBox="1"/>
          <p:nvPr/>
        </p:nvSpPr>
        <p:spPr>
          <a:xfrm>
            <a:off x="409119" y="213779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699184B0-981E-20D3-9948-9470A7662062}"/>
              </a:ext>
            </a:extLst>
          </p:cNvPr>
          <p:cNvSpPr/>
          <p:nvPr/>
        </p:nvSpPr>
        <p:spPr>
          <a:xfrm>
            <a:off x="10205320" y="1955521"/>
            <a:ext cx="1650729" cy="132031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Logic design</a:t>
            </a:r>
          </a:p>
        </p:txBody>
      </p:sp>
    </p:spTree>
    <p:extLst>
      <p:ext uri="{BB962C8B-B14F-4D97-AF65-F5344CB8AC3E}">
        <p14:creationId xmlns:p14="http://schemas.microsoft.com/office/powerpoint/2010/main" val="52563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409986" y="3667357"/>
            <a:ext cx="5571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clk1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14242" y="4470931"/>
            <a:ext cx="5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clk2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63816" y="5701282"/>
            <a:ext cx="834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clk1 and clk2 are skewed/sliding with respect to each other (or of different frequency or unrelated), the data received in clock domain B may violate the setup and hold time of the input register in this domain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11031" y="125362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Clock domain A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94102" y="125412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domain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25B6A-F8B2-EC98-843F-581FF10D0398}"/>
              </a:ext>
            </a:extLst>
          </p:cNvPr>
          <p:cNvSpPr/>
          <p:nvPr/>
        </p:nvSpPr>
        <p:spPr>
          <a:xfrm>
            <a:off x="2488486" y="1659480"/>
            <a:ext cx="3616276" cy="18984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FCC86-AAE2-2145-7663-079BE2CC225B}"/>
              </a:ext>
            </a:extLst>
          </p:cNvPr>
          <p:cNvSpPr/>
          <p:nvPr/>
        </p:nvSpPr>
        <p:spPr>
          <a:xfrm>
            <a:off x="7373462" y="1659480"/>
            <a:ext cx="3616277" cy="1898496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1B338-7838-2950-7D38-8109F3739DB1}"/>
              </a:ext>
            </a:extLst>
          </p:cNvPr>
          <p:cNvCxnSpPr/>
          <p:nvPr/>
        </p:nvCxnSpPr>
        <p:spPr>
          <a:xfrm>
            <a:off x="1688277" y="2379281"/>
            <a:ext cx="781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6A2C94-46D2-1D30-17D6-C028DB56BE4E}"/>
              </a:ext>
            </a:extLst>
          </p:cNvPr>
          <p:cNvSpPr txBox="1"/>
          <p:nvPr/>
        </p:nvSpPr>
        <p:spPr>
          <a:xfrm>
            <a:off x="659404" y="1998932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Data external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BDE97-CC43-C397-77C0-D6B24D509978}"/>
              </a:ext>
            </a:extLst>
          </p:cNvPr>
          <p:cNvCxnSpPr>
            <a:cxnSpLocks/>
          </p:cNvCxnSpPr>
          <p:nvPr/>
        </p:nvCxnSpPr>
        <p:spPr>
          <a:xfrm>
            <a:off x="6096000" y="2309586"/>
            <a:ext cx="12774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E082FA-A51F-7A9C-DE6E-110505CCB93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88485" y="3557976"/>
            <a:ext cx="1808139" cy="46111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4515057-E6F6-69BC-CC75-7A7058C3BC5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69541" y="3557976"/>
            <a:ext cx="6712060" cy="130556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C330E-3203-D565-BC9B-AD72642639BB}"/>
              </a:ext>
            </a:extLst>
          </p:cNvPr>
          <p:cNvGrpSpPr/>
          <p:nvPr/>
        </p:nvGrpSpPr>
        <p:grpSpPr>
          <a:xfrm>
            <a:off x="413703" y="3887264"/>
            <a:ext cx="1966419" cy="260105"/>
            <a:chOff x="205409" y="4658736"/>
            <a:chExt cx="2027123" cy="320768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673AA92-61DD-6DEF-0D43-151ECC6F5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48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2C45478-FB18-7392-4903-FFFDFE1C376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1" y="4664770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A4E30C67-CF33-A411-49FE-1108F1F5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059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1870521-6AE2-919B-BED9-9FD1303225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9" y="4662412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5639ECE4-FCD2-1750-5099-E93F381BBB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55" y="4658736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9DADDB-48A0-94E6-203D-9B6F0DB29A19}"/>
              </a:ext>
            </a:extLst>
          </p:cNvPr>
          <p:cNvGrpSpPr/>
          <p:nvPr/>
        </p:nvGrpSpPr>
        <p:grpSpPr>
          <a:xfrm>
            <a:off x="711876" y="4611256"/>
            <a:ext cx="1635939" cy="257730"/>
            <a:chOff x="262180" y="4348997"/>
            <a:chExt cx="1635939" cy="2577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20883A-5624-3A20-54D2-43EEF0F39E31}"/>
                </a:ext>
              </a:extLst>
            </p:cNvPr>
            <p:cNvGrpSpPr/>
            <p:nvPr/>
          </p:nvGrpSpPr>
          <p:grpSpPr>
            <a:xfrm flipH="1">
              <a:off x="262180" y="4348997"/>
              <a:ext cx="854150" cy="257124"/>
              <a:chOff x="205409" y="4658736"/>
              <a:chExt cx="2027123" cy="320768"/>
            </a:xfrm>
          </p:grpSpPr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40FC7B55-D329-401C-56BF-EE6BF7DF9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4329A9D5-468C-8436-0C92-AA81F9DE6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D33662AD-3D49-D71C-5A0D-3745F6EB0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B65CB7BE-22B3-5C7D-EF3B-B32AD2B40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3CA40711-E16E-E5A8-BE4A-DDF0FD7C0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7058A9-E485-FDC6-A950-7A1D917831E4}"/>
                </a:ext>
              </a:extLst>
            </p:cNvPr>
            <p:cNvGrpSpPr/>
            <p:nvPr/>
          </p:nvGrpSpPr>
          <p:grpSpPr>
            <a:xfrm>
              <a:off x="1001339" y="4349603"/>
              <a:ext cx="896780" cy="257124"/>
              <a:chOff x="205409" y="4658736"/>
              <a:chExt cx="2027123" cy="320768"/>
            </a:xfrm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51B5FD63-417E-45EF-716B-C9370F993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12EF882E-6E50-BFF0-6535-A0DB385F1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31C6300E-EED2-F17E-2060-0CBF993F1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7A8347AE-EE6E-667B-C78A-EC46364F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E635B5BC-A6A4-31DA-9151-5B46C2927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67D7777-5B9F-4AFA-7A5B-023A3917C597}"/>
              </a:ext>
            </a:extLst>
          </p:cNvPr>
          <p:cNvSpPr/>
          <p:nvPr/>
        </p:nvSpPr>
        <p:spPr>
          <a:xfrm>
            <a:off x="2819292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A1FF167A-3D18-577E-31CF-7CC2CD7E13DE}"/>
              </a:ext>
            </a:extLst>
          </p:cNvPr>
          <p:cNvSpPr/>
          <p:nvPr/>
        </p:nvSpPr>
        <p:spPr>
          <a:xfrm>
            <a:off x="3846838" y="2070389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F94F13-6C77-0F9F-B9FE-A01F4FDBEC1D}"/>
              </a:ext>
            </a:extLst>
          </p:cNvPr>
          <p:cNvCxnSpPr>
            <a:endCxn id="75" idx="2"/>
          </p:cNvCxnSpPr>
          <p:nvPr/>
        </p:nvCxnSpPr>
        <p:spPr>
          <a:xfrm flipV="1">
            <a:off x="3385019" y="2370572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1030BE-3C4A-188B-E80F-83CCBA063E5E}"/>
              </a:ext>
            </a:extLst>
          </p:cNvPr>
          <p:cNvSpPr/>
          <p:nvPr/>
        </p:nvSpPr>
        <p:spPr>
          <a:xfrm>
            <a:off x="5275010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80C7421-A261-C6E0-9EA3-F90938F9B85B}"/>
              </a:ext>
            </a:extLst>
          </p:cNvPr>
          <p:cNvCxnSpPr>
            <a:stCxn id="75" idx="0"/>
          </p:cNvCxnSpPr>
          <p:nvPr/>
        </p:nvCxnSpPr>
        <p:spPr>
          <a:xfrm flipV="1">
            <a:off x="4792776" y="2368264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D01B7A-3590-18A5-D253-E87239AFE3AB}"/>
              </a:ext>
            </a:extLst>
          </p:cNvPr>
          <p:cNvCxnSpPr/>
          <p:nvPr/>
        </p:nvCxnSpPr>
        <p:spPr>
          <a:xfrm>
            <a:off x="2819292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D6A3B4-3A5D-F0CA-0B80-ADE9D0AA4133}"/>
              </a:ext>
            </a:extLst>
          </p:cNvPr>
          <p:cNvCxnSpPr/>
          <p:nvPr/>
        </p:nvCxnSpPr>
        <p:spPr>
          <a:xfrm flipH="1">
            <a:off x="2819292" y="2751569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C4E786-9A8B-B0DB-2274-3734509C97C7}"/>
              </a:ext>
            </a:extLst>
          </p:cNvPr>
          <p:cNvCxnSpPr/>
          <p:nvPr/>
        </p:nvCxnSpPr>
        <p:spPr>
          <a:xfrm>
            <a:off x="5284879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4D3D2F7-9988-4546-CA2B-1A7ED911F177}"/>
              </a:ext>
            </a:extLst>
          </p:cNvPr>
          <p:cNvCxnSpPr/>
          <p:nvPr/>
        </p:nvCxnSpPr>
        <p:spPr>
          <a:xfrm flipH="1">
            <a:off x="5284880" y="2751569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DBEDF81-8630-0BE1-F9B4-36D79955CA02}"/>
              </a:ext>
            </a:extLst>
          </p:cNvPr>
          <p:cNvSpPr/>
          <p:nvPr/>
        </p:nvSpPr>
        <p:spPr>
          <a:xfrm>
            <a:off x="7738295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F7674286-440B-B126-055C-320F355720D5}"/>
              </a:ext>
            </a:extLst>
          </p:cNvPr>
          <p:cNvSpPr/>
          <p:nvPr/>
        </p:nvSpPr>
        <p:spPr>
          <a:xfrm>
            <a:off x="8765841" y="2081406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C4034B-32D5-BA7D-64B4-83979E0EF76C}"/>
              </a:ext>
            </a:extLst>
          </p:cNvPr>
          <p:cNvCxnSpPr>
            <a:endCxn id="113" idx="2"/>
          </p:cNvCxnSpPr>
          <p:nvPr/>
        </p:nvCxnSpPr>
        <p:spPr>
          <a:xfrm flipV="1">
            <a:off x="8304022" y="2381589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6FD352-15F7-5B8A-FD05-CEA18BF4B6A6}"/>
              </a:ext>
            </a:extLst>
          </p:cNvPr>
          <p:cNvSpPr/>
          <p:nvPr/>
        </p:nvSpPr>
        <p:spPr>
          <a:xfrm>
            <a:off x="10194013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FE512A-D652-2AD4-F3FC-3C04730F549C}"/>
              </a:ext>
            </a:extLst>
          </p:cNvPr>
          <p:cNvCxnSpPr>
            <a:stCxn id="113" idx="0"/>
          </p:cNvCxnSpPr>
          <p:nvPr/>
        </p:nvCxnSpPr>
        <p:spPr>
          <a:xfrm flipV="1">
            <a:off x="9711779" y="2379281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0997-0D80-7E48-F654-DF7A1E0F2C79}"/>
              </a:ext>
            </a:extLst>
          </p:cNvPr>
          <p:cNvCxnSpPr/>
          <p:nvPr/>
        </p:nvCxnSpPr>
        <p:spPr>
          <a:xfrm>
            <a:off x="7738295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FA1411-1AE9-EBE5-9380-BCDE0291F5C4}"/>
              </a:ext>
            </a:extLst>
          </p:cNvPr>
          <p:cNvCxnSpPr/>
          <p:nvPr/>
        </p:nvCxnSpPr>
        <p:spPr>
          <a:xfrm flipH="1">
            <a:off x="7738295" y="2762586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692BF4-3ED0-3A01-6D99-9DF857F7BBF0}"/>
              </a:ext>
            </a:extLst>
          </p:cNvPr>
          <p:cNvCxnSpPr/>
          <p:nvPr/>
        </p:nvCxnSpPr>
        <p:spPr>
          <a:xfrm>
            <a:off x="10203882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73EEDC-0F49-7E65-8781-AF5DED49122E}"/>
              </a:ext>
            </a:extLst>
          </p:cNvPr>
          <p:cNvCxnSpPr/>
          <p:nvPr/>
        </p:nvCxnSpPr>
        <p:spPr>
          <a:xfrm flipH="1">
            <a:off x="10203883" y="2762586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AA84278-F64A-A957-EEE2-8523A50A24A3}"/>
              </a:ext>
            </a:extLst>
          </p:cNvPr>
          <p:cNvSpPr txBox="1"/>
          <p:nvPr/>
        </p:nvSpPr>
        <p:spPr>
          <a:xfrm>
            <a:off x="6141345" y="1864334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Data A to B</a:t>
            </a:r>
          </a:p>
        </p:txBody>
      </p:sp>
    </p:spTree>
    <p:extLst>
      <p:ext uri="{BB962C8B-B14F-4D97-AF65-F5344CB8AC3E}">
        <p14:creationId xmlns:p14="http://schemas.microsoft.com/office/powerpoint/2010/main" val="36539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1591065" y="4146312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467096" y="460955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2715034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1591065" y="434794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2288314" y="432952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1591064" y="5353131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1591064" y="5501258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1392283" y="55012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1797983" y="523633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9744818" y="413125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8620849" y="459449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10868787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9744818" y="433288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10442067" y="431446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9744817" y="533807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9744817" y="548619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9546036" y="5499451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9951736" y="522127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67781-78C2-EEFF-20AD-9CBFB661906E}"/>
              </a:ext>
            </a:extLst>
          </p:cNvPr>
          <p:cNvSpPr/>
          <p:nvPr/>
        </p:nvSpPr>
        <p:spPr>
          <a:xfrm>
            <a:off x="5696458" y="4109979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BFC8E-200F-F986-F491-297EE0B9C89B}"/>
              </a:ext>
            </a:extLst>
          </p:cNvPr>
          <p:cNvCxnSpPr>
            <a:cxnSpLocks/>
          </p:cNvCxnSpPr>
          <p:nvPr/>
        </p:nvCxnSpPr>
        <p:spPr>
          <a:xfrm>
            <a:off x="4572489" y="457322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A4F99-2775-07FB-465E-ADFF25626D4A}"/>
              </a:ext>
            </a:extLst>
          </p:cNvPr>
          <p:cNvCxnSpPr>
            <a:cxnSpLocks/>
          </p:cNvCxnSpPr>
          <p:nvPr/>
        </p:nvCxnSpPr>
        <p:spPr>
          <a:xfrm>
            <a:off x="6820427" y="455479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D329CE-3361-AB1C-5D4D-AB1C056153AE}"/>
              </a:ext>
            </a:extLst>
          </p:cNvPr>
          <p:cNvSpPr txBox="1"/>
          <p:nvPr/>
        </p:nvSpPr>
        <p:spPr>
          <a:xfrm>
            <a:off x="5696458" y="43116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69128-6CB5-53F3-EAF5-5B4EA0D044BB}"/>
              </a:ext>
            </a:extLst>
          </p:cNvPr>
          <p:cNvSpPr txBox="1"/>
          <p:nvPr/>
        </p:nvSpPr>
        <p:spPr>
          <a:xfrm>
            <a:off x="6393707" y="429318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95AA-8FA6-4391-D471-B832466EA30A}"/>
              </a:ext>
            </a:extLst>
          </p:cNvPr>
          <p:cNvCxnSpPr>
            <a:cxnSpLocks/>
          </p:cNvCxnSpPr>
          <p:nvPr/>
        </p:nvCxnSpPr>
        <p:spPr>
          <a:xfrm>
            <a:off x="5696457" y="5316798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5576-E1B1-5548-C079-712CD94BF6C2}"/>
              </a:ext>
            </a:extLst>
          </p:cNvPr>
          <p:cNvCxnSpPr>
            <a:cxnSpLocks/>
          </p:cNvCxnSpPr>
          <p:nvPr/>
        </p:nvCxnSpPr>
        <p:spPr>
          <a:xfrm flipV="1">
            <a:off x="5696457" y="5464925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B176CD-9D2E-60BD-1AE7-ED5780342FBD}"/>
              </a:ext>
            </a:extLst>
          </p:cNvPr>
          <p:cNvCxnSpPr>
            <a:cxnSpLocks/>
          </p:cNvCxnSpPr>
          <p:nvPr/>
        </p:nvCxnSpPr>
        <p:spPr>
          <a:xfrm>
            <a:off x="5497676" y="5478177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63EF27-8E98-24A0-9213-69B1874570A2}"/>
              </a:ext>
            </a:extLst>
          </p:cNvPr>
          <p:cNvSpPr txBox="1"/>
          <p:nvPr/>
        </p:nvSpPr>
        <p:spPr>
          <a:xfrm>
            <a:off x="5903376" y="52000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9A0E5EEA-F4A1-D7AF-D1F6-A231681C39AC}"/>
              </a:ext>
            </a:extLst>
          </p:cNvPr>
          <p:cNvSpPr/>
          <p:nvPr/>
        </p:nvSpPr>
        <p:spPr>
          <a:xfrm>
            <a:off x="3156472" y="3788268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21BF5CDD-75FC-6E94-A025-E5096F9488AD}"/>
              </a:ext>
            </a:extLst>
          </p:cNvPr>
          <p:cNvSpPr/>
          <p:nvPr/>
        </p:nvSpPr>
        <p:spPr>
          <a:xfrm>
            <a:off x="7330216" y="3782270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F4F32B-742C-87FF-2691-2B805D8656F4}"/>
              </a:ext>
            </a:extLst>
          </p:cNvPr>
          <p:cNvSpPr/>
          <p:nvPr/>
        </p:nvSpPr>
        <p:spPr>
          <a:xfrm>
            <a:off x="3497257" y="60709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AB15B-A1AE-A494-C145-12482BA17C2A}"/>
              </a:ext>
            </a:extLst>
          </p:cNvPr>
          <p:cNvCxnSpPr>
            <a:cxnSpLocks/>
          </p:cNvCxnSpPr>
          <p:nvPr/>
        </p:nvCxnSpPr>
        <p:spPr>
          <a:xfrm>
            <a:off x="2373288" y="107033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EE44CE-16ED-7BC6-2945-020D99A6CAD8}"/>
              </a:ext>
            </a:extLst>
          </p:cNvPr>
          <p:cNvCxnSpPr>
            <a:cxnSpLocks/>
          </p:cNvCxnSpPr>
          <p:nvPr/>
        </p:nvCxnSpPr>
        <p:spPr>
          <a:xfrm>
            <a:off x="4621226" y="103685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BF2F6D-1B1C-5B71-689F-23ADB99B7263}"/>
              </a:ext>
            </a:extLst>
          </p:cNvPr>
          <p:cNvSpPr txBox="1"/>
          <p:nvPr/>
        </p:nvSpPr>
        <p:spPr>
          <a:xfrm>
            <a:off x="3497257" y="8087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33412-1767-E263-CFF8-1C947D2090D5}"/>
              </a:ext>
            </a:extLst>
          </p:cNvPr>
          <p:cNvSpPr txBox="1"/>
          <p:nvPr/>
        </p:nvSpPr>
        <p:spPr>
          <a:xfrm>
            <a:off x="4194506" y="79030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93209-D5D1-48B7-2ECD-8EACBC59F688}"/>
              </a:ext>
            </a:extLst>
          </p:cNvPr>
          <p:cNvCxnSpPr>
            <a:cxnSpLocks/>
          </p:cNvCxnSpPr>
          <p:nvPr/>
        </p:nvCxnSpPr>
        <p:spPr>
          <a:xfrm>
            <a:off x="3497256" y="181391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6BAD24-0776-11EB-518F-C19E1F649FC9}"/>
              </a:ext>
            </a:extLst>
          </p:cNvPr>
          <p:cNvCxnSpPr>
            <a:cxnSpLocks/>
          </p:cNvCxnSpPr>
          <p:nvPr/>
        </p:nvCxnSpPr>
        <p:spPr>
          <a:xfrm flipV="1">
            <a:off x="3497256" y="196203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72CB46-ED69-C966-E83D-802C51FE9BE5}"/>
              </a:ext>
            </a:extLst>
          </p:cNvPr>
          <p:cNvCxnSpPr>
            <a:cxnSpLocks/>
          </p:cNvCxnSpPr>
          <p:nvPr/>
        </p:nvCxnSpPr>
        <p:spPr>
          <a:xfrm>
            <a:off x="3298475" y="196203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54F3F4-1FD6-3CA3-4A97-FDE9D1FBF425}"/>
              </a:ext>
            </a:extLst>
          </p:cNvPr>
          <p:cNvSpPr txBox="1"/>
          <p:nvPr/>
        </p:nvSpPr>
        <p:spPr>
          <a:xfrm>
            <a:off x="3704175" y="169711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43D0A0-09BC-8091-BBFE-6F32F8F02E63}"/>
              </a:ext>
            </a:extLst>
          </p:cNvPr>
          <p:cNvSpPr/>
          <p:nvPr/>
        </p:nvSpPr>
        <p:spPr>
          <a:xfrm>
            <a:off x="7602650" y="570760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797184-3166-E42F-0FE6-B690DD535432}"/>
              </a:ext>
            </a:extLst>
          </p:cNvPr>
          <p:cNvCxnSpPr>
            <a:cxnSpLocks/>
          </p:cNvCxnSpPr>
          <p:nvPr/>
        </p:nvCxnSpPr>
        <p:spPr>
          <a:xfrm>
            <a:off x="6478681" y="103400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346438-0A13-44FF-A4D2-D0499364AA70}"/>
              </a:ext>
            </a:extLst>
          </p:cNvPr>
          <p:cNvSpPr txBox="1"/>
          <p:nvPr/>
        </p:nvSpPr>
        <p:spPr>
          <a:xfrm>
            <a:off x="7602650" y="77239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C99C4-34E3-43A0-A39D-0AAC458E6807}"/>
              </a:ext>
            </a:extLst>
          </p:cNvPr>
          <p:cNvSpPr txBox="1"/>
          <p:nvPr/>
        </p:nvSpPr>
        <p:spPr>
          <a:xfrm>
            <a:off x="8299899" y="753969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B340DD-BF2F-DCCE-2563-AA1BEF3DD31B}"/>
              </a:ext>
            </a:extLst>
          </p:cNvPr>
          <p:cNvCxnSpPr>
            <a:cxnSpLocks/>
          </p:cNvCxnSpPr>
          <p:nvPr/>
        </p:nvCxnSpPr>
        <p:spPr>
          <a:xfrm>
            <a:off x="7602649" y="1777579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8B80DD-3298-6E25-E6B0-AF0019AEF1F2}"/>
              </a:ext>
            </a:extLst>
          </p:cNvPr>
          <p:cNvCxnSpPr>
            <a:cxnSpLocks/>
          </p:cNvCxnSpPr>
          <p:nvPr/>
        </p:nvCxnSpPr>
        <p:spPr>
          <a:xfrm flipV="1">
            <a:off x="7602649" y="1925706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C8ABC8-3224-3DCF-C701-1A0106E807F5}"/>
              </a:ext>
            </a:extLst>
          </p:cNvPr>
          <p:cNvCxnSpPr>
            <a:cxnSpLocks/>
          </p:cNvCxnSpPr>
          <p:nvPr/>
        </p:nvCxnSpPr>
        <p:spPr>
          <a:xfrm>
            <a:off x="7403868" y="19389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5DA12-FA4F-A8D4-DD30-864CE9CC95CD}"/>
              </a:ext>
            </a:extLst>
          </p:cNvPr>
          <p:cNvSpPr txBox="1"/>
          <p:nvPr/>
        </p:nvSpPr>
        <p:spPr>
          <a:xfrm>
            <a:off x="7809568" y="166078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A0131F-9EB5-9E96-D5C4-CA5535FBB2EF}"/>
              </a:ext>
            </a:extLst>
          </p:cNvPr>
          <p:cNvCxnSpPr>
            <a:cxnSpLocks/>
          </p:cNvCxnSpPr>
          <p:nvPr/>
        </p:nvCxnSpPr>
        <p:spPr>
          <a:xfrm>
            <a:off x="8726619" y="100575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31803E6-88D2-432B-66B6-26886D45A742}"/>
              </a:ext>
            </a:extLst>
          </p:cNvPr>
          <p:cNvCxnSpPr>
            <a:cxnSpLocks/>
          </p:cNvCxnSpPr>
          <p:nvPr/>
        </p:nvCxnSpPr>
        <p:spPr>
          <a:xfrm rot="5400000">
            <a:off x="4042255" y="1801270"/>
            <a:ext cx="2222087" cy="1941114"/>
          </a:xfrm>
          <a:prstGeom prst="bentConnector3">
            <a:avLst>
              <a:gd name="adj1" fmla="val 60392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>
            <a:extLst>
              <a:ext uri="{FF2B5EF4-FFF2-40B4-BE49-F238E27FC236}">
                <a16:creationId xmlns:a16="http://schemas.microsoft.com/office/drawing/2014/main" id="{F563C2F7-8D81-BDC7-4688-0EE1C5CBCCAE}"/>
              </a:ext>
            </a:extLst>
          </p:cNvPr>
          <p:cNvSpPr/>
          <p:nvPr/>
        </p:nvSpPr>
        <p:spPr>
          <a:xfrm>
            <a:off x="5084057" y="289713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A7928A2-C936-F466-0526-F2F3A2CFC837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123856" y="3008776"/>
            <a:ext cx="2204774" cy="868096"/>
          </a:xfrm>
          <a:prstGeom prst="bentConnector2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8EEC82-8CDE-0BBB-68D8-C94EC5088FFC}"/>
              </a:ext>
            </a:extLst>
          </p:cNvPr>
          <p:cNvSpPr txBox="1"/>
          <p:nvPr/>
        </p:nvSpPr>
        <p:spPr>
          <a:xfrm>
            <a:off x="5568496" y="88986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 +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1F5F54-01A6-8B2E-FD84-741C6AAE77C4}"/>
              </a:ext>
            </a:extLst>
          </p:cNvPr>
          <p:cNvSpPr txBox="1"/>
          <p:nvPr/>
        </p:nvSpPr>
        <p:spPr>
          <a:xfrm>
            <a:off x="3754397" y="442738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333A45-AF11-863A-2333-E84BB47FAA17}"/>
              </a:ext>
            </a:extLst>
          </p:cNvPr>
          <p:cNvSpPr txBox="1"/>
          <p:nvPr/>
        </p:nvSpPr>
        <p:spPr>
          <a:xfrm>
            <a:off x="8080014" y="43885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 C</a:t>
            </a:r>
          </a:p>
        </p:txBody>
      </p:sp>
    </p:spTree>
    <p:extLst>
      <p:ext uri="{BB962C8B-B14F-4D97-AF65-F5344CB8AC3E}">
        <p14:creationId xmlns:p14="http://schemas.microsoft.com/office/powerpoint/2010/main" val="30511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5292080" y="1927080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5680671" y="2071096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5395779" y="2425318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5292080" y="207109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5257682" y="2521784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4734232" y="2255762"/>
            <a:ext cx="557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4932040" y="2594595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5059180" y="1530666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6948264" y="1341620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0829" y="1815984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6060695" y="1334873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5044190" y="1530666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6484546" y="1485696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6573187" y="1530666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7585023" y="1668498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7960100" y="14831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6160644" y="222526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3709407" y="20698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</p:spTree>
    <p:extLst>
      <p:ext uri="{BB962C8B-B14F-4D97-AF65-F5344CB8AC3E}">
        <p14:creationId xmlns:p14="http://schemas.microsoft.com/office/powerpoint/2010/main" val="1900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377849" y="3561064"/>
            <a:ext cx="137727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522220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411304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83869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523735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507230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7947586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036227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048063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9423140" y="27893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623684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1774677" y="33725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649100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5037691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752799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649100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614702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H="1">
            <a:off x="4080283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</p:cNvCxnSpPr>
          <p:nvPr/>
        </p:nvCxnSpPr>
        <p:spPr bwMode="auto">
          <a:xfrm>
            <a:off x="4289060" y="3952149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3338302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3726893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3442001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3343617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3303904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ADEB-DFA3-925F-8571-50FFFE2E0A9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H="1">
            <a:off x="2774800" y="3557244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978262" y="395632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4067051" y="3548001"/>
            <a:ext cx="582049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>
            <a:off x="2834583" y="3557244"/>
            <a:ext cx="502351" cy="37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14889" y="4879571"/>
            <a:ext cx="3788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4299884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98323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2125676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785769" y="2605853"/>
            <a:ext cx="2908449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4ACF-8A51-B82C-06F5-7C7134883C34}"/>
              </a:ext>
            </a:extLst>
          </p:cNvPr>
          <p:cNvSpPr txBox="1"/>
          <p:nvPr/>
        </p:nvSpPr>
        <p:spPr>
          <a:xfrm>
            <a:off x="3550502" y="2920835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nable_synch_r1</a:t>
            </a:r>
          </a:p>
        </p:txBody>
      </p:sp>
    </p:spTree>
    <p:extLst>
      <p:ext uri="{BB962C8B-B14F-4D97-AF65-F5344CB8AC3E}">
        <p14:creationId xmlns:p14="http://schemas.microsoft.com/office/powerpoint/2010/main" val="39049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944524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333115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7048223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944524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910126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206683" y="3561064"/>
            <a:ext cx="173784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>
            <a:off x="6395080" y="3900880"/>
            <a:ext cx="5494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711624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600708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673273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713139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696634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8136990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225631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237467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9612544" y="27893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813088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662709" y="33712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477934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4866525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581633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477934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443536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3148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  <a:endCxn id="13" idx="3"/>
          </p:cNvCxnSpPr>
          <p:nvPr/>
        </p:nvCxnSpPr>
        <p:spPr bwMode="auto">
          <a:xfrm flipV="1">
            <a:off x="3365269" y="3952149"/>
            <a:ext cx="1112665" cy="14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2381167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2769758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2484866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2386482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2346769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009017" y="394937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3109916" y="3548001"/>
            <a:ext cx="1368018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 bwMode="auto">
          <a:xfrm>
            <a:off x="1722615" y="3555945"/>
            <a:ext cx="663867" cy="12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  <a:endCxn id="55" idx="3"/>
          </p:cNvCxnSpPr>
          <p:nvPr/>
        </p:nvCxnSpPr>
        <p:spPr bwMode="auto">
          <a:xfrm flipH="1" flipV="1">
            <a:off x="1746377" y="4862945"/>
            <a:ext cx="4657016" cy="166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3342749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00901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1306833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207054" y="2647905"/>
            <a:ext cx="4400567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94ACF-8A51-B82C-06F5-7C7134883C34}"/>
              </a:ext>
            </a:extLst>
          </p:cNvPr>
          <p:cNvSpPr txBox="1"/>
          <p:nvPr/>
        </p:nvSpPr>
        <p:spPr>
          <a:xfrm>
            <a:off x="3146418" y="31964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nable_r1_n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8E7F94-071C-C508-B857-66CA8CD21A9F}"/>
              </a:ext>
            </a:extLst>
          </p:cNvPr>
          <p:cNvSpPr txBox="1"/>
          <p:nvPr/>
        </p:nvSpPr>
        <p:spPr>
          <a:xfrm>
            <a:off x="5166836" y="3228607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nable_r2_n</a:t>
            </a:r>
          </a:p>
        </p:txBody>
      </p:sp>
    </p:spTree>
    <p:extLst>
      <p:ext uri="{BB962C8B-B14F-4D97-AF65-F5344CB8AC3E}">
        <p14:creationId xmlns:p14="http://schemas.microsoft.com/office/powerpoint/2010/main" val="36419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37241</TotalTime>
  <Words>237</Words>
  <Application>Microsoft Macintosh PowerPoint</Application>
  <PresentationFormat>Widescreen</PresentationFormat>
  <Paragraphs>125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Ketil Røed</dc:creator>
  <cp:lastModifiedBy>Ketil Røed</cp:lastModifiedBy>
  <cp:revision>14</cp:revision>
  <dcterms:created xsi:type="dcterms:W3CDTF">2022-08-12T09:08:06Z</dcterms:created>
  <dcterms:modified xsi:type="dcterms:W3CDTF">2023-09-12T12:23:23Z</dcterms:modified>
</cp:coreProperties>
</file>