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BF73-04BB-F5F7-D0F3-E05215C4F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FDAB4-CE51-0811-796E-F5D5A0D0E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4A141-938A-41E5-09E1-49CF7074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C0B9-3260-B7FA-1041-AB8CCF99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2B11D-D413-68EF-EB27-1E09E15D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8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553B-CED8-C274-8054-2A0C7D78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DC08E-4B66-C355-0173-C4BD89388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4C15B-97E4-3691-C6C4-5EDE990B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11EC3-DC70-A3CD-BFE6-2F1F64A3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D37B3-666E-5A61-EDE3-4D82B357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0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90523-0AA8-83E7-2239-51D3274BD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8EDE1-908E-92FE-1939-54B791AB9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1C9E9-5BED-BF7F-4BFA-1D1814CF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57ECB-F3B2-39CC-2D07-FBD8B951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6DE9E-F2DE-5DCC-C8F6-02A6F420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2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57E0-020F-A868-BAE4-51B3BEB1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315E-5444-8FB6-AB33-EC43187FE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81CED-425E-E9DA-AB00-FA1EA207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0C026-DACD-9D1E-4D6F-3971F7DB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94C1D-32C7-477E-3281-120F713B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9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4C94-5394-93EC-1592-DCA27BFE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98CA4-7C75-2688-0AA8-D8768DE5F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C9668-4E37-8B92-5A12-72DBCA21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46794-6967-C9C4-9696-C5BBD1FC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9D820-E2EF-A91B-1F63-08E5F57A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28EC-AAFC-3C1A-9829-ABB36202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1F8C-05FC-63E2-2DFC-3433A65D8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46AA5-25C7-D06B-36C3-4C435875E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C48FB-3C7C-5C73-228B-FC6DF9B6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FD1FA-D813-D040-25A7-040F2D9E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6F410-D696-D2A9-3A8C-067F05E8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7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B02F-39A4-E560-2E4C-5BDF0D258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BBB-3AEF-59BC-C4B5-24D16C96E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65B9E-8CF3-65EE-B351-44941D4F4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4F11B-F849-D163-5293-362BB71AA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0A16F-3687-C292-D38D-A2B7D8D1E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443AC-15CA-85FC-128E-1E477A84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8/12/22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B797D-43C3-2793-10E1-6462FAB8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7D5EE-012E-F80C-713C-82DBBAB9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8F18-D215-BC9C-591E-5F3C788B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DD2D0-FB8D-E291-6B9C-FB861BA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8/12/22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34FAF-7CED-FDAD-1D9B-B367C5B1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41DCD-CFCE-6947-C69B-D7210A68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0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2E02F-5F5D-E40E-46E3-480A6919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8/12/22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18915-8227-AFCD-DBBA-C9E92EA7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5E4C9-3E7D-36D5-76D2-1B6977CB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6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88F2-CF80-7AC3-4197-3C2A0197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9BD4-BFC9-2E09-15B1-C82ABFC5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EB7B2-B5FB-C98D-F2BC-FF1E0E44A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E7995-68D7-8B55-42D9-236EE154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19036-96AF-A9A1-0109-29700FD5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0A85D-5107-708C-F306-80A272DF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3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F6BD-21A1-08ED-A406-3317FB58E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1DF01-CBF7-A507-FCBC-3D80C7440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333A1-D30D-23CF-364E-8FFC6DD3C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6F91B-933D-A5FF-77A7-205CA18D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78C5F-6DCC-6952-676C-68D58F4A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C182B-02D2-9927-081D-BA9C69B6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3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9F744-BECA-5622-1455-998E20017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43B06-392E-7FBC-2CED-FD6BD8046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92B00-F0EF-3C91-1BBB-B9B043526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5CF71-DF37-384A-A207-BB8CFBB832CB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756BF-F0C6-2661-A4A9-97F22E238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B5015-CBF0-01D4-9FE1-FEB97465F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78B2BD-98C0-6F3F-8F2C-7AC81DD882D6}"/>
              </a:ext>
            </a:extLst>
          </p:cNvPr>
          <p:cNvSpPr/>
          <p:nvPr/>
        </p:nvSpPr>
        <p:spPr>
          <a:xfrm>
            <a:off x="2510266" y="762355"/>
            <a:ext cx="7022615" cy="477346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9BD35-2B4B-6CC3-9A98-7E98E3FD6A78}"/>
              </a:ext>
            </a:extLst>
          </p:cNvPr>
          <p:cNvSpPr/>
          <p:nvPr/>
        </p:nvSpPr>
        <p:spPr>
          <a:xfrm>
            <a:off x="3262185" y="2248931"/>
            <a:ext cx="2197086" cy="2862292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978C8E-3796-1369-053F-F65E8D34F8C7}"/>
              </a:ext>
            </a:extLst>
          </p:cNvPr>
          <p:cNvSpPr/>
          <p:nvPr/>
        </p:nvSpPr>
        <p:spPr>
          <a:xfrm>
            <a:off x="6329570" y="3781167"/>
            <a:ext cx="2333011" cy="1330056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0323D3-A82D-FBB8-EFA8-011BD930DBCB}"/>
              </a:ext>
            </a:extLst>
          </p:cNvPr>
          <p:cNvSpPr/>
          <p:nvPr/>
        </p:nvSpPr>
        <p:spPr>
          <a:xfrm>
            <a:off x="6329570" y="2248931"/>
            <a:ext cx="2333011" cy="1330056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B87BFA-658F-5488-7C75-706FAD1F06A3}"/>
              </a:ext>
            </a:extLst>
          </p:cNvPr>
          <p:cNvSpPr/>
          <p:nvPr/>
        </p:nvSpPr>
        <p:spPr>
          <a:xfrm>
            <a:off x="3555922" y="3429000"/>
            <a:ext cx="1566645" cy="101719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ABD35F-CBCD-8A68-90B1-47C6149F3D99}"/>
              </a:ext>
            </a:extLst>
          </p:cNvPr>
          <p:cNvSpPr txBox="1"/>
          <p:nvPr/>
        </p:nvSpPr>
        <p:spPr>
          <a:xfrm>
            <a:off x="2726275" y="911830"/>
            <a:ext cx="1073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A90C8-477F-38B8-107E-19A727C2E0D1}"/>
              </a:ext>
            </a:extLst>
          </p:cNvPr>
          <p:cNvSpPr txBox="1"/>
          <p:nvPr/>
        </p:nvSpPr>
        <p:spPr>
          <a:xfrm>
            <a:off x="3342768" y="2252020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Module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325655-D596-1437-8AC3-124C36E66DCC}"/>
              </a:ext>
            </a:extLst>
          </p:cNvPr>
          <p:cNvSpPr txBox="1"/>
          <p:nvPr/>
        </p:nvSpPr>
        <p:spPr>
          <a:xfrm>
            <a:off x="3612345" y="347395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Module 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5546F7-D0A9-D8C3-97D0-87063DF1EFAB}"/>
              </a:ext>
            </a:extLst>
          </p:cNvPr>
          <p:cNvSpPr txBox="1"/>
          <p:nvPr/>
        </p:nvSpPr>
        <p:spPr>
          <a:xfrm>
            <a:off x="6329730" y="2252020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Module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31FC9E-E2F3-6769-DEEB-27CB25DE2136}"/>
              </a:ext>
            </a:extLst>
          </p:cNvPr>
          <p:cNvSpPr txBox="1"/>
          <p:nvPr/>
        </p:nvSpPr>
        <p:spPr>
          <a:xfrm>
            <a:off x="6352507" y="3780805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Module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FAD334-76C1-5E88-0657-78EE3C258507}"/>
              </a:ext>
            </a:extLst>
          </p:cNvPr>
          <p:cNvCxnSpPr/>
          <p:nvPr/>
        </p:nvCxnSpPr>
        <p:spPr>
          <a:xfrm>
            <a:off x="5459271" y="2713685"/>
            <a:ext cx="8702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C39F3E-DD11-8FBA-C03D-E16BE4D829E3}"/>
              </a:ext>
            </a:extLst>
          </p:cNvPr>
          <p:cNvCxnSpPr/>
          <p:nvPr/>
        </p:nvCxnSpPr>
        <p:spPr>
          <a:xfrm>
            <a:off x="5459270" y="4546603"/>
            <a:ext cx="8702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E7CF89-1B4B-188C-BBD3-3A71FE32E46D}"/>
              </a:ext>
            </a:extLst>
          </p:cNvPr>
          <p:cNvCxnSpPr>
            <a:cxnSpLocks/>
          </p:cNvCxnSpPr>
          <p:nvPr/>
        </p:nvCxnSpPr>
        <p:spPr>
          <a:xfrm>
            <a:off x="8662582" y="2713685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09CA87-2109-61BB-4F3E-0313D36A2AF6}"/>
              </a:ext>
            </a:extLst>
          </p:cNvPr>
          <p:cNvCxnSpPr>
            <a:cxnSpLocks/>
          </p:cNvCxnSpPr>
          <p:nvPr/>
        </p:nvCxnSpPr>
        <p:spPr>
          <a:xfrm>
            <a:off x="8662581" y="4446195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53D770-3CB2-E520-0A04-488839866C79}"/>
              </a:ext>
            </a:extLst>
          </p:cNvPr>
          <p:cNvCxnSpPr>
            <a:cxnSpLocks/>
          </p:cNvCxnSpPr>
          <p:nvPr/>
        </p:nvCxnSpPr>
        <p:spPr>
          <a:xfrm>
            <a:off x="2138216" y="2913959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8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Ketil Røed</dc:creator>
  <cp:lastModifiedBy>Ketil Røed</cp:lastModifiedBy>
  <cp:revision>2</cp:revision>
  <dcterms:created xsi:type="dcterms:W3CDTF">2022-08-12T09:08:06Z</dcterms:created>
  <dcterms:modified xsi:type="dcterms:W3CDTF">2022-08-12T09:14:47Z</dcterms:modified>
</cp:coreProperties>
</file>