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300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03-Feb-21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03-Feb-21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03-Feb-21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03-Feb-21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03-Feb-21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03-Feb-21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03-Feb-21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03-Feb-21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03-Feb-21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03-Feb-21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03-Feb-21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03-Feb-21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Convert normal image to sketch image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52936"/>
            <a:ext cx="4775075" cy="4027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Falcon Infomatic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E7C1-E086-4569-BD0F-C7914214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9ADD6-7AF7-4666-AC6C-C8C9AD6B8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436" y="2090057"/>
            <a:ext cx="3295861" cy="3707842"/>
          </a:xfrm>
        </p:spPr>
      </p:pic>
    </p:spTree>
    <p:extLst>
      <p:ext uri="{BB962C8B-B14F-4D97-AF65-F5344CB8AC3E}">
        <p14:creationId xmlns:p14="http://schemas.microsoft.com/office/powerpoint/2010/main" val="11232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8469-849C-48CB-97DB-72892868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F6013-9F56-4F4A-A553-4790291A5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387" y="2200589"/>
            <a:ext cx="2703005" cy="3436536"/>
          </a:xfrm>
        </p:spPr>
      </p:pic>
    </p:spTree>
    <p:extLst>
      <p:ext uri="{BB962C8B-B14F-4D97-AF65-F5344CB8AC3E}">
        <p14:creationId xmlns:p14="http://schemas.microsoft.com/office/powerpoint/2010/main" val="166765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DD91-EFDD-48A7-A7B6-82EF3BF3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filter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1F4E-CF34-4C76-B4C7-29BA26C2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Grey Filter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Inverted Filter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Blur Filter 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Inverted Blur Filter	</a:t>
            </a:r>
          </a:p>
        </p:txBody>
      </p:sp>
    </p:spTree>
    <p:extLst>
      <p:ext uri="{BB962C8B-B14F-4D97-AF65-F5344CB8AC3E}">
        <p14:creationId xmlns:p14="http://schemas.microsoft.com/office/powerpoint/2010/main" val="406757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D8BF-FAA9-45DC-9EA3-D028F729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Grey Filter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33085-F441-4B02-908C-459F19BAD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341" y="2014194"/>
            <a:ext cx="3597309" cy="3753559"/>
          </a:xfrm>
        </p:spPr>
      </p:pic>
    </p:spTree>
    <p:extLst>
      <p:ext uri="{BB962C8B-B14F-4D97-AF65-F5344CB8AC3E}">
        <p14:creationId xmlns:p14="http://schemas.microsoft.com/office/powerpoint/2010/main" val="208656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05F1-FCE9-4C5F-971D-5D6279AC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Inverted Filter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17CC0-43A3-464F-B39C-0162F58C2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051" y="1778558"/>
            <a:ext cx="3436535" cy="3868615"/>
          </a:xfrm>
        </p:spPr>
      </p:pic>
    </p:spTree>
    <p:extLst>
      <p:ext uri="{BB962C8B-B14F-4D97-AF65-F5344CB8AC3E}">
        <p14:creationId xmlns:p14="http://schemas.microsoft.com/office/powerpoint/2010/main" val="133088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BB69-49CB-4527-866D-633AC108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Blur Filter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888A7-FB4B-447A-8EF6-B3635C5A6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760" y="2401557"/>
            <a:ext cx="3687745" cy="3537020"/>
          </a:xfrm>
        </p:spPr>
      </p:pic>
    </p:spTree>
    <p:extLst>
      <p:ext uri="{BB962C8B-B14F-4D97-AF65-F5344CB8AC3E}">
        <p14:creationId xmlns:p14="http://schemas.microsoft.com/office/powerpoint/2010/main" val="76592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D51C-432D-4809-BDB2-918983A7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Inverted Blur Filter	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D1236-4321-4852-9E2B-6EB65E227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279" y="2014194"/>
            <a:ext cx="4180114" cy="3823897"/>
          </a:xfrm>
        </p:spPr>
      </p:pic>
    </p:spTree>
    <p:extLst>
      <p:ext uri="{BB962C8B-B14F-4D97-AF65-F5344CB8AC3E}">
        <p14:creationId xmlns:p14="http://schemas.microsoft.com/office/powerpoint/2010/main" val="322777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{090FA499-EE61-4212-9086-8B149D1924B5}tf56219246_win32</Template>
  <TotalTime>7</TotalTime>
  <Words>42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Avenir Next LT Pro</vt:lpstr>
      <vt:lpstr>Avenir Next LT Pro Light</vt:lpstr>
      <vt:lpstr>Garamond</vt:lpstr>
      <vt:lpstr>Wingdings</vt:lpstr>
      <vt:lpstr>SavonVTI</vt:lpstr>
      <vt:lpstr>Convert normal image to sketch image using python</vt:lpstr>
      <vt:lpstr>Input Image</vt:lpstr>
      <vt:lpstr>Output Image</vt:lpstr>
      <vt:lpstr>Types of filter Used</vt:lpstr>
      <vt:lpstr>Grey Filter </vt:lpstr>
      <vt:lpstr>Inverted Filter </vt:lpstr>
      <vt:lpstr>Blur Filter</vt:lpstr>
      <vt:lpstr>Inverted Blur Filter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normal image to sketch image using python</dc:title>
  <dc:creator>soosai sagaya subash s</dc:creator>
  <cp:lastModifiedBy>soosai sagaya subash s</cp:lastModifiedBy>
  <cp:revision>3</cp:revision>
  <dcterms:created xsi:type="dcterms:W3CDTF">2021-02-02T13:42:12Z</dcterms:created>
  <dcterms:modified xsi:type="dcterms:W3CDTF">2021-02-03T15:57:15Z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