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颖涛 付" initials="颖涛" lastIdx="1" clrIdx="0">
    <p:extLst>
      <p:ext uri="{19B8F6BF-5375-455C-9EA6-DF929625EA0E}">
        <p15:presenceInfo xmlns:p15="http://schemas.microsoft.com/office/powerpoint/2012/main" userId="e75d8fdc91b86e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2T12:29:39.47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CFD3C-9262-43A9-85BC-1CF9A492C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166500-9994-4316-9D22-742D79533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BC42F-0513-4736-972B-B2F50C3D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45DA-EAF4-4455-BD34-117437833673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A8392-C1E4-4A00-9206-5D134ABB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8D7CE-A8E9-416E-B3BD-0A8610EB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3C84-8287-4A08-80A3-AE1825A8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43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15297-12B8-47CC-B170-36534381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5D915B-6265-4F5B-B31A-5889132A1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8198F-EFF0-45C5-BC39-1DFBFF4E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45DA-EAF4-4455-BD34-117437833673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23707-6218-43D1-AAAB-7D8A3270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76557-E017-4BDE-86E5-380F4A98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3C84-8287-4A08-80A3-AE1825A8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82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F7C4E6-DE7D-4460-AAA2-FD74985FC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FCE338-D107-49C4-BFAD-792833D58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7AA02-F346-4F89-9847-76B0F458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45DA-EAF4-4455-BD34-117437833673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4ED1AD-59AE-4935-812F-C5BCC456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71875-2D69-43E8-915B-55826973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3C84-8287-4A08-80A3-AE1825A8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08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15EA2-6BBE-4467-B58B-4E23A4D3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22EA8-10DA-43EC-B972-98D645854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C73F6-7E31-41BA-83C0-19A8F3CF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45DA-EAF4-4455-BD34-117437833673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D386E-FEC1-4F2E-BAE9-8208257D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785A0-2CC7-406F-8069-1F8170F1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3C84-8287-4A08-80A3-AE1825A8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3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066FA-ADD2-4307-99C7-1311A98DE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41A702-16BB-4464-A67B-CEDD6CB9F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82440-DAC7-445F-A1FA-D9069168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45DA-EAF4-4455-BD34-117437833673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A6CAF-54FF-4B5A-8B43-527E28AE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B45D6-A737-463F-B346-E741C20A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3C84-8287-4A08-80A3-AE1825A8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88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4DC95-59F1-4B45-B82B-20A5BE1F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AE624-877D-4D81-8EDF-33A7D5E92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380B9E-D042-4CEF-A809-FE0BEC1F4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B4249-E3F0-4DD9-B4C0-16A5AA0F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45DA-EAF4-4455-BD34-117437833673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34D73-8092-4439-8842-7AD3B16A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DA3C78-2447-48D3-AD74-EB206811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3C84-8287-4A08-80A3-AE1825A8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80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F9F9A-3BE4-4AFD-AF2C-FE4F1C540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2667D-8AEA-49B4-87C2-BD29A9E8C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06D499-D4C5-4CDF-BC6F-5CAE83A92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CBD626-7709-46A9-9994-D6A1A358A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00E7C2-9A41-40BC-A257-FCEFD0BCC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651E80-E1F8-4DC6-A8AA-29C0DA0F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45DA-EAF4-4455-BD34-117437833673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91841F-090C-48D5-9FB1-ADF72252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7D6B85-2505-4B15-8075-D4E9C24B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3C84-8287-4A08-80A3-AE1825A8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52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20933-7CEE-462F-91BA-D107A0F7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13CF48-CFAE-4F79-973F-8081044C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45DA-EAF4-4455-BD34-117437833673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E7CA71-ED2F-42FA-9E1F-B788A378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C6743E-E98D-478A-BDA5-6DEA411F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3C84-8287-4A08-80A3-AE1825A8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5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D9A7C3-FACE-499B-8E4A-ECCD75AA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45DA-EAF4-4455-BD34-117437833673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55CDAA-3BD6-4B41-A3B7-7847D471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CD9874-68A4-452F-AA6C-1996E3D7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3C84-8287-4A08-80A3-AE1825A8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3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325EC-CE85-4539-B25F-D247D217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219B61-1744-4AEE-8F5B-18FD23685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87EFA5-B30B-4969-B862-99F1F63EE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A2A18-D930-4587-A427-DE5258D5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45DA-EAF4-4455-BD34-117437833673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510E93-32F2-415A-814A-EAFA360A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AD9AD8-0A07-4CF5-A468-68FA37F1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3C84-8287-4A08-80A3-AE1825A8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0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C1516-27D3-4A36-BC47-2CB7F8F5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781DB4-B93F-44DA-9EF4-27C2ECA6B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6140F-394C-41F6-BE2B-037E4B000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64AB3E-E310-4AF6-845C-375A9F8E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45DA-EAF4-4455-BD34-117437833673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E4480D-D7D8-474D-AFD2-942C0393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CB10A9-4528-459B-975A-B7F77187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3C84-8287-4A08-80A3-AE1825A8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BC0B56-3F3C-4524-AB3D-1D9E953E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FC7601-F41E-4B68-B985-9B2EB4C26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98937-3C56-40BE-B3DB-FA76BF1CD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245DA-EAF4-4455-BD34-117437833673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527E6-739E-436F-B97E-791C658C2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71535-7A90-4117-8DED-C3842BD3C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73C84-8287-4A08-80A3-AE1825A8D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25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189F5A2F-EF3F-4C15-A315-BD57C1884BCA}"/>
              </a:ext>
            </a:extLst>
          </p:cNvPr>
          <p:cNvGrpSpPr/>
          <p:nvPr/>
        </p:nvGrpSpPr>
        <p:grpSpPr>
          <a:xfrm>
            <a:off x="3660229" y="3240758"/>
            <a:ext cx="9249565" cy="964037"/>
            <a:chOff x="1470172" y="3271703"/>
            <a:chExt cx="9249565" cy="96403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1F19D0B-8139-43CE-AB39-B95260B2F920}"/>
                </a:ext>
              </a:extLst>
            </p:cNvPr>
            <p:cNvSpPr/>
            <p:nvPr/>
          </p:nvSpPr>
          <p:spPr>
            <a:xfrm>
              <a:off x="1470172" y="3271704"/>
              <a:ext cx="1542175" cy="96403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332FBF9-ABC7-4F8A-A9E9-E0F85ED43E15}"/>
                </a:ext>
              </a:extLst>
            </p:cNvPr>
            <p:cNvSpPr/>
            <p:nvPr/>
          </p:nvSpPr>
          <p:spPr>
            <a:xfrm>
              <a:off x="3013044" y="3271705"/>
              <a:ext cx="1542175" cy="96403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DFC629C-7EB1-4AD4-882B-021C1EC43F8C}"/>
                </a:ext>
              </a:extLst>
            </p:cNvPr>
            <p:cNvSpPr/>
            <p:nvPr/>
          </p:nvSpPr>
          <p:spPr>
            <a:xfrm>
              <a:off x="4553825" y="3271705"/>
              <a:ext cx="1542175" cy="96403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89223F8-1AA1-4677-B6B2-E57784C42BB8}"/>
                </a:ext>
              </a:extLst>
            </p:cNvPr>
            <p:cNvSpPr/>
            <p:nvPr/>
          </p:nvSpPr>
          <p:spPr>
            <a:xfrm>
              <a:off x="6096000" y="3271705"/>
              <a:ext cx="1542175" cy="96403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F89746C-3E5E-4DAC-8BD6-E631A98CFC8A}"/>
                </a:ext>
              </a:extLst>
            </p:cNvPr>
            <p:cNvSpPr/>
            <p:nvPr/>
          </p:nvSpPr>
          <p:spPr>
            <a:xfrm>
              <a:off x="7634690" y="3271703"/>
              <a:ext cx="1542175" cy="96403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51336E-A6A0-43C1-805E-7A8DFFE0102F}"/>
                </a:ext>
              </a:extLst>
            </p:cNvPr>
            <p:cNvSpPr/>
            <p:nvPr/>
          </p:nvSpPr>
          <p:spPr>
            <a:xfrm>
              <a:off x="1470869" y="3271705"/>
              <a:ext cx="1542175" cy="96403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94372BD-9AA2-4252-96FC-D7D54D8B8781}"/>
                </a:ext>
              </a:extLst>
            </p:cNvPr>
            <p:cNvSpPr/>
            <p:nvPr/>
          </p:nvSpPr>
          <p:spPr>
            <a:xfrm>
              <a:off x="9177562" y="3271703"/>
              <a:ext cx="1542175" cy="96403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ED135B52-F083-4BEB-A55C-10FA5E284D18}"/>
              </a:ext>
            </a:extLst>
          </p:cNvPr>
          <p:cNvSpPr/>
          <p:nvPr/>
        </p:nvSpPr>
        <p:spPr>
          <a:xfrm>
            <a:off x="4553824" y="2215390"/>
            <a:ext cx="1542175" cy="964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屏幕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294AA16-2E85-4387-B3DE-DB2A848E78AF}"/>
              </a:ext>
            </a:extLst>
          </p:cNvPr>
          <p:cNvCxnSpPr/>
          <p:nvPr/>
        </p:nvCxnSpPr>
        <p:spPr>
          <a:xfrm>
            <a:off x="4553824" y="1937857"/>
            <a:ext cx="1541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DE1449E-052F-4BE7-AFE2-66CD29ADE8D4}"/>
              </a:ext>
            </a:extLst>
          </p:cNvPr>
          <p:cNvCxnSpPr/>
          <p:nvPr/>
        </p:nvCxnSpPr>
        <p:spPr>
          <a:xfrm>
            <a:off x="6375633" y="2215390"/>
            <a:ext cx="0" cy="96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2D143EC-15D6-4BCD-A469-0B1BAFD4F94B}"/>
              </a:ext>
            </a:extLst>
          </p:cNvPr>
          <p:cNvCxnSpPr>
            <a:cxnSpLocks/>
          </p:cNvCxnSpPr>
          <p:nvPr/>
        </p:nvCxnSpPr>
        <p:spPr>
          <a:xfrm>
            <a:off x="3014609" y="4632121"/>
            <a:ext cx="61639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3CA90D7-715D-481A-B182-68118F3A5DEF}"/>
              </a:ext>
            </a:extLst>
          </p:cNvPr>
          <p:cNvCxnSpPr/>
          <p:nvPr/>
        </p:nvCxnSpPr>
        <p:spPr>
          <a:xfrm>
            <a:off x="7613724" y="5846788"/>
            <a:ext cx="1095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91D23F1-27C4-4B50-AF98-5E84F36B9662}"/>
              </a:ext>
            </a:extLst>
          </p:cNvPr>
          <p:cNvCxnSpPr/>
          <p:nvPr/>
        </p:nvCxnSpPr>
        <p:spPr>
          <a:xfrm flipH="1">
            <a:off x="2057047" y="5355820"/>
            <a:ext cx="95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E08E2DD-A02C-4F11-85B4-C1C9FB9F288E}"/>
              </a:ext>
            </a:extLst>
          </p:cNvPr>
          <p:cNvSpPr txBox="1"/>
          <p:nvPr/>
        </p:nvSpPr>
        <p:spPr>
          <a:xfrm>
            <a:off x="4700264" y="1500952"/>
            <a:ext cx="223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imgwidth</a:t>
            </a:r>
            <a:r>
              <a:rPr lang="zh-CN" altLang="en-US" dirty="0"/>
              <a:t>：</a:t>
            </a:r>
            <a:r>
              <a:rPr lang="en-US" altLang="zh-CN" dirty="0"/>
              <a:t>520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61164A3-1A9D-4B7F-96E9-07AAE7A36764}"/>
              </a:ext>
            </a:extLst>
          </p:cNvPr>
          <p:cNvSpPr txBox="1"/>
          <p:nvPr/>
        </p:nvSpPr>
        <p:spPr>
          <a:xfrm>
            <a:off x="6530107" y="2492820"/>
            <a:ext cx="175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Imgheight:280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2A22F27-38DD-46E0-A601-93C260B5B2AF}"/>
              </a:ext>
            </a:extLst>
          </p:cNvPr>
          <p:cNvSpPr txBox="1"/>
          <p:nvPr/>
        </p:nvSpPr>
        <p:spPr>
          <a:xfrm>
            <a:off x="4700264" y="4670575"/>
            <a:ext cx="259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imgBoxwidth</a:t>
            </a:r>
            <a:r>
              <a:rPr lang="zh-CN" altLang="en-US" dirty="0"/>
              <a:t>：</a:t>
            </a:r>
            <a:r>
              <a:rPr lang="en-US" altLang="zh-CN" dirty="0"/>
              <a:t>520</a:t>
            </a:r>
            <a:r>
              <a:rPr lang="zh-CN" altLang="en-US" dirty="0"/>
              <a:t>*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DD04E49-3E95-41D6-AE9F-9DA20D831CE8}"/>
              </a:ext>
            </a:extLst>
          </p:cNvPr>
          <p:cNvSpPr txBox="1"/>
          <p:nvPr/>
        </p:nvSpPr>
        <p:spPr>
          <a:xfrm>
            <a:off x="7587666" y="5368074"/>
            <a:ext cx="368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图片向右移动，</a:t>
            </a:r>
            <a:r>
              <a:rPr lang="en-US" altLang="zh-CN" dirty="0" err="1"/>
              <a:t>marginLeft</a:t>
            </a:r>
            <a:r>
              <a:rPr lang="zh-CN" altLang="en-US" dirty="0"/>
              <a:t>增大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BB0BBE1-496F-4F49-ABB5-6283EFD9B089}"/>
              </a:ext>
            </a:extLst>
          </p:cNvPr>
          <p:cNvSpPr txBox="1"/>
          <p:nvPr/>
        </p:nvSpPr>
        <p:spPr>
          <a:xfrm>
            <a:off x="694870" y="5676701"/>
            <a:ext cx="368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图片向左移动，</a:t>
            </a:r>
            <a:r>
              <a:rPr lang="en-US" altLang="zh-CN" dirty="0" err="1"/>
              <a:t>marginLeft</a:t>
            </a:r>
            <a:r>
              <a:rPr lang="zh-CN" altLang="en-US" dirty="0"/>
              <a:t>减小</a:t>
            </a:r>
          </a:p>
        </p:txBody>
      </p:sp>
    </p:spTree>
    <p:extLst>
      <p:ext uri="{BB962C8B-B14F-4D97-AF65-F5344CB8AC3E}">
        <p14:creationId xmlns:p14="http://schemas.microsoft.com/office/powerpoint/2010/main" val="421104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30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颖涛 付</dc:creator>
  <cp:lastModifiedBy>颖涛 付</cp:lastModifiedBy>
  <cp:revision>6</cp:revision>
  <dcterms:created xsi:type="dcterms:W3CDTF">2020-08-02T04:26:36Z</dcterms:created>
  <dcterms:modified xsi:type="dcterms:W3CDTF">2020-08-02T10:21:42Z</dcterms:modified>
</cp:coreProperties>
</file>