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0" r:id="rId12"/>
    <p:sldId id="269" r:id="rId13"/>
    <p:sldId id="270" r:id="rId14"/>
    <p:sldId id="288" r:id="rId15"/>
    <p:sldId id="285" r:id="rId16"/>
    <p:sldId id="291" r:id="rId17"/>
    <p:sldId id="292" r:id="rId18"/>
    <p:sldId id="293" r:id="rId19"/>
    <p:sldId id="294" r:id="rId20"/>
    <p:sldId id="295" r:id="rId21"/>
    <p:sldId id="281" r:id="rId22"/>
    <p:sldId id="282" r:id="rId23"/>
    <p:sldId id="286" r:id="rId24"/>
    <p:sldId id="287" r:id="rId25"/>
    <p:sldId id="289" r:id="rId26"/>
    <p:sldId id="296" r:id="rId27"/>
    <p:sldId id="297" r:id="rId28"/>
  </p:sldIdLst>
  <p:sldSz cx="9144000" cy="6858000" type="screen4x3"/>
  <p:notesSz cx="9929813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AA741-0DA7-4F1B-B94F-9140ABDF74D9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F1F8-F44E-4F17-8427-AA8D2CB78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51E09-3D17-44C8-99FF-8B9732D7D97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EDCCD-030E-4503-B00E-0B84ED86741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 “费马引理” 可显示费马简介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87D50-B09D-4D17-BAB0-8C5B92B986D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 “费马引理” 或“费马”按钮</a:t>
            </a:r>
            <a:r>
              <a:rPr lang="en-US" altLang="zh-CN"/>
              <a:t>, </a:t>
            </a:r>
            <a:r>
              <a:rPr lang="zh-CN" altLang="en-US"/>
              <a:t>或相片</a:t>
            </a:r>
            <a:r>
              <a:rPr lang="en-US" altLang="zh-CN"/>
              <a:t>, </a:t>
            </a:r>
            <a:r>
              <a:rPr lang="zh-CN" altLang="en-US"/>
              <a:t>可显示费马简介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F504C-83DF-42C1-9FF1-DE7D854066AF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91DFD-D254-464E-8C42-E79F79FE01E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点击“二</a:t>
            </a:r>
            <a:r>
              <a:rPr lang="en-US" altLang="zh-CN"/>
              <a:t>. </a:t>
            </a:r>
            <a:r>
              <a:rPr lang="zh-CN" altLang="en-US"/>
              <a:t>拉格朗日中值定理”</a:t>
            </a:r>
            <a:r>
              <a:rPr lang="en-US" altLang="zh-CN"/>
              <a:t>, </a:t>
            </a:r>
            <a:r>
              <a:rPr lang="zh-CN" altLang="en-US"/>
              <a:t>或“拉氏”按钮，或相片可显示</a:t>
            </a:r>
            <a:r>
              <a:rPr lang="en-US" altLang="zh-CN"/>
              <a:t>.</a:t>
            </a:r>
            <a:r>
              <a:rPr lang="zh-CN" altLang="en-US"/>
              <a:t>拉格朗日的简介，运行结束可自行返回。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F1F8-F44E-4F17-8427-AA8D2CB781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66846-0E03-4C6F-8855-0E7792AF8CA2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运行时</a:t>
            </a:r>
            <a:r>
              <a:rPr lang="en-US" altLang="zh-CN"/>
              <a:t>,</a:t>
            </a:r>
            <a:r>
              <a:rPr lang="zh-CN" altLang="en-US"/>
              <a:t>点击标题“三、柯西</a:t>
            </a:r>
            <a:r>
              <a:rPr lang="en-US" altLang="zh-CN"/>
              <a:t>----” </a:t>
            </a:r>
            <a:r>
              <a:rPr lang="zh-CN" altLang="en-US"/>
              <a:t>或 “柯西”按钮</a:t>
            </a:r>
            <a:r>
              <a:rPr lang="en-US" altLang="zh-CN"/>
              <a:t>, </a:t>
            </a:r>
            <a:r>
              <a:rPr lang="zh-CN" altLang="en-US"/>
              <a:t>或相片</a:t>
            </a:r>
            <a:r>
              <a:rPr lang="en-US" altLang="zh-CN"/>
              <a:t>, </a:t>
            </a:r>
            <a:r>
              <a:rPr lang="zh-CN" altLang="en-US"/>
              <a:t>可显示柯西简介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69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6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7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4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6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8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9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60D5-D953-4046-A3E9-557AAB376BDD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E3E5B4-2D34-422A-A510-EB028124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7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e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" Type="http://schemas.openxmlformats.org/officeDocument/2006/relationships/image" Target="../media/image119.emf"/><Relationship Id="rId21" Type="http://schemas.openxmlformats.org/officeDocument/2006/relationships/image" Target="../media/image128.emf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6.emf"/><Relationship Id="rId25" Type="http://schemas.openxmlformats.org/officeDocument/2006/relationships/image" Target="../media/image130.emf"/><Relationship Id="rId33" Type="http://schemas.openxmlformats.org/officeDocument/2006/relationships/image" Target="../media/image134.e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13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3.emf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5" Type="http://schemas.openxmlformats.org/officeDocument/2006/relationships/image" Target="../media/image120.emf"/><Relationship Id="rId15" Type="http://schemas.openxmlformats.org/officeDocument/2006/relationships/image" Target="../media/image125.emf"/><Relationship Id="rId23" Type="http://schemas.openxmlformats.org/officeDocument/2006/relationships/image" Target="../media/image129.emf"/><Relationship Id="rId28" Type="http://schemas.openxmlformats.org/officeDocument/2006/relationships/oleObject" Target="../embeddings/oleObject132.bin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27.emf"/><Relationship Id="rId31" Type="http://schemas.openxmlformats.org/officeDocument/2006/relationships/image" Target="../media/image133.e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2.e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131.emf"/><Relationship Id="rId30" Type="http://schemas.openxmlformats.org/officeDocument/2006/relationships/oleObject" Target="../embeddings/oleObject133.bin"/><Relationship Id="rId8" Type="http://schemas.openxmlformats.org/officeDocument/2006/relationships/oleObject" Target="../embeddings/oleObject1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43.bin"/><Relationship Id="rId3" Type="http://schemas.openxmlformats.org/officeDocument/2006/relationships/image" Target="../media/image135.emf"/><Relationship Id="rId21" Type="http://schemas.openxmlformats.org/officeDocument/2006/relationships/image" Target="../media/image144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42.emf"/><Relationship Id="rId2" Type="http://schemas.openxmlformats.org/officeDocument/2006/relationships/oleObject" Target="../embeddings/oleObject135.bin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9.emf"/><Relationship Id="rId5" Type="http://schemas.openxmlformats.org/officeDocument/2006/relationships/image" Target="../media/image136.wmf"/><Relationship Id="rId15" Type="http://schemas.openxmlformats.org/officeDocument/2006/relationships/image" Target="../media/image141.emf"/><Relationship Id="rId23" Type="http://schemas.openxmlformats.org/officeDocument/2006/relationships/image" Target="../media/image145.e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43.e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8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1.e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146.emf"/><Relationship Id="rId21" Type="http://schemas.openxmlformats.org/officeDocument/2006/relationships/image" Target="../media/image155.emf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3.emf"/><Relationship Id="rId25" Type="http://schemas.openxmlformats.org/officeDocument/2006/relationships/image" Target="../media/image157.e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0.e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47.emf"/><Relationship Id="rId15" Type="http://schemas.openxmlformats.org/officeDocument/2006/relationships/image" Target="../media/image152.emf"/><Relationship Id="rId23" Type="http://schemas.openxmlformats.org/officeDocument/2006/relationships/image" Target="../media/image156.e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4.e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59.wmf"/><Relationship Id="rId7" Type="http://schemas.openxmlformats.org/officeDocument/2006/relationships/image" Target="../media/image161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0.e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70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8.emf"/><Relationship Id="rId2" Type="http://schemas.openxmlformats.org/officeDocument/2006/relationships/oleObject" Target="../embeddings/oleObject171.bin"/><Relationship Id="rId16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84.emf"/><Relationship Id="rId18" Type="http://schemas.openxmlformats.org/officeDocument/2006/relationships/oleObject" Target="../embeddings/oleObject187.bin"/><Relationship Id="rId3" Type="http://schemas.openxmlformats.org/officeDocument/2006/relationships/image" Target="../media/image179.emf"/><Relationship Id="rId21" Type="http://schemas.openxmlformats.org/officeDocument/2006/relationships/image" Target="../media/image188.emf"/><Relationship Id="rId7" Type="http://schemas.openxmlformats.org/officeDocument/2006/relationships/image" Target="../media/image181.e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86.emf"/><Relationship Id="rId2" Type="http://schemas.openxmlformats.org/officeDocument/2006/relationships/oleObject" Target="../embeddings/oleObject179.bin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3.emf"/><Relationship Id="rId5" Type="http://schemas.openxmlformats.org/officeDocument/2006/relationships/image" Target="../media/image180.emf"/><Relationship Id="rId15" Type="http://schemas.openxmlformats.org/officeDocument/2006/relationships/image" Target="../media/image185.emf"/><Relationship Id="rId23" Type="http://schemas.openxmlformats.org/officeDocument/2006/relationships/image" Target="../media/image189.e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87.e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82.e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94.emf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96.wmf"/><Relationship Id="rId2" Type="http://schemas.openxmlformats.org/officeDocument/2006/relationships/oleObject" Target="../embeddings/oleObject190.bin"/><Relationship Id="rId16" Type="http://schemas.openxmlformats.org/officeDocument/2006/relationships/oleObject" Target="../embeddings/oleObject1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62.wmf"/><Relationship Id="rId5" Type="http://schemas.openxmlformats.org/officeDocument/2006/relationships/image" Target="../media/image191.wmf"/><Relationship Id="rId15" Type="http://schemas.openxmlformats.org/officeDocument/2006/relationships/image" Target="../media/image195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19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202.emf"/><Relationship Id="rId18" Type="http://schemas.openxmlformats.org/officeDocument/2006/relationships/oleObject" Target="../embeddings/oleObject206.bin"/><Relationship Id="rId26" Type="http://schemas.openxmlformats.org/officeDocument/2006/relationships/oleObject" Target="../embeddings/oleObject210.bin"/><Relationship Id="rId3" Type="http://schemas.openxmlformats.org/officeDocument/2006/relationships/image" Target="../media/image197.emf"/><Relationship Id="rId21" Type="http://schemas.openxmlformats.org/officeDocument/2006/relationships/image" Target="../media/image204.emf"/><Relationship Id="rId7" Type="http://schemas.openxmlformats.org/officeDocument/2006/relationships/image" Target="../media/image199.emf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194.emf"/><Relationship Id="rId25" Type="http://schemas.openxmlformats.org/officeDocument/2006/relationships/image" Target="../media/image206.emf"/><Relationship Id="rId2" Type="http://schemas.openxmlformats.org/officeDocument/2006/relationships/oleObject" Target="../embeddings/oleObject198.bin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201.emf"/><Relationship Id="rId24" Type="http://schemas.openxmlformats.org/officeDocument/2006/relationships/oleObject" Target="../embeddings/oleObject209.bin"/><Relationship Id="rId5" Type="http://schemas.openxmlformats.org/officeDocument/2006/relationships/image" Target="../media/image198.emf"/><Relationship Id="rId15" Type="http://schemas.openxmlformats.org/officeDocument/2006/relationships/image" Target="../media/image203.emf"/><Relationship Id="rId23" Type="http://schemas.openxmlformats.org/officeDocument/2006/relationships/image" Target="../media/image205.emf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195.e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00.emf"/><Relationship Id="rId14" Type="http://schemas.openxmlformats.org/officeDocument/2006/relationships/oleObject" Target="../embeddings/oleObject204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20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09.e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1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23.bin"/><Relationship Id="rId3" Type="http://schemas.openxmlformats.org/officeDocument/2006/relationships/image" Target="../media/image212.emf"/><Relationship Id="rId21" Type="http://schemas.openxmlformats.org/officeDocument/2006/relationships/image" Target="../media/image221.emf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19.emf"/><Relationship Id="rId25" Type="http://schemas.openxmlformats.org/officeDocument/2006/relationships/image" Target="../media/image223.e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16.emf"/><Relationship Id="rId24" Type="http://schemas.openxmlformats.org/officeDocument/2006/relationships/oleObject" Target="../embeddings/oleObject226.bin"/><Relationship Id="rId5" Type="http://schemas.openxmlformats.org/officeDocument/2006/relationships/image" Target="../media/image213.emf"/><Relationship Id="rId15" Type="http://schemas.openxmlformats.org/officeDocument/2006/relationships/image" Target="../media/image218.emf"/><Relationship Id="rId23" Type="http://schemas.openxmlformats.org/officeDocument/2006/relationships/image" Target="../media/image222.e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20.e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29.emf"/><Relationship Id="rId18" Type="http://schemas.openxmlformats.org/officeDocument/2006/relationships/oleObject" Target="../embeddings/oleObject235.bin"/><Relationship Id="rId3" Type="http://schemas.openxmlformats.org/officeDocument/2006/relationships/image" Target="../media/image224.emf"/><Relationship Id="rId7" Type="http://schemas.openxmlformats.org/officeDocument/2006/relationships/image" Target="../media/image226.e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1.emf"/><Relationship Id="rId2" Type="http://schemas.openxmlformats.org/officeDocument/2006/relationships/oleObject" Target="../embeddings/oleObject227.bin"/><Relationship Id="rId16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28.emf"/><Relationship Id="rId5" Type="http://schemas.openxmlformats.org/officeDocument/2006/relationships/image" Target="../media/image225.emf"/><Relationship Id="rId15" Type="http://schemas.openxmlformats.org/officeDocument/2006/relationships/image" Target="../media/image230.emf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32.e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7.emf"/><Relationship Id="rId14" Type="http://schemas.openxmlformats.org/officeDocument/2006/relationships/oleObject" Target="../embeddings/oleObject2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38.emf"/><Relationship Id="rId18" Type="http://schemas.openxmlformats.org/officeDocument/2006/relationships/oleObject" Target="../embeddings/oleObject244.bin"/><Relationship Id="rId3" Type="http://schemas.openxmlformats.org/officeDocument/2006/relationships/image" Target="../media/image233.emf"/><Relationship Id="rId21" Type="http://schemas.openxmlformats.org/officeDocument/2006/relationships/image" Target="../media/image242.e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40.emf"/><Relationship Id="rId25" Type="http://schemas.openxmlformats.org/officeDocument/2006/relationships/image" Target="../media/image244.emf"/><Relationship Id="rId2" Type="http://schemas.openxmlformats.org/officeDocument/2006/relationships/oleObject" Target="../embeddings/oleObject236.bin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7.emf"/><Relationship Id="rId24" Type="http://schemas.openxmlformats.org/officeDocument/2006/relationships/oleObject" Target="../embeddings/oleObject247.bin"/><Relationship Id="rId5" Type="http://schemas.openxmlformats.org/officeDocument/2006/relationships/image" Target="../media/image234.emf"/><Relationship Id="rId15" Type="http://schemas.openxmlformats.org/officeDocument/2006/relationships/image" Target="../media/image239.emf"/><Relationship Id="rId23" Type="http://schemas.openxmlformats.org/officeDocument/2006/relationships/image" Target="../media/image243.emf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41.e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0.emf"/><Relationship Id="rId18" Type="http://schemas.openxmlformats.org/officeDocument/2006/relationships/oleObject" Target="../embeddings/oleObject256.bin"/><Relationship Id="rId3" Type="http://schemas.openxmlformats.org/officeDocument/2006/relationships/image" Target="../media/image245.emf"/><Relationship Id="rId21" Type="http://schemas.openxmlformats.org/officeDocument/2006/relationships/image" Target="../media/image254.emf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52.emf"/><Relationship Id="rId25" Type="http://schemas.openxmlformats.org/officeDocument/2006/relationships/image" Target="../media/image256.emf"/><Relationship Id="rId2" Type="http://schemas.openxmlformats.org/officeDocument/2006/relationships/oleObject" Target="../embeddings/oleObject248.bin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49.emf"/><Relationship Id="rId24" Type="http://schemas.openxmlformats.org/officeDocument/2006/relationships/oleObject" Target="../embeddings/oleObject259.bin"/><Relationship Id="rId5" Type="http://schemas.openxmlformats.org/officeDocument/2006/relationships/image" Target="../media/image246.emf"/><Relationship Id="rId15" Type="http://schemas.openxmlformats.org/officeDocument/2006/relationships/image" Target="../media/image251.wmf"/><Relationship Id="rId23" Type="http://schemas.openxmlformats.org/officeDocument/2006/relationships/image" Target="../media/image255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53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48.w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62.emf"/><Relationship Id="rId18" Type="http://schemas.openxmlformats.org/officeDocument/2006/relationships/oleObject" Target="../embeddings/oleObject268.bin"/><Relationship Id="rId3" Type="http://schemas.openxmlformats.org/officeDocument/2006/relationships/image" Target="../media/image257.emf"/><Relationship Id="rId21" Type="http://schemas.openxmlformats.org/officeDocument/2006/relationships/image" Target="../media/image266.emf"/><Relationship Id="rId7" Type="http://schemas.openxmlformats.org/officeDocument/2006/relationships/image" Target="../media/image259.e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264.emf"/><Relationship Id="rId2" Type="http://schemas.openxmlformats.org/officeDocument/2006/relationships/oleObject" Target="../embeddings/oleObject260.bin"/><Relationship Id="rId16" Type="http://schemas.openxmlformats.org/officeDocument/2006/relationships/oleObject" Target="../embeddings/oleObject267.bin"/><Relationship Id="rId20" Type="http://schemas.openxmlformats.org/officeDocument/2006/relationships/oleObject" Target="../embeddings/oleObject2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61.emf"/><Relationship Id="rId5" Type="http://schemas.openxmlformats.org/officeDocument/2006/relationships/image" Target="../media/image258.emf"/><Relationship Id="rId15" Type="http://schemas.openxmlformats.org/officeDocument/2006/relationships/image" Target="../media/image263.emf"/><Relationship Id="rId23" Type="http://schemas.openxmlformats.org/officeDocument/2006/relationships/image" Target="../media/image267.emf"/><Relationship Id="rId10" Type="http://schemas.openxmlformats.org/officeDocument/2006/relationships/oleObject" Target="../embeddings/oleObject264.bin"/><Relationship Id="rId19" Type="http://schemas.openxmlformats.org/officeDocument/2006/relationships/image" Target="../media/image265.e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60.emf"/><Relationship Id="rId14" Type="http://schemas.openxmlformats.org/officeDocument/2006/relationships/oleObject" Target="../embeddings/oleObject266.bin"/><Relationship Id="rId22" Type="http://schemas.openxmlformats.org/officeDocument/2006/relationships/oleObject" Target="../embeddings/oleObject2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73.emf"/><Relationship Id="rId18" Type="http://schemas.openxmlformats.org/officeDocument/2006/relationships/oleObject" Target="../embeddings/oleObject279.bin"/><Relationship Id="rId3" Type="http://schemas.openxmlformats.org/officeDocument/2006/relationships/image" Target="../media/image268.emf"/><Relationship Id="rId21" Type="http://schemas.openxmlformats.org/officeDocument/2006/relationships/image" Target="../media/image277.emf"/><Relationship Id="rId7" Type="http://schemas.openxmlformats.org/officeDocument/2006/relationships/image" Target="../media/image270.emf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275.emf"/><Relationship Id="rId25" Type="http://schemas.openxmlformats.org/officeDocument/2006/relationships/image" Target="../media/image279.emf"/><Relationship Id="rId2" Type="http://schemas.openxmlformats.org/officeDocument/2006/relationships/oleObject" Target="../embeddings/oleObject271.bin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72.emf"/><Relationship Id="rId24" Type="http://schemas.openxmlformats.org/officeDocument/2006/relationships/oleObject" Target="../embeddings/oleObject282.bin"/><Relationship Id="rId5" Type="http://schemas.openxmlformats.org/officeDocument/2006/relationships/image" Target="../media/image269.emf"/><Relationship Id="rId15" Type="http://schemas.openxmlformats.org/officeDocument/2006/relationships/image" Target="../media/image274.emf"/><Relationship Id="rId23" Type="http://schemas.openxmlformats.org/officeDocument/2006/relationships/image" Target="../media/image278.emf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276.emf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71.emf"/><Relationship Id="rId14" Type="http://schemas.openxmlformats.org/officeDocument/2006/relationships/oleObject" Target="../embeddings/oleObject277.bin"/><Relationship Id="rId22" Type="http://schemas.openxmlformats.org/officeDocument/2006/relationships/oleObject" Target="../embeddings/oleObject281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9" Type="http://schemas.openxmlformats.org/officeDocument/2006/relationships/image" Target="../media/image52.emf"/><Relationship Id="rId21" Type="http://schemas.openxmlformats.org/officeDocument/2006/relationships/image" Target="../media/image43.emf"/><Relationship Id="rId34" Type="http://schemas.openxmlformats.org/officeDocument/2006/relationships/oleObject" Target="../embeddings/oleObject50.bin"/><Relationship Id="rId7" Type="http://schemas.openxmlformats.org/officeDocument/2006/relationships/image" Target="../media/image36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47.emf"/><Relationship Id="rId41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emf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51.emf"/><Relationship Id="rId40" Type="http://schemas.openxmlformats.org/officeDocument/2006/relationships/oleObject" Target="../embeddings/oleObject53.bin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6.e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50.emf"/><Relationship Id="rId8" Type="http://schemas.openxmlformats.org/officeDocument/2006/relationships/oleObject" Target="../embeddings/oleObject37.bin"/><Relationship Id="rId3" Type="http://schemas.openxmlformats.org/officeDocument/2006/relationships/image" Target="../media/image34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38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1.e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2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image" Target="../media/image69.emf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1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97.emf"/><Relationship Id="rId42" Type="http://schemas.openxmlformats.org/officeDocument/2006/relationships/image" Target="../media/image101.emf"/><Relationship Id="rId7" Type="http://schemas.openxmlformats.org/officeDocument/2006/relationships/oleObject" Target="../embeddings/oleObject84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100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102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8" Type="http://schemas.openxmlformats.org/officeDocument/2006/relationships/image" Target="../media/image84.emf"/><Relationship Id="rId3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9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1">
            <a:extLst>
              <a:ext uri="{FF2B5EF4-FFF2-40B4-BE49-F238E27FC236}">
                <a16:creationId xmlns:a16="http://schemas.microsoft.com/office/drawing/2014/main" id="{7AB0BF11-8ED7-4923-9A1A-D13EA117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Rectangle 77"/>
          <p:cNvSpPr>
            <a:spLocks noChangeArrowheads="1"/>
          </p:cNvSpPr>
          <p:nvPr/>
        </p:nvSpPr>
        <p:spPr bwMode="auto">
          <a:xfrm>
            <a:off x="0" y="0"/>
            <a:ext cx="9144000" cy="27813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8289" y="260350"/>
            <a:ext cx="2949575" cy="838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第四章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1143000" y="4495800"/>
            <a:ext cx="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85800" y="5537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应用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1752600" y="5222875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研究函数性质及曲线性态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752600" y="58816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利用导数解决实际问题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2251075" y="3197225"/>
            <a:ext cx="285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251075" y="3779838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268538" y="4348163"/>
            <a:ext cx="2760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5703689" y="3460896"/>
            <a:ext cx="321270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L’Hospital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法则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Taylor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公式</a:t>
            </a:r>
            <a:endParaRPr kumimoji="1" lang="en-US" altLang="zh-CN" sz="2800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57800" y="3538538"/>
            <a:ext cx="990600" cy="573087"/>
            <a:chOff x="3984" y="2085"/>
            <a:chExt cx="624" cy="361"/>
          </a:xfrm>
        </p:grpSpPr>
        <p:sp>
          <p:nvSpPr>
            <p:cNvPr id="3090" name="AutoShape 16"/>
            <p:cNvSpPr>
              <a:spLocks noChangeArrowheads="1"/>
            </p:cNvSpPr>
            <p:nvPr/>
          </p:nvSpPr>
          <p:spPr bwMode="auto">
            <a:xfrm>
              <a:off x="4019" y="2350"/>
              <a:ext cx="476" cy="96"/>
            </a:xfrm>
            <a:prstGeom prst="rightArrow">
              <a:avLst>
                <a:gd name="adj1" fmla="val 50000"/>
                <a:gd name="adj2" fmla="val 123958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3091" name="Text Box 17"/>
            <p:cNvSpPr txBox="1">
              <a:spLocks noChangeArrowheads="1"/>
            </p:cNvSpPr>
            <p:nvPr/>
          </p:nvSpPr>
          <p:spPr bwMode="auto">
            <a:xfrm>
              <a:off x="3984" y="208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推广</a:t>
              </a:r>
            </a:p>
          </p:txBody>
        </p:sp>
      </p:grpSp>
      <p:sp>
        <p:nvSpPr>
          <p:cNvPr id="94226" name="AutoShape 18"/>
          <p:cNvSpPr>
            <a:spLocks/>
          </p:cNvSpPr>
          <p:nvPr/>
        </p:nvSpPr>
        <p:spPr bwMode="auto">
          <a:xfrm>
            <a:off x="2078038" y="3352800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4227" name="AutoShape 19"/>
          <p:cNvSpPr>
            <a:spLocks/>
          </p:cNvSpPr>
          <p:nvPr/>
        </p:nvSpPr>
        <p:spPr bwMode="auto">
          <a:xfrm>
            <a:off x="1600200" y="5384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88" name="Text Box 20"/>
          <p:cNvSpPr txBox="1">
            <a:spLocks noChangeArrowheads="1"/>
          </p:cNvSpPr>
          <p:nvPr/>
        </p:nvSpPr>
        <p:spPr bwMode="auto">
          <a:xfrm>
            <a:off x="2074961" y="981075"/>
            <a:ext cx="45132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5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微分中值定理 </a:t>
            </a: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4134048" y="1773238"/>
            <a:ext cx="447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54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与导数的应用 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088CEE7E-CB1A-43D5-86B9-C71FC078999C}"/>
              </a:ext>
            </a:extLst>
          </p:cNvPr>
          <p:cNvSpPr>
            <a:spLocks/>
          </p:cNvSpPr>
          <p:nvPr/>
        </p:nvSpPr>
        <p:spPr bwMode="auto">
          <a:xfrm>
            <a:off x="6192322" y="3479801"/>
            <a:ext cx="208478" cy="1169551"/>
          </a:xfrm>
          <a:prstGeom prst="leftBrace">
            <a:avLst>
              <a:gd name="adj1" fmla="val 6229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/>
      <p:bldP spid="3077" grpId="0"/>
      <p:bldP spid="94216" grpId="0" autoUpdateAnimBg="0"/>
      <p:bldP spid="94217" grpId="0" autoUpdateAnimBg="0"/>
      <p:bldP spid="94218" grpId="0" autoUpdateAnimBg="0"/>
      <p:bldP spid="94219" grpId="0" autoUpdateAnimBg="0"/>
      <p:bldP spid="94220" grpId="0" autoUpdateAnimBg="0"/>
      <p:bldP spid="94221" grpId="0" autoUpdateAnimBg="0"/>
      <p:bldP spid="94222" grpId="0" autoUpdateAnimBg="0"/>
      <p:bldP spid="94226" grpId="0" animBg="1"/>
      <p:bldP spid="94227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0408" y="3864694"/>
            <a:ext cx="4331592" cy="609600"/>
          </a:xfrm>
        </p:spPr>
        <p:txBody>
          <a:bodyPr>
            <a:normAutofit fontScale="90000"/>
          </a:bodyPr>
          <a:lstStyle/>
          <a:p>
            <a:r>
              <a:rPr lang="en-US" altLang="zh-CN" sz="31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 </a:t>
            </a:r>
            <a:r>
              <a:rPr lang="zh-CN" altLang="en-US" sz="31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有限增量形式</a:t>
            </a:r>
            <a:r>
              <a:rPr lang="en-US" altLang="zh-CN" sz="31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lang="zh-CN" altLang="en-US" sz="31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b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</a:br>
            <a:endParaRPr lang="en-US" altLang="zh-CN" sz="280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1182"/>
              </p:ext>
            </p:extLst>
          </p:nvPr>
        </p:nvGraphicFramePr>
        <p:xfrm>
          <a:off x="3563888" y="3867949"/>
          <a:ext cx="26318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03040" progId="Equation.DSMT4">
                  <p:embed/>
                </p:oleObj>
              </mc:Choice>
              <mc:Fallback>
                <p:oleObj name="Equation" r:id="rId2" imgW="11300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867949"/>
                        <a:ext cx="2631863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6132519" y="383213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0E4A687E-15DC-41B8-9F11-1CA3D77B6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668721"/>
            <a:ext cx="5616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中值定理的几种等价形式：</a:t>
            </a:r>
          </a:p>
        </p:txBody>
      </p:sp>
      <p:graphicFrame>
        <p:nvGraphicFramePr>
          <p:cNvPr id="31" name="Object 0">
            <a:extLst>
              <a:ext uri="{FF2B5EF4-FFF2-40B4-BE49-F238E27FC236}">
                <a16:creationId xmlns:a16="http://schemas.microsoft.com/office/drawing/2014/main" id="{3A1E26DC-BFAD-455C-A8EC-1B04A0671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9254"/>
              </p:ext>
            </p:extLst>
          </p:nvPr>
        </p:nvGraphicFramePr>
        <p:xfrm>
          <a:off x="251521" y="1413620"/>
          <a:ext cx="7460206" cy="5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8596" imgH="190463" progId="Equation.DSMT4">
                  <p:embed/>
                </p:oleObj>
              </mc:Choice>
              <mc:Fallback>
                <p:oleObj name="Equation" r:id="rId4" imgW="3038596" imgH="190463" progId="Equation.DSMT4">
                  <p:embed/>
                  <p:pic>
                    <p:nvPicPr>
                      <p:cNvPr id="972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413620"/>
                        <a:ext cx="7460206" cy="504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B2AD705-563E-44F6-B154-972ED5A07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43263"/>
              </p:ext>
            </p:extLst>
          </p:nvPr>
        </p:nvGraphicFramePr>
        <p:xfrm>
          <a:off x="506413" y="4644231"/>
          <a:ext cx="8131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431640" progId="Equation.DSMT4">
                  <p:embed/>
                </p:oleObj>
              </mc:Choice>
              <mc:Fallback>
                <p:oleObj name="Equation" r:id="rId6" imgW="3352680" imgH="431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644231"/>
                        <a:ext cx="8131175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628DFF2-2DBB-455F-B7CB-0CEE81FA4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78036"/>
              </p:ext>
            </p:extLst>
          </p:nvPr>
        </p:nvGraphicFramePr>
        <p:xfrm>
          <a:off x="240408" y="2061891"/>
          <a:ext cx="7518400" cy="154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4536" imgH="628761" progId="Equation.DSMT4">
                  <p:embed/>
                </p:oleObj>
              </mc:Choice>
              <mc:Fallback>
                <p:oleObj name="Equation" r:id="rId8" imgW="3114536" imgH="628761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08" y="2061891"/>
                        <a:ext cx="7518400" cy="1549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38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09600" y="625948"/>
            <a:ext cx="251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若函数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05200" y="625948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</a:p>
        </p:txBody>
      </p:sp>
      <p:graphicFrame>
        <p:nvGraphicFramePr>
          <p:cNvPr id="9728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95828"/>
              </p:ext>
            </p:extLst>
          </p:nvPr>
        </p:nvGraphicFramePr>
        <p:xfrm>
          <a:off x="6096000" y="67992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8173" imgH="371586" progId="Equation.3">
                  <p:embed/>
                </p:oleObj>
              </mc:Choice>
              <mc:Fallback>
                <p:oleObj name="Equation" r:id="rId3" imgW="1438173" imgH="371586" progId="Equation.3">
                  <p:embed/>
                  <p:pic>
                    <p:nvPicPr>
                      <p:cNvPr id="972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79923"/>
                        <a:ext cx="1485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543800" y="625948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1303"/>
              </p:ext>
            </p:extLst>
          </p:nvPr>
        </p:nvGraphicFramePr>
        <p:xfrm>
          <a:off x="8001000" y="67674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361913" progId="Equation.3">
                  <p:embed/>
                </p:oleObj>
              </mc:Choice>
              <mc:Fallback>
                <p:oleObj name="Equation" r:id="rId5" imgW="685800" imgH="361913" progId="Equation.3">
                  <p:embed/>
                  <p:pic>
                    <p:nvPicPr>
                      <p:cNvPr id="972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76748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28600" y="1231356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上必为常数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64883"/>
              </p:ext>
            </p:extLst>
          </p:nvPr>
        </p:nvGraphicFramePr>
        <p:xfrm>
          <a:off x="2819400" y="68627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361913" progId="Equation.3">
                  <p:embed/>
                </p:oleObj>
              </mc:Choice>
              <mc:Fallback>
                <p:oleObj name="Equation" r:id="rId7" imgW="685800" imgH="361913" progId="Equation.3">
                  <p:embed/>
                  <p:pic>
                    <p:nvPicPr>
                      <p:cNvPr id="97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8627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609600" y="1836764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2800" i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上任取两点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47593"/>
              </p:ext>
            </p:extLst>
          </p:nvPr>
        </p:nvGraphicFramePr>
        <p:xfrm>
          <a:off x="3733800" y="1884389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04957" imgH="399939" progId="Equation.3">
                  <p:embed/>
                </p:oleObj>
              </mc:Choice>
              <mc:Fallback>
                <p:oleObj name="Equation" r:id="rId9" imgW="2304957" imgH="399939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84389"/>
                        <a:ext cx="234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228600" y="2442172"/>
            <a:ext cx="396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中值公式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38341"/>
              </p:ext>
            </p:extLst>
          </p:nvPr>
        </p:nvGraphicFramePr>
        <p:xfrm>
          <a:off x="6127750" y="321642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7610" imgH="266848" progId="Equation.3">
                  <p:embed/>
                </p:oleObj>
              </mc:Choice>
              <mc:Fallback>
                <p:oleObj name="Equation" r:id="rId11" imgW="447610" imgH="266848" progId="Equation.3">
                  <p:embed/>
                  <p:pic>
                    <p:nvPicPr>
                      <p:cNvPr id="97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216426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08505"/>
              </p:ext>
            </p:extLst>
          </p:nvPr>
        </p:nvGraphicFramePr>
        <p:xfrm>
          <a:off x="1612900" y="3162451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00194" imgH="399939" progId="Equation.3">
                  <p:embed/>
                </p:oleObj>
              </mc:Choice>
              <mc:Fallback>
                <p:oleObj name="Equation" r:id="rId13" imgW="2000194" imgH="399939" progId="Equation.3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162451"/>
                        <a:ext cx="204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1928"/>
              </p:ext>
            </p:extLst>
          </p:nvPr>
        </p:nvGraphicFramePr>
        <p:xfrm>
          <a:off x="3759200" y="3162451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85888" imgH="399939" progId="Equation.3">
                  <p:embed/>
                </p:oleObj>
              </mc:Choice>
              <mc:Fallback>
                <p:oleObj name="Equation" r:id="rId15" imgW="2285888" imgH="399939" progId="Equation.3">
                  <p:embed/>
                  <p:pic>
                    <p:nvPicPr>
                      <p:cNvPr id="97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162451"/>
                        <a:ext cx="2336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46719"/>
              </p:ext>
            </p:extLst>
          </p:nvPr>
        </p:nvGraphicFramePr>
        <p:xfrm>
          <a:off x="6862763" y="3154513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90774" imgH="399939" progId="Equation.3">
                  <p:embed/>
                </p:oleObj>
              </mc:Choice>
              <mc:Fallback>
                <p:oleObj name="Equation" r:id="rId17" imgW="1790774" imgH="399939" progId="Equation.3">
                  <p:embed/>
                  <p:pic>
                    <p:nvPicPr>
                      <p:cNvPr id="972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3154513"/>
                        <a:ext cx="184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12281"/>
              </p:ext>
            </p:extLst>
          </p:nvPr>
        </p:nvGraphicFramePr>
        <p:xfrm>
          <a:off x="2133600" y="3890096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95696" imgH="399939" progId="Equation.3">
                  <p:embed/>
                </p:oleObj>
              </mc:Choice>
              <mc:Fallback>
                <p:oleObj name="Equation" r:id="rId19" imgW="2695696" imgH="399939" progId="Equation.3">
                  <p:embed/>
                  <p:pic>
                    <p:nvPicPr>
                      <p:cNvPr id="972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90096"/>
                        <a:ext cx="274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230188" y="4497092"/>
            <a:ext cx="3886200" cy="519112"/>
            <a:chOff x="145" y="3705"/>
            <a:chExt cx="2448" cy="327"/>
          </a:xfrm>
        </p:grpSpPr>
        <p:sp>
          <p:nvSpPr>
            <p:cNvPr id="12323" name="Text Box 53"/>
            <p:cNvSpPr txBox="1">
              <a:spLocks noChangeArrowheads="1"/>
            </p:cNvSpPr>
            <p:nvPr/>
          </p:nvSpPr>
          <p:spPr bwMode="auto">
            <a:xfrm>
              <a:off x="145" y="3705"/>
              <a:ext cx="2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由          的任意性知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</a:p>
          </p:txBody>
        </p:sp>
        <p:graphicFrame>
          <p:nvGraphicFramePr>
            <p:cNvPr id="12324" name="Object 14"/>
            <p:cNvGraphicFramePr>
              <a:graphicFrameLocks noChangeAspect="1"/>
            </p:cNvGraphicFramePr>
            <p:nvPr/>
          </p:nvGraphicFramePr>
          <p:xfrm>
            <a:off x="456" y="3732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52373" imgH="399939" progId="Equation.3">
                    <p:embed/>
                  </p:oleObj>
                </mc:Choice>
                <mc:Fallback>
                  <p:oleObj name="Equation" r:id="rId21" imgW="752373" imgH="399939" progId="Equation.3">
                    <p:embed/>
                    <p:pic>
                      <p:nvPicPr>
                        <p:cNvPr id="1232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732"/>
                          <a:ext cx="50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78589"/>
              </p:ext>
            </p:extLst>
          </p:nvPr>
        </p:nvGraphicFramePr>
        <p:xfrm>
          <a:off x="3505200" y="4589167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361913" progId="Equation.3">
                  <p:embed/>
                </p:oleObj>
              </mc:Choice>
              <mc:Fallback>
                <p:oleObj name="Equation" r:id="rId23" imgW="685800" imgH="361913" progId="Equation.3">
                  <p:embed/>
                  <p:pic>
                    <p:nvPicPr>
                      <p:cNvPr id="972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89167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4191000" y="4497092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上为常数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6099175" y="1814539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上用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F106BBE1-D986-4676-8ECE-D756C5E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225754"/>
            <a:ext cx="1368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推论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C0CE1E2B-5C07-49FD-81D9-F81074E68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35675"/>
              </p:ext>
            </p:extLst>
          </p:nvPr>
        </p:nvGraphicFramePr>
        <p:xfrm>
          <a:off x="1692078" y="5251154"/>
          <a:ext cx="5485605" cy="105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343094" imgH="418952" progId="Equation.DSMT4">
                  <p:embed/>
                </p:oleObj>
              </mc:Choice>
              <mc:Fallback>
                <p:oleObj name="Equation" r:id="rId25" imgW="2343094" imgH="418952" progId="Equation.DSMT4">
                  <p:embed/>
                  <p:pic>
                    <p:nvPicPr>
                      <p:cNvPr id="97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78" y="5251154"/>
                        <a:ext cx="5485605" cy="1058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174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3" grpId="0" autoUpdateAnimBg="0"/>
      <p:bldP spid="33838" grpId="0" autoUpdateAnimBg="0"/>
      <p:bldP spid="33848" grpId="0" autoUpdateAnimBg="0"/>
      <p:bldP spid="38" grpId="0" autoUpdateAnimBg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319882"/>
            <a:ext cx="27432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证明等式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754313" y="155575"/>
          <a:ext cx="51673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24431" imgH="800211" progId="Equation.3">
                  <p:embed/>
                </p:oleObj>
              </mc:Choice>
              <mc:Fallback>
                <p:oleObj name="Equation" r:id="rId2" imgW="5124431" imgH="8002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55575"/>
                        <a:ext cx="5167312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10048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704975" y="1066800"/>
          <a:ext cx="3857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37" imgH="361913" progId="Equation.3">
                  <p:embed/>
                </p:oleObj>
              </mc:Choice>
              <mc:Fallback>
                <p:oleObj name="Equation" r:id="rId4" imgW="3810037" imgH="3619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066800"/>
                        <a:ext cx="38576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941513" y="17780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7136" imgH="371586" progId="Equation.3">
                  <p:embed/>
                </p:oleObj>
              </mc:Choice>
              <mc:Fallback>
                <p:oleObj name="Equation" r:id="rId6" imgW="1057136" imgH="37158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778000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4175" y="2459038"/>
            <a:ext cx="2074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由推论可知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451100" y="2565400"/>
          <a:ext cx="433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86417" imgH="361913" progId="Equation.3">
                  <p:embed/>
                </p:oleObj>
              </mc:Choice>
              <mc:Fallback>
                <p:oleObj name="Equation" r:id="rId8" imgW="4286417" imgH="3619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565400"/>
                        <a:ext cx="4330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6643688" y="24526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(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常数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609600" y="3136900"/>
            <a:ext cx="222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0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2608263" y="29718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563" imgH="800211" progId="Equation.3">
                  <p:embed/>
                </p:oleObj>
              </mc:Choice>
              <mc:Fallback>
                <p:oleObj name="Equation" r:id="rId10" imgW="990563" imgH="8002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971800"/>
                        <a:ext cx="1041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73088" y="39163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1106488" y="3749675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088" imgH="800211" progId="Equation.3">
                  <p:embed/>
                </p:oleObj>
              </mc:Choice>
              <mc:Fallback>
                <p:oleObj name="Equation" r:id="rId12" imgW="1600088" imgH="8002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3749675"/>
                        <a:ext cx="1651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43200" y="3916363"/>
            <a:ext cx="5791200" cy="533400"/>
            <a:chOff x="1824" y="2544"/>
            <a:chExt cx="3648" cy="336"/>
          </a:xfrm>
        </p:grpSpPr>
        <p:sp>
          <p:nvSpPr>
            <p:cNvPr id="14373" name="Text Box 18"/>
            <p:cNvSpPr txBox="1">
              <a:spLocks noChangeArrowheads="1"/>
            </p:cNvSpPr>
            <p:nvPr/>
          </p:nvSpPr>
          <p:spPr bwMode="auto">
            <a:xfrm>
              <a:off x="1824" y="2544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故所证等式在定义域            上成立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14374" name="Object 19"/>
            <p:cNvGraphicFramePr>
              <a:graphicFrameLocks noChangeAspect="1"/>
            </p:cNvGraphicFramePr>
            <p:nvPr/>
          </p:nvGraphicFramePr>
          <p:xfrm>
            <a:off x="3936" y="2570"/>
            <a:ext cx="64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71336" imgH="152437" progId="Equation.3">
                    <p:embed/>
                  </p:oleObj>
                </mc:Choice>
                <mc:Fallback>
                  <p:oleObj name="公式" r:id="rId14" imgW="371336" imgH="15243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70"/>
                          <a:ext cx="64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39750" y="5626100"/>
            <a:ext cx="6737350" cy="850900"/>
            <a:chOff x="340" y="3544"/>
            <a:chExt cx="4244" cy="536"/>
          </a:xfrm>
        </p:grpSpPr>
        <p:sp>
          <p:nvSpPr>
            <p:cNvPr id="14370" name="Text Box 21"/>
            <p:cNvSpPr txBox="1">
              <a:spLocks noChangeArrowheads="1"/>
            </p:cNvSpPr>
            <p:nvPr/>
          </p:nvSpPr>
          <p:spPr bwMode="auto">
            <a:xfrm>
              <a:off x="340" y="364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自证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14371" name="Object 22"/>
            <p:cNvGraphicFramePr>
              <a:graphicFrameLocks noChangeAspect="1"/>
            </p:cNvGraphicFramePr>
            <p:nvPr/>
          </p:nvGraphicFramePr>
          <p:xfrm>
            <a:off x="3312" y="3688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71759" imgH="361913" progId="Equation.3">
                    <p:embed/>
                  </p:oleObj>
                </mc:Choice>
                <mc:Fallback>
                  <p:oleObj name="Equation" r:id="rId16" imgW="1971759" imgH="3619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688"/>
                          <a:ext cx="127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2" name="Object 23"/>
            <p:cNvGraphicFramePr>
              <a:graphicFrameLocks noChangeAspect="1"/>
            </p:cNvGraphicFramePr>
            <p:nvPr/>
          </p:nvGraphicFramePr>
          <p:xfrm>
            <a:off x="1000" y="3544"/>
            <a:ext cx="21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90863" imgH="800211" progId="Equation.3">
                    <p:embed/>
                  </p:oleObj>
                </mc:Choice>
                <mc:Fallback>
                  <p:oleObj name="Equation" r:id="rId18" imgW="3390863" imgH="80021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544"/>
                          <a:ext cx="2168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3136900" y="1516063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85906" imgH="866923" progId="Equation.3">
                  <p:embed/>
                </p:oleObj>
              </mc:Choice>
              <mc:Fallback>
                <p:oleObj name="Equation" r:id="rId20" imgW="1085906" imgH="86692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516063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4394200" y="152400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52531" imgH="866923" progId="Equation.3">
                  <p:embed/>
                </p:oleObj>
              </mc:Choice>
              <mc:Fallback>
                <p:oleObj name="Equation" r:id="rId22" imgW="1352531" imgH="86692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524000"/>
                        <a:ext cx="1397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6"/>
          <p:cNvGraphicFramePr>
            <a:graphicFrameLocks noChangeAspect="1"/>
          </p:cNvGraphicFramePr>
          <p:nvPr/>
        </p:nvGraphicFramePr>
        <p:xfrm>
          <a:off x="6011863" y="1778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7610" imgH="266848" progId="Equation.3">
                  <p:embed/>
                </p:oleObj>
              </mc:Choice>
              <mc:Fallback>
                <p:oleObj name="Equation" r:id="rId24" imgW="447610" imgH="26684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780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384175" y="4572000"/>
            <a:ext cx="2130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经验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欲证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2286000" y="4598988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5396" imgH="133424" progId="Equation.3">
                  <p:embed/>
                </p:oleObj>
              </mc:Choice>
              <mc:Fallback>
                <p:oleObj name="Equation" r:id="rId26" imgW="295396" imgH="1334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98988"/>
                        <a:ext cx="8572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048000" y="4572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</a:t>
            </a: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3446463" y="4613275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43217" imgH="399939" progId="Equation.3">
                  <p:embed/>
                </p:oleObj>
              </mc:Choice>
              <mc:Fallback>
                <p:oleObj name="Equation" r:id="rId28" imgW="1543217" imgH="39993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4613275"/>
                        <a:ext cx="158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5038725" y="457676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只需证在</a:t>
            </a:r>
            <a:r>
              <a:rPr kumimoji="1" lang="zh-CN" altLang="en-US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</a:t>
            </a:r>
          </a:p>
        </p:txBody>
      </p:sp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7250113" y="4621213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00036" imgH="371586" progId="Equation.3">
                  <p:embed/>
                </p:oleObj>
              </mc:Choice>
              <mc:Fallback>
                <p:oleObj name="Equation" r:id="rId30" imgW="1400036" imgH="37158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4621213"/>
                        <a:ext cx="144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5" name="Object 37"/>
          <p:cNvGraphicFramePr>
            <a:graphicFrameLocks noChangeAspect="1"/>
          </p:cNvGraphicFramePr>
          <p:nvPr/>
        </p:nvGraphicFramePr>
        <p:xfrm>
          <a:off x="1363663" y="5132388"/>
          <a:ext cx="39846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1676363" imgH="209476" progId="Equation.3">
                  <p:embed/>
                </p:oleObj>
              </mc:Choice>
              <mc:Fallback>
                <p:oleObj name="公式" r:id="rId32" imgW="1676363" imgH="20947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132388"/>
                        <a:ext cx="39846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638800" y="1004888"/>
            <a:ext cx="288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1,1)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8" grpId="0" autoUpdateAnimBg="0"/>
      <p:bldP spid="43020" grpId="0" autoUpdateAnimBg="0"/>
      <p:bldP spid="43021" grpId="0" autoUpdateAnimBg="0"/>
      <p:bldP spid="43023" grpId="0" autoUpdateAnimBg="0"/>
      <p:bldP spid="43036" grpId="0" autoUpdateAnimBg="0"/>
      <p:bldP spid="43038" grpId="0" autoUpdateAnimBg="0"/>
      <p:bldP spid="43040" grpId="0" autoUpdateAnimBg="0"/>
      <p:bldP spid="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4700" y="526257"/>
            <a:ext cx="3200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证明不等式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12961" y="1295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52600" y="1371600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8384" imgH="361913" progId="Equation.3">
                  <p:embed/>
                </p:oleObj>
              </mc:Choice>
              <mc:Fallback>
                <p:oleObj name="Equation" r:id="rId2" imgW="2238384" imgH="3619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228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94974"/>
              </p:ext>
            </p:extLst>
          </p:nvPr>
        </p:nvGraphicFramePr>
        <p:xfrm>
          <a:off x="4067175" y="1341388"/>
          <a:ext cx="4321249" cy="46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203040" progId="Equation.DSMT4">
                  <p:embed/>
                </p:oleObj>
              </mc:Choice>
              <mc:Fallback>
                <p:oleObj name="Equation" r:id="rId4" imgW="1981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341388"/>
                        <a:ext cx="4321249" cy="469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87338" y="1927225"/>
            <a:ext cx="4500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因此应有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7338" y="338296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87338" y="4343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因为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87338" y="5410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5370" name="Object 3"/>
          <p:cNvGraphicFramePr>
            <a:graphicFrameLocks noChangeAspect="1"/>
          </p:cNvGraphicFramePr>
          <p:nvPr/>
        </p:nvGraphicFramePr>
        <p:xfrm>
          <a:off x="3314700" y="3683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29159" imgH="800211" progId="Equation.3">
                  <p:embed/>
                </p:oleObj>
              </mc:Choice>
              <mc:Fallback>
                <p:oleObj name="Equation" r:id="rId6" imgW="4029159" imgH="8002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68300"/>
                        <a:ext cx="4076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498600" y="26416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0194" imgH="361913" progId="Equation.3">
                  <p:embed/>
                </p:oleObj>
              </mc:Choice>
              <mc:Fallback>
                <p:oleObj name="Equation" r:id="rId8" imgW="2000194" imgH="3619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641600"/>
                        <a:ext cx="204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822450" y="346868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2180" imgH="361913" progId="Equation.3">
                  <p:embed/>
                </p:oleObj>
              </mc:Choice>
              <mc:Fallback>
                <p:oleObj name="Equation" r:id="rId10" imgW="1162180" imgH="3619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468688"/>
                        <a:ext cx="1206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098800" y="320040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28894" imgH="876263" progId="Equation.3">
                  <p:embed/>
                </p:oleObj>
              </mc:Choice>
              <mc:Fallback>
                <p:oleObj name="Equation" r:id="rId12" imgW="3028894" imgH="8762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200400"/>
                        <a:ext cx="3073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403600" y="4178300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63" imgH="876263" progId="Equation.3">
                  <p:embed/>
                </p:oleObj>
              </mc:Choice>
              <mc:Fallback>
                <p:oleObj name="Equation" r:id="rId14" imgW="647663" imgH="8762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4178300"/>
                        <a:ext cx="698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2362200" y="4203700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288" imgH="800211" progId="Equation.3">
                  <p:embed/>
                </p:oleObj>
              </mc:Choice>
              <mc:Fallback>
                <p:oleObj name="Equation" r:id="rId16" imgW="914288" imgH="8002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03700"/>
                        <a:ext cx="965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165600" y="4508500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312" imgH="209476" progId="Equation.3">
                  <p:embed/>
                </p:oleObj>
              </mc:Choice>
              <mc:Fallback>
                <p:oleObj name="Equation" r:id="rId18" imgW="457312" imgH="2094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508500"/>
                        <a:ext cx="508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778000" y="5257800"/>
          <a:ext cx="439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343288" imgH="800211" progId="Equation.3">
                  <p:embed/>
                </p:oleObj>
              </mc:Choice>
              <mc:Fallback>
                <p:oleObj name="Equation" r:id="rId20" imgW="4343288" imgH="8002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257800"/>
                        <a:ext cx="439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81400" y="263525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86206" imgH="371586" progId="Equation.3">
                  <p:embed/>
                </p:oleObj>
              </mc:Choice>
              <mc:Fallback>
                <p:oleObj name="Equation" r:id="rId22" imgW="3486206" imgH="37158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35250"/>
                        <a:ext cx="3530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8" grpId="0" autoUpdateAnimBg="0"/>
      <p:bldP spid="12300" grpId="0" autoUpdateAnimBg="0"/>
      <p:bldP spid="12304" grpId="0" autoUpdateAnimBg="0"/>
      <p:bldP spid="1230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28600" y="165735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求证存在</a:t>
            </a:r>
          </a:p>
        </p:txBody>
      </p:sp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1828800" y="1686022"/>
          <a:ext cx="155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88" imgH="152437" progId="Equation.3">
                  <p:embed/>
                </p:oleObj>
              </mc:Choice>
              <mc:Fallback>
                <p:oleObj name="Equation" r:id="rId2" imgW="571388" imgH="152437" progId="Equation.3">
                  <p:embed/>
                  <p:pic>
                    <p:nvPicPr>
                      <p:cNvPr id="266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86022"/>
                        <a:ext cx="15541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/>
          <p:cNvGraphicFramePr>
            <a:graphicFrameLocks noChangeAspect="1"/>
          </p:cNvGraphicFramePr>
          <p:nvPr/>
        </p:nvGraphicFramePr>
        <p:xfrm>
          <a:off x="3821113" y="1670050"/>
          <a:ext cx="3141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9684" imgH="152437" progId="Equation.DSMT4">
                  <p:embed/>
                </p:oleObj>
              </mc:Choice>
              <mc:Fallback>
                <p:oleObj name="Equation" r:id="rId4" imgW="1209684" imgH="152437" progId="Equation.DSMT4">
                  <p:embed/>
                  <p:pic>
                    <p:nvPicPr>
                      <p:cNvPr id="266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1670050"/>
                        <a:ext cx="31416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3276600" y="165893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使</a:t>
            </a: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395536" y="864129"/>
            <a:ext cx="7775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        在         连续，        可导，且</a:t>
            </a:r>
          </a:p>
        </p:txBody>
      </p:sp>
      <p:graphicFrame>
        <p:nvGraphicFramePr>
          <p:cNvPr id="26631" name="Object 10"/>
          <p:cNvGraphicFramePr>
            <a:graphicFrameLocks noChangeAspect="1"/>
          </p:cNvGraphicFramePr>
          <p:nvPr/>
        </p:nvGraphicFramePr>
        <p:xfrm>
          <a:off x="2562226" y="879349"/>
          <a:ext cx="76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259" imgH="152437" progId="Equation.3">
                  <p:embed/>
                </p:oleObj>
              </mc:Choice>
              <mc:Fallback>
                <p:oleObj name="Equation" r:id="rId6" imgW="257259" imgH="152437" progId="Equation.3">
                  <p:embed/>
                  <p:pic>
                    <p:nvPicPr>
                      <p:cNvPr id="266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879349"/>
                        <a:ext cx="7604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2"/>
          <p:cNvGraphicFramePr>
            <a:graphicFrameLocks noChangeAspect="1"/>
          </p:cNvGraphicFramePr>
          <p:nvPr/>
        </p:nvGraphicFramePr>
        <p:xfrm>
          <a:off x="6520744" y="879349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2320" imgH="152437" progId="Equation.3">
                  <p:embed/>
                </p:oleObj>
              </mc:Choice>
              <mc:Fallback>
                <p:oleObj name="Equation" r:id="rId8" imgW="552320" imgH="152437" progId="Equation.3">
                  <p:embed/>
                  <p:pic>
                    <p:nvPicPr>
                      <p:cNvPr id="266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744" y="879349"/>
                        <a:ext cx="1492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10427"/>
              </p:ext>
            </p:extLst>
          </p:nvPr>
        </p:nvGraphicFramePr>
        <p:xfrm>
          <a:off x="4283968" y="879349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396" imgH="152437" progId="Equation.3">
                  <p:embed/>
                </p:oleObj>
              </mc:Choice>
              <mc:Fallback>
                <p:oleObj name="Equation" r:id="rId10" imgW="295396" imgH="152437" progId="Equation.3">
                  <p:embed/>
                  <p:pic>
                    <p:nvPicPr>
                      <p:cNvPr id="266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879349"/>
                        <a:ext cx="857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6"/>
          <p:cNvGraphicFramePr>
            <a:graphicFrameLocks noChangeAspect="1"/>
          </p:cNvGraphicFramePr>
          <p:nvPr/>
        </p:nvGraphicFramePr>
        <p:xfrm>
          <a:off x="1344613" y="879349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5396" imgH="152437" progId="Equation.3">
                  <p:embed/>
                </p:oleObj>
              </mc:Choice>
              <mc:Fallback>
                <p:oleObj name="Equation" r:id="rId12" imgW="295396" imgH="152437" progId="Equation.3">
                  <p:embed/>
                  <p:pic>
                    <p:nvPicPr>
                      <p:cNvPr id="2663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879349"/>
                        <a:ext cx="857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592138" y="2397125"/>
            <a:ext cx="2885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设辅助函数</a:t>
            </a:r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2902743" y="3949315"/>
          <a:ext cx="1585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90457" imgH="152437" progId="Equation.3">
                  <p:embed/>
                </p:oleObj>
              </mc:Choice>
              <mc:Fallback>
                <p:oleObj name="公式" r:id="rId14" imgW="590457" imgH="152437" progId="Equation.3">
                  <p:embed/>
                  <p:pic>
                    <p:nvPicPr>
                      <p:cNvPr id="50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43" y="3949315"/>
                        <a:ext cx="15859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09600" y="39243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因此至少存在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609600" y="3124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显然</a:t>
            </a: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1476375" y="3141663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5694" imgH="152437" progId="Equation.DSMT4">
                  <p:embed/>
                </p:oleObj>
              </mc:Choice>
              <mc:Fallback>
                <p:oleObj name="Equation" r:id="rId16" imgW="285694" imgH="152437" progId="Equation.DSMT4">
                  <p:embed/>
                  <p:pic>
                    <p:nvPicPr>
                      <p:cNvPr id="501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825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1704975" y="4724400"/>
          <a:ext cx="120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8243" imgH="152437" progId="Equation.3">
                  <p:embed/>
                </p:oleObj>
              </mc:Choice>
              <mc:Fallback>
                <p:oleObj name="Equation" r:id="rId18" imgW="438243" imgH="152437" progId="Equation.3">
                  <p:embed/>
                  <p:pic>
                    <p:nvPicPr>
                      <p:cNvPr id="502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724400"/>
                        <a:ext cx="12049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838200" y="55165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2362200" y="5578475"/>
          <a:ext cx="301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62180" imgH="152437" progId="Equation.3">
                  <p:embed/>
                </p:oleObj>
              </mc:Choice>
              <mc:Fallback>
                <p:oleObj name="Equation" r:id="rId20" imgW="1162180" imgH="152437" progId="Equation.3">
                  <p:embed/>
                  <p:pic>
                    <p:nvPicPr>
                      <p:cNvPr id="50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78475"/>
                        <a:ext cx="3014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479925" y="393470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50207" name="Object 31"/>
          <p:cNvGraphicFramePr>
            <a:graphicFrameLocks noChangeAspect="1"/>
          </p:cNvGraphicFramePr>
          <p:nvPr/>
        </p:nvGraphicFramePr>
        <p:xfrm>
          <a:off x="2916238" y="4652963"/>
          <a:ext cx="3649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09737" imgH="181123" progId="Equation.DSMT4">
                  <p:embed/>
                </p:oleObj>
              </mc:Choice>
              <mc:Fallback>
                <p:oleObj name="Equation" r:id="rId22" imgW="1409737" imgH="181123" progId="Equation.DSMT4">
                  <p:embed/>
                  <p:pic>
                    <p:nvPicPr>
                      <p:cNvPr id="50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36496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7"/>
          <p:cNvGraphicFramePr>
            <a:graphicFrameLocks noChangeAspect="1"/>
          </p:cNvGraphicFramePr>
          <p:nvPr/>
        </p:nvGraphicFramePr>
        <p:xfrm>
          <a:off x="3276600" y="2349500"/>
          <a:ext cx="2252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57417" imgH="181123" progId="Equation.DSMT4">
                  <p:embed/>
                </p:oleObj>
              </mc:Choice>
              <mc:Fallback>
                <p:oleObj name="Equation" r:id="rId24" imgW="857417" imgH="181123" progId="Equation.DSMT4">
                  <p:embed/>
                  <p:pic>
                    <p:nvPicPr>
                      <p:cNvPr id="24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22526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271536" y="3138311"/>
            <a:ext cx="85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2759689" y="3164397"/>
          <a:ext cx="821711" cy="493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368280" imgH="203040" progId="Equation.3">
                  <p:embed/>
                </p:oleObj>
              </mc:Choice>
              <mc:Fallback>
                <p:oleObj name="公式" r:id="rId26" imgW="368280" imgH="2030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689" y="3164397"/>
                        <a:ext cx="821711" cy="493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477242" y="3138312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548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3" grpId="0" autoUpdateAnimBg="0"/>
      <p:bldP spid="50196" grpId="0" build="p" autoUpdateAnimBg="0"/>
      <p:bldP spid="50197" grpId="0" autoUpdateAnimBg="0"/>
      <p:bldP spid="50203" grpId="0" build="p" autoUpdateAnimBg="0"/>
      <p:bldP spid="50206" grpId="0" build="p" autoUpdateAnimBg="0"/>
      <p:bldP spid="34" grpId="0" autoUpdateAnimBg="0"/>
      <p:bldP spid="3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261192"/>
              </p:ext>
            </p:extLst>
          </p:nvPr>
        </p:nvGraphicFramePr>
        <p:xfrm>
          <a:off x="2804815" y="5383796"/>
          <a:ext cx="3530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31640" progId="Equation.DSMT4">
                  <p:embed/>
                </p:oleObj>
              </mc:Choice>
              <mc:Fallback>
                <p:oleObj name="Equation" r:id="rId2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15" y="5383796"/>
                        <a:ext cx="353060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381000"/>
            <a:ext cx="810895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内二阶可导</a:t>
            </a: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19761"/>
              </p:ext>
            </p:extLst>
          </p:nvPr>
        </p:nvGraphicFramePr>
        <p:xfrm>
          <a:off x="3608386" y="1482213"/>
          <a:ext cx="15827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0240" imgH="203040" progId="Equation.3">
                  <p:embed/>
                </p:oleObj>
              </mc:Choice>
              <mc:Fallback>
                <p:oleObj name="公式" r:id="rId4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6" y="1482213"/>
                        <a:ext cx="1582738" cy="48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84092"/>
              </p:ext>
            </p:extLst>
          </p:nvPr>
        </p:nvGraphicFramePr>
        <p:xfrm>
          <a:off x="870842" y="3230853"/>
          <a:ext cx="72945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25600" imgH="393480" progId="Equation.3">
                  <p:embed/>
                </p:oleObj>
              </mc:Choice>
              <mc:Fallback>
                <p:oleObj name="公式" r:id="rId6" imgW="322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42" y="3230853"/>
                        <a:ext cx="7294563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825093"/>
            <a:ext cx="8172649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=0,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存在点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c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&gt; 0.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证明存在点                   使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48871"/>
              </p:ext>
            </p:extLst>
          </p:nvPr>
        </p:nvGraphicFramePr>
        <p:xfrm>
          <a:off x="1669238" y="1513688"/>
          <a:ext cx="1498812" cy="501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240" imgH="203040" progId="Equation.3">
                  <p:embed/>
                </p:oleObj>
              </mc:Choice>
              <mc:Fallback>
                <p:oleObj name="公式" r:id="rId8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238" y="1513688"/>
                        <a:ext cx="1498812" cy="501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59262" y="2180144"/>
            <a:ext cx="8405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],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08353" y="2708920"/>
            <a:ext cx="8195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因此存在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∈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∈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使得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84453" y="4149080"/>
            <a:ext cx="8219810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由假设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i="1" dirty="0">
                <a:latin typeface="Ebrima" pitchFamily="2" charset="0"/>
                <a:ea typeface="Ebrima" pitchFamily="2" charset="0"/>
                <a:cs typeface="Ebrima" pitchFamily="2" charset="0"/>
              </a:rPr>
              <a:t>‘</a:t>
            </a:r>
            <a:r>
              <a:rPr lang="en-US" altLang="zh-CN" sz="2800" i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上连续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在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则由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∈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0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utoUpdateAnimBg="0"/>
      <p:bldP spid="31766" grpId="0" autoUpdateAnimBg="0"/>
      <p:bldP spid="317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1719"/>
            <a:ext cx="5410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三、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051050" y="4329113"/>
          <a:ext cx="4276933" cy="98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81073" imgH="371586" progId="Equation.DSMT4">
                  <p:embed/>
                </p:oleObj>
              </mc:Choice>
              <mc:Fallback>
                <p:oleObj name="Equation" r:id="rId3" imgW="1781073" imgH="371586" progId="Equation.DSMT4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29113"/>
                        <a:ext cx="4276933" cy="981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7353300" y="474662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2373" imgH="371586" progId="Equation.3">
                  <p:embed/>
                </p:oleObj>
              </mc:Choice>
              <mc:Fallback>
                <p:oleObj name="Equation" r:id="rId5" imgW="752373" imgH="371586" progId="Equation.3">
                  <p:embed/>
                  <p:pic>
                    <p:nvPicPr>
                      <p:cNvPr id="86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746625"/>
                        <a:ext cx="800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4227999"/>
            <a:ext cx="5689302" cy="1290340"/>
            <a:chOff x="1056" y="3552"/>
            <a:chExt cx="3312" cy="710"/>
          </a:xfrm>
        </p:grpSpPr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1056" y="3552"/>
              <a:ext cx="2496" cy="624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16417" name="Freeform 6"/>
            <p:cNvSpPr>
              <a:spLocks/>
            </p:cNvSpPr>
            <p:nvPr/>
          </p:nvSpPr>
          <p:spPr bwMode="auto">
            <a:xfrm>
              <a:off x="3552" y="4080"/>
              <a:ext cx="816" cy="182"/>
            </a:xfrm>
            <a:custGeom>
              <a:avLst/>
              <a:gdLst>
                <a:gd name="T0" fmla="*/ 0 w 816"/>
                <a:gd name="T1" fmla="*/ 72 h 168"/>
                <a:gd name="T2" fmla="*/ 192 w 816"/>
                <a:gd name="T3" fmla="*/ 214 h 168"/>
                <a:gd name="T4" fmla="*/ 528 w 816"/>
                <a:gd name="T5" fmla="*/ 214 h 168"/>
                <a:gd name="T6" fmla="*/ 816 w 816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68"/>
                <a:gd name="T14" fmla="*/ 816 w 816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68">
                  <a:moveTo>
                    <a:pt x="0" y="48"/>
                  </a:moveTo>
                  <a:cubicBezTo>
                    <a:pt x="52" y="88"/>
                    <a:pt x="104" y="128"/>
                    <a:pt x="192" y="144"/>
                  </a:cubicBezTo>
                  <a:cubicBezTo>
                    <a:pt x="280" y="160"/>
                    <a:pt x="424" y="168"/>
                    <a:pt x="528" y="144"/>
                  </a:cubicBezTo>
                  <a:cubicBezTo>
                    <a:pt x="632" y="120"/>
                    <a:pt x="768" y="24"/>
                    <a:pt x="816" y="0"/>
                  </a:cubicBezTo>
                </a:path>
              </a:pathLst>
            </a:custGeom>
            <a:noFill/>
            <a:ln w="9525" cmpd="sng">
              <a:solidFill>
                <a:srgbClr val="9933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62000" y="3679190"/>
            <a:ext cx="20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要证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395288" y="838200"/>
          <a:ext cx="841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5396" imgH="152437" progId="Equation.3">
                  <p:embed/>
                </p:oleObj>
              </mc:Choice>
              <mc:Fallback>
                <p:oleObj name="公式" r:id="rId7" imgW="295396" imgH="152437" progId="Equation.3">
                  <p:embed/>
                  <p:pic>
                    <p:nvPicPr>
                      <p:cNvPr id="86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8200"/>
                        <a:ext cx="8413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143000" y="838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及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62000" y="13716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在闭区间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62000" y="19050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在开区间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762000" y="24384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在开区间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295400" y="30480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3581400" y="3124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8173" imgH="361913" progId="Equation.3">
                  <p:embed/>
                </p:oleObj>
              </mc:Choice>
              <mc:Fallback>
                <p:oleObj name="Equation" r:id="rId9" imgW="1438173" imgH="361913" progId="Equation.3">
                  <p:embed/>
                  <p:pic>
                    <p:nvPicPr>
                      <p:cNvPr id="86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5029200" y="30622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5580063" y="2824163"/>
          <a:ext cx="29527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326" imgH="371586" progId="Equation.DSMT4">
                  <p:embed/>
                </p:oleObj>
              </mc:Choice>
              <mc:Fallback>
                <p:oleObj name="Equation" r:id="rId11" imgW="1295326" imgH="371586" progId="Equation.DSMT4">
                  <p:embed/>
                  <p:pic>
                    <p:nvPicPr>
                      <p:cNvPr id="860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824163"/>
                        <a:ext cx="295275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2362200" y="838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1619250" y="836613"/>
          <a:ext cx="8112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694" imgH="152437" progId="Equation.DSMT4">
                  <p:embed/>
                </p:oleObj>
              </mc:Choice>
              <mc:Fallback>
                <p:oleObj name="Equation" r:id="rId13" imgW="285694" imgH="152437" progId="Equation.DSMT4">
                  <p:embed/>
                  <p:pic>
                    <p:nvPicPr>
                      <p:cNvPr id="860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613"/>
                        <a:ext cx="8112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4284663" y="2492375"/>
          <a:ext cx="13668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2320" imgH="152437" progId="Equation.DSMT4">
                  <p:embed/>
                </p:oleObj>
              </mc:Choice>
              <mc:Fallback>
                <p:oleObj name="Equation" r:id="rId15" imgW="552320" imgH="152437" progId="Equation.DSMT4">
                  <p:embed/>
                  <p:pic>
                    <p:nvPicPr>
                      <p:cNvPr id="860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92375"/>
                        <a:ext cx="136683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AutoShape 40"/>
          <p:cNvSpPr>
            <a:spLocks noChangeArrowheads="1"/>
          </p:cNvSpPr>
          <p:nvPr/>
        </p:nvSpPr>
        <p:spPr bwMode="auto">
          <a:xfrm>
            <a:off x="395288" y="3246438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2124075" y="5445125"/>
          <a:ext cx="4679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95484" imgH="371586" progId="Equation.DSMT4">
                  <p:embed/>
                </p:oleObj>
              </mc:Choice>
              <mc:Fallback>
                <p:oleObj name="Equation" r:id="rId17" imgW="1895484" imgH="371586" progId="Equation.DSMT4">
                  <p:embed/>
                  <p:pic>
                    <p:nvPicPr>
                      <p:cNvPr id="860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445125"/>
                        <a:ext cx="46799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AutoShape 45"/>
          <p:cNvSpPr>
            <a:spLocks noChangeArrowheads="1"/>
          </p:cNvSpPr>
          <p:nvPr/>
        </p:nvSpPr>
        <p:spPr bwMode="auto">
          <a:xfrm>
            <a:off x="990600" y="5826125"/>
            <a:ext cx="1066800" cy="179388"/>
          </a:xfrm>
          <a:prstGeom prst="rightArrow">
            <a:avLst>
              <a:gd name="adj1" fmla="val 50000"/>
              <a:gd name="adj2" fmla="val 1486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76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  <p:bldP spid="86026" grpId="0" autoUpdateAnimBg="0"/>
      <p:bldP spid="86027" grpId="0" autoUpdateAnimBg="0"/>
      <p:bldP spid="86028" grpId="0" autoUpdateAnimBg="0"/>
      <p:bldP spid="86029" grpId="0" autoUpdateAnimBg="0"/>
      <p:bldP spid="86030" grpId="0" autoUpdateAnimBg="0"/>
      <p:bldP spid="86032" grpId="0" autoUpdateAnimBg="0"/>
      <p:bldP spid="86034" grpId="0" autoUpdateAnimBg="0"/>
      <p:bldP spid="86056" grpId="0" animBg="1"/>
      <p:bldP spid="860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5137"/>
            <a:ext cx="2743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作辅助函数</a:t>
            </a:r>
          </a:p>
        </p:txBody>
      </p:sp>
      <p:graphicFrame>
        <p:nvGraphicFramePr>
          <p:cNvPr id="17411" name="Object 0"/>
          <p:cNvGraphicFramePr>
            <a:graphicFrameLocks noChangeAspect="1"/>
          </p:cNvGraphicFramePr>
          <p:nvPr/>
        </p:nvGraphicFramePr>
        <p:xfrm>
          <a:off x="3203575" y="220663"/>
          <a:ext cx="46228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5484" imgH="371586" progId="Equation.DSMT4">
                  <p:embed/>
                </p:oleObj>
              </mc:Choice>
              <mc:Fallback>
                <p:oleObj name="Equation" r:id="rId2" imgW="1895484" imgH="371586" progId="Equation.DSMT4">
                  <p:embed/>
                  <p:pic>
                    <p:nvPicPr>
                      <p:cNvPr id="1741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0663"/>
                        <a:ext cx="46228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1547813" y="1773238"/>
          <a:ext cx="5400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2110" imgH="371586" progId="Equation.DSMT4">
                  <p:embed/>
                </p:oleObj>
              </mc:Choice>
              <mc:Fallback>
                <p:oleObj name="Equation" r:id="rId4" imgW="2162110" imgH="371586" progId="Equation.DSMT4">
                  <p:embed/>
                  <p:pic>
                    <p:nvPicPr>
                      <p:cNvPr id="983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5400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04800" y="1200150"/>
            <a:ext cx="6945313" cy="523875"/>
            <a:chOff x="304800" y="1200856"/>
            <a:chExt cx="6944519" cy="523220"/>
          </a:xfrm>
        </p:grpSpPr>
        <p:graphicFrame>
          <p:nvGraphicFramePr>
            <p:cNvPr id="17434" name="Object 2"/>
            <p:cNvGraphicFramePr>
              <a:graphicFrameLocks noChangeAspect="1"/>
            </p:cNvGraphicFramePr>
            <p:nvPr/>
          </p:nvGraphicFramePr>
          <p:xfrm>
            <a:off x="827583" y="1237894"/>
            <a:ext cx="782167" cy="472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42900" imgH="190463" progId="Equation.3">
                    <p:embed/>
                  </p:oleObj>
                </mc:Choice>
                <mc:Fallback>
                  <p:oleObj name="公式" r:id="rId6" imgW="342900" imgH="190463" progId="Equation.3">
                    <p:embed/>
                    <p:pic>
                      <p:nvPicPr>
                        <p:cNvPr id="174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3" y="1237894"/>
                          <a:ext cx="782167" cy="472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Text Box 56"/>
            <p:cNvSpPr txBox="1">
              <a:spLocks noChangeArrowheads="1"/>
            </p:cNvSpPr>
            <p:nvPr/>
          </p:nvSpPr>
          <p:spPr bwMode="auto">
            <a:xfrm>
              <a:off x="304800" y="1200856"/>
              <a:ext cx="69445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则         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[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]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上连续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 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内可导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且</a:t>
              </a:r>
            </a:p>
          </p:txBody>
        </p:sp>
      </p:grp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953000" y="286385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6310" imgH="361913" progId="Equation.3">
                  <p:embed/>
                </p:oleObj>
              </mc:Choice>
              <mc:Fallback>
                <p:oleObj name="Equation" r:id="rId8" imgW="1476310" imgH="361913" progId="Equation.3">
                  <p:embed/>
                  <p:pic>
                    <p:nvPicPr>
                      <p:cNvPr id="98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63850"/>
                        <a:ext cx="1524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27606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934200" y="28638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0669" imgH="371586" progId="Equation.3">
                  <p:embed/>
                </p:oleObj>
              </mc:Choice>
              <mc:Fallback>
                <p:oleObj name="Equation" r:id="rId10" imgW="1390669" imgH="371586" progId="Equation.3">
                  <p:embed/>
                  <p:pic>
                    <p:nvPicPr>
                      <p:cNvPr id="98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63850"/>
                        <a:ext cx="143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8305800" y="27876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304800" y="27876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定理知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051050" y="3284538"/>
          <a:ext cx="33115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326" imgH="371586" progId="Equation.DSMT4">
                  <p:embed/>
                </p:oleObj>
              </mc:Choice>
              <mc:Fallback>
                <p:oleObj name="Equation" r:id="rId12" imgW="1295326" imgH="371586" progId="Equation.DSMT4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33115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685800" y="4374282"/>
            <a:ext cx="5921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Cauchy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定理的下述证法对吗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?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990600" y="4969594"/>
          <a:ext cx="574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695820" imgH="371586" progId="Equation.3">
                  <p:embed/>
                </p:oleObj>
              </mc:Choice>
              <mc:Fallback>
                <p:oleObj name="Equation" r:id="rId14" imgW="5695820" imgH="371586" progId="Equation.3">
                  <p:embed/>
                  <p:pic>
                    <p:nvPicPr>
                      <p:cNvPr id="98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9594"/>
                        <a:ext cx="574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116013" y="5425207"/>
          <a:ext cx="57610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29017" imgH="152437" progId="Equation.DSMT4">
                  <p:embed/>
                </p:oleObj>
              </mc:Choice>
              <mc:Fallback>
                <p:oleObj name="Equation" r:id="rId16" imgW="2229017" imgH="152437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25207"/>
                        <a:ext cx="5761037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3" name="Text Box 75"/>
          <p:cNvSpPr txBox="1">
            <a:spLocks noChangeArrowheads="1"/>
          </p:cNvSpPr>
          <p:nvPr/>
        </p:nvSpPr>
        <p:spPr bwMode="auto">
          <a:xfrm>
            <a:off x="7086600" y="4937844"/>
            <a:ext cx="1676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两个 </a:t>
            </a:r>
            <a:r>
              <a:rPr lang="zh-CN" altLang="en-US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</a:t>
            </a:r>
          </a:p>
          <a:p>
            <a:pPr eaLnBrk="0" hangingPunct="0"/>
            <a:r>
              <a:rPr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一定相同</a:t>
            </a:r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4419600" y="5883994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70242D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错</a:t>
            </a:r>
            <a:r>
              <a:rPr lang="en-US" altLang="zh-CN" sz="3600" b="1">
                <a:solidFill>
                  <a:srgbClr val="70242D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</a:p>
        </p:txBody>
      </p:sp>
      <p:sp>
        <p:nvSpPr>
          <p:cNvPr id="84045" name="Freeform 77"/>
          <p:cNvSpPr>
            <a:spLocks/>
          </p:cNvSpPr>
          <p:nvPr/>
        </p:nvSpPr>
        <p:spPr bwMode="auto">
          <a:xfrm>
            <a:off x="6858000" y="5102944"/>
            <a:ext cx="228600" cy="609600"/>
          </a:xfrm>
          <a:custGeom>
            <a:avLst/>
            <a:gdLst>
              <a:gd name="T0" fmla="*/ 0 w 144"/>
              <a:gd name="T1" fmla="*/ 0 h 384"/>
              <a:gd name="T2" fmla="*/ 2147483647 w 144"/>
              <a:gd name="T3" fmla="*/ 2147483647 h 384"/>
              <a:gd name="T4" fmla="*/ 0 w 144"/>
              <a:gd name="T5" fmla="*/ 2147483647 h 384"/>
              <a:gd name="T6" fmla="*/ 0 60000 65536"/>
              <a:gd name="T7" fmla="*/ 0 60000 65536"/>
              <a:gd name="T8" fmla="*/ 0 60000 65536"/>
              <a:gd name="T9" fmla="*/ 0 w 144"/>
              <a:gd name="T10" fmla="*/ 0 h 384"/>
              <a:gd name="T11" fmla="*/ 144 w 1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84">
                <a:moveTo>
                  <a:pt x="0" y="0"/>
                </a:moveTo>
                <a:lnTo>
                  <a:pt x="144" y="192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685800" y="5974482"/>
            <a:ext cx="3917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上面两式相比即得结论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601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7" grpId="0" autoUpdateAnimBg="0"/>
      <p:bldP spid="84029" grpId="0" autoUpdateAnimBg="0"/>
      <p:bldP spid="84030" grpId="0" autoUpdateAnimBg="0"/>
      <p:bldP spid="84039" grpId="0" autoUpdateAnimBg="0"/>
      <p:bldP spid="84043" grpId="0" build="p" autoUpdateAnimBg="0" advAuto="0"/>
      <p:bldP spid="84044" grpId="0" autoUpdateAnimBg="0"/>
      <p:bldP spid="84045" grpId="0" animBg="1"/>
      <p:bldP spid="8405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373063"/>
            <a:ext cx="42545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定理的几何意义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8435" name="Object 12"/>
          <p:cNvGraphicFramePr>
            <a:graphicFrameLocks noChangeAspect="1"/>
          </p:cNvGraphicFramePr>
          <p:nvPr/>
        </p:nvGraphicFramePr>
        <p:xfrm>
          <a:off x="1835150" y="1125538"/>
          <a:ext cx="3241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7821" imgH="371586" progId="Equation.DSMT4">
                  <p:embed/>
                </p:oleObj>
              </mc:Choice>
              <mc:Fallback>
                <p:oleObj name="Equation" r:id="rId2" imgW="1247821" imgH="371586" progId="Equation.DSMT4">
                  <p:embed/>
                  <p:pic>
                    <p:nvPicPr>
                      <p:cNvPr id="184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25538"/>
                        <a:ext cx="324167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30"/>
          <p:cNvGraphicFramePr>
            <a:graphicFrameLocks noChangeAspect="1"/>
          </p:cNvGraphicFramePr>
          <p:nvPr/>
        </p:nvGraphicFramePr>
        <p:xfrm>
          <a:off x="5537200" y="5373688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694" imgH="152437" progId="Equation.DSMT4">
                  <p:embed/>
                </p:oleObj>
              </mc:Choice>
              <mc:Fallback>
                <p:oleObj name="Equation" r:id="rId4" imgW="285694" imgH="152437" progId="Equation.DSMT4">
                  <p:embed/>
                  <p:pic>
                    <p:nvPicPr>
                      <p:cNvPr id="2767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373688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4816475" y="5373688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694" imgH="152437" progId="Equation.DSMT4">
                  <p:embed/>
                </p:oleObj>
              </mc:Choice>
              <mc:Fallback>
                <p:oleObj name="Equation" r:id="rId6" imgW="285694" imgH="152437" progId="Equation.DSMT4">
                  <p:embed/>
                  <p:pic>
                    <p:nvPicPr>
                      <p:cNvPr id="2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5373688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1979613" y="3284538"/>
          <a:ext cx="15128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0457" imgH="409612" progId="Equation.DSMT4">
                  <p:embed/>
                </p:oleObj>
              </mc:Choice>
              <mc:Fallback>
                <p:oleObj name="Equation" r:id="rId8" imgW="590457" imgH="409612" progId="Equation.DSMT4">
                  <p:embed/>
                  <p:pic>
                    <p:nvPicPr>
                      <p:cNvPr id="276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151288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3900488" y="4759325"/>
          <a:ext cx="787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5396" imgH="152437" progId="Equation.3">
                  <p:embed/>
                </p:oleObj>
              </mc:Choice>
              <mc:Fallback>
                <p:oleObj name="公式" r:id="rId10" imgW="295396" imgH="152437" progId="Equation.3">
                  <p:embed/>
                  <p:pic>
                    <p:nvPicPr>
                      <p:cNvPr id="276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759325"/>
                        <a:ext cx="787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/>
        </p:nvGraphicFramePr>
        <p:xfrm>
          <a:off x="7337425" y="5373688"/>
          <a:ext cx="728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626" imgH="152437" progId="Equation.DSMT4">
                  <p:embed/>
                </p:oleObj>
              </mc:Choice>
              <mc:Fallback>
                <p:oleObj name="Equation" r:id="rId12" imgW="266626" imgH="152437" progId="Equation.DSMT4">
                  <p:embed/>
                  <p:pic>
                    <p:nvPicPr>
                      <p:cNvPr id="276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5373688"/>
                        <a:ext cx="7286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/>
        </p:nvGraphicFramePr>
        <p:xfrm>
          <a:off x="3932238" y="3648075"/>
          <a:ext cx="758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85694" imgH="152437" progId="Equation.3">
                  <p:embed/>
                </p:oleObj>
              </mc:Choice>
              <mc:Fallback>
                <p:oleObj name="公式" r:id="rId14" imgW="285694" imgH="152437" progId="Equation.3">
                  <p:embed/>
                  <p:pic>
                    <p:nvPicPr>
                      <p:cNvPr id="276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3648075"/>
                        <a:ext cx="758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47"/>
          <p:cNvGraphicFramePr>
            <a:graphicFrameLocks noChangeAspect="1"/>
          </p:cNvGraphicFramePr>
          <p:nvPr/>
        </p:nvGraphicFramePr>
        <p:xfrm>
          <a:off x="1763713" y="4724400"/>
          <a:ext cx="17287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76433" imgH="371586" progId="Equation.DSMT4">
                  <p:embed/>
                </p:oleObj>
              </mc:Choice>
              <mc:Fallback>
                <p:oleObj name="Equation" r:id="rId16" imgW="676433" imgH="371586" progId="Equation.DSMT4">
                  <p:embed/>
                  <p:pic>
                    <p:nvPicPr>
                      <p:cNvPr id="276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17287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457200" y="49101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330825" y="4979988"/>
            <a:ext cx="1588" cy="34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7648575" y="3881438"/>
            <a:ext cx="1588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332287" y="3175793"/>
            <a:ext cx="4041775" cy="2544763"/>
            <a:chOff x="2254" y="2304"/>
            <a:chExt cx="2546" cy="1603"/>
          </a:xfrm>
        </p:grpSpPr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2254" y="2304"/>
              <a:ext cx="2546" cy="1603"/>
              <a:chOff x="2254" y="2304"/>
              <a:chExt cx="2546" cy="1603"/>
            </a:xfrm>
          </p:grpSpPr>
          <p:graphicFrame>
            <p:nvGraphicFramePr>
              <p:cNvPr id="18467" name="Object 37"/>
              <p:cNvGraphicFramePr>
                <a:graphicFrameLocks noChangeAspect="1"/>
              </p:cNvGraphicFramePr>
              <p:nvPr/>
            </p:nvGraphicFramePr>
            <p:xfrm>
              <a:off x="4608" y="3696"/>
              <a:ext cx="192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76274" imgH="95398" progId="Equation.3">
                      <p:embed/>
                    </p:oleObj>
                  </mc:Choice>
                  <mc:Fallback>
                    <p:oleObj name="公式" r:id="rId18" imgW="76274" imgH="95398" progId="Equation.3">
                      <p:embed/>
                      <p:pic>
                        <p:nvPicPr>
                          <p:cNvPr id="18467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696"/>
                            <a:ext cx="192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8" name="Object 38"/>
              <p:cNvGraphicFramePr>
                <a:graphicFrameLocks noChangeAspect="1"/>
              </p:cNvGraphicFramePr>
              <p:nvPr/>
            </p:nvGraphicFramePr>
            <p:xfrm>
              <a:off x="2254" y="2304"/>
              <a:ext cx="21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95343" imgH="114411" progId="Equation.3">
                      <p:embed/>
                    </p:oleObj>
                  </mc:Choice>
                  <mc:Fallback>
                    <p:oleObj name="公式" r:id="rId20" imgW="95343" imgH="114411" progId="Equation.3">
                      <p:embed/>
                      <p:pic>
                        <p:nvPicPr>
                          <p:cNvPr id="18468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4" y="2304"/>
                            <a:ext cx="211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9" name="Object 39"/>
              <p:cNvGraphicFramePr>
                <a:graphicFrameLocks noChangeAspect="1"/>
              </p:cNvGraphicFramePr>
              <p:nvPr/>
            </p:nvGraphicFramePr>
            <p:xfrm>
              <a:off x="2300" y="3677"/>
              <a:ext cx="192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76274" imgH="95398" progId="Equation.3">
                      <p:embed/>
                    </p:oleObj>
                  </mc:Choice>
                  <mc:Fallback>
                    <p:oleObj name="公式" r:id="rId22" imgW="76274" imgH="95398" progId="Equation.3">
                      <p:embed/>
                      <p:pic>
                        <p:nvPicPr>
                          <p:cNvPr id="1846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0" y="3677"/>
                            <a:ext cx="192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0" name="Line 35"/>
              <p:cNvSpPr>
                <a:spLocks noChangeShapeType="1"/>
              </p:cNvSpPr>
              <p:nvPr/>
            </p:nvSpPr>
            <p:spPr bwMode="auto">
              <a:xfrm>
                <a:off x="2494" y="3651"/>
                <a:ext cx="2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36"/>
              <p:cNvSpPr>
                <a:spLocks noChangeShapeType="1"/>
              </p:cNvSpPr>
              <p:nvPr/>
            </p:nvSpPr>
            <p:spPr bwMode="auto">
              <a:xfrm flipV="1">
                <a:off x="2494" y="2366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66" name="Freeform 40"/>
            <p:cNvSpPr>
              <a:spLocks/>
            </p:cNvSpPr>
            <p:nvPr/>
          </p:nvSpPr>
          <p:spPr bwMode="auto">
            <a:xfrm>
              <a:off x="2878" y="2733"/>
              <a:ext cx="1460" cy="698"/>
            </a:xfrm>
            <a:custGeom>
              <a:avLst/>
              <a:gdLst>
                <a:gd name="T0" fmla="*/ 0 w 1824"/>
                <a:gd name="T1" fmla="*/ 284 h 872"/>
                <a:gd name="T2" fmla="*/ 78 w 1824"/>
                <a:gd name="T3" fmla="*/ 142 h 872"/>
                <a:gd name="T4" fmla="*/ 158 w 1824"/>
                <a:gd name="T5" fmla="*/ 110 h 872"/>
                <a:gd name="T6" fmla="*/ 284 w 1824"/>
                <a:gd name="T7" fmla="*/ 221 h 872"/>
                <a:gd name="T8" fmla="*/ 379 w 1824"/>
                <a:gd name="T9" fmla="*/ 284 h 872"/>
                <a:gd name="T10" fmla="*/ 474 w 1824"/>
                <a:gd name="T11" fmla="*/ 236 h 872"/>
                <a:gd name="T12" fmla="*/ 520 w 1824"/>
                <a:gd name="T13" fmla="*/ 174 h 872"/>
                <a:gd name="T14" fmla="*/ 600 w 1824"/>
                <a:gd name="T15" fmla="*/ 0 h 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24"/>
                <a:gd name="T25" fmla="*/ 0 h 872"/>
                <a:gd name="T26" fmla="*/ 1824 w 1824"/>
                <a:gd name="T27" fmla="*/ 872 h 8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24" h="872">
                  <a:moveTo>
                    <a:pt x="0" y="864"/>
                  </a:moveTo>
                  <a:cubicBezTo>
                    <a:pt x="80" y="692"/>
                    <a:pt x="160" y="520"/>
                    <a:pt x="240" y="432"/>
                  </a:cubicBezTo>
                  <a:cubicBezTo>
                    <a:pt x="320" y="344"/>
                    <a:pt x="376" y="296"/>
                    <a:pt x="480" y="336"/>
                  </a:cubicBezTo>
                  <a:cubicBezTo>
                    <a:pt x="584" y="376"/>
                    <a:pt x="752" y="584"/>
                    <a:pt x="864" y="672"/>
                  </a:cubicBezTo>
                  <a:cubicBezTo>
                    <a:pt x="976" y="760"/>
                    <a:pt x="1056" y="856"/>
                    <a:pt x="1152" y="864"/>
                  </a:cubicBezTo>
                  <a:cubicBezTo>
                    <a:pt x="1248" y="872"/>
                    <a:pt x="1368" y="776"/>
                    <a:pt x="1440" y="720"/>
                  </a:cubicBezTo>
                  <a:cubicBezTo>
                    <a:pt x="1512" y="664"/>
                    <a:pt x="1520" y="648"/>
                    <a:pt x="1584" y="528"/>
                  </a:cubicBezTo>
                  <a:cubicBezTo>
                    <a:pt x="1648" y="408"/>
                    <a:pt x="1784" y="88"/>
                    <a:pt x="1824" y="0"/>
                  </a:cubicBezTo>
                </a:path>
              </a:pathLst>
            </a:custGeom>
            <a:noFill/>
            <a:ln w="19050" cmpd="sng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9" name="Line 41"/>
          <p:cNvSpPr>
            <a:spLocks noChangeShapeType="1"/>
          </p:cNvSpPr>
          <p:nvPr/>
        </p:nvSpPr>
        <p:spPr bwMode="auto">
          <a:xfrm flipV="1">
            <a:off x="5330825" y="3881438"/>
            <a:ext cx="2317750" cy="1098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721225" y="3871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4721225" y="49799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5453063" y="4111625"/>
            <a:ext cx="6969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 flipV="1">
            <a:off x="6586538" y="4746625"/>
            <a:ext cx="69850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761038" y="4295775"/>
            <a:ext cx="0" cy="1031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828800" y="1066800"/>
            <a:ext cx="1981200" cy="114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2057400" y="225901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弦的斜率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4067175" y="1052513"/>
            <a:ext cx="1066800" cy="11430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7736" name="Text Box 88"/>
          <p:cNvSpPr txBox="1">
            <a:spLocks noChangeArrowheads="1"/>
          </p:cNvSpPr>
          <p:nvPr/>
        </p:nvSpPr>
        <p:spPr bwMode="auto">
          <a:xfrm>
            <a:off x="3886200" y="225425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切线斜率</a:t>
            </a:r>
          </a:p>
        </p:txBody>
      </p:sp>
      <p:sp>
        <p:nvSpPr>
          <p:cNvPr id="27737" name="Freeform 89"/>
          <p:cNvSpPr>
            <a:spLocks/>
          </p:cNvSpPr>
          <p:nvPr/>
        </p:nvSpPr>
        <p:spPr bwMode="auto">
          <a:xfrm>
            <a:off x="3505200" y="2743200"/>
            <a:ext cx="3276600" cy="1447800"/>
          </a:xfrm>
          <a:custGeom>
            <a:avLst/>
            <a:gdLst>
              <a:gd name="T0" fmla="*/ 0 w 2304"/>
              <a:gd name="T1" fmla="*/ 0 h 816"/>
              <a:gd name="T2" fmla="*/ 2147483647 w 2304"/>
              <a:gd name="T3" fmla="*/ 2147483647 h 816"/>
              <a:gd name="T4" fmla="*/ 2147483647 w 2304"/>
              <a:gd name="T5" fmla="*/ 2147483647 h 816"/>
              <a:gd name="T6" fmla="*/ 0 60000 65536"/>
              <a:gd name="T7" fmla="*/ 0 60000 65536"/>
              <a:gd name="T8" fmla="*/ 0 60000 65536"/>
              <a:gd name="T9" fmla="*/ 0 w 2304"/>
              <a:gd name="T10" fmla="*/ 0 h 816"/>
              <a:gd name="T11" fmla="*/ 2304 w 230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816">
                <a:moveTo>
                  <a:pt x="0" y="0"/>
                </a:moveTo>
                <a:cubicBezTo>
                  <a:pt x="624" y="76"/>
                  <a:pt x="1248" y="152"/>
                  <a:pt x="1632" y="288"/>
                </a:cubicBezTo>
                <a:cubicBezTo>
                  <a:pt x="2016" y="424"/>
                  <a:pt x="2160" y="620"/>
                  <a:pt x="2304" y="816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4EF9800B-C425-4371-B0AC-6B03E9BBC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" y="3569494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曲线方程</a:t>
            </a:r>
          </a:p>
        </p:txBody>
      </p:sp>
    </p:spTree>
    <p:extLst>
      <p:ext uri="{BB962C8B-B14F-4D97-AF65-F5344CB8AC3E}">
        <p14:creationId xmlns:p14="http://schemas.microsoft.com/office/powerpoint/2010/main" val="3204176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6" grpId="0" autoUpdateAnimBg="0"/>
      <p:bldP spid="27676" grpId="0" animBg="1"/>
      <p:bldP spid="27677" grpId="0" animBg="1"/>
      <p:bldP spid="27689" grpId="0" animBg="1"/>
      <p:bldP spid="27690" grpId="0" animBg="1"/>
      <p:bldP spid="27694" grpId="0" animBg="1"/>
      <p:bldP spid="27697" grpId="0" animBg="1"/>
      <p:bldP spid="27698" grpId="0" animBg="1"/>
      <p:bldP spid="27699" grpId="0" animBg="1"/>
      <p:bldP spid="27700" grpId="0" animBg="1"/>
      <p:bldP spid="27703" grpId="0" build="p" autoUpdateAnimBg="0" advAuto="0"/>
      <p:bldP spid="27710" grpId="0" animBg="1"/>
      <p:bldP spid="27736" grpId="0" build="p" autoUpdateAnimBg="0" advAuto="0"/>
      <p:bldP spid="27737" grpId="0" animBg="1"/>
      <p:bldP spid="3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185151" y="4821017"/>
          <a:ext cx="1726912" cy="101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DSMT4">
                  <p:embed/>
                </p:oleObj>
              </mc:Choice>
              <mc:Fallback>
                <p:oleObj name="Equation" r:id="rId2" imgW="850680" imgH="419040" progId="Equation.DSMT4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51" y="4821017"/>
                        <a:ext cx="1726912" cy="1016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789" y="354012"/>
            <a:ext cx="810895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(0&lt;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24104" y="1358873"/>
          <a:ext cx="3924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393480" progId="Equation.3">
                  <p:embed/>
                </p:oleObj>
              </mc:Choice>
              <mc:Fallback>
                <p:oleObj name="公式" r:id="rId4" imgW="1638000" imgH="39348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04" y="1358873"/>
                        <a:ext cx="3924300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033848" y="2490988"/>
          <a:ext cx="4682308" cy="128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000" imgH="545760" progId="Equation.3">
                  <p:embed/>
                </p:oleObj>
              </mc:Choice>
              <mc:Fallback>
                <p:oleObj name="公式" r:id="rId6" imgW="2070000" imgH="54576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848" y="2490988"/>
                        <a:ext cx="4682308" cy="1285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43436" y="3700764"/>
          <a:ext cx="1567745" cy="48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6" y="3700764"/>
                        <a:ext cx="1567745" cy="482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939800"/>
            <a:ext cx="320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证明至少存在一点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441594" y="950446"/>
          <a:ext cx="1498812" cy="501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60240" imgH="203040" progId="Equation.3">
                  <p:embed/>
                </p:oleObj>
              </mc:Choice>
              <mc:Fallback>
                <p:oleObj name="公式" r:id="rId10" imgW="660240" imgH="203040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94" y="950446"/>
                        <a:ext cx="1498812" cy="501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860032" y="922616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59263" y="203773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结论可变形为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31800" y="366412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418644" y="3655661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847126" y="3697465"/>
          <a:ext cx="1584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6731" imgH="152437" progId="Equation.DSMT4">
                  <p:embed/>
                </p:oleObj>
              </mc:Choice>
              <mc:Fallback>
                <p:oleObj name="Equation" r:id="rId12" imgW="666731" imgH="152437" progId="Equation.DSMT4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126" y="3697465"/>
                        <a:ext cx="1584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91210" y="3655661"/>
            <a:ext cx="4479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31799" y="4216577"/>
            <a:ext cx="7935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962400" y="4875389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5273" imgH="876263" progId="Equation.3">
                  <p:embed/>
                </p:oleObj>
              </mc:Choice>
              <mc:Fallback>
                <p:oleObj name="Equation" r:id="rId14" imgW="1095273" imgH="876263" progId="Equation.3">
                  <p:embed/>
                  <p:pic>
                    <p:nvPicPr>
                      <p:cNvPr id="31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5389"/>
                        <a:ext cx="1143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291210" y="5382912"/>
          <a:ext cx="803969" cy="47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68280" imgH="203040" progId="Equation.3">
                  <p:embed/>
                </p:oleObj>
              </mc:Choice>
              <mc:Fallback>
                <p:oleObj name="公式" r:id="rId16" imgW="368280" imgH="203040" progId="Equation.3">
                  <p:embed/>
                  <p:pic>
                    <p:nvPicPr>
                      <p:cNvPr id="31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210" y="5382912"/>
                        <a:ext cx="803969" cy="471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800" y="5901137"/>
            <a:ext cx="290124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即结论成立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86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1">
            <a:extLst>
              <a:ext uri="{FF2B5EF4-FFF2-40B4-BE49-F238E27FC236}">
                <a16:creationId xmlns:a16="http://schemas.microsoft.com/office/drawing/2014/main" id="{88EC60E3-1850-4218-AAF4-58C8C78F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105"/>
            <a:ext cx="9144000" cy="4914279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Rectangle 77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9" name="Rectangle 58"/>
          <p:cNvSpPr>
            <a:spLocks noGrp="1" noChangeArrowheads="1"/>
          </p:cNvSpPr>
          <p:nvPr>
            <p:ph idx="4294967295"/>
          </p:nvPr>
        </p:nvSpPr>
        <p:spPr>
          <a:xfrm>
            <a:off x="2264594" y="2641489"/>
            <a:ext cx="4841875" cy="669925"/>
          </a:xfrm>
        </p:spPr>
        <p:txBody>
          <a:bodyPr>
            <a:normAutofit/>
          </a:bodyPr>
          <a:lstStyle/>
          <a:p>
            <a:pPr marL="812800" indent="-812800" eaLnBrk="1" hangingPunct="1">
              <a:buFontTx/>
              <a:buNone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一、</a:t>
            </a: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Rolle 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定理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032" y="360363"/>
            <a:ext cx="2590800" cy="8382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4107" name="Text Box 69"/>
          <p:cNvSpPr txBox="1">
            <a:spLocks noChangeArrowheads="1"/>
          </p:cNvSpPr>
          <p:nvPr/>
        </p:nvSpPr>
        <p:spPr bwMode="auto">
          <a:xfrm>
            <a:off x="2268538" y="3573463"/>
            <a:ext cx="4308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二、</a:t>
            </a:r>
            <a:r>
              <a:rPr kumimoji="1" lang="en-US" altLang="zh-CN" sz="3200" b="1" dirty="0">
                <a:latin typeface="华文楷体" pitchFamily="2" charset="-122"/>
                <a:ea typeface="华文楷体" pitchFamily="2" charset="-122"/>
              </a:rPr>
              <a:t>Lagrange </a:t>
            </a:r>
            <a:r>
              <a:rPr kumimoji="1" lang="zh-CN" altLang="en-US" sz="3200" b="1" dirty="0">
                <a:latin typeface="华文楷体" pitchFamily="2" charset="-122"/>
                <a:ea typeface="华文楷体" pitchFamily="2" charset="-122"/>
              </a:rPr>
              <a:t>中值定理 </a:t>
            </a:r>
          </a:p>
        </p:txBody>
      </p:sp>
      <p:sp>
        <p:nvSpPr>
          <p:cNvPr id="4108" name="Text Box 70"/>
          <p:cNvSpPr txBox="1">
            <a:spLocks noChangeArrowheads="1"/>
          </p:cNvSpPr>
          <p:nvPr/>
        </p:nvSpPr>
        <p:spPr bwMode="auto">
          <a:xfrm>
            <a:off x="2268538" y="4508500"/>
            <a:ext cx="5180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三、</a:t>
            </a:r>
            <a:r>
              <a:rPr kumimoji="1" lang="en-US" altLang="zh-CN" sz="3200" b="1">
                <a:latin typeface="华文楷体" pitchFamily="2" charset="-122"/>
                <a:ea typeface="华文楷体" pitchFamily="2" charset="-122"/>
              </a:rPr>
              <a:t>Cauchy </a:t>
            </a:r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中值定理 </a:t>
            </a:r>
          </a:p>
        </p:txBody>
      </p:sp>
      <p:sp>
        <p:nvSpPr>
          <p:cNvPr id="4110" name="Text Box 74"/>
          <p:cNvSpPr txBox="1">
            <a:spLocks noChangeArrowheads="1"/>
          </p:cNvSpPr>
          <p:nvPr/>
        </p:nvSpPr>
        <p:spPr bwMode="auto">
          <a:xfrm>
            <a:off x="2667000" y="1016000"/>
            <a:ext cx="41798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800" dirty="0">
                <a:latin typeface="华文行楷" pitchFamily="2" charset="-122"/>
                <a:ea typeface="华文行楷" pitchFamily="2" charset="-122"/>
              </a:rPr>
              <a:t>微分中值定理  </a:t>
            </a:r>
          </a:p>
        </p:txBody>
      </p:sp>
      <p:sp>
        <p:nvSpPr>
          <p:cNvPr id="4111" name="Text Box 78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第四章</a:t>
            </a:r>
            <a:r>
              <a:rPr lang="zh-CN" altLang="en-US" sz="2800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2268538" y="5084763"/>
          <a:ext cx="1582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6731" imgH="152437" progId="Equation.DSMT4">
                  <p:embed/>
                </p:oleObj>
              </mc:Choice>
              <mc:Fallback>
                <p:oleObj name="Equation" r:id="rId2" imgW="666731" imgH="152437" progId="Equation.DSMT4">
                  <p:embed/>
                  <p:pic>
                    <p:nvPicPr>
                      <p:cNvPr id="317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84763"/>
                        <a:ext cx="15827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051050" y="4652963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74" imgH="876263" progId="Equation.DSMT4">
                  <p:embed/>
                </p:oleObj>
              </mc:Choice>
              <mc:Fallback>
                <p:oleObj name="Equation" r:id="rId4" imgW="1790774" imgH="876263" progId="Equation.DSMT4">
                  <p:embed/>
                  <p:pic>
                    <p:nvPicPr>
                      <p:cNvPr id="3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652963"/>
                        <a:ext cx="1841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409311"/>
            <a:ext cx="8042275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[0, 1]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(0, 1)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610100" y="1028700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24343" imgH="371586" progId="Equation.3">
                  <p:embed/>
                </p:oleObj>
              </mc:Choice>
              <mc:Fallback>
                <p:oleObj name="Equation" r:id="rId6" imgW="3524343" imgH="371586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028700"/>
                        <a:ext cx="356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057400" y="213360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7910" imgH="876263" progId="Equation.3">
                  <p:embed/>
                </p:oleObj>
              </mc:Choice>
              <mc:Fallback>
                <p:oleObj name="Equation" r:id="rId8" imgW="2847910" imgH="876263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2895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029200" y="2093913"/>
          <a:ext cx="195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851" imgH="933302" progId="Equation.3">
                  <p:embed/>
                </p:oleObj>
              </mc:Choice>
              <mc:Fallback>
                <p:oleObj name="Equation" r:id="rId10" imgW="1904851" imgH="933302" progId="Equation.3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93913"/>
                        <a:ext cx="1955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785813" y="3228976"/>
          <a:ext cx="17287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63" imgH="181123" progId="Equation.DSMT4">
                  <p:embed/>
                </p:oleObj>
              </mc:Choice>
              <mc:Fallback>
                <p:oleObj name="Equation" r:id="rId12" imgW="647663" imgH="181123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28976"/>
                        <a:ext cx="172878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1800" y="9398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2781300" y="10414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62233" imgH="361913" progId="Equation.3">
                  <p:embed/>
                </p:oleObj>
              </mc:Choice>
              <mc:Fallback>
                <p:oleObj name="Equation" r:id="rId14" imgW="1362233" imgH="361913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041400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114800" y="9286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61988" y="153828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结论可变形为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31800" y="32940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418644" y="3285596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847126" y="3327400"/>
          <a:ext cx="15843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6731" imgH="152437" progId="Equation.DSMT4">
                  <p:embed/>
                </p:oleObj>
              </mc:Choice>
              <mc:Fallback>
                <p:oleObj name="Equation" r:id="rId16" imgW="666731" imgH="152437" progId="Equation.DSMT4">
                  <p:embed/>
                  <p:pic>
                    <p:nvPicPr>
                      <p:cNvPr id="3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126" y="3327400"/>
                        <a:ext cx="15843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291210" y="3285596"/>
            <a:ext cx="44795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[0, 1]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31799" y="3976688"/>
            <a:ext cx="7935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( 0 , 1 )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 </a:t>
            </a:r>
            <a:r>
              <a:rPr kumimoji="1" lang="zh-CN" altLang="en-US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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使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3962400" y="4635500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5273" imgH="876263" progId="Equation.3">
                  <p:embed/>
                </p:oleObj>
              </mc:Choice>
              <mc:Fallback>
                <p:oleObj name="Equation" r:id="rId18" imgW="1095273" imgH="876263" progId="Equation.3">
                  <p:embed/>
                  <p:pic>
                    <p:nvPicPr>
                      <p:cNvPr id="317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35500"/>
                        <a:ext cx="1143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4208463" y="518160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0212" imgH="371586" progId="Equation.3">
                  <p:embed/>
                </p:oleObj>
              </mc:Choice>
              <mc:Fallback>
                <p:oleObj name="Equation" r:id="rId20" imgW="800212" imgH="371586" progId="Equation.3">
                  <p:embed/>
                  <p:pic>
                    <p:nvPicPr>
                      <p:cNvPr id="317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5181600"/>
                        <a:ext cx="850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051050" y="5157788"/>
            <a:ext cx="1828800" cy="457200"/>
            <a:chOff x="1296" y="3264"/>
            <a:chExt cx="1152" cy="288"/>
          </a:xfrm>
        </p:grpSpPr>
        <p:sp>
          <p:nvSpPr>
            <p:cNvPr id="19493" name="Rectangle 33"/>
            <p:cNvSpPr>
              <a:spLocks noChangeArrowheads="1"/>
            </p:cNvSpPr>
            <p:nvPr/>
          </p:nvSpPr>
          <p:spPr bwMode="auto">
            <a:xfrm>
              <a:off x="1296" y="3264"/>
              <a:ext cx="115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9494" name="Object 32"/>
            <p:cNvGraphicFramePr>
              <a:graphicFrameLocks noChangeAspect="1"/>
            </p:cNvGraphicFramePr>
            <p:nvPr/>
          </p:nvGraphicFramePr>
          <p:xfrm>
            <a:off x="1677" y="326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00159" imgH="266848" progId="Equation.3">
                    <p:embed/>
                  </p:oleObj>
                </mc:Choice>
                <mc:Fallback>
                  <p:oleObj name="Equation" r:id="rId22" imgW="600159" imgH="266848" progId="Equation.3">
                    <p:embed/>
                    <p:pic>
                      <p:nvPicPr>
                        <p:cNvPr id="1949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26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191000" y="5181600"/>
            <a:ext cx="838200" cy="457200"/>
            <a:chOff x="2640" y="3264"/>
            <a:chExt cx="528" cy="288"/>
          </a:xfrm>
        </p:grpSpPr>
        <p:sp>
          <p:nvSpPr>
            <p:cNvPr id="19491" name="Rectangle 36"/>
            <p:cNvSpPr>
              <a:spLocks noChangeArrowheads="1"/>
            </p:cNvSpPr>
            <p:nvPr/>
          </p:nvSpPr>
          <p:spPr bwMode="auto">
            <a:xfrm>
              <a:off x="2640" y="3264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9492" name="Object 35"/>
            <p:cNvGraphicFramePr>
              <a:graphicFrameLocks noChangeAspect="1"/>
            </p:cNvGraphicFramePr>
            <p:nvPr/>
          </p:nvGraphicFramePr>
          <p:xfrm>
            <a:off x="2784" y="3264"/>
            <a:ext cx="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09473" imgH="342900" progId="Equation.3">
                    <p:embed/>
                  </p:oleObj>
                </mc:Choice>
                <mc:Fallback>
                  <p:oleObj name="Equation" r:id="rId24" imgW="409473" imgH="342900" progId="Equation.3">
                    <p:embed/>
                    <p:pic>
                      <p:nvPicPr>
                        <p:cNvPr id="1949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2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800" y="5729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1783" name="Object 39"/>
          <p:cNvGraphicFramePr>
            <a:graphicFrameLocks noChangeAspect="1"/>
          </p:cNvGraphicFramePr>
          <p:nvPr/>
        </p:nvGraphicFramePr>
        <p:xfrm>
          <a:off x="1981200" y="578485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05274" imgH="371586" progId="Equation.3">
                  <p:embed/>
                </p:oleObj>
              </mc:Choice>
              <mc:Fallback>
                <p:oleObj name="Equation" r:id="rId26" imgW="3505274" imgH="371586" progId="Equation.3">
                  <p:embed/>
                  <p:pic>
                    <p:nvPicPr>
                      <p:cNvPr id="3178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84850"/>
                        <a:ext cx="355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652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utoUpdateAnimBg="0"/>
      <p:bldP spid="31763" grpId="0" autoUpdateAnimBg="0"/>
      <p:bldP spid="31764" grpId="0" autoUpdateAnimBg="0"/>
      <p:bldP spid="31766" grpId="0" autoUpdateAnimBg="0"/>
      <p:bldP spid="31767" grpId="0" autoUpdateAnimBg="0"/>
      <p:bldP spid="317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58795"/>
            <a:ext cx="2209800" cy="60960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内容小结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微分中值定理的条件、结论及关系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1653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545138" y="1617663"/>
            <a:ext cx="3217862" cy="5286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76900" y="3124200"/>
            <a:ext cx="2857500" cy="528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2971800" y="2133600"/>
            <a:ext cx="2514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921000" y="1981200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37" imgH="361913" progId="Equation.3">
                  <p:embed/>
                </p:oleObj>
              </mc:Choice>
              <mc:Fallback>
                <p:oleObj name="Equation" r:id="rId2" imgW="1752637" imgH="361913" progId="Equation.3">
                  <p:embed/>
                  <p:pic>
                    <p:nvPicPr>
                      <p:cNvPr id="471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981200"/>
                        <a:ext cx="1803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1752600" y="2286000"/>
            <a:ext cx="0" cy="774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348038" y="3789363"/>
          <a:ext cx="14398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4517" imgH="152437" progId="Equation.DSMT4">
                  <p:embed/>
                </p:oleObj>
              </mc:Choice>
              <mc:Fallback>
                <p:oleObj name="Equation" r:id="rId4" imgW="514517" imgH="152437" progId="Equation.DSMT4">
                  <p:embed/>
                  <p:pic>
                    <p:nvPicPr>
                      <p:cNvPr id="471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89363"/>
                        <a:ext cx="143986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403600" y="3482975"/>
          <a:ext cx="1803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37" imgH="361913" progId="Equation.3">
                  <p:embed/>
                </p:oleObj>
              </mc:Choice>
              <mc:Fallback>
                <p:oleObj name="Equation" r:id="rId6" imgW="1752637" imgH="361913" progId="Equation.3">
                  <p:embed/>
                  <p:pic>
                    <p:nvPicPr>
                      <p:cNvPr id="47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482975"/>
                        <a:ext cx="1803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2971800" y="1981200"/>
            <a:ext cx="25146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6877050" y="2420938"/>
          <a:ext cx="1295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4517" imgH="152437" progId="Equation.DSMT4">
                  <p:embed/>
                </p:oleObj>
              </mc:Choice>
              <mc:Fallback>
                <p:oleObj name="Equation" r:id="rId8" imgW="514517" imgH="152437" progId="Equation.DSMT4">
                  <p:embed/>
                  <p:pic>
                    <p:nvPicPr>
                      <p:cNvPr id="471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420938"/>
                        <a:ext cx="12954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609600" y="4205288"/>
            <a:ext cx="4589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微分中值定理的应用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90600" y="4738688"/>
            <a:ext cx="494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证明根的存在性与唯一性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990600" y="5272088"/>
            <a:ext cx="494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证明恒等式与不等式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990600" y="5821363"/>
            <a:ext cx="5627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证明有关中值的等式和不等式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300192" y="4495800"/>
            <a:ext cx="2462808" cy="154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关键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  <a:p>
            <a:pPr algn="ctr" eaLnBrk="0" hangingPunct="0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利用逆向思维</a:t>
            </a:r>
          </a:p>
          <a:p>
            <a:pPr algn="ctr" eaLnBrk="0" hangingPunct="0"/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构造辅助函数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685800" y="1600200"/>
            <a:ext cx="22098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Fermat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引理</a:t>
            </a:r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 flipV="1">
            <a:off x="3200400" y="3314700"/>
            <a:ext cx="2362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3200400" y="3429000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6858000" y="2209800"/>
            <a:ext cx="0" cy="914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nimBg="1" autoUpdateAnimBg="0"/>
      <p:bldP spid="47110" grpId="0" animBg="1" autoUpdateAnimBg="0"/>
      <p:bldP spid="47111" grpId="0" animBg="1" autoUpdateAnimBg="0"/>
      <p:bldP spid="47112" grpId="0" animBg="1"/>
      <p:bldP spid="47115" grpId="0" animBg="1"/>
      <p:bldP spid="47119" grpId="0" animBg="1"/>
      <p:bldP spid="47121" grpId="0" autoUpdateAnimBg="0"/>
      <p:bldP spid="47122" grpId="0" autoUpdateAnimBg="0"/>
      <p:bldP spid="47123" grpId="0" autoUpdateAnimBg="0"/>
      <p:bldP spid="47124" grpId="0" autoUpdateAnimBg="0"/>
      <p:bldP spid="47125" grpId="0" animBg="1" autoUpdateAnimBg="0"/>
      <p:bldP spid="47126" grpId="0" animBg="1" autoUpdateAnimBg="0"/>
      <p:bldP spid="47127" grpId="0" animBg="1"/>
      <p:bldP spid="47128" grpId="0" animBg="1"/>
      <p:bldP spid="471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019800" y="2743200"/>
            <a:ext cx="2362200" cy="1143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197600" y="2870200"/>
          <a:ext cx="104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563" imgH="971661" progId="Equation.3">
                  <p:embed/>
                </p:oleObj>
              </mc:Choice>
              <mc:Fallback>
                <p:oleObj name="Equation" r:id="rId2" imgW="990563" imgH="971661" progId="Equation.3">
                  <p:embed/>
                  <p:pic>
                    <p:nvPicPr>
                      <p:cNvPr id="327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870200"/>
                        <a:ext cx="1041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7315200" y="31242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0510" imgH="457311" progId="Equation.3">
                  <p:embed/>
                </p:oleObj>
              </mc:Choice>
              <mc:Fallback>
                <p:oleObj name="Equation" r:id="rId4" imgW="790510" imgH="457311" progId="Equation.3">
                  <p:embed/>
                  <p:pic>
                    <p:nvPicPr>
                      <p:cNvPr id="32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24200"/>
                        <a:ext cx="838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6362700" y="3429000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526" imgH="257175" progId="Equation.3">
                  <p:embed/>
                </p:oleObj>
              </mc:Choice>
              <mc:Fallback>
                <p:oleObj name="Equation" r:id="rId6" imgW="609526" imgH="257175" progId="Equation.3">
                  <p:embed/>
                  <p:pic>
                    <p:nvPicPr>
                      <p:cNvPr id="327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429000"/>
                        <a:ext cx="660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780" y="518446"/>
            <a:ext cx="2590800" cy="685800"/>
          </a:xfrm>
          <a:noFill/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思考与练习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填空题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1813" y="2147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752600" y="21336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0669" imgH="457311" progId="Equation.3">
                  <p:embed/>
                </p:oleObj>
              </mc:Choice>
              <mc:Fallback>
                <p:oleObj name="Equation" r:id="rId8" imgW="1390669" imgH="457311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143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124200" y="2147888"/>
            <a:ext cx="556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[1, 2]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01625" y="3046413"/>
            <a:ext cx="2289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条件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则中值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376488" y="3082925"/>
          <a:ext cx="1814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6433" imgH="152437" progId="Equation.3">
                  <p:embed/>
                </p:oleObj>
              </mc:Choice>
              <mc:Fallback>
                <p:oleObj name="Equation" r:id="rId10" imgW="676433" imgH="152437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082925"/>
                        <a:ext cx="18145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1813" y="40528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01625" y="484346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762000" y="5286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371600" y="4843463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个根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它们分别在区间</a:t>
            </a:r>
          </a:p>
        </p:txBody>
      </p:sp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3128963" y="2819400"/>
          <a:ext cx="6556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449" imgH="514350" progId="Equation.3">
                  <p:embed/>
                </p:oleObj>
              </mc:Choice>
              <mc:Fallback>
                <p:oleObj name="Equation" r:id="rId12" imgW="495449" imgH="514350" progId="Equation.3">
                  <p:embed/>
                  <p:pic>
                    <p:nvPicPr>
                      <p:cNvPr id="327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819400"/>
                        <a:ext cx="655637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990600" y="49403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847" imgH="266848" progId="Equation.3">
                  <p:embed/>
                </p:oleObj>
              </mc:Choice>
              <mc:Fallback>
                <p:oleObj name="Equation" r:id="rId14" imgW="142847" imgH="266848" progId="Equation.3">
                  <p:embed/>
                  <p:pic>
                    <p:nvPicPr>
                      <p:cNvPr id="32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40300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7099300" y="4113213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14394" imgH="371586" progId="Equation.3">
                  <p:embed/>
                </p:oleObj>
              </mc:Choice>
              <mc:Fallback>
                <p:oleObj name="Equation" r:id="rId16" imgW="1314394" imgH="371586" progId="Equation.3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113213"/>
                        <a:ext cx="1358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7099300" y="492760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1143" imgH="361913" progId="Equation.3">
                  <p:embed/>
                </p:oleObj>
              </mc:Choice>
              <mc:Fallback>
                <p:oleObj name="Equation" r:id="rId18" imgW="781143" imgH="361913" progId="Equation.3">
                  <p:embed/>
                  <p:pic>
                    <p:nvPicPr>
                      <p:cNvPr id="32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927600"/>
                        <a:ext cx="82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5041900" y="49276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7417" imgH="361913" progId="Equation.3">
                  <p:embed/>
                </p:oleObj>
              </mc:Choice>
              <mc:Fallback>
                <p:oleObj name="Equation" r:id="rId20" imgW="857417" imgH="361913" progId="Equation.3">
                  <p:embed/>
                  <p:pic>
                    <p:nvPicPr>
                      <p:cNvPr id="3279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927600"/>
                        <a:ext cx="90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6057900" y="49276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4921" imgH="361913" progId="Equation.3">
                  <p:embed/>
                </p:oleObj>
              </mc:Choice>
              <mc:Fallback>
                <p:oleObj name="Equation" r:id="rId22" imgW="904921" imgH="361913" progId="Equation.3">
                  <p:embed/>
                  <p:pic>
                    <p:nvPicPr>
                      <p:cNvPr id="32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927600"/>
                        <a:ext cx="95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953000" y="5334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8028384" y="48712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387475" y="4114800"/>
          <a:ext cx="4937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95943" imgH="361913" progId="Equation.3">
                  <p:embed/>
                </p:oleObj>
              </mc:Choice>
              <mc:Fallback>
                <p:oleObj name="Equation" r:id="rId24" imgW="4895943" imgH="361913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114800"/>
                        <a:ext cx="49371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6248400" y="4052887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方程</a:t>
            </a:r>
          </a:p>
        </p:txBody>
      </p:sp>
    </p:spTree>
    <p:extLst>
      <p:ext uri="{BB962C8B-B14F-4D97-AF65-F5344CB8AC3E}">
        <p14:creationId xmlns:p14="http://schemas.microsoft.com/office/powerpoint/2010/main" val="10116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2" grpId="0" animBg="1"/>
      <p:bldP spid="32772" grpId="0" autoUpdateAnimBg="0"/>
      <p:bldP spid="32773" grpId="0" autoUpdateAnimBg="0"/>
      <p:bldP spid="32775" grpId="0" autoUpdateAnimBg="0"/>
      <p:bldP spid="32776" grpId="0" autoUpdateAnimBg="0"/>
      <p:bldP spid="32778" grpId="0" autoUpdateAnimBg="0"/>
      <p:bldP spid="32782" grpId="0" autoUpdateAnimBg="0"/>
      <p:bldP spid="32783" grpId="0" animBg="1"/>
      <p:bldP spid="32784" grpId="0" autoUpdateAnimBg="0"/>
      <p:bldP spid="32785" grpId="0" animBg="1"/>
      <p:bldP spid="32787" grpId="0" autoUpdateAnimBg="0"/>
      <p:bldP spid="328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7936" y="847383"/>
            <a:ext cx="1447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457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06320"/>
              </p:ext>
            </p:extLst>
          </p:nvPr>
        </p:nvGraphicFramePr>
        <p:xfrm>
          <a:off x="1651000" y="901799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5888" imgH="361913" progId="Equation.3">
                  <p:embed/>
                </p:oleObj>
              </mc:Choice>
              <mc:Fallback>
                <p:oleObj name="Equation" r:id="rId2" imgW="2285888" imgH="361913" progId="Equation.3">
                  <p:embed/>
                  <p:pic>
                    <p:nvPicPr>
                      <p:cNvPr id="2457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901799"/>
                        <a:ext cx="233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8"/>
          <p:cNvSpPr txBox="1">
            <a:spLocks noChangeArrowheads="1"/>
          </p:cNvSpPr>
          <p:nvPr/>
        </p:nvSpPr>
        <p:spPr bwMode="auto">
          <a:xfrm>
            <a:off x="3987799" y="839534"/>
            <a:ext cx="132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且在</a:t>
            </a:r>
          </a:p>
        </p:txBody>
      </p:sp>
      <p:graphicFrame>
        <p:nvGraphicFramePr>
          <p:cNvPr id="2458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14008"/>
              </p:ext>
            </p:extLst>
          </p:nvPr>
        </p:nvGraphicFramePr>
        <p:xfrm>
          <a:off x="4826000" y="911324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4921" imgH="361913" progId="Equation.3">
                  <p:embed/>
                </p:oleObj>
              </mc:Choice>
              <mc:Fallback>
                <p:oleObj name="Equation" r:id="rId4" imgW="904921" imgH="361913" progId="Equation.3">
                  <p:embed/>
                  <p:pic>
                    <p:nvPicPr>
                      <p:cNvPr id="2458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911324"/>
                        <a:ext cx="95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20"/>
          <p:cNvSpPr txBox="1">
            <a:spLocks noChangeArrowheads="1"/>
          </p:cNvSpPr>
          <p:nvPr/>
        </p:nvSpPr>
        <p:spPr bwMode="auto">
          <a:xfrm>
            <a:off x="5664200" y="836712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证明至少存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254000" y="1471712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在一点</a:t>
            </a:r>
          </a:p>
        </p:txBody>
      </p:sp>
      <p:graphicFrame>
        <p:nvGraphicFramePr>
          <p:cNvPr id="2458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63854"/>
              </p:ext>
            </p:extLst>
          </p:nvPr>
        </p:nvGraphicFramePr>
        <p:xfrm>
          <a:off x="1447800" y="1560513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1020" imgH="361913" progId="Equation.3">
                  <p:embed/>
                </p:oleObj>
              </mc:Choice>
              <mc:Fallback>
                <p:oleObj name="Equation" r:id="rId6" imgW="1581020" imgH="361913" progId="Equation.3">
                  <p:embed/>
                  <p:pic>
                    <p:nvPicPr>
                      <p:cNvPr id="2458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60513"/>
                        <a:ext cx="1625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23"/>
          <p:cNvSpPr txBox="1">
            <a:spLocks noChangeArrowheads="1"/>
          </p:cNvSpPr>
          <p:nvPr/>
        </p:nvSpPr>
        <p:spPr bwMode="auto">
          <a:xfrm>
            <a:off x="3073400" y="1471712"/>
            <a:ext cx="88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458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55334"/>
              </p:ext>
            </p:extLst>
          </p:nvPr>
        </p:nvGraphicFramePr>
        <p:xfrm>
          <a:off x="3533775" y="1550812"/>
          <a:ext cx="302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688" imgH="371586" progId="Equation.3">
                  <p:embed/>
                </p:oleObj>
              </mc:Choice>
              <mc:Fallback>
                <p:oleObj name="Equation" r:id="rId8" imgW="2971688" imgH="371586" progId="Equation.3">
                  <p:embed/>
                  <p:pic>
                    <p:nvPicPr>
                      <p:cNvPr id="2458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550812"/>
                        <a:ext cx="302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08968" y="2295624"/>
            <a:ext cx="53425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由结论可知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只需证</a:t>
            </a: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43651"/>
              </p:ext>
            </p:extLst>
          </p:nvPr>
        </p:nvGraphicFramePr>
        <p:xfrm>
          <a:off x="1701800" y="2981424"/>
          <a:ext cx="397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24449" imgH="371586" progId="Equation.3">
                  <p:embed/>
                </p:oleObj>
              </mc:Choice>
              <mc:Fallback>
                <p:oleObj name="Equation" r:id="rId10" imgW="3924449" imgH="371586" progId="Equation.3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981424"/>
                        <a:ext cx="397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939800" y="3705324"/>
            <a:ext cx="85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89118"/>
              </p:ext>
            </p:extLst>
          </p:nvPr>
        </p:nvGraphicFramePr>
        <p:xfrm>
          <a:off x="2311400" y="3629124"/>
          <a:ext cx="300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62321" imgH="600075" progId="Equation.3">
                  <p:embed/>
                </p:oleObj>
              </mc:Choice>
              <mc:Fallback>
                <p:oleObj name="Equation" r:id="rId12" imgW="2962321" imgH="600075" progId="Equation.3">
                  <p:embed/>
                  <p:pic>
                    <p:nvPicPr>
                      <p:cNvPr id="348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629124"/>
                        <a:ext cx="3009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863600" y="5191224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验证</a:t>
            </a:r>
          </a:p>
        </p:txBody>
      </p:sp>
      <p:graphicFrame>
        <p:nvGraphicFramePr>
          <p:cNvPr id="348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882900"/>
              </p:ext>
            </p:extLst>
          </p:nvPr>
        </p:nvGraphicFramePr>
        <p:xfrm>
          <a:off x="1745509" y="5279529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3006" imgH="361913" progId="Equation.3">
                  <p:embed/>
                </p:oleObj>
              </mc:Choice>
              <mc:Fallback>
                <p:oleObj name="Equation" r:id="rId14" imgW="743006" imgH="361913" progId="Equation.3">
                  <p:embed/>
                  <p:pic>
                    <p:nvPicPr>
                      <p:cNvPr id="3484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509" y="5279529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451100" y="5191224"/>
            <a:ext cx="85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348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29852"/>
              </p:ext>
            </p:extLst>
          </p:nvPr>
        </p:nvGraphicFramePr>
        <p:xfrm>
          <a:off x="2997200" y="525393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6784" imgH="342900" progId="Equation.3">
                  <p:embed/>
                </p:oleObj>
              </mc:Choice>
              <mc:Fallback>
                <p:oleObj name="Equation" r:id="rId16" imgW="866784" imgH="342900" progId="Equation.3">
                  <p:embed/>
                  <p:pic>
                    <p:nvPicPr>
                      <p:cNvPr id="348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253930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838575" y="5191225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63600" y="4478437"/>
            <a:ext cx="85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3486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82261"/>
              </p:ext>
            </p:extLst>
          </p:nvPr>
        </p:nvGraphicFramePr>
        <p:xfrm>
          <a:off x="2235200" y="4581624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52849" imgH="361913" progId="Equation.3">
                  <p:embed/>
                </p:oleObj>
              </mc:Choice>
              <mc:Fallback>
                <p:oleObj name="Equation" r:id="rId18" imgW="2552849" imgH="361913" progId="Equation.3">
                  <p:embed/>
                  <p:pic>
                    <p:nvPicPr>
                      <p:cNvPr id="3486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581624"/>
                        <a:ext cx="260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9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2" grpId="0" autoUpdateAnimBg="0"/>
      <p:bldP spid="34845" grpId="0" autoUpdateAnimBg="0"/>
      <p:bldP spid="34847" grpId="0" autoUpdateAnimBg="0"/>
      <p:bldP spid="34849" grpId="0" autoUpdateAnimBg="0"/>
      <p:bldP spid="34851" grpId="0" autoUpdateAnimBg="0"/>
      <p:bldP spid="348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6888" y="519113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</a:t>
            </a:r>
          </a:p>
        </p:txBody>
      </p:sp>
      <p:graphicFrame>
        <p:nvGraphicFramePr>
          <p:cNvPr id="25603" name="Object 24"/>
          <p:cNvGraphicFramePr>
            <a:graphicFrameLocks noChangeAspect="1"/>
          </p:cNvGraphicFramePr>
          <p:nvPr/>
        </p:nvGraphicFramePr>
        <p:xfrm>
          <a:off x="1600200" y="595313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937" imgH="361913" progId="Equation.3">
                  <p:embed/>
                </p:oleObj>
              </mc:Choice>
              <mc:Fallback>
                <p:oleObj name="Equation" r:id="rId2" imgW="723937" imgH="361913" progId="Equation.3">
                  <p:embed/>
                  <p:pic>
                    <p:nvPicPr>
                      <p:cNvPr id="2560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95313"/>
                        <a:ext cx="77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25"/>
          <p:cNvSpPr txBox="1">
            <a:spLocks noChangeArrowheads="1"/>
          </p:cNvSpPr>
          <p:nvPr/>
        </p:nvSpPr>
        <p:spPr bwMode="auto">
          <a:xfrm>
            <a:off x="2286000" y="5334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可导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试证在其两个零点间一定有</a:t>
            </a:r>
          </a:p>
        </p:txBody>
      </p:sp>
      <p:graphicFrame>
        <p:nvGraphicFramePr>
          <p:cNvPr id="25605" name="Object 26"/>
          <p:cNvGraphicFramePr>
            <a:graphicFrameLocks noChangeAspect="1"/>
          </p:cNvGraphicFramePr>
          <p:nvPr/>
        </p:nvGraphicFramePr>
        <p:xfrm>
          <a:off x="306388" y="1256506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86117" imgH="371586" progId="Equation.3">
                  <p:embed/>
                </p:oleObj>
              </mc:Choice>
              <mc:Fallback>
                <p:oleObj name="Equation" r:id="rId4" imgW="1886117" imgH="371586" progId="Equation.3">
                  <p:embed/>
                  <p:pic>
                    <p:nvPicPr>
                      <p:cNvPr id="2560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56506"/>
                        <a:ext cx="193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27"/>
          <p:cNvSpPr txBox="1">
            <a:spLocks noChangeArrowheads="1"/>
          </p:cNvSpPr>
          <p:nvPr/>
        </p:nvSpPr>
        <p:spPr bwMode="auto">
          <a:xfrm>
            <a:off x="2133600" y="12065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的零点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 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61988" y="1919288"/>
            <a:ext cx="1662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2073237" y="1958648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1320" imgH="399939" progId="Equation.3">
                  <p:embed/>
                </p:oleObj>
              </mc:Choice>
              <mc:Fallback>
                <p:oleObj name="Equation" r:id="rId6" imgW="3981320" imgH="399939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37" y="1958648"/>
                        <a:ext cx="4025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143000" y="26066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欲证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2260600" y="26797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2057" imgH="399939" progId="Equation.3">
                  <p:embed/>
                </p:oleObj>
              </mc:Choice>
              <mc:Fallback>
                <p:oleObj name="Equation" r:id="rId8" imgW="1962057" imgH="399939" progId="Equation.3">
                  <p:embed/>
                  <p:pic>
                    <p:nvPicPr>
                      <p:cNvPr id="440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679700"/>
                        <a:ext cx="200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191000" y="25923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4673600" y="2684463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437" imgH="371586" progId="Equation.3">
                  <p:embed/>
                </p:oleObj>
              </mc:Choice>
              <mc:Fallback>
                <p:oleObj name="Equation" r:id="rId10" imgW="2438437" imgH="371586" progId="Equation.3">
                  <p:embed/>
                  <p:pic>
                    <p:nvPicPr>
                      <p:cNvPr id="440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684463"/>
                        <a:ext cx="2489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1075267" y="3223332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只要证</a:t>
            </a:r>
          </a:p>
        </p:txBody>
      </p:sp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3124200" y="3314700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8543" imgH="371586" progId="Equation.3">
                  <p:embed/>
                </p:oleObj>
              </mc:Choice>
              <mc:Fallback>
                <p:oleObj name="Equation" r:id="rId12" imgW="2838543" imgH="371586" progId="Equation.3">
                  <p:embed/>
                  <p:pic>
                    <p:nvPicPr>
                      <p:cNvPr id="4406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14700"/>
                        <a:ext cx="288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/>
        </p:nvGraphicFramePr>
        <p:xfrm>
          <a:off x="2759075" y="324167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763" imgH="380926" progId="Equation.3">
                  <p:embed/>
                </p:oleObj>
              </mc:Choice>
              <mc:Fallback>
                <p:oleObj name="Equation" r:id="rId14" imgW="304763" imgH="380926" progId="Equation.3">
                  <p:embed/>
                  <p:pic>
                    <p:nvPicPr>
                      <p:cNvPr id="44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241675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4216400" y="3276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763" imgH="380926" progId="Equation.3">
                  <p:embed/>
                </p:oleObj>
              </mc:Choice>
              <mc:Fallback>
                <p:oleObj name="Equation" r:id="rId16" imgW="304763" imgH="380926" progId="Equation.3">
                  <p:embed/>
                  <p:pic>
                    <p:nvPicPr>
                      <p:cNvPr id="440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276600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1143000" y="39862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亦即</a:t>
            </a:r>
          </a:p>
        </p:txBody>
      </p:sp>
      <p:graphicFrame>
        <p:nvGraphicFramePr>
          <p:cNvPr id="44073" name="Object 41"/>
          <p:cNvGraphicFramePr>
            <a:graphicFrameLocks noChangeAspect="1"/>
          </p:cNvGraphicFramePr>
          <p:nvPr/>
        </p:nvGraphicFramePr>
        <p:xfrm>
          <a:off x="2667000" y="3953669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81284" imgH="533363" progId="Equation.3">
                  <p:embed/>
                </p:oleObj>
              </mc:Choice>
              <mc:Fallback>
                <p:oleObj name="Equation" r:id="rId18" imgW="2581284" imgH="533363" progId="Equation.3">
                  <p:embed/>
                  <p:pic>
                    <p:nvPicPr>
                      <p:cNvPr id="440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53669"/>
                        <a:ext cx="2628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323528" y="48053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作辅助函数</a:t>
            </a:r>
          </a:p>
        </p:txBody>
      </p:sp>
      <p:graphicFrame>
        <p:nvGraphicFramePr>
          <p:cNvPr id="44075" name="Object 43"/>
          <p:cNvGraphicFramePr>
            <a:graphicFrameLocks noChangeAspect="1"/>
          </p:cNvGraphicFramePr>
          <p:nvPr/>
        </p:nvGraphicFramePr>
        <p:xfrm>
          <a:off x="2228528" y="4804039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5888" imgH="457311" progId="Equation.3">
                  <p:embed/>
                </p:oleObj>
              </mc:Choice>
              <mc:Fallback>
                <p:oleObj name="Equation" r:id="rId20" imgW="2285888" imgH="457311" progId="Equation.3">
                  <p:embed/>
                  <p:pic>
                    <p:nvPicPr>
                      <p:cNvPr id="44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8" y="4804039"/>
                        <a:ext cx="2336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4514528" y="48148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验证</a:t>
            </a:r>
          </a:p>
        </p:txBody>
      </p:sp>
      <p:graphicFrame>
        <p:nvGraphicFramePr>
          <p:cNvPr id="44077" name="Object 45"/>
          <p:cNvGraphicFramePr>
            <a:graphicFrameLocks noChangeAspect="1"/>
          </p:cNvGraphicFramePr>
          <p:nvPr/>
        </p:nvGraphicFramePr>
        <p:xfrm>
          <a:off x="5361856" y="4904956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3006" imgH="361913" progId="Equation.3">
                  <p:embed/>
                </p:oleObj>
              </mc:Choice>
              <mc:Fallback>
                <p:oleObj name="Equation" r:id="rId22" imgW="743006" imgH="361913" progId="Equation.3">
                  <p:embed/>
                  <p:pic>
                    <p:nvPicPr>
                      <p:cNvPr id="44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856" y="4904956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6114728" y="48148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44079" name="Object 47"/>
          <p:cNvGraphicFramePr>
            <a:graphicFrameLocks noChangeAspect="1"/>
          </p:cNvGraphicFramePr>
          <p:nvPr/>
        </p:nvGraphicFramePr>
        <p:xfrm>
          <a:off x="6618847" y="482062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700" imgH="399939" progId="Equation.3">
                  <p:embed/>
                </p:oleObj>
              </mc:Choice>
              <mc:Fallback>
                <p:oleObj name="Equation" r:id="rId24" imgW="1028700" imgH="399939" progId="Equation.3">
                  <p:embed/>
                  <p:pic>
                    <p:nvPicPr>
                      <p:cNvPr id="440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847" y="4820620"/>
                        <a:ext cx="1079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7591456" y="4820884"/>
            <a:ext cx="101299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323528" y="5424488"/>
            <a:ext cx="3096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50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utoUpdateAnimBg="0"/>
      <p:bldP spid="44063" grpId="0" autoUpdateAnimBg="0"/>
      <p:bldP spid="44066" grpId="0" autoUpdateAnimBg="0"/>
      <p:bldP spid="44068" grpId="0" autoUpdateAnimBg="0"/>
      <p:bldP spid="44072" grpId="0" autoUpdateAnimBg="0"/>
      <p:bldP spid="44074" grpId="0" autoUpdateAnimBg="0"/>
      <p:bldP spid="44076" grpId="0" autoUpdateAnimBg="0"/>
      <p:bldP spid="44078" grpId="0" autoUpdateAnimBg="0"/>
      <p:bldP spid="44080" grpId="0" autoUpdateAnimBg="0"/>
      <p:bldP spid="440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485900" y="595313"/>
          <a:ext cx="285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773" imgH="371586" progId="Equation.3">
                  <p:embed/>
                </p:oleObj>
              </mc:Choice>
              <mc:Fallback>
                <p:oleObj name="Equation" r:id="rId2" imgW="2809773" imgH="371586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95313"/>
                        <a:ext cx="285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20990" y="514263"/>
            <a:ext cx="8164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2D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4.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                              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证明对任意                      有 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248400" y="578053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347" imgH="399939" progId="Equation.3">
                  <p:embed/>
                </p:oleObj>
              </mc:Choice>
              <mc:Fallback>
                <p:oleObj name="Equation" r:id="rId4" imgW="1857347" imgH="399939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8053"/>
                        <a:ext cx="190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610644" y="1196752"/>
          <a:ext cx="4022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1320" imgH="399939" progId="Equation.3">
                  <p:embed/>
                </p:oleObj>
              </mc:Choice>
              <mc:Fallback>
                <p:oleObj name="Equation" r:id="rId6" imgW="3981320" imgH="399939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44" y="1196752"/>
                        <a:ext cx="4022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547664" y="2420888"/>
          <a:ext cx="3384376" cy="59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228600" progId="Equation.DSMT4">
                  <p:embed/>
                </p:oleObj>
              </mc:Choice>
              <mc:Fallback>
                <p:oleObj name="Equation" r:id="rId8" imgW="1600200" imgH="228600" progId="Equation.DSMT4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0888"/>
                        <a:ext cx="3384376" cy="597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258888" y="386080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149" imgH="399939" progId="Equation.DSMT4">
                  <p:embed/>
                </p:oleObj>
              </mc:Choice>
              <mc:Fallback>
                <p:oleObj name="Equation" r:id="rId10" imgW="1524149" imgH="399939" progId="Equation.DSMT4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1574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1258888" y="4724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9580" imgH="399939" progId="Equation.3">
                  <p:embed/>
                </p:oleObj>
              </mc:Choice>
              <mc:Fallback>
                <p:oleObj name="Equation" r:id="rId12" imgW="3219580" imgH="399939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3263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775997" y="5373217"/>
          <a:ext cx="3723995" cy="56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228600" progId="Equation.DSMT4">
                  <p:embed/>
                </p:oleObj>
              </mc:Choice>
              <mc:Fallback>
                <p:oleObj name="Equation" r:id="rId14" imgW="1841400" imgH="228600" progId="Equation.DSMT4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7" y="5373217"/>
                        <a:ext cx="3723995" cy="565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11560" y="1778000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不妨设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258888" y="3141663"/>
          <a:ext cx="5851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10231" imgH="399939" progId="Equation.3">
                  <p:embed/>
                </p:oleObj>
              </mc:Choice>
              <mc:Fallback>
                <p:oleObj name="Equation" r:id="rId16" imgW="5810231" imgH="399939" progId="Equation.3">
                  <p:embed/>
                  <p:pic>
                    <p:nvPicPr>
                      <p:cNvPr id="51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5851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4953000" y="47244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9843" imgH="399939" progId="Equation.3">
                  <p:embed/>
                </p:oleObj>
              </mc:Choice>
              <mc:Fallback>
                <p:oleObj name="Equation" r:id="rId18" imgW="1809843" imgH="399939" progId="Equation.3">
                  <p:embed/>
                  <p:pic>
                    <p:nvPicPr>
                      <p:cNvPr id="512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1854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4356100" y="3789363"/>
          <a:ext cx="4425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42936" imgH="181123" progId="Equation.DSMT4">
                  <p:embed/>
                </p:oleObj>
              </mc:Choice>
              <mc:Fallback>
                <p:oleObj name="Equation" r:id="rId20" imgW="1742936" imgH="181123" progId="Equation.DSMT4">
                  <p:embed/>
                  <p:pic>
                    <p:nvPicPr>
                      <p:cNvPr id="51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89363"/>
                        <a:ext cx="4425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339752" y="1777256"/>
          <a:ext cx="17272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9526" imgH="181123" progId="Equation.DSMT4">
                  <p:embed/>
                </p:oleObj>
              </mc:Choice>
              <mc:Fallback>
                <p:oleObj name="Equation" r:id="rId22" imgW="609526" imgH="181123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77256"/>
                        <a:ext cx="17272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771775" y="3789363"/>
          <a:ext cx="158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71388" imgH="181123" progId="Equation.DSMT4">
                  <p:embed/>
                </p:oleObj>
              </mc:Choice>
              <mc:Fallback>
                <p:oleObj name="Equation" r:id="rId24" imgW="571388" imgH="181123" progId="Equation.DSMT4">
                  <p:embed/>
                  <p:pic>
                    <p:nvPicPr>
                      <p:cNvPr id="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9363"/>
                        <a:ext cx="1584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1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6934200" y="5181600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59" imgH="1104752" progId="Equation.3">
                  <p:embed/>
                </p:oleObj>
              </mc:Choice>
              <mc:Fallback>
                <p:oleObj name="Equation" r:id="rId2" imgW="1285959" imgH="1104752" progId="Equation.3">
                  <p:embed/>
                  <p:pic>
                    <p:nvPicPr>
                      <p:cNvPr id="1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133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279900" y="5291138"/>
          <a:ext cx="2271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9017" imgH="800211" progId="Equation.3">
                  <p:embed/>
                </p:oleObj>
              </mc:Choice>
              <mc:Fallback>
                <p:oleObj name="Equation" r:id="rId4" imgW="2229017" imgH="800211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291138"/>
                        <a:ext cx="22717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6629400" y="567055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351" imgH="95398" progId="Equation.3">
                  <p:embed/>
                </p:oleObj>
              </mc:Choice>
              <mc:Fallback>
                <p:oleObj name="Equation" r:id="rId6" imgW="190351" imgH="95398" progId="Equation.3">
                  <p:embed/>
                  <p:pic>
                    <p:nvPicPr>
                      <p:cNvPr id="1642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670550"/>
                        <a:ext cx="241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1835150" y="2636838"/>
          <a:ext cx="4752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71759" imgH="371586" progId="Equation.DSMT4">
                  <p:embed/>
                </p:oleObj>
              </mc:Choice>
              <mc:Fallback>
                <p:oleObj name="Equation" r:id="rId8" imgW="1971759" imgH="371586" progId="Equation.DSMT4">
                  <p:embed/>
                  <p:pic>
                    <p:nvPicPr>
                      <p:cNvPr id="16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4752975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2480" y="315913"/>
            <a:ext cx="441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试证至少存在一点</a:t>
            </a:r>
          </a:p>
        </p:txBody>
      </p:sp>
      <p:graphicFrame>
        <p:nvGraphicFramePr>
          <p:cNvPr id="20487" name="Object 3"/>
          <p:cNvGraphicFramePr>
            <a:graphicFrameLocks noChangeAspect="1"/>
          </p:cNvGraphicFramePr>
          <p:nvPr/>
        </p:nvGraphicFramePr>
        <p:xfrm>
          <a:off x="4381500" y="388938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5959" imgH="361913" progId="Equation.3">
                  <p:embed/>
                </p:oleObj>
              </mc:Choice>
              <mc:Fallback>
                <p:oleObj name="Equation" r:id="rId10" imgW="1285959" imgH="361913" progId="Equation.3">
                  <p:embed/>
                  <p:pic>
                    <p:nvPicPr>
                      <p:cNvPr id="204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88938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5715000" y="304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0489" name="Object 5"/>
          <p:cNvGraphicFramePr>
            <a:graphicFrameLocks noChangeAspect="1"/>
          </p:cNvGraphicFramePr>
          <p:nvPr/>
        </p:nvGraphicFramePr>
        <p:xfrm>
          <a:off x="6210300" y="381000"/>
          <a:ext cx="2170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23973" imgH="361913" progId="Equation.3">
                  <p:embed/>
                </p:oleObj>
              </mc:Choice>
              <mc:Fallback>
                <p:oleObj name="Equation" r:id="rId12" imgW="2123973" imgH="361913" progId="Equation.3">
                  <p:embed/>
                  <p:pic>
                    <p:nvPicPr>
                      <p:cNvPr id="204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81000"/>
                        <a:ext cx="2170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74700" y="5570538"/>
          <a:ext cx="2043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0194" imgH="361913" progId="Equation.3">
                  <p:embed/>
                </p:oleObj>
              </mc:Choice>
              <mc:Fallback>
                <p:oleObj name="Equation" r:id="rId14" imgW="2000194" imgH="361913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570538"/>
                        <a:ext cx="20431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3124200" y="567213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40821" y="914400"/>
            <a:ext cx="5041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763713" y="1484313"/>
          <a:ext cx="41767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37" imgH="152437" progId="Equation.DSMT4">
                  <p:embed/>
                </p:oleObj>
              </mc:Choice>
              <mc:Fallback>
                <p:oleObj name="Equation" r:id="rId16" imgW="1752637" imgH="152437" progId="Equation.DSMT4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41767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31800" y="2057400"/>
            <a:ext cx="825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,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g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Cauchy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1800" y="283686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 </a:t>
            </a:r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611188" y="5589588"/>
            <a:ext cx="914400" cy="457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33" name="Freeform 49"/>
          <p:cNvSpPr>
            <a:spLocks/>
          </p:cNvSpPr>
          <p:nvPr/>
        </p:nvSpPr>
        <p:spPr bwMode="auto">
          <a:xfrm>
            <a:off x="1403350" y="6021388"/>
            <a:ext cx="3276600" cy="2286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  <a:gd name="T9" fmla="*/ 0 w 2064"/>
              <a:gd name="T10" fmla="*/ 0 h 240"/>
              <a:gd name="T11" fmla="*/ 2064 w 20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9525" cmpd="sng">
            <a:solidFill>
              <a:srgbClr val="9933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4" name="Oval 50"/>
          <p:cNvSpPr>
            <a:spLocks noChangeArrowheads="1"/>
          </p:cNvSpPr>
          <p:nvPr/>
        </p:nvSpPr>
        <p:spPr bwMode="auto">
          <a:xfrm>
            <a:off x="1676400" y="5486400"/>
            <a:ext cx="12192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435" name="Freeform 51"/>
          <p:cNvSpPr>
            <a:spLocks/>
          </p:cNvSpPr>
          <p:nvPr/>
        </p:nvSpPr>
        <p:spPr bwMode="auto">
          <a:xfrm>
            <a:off x="2667000" y="6019800"/>
            <a:ext cx="4724400" cy="304800"/>
          </a:xfrm>
          <a:custGeom>
            <a:avLst/>
            <a:gdLst>
              <a:gd name="T0" fmla="*/ 0 w 2064"/>
              <a:gd name="T1" fmla="*/ 0 h 240"/>
              <a:gd name="T2" fmla="*/ 2147483647 w 2064"/>
              <a:gd name="T3" fmla="*/ 2147483647 h 240"/>
              <a:gd name="T4" fmla="*/ 2147483647 w 2064"/>
              <a:gd name="T5" fmla="*/ 0 h 240"/>
              <a:gd name="T6" fmla="*/ 0 60000 65536"/>
              <a:gd name="T7" fmla="*/ 0 60000 65536"/>
              <a:gd name="T8" fmla="*/ 0 60000 65536"/>
              <a:gd name="T9" fmla="*/ 0 w 2064"/>
              <a:gd name="T10" fmla="*/ 0 h 240"/>
              <a:gd name="T11" fmla="*/ 2064 w 206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240">
                <a:moveTo>
                  <a:pt x="0" y="0"/>
                </a:moveTo>
                <a:cubicBezTo>
                  <a:pt x="356" y="120"/>
                  <a:pt x="712" y="240"/>
                  <a:pt x="1056" y="240"/>
                </a:cubicBezTo>
                <a:cubicBezTo>
                  <a:pt x="1400" y="240"/>
                  <a:pt x="1732" y="120"/>
                  <a:pt x="2064" y="0"/>
                </a:cubicBezTo>
              </a:path>
            </a:pathLst>
          </a:custGeom>
          <a:noFill/>
          <a:ln w="9525" cmpd="sng">
            <a:solidFill>
              <a:schemeClr val="accent2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971800" y="3657600"/>
          <a:ext cx="133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5959" imgH="1104752" progId="Equation.3">
                  <p:embed/>
                </p:oleObj>
              </mc:Choice>
              <mc:Fallback>
                <p:oleObj name="Equation" r:id="rId18" imgW="1285959" imgH="1104752" progId="Equation.3">
                  <p:embed/>
                  <p:pic>
                    <p:nvPicPr>
                      <p:cNvPr id="16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33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4406900" y="40132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33463" imgH="361913" progId="Equation.3">
                  <p:embed/>
                </p:oleObj>
              </mc:Choice>
              <mc:Fallback>
                <p:oleObj name="Equation" r:id="rId20" imgW="1333463" imgH="361913" progId="Equation.3">
                  <p:embed/>
                  <p:pic>
                    <p:nvPicPr>
                      <p:cNvPr id="16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013200"/>
                        <a:ext cx="1384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2000250" y="40132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6784" imgH="285861" progId="Equation.3">
                  <p:embed/>
                </p:oleObj>
              </mc:Choice>
              <mc:Fallback>
                <p:oleObj name="Equation" r:id="rId22" imgW="866784" imgH="285861" progId="Equation.3">
                  <p:embed/>
                  <p:pic>
                    <p:nvPicPr>
                      <p:cNvPr id="16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13200"/>
                        <a:ext cx="914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31800" y="3900488"/>
            <a:ext cx="63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</a:t>
            </a:r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>
            <a:off x="457200" y="48768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400050" y="4967288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8247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 animBg="1"/>
      <p:bldP spid="16397" grpId="0" autoUpdateAnimBg="0"/>
      <p:bldP spid="16399" grpId="0" autoUpdateAnimBg="0"/>
      <p:bldP spid="16431" grpId="0" autoUpdateAnimBg="0"/>
      <p:bldP spid="16432" grpId="0" animBg="1"/>
      <p:bldP spid="16433" grpId="0" animBg="1"/>
      <p:bldP spid="16434" grpId="0" animBg="1"/>
      <p:bldP spid="16435" grpId="0" animBg="1"/>
      <p:bldP spid="16401" grpId="0" autoUpdateAnimBg="0"/>
      <p:bldP spid="16447" grpId="0" animBg="1"/>
      <p:bldP spid="16448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7"/>
          <p:cNvSpPr>
            <a:spLocks noGrp="1" noChangeArrowheads="1"/>
          </p:cNvSpPr>
          <p:nvPr>
            <p:ph type="title" idx="4294967295"/>
          </p:nvPr>
        </p:nvSpPr>
        <p:spPr>
          <a:xfrm>
            <a:off x="806450" y="513557"/>
            <a:ext cx="403225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试证至少存在一点</a:t>
            </a:r>
          </a:p>
        </p:txBody>
      </p:sp>
      <p:graphicFrame>
        <p:nvGraphicFramePr>
          <p:cNvPr id="21507" name="Object 1038"/>
          <p:cNvGraphicFramePr>
            <a:graphicFrameLocks noChangeAspect="1"/>
          </p:cNvGraphicFramePr>
          <p:nvPr/>
        </p:nvGraphicFramePr>
        <p:xfrm>
          <a:off x="4267200" y="58420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5959" imgH="361913" progId="Equation.3">
                  <p:embed/>
                </p:oleObj>
              </mc:Choice>
              <mc:Fallback>
                <p:oleObj name="Equation" r:id="rId2" imgW="1285959" imgH="361913" progId="Equation.3">
                  <p:embed/>
                  <p:pic>
                    <p:nvPicPr>
                      <p:cNvPr id="21507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4200"/>
                        <a:ext cx="1333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1039"/>
          <p:cNvSpPr txBox="1">
            <a:spLocks noChangeArrowheads="1"/>
          </p:cNvSpPr>
          <p:nvPr/>
        </p:nvSpPr>
        <p:spPr bwMode="auto">
          <a:xfrm>
            <a:off x="5562600" y="4889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1509" name="Object 1040"/>
          <p:cNvGraphicFramePr>
            <a:graphicFrameLocks noChangeAspect="1"/>
          </p:cNvGraphicFramePr>
          <p:nvPr/>
        </p:nvGraphicFramePr>
        <p:xfrm>
          <a:off x="6134100" y="593725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3973" imgH="361913" progId="Equation.3">
                  <p:embed/>
                </p:oleObj>
              </mc:Choice>
              <mc:Fallback>
                <p:oleObj name="Equation" r:id="rId4" imgW="2123973" imgH="361913" progId="Equation.3">
                  <p:embed/>
                  <p:pic>
                    <p:nvPicPr>
                      <p:cNvPr id="21509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93725"/>
                        <a:ext cx="2171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1049"/>
          <p:cNvSpPr txBox="1">
            <a:spLocks noChangeArrowheads="1"/>
          </p:cNvSpPr>
          <p:nvPr/>
        </p:nvSpPr>
        <p:spPr bwMode="auto">
          <a:xfrm>
            <a:off x="557749" y="1467644"/>
            <a:ext cx="132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5866" name="Object 1050"/>
          <p:cNvGraphicFramePr>
            <a:graphicFrameLocks noChangeAspect="1"/>
          </p:cNvGraphicFramePr>
          <p:nvPr/>
        </p:nvGraphicFramePr>
        <p:xfrm>
          <a:off x="1692275" y="1449289"/>
          <a:ext cx="42481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3217" imgH="152437" progId="Equation.DSMT4">
                  <p:embed/>
                </p:oleObj>
              </mc:Choice>
              <mc:Fallback>
                <p:oleObj name="Equation" r:id="rId6" imgW="1543217" imgH="152437" progId="Equation.DSMT4">
                  <p:embed/>
                  <p:pic>
                    <p:nvPicPr>
                      <p:cNvPr id="35866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49289"/>
                        <a:ext cx="424815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Text Box 1051"/>
          <p:cNvSpPr txBox="1">
            <a:spLocks noChangeArrowheads="1"/>
          </p:cNvSpPr>
          <p:nvPr/>
        </p:nvSpPr>
        <p:spPr bwMode="auto">
          <a:xfrm>
            <a:off x="838200" y="2098576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中值定理条件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5868" name="Object 1052"/>
          <p:cNvGraphicFramePr>
            <a:graphicFrameLocks noChangeAspect="1"/>
          </p:cNvGraphicFramePr>
          <p:nvPr/>
        </p:nvGraphicFramePr>
        <p:xfrm>
          <a:off x="2514600" y="2796106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361913" progId="Equation.3">
                  <p:embed/>
                </p:oleObj>
              </mc:Choice>
              <mc:Fallback>
                <p:oleObj name="Equation" r:id="rId8" imgW="1371600" imgH="361913" progId="Equation.3">
                  <p:embed/>
                  <p:pic>
                    <p:nvPicPr>
                      <p:cNvPr id="35868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96106"/>
                        <a:ext cx="1422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1053"/>
          <p:cNvSpPr txBox="1">
            <a:spLocks noChangeArrowheads="1"/>
          </p:cNvSpPr>
          <p:nvPr/>
        </p:nvSpPr>
        <p:spPr bwMode="auto">
          <a:xfrm>
            <a:off x="3962400" y="2736751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35870" name="Object 1054"/>
          <p:cNvGraphicFramePr>
            <a:graphicFrameLocks noChangeAspect="1"/>
          </p:cNvGraphicFramePr>
          <p:nvPr/>
        </p:nvGraphicFramePr>
        <p:xfrm>
          <a:off x="1951038" y="3470176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4096" imgH="371586" progId="Equation.3">
                  <p:embed/>
                </p:oleObj>
              </mc:Choice>
              <mc:Fallback>
                <p:oleObj name="Equation" r:id="rId10" imgW="1324096" imgH="371586" progId="Equation.3">
                  <p:embed/>
                  <p:pic>
                    <p:nvPicPr>
                      <p:cNvPr id="3587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470176"/>
                        <a:ext cx="1371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1055"/>
          <p:cNvGraphicFramePr>
            <a:graphicFrameLocks noChangeAspect="1"/>
          </p:cNvGraphicFramePr>
          <p:nvPr/>
        </p:nvGraphicFramePr>
        <p:xfrm>
          <a:off x="5940425" y="4181376"/>
          <a:ext cx="1079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700" imgH="285861" progId="Equation.DSMT4">
                  <p:embed/>
                </p:oleObj>
              </mc:Choice>
              <mc:Fallback>
                <p:oleObj name="Equation" r:id="rId12" imgW="1028700" imgH="285861" progId="Equation.DSMT4">
                  <p:embed/>
                  <p:pic>
                    <p:nvPicPr>
                      <p:cNvPr id="35871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81376"/>
                        <a:ext cx="1079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1056"/>
          <p:cNvGraphicFramePr>
            <a:graphicFrameLocks noChangeAspect="1"/>
          </p:cNvGraphicFramePr>
          <p:nvPr/>
        </p:nvGraphicFramePr>
        <p:xfrm>
          <a:off x="2843213" y="4181376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7136" imgH="371586" progId="Equation.3">
                  <p:embed/>
                </p:oleObj>
              </mc:Choice>
              <mc:Fallback>
                <p:oleObj name="Equation" r:id="rId14" imgW="1057136" imgH="371586" progId="Equation.3">
                  <p:embed/>
                  <p:pic>
                    <p:nvPicPr>
                      <p:cNvPr id="35872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81376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1057"/>
          <p:cNvGraphicFramePr>
            <a:graphicFrameLocks noChangeAspect="1"/>
          </p:cNvGraphicFramePr>
          <p:nvPr/>
        </p:nvGraphicFramePr>
        <p:xfrm>
          <a:off x="3995738" y="4109939"/>
          <a:ext cx="86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5396" imgH="133424" progId="Equation.DSMT4">
                  <p:embed/>
                </p:oleObj>
              </mc:Choice>
              <mc:Fallback>
                <p:oleObj name="Equation" r:id="rId16" imgW="295396" imgH="133424" progId="Equation.DSMT4">
                  <p:embed/>
                  <p:pic>
                    <p:nvPicPr>
                      <p:cNvPr id="35873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09939"/>
                        <a:ext cx="863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4" name="Object 1058"/>
          <p:cNvGraphicFramePr>
            <a:graphicFrameLocks noChangeAspect="1"/>
          </p:cNvGraphicFramePr>
          <p:nvPr/>
        </p:nvGraphicFramePr>
        <p:xfrm>
          <a:off x="4859338" y="3894039"/>
          <a:ext cx="2762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420" imgH="800211" progId="Equation.3">
                  <p:embed/>
                </p:oleObj>
              </mc:Choice>
              <mc:Fallback>
                <p:oleObj name="Equation" r:id="rId18" imgW="209420" imgH="800211" progId="Equation.3">
                  <p:embed/>
                  <p:pic>
                    <p:nvPicPr>
                      <p:cNvPr id="35874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94039"/>
                        <a:ext cx="27622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6" name="Object 1060"/>
          <p:cNvGraphicFramePr>
            <a:graphicFrameLocks noChangeAspect="1"/>
          </p:cNvGraphicFramePr>
          <p:nvPr/>
        </p:nvGraphicFramePr>
        <p:xfrm>
          <a:off x="1720850" y="4829944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00194" imgH="361913" progId="Equation.3">
                  <p:embed/>
                </p:oleObj>
              </mc:Choice>
              <mc:Fallback>
                <p:oleObj name="Equation" r:id="rId20" imgW="2000194" imgH="361913" progId="Equation.3">
                  <p:embed/>
                  <p:pic>
                    <p:nvPicPr>
                      <p:cNvPr id="35876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829944"/>
                        <a:ext cx="2044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Text Box 1061"/>
          <p:cNvSpPr txBox="1">
            <a:spLocks noChangeArrowheads="1"/>
          </p:cNvSpPr>
          <p:nvPr/>
        </p:nvSpPr>
        <p:spPr bwMode="auto">
          <a:xfrm>
            <a:off x="838200" y="2736751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因此存在</a:t>
            </a:r>
          </a:p>
        </p:txBody>
      </p:sp>
      <p:graphicFrame>
        <p:nvGraphicFramePr>
          <p:cNvPr id="35879" name="Object 1063"/>
          <p:cNvGraphicFramePr>
            <a:graphicFrameLocks noChangeAspect="1"/>
          </p:cNvGraphicFramePr>
          <p:nvPr/>
        </p:nvGraphicFramePr>
        <p:xfrm>
          <a:off x="5148263" y="3822601"/>
          <a:ext cx="836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7259" imgH="342900" progId="Equation.DSMT4">
                  <p:embed/>
                </p:oleObj>
              </mc:Choice>
              <mc:Fallback>
                <p:oleObj name="Equation" r:id="rId22" imgW="257259" imgH="342900" progId="Equation.DSMT4">
                  <p:embed/>
                  <p:pic>
                    <p:nvPicPr>
                      <p:cNvPr id="35879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822601"/>
                        <a:ext cx="83661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Line 1064"/>
          <p:cNvSpPr>
            <a:spLocks noChangeShapeType="1"/>
          </p:cNvSpPr>
          <p:nvPr/>
        </p:nvSpPr>
        <p:spPr bwMode="auto">
          <a:xfrm>
            <a:off x="2514600" y="4073426"/>
            <a:ext cx="0" cy="84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1066"/>
          <p:cNvSpPr>
            <a:spLocks noChangeShapeType="1"/>
          </p:cNvSpPr>
          <p:nvPr/>
        </p:nvSpPr>
        <p:spPr bwMode="auto">
          <a:xfrm>
            <a:off x="457200" y="1219200"/>
            <a:ext cx="792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049"/>
          <p:cNvSpPr txBox="1">
            <a:spLocks noChangeArrowheads="1"/>
          </p:cNvSpPr>
          <p:nvPr/>
        </p:nvSpPr>
        <p:spPr bwMode="auto">
          <a:xfrm>
            <a:off x="531283" y="5373216"/>
            <a:ext cx="132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3" name="Object 1050"/>
          <p:cNvGraphicFramePr>
            <a:graphicFrameLocks noChangeAspect="1"/>
          </p:cNvGraphicFramePr>
          <p:nvPr/>
        </p:nvGraphicFramePr>
        <p:xfrm>
          <a:off x="1690687" y="5389091"/>
          <a:ext cx="3241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57188" imgH="152437" progId="Equation.DSMT4">
                  <p:embed/>
                </p:oleObj>
              </mc:Choice>
              <mc:Fallback>
                <p:oleObj name="Equation" r:id="rId24" imgW="1257188" imgH="152437" progId="Equation.DSMT4">
                  <p:embed/>
                  <p:pic>
                    <p:nvPicPr>
                      <p:cNvPr id="3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7" y="5389091"/>
                        <a:ext cx="32416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051"/>
          <p:cNvSpPr txBox="1">
            <a:spLocks noChangeArrowheads="1"/>
          </p:cNvSpPr>
          <p:nvPr/>
        </p:nvSpPr>
        <p:spPr bwMode="auto">
          <a:xfrm>
            <a:off x="838905" y="5900442"/>
            <a:ext cx="792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[ 1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用零点定理即可证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881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 autoUpdateAnimBg="0"/>
      <p:bldP spid="35867" grpId="0" autoUpdateAnimBg="0"/>
      <p:bldP spid="35869" grpId="0" autoUpdateAnimBg="0"/>
      <p:bldP spid="35877" grpId="0" autoUpdateAnimBg="0"/>
      <p:bldP spid="35880" grpId="0" animBg="1"/>
      <p:bldP spid="2" grpId="0" autoUpdateAnimBg="0"/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91309" y="1162050"/>
            <a:ext cx="2971800" cy="533400"/>
          </a:xfrm>
        </p:spPr>
        <p:txBody>
          <a:bodyPr/>
          <a:lstStyle/>
          <a:p>
            <a:pPr marL="812800" indent="-812800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Fermat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引理：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8763" y="361950"/>
            <a:ext cx="4343400" cy="6858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一、</a:t>
            </a:r>
            <a:r>
              <a:rPr lang="en-US" altLang="zh-CN" sz="32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96256" name="Object 0"/>
          <p:cNvGraphicFramePr>
            <a:graphicFrameLocks noChangeAspect="1"/>
          </p:cNvGraphicFramePr>
          <p:nvPr/>
        </p:nvGraphicFramePr>
        <p:xfrm>
          <a:off x="2484438" y="1903413"/>
          <a:ext cx="2520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76204" imgH="190463" progId="Equation.3">
                  <p:embed/>
                </p:oleObj>
              </mc:Choice>
              <mc:Fallback>
                <p:oleObj name="公式" r:id="rId3" imgW="1076204" imgH="190463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903413"/>
                        <a:ext cx="25209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982663" y="24511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 </a:t>
            </a:r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3602038" y="2506663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43059" imgH="399939" progId="Equation.3">
                  <p:embed/>
                </p:oleObj>
              </mc:Choice>
              <mc:Fallback>
                <p:oleObj name="Equation" r:id="rId5" imgW="943059" imgH="39993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506663"/>
                        <a:ext cx="99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560888" y="24526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</a:t>
            </a: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439863" y="2492375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399939" progId="Equation.3">
                  <p:embed/>
                </p:oleObj>
              </mc:Choice>
              <mc:Fallback>
                <p:oleObj name="Equation" r:id="rId7" imgW="2057400" imgH="39993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92375"/>
                        <a:ext cx="210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760538" y="2943225"/>
          <a:ext cx="936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90404" imgH="171450" progId="Equation.3">
                  <p:embed/>
                </p:oleObj>
              </mc:Choice>
              <mc:Fallback>
                <p:oleObj name="公式" r:id="rId9" imgW="390404" imgH="171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943225"/>
                        <a:ext cx="9366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AutoShape 13"/>
          <p:cNvSpPr>
            <a:spLocks noChangeArrowheads="1"/>
          </p:cNvSpPr>
          <p:nvPr/>
        </p:nvSpPr>
        <p:spPr bwMode="auto">
          <a:xfrm>
            <a:off x="5859463" y="2298700"/>
            <a:ext cx="719137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6578600" y="2163763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86012" imgH="399939" progId="Equation.3">
                  <p:embed/>
                </p:oleObj>
              </mc:Choice>
              <mc:Fallback>
                <p:oleObj name="Equation" r:id="rId11" imgW="1486012" imgH="3999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163763"/>
                        <a:ext cx="153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AutoShape 15"/>
          <p:cNvSpPr>
            <a:spLocks/>
          </p:cNvSpPr>
          <p:nvPr/>
        </p:nvSpPr>
        <p:spPr bwMode="auto">
          <a:xfrm>
            <a:off x="5478463" y="1917700"/>
            <a:ext cx="179387" cy="1052513"/>
          </a:xfrm>
          <a:prstGeom prst="rightBrace">
            <a:avLst>
              <a:gd name="adj1" fmla="val 435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374650" y="3387725"/>
            <a:ext cx="110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423988" y="3441700"/>
          <a:ext cx="5659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619880" imgH="399939" progId="Equation.3">
                  <p:embed/>
                </p:oleObj>
              </mc:Choice>
              <mc:Fallback>
                <p:oleObj name="Equation" r:id="rId13" imgW="5619880" imgH="3999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441700"/>
                        <a:ext cx="56594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50825" y="4114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36600" y="4189413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43059" imgH="399939" progId="Equation.3">
                  <p:embed/>
                </p:oleObj>
              </mc:Choice>
              <mc:Fallback>
                <p:oleObj name="Equation" r:id="rId15" imgW="943059" imgH="3999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189413"/>
                        <a:ext cx="99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752600" y="4013200"/>
          <a:ext cx="387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29106" imgH="819224" progId="Equation.3">
                  <p:embed/>
                </p:oleObj>
              </mc:Choice>
              <mc:Fallback>
                <p:oleObj name="Equation" r:id="rId17" imgW="3829106" imgH="819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13200"/>
                        <a:ext cx="3873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760538" y="56515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351" imgH="95398" progId="Equation.3">
                  <p:embed/>
                </p:oleObj>
              </mc:Choice>
              <mc:Fallback>
                <p:oleObj name="Equation" r:id="rId19" imgW="190351" imgH="9539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651500"/>
                        <a:ext cx="241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AutoShape 22"/>
          <p:cNvSpPr>
            <a:spLocks/>
          </p:cNvSpPr>
          <p:nvPr/>
        </p:nvSpPr>
        <p:spPr bwMode="auto">
          <a:xfrm>
            <a:off x="2076450" y="5181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089400" y="50546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43217" imgH="457311" progId="Equation.3">
                  <p:embed/>
                </p:oleObj>
              </mc:Choice>
              <mc:Fallback>
                <p:oleObj name="Equation" r:id="rId21" imgW="1543217" imgH="4573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054600"/>
                        <a:ext cx="158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305050" y="5118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81196" imgH="399939" progId="Equation.3">
                  <p:embed/>
                </p:oleObj>
              </mc:Choice>
              <mc:Fallback>
                <p:oleObj name="Equation" r:id="rId23" imgW="981196" imgH="3999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118100"/>
                        <a:ext cx="102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4089400" y="5740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43217" imgH="457311" progId="Equation.3">
                  <p:embed/>
                </p:oleObj>
              </mc:Choice>
              <mc:Fallback>
                <p:oleObj name="Equation" r:id="rId25" imgW="1543217" imgH="45731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740400"/>
                        <a:ext cx="158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257425" y="5791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81196" imgH="399939" progId="Equation.3">
                  <p:embed/>
                </p:oleObj>
              </mc:Choice>
              <mc:Fallback>
                <p:oleObj name="Equation" r:id="rId27" imgW="981196" imgH="39993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791200"/>
                        <a:ext cx="1028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AutoShape 27"/>
          <p:cNvSpPr>
            <a:spLocks noChangeArrowheads="1"/>
          </p:cNvSpPr>
          <p:nvPr/>
        </p:nvSpPr>
        <p:spPr bwMode="auto">
          <a:xfrm>
            <a:off x="5791200" y="5575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3409950" y="5194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47610" imgH="266848" progId="Equation.3">
                  <p:embed/>
                </p:oleObj>
              </mc:Choice>
              <mc:Fallback>
                <p:oleObj name="Equation" r:id="rId29" imgW="447610" imgH="266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51943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3333750" y="5854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47610" imgH="266848" progId="Equation.3">
                  <p:embed/>
                </p:oleObj>
              </mc:Choice>
              <mc:Fallback>
                <p:oleObj name="Equation" r:id="rId31" imgW="447610" imgH="2668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85470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6750050" y="5422900"/>
          <a:ext cx="153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486012" imgH="399939" progId="Equation.3">
                  <p:embed/>
                </p:oleObj>
              </mc:Choice>
              <mc:Fallback>
                <p:oleObj name="Equation" r:id="rId33" imgW="1486012" imgH="39993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5422900"/>
                        <a:ext cx="153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469709" y="357187"/>
            <a:ext cx="1860550" cy="1609725"/>
            <a:chOff x="4108" y="522"/>
            <a:chExt cx="1172" cy="1014"/>
          </a:xfrm>
        </p:grpSpPr>
        <p:sp>
          <p:nvSpPr>
            <p:cNvPr id="5159" name="Line 32"/>
            <p:cNvSpPr>
              <a:spLocks noChangeShapeType="1"/>
            </p:cNvSpPr>
            <p:nvPr/>
          </p:nvSpPr>
          <p:spPr bwMode="auto">
            <a:xfrm flipV="1">
              <a:off x="4333" y="1256"/>
              <a:ext cx="8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3"/>
            <p:cNvSpPr>
              <a:spLocks noChangeShapeType="1"/>
            </p:cNvSpPr>
            <p:nvPr/>
          </p:nvSpPr>
          <p:spPr bwMode="auto">
            <a:xfrm flipH="1" flipV="1">
              <a:off x="4324" y="57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1" name="Object 18"/>
            <p:cNvGraphicFramePr>
              <a:graphicFrameLocks noChangeAspect="1"/>
            </p:cNvGraphicFramePr>
            <p:nvPr/>
          </p:nvGraphicFramePr>
          <p:xfrm>
            <a:off x="5092" y="1279"/>
            <a:ext cx="18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76274" imgH="95398" progId="Equation.3">
                    <p:embed/>
                  </p:oleObj>
                </mc:Choice>
                <mc:Fallback>
                  <p:oleObj name="公式" r:id="rId35" imgW="76274" imgH="9539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1279"/>
                          <a:ext cx="18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19"/>
            <p:cNvGraphicFramePr>
              <a:graphicFrameLocks noChangeAspect="1"/>
            </p:cNvGraphicFramePr>
            <p:nvPr/>
          </p:nvGraphicFramePr>
          <p:xfrm>
            <a:off x="4108" y="522"/>
            <a:ext cx="2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7" imgW="95343" imgH="114411" progId="Equation.3">
                    <p:embed/>
                  </p:oleObj>
                </mc:Choice>
                <mc:Fallback>
                  <p:oleObj name="公式" r:id="rId37" imgW="95343" imgH="11441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522"/>
                          <a:ext cx="216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20"/>
            <p:cNvGraphicFramePr>
              <a:graphicFrameLocks noChangeAspect="1"/>
            </p:cNvGraphicFramePr>
            <p:nvPr/>
          </p:nvGraphicFramePr>
          <p:xfrm>
            <a:off x="4228" y="1279"/>
            <a:ext cx="18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76274" imgH="95398" progId="Equation.3">
                    <p:embed/>
                  </p:oleObj>
                </mc:Choice>
                <mc:Fallback>
                  <p:oleObj name="公式" r:id="rId39" imgW="76274" imgH="9539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1279"/>
                          <a:ext cx="18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Line 37"/>
            <p:cNvSpPr>
              <a:spLocks noChangeShapeType="1"/>
            </p:cNvSpPr>
            <p:nvPr/>
          </p:nvSpPr>
          <p:spPr bwMode="auto">
            <a:xfrm>
              <a:off x="4701" y="7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65" name="Object 21"/>
            <p:cNvGraphicFramePr>
              <a:graphicFrameLocks noChangeAspect="1"/>
            </p:cNvGraphicFramePr>
            <p:nvPr/>
          </p:nvGraphicFramePr>
          <p:xfrm>
            <a:off x="4612" y="1189"/>
            <a:ext cx="26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33480" imgH="181123" progId="Equation.3">
                    <p:embed/>
                  </p:oleObj>
                </mc:Choice>
                <mc:Fallback>
                  <p:oleObj name="Equation" r:id="rId41" imgW="133480" imgH="18112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189"/>
                          <a:ext cx="265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Freeform 39"/>
            <p:cNvSpPr>
              <a:spLocks/>
            </p:cNvSpPr>
            <p:nvPr/>
          </p:nvSpPr>
          <p:spPr bwMode="auto">
            <a:xfrm>
              <a:off x="4516" y="728"/>
              <a:ext cx="576" cy="208"/>
            </a:xfrm>
            <a:custGeom>
              <a:avLst/>
              <a:gdLst>
                <a:gd name="T0" fmla="*/ 0 w 576"/>
                <a:gd name="T1" fmla="*/ 7 h 448"/>
                <a:gd name="T2" fmla="*/ 192 w 576"/>
                <a:gd name="T3" fmla="*/ 0 h 448"/>
                <a:gd name="T4" fmla="*/ 576 w 576"/>
                <a:gd name="T5" fmla="*/ 10 h 448"/>
                <a:gd name="T6" fmla="*/ 0 60000 65536"/>
                <a:gd name="T7" fmla="*/ 0 60000 65536"/>
                <a:gd name="T8" fmla="*/ 0 60000 65536"/>
                <a:gd name="T9" fmla="*/ 0 w 576"/>
                <a:gd name="T10" fmla="*/ 0 h 448"/>
                <a:gd name="T11" fmla="*/ 576 w 576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448">
                  <a:moveTo>
                    <a:pt x="0" y="352"/>
                  </a:moveTo>
                  <a:cubicBezTo>
                    <a:pt x="48" y="176"/>
                    <a:pt x="96" y="0"/>
                    <a:pt x="192" y="16"/>
                  </a:cubicBezTo>
                  <a:cubicBezTo>
                    <a:pt x="288" y="32"/>
                    <a:pt x="432" y="240"/>
                    <a:pt x="576" y="448"/>
                  </a:cubicBezTo>
                </a:path>
              </a:pathLst>
            </a:cu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52" name="Line 40"/>
          <p:cNvSpPr>
            <a:spLocks noChangeShapeType="1"/>
          </p:cNvSpPr>
          <p:nvPr/>
        </p:nvSpPr>
        <p:spPr bwMode="auto">
          <a:xfrm>
            <a:off x="6109472" y="693737"/>
            <a:ext cx="719137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1109663" y="19367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276257" imgH="361913" progId="Equation.3">
                  <p:embed/>
                </p:oleObj>
              </mc:Choice>
              <mc:Fallback>
                <p:oleObj name="Equation" r:id="rId43" imgW="1276257" imgH="3619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93675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7848600" y="5805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 autoUpdateAnimBg="0"/>
      <p:bldP spid="90119" grpId="0" autoUpdateAnimBg="0"/>
      <p:bldP spid="90122" grpId="0" build="p" autoUpdateAnimBg="0" advAuto="0"/>
      <p:bldP spid="90125" grpId="0" animBg="1"/>
      <p:bldP spid="90127" grpId="0" animBg="1"/>
      <p:bldP spid="90128" grpId="0" autoUpdateAnimBg="0"/>
      <p:bldP spid="90130" grpId="0" autoUpdateAnimBg="0"/>
      <p:bldP spid="90134" grpId="0" animBg="1"/>
      <p:bldP spid="90139" grpId="0" animBg="1"/>
      <p:bldP spid="90152" grpId="0" animBg="1"/>
      <p:bldP spid="90169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224" y="334962"/>
            <a:ext cx="36576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定理：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36563" y="990600"/>
          <a:ext cx="13160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6257" imgH="361913" progId="Equation.3">
                  <p:embed/>
                </p:oleObj>
              </mc:Choice>
              <mc:Fallback>
                <p:oleObj name="Equation" r:id="rId3" imgW="1276257" imgH="3619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990600"/>
                        <a:ext cx="13160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52600" y="914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38200" y="1497013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38200" y="21478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38200" y="2743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(3)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=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f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791200" y="34290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" imgH="342900" progId="Equation.3">
                  <p:embed/>
                </p:oleObj>
              </mc:Choice>
              <mc:Fallback>
                <p:oleObj name="Equation" r:id="rId5" imgW="3429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429000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169025" y="33178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705600" y="339090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00036" imgH="371586" progId="Equation.3">
                  <p:embed/>
                </p:oleObj>
              </mc:Choice>
              <mc:Fallback>
                <p:oleObj name="Equation" r:id="rId7" imgW="1400036" imgH="37158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90900"/>
                        <a:ext cx="144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838056" y="170155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76056" y="787152"/>
            <a:ext cx="2836863" cy="2162175"/>
            <a:chOff x="3685" y="366"/>
            <a:chExt cx="1787" cy="1362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3685" y="366"/>
              <a:ext cx="1787" cy="1362"/>
              <a:chOff x="3685" y="366"/>
              <a:chExt cx="1787" cy="1362"/>
            </a:xfrm>
          </p:grpSpPr>
          <p:sp>
            <p:nvSpPr>
              <p:cNvPr id="6182" name="Line 13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Line 14"/>
              <p:cNvSpPr>
                <a:spLocks noChangeShapeType="1"/>
              </p:cNvSpPr>
              <p:nvPr/>
            </p:nvSpPr>
            <p:spPr bwMode="auto">
              <a:xfrm flipV="1">
                <a:off x="3936" y="43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84" name="Object 15"/>
              <p:cNvGraphicFramePr>
                <a:graphicFrameLocks noChangeAspect="1"/>
              </p:cNvGraphicFramePr>
              <p:nvPr/>
            </p:nvGraphicFramePr>
            <p:xfrm>
              <a:off x="5278" y="1463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76274" imgH="95398" progId="Equation.3">
                      <p:embed/>
                    </p:oleObj>
                  </mc:Choice>
                  <mc:Fallback>
                    <p:oleObj name="公式" r:id="rId9" imgW="76274" imgH="95398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" y="1463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5" name="Object 16"/>
              <p:cNvGraphicFramePr>
                <a:graphicFrameLocks noChangeAspect="1"/>
              </p:cNvGraphicFramePr>
              <p:nvPr/>
            </p:nvGraphicFramePr>
            <p:xfrm>
              <a:off x="3685" y="366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95343" imgH="114411" progId="Equation.3">
                      <p:embed/>
                    </p:oleObj>
                  </mc:Choice>
                  <mc:Fallback>
                    <p:oleObj name="公式" r:id="rId11" imgW="95343" imgH="114411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5" y="366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6" name="Object 17"/>
              <p:cNvGraphicFramePr>
                <a:graphicFrameLocks noChangeAspect="1"/>
              </p:cNvGraphicFramePr>
              <p:nvPr/>
            </p:nvGraphicFramePr>
            <p:xfrm>
              <a:off x="3742" y="1296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76274" imgH="95398" progId="Equation.3">
                      <p:embed/>
                    </p:oleObj>
                  </mc:Choice>
                  <mc:Fallback>
                    <p:oleObj name="公式" r:id="rId13" imgW="76274" imgH="95398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296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7" name="Freeform 19"/>
              <p:cNvSpPr>
                <a:spLocks/>
              </p:cNvSpPr>
              <p:nvPr/>
            </p:nvSpPr>
            <p:spPr bwMode="auto">
              <a:xfrm>
                <a:off x="4176" y="488"/>
                <a:ext cx="912" cy="800"/>
              </a:xfrm>
              <a:custGeom>
                <a:avLst/>
                <a:gdLst>
                  <a:gd name="T0" fmla="*/ 0 w 912"/>
                  <a:gd name="T1" fmla="*/ 472 h 800"/>
                  <a:gd name="T2" fmla="*/ 96 w 912"/>
                  <a:gd name="T3" fmla="*/ 184 h 800"/>
                  <a:gd name="T4" fmla="*/ 192 w 912"/>
                  <a:gd name="T5" fmla="*/ 88 h 800"/>
                  <a:gd name="T6" fmla="*/ 528 w 912"/>
                  <a:gd name="T7" fmla="*/ 712 h 800"/>
                  <a:gd name="T8" fmla="*/ 720 w 912"/>
                  <a:gd name="T9" fmla="*/ 616 h 800"/>
                  <a:gd name="T10" fmla="*/ 912 w 912"/>
                  <a:gd name="T11" fmla="*/ 472 h 8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12"/>
                  <a:gd name="T19" fmla="*/ 0 h 800"/>
                  <a:gd name="T20" fmla="*/ 912 w 912"/>
                  <a:gd name="T21" fmla="*/ 800 h 8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12" h="800">
                    <a:moveTo>
                      <a:pt x="0" y="472"/>
                    </a:moveTo>
                    <a:cubicBezTo>
                      <a:pt x="32" y="360"/>
                      <a:pt x="64" y="248"/>
                      <a:pt x="96" y="184"/>
                    </a:cubicBezTo>
                    <a:cubicBezTo>
                      <a:pt x="128" y="120"/>
                      <a:pt x="120" y="0"/>
                      <a:pt x="192" y="88"/>
                    </a:cubicBezTo>
                    <a:cubicBezTo>
                      <a:pt x="264" y="176"/>
                      <a:pt x="440" y="624"/>
                      <a:pt x="528" y="712"/>
                    </a:cubicBezTo>
                    <a:cubicBezTo>
                      <a:pt x="616" y="800"/>
                      <a:pt x="656" y="656"/>
                      <a:pt x="720" y="616"/>
                    </a:cubicBezTo>
                    <a:cubicBezTo>
                      <a:pt x="784" y="576"/>
                      <a:pt x="880" y="496"/>
                      <a:pt x="912" y="472"/>
                    </a:cubicBezTo>
                  </a:path>
                </a:pathLst>
              </a:custGeom>
              <a:noFill/>
              <a:ln w="19050" cmpd="sng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Line 20"/>
              <p:cNvSpPr>
                <a:spLocks noChangeShapeType="1"/>
              </p:cNvSpPr>
              <p:nvPr/>
            </p:nvSpPr>
            <p:spPr bwMode="auto">
              <a:xfrm>
                <a:off x="4176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21"/>
              <p:cNvSpPr>
                <a:spLocks noChangeShapeType="1"/>
              </p:cNvSpPr>
              <p:nvPr/>
            </p:nvSpPr>
            <p:spPr bwMode="auto">
              <a:xfrm>
                <a:off x="5088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90" name="Object 22"/>
              <p:cNvGraphicFramePr>
                <a:graphicFrameLocks noChangeAspect="1"/>
              </p:cNvGraphicFramePr>
              <p:nvPr/>
            </p:nvGraphicFramePr>
            <p:xfrm>
              <a:off x="4080" y="1463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76274" imgH="95398" progId="Equation.3">
                      <p:embed/>
                    </p:oleObj>
                  </mc:Choice>
                  <mc:Fallback>
                    <p:oleObj name="公式" r:id="rId15" imgW="76274" imgH="95398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63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23"/>
              <p:cNvGraphicFramePr>
                <a:graphicFrameLocks noChangeAspect="1"/>
              </p:cNvGraphicFramePr>
              <p:nvPr/>
            </p:nvGraphicFramePr>
            <p:xfrm>
              <a:off x="4992" y="1454"/>
              <a:ext cx="19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76274" imgH="133424" progId="Equation.3">
                      <p:embed/>
                    </p:oleObj>
                  </mc:Choice>
                  <mc:Fallback>
                    <p:oleObj name="公式" r:id="rId17" imgW="76274" imgH="133424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454"/>
                            <a:ext cx="194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81" name="Object 24"/>
            <p:cNvGraphicFramePr>
              <a:graphicFrameLocks noChangeAspect="1"/>
            </p:cNvGraphicFramePr>
            <p:nvPr/>
          </p:nvGraphicFramePr>
          <p:xfrm>
            <a:off x="4475" y="384"/>
            <a:ext cx="90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533251" imgH="152437" progId="Equation.3">
                    <p:embed/>
                  </p:oleObj>
                </mc:Choice>
                <mc:Fallback>
                  <p:oleObj name="公式" r:id="rId19" imgW="533251" imgH="15243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384"/>
                          <a:ext cx="901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34320"/>
              </p:ext>
            </p:extLst>
          </p:nvPr>
        </p:nvGraphicFramePr>
        <p:xfrm>
          <a:off x="5987281" y="2500065"/>
          <a:ext cx="3079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76274" imgH="152437" progId="Equation.3">
                  <p:embed/>
                </p:oleObj>
              </mc:Choice>
              <mc:Fallback>
                <p:oleObj name="公式" r:id="rId21" imgW="76274" imgH="15243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281" y="2500065"/>
                        <a:ext cx="30797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523856" y="2141290"/>
            <a:ext cx="457200" cy="322262"/>
            <a:chOff x="4608" y="1237"/>
            <a:chExt cx="288" cy="203"/>
          </a:xfrm>
        </p:grpSpPr>
        <p:sp>
          <p:nvSpPr>
            <p:cNvPr id="6178" name="Line 28"/>
            <p:cNvSpPr>
              <a:spLocks noChangeShapeType="1"/>
            </p:cNvSpPr>
            <p:nvPr/>
          </p:nvSpPr>
          <p:spPr bwMode="auto">
            <a:xfrm>
              <a:off x="4752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9"/>
            <p:cNvSpPr>
              <a:spLocks noChangeShapeType="1"/>
            </p:cNvSpPr>
            <p:nvPr/>
          </p:nvSpPr>
          <p:spPr bwMode="auto">
            <a:xfrm>
              <a:off x="4608" y="12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855518" y="1050678"/>
            <a:ext cx="457200" cy="1444625"/>
            <a:chOff x="4176" y="539"/>
            <a:chExt cx="288" cy="910"/>
          </a:xfrm>
        </p:grpSpPr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4329" y="576"/>
              <a:ext cx="0" cy="8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4176" y="53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533400" y="4016376"/>
            <a:ext cx="817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上取得最大值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152400" y="4604168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和最小值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.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533400" y="51958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2692400" y="5265738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200512" imgH="361913" progId="Equation.3">
                  <p:embed/>
                </p:oleObj>
              </mc:Choice>
              <mc:Fallback>
                <p:oleObj name="Equation" r:id="rId23" imgW="3200512" imgH="3619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265738"/>
                        <a:ext cx="325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555625" y="58356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1585913" y="5894388"/>
          <a:ext cx="33464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33657" imgH="371586" progId="Equation.3">
                  <p:embed/>
                </p:oleObj>
              </mc:Choice>
              <mc:Fallback>
                <p:oleObj name="Equation" r:id="rId25" imgW="3333657" imgH="37158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5894388"/>
                        <a:ext cx="33464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685800" y="3321050"/>
            <a:ext cx="5257800" cy="519113"/>
            <a:chOff x="432" y="2092"/>
            <a:chExt cx="3312" cy="327"/>
          </a:xfrm>
        </p:grpSpPr>
        <p:sp>
          <p:nvSpPr>
            <p:cNvPr id="6174" name="Text Box 9"/>
            <p:cNvSpPr txBox="1">
              <a:spLocks noChangeArrowheads="1"/>
            </p:cNvSpPr>
            <p:nvPr/>
          </p:nvSpPr>
          <p:spPr bwMode="auto">
            <a:xfrm>
              <a:off x="1008" y="2092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在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a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, </a:t>
              </a:r>
              <a:r>
                <a:rPr kumimoji="1" lang="en-US" altLang="zh-CN" sz="2800" i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 ) </a:t>
              </a:r>
              <a:r>
                <a: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内至少存在一点</a:t>
              </a:r>
            </a:p>
          </p:txBody>
        </p:sp>
        <p:sp>
          <p:nvSpPr>
            <p:cNvPr id="6175" name="AutoShape 71"/>
            <p:cNvSpPr>
              <a:spLocks noChangeArrowheads="1"/>
            </p:cNvSpPr>
            <p:nvPr/>
          </p:nvSpPr>
          <p:spPr bwMode="auto">
            <a:xfrm>
              <a:off x="432" y="2208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 advAuto="0"/>
      <p:bldP spid="8198" grpId="0" autoUpdateAnimBg="0"/>
      <p:bldP spid="8199" grpId="0" autoUpdateAnimBg="0"/>
      <p:bldP spid="8200" grpId="0" autoUpdateAnimBg="0"/>
      <p:bldP spid="8203" grpId="0" autoUpdateAnimBg="0"/>
      <p:bldP spid="8210" grpId="0" animBg="1"/>
      <p:bldP spid="8227" grpId="0" autoUpdateAnimBg="0"/>
      <p:bldP spid="8232" grpId="0" autoUpdateAnimBg="0"/>
      <p:bldP spid="8233" grpId="0" autoUpdateAnimBg="0"/>
      <p:bldP spid="82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304800"/>
            <a:ext cx="8001000" cy="609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中至少有一个与端点值不等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304800" y="8524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不妨设 </a:t>
            </a:r>
            <a:endParaRPr kumimoji="1" lang="zh-CN" altLang="en-US" sz="2800" i="1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72730" name="Object 26"/>
          <p:cNvGraphicFramePr>
            <a:graphicFrameLocks noChangeAspect="1"/>
          </p:cNvGraphicFramePr>
          <p:nvPr/>
        </p:nvGraphicFramePr>
        <p:xfrm>
          <a:off x="1585913" y="960438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088" imgH="361913" progId="Equation.3">
                  <p:embed/>
                </p:oleObj>
              </mc:Choice>
              <mc:Fallback>
                <p:oleObj name="Equation" r:id="rId2" imgW="1600088" imgH="3619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960438"/>
                        <a:ext cx="165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3200400" y="8524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则至少存在一点</a:t>
            </a:r>
          </a:p>
        </p:txBody>
      </p:sp>
      <p:graphicFrame>
        <p:nvGraphicFramePr>
          <p:cNvPr id="72732" name="Object 28"/>
          <p:cNvGraphicFramePr>
            <a:graphicFrameLocks noChangeAspect="1"/>
          </p:cNvGraphicFramePr>
          <p:nvPr/>
        </p:nvGraphicFramePr>
        <p:xfrm>
          <a:off x="5867400" y="9652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0036" imgH="361913" progId="Equation.3">
                  <p:embed/>
                </p:oleObj>
              </mc:Choice>
              <mc:Fallback>
                <p:oleObj name="Equation" r:id="rId4" imgW="1400036" imgH="3619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65200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302500" y="8588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72734" name="Object 30"/>
          <p:cNvGraphicFramePr>
            <a:graphicFrameLocks noChangeAspect="1"/>
          </p:cNvGraphicFramePr>
          <p:nvPr/>
        </p:nvGraphicFramePr>
        <p:xfrm>
          <a:off x="406400" y="153352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149" imgH="361913" progId="Equation.3">
                  <p:embed/>
                </p:oleObj>
              </mc:Choice>
              <mc:Fallback>
                <p:oleObj name="Equation" r:id="rId6" imgW="1524149" imgH="3619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533525"/>
                        <a:ext cx="157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6"/>
          <p:cNvGraphicFramePr>
            <a:graphicFrameLocks noChangeAspect="1"/>
          </p:cNvGraphicFramePr>
          <p:nvPr/>
        </p:nvGraphicFramePr>
        <p:xfrm>
          <a:off x="4905375" y="1500188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737" imgH="371586" progId="Equation.3">
                  <p:embed/>
                </p:oleObj>
              </mc:Choice>
              <mc:Fallback>
                <p:oleObj name="Equation" r:id="rId8" imgW="1409737" imgH="37158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500188"/>
                        <a:ext cx="146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685800" y="2057400"/>
            <a:ext cx="1022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685800" y="2590800"/>
            <a:ext cx="7576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1)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定理条件不全具备时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结论不一定成立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例如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72758" name="Object 54"/>
          <p:cNvGraphicFramePr>
            <a:graphicFrameLocks noChangeAspect="1"/>
          </p:cNvGraphicFramePr>
          <p:nvPr/>
        </p:nvGraphicFramePr>
        <p:xfrm>
          <a:off x="1485900" y="3459163"/>
          <a:ext cx="316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4536" imgH="952648" progId="Equation.3">
                  <p:embed/>
                </p:oleObj>
              </mc:Choice>
              <mc:Fallback>
                <p:oleObj name="Equation" r:id="rId10" imgW="3114536" imgH="95264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459163"/>
                        <a:ext cx="3162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148263" y="3284538"/>
            <a:ext cx="1795462" cy="1374775"/>
            <a:chOff x="469" y="2670"/>
            <a:chExt cx="1213" cy="930"/>
          </a:xfrm>
        </p:grpSpPr>
        <p:sp>
          <p:nvSpPr>
            <p:cNvPr id="7214" name="Line 56"/>
            <p:cNvSpPr>
              <a:spLocks noChangeShapeType="1"/>
            </p:cNvSpPr>
            <p:nvPr/>
          </p:nvSpPr>
          <p:spPr bwMode="auto">
            <a:xfrm flipV="1">
              <a:off x="720" y="2880"/>
              <a:ext cx="480" cy="48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469" y="2670"/>
              <a:ext cx="1213" cy="930"/>
              <a:chOff x="469" y="2670"/>
              <a:chExt cx="1213" cy="930"/>
            </a:xfrm>
          </p:grpSpPr>
          <p:sp>
            <p:nvSpPr>
              <p:cNvPr id="7217" name="Line 58"/>
              <p:cNvSpPr>
                <a:spLocks noChangeShapeType="1"/>
              </p:cNvSpPr>
              <p:nvPr/>
            </p:nvSpPr>
            <p:spPr bwMode="auto">
              <a:xfrm>
                <a:off x="720" y="336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Line 59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Line 60"/>
              <p:cNvSpPr>
                <a:spLocks noChangeShapeType="1"/>
              </p:cNvSpPr>
              <p:nvPr/>
            </p:nvSpPr>
            <p:spPr bwMode="auto">
              <a:xfrm>
                <a:off x="1222" y="28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20" name="Object 61"/>
              <p:cNvGraphicFramePr>
                <a:graphicFrameLocks noChangeAspect="1"/>
              </p:cNvGraphicFramePr>
              <p:nvPr/>
            </p:nvGraphicFramePr>
            <p:xfrm>
              <a:off x="1488" y="3384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74" imgH="95398" progId="Equation.3">
                      <p:embed/>
                    </p:oleObj>
                  </mc:Choice>
                  <mc:Fallback>
                    <p:oleObj name="Equation" r:id="rId12" imgW="76274" imgH="95398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3384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1" name="Object 62"/>
              <p:cNvGraphicFramePr>
                <a:graphicFrameLocks noChangeAspect="1"/>
              </p:cNvGraphicFramePr>
              <p:nvPr/>
            </p:nvGraphicFramePr>
            <p:xfrm>
              <a:off x="1185" y="3375"/>
              <a:ext cx="11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8137" imgH="114411" progId="Equation.3">
                      <p:embed/>
                    </p:oleObj>
                  </mc:Choice>
                  <mc:Fallback>
                    <p:oleObj name="Equation" r:id="rId14" imgW="38137" imgH="114411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5" y="3375"/>
                            <a:ext cx="111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2" name="Object 63"/>
              <p:cNvGraphicFramePr>
                <a:graphicFrameLocks noChangeAspect="1"/>
              </p:cNvGraphicFramePr>
              <p:nvPr/>
            </p:nvGraphicFramePr>
            <p:xfrm>
              <a:off x="469" y="2670"/>
              <a:ext cx="21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95343" imgH="114411" progId="Equation.3">
                      <p:embed/>
                    </p:oleObj>
                  </mc:Choice>
                  <mc:Fallback>
                    <p:oleObj name="Equation" r:id="rId16" imgW="95343" imgH="11441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" y="2670"/>
                            <a:ext cx="216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3" name="Object 64"/>
              <p:cNvGraphicFramePr>
                <a:graphicFrameLocks noChangeAspect="1"/>
              </p:cNvGraphicFramePr>
              <p:nvPr/>
            </p:nvGraphicFramePr>
            <p:xfrm>
              <a:off x="576" y="3360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6274" imgH="95398" progId="Equation.3">
                      <p:embed/>
                    </p:oleObj>
                  </mc:Choice>
                  <mc:Fallback>
                    <p:oleObj name="Equation" r:id="rId18" imgW="76274" imgH="95398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360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4" name="Oval 65"/>
              <p:cNvSpPr>
                <a:spLocks noChangeArrowheads="1"/>
              </p:cNvSpPr>
              <p:nvPr/>
            </p:nvSpPr>
            <p:spPr bwMode="auto">
              <a:xfrm>
                <a:off x="1208" y="3342"/>
                <a:ext cx="34" cy="3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kumimoji="1" lang="zh-CN" altLang="en-US" sz="2800">
                  <a:latin typeface="Times New Roman" pitchFamily="18" charset="0"/>
                  <a:ea typeface="华文楷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7216" name="Oval 66"/>
            <p:cNvSpPr>
              <a:spLocks noChangeArrowheads="1"/>
            </p:cNvSpPr>
            <p:nvPr/>
          </p:nvSpPr>
          <p:spPr bwMode="auto">
            <a:xfrm>
              <a:off x="1200" y="2846"/>
              <a:ext cx="34" cy="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72772" name="Text Box 68"/>
          <p:cNvSpPr txBox="1">
            <a:spLocks noChangeArrowheads="1"/>
          </p:cNvSpPr>
          <p:nvPr/>
        </p:nvSpPr>
        <p:spPr bwMode="auto">
          <a:xfrm>
            <a:off x="1981200" y="1447800"/>
            <a:ext cx="3086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Femart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引理得 </a:t>
            </a:r>
          </a:p>
        </p:txBody>
      </p:sp>
      <p:graphicFrame>
        <p:nvGraphicFramePr>
          <p:cNvPr id="72773" name="Object 69"/>
          <p:cNvGraphicFramePr>
            <a:graphicFrameLocks noChangeAspect="1"/>
          </p:cNvGraphicFramePr>
          <p:nvPr/>
        </p:nvGraphicFramePr>
        <p:xfrm>
          <a:off x="838200" y="4948238"/>
          <a:ext cx="140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62233" imgH="866923" progId="Equation.3">
                  <p:embed/>
                </p:oleObj>
              </mc:Choice>
              <mc:Fallback>
                <p:oleObj name="Equation" r:id="rId20" imgW="1362233" imgH="86692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48238"/>
                        <a:ext cx="1409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4" name="Object 70"/>
          <p:cNvGraphicFramePr>
            <a:graphicFrameLocks noChangeAspect="1"/>
          </p:cNvGraphicFramePr>
          <p:nvPr/>
        </p:nvGraphicFramePr>
        <p:xfrm>
          <a:off x="5257800" y="4953000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47821" imgH="800211" progId="Equation.3">
                  <p:embed/>
                </p:oleObj>
              </mc:Choice>
              <mc:Fallback>
                <p:oleObj name="Equation" r:id="rId22" imgW="1247821" imgH="800211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53000"/>
                        <a:ext cx="1295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411413" y="4797425"/>
            <a:ext cx="2354262" cy="1374775"/>
            <a:chOff x="2248" y="2652"/>
            <a:chExt cx="1592" cy="930"/>
          </a:xfrm>
        </p:grpSpPr>
        <p:sp>
          <p:nvSpPr>
            <p:cNvPr id="7203" name="Line 72"/>
            <p:cNvSpPr>
              <a:spLocks noChangeShapeType="1"/>
            </p:cNvSpPr>
            <p:nvPr/>
          </p:nvSpPr>
          <p:spPr bwMode="auto">
            <a:xfrm flipV="1">
              <a:off x="2248" y="3342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73"/>
            <p:cNvSpPr>
              <a:spLocks noChangeShapeType="1"/>
            </p:cNvSpPr>
            <p:nvPr/>
          </p:nvSpPr>
          <p:spPr bwMode="auto">
            <a:xfrm flipV="1">
              <a:off x="3022" y="271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74"/>
            <p:cNvSpPr>
              <a:spLocks noChangeShapeType="1"/>
            </p:cNvSpPr>
            <p:nvPr/>
          </p:nvSpPr>
          <p:spPr bwMode="auto">
            <a:xfrm flipV="1">
              <a:off x="3022" y="2856"/>
              <a:ext cx="480" cy="48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75"/>
            <p:cNvSpPr>
              <a:spLocks noChangeShapeType="1"/>
            </p:cNvSpPr>
            <p:nvPr/>
          </p:nvSpPr>
          <p:spPr bwMode="auto">
            <a:xfrm>
              <a:off x="3502" y="286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7" name="Object 76"/>
            <p:cNvGraphicFramePr>
              <a:graphicFrameLocks noChangeAspect="1"/>
            </p:cNvGraphicFramePr>
            <p:nvPr/>
          </p:nvGraphicFramePr>
          <p:xfrm>
            <a:off x="3646" y="3366"/>
            <a:ext cx="19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76274" imgH="95398" progId="Equation.3">
                    <p:embed/>
                  </p:oleObj>
                </mc:Choice>
                <mc:Fallback>
                  <p:oleObj name="公式" r:id="rId24" imgW="76274" imgH="95398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3366"/>
                          <a:ext cx="19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8" name="Object 77"/>
            <p:cNvGraphicFramePr>
              <a:graphicFrameLocks noChangeAspect="1"/>
            </p:cNvGraphicFramePr>
            <p:nvPr/>
          </p:nvGraphicFramePr>
          <p:xfrm>
            <a:off x="3454" y="3324"/>
            <a:ext cx="11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8137" imgH="114411" progId="Equation.3">
                    <p:embed/>
                  </p:oleObj>
                </mc:Choice>
                <mc:Fallback>
                  <p:oleObj name="公式" r:id="rId26" imgW="38137" imgH="11441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3324"/>
                          <a:ext cx="111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78"/>
            <p:cNvGraphicFramePr>
              <a:graphicFrameLocks noChangeAspect="1"/>
            </p:cNvGraphicFramePr>
            <p:nvPr/>
          </p:nvGraphicFramePr>
          <p:xfrm>
            <a:off x="2830" y="2652"/>
            <a:ext cx="21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95343" imgH="114411" progId="Equation.3">
                    <p:embed/>
                  </p:oleObj>
                </mc:Choice>
                <mc:Fallback>
                  <p:oleObj name="公式" r:id="rId28" imgW="95343" imgH="114411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2652"/>
                          <a:ext cx="21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79"/>
            <p:cNvGraphicFramePr>
              <a:graphicFrameLocks noChangeAspect="1"/>
            </p:cNvGraphicFramePr>
            <p:nvPr/>
          </p:nvGraphicFramePr>
          <p:xfrm>
            <a:off x="2924" y="3342"/>
            <a:ext cx="19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76274" imgH="95398" progId="Equation.3">
                    <p:embed/>
                  </p:oleObj>
                </mc:Choice>
                <mc:Fallback>
                  <p:oleObj name="公式" r:id="rId30" imgW="76274" imgH="95398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3342"/>
                          <a:ext cx="19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Line 80"/>
            <p:cNvSpPr>
              <a:spLocks noChangeShapeType="1"/>
            </p:cNvSpPr>
            <p:nvPr/>
          </p:nvSpPr>
          <p:spPr bwMode="auto">
            <a:xfrm rot="5400000" flipV="1">
              <a:off x="2542" y="2862"/>
              <a:ext cx="480" cy="48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81"/>
            <p:cNvSpPr>
              <a:spLocks noChangeShapeType="1"/>
            </p:cNvSpPr>
            <p:nvPr/>
          </p:nvSpPr>
          <p:spPr bwMode="auto">
            <a:xfrm>
              <a:off x="2542" y="28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13" name="Object 82"/>
            <p:cNvGraphicFramePr>
              <a:graphicFrameLocks noChangeAspect="1"/>
            </p:cNvGraphicFramePr>
            <p:nvPr/>
          </p:nvGraphicFramePr>
          <p:xfrm>
            <a:off x="2421" y="3324"/>
            <a:ext cx="2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52549" imgH="114411" progId="Equation.3">
                    <p:embed/>
                  </p:oleObj>
                </mc:Choice>
                <mc:Fallback>
                  <p:oleObj name="公式" r:id="rId32" imgW="152549" imgH="114411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3324"/>
                          <a:ext cx="257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6659563" y="4797425"/>
            <a:ext cx="1795462" cy="1374775"/>
            <a:chOff x="4163" y="2670"/>
            <a:chExt cx="1213" cy="930"/>
          </a:xfrm>
        </p:grpSpPr>
        <p:sp>
          <p:nvSpPr>
            <p:cNvPr id="7194" name="Line 84"/>
            <p:cNvSpPr>
              <a:spLocks noChangeShapeType="1"/>
            </p:cNvSpPr>
            <p:nvPr/>
          </p:nvSpPr>
          <p:spPr bwMode="auto">
            <a:xfrm flipV="1">
              <a:off x="4414" y="2880"/>
              <a:ext cx="480" cy="48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5"/>
            <p:cNvGrpSpPr>
              <a:grpSpLocks/>
            </p:cNvGrpSpPr>
            <p:nvPr/>
          </p:nvGrpSpPr>
          <p:grpSpPr bwMode="auto">
            <a:xfrm>
              <a:off x="4163" y="2670"/>
              <a:ext cx="1213" cy="930"/>
              <a:chOff x="4163" y="2670"/>
              <a:chExt cx="1213" cy="930"/>
            </a:xfrm>
          </p:grpSpPr>
          <p:sp>
            <p:nvSpPr>
              <p:cNvPr id="7196" name="Line 86"/>
              <p:cNvSpPr>
                <a:spLocks noChangeShapeType="1"/>
              </p:cNvSpPr>
              <p:nvPr/>
            </p:nvSpPr>
            <p:spPr bwMode="auto">
              <a:xfrm>
                <a:off x="4414" y="336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Line 87"/>
              <p:cNvSpPr>
                <a:spLocks noChangeShapeType="1"/>
              </p:cNvSpPr>
              <p:nvPr/>
            </p:nvSpPr>
            <p:spPr bwMode="auto">
              <a:xfrm flipV="1">
                <a:off x="4414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88"/>
              <p:cNvSpPr>
                <a:spLocks noChangeShapeType="1"/>
              </p:cNvSpPr>
              <p:nvPr/>
            </p:nvSpPr>
            <p:spPr bwMode="auto">
              <a:xfrm>
                <a:off x="4896" y="28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99" name="Object 89"/>
              <p:cNvGraphicFramePr>
                <a:graphicFrameLocks noChangeAspect="1"/>
              </p:cNvGraphicFramePr>
              <p:nvPr/>
            </p:nvGraphicFramePr>
            <p:xfrm>
              <a:off x="5182" y="3384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4" imgW="76274" imgH="95398" progId="Equation.3">
                      <p:embed/>
                    </p:oleObj>
                  </mc:Choice>
                  <mc:Fallback>
                    <p:oleObj name="公式" r:id="rId34" imgW="76274" imgH="95398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2" y="3384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0" name="Object 90"/>
              <p:cNvGraphicFramePr>
                <a:graphicFrameLocks noChangeAspect="1"/>
              </p:cNvGraphicFramePr>
              <p:nvPr/>
            </p:nvGraphicFramePr>
            <p:xfrm>
              <a:off x="4848" y="3342"/>
              <a:ext cx="11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38137" imgH="114411" progId="Equation.3">
                      <p:embed/>
                    </p:oleObj>
                  </mc:Choice>
                  <mc:Fallback>
                    <p:oleObj name="公式" r:id="rId36" imgW="38137" imgH="114411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342"/>
                            <a:ext cx="111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1" name="Object 91"/>
              <p:cNvGraphicFramePr>
                <a:graphicFrameLocks noChangeAspect="1"/>
              </p:cNvGraphicFramePr>
              <p:nvPr/>
            </p:nvGraphicFramePr>
            <p:xfrm>
              <a:off x="4163" y="2670"/>
              <a:ext cx="21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95343" imgH="114411" progId="Equation.3">
                      <p:embed/>
                    </p:oleObj>
                  </mc:Choice>
                  <mc:Fallback>
                    <p:oleObj name="公式" r:id="rId38" imgW="95343" imgH="114411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3" y="2670"/>
                            <a:ext cx="216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2" name="Object 92"/>
              <p:cNvGraphicFramePr>
                <a:graphicFrameLocks noChangeAspect="1"/>
              </p:cNvGraphicFramePr>
              <p:nvPr/>
            </p:nvGraphicFramePr>
            <p:xfrm>
              <a:off x="4270" y="3360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0" imgW="76274" imgH="95398" progId="Equation.3">
                      <p:embed/>
                    </p:oleObj>
                  </mc:Choice>
                  <mc:Fallback>
                    <p:oleObj name="公式" r:id="rId40" imgW="76274" imgH="95398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3360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autoUpdateAnimBg="0"/>
      <p:bldP spid="72731" grpId="0" autoUpdateAnimBg="0"/>
      <p:bldP spid="72733" grpId="0" autoUpdateAnimBg="0"/>
      <p:bldP spid="72753" grpId="0" build="p" autoUpdateAnimBg="0"/>
      <p:bldP spid="72754" grpId="0" build="p" autoUpdateAnimBg="0"/>
      <p:bldP spid="7277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8" name="Text Box 116"/>
          <p:cNvSpPr txBox="1">
            <a:spLocks noChangeArrowheads="1"/>
          </p:cNvSpPr>
          <p:nvPr/>
        </p:nvSpPr>
        <p:spPr bwMode="auto">
          <a:xfrm>
            <a:off x="6248400" y="29686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462757"/>
            <a:ext cx="3962400" cy="6096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2)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定理条件只是充分的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3659" name="Rectangle 107"/>
          <p:cNvSpPr>
            <a:spLocks noChangeArrowheads="1"/>
          </p:cNvSpPr>
          <p:nvPr/>
        </p:nvSpPr>
        <p:spPr bwMode="auto">
          <a:xfrm>
            <a:off x="685800" y="1255713"/>
            <a:ext cx="8229600" cy="2401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3661" name="Text Box 109"/>
          <p:cNvSpPr txBox="1">
            <a:spLocks noChangeArrowheads="1"/>
          </p:cNvSpPr>
          <p:nvPr/>
        </p:nvSpPr>
        <p:spPr bwMode="auto">
          <a:xfrm>
            <a:off x="4343400" y="457504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本定理可推广为</a:t>
            </a:r>
            <a:endParaRPr kumimoji="1" lang="zh-CN" altLang="en-US" sz="2800" i="1" dirty="0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3662" name="Object 110"/>
          <p:cNvGraphicFramePr>
            <a:graphicFrameLocks noChangeAspect="1"/>
          </p:cNvGraphicFramePr>
          <p:nvPr/>
        </p:nvGraphicFramePr>
        <p:xfrm>
          <a:off x="1041400" y="1574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6257" imgH="361913" progId="Equation.3">
                  <p:embed/>
                </p:oleObj>
              </mc:Choice>
              <mc:Fallback>
                <p:oleObj name="Equation" r:id="rId2" imgW="1276257" imgH="361913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5748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2286000" y="148431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3664" name="Object 112"/>
          <p:cNvGraphicFramePr>
            <a:graphicFrameLocks noChangeAspect="1"/>
          </p:cNvGraphicFramePr>
          <p:nvPr/>
        </p:nvGraphicFramePr>
        <p:xfrm>
          <a:off x="1960563" y="2159000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609748" progId="Equation.3">
                  <p:embed/>
                </p:oleObj>
              </mc:Choice>
              <mc:Fallback>
                <p:oleObj name="Equation" r:id="rId4" imgW="1714500" imgH="609748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159000"/>
                        <a:ext cx="1765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5" name="Object 113"/>
          <p:cNvGraphicFramePr>
            <a:graphicFrameLocks noChangeAspect="1"/>
          </p:cNvGraphicFramePr>
          <p:nvPr/>
        </p:nvGraphicFramePr>
        <p:xfrm>
          <a:off x="3810000" y="2159000"/>
          <a:ext cx="146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37" imgH="609748" progId="Equation.3">
                  <p:embed/>
                </p:oleObj>
              </mc:Choice>
              <mc:Fallback>
                <p:oleObj name="Equation" r:id="rId6" imgW="1409737" imgH="609748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59000"/>
                        <a:ext cx="14605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66" name="Text Box 114"/>
          <p:cNvSpPr txBox="1">
            <a:spLocks noChangeArrowheads="1"/>
          </p:cNvSpPr>
          <p:nvPr/>
        </p:nvSpPr>
        <p:spPr bwMode="auto">
          <a:xfrm>
            <a:off x="1812925" y="298291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</a:t>
            </a:r>
          </a:p>
        </p:txBody>
      </p:sp>
      <p:graphicFrame>
        <p:nvGraphicFramePr>
          <p:cNvPr id="23667" name="Object 115"/>
          <p:cNvGraphicFramePr>
            <a:graphicFrameLocks noChangeAspect="1"/>
          </p:cNvGraphicFramePr>
          <p:nvPr/>
        </p:nvGraphicFramePr>
        <p:xfrm>
          <a:off x="5943600" y="31115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626" imgH="342900" progId="Equation.3">
                  <p:embed/>
                </p:oleObj>
              </mc:Choice>
              <mc:Fallback>
                <p:oleObj name="Equation" r:id="rId8" imgW="266626" imgH="3429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11500"/>
                        <a:ext cx="317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69" name="Object 117"/>
          <p:cNvGraphicFramePr>
            <a:graphicFrameLocks noChangeAspect="1"/>
          </p:cNvGraphicFramePr>
          <p:nvPr/>
        </p:nvGraphicFramePr>
        <p:xfrm>
          <a:off x="6781800" y="3081338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0036" imgH="371586" progId="Equation.3">
                  <p:embed/>
                </p:oleObj>
              </mc:Choice>
              <mc:Fallback>
                <p:oleObj name="Equation" r:id="rId10" imgW="1400036" imgH="371586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81338"/>
                        <a:ext cx="1447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0" name="Text Box 118"/>
          <p:cNvSpPr txBox="1">
            <a:spLocks noChangeArrowheads="1"/>
          </p:cNvSpPr>
          <p:nvPr/>
        </p:nvSpPr>
        <p:spPr bwMode="auto">
          <a:xfrm>
            <a:off x="838200" y="44592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23675" name="Text Box 123"/>
          <p:cNvSpPr txBox="1">
            <a:spLocks noChangeArrowheads="1"/>
          </p:cNvSpPr>
          <p:nvPr/>
        </p:nvSpPr>
        <p:spPr bwMode="auto">
          <a:xfrm>
            <a:off x="609600" y="5711825"/>
            <a:ext cx="574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zh-CN" altLang="en-US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上满足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</p:txBody>
      </p:sp>
      <p:sp>
        <p:nvSpPr>
          <p:cNvPr id="23678" name="AutoShape 126"/>
          <p:cNvSpPr>
            <a:spLocks noChangeArrowheads="1"/>
          </p:cNvSpPr>
          <p:nvPr/>
        </p:nvSpPr>
        <p:spPr bwMode="auto">
          <a:xfrm>
            <a:off x="898525" y="31972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3671" name="Object 119"/>
          <p:cNvGraphicFramePr>
            <a:graphicFrameLocks noChangeAspect="1"/>
          </p:cNvGraphicFramePr>
          <p:nvPr/>
        </p:nvGraphicFramePr>
        <p:xfrm>
          <a:off x="2997200" y="45720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563" imgH="361913" progId="Equation.3">
                  <p:embed/>
                </p:oleObj>
              </mc:Choice>
              <mc:Fallback>
                <p:oleObj name="Equation" r:id="rId12" imgW="990563" imgH="361913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572000"/>
                        <a:ext cx="104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2" name="Object 120"/>
          <p:cNvGraphicFramePr>
            <a:graphicFrameLocks noChangeAspect="1"/>
          </p:cNvGraphicFramePr>
          <p:nvPr/>
        </p:nvGraphicFramePr>
        <p:xfrm>
          <a:off x="4343400" y="3892550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4659" imgH="457311" progId="Equation.3">
                  <p:embed/>
                </p:oleObj>
              </mc:Choice>
              <mc:Fallback>
                <p:oleObj name="Equation" r:id="rId14" imgW="2314659" imgH="457311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92550"/>
                        <a:ext cx="2362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3" name="Object 121"/>
          <p:cNvGraphicFramePr>
            <a:graphicFrameLocks noChangeAspect="1"/>
          </p:cNvGraphicFramePr>
          <p:nvPr/>
        </p:nvGraphicFramePr>
        <p:xfrm>
          <a:off x="4381500" y="4570413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09773" imgH="361913" progId="Equation.3">
                  <p:embed/>
                </p:oleObj>
              </mc:Choice>
              <mc:Fallback>
                <p:oleObj name="Equation" r:id="rId16" imgW="2809773" imgH="361913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570413"/>
                        <a:ext cx="2857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74" name="Object 122"/>
          <p:cNvGraphicFramePr>
            <a:graphicFrameLocks noChangeAspect="1"/>
          </p:cNvGraphicFramePr>
          <p:nvPr/>
        </p:nvGraphicFramePr>
        <p:xfrm>
          <a:off x="4419600" y="5035550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76521" imgH="457311" progId="Equation.3">
                  <p:embed/>
                </p:oleObj>
              </mc:Choice>
              <mc:Fallback>
                <p:oleObj name="Equation" r:id="rId18" imgW="2276521" imgH="457311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35550"/>
                        <a:ext cx="2324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9" name="AutoShape 127"/>
          <p:cNvSpPr>
            <a:spLocks/>
          </p:cNvSpPr>
          <p:nvPr/>
        </p:nvSpPr>
        <p:spPr bwMode="auto">
          <a:xfrm>
            <a:off x="4116388" y="4064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8" grpId="0" autoUpdateAnimBg="0"/>
      <p:bldP spid="23659" grpId="0" animBg="1"/>
      <p:bldP spid="23661" grpId="0" autoUpdateAnimBg="0"/>
      <p:bldP spid="23663" grpId="0" autoUpdateAnimBg="0"/>
      <p:bldP spid="23666" grpId="0" autoUpdateAnimBg="0"/>
      <p:bldP spid="23670" grpId="0" autoUpdateAnimBg="0"/>
      <p:bldP spid="23675" grpId="0" autoUpdateAnimBg="0"/>
      <p:bldP spid="23678" grpId="0" animBg="1"/>
      <p:bldP spid="236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848" y="350838"/>
            <a:ext cx="26670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证明方程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62730"/>
              </p:ext>
            </p:extLst>
          </p:nvPr>
        </p:nvGraphicFramePr>
        <p:xfrm>
          <a:off x="2483768" y="305691"/>
          <a:ext cx="2736304" cy="59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44520" imgH="253800" progId="Equation.3">
                  <p:embed/>
                </p:oleObj>
              </mc:Choice>
              <mc:Fallback>
                <p:oleObj name="公式" r:id="rId2" imgW="124452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5691"/>
                        <a:ext cx="2736304" cy="597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732088" y="2997200"/>
          <a:ext cx="2247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203040" progId="Equation.3">
                  <p:embed/>
                </p:oleObj>
              </mc:Choice>
              <mc:Fallback>
                <p:oleObj name="公式" r:id="rId4" imgW="10159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997200"/>
                        <a:ext cx="22479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763713" y="4881563"/>
          <a:ext cx="30654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9400" imgH="253800" progId="Equation.3">
                  <p:embed/>
                </p:oleObj>
              </mc:Choice>
              <mc:Fallback>
                <p:oleObj name="公式" r:id="rId6" imgW="140940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81563"/>
                        <a:ext cx="30654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9"/>
          <p:cNvSpPr txBox="1">
            <a:spLocks noChangeArrowheads="1"/>
          </p:cNvSpPr>
          <p:nvPr/>
        </p:nvSpPr>
        <p:spPr bwMode="auto">
          <a:xfrm>
            <a:off x="5029200" y="350838"/>
            <a:ext cx="373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在开区间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(0,1)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</a:t>
            </a:r>
          </a:p>
        </p:txBody>
      </p:sp>
      <p:sp>
        <p:nvSpPr>
          <p:cNvPr id="9223" name="Text Box 20"/>
          <p:cNvSpPr txBox="1">
            <a:spLocks noChangeArrowheads="1"/>
          </p:cNvSpPr>
          <p:nvPr/>
        </p:nvSpPr>
        <p:spPr bwMode="auto">
          <a:xfrm>
            <a:off x="304800" y="838200"/>
            <a:ext cx="24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有一个实根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39552" y="1464965"/>
            <a:ext cx="1562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  <a:endParaRPr kumimoji="1"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892152"/>
              </p:ext>
            </p:extLst>
          </p:nvPr>
        </p:nvGraphicFramePr>
        <p:xfrm>
          <a:off x="2225674" y="1740485"/>
          <a:ext cx="3138413" cy="6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440" imgH="253800" progId="Equation.3">
                  <p:embed/>
                </p:oleObj>
              </mc:Choice>
              <mc:Fallback>
                <p:oleObj name="公式" r:id="rId8" imgW="1333440" imgH="253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4" y="1740485"/>
                        <a:ext cx="3138413" cy="6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62545" y="2420938"/>
            <a:ext cx="708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 , 1]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(0, 1)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47364" y="3573463"/>
            <a:ext cx="73929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则由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(0, 1)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内至少存在一点</a:t>
            </a:r>
            <a:r>
              <a:rPr kumimoji="1" lang="el-GR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ξ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  <a:endParaRPr kumimoji="1"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30764" name="Object 44"/>
          <p:cNvGraphicFramePr>
            <a:graphicFrameLocks noChangeAspect="1"/>
          </p:cNvGraphicFramePr>
          <p:nvPr/>
        </p:nvGraphicFramePr>
        <p:xfrm>
          <a:off x="3141663" y="4227513"/>
          <a:ext cx="1416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7640" imgH="203040" progId="Equation.3">
                  <p:embed/>
                </p:oleObj>
              </mc:Choice>
              <mc:Fallback>
                <p:oleObj name="公式" r:id="rId10" imgW="64764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227513"/>
                        <a:ext cx="14160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369888" y="4652963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403225" y="5589588"/>
            <a:ext cx="14779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知方程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66850" y="5534025"/>
          <a:ext cx="2647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38120" imgH="247502" progId="Equation.3">
                  <p:embed/>
                </p:oleObj>
              </mc:Choice>
              <mc:Fallback>
                <p:oleObj name="公式" r:id="rId12" imgW="1238120" imgH="247502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534025"/>
                        <a:ext cx="26479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3979863" y="5589588"/>
            <a:ext cx="48053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(0, 1)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内至少有一实根</a:t>
            </a:r>
            <a:r>
              <a:rPr kumimoji="1" lang="el-GR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ξ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  <p:bldP spid="30744" grpId="0" autoUpdateAnimBg="0"/>
      <p:bldP spid="30756" grpId="0" autoUpdateAnimBg="0"/>
      <p:bldP spid="30765" grpId="0" autoUpdateAnimBg="0"/>
      <p:bldP spid="30766" grpId="0" autoUpdateAnimBg="0"/>
      <p:bldP spid="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2872" y="350838"/>
            <a:ext cx="26670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证明方程</a:t>
            </a:r>
            <a:endParaRPr lang="zh-CN" altLang="en-US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20988" y="365125"/>
          <a:ext cx="224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949" imgH="457311" progId="Equation.3">
                  <p:embed/>
                </p:oleObj>
              </mc:Choice>
              <mc:Fallback>
                <p:oleObj name="Equation" r:id="rId2" imgW="2209949" imgH="4573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65125"/>
                        <a:ext cx="2244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222375" y="1828800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7559" imgH="457311" progId="Equation.3">
                  <p:embed/>
                </p:oleObj>
              </mc:Choice>
              <mc:Fallback>
                <p:oleObj name="Equation" r:id="rId4" imgW="2657559" imgH="4573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828800"/>
                        <a:ext cx="2705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96850" y="2489200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9773" imgH="361913" progId="Equation.3">
                  <p:embed/>
                </p:oleObj>
              </mc:Choice>
              <mc:Fallback>
                <p:oleObj name="Equation" r:id="rId6" imgW="2809773" imgH="3619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2489200"/>
                        <a:ext cx="2857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28600" y="301466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6310" imgH="399939" progId="Equation.3">
                  <p:embed/>
                </p:oleObj>
              </mc:Choice>
              <mc:Fallback>
                <p:oleObj name="Equation" r:id="rId8" imgW="1476310" imgH="39993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14663"/>
                        <a:ext cx="152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2243138" y="4103688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95696" imgH="399939" progId="Equation.3">
                  <p:embed/>
                </p:oleObj>
              </mc:Choice>
              <mc:Fallback>
                <p:oleObj name="Equation" r:id="rId10" imgW="2695696" imgH="3999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4103688"/>
                        <a:ext cx="274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244600" y="5715000"/>
          <a:ext cx="241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2163" imgH="457311" progId="Equation.3">
                  <p:embed/>
                </p:oleObj>
              </mc:Choice>
              <mc:Fallback>
                <p:oleObj name="Equation" r:id="rId12" imgW="2362163" imgH="45731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5715000"/>
                        <a:ext cx="241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759200" y="584200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674" imgH="361913" progId="Equation.3">
                  <p:embed/>
                </p:oleObj>
              </mc:Choice>
              <mc:Fallback>
                <p:oleObj name="Equation" r:id="rId14" imgW="2133674" imgH="3619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842000"/>
                        <a:ext cx="218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9"/>
          <p:cNvSpPr txBox="1">
            <a:spLocks noChangeArrowheads="1"/>
          </p:cNvSpPr>
          <p:nvPr/>
        </p:nvSpPr>
        <p:spPr bwMode="auto">
          <a:xfrm>
            <a:off x="5029200" y="35083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有且仅有一个小于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304800" y="838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正实根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85800" y="13303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1)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存在性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927475" y="1828800"/>
            <a:ext cx="64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4445000" y="19034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361913" progId="Equation.3">
                  <p:embed/>
                </p:oleObj>
              </mc:Choice>
              <mc:Fallback>
                <p:oleObj name="Equation" r:id="rId16" imgW="685800" imgH="3619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90341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146675" y="1828800"/>
            <a:ext cx="3221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 , 1 ]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连续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25775" y="237648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由介值定理知存在</a:t>
            </a: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6064250" y="2422525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05080" imgH="399939" progId="Equation.3">
                  <p:embed/>
                </p:oleObj>
              </mc:Choice>
              <mc:Fallback>
                <p:oleObj name="Equation" r:id="rId18" imgW="1505080" imgH="39993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2422525"/>
                        <a:ext cx="15557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620000" y="2376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828800" y="29718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即方程有小于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的正根</a:t>
            </a: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5580063" y="3035300"/>
          <a:ext cx="47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174" imgH="399939" progId="Equation.3">
                  <p:embed/>
                </p:oleObj>
              </mc:Choice>
              <mc:Fallback>
                <p:oleObj name="Equation" r:id="rId20" imgW="419174" imgH="39993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35300"/>
                        <a:ext cx="4730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62000" y="35194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2)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唯一性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685800" y="40671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假设另有</a:t>
            </a:r>
          </a:p>
        </p:txBody>
      </p:sp>
      <p:graphicFrame>
        <p:nvGraphicFramePr>
          <p:cNvPr id="30755" name="Object 35"/>
          <p:cNvGraphicFramePr>
            <a:graphicFrameLocks noChangeAspect="1"/>
          </p:cNvGraphicFramePr>
          <p:nvPr/>
        </p:nvGraphicFramePr>
        <p:xfrm>
          <a:off x="228600" y="46609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90510" imgH="399939" progId="Equation.3">
                  <p:embed/>
                </p:oleObj>
              </mc:Choice>
              <mc:Fallback>
                <p:oleObj name="Equation" r:id="rId22" imgW="790510" imgH="39993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60900"/>
                        <a:ext cx="838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1066800" y="4648200"/>
            <a:ext cx="782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为端点的区间满足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则在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之间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101600" y="5181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30762" name="Object 42"/>
          <p:cNvGraphicFramePr>
            <a:graphicFrameLocks noChangeAspect="1"/>
          </p:cNvGraphicFramePr>
          <p:nvPr/>
        </p:nvGraphicFramePr>
        <p:xfrm>
          <a:off x="2463800" y="5318125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763" imgH="342900" progId="Equation.3">
                  <p:embed/>
                </p:oleObj>
              </mc:Choice>
              <mc:Fallback>
                <p:oleObj name="Equation" r:id="rId24" imgW="304763" imgH="342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318125"/>
                        <a:ext cx="35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44"/>
          <p:cNvGraphicFramePr>
            <a:graphicFrameLocks noChangeAspect="1"/>
          </p:cNvGraphicFramePr>
          <p:nvPr/>
        </p:nvGraphicFramePr>
        <p:xfrm>
          <a:off x="2819400" y="5229225"/>
          <a:ext cx="1892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790510" imgH="181123" progId="Equation.3">
                  <p:embed/>
                </p:oleObj>
              </mc:Choice>
              <mc:Fallback>
                <p:oleObj name="公式" r:id="rId26" imgW="790510" imgH="18112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29225"/>
                        <a:ext cx="1892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85800" y="5715000"/>
            <a:ext cx="925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但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916613" y="5729288"/>
            <a:ext cx="295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矛盾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故假设不真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!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685800" y="18557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设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4948238" y="4070350"/>
            <a:ext cx="165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 baseline="-250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)=0. 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6545263" y="4070350"/>
            <a:ext cx="2262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因为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在以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  <p:bldP spid="30742" grpId="0" autoUpdateAnimBg="0"/>
      <p:bldP spid="30744" grpId="0" autoUpdateAnimBg="0"/>
      <p:bldP spid="30746" grpId="0" autoUpdateAnimBg="0"/>
      <p:bldP spid="30748" grpId="0" autoUpdateAnimBg="0"/>
      <p:bldP spid="30749" grpId="0" autoUpdateAnimBg="0"/>
      <p:bldP spid="30751" grpId="0" autoUpdateAnimBg="0"/>
      <p:bldP spid="30752" grpId="0" autoUpdateAnimBg="0"/>
      <p:bldP spid="30756" grpId="0" autoUpdateAnimBg="0"/>
      <p:bldP spid="30761" grpId="0" autoUpdateAnimBg="0"/>
      <p:bldP spid="30765" grpId="0" autoUpdateAnimBg="0"/>
      <p:bldP spid="30766" grpId="0" autoUpdateAnimBg="0"/>
      <p:bldP spid="30768" grpId="0" autoUpdateAnimBg="0"/>
      <p:bldP spid="43" grpId="0" autoUpdateAnimBg="0"/>
      <p:bldP spid="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0193" y="210344"/>
            <a:ext cx="4767263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二、</a:t>
            </a:r>
            <a:r>
              <a:rPr lang="en-US" altLang="zh-CN" sz="2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Lagrange</a:t>
            </a:r>
            <a:r>
              <a:rPr lang="en-US" altLang="zh-CN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中值定理</a:t>
            </a:r>
          </a:p>
        </p:txBody>
      </p:sp>
      <p:graphicFrame>
        <p:nvGraphicFramePr>
          <p:cNvPr id="10313" name="Object 73"/>
          <p:cNvGraphicFramePr>
            <a:graphicFrameLocks noChangeAspect="1"/>
          </p:cNvGraphicFramePr>
          <p:nvPr/>
        </p:nvGraphicFramePr>
        <p:xfrm>
          <a:off x="3581400" y="3124200"/>
          <a:ext cx="2601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3973" imgH="857250" progId="Equation.3">
                  <p:embed/>
                </p:oleObj>
              </mc:Choice>
              <mc:Fallback>
                <p:oleObj name="Equation" r:id="rId3" imgW="2123973" imgH="85725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260191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1295400"/>
            <a:ext cx="419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69900" y="8890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6257" imgH="361913" progId="Equation.3">
                  <p:embed/>
                </p:oleObj>
              </mc:Choice>
              <mc:Fallback>
                <p:oleObj name="Equation" r:id="rId5" imgW="1276257" imgH="3619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890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828800" y="8270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满足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2000" y="182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在区间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95400" y="2362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619500" y="2438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8173" imgH="361913" progId="Equation.3">
                  <p:embed/>
                </p:oleObj>
              </mc:Choice>
              <mc:Fallback>
                <p:oleObj name="Equation" r:id="rId7" imgW="1438173" imgH="3619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438400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105400" y="2362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638800" y="21971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00459" imgH="800211" progId="Equation.3">
                  <p:embed/>
                </p:oleObj>
              </mc:Choice>
              <mc:Fallback>
                <p:oleObj name="Equation" r:id="rId9" imgW="3000459" imgH="80021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97100"/>
                        <a:ext cx="304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397625" y="838200"/>
            <a:ext cx="307975" cy="1295400"/>
            <a:chOff x="4318" y="432"/>
            <a:chExt cx="194" cy="816"/>
          </a:xfrm>
        </p:grpSpPr>
        <p:graphicFrame>
          <p:nvGraphicFramePr>
            <p:cNvPr id="11323" name="Object 26"/>
            <p:cNvGraphicFramePr>
              <a:graphicFrameLocks noChangeAspect="1"/>
            </p:cNvGraphicFramePr>
            <p:nvPr/>
          </p:nvGraphicFramePr>
          <p:xfrm>
            <a:off x="4318" y="935"/>
            <a:ext cx="1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76274" imgH="152437" progId="Equation.3">
                    <p:embed/>
                  </p:oleObj>
                </mc:Choice>
                <mc:Fallback>
                  <p:oleObj name="公式" r:id="rId11" imgW="76274" imgH="15243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" y="935"/>
                          <a:ext cx="194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Line 27"/>
            <p:cNvSpPr>
              <a:spLocks noChangeShapeType="1"/>
            </p:cNvSpPr>
            <p:nvPr/>
          </p:nvSpPr>
          <p:spPr bwMode="auto">
            <a:xfrm>
              <a:off x="4407" y="432"/>
              <a:ext cx="9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435600" y="333375"/>
            <a:ext cx="2895600" cy="1781175"/>
            <a:chOff x="3696" y="240"/>
            <a:chExt cx="1824" cy="1122"/>
          </a:xfrm>
        </p:grpSpPr>
        <p:sp>
          <p:nvSpPr>
            <p:cNvPr id="11312" name="Line 14"/>
            <p:cNvSpPr>
              <a:spLocks noChangeShapeType="1"/>
            </p:cNvSpPr>
            <p:nvPr/>
          </p:nvSpPr>
          <p:spPr bwMode="auto">
            <a:xfrm>
              <a:off x="3936" y="107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15"/>
            <p:cNvSpPr>
              <a:spLocks noChangeShapeType="1"/>
            </p:cNvSpPr>
            <p:nvPr/>
          </p:nvSpPr>
          <p:spPr bwMode="auto">
            <a:xfrm flipV="1">
              <a:off x="3936" y="336"/>
              <a:ext cx="0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4" name="Object 16"/>
            <p:cNvGraphicFramePr>
              <a:graphicFrameLocks noChangeAspect="1"/>
            </p:cNvGraphicFramePr>
            <p:nvPr/>
          </p:nvGraphicFramePr>
          <p:xfrm>
            <a:off x="5278" y="1097"/>
            <a:ext cx="19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76274" imgH="95398" progId="Equation.3">
                    <p:embed/>
                  </p:oleObj>
                </mc:Choice>
                <mc:Fallback>
                  <p:oleObj name="公式" r:id="rId13" imgW="76274" imgH="9539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" y="1097"/>
                          <a:ext cx="194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5" name="Object 17"/>
            <p:cNvGraphicFramePr>
              <a:graphicFrameLocks noChangeAspect="1"/>
            </p:cNvGraphicFramePr>
            <p:nvPr/>
          </p:nvGraphicFramePr>
          <p:xfrm>
            <a:off x="3696" y="288"/>
            <a:ext cx="2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95343" imgH="114411" progId="Equation.3">
                    <p:embed/>
                  </p:oleObj>
                </mc:Choice>
                <mc:Fallback>
                  <p:oleObj name="公式" r:id="rId15" imgW="95343" imgH="11441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8"/>
                          <a:ext cx="216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6" name="Object 18"/>
            <p:cNvGraphicFramePr>
              <a:graphicFrameLocks noChangeAspect="1"/>
            </p:cNvGraphicFramePr>
            <p:nvPr/>
          </p:nvGraphicFramePr>
          <p:xfrm>
            <a:off x="3742" y="930"/>
            <a:ext cx="19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76274" imgH="95398" progId="Equation.3">
                    <p:embed/>
                  </p:oleObj>
                </mc:Choice>
                <mc:Fallback>
                  <p:oleObj name="公式" r:id="rId17" imgW="76274" imgH="9539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930"/>
                          <a:ext cx="194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7" name="Line 20"/>
            <p:cNvSpPr>
              <a:spLocks noChangeShapeType="1"/>
            </p:cNvSpPr>
            <p:nvPr/>
          </p:nvSpPr>
          <p:spPr bwMode="auto">
            <a:xfrm>
              <a:off x="4176" y="86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21"/>
            <p:cNvSpPr>
              <a:spLocks noChangeShapeType="1"/>
            </p:cNvSpPr>
            <p:nvPr/>
          </p:nvSpPr>
          <p:spPr bwMode="auto">
            <a:xfrm>
              <a:off x="5088" y="5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9" name="Object 22"/>
            <p:cNvGraphicFramePr>
              <a:graphicFrameLocks noChangeAspect="1"/>
            </p:cNvGraphicFramePr>
            <p:nvPr/>
          </p:nvGraphicFramePr>
          <p:xfrm>
            <a:off x="4080" y="1097"/>
            <a:ext cx="19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76274" imgH="95398" progId="Equation.3">
                    <p:embed/>
                  </p:oleObj>
                </mc:Choice>
                <mc:Fallback>
                  <p:oleObj name="公式" r:id="rId19" imgW="76274" imgH="9539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97"/>
                          <a:ext cx="194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0" name="Object 23"/>
            <p:cNvGraphicFramePr>
              <a:graphicFrameLocks noChangeAspect="1"/>
            </p:cNvGraphicFramePr>
            <p:nvPr/>
          </p:nvGraphicFramePr>
          <p:xfrm>
            <a:off x="4992" y="1088"/>
            <a:ext cx="19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76274" imgH="133424" progId="Equation.3">
                    <p:embed/>
                  </p:oleObj>
                </mc:Choice>
                <mc:Fallback>
                  <p:oleObj name="公式" r:id="rId21" imgW="76274" imgH="1334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088"/>
                          <a:ext cx="19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24"/>
            <p:cNvGraphicFramePr>
              <a:graphicFrameLocks noChangeAspect="1"/>
            </p:cNvGraphicFramePr>
            <p:nvPr/>
          </p:nvGraphicFramePr>
          <p:xfrm>
            <a:off x="4752" y="240"/>
            <a:ext cx="76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533251" imgH="152437" progId="Equation.3">
                    <p:embed/>
                  </p:oleObj>
                </mc:Choice>
                <mc:Fallback>
                  <p:oleObj name="公式" r:id="rId23" imgW="533251" imgH="15243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0"/>
                          <a:ext cx="76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2" name="Freeform 28"/>
            <p:cNvSpPr>
              <a:spLocks/>
            </p:cNvSpPr>
            <p:nvPr/>
          </p:nvSpPr>
          <p:spPr bwMode="auto">
            <a:xfrm>
              <a:off x="4176" y="528"/>
              <a:ext cx="912" cy="344"/>
            </a:xfrm>
            <a:custGeom>
              <a:avLst/>
              <a:gdLst>
                <a:gd name="T0" fmla="*/ 0 w 912"/>
                <a:gd name="T1" fmla="*/ 336 h 344"/>
                <a:gd name="T2" fmla="*/ 144 w 912"/>
                <a:gd name="T3" fmla="*/ 96 h 344"/>
                <a:gd name="T4" fmla="*/ 336 w 912"/>
                <a:gd name="T5" fmla="*/ 48 h 344"/>
                <a:gd name="T6" fmla="*/ 672 w 912"/>
                <a:gd name="T7" fmla="*/ 336 h 344"/>
                <a:gd name="T8" fmla="*/ 912 w 91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44"/>
                <a:gd name="T17" fmla="*/ 912 w 91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44">
                  <a:moveTo>
                    <a:pt x="0" y="336"/>
                  </a:moveTo>
                  <a:cubicBezTo>
                    <a:pt x="44" y="240"/>
                    <a:pt x="88" y="144"/>
                    <a:pt x="144" y="96"/>
                  </a:cubicBezTo>
                  <a:cubicBezTo>
                    <a:pt x="200" y="48"/>
                    <a:pt x="248" y="8"/>
                    <a:pt x="336" y="48"/>
                  </a:cubicBezTo>
                  <a:cubicBezTo>
                    <a:pt x="424" y="88"/>
                    <a:pt x="576" y="344"/>
                    <a:pt x="672" y="336"/>
                  </a:cubicBezTo>
                  <a:cubicBezTo>
                    <a:pt x="768" y="328"/>
                    <a:pt x="872" y="56"/>
                    <a:pt x="912" y="0"/>
                  </a:cubicBezTo>
                </a:path>
              </a:pathLst>
            </a:custGeom>
            <a:noFill/>
            <a:ln w="19050" cmpd="sng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6156325" y="765175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6264275" y="742950"/>
            <a:ext cx="579438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7019925" y="1196975"/>
            <a:ext cx="579438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228600" y="5653088"/>
            <a:ext cx="876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思路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利用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逆向思维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找出一个满足</a:t>
            </a:r>
            <a:r>
              <a:rPr kumimoji="1"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定理条件的函数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1066800" y="38242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作辅助函数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152400" y="4495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显然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1219200" y="457200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66731" imgH="361913" progId="Equation.3">
                  <p:embed/>
                </p:oleObj>
              </mc:Choice>
              <mc:Fallback>
                <p:oleObj name="Equation" r:id="rId25" imgW="666731" imgH="3619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1905000" y="4495800"/>
            <a:ext cx="691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]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上连续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 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, </a:t>
            </a:r>
            <a:r>
              <a:rPr kumimoji="1" lang="en-US" altLang="zh-CN" sz="2800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内可导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且</a:t>
            </a:r>
            <a:endParaRPr kumimoji="1" lang="en-US" altLang="zh-CN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 flipV="1">
            <a:off x="5795963" y="620713"/>
            <a:ext cx="2663825" cy="9794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2" name="AutoShape 72"/>
          <p:cNvSpPr>
            <a:spLocks noChangeArrowheads="1"/>
          </p:cNvSpPr>
          <p:nvPr/>
        </p:nvSpPr>
        <p:spPr bwMode="auto">
          <a:xfrm>
            <a:off x="457200" y="2576513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457200" y="30432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1066800" y="303371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问题转化为证</a:t>
            </a:r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6172200" y="1295400"/>
            <a:ext cx="0" cy="193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16" name="Line 76"/>
          <p:cNvSpPr>
            <a:spLocks noChangeShapeType="1"/>
          </p:cNvSpPr>
          <p:nvPr/>
        </p:nvSpPr>
        <p:spPr bwMode="auto">
          <a:xfrm>
            <a:off x="7620000" y="762000"/>
            <a:ext cx="0" cy="193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3124200" y="3644900"/>
            <a:ext cx="3352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3568700" y="391001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52426" imgH="361913" progId="Equation.3">
                  <p:embed/>
                </p:oleObj>
              </mc:Choice>
              <mc:Fallback>
                <p:oleObj name="Equation" r:id="rId27" imgW="952426" imgH="36191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10013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54"/>
          <p:cNvGraphicFramePr>
            <a:graphicFrameLocks noChangeAspect="1"/>
          </p:cNvGraphicFramePr>
          <p:nvPr/>
        </p:nvGraphicFramePr>
        <p:xfrm>
          <a:off x="4598988" y="39100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85800" imgH="361913" progId="Equation.3">
                  <p:embed/>
                </p:oleObj>
              </mc:Choice>
              <mc:Fallback>
                <p:oleObj name="Equation" r:id="rId29" imgW="685800" imgH="3619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910013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7" name="Object 77"/>
          <p:cNvGraphicFramePr>
            <a:graphicFrameLocks noChangeAspect="1"/>
          </p:cNvGraphicFramePr>
          <p:nvPr/>
        </p:nvGraphicFramePr>
        <p:xfrm>
          <a:off x="5418138" y="3708400"/>
          <a:ext cx="2125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238384" imgH="800211" progId="Equation.3">
                  <p:embed/>
                </p:oleObj>
              </mc:Choice>
              <mc:Fallback>
                <p:oleObj name="Equation" r:id="rId31" imgW="2238384" imgH="80021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708400"/>
                        <a:ext cx="21256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323528" y="5493544"/>
            <a:ext cx="8496622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1"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0287" name="Object 47"/>
          <p:cNvGraphicFramePr>
            <a:graphicFrameLocks noChangeAspect="1"/>
          </p:cNvGraphicFramePr>
          <p:nvPr/>
        </p:nvGraphicFramePr>
        <p:xfrm>
          <a:off x="228600" y="5232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76433" imgH="361913" progId="Equation.3">
                  <p:embed/>
                </p:oleObj>
              </mc:Choice>
              <mc:Fallback>
                <p:oleObj name="Equation" r:id="rId33" imgW="676433" imgH="3619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324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4419600" y="5167313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</a:t>
            </a:r>
            <a:r>
              <a:rPr kumimoji="1" lang="en-US" altLang="zh-CN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Rolle</a:t>
            </a:r>
            <a:r>
              <a:rPr kumimoji="1" lang="zh-CN" altLang="en-US" sz="280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定理至少存在一点</a:t>
            </a:r>
          </a:p>
        </p:txBody>
      </p:sp>
      <p:graphicFrame>
        <p:nvGraphicFramePr>
          <p:cNvPr id="10289" name="Object 49"/>
          <p:cNvGraphicFramePr>
            <a:graphicFrameLocks noChangeAspect="1"/>
          </p:cNvGraphicFramePr>
          <p:nvPr/>
        </p:nvGraphicFramePr>
        <p:xfrm>
          <a:off x="190500" y="5994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438173" imgH="361913" progId="Equation.3">
                  <p:embed/>
                </p:oleObj>
              </mc:Choice>
              <mc:Fallback>
                <p:oleObj name="Equation" r:id="rId35" imgW="1438173" imgH="36191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5994400"/>
                        <a:ext cx="1485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" name="Object 51"/>
          <p:cNvGraphicFramePr>
            <a:graphicFrameLocks noChangeAspect="1"/>
          </p:cNvGraphicFramePr>
          <p:nvPr/>
        </p:nvGraphicFramePr>
        <p:xfrm>
          <a:off x="1671638" y="5961063"/>
          <a:ext cx="18335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7" imgW="800212" imgH="190463" progId="Equation.3">
                  <p:embed/>
                </p:oleObj>
              </mc:Choice>
              <mc:Fallback>
                <p:oleObj name="公式" r:id="rId37" imgW="800212" imgH="19046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961063"/>
                        <a:ext cx="18335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3465513" y="5910263"/>
            <a:ext cx="4038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即定理结论成立 </a:t>
            </a:r>
            <a:r>
              <a:rPr kumimoji="1"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证毕</a:t>
            </a:r>
          </a:p>
        </p:txBody>
      </p:sp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3352800" y="52578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057136" imgH="361913" progId="Equation.3">
                  <p:embed/>
                </p:oleObj>
              </mc:Choice>
              <mc:Fallback>
                <p:oleObj name="Equation" r:id="rId39" imgW="1057136" imgH="361913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8" name="Object 78"/>
          <p:cNvGraphicFramePr>
            <a:graphicFrameLocks noChangeAspect="1"/>
          </p:cNvGraphicFramePr>
          <p:nvPr/>
        </p:nvGraphicFramePr>
        <p:xfrm>
          <a:off x="1012825" y="5073650"/>
          <a:ext cx="2263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390933" imgH="800211" progId="Equation.3">
                  <p:embed/>
                </p:oleObj>
              </mc:Choice>
              <mc:Fallback>
                <p:oleObj name="Equation" r:id="rId41" imgW="2390933" imgH="800211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073650"/>
                        <a:ext cx="22637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3494088" y="2882900"/>
          <a:ext cx="32115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3409931" imgH="800211" progId="Equation.3">
                  <p:embed/>
                </p:oleObj>
              </mc:Choice>
              <mc:Fallback>
                <p:oleObj name="Equation" r:id="rId43" imgW="3409931" imgH="80021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2882900"/>
                        <a:ext cx="32115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10245" grpId="0" autoUpdateAnimBg="0"/>
      <p:bldP spid="10247" grpId="0" autoUpdateAnimBg="0"/>
      <p:bldP spid="10248" grpId="0" autoUpdateAnimBg="0"/>
      <p:bldP spid="10250" grpId="0" autoUpdateAnimBg="0"/>
      <p:bldP spid="10269" grpId="0" animBg="1"/>
      <p:bldP spid="10270" grpId="0" animBg="1"/>
      <p:bldP spid="10271" grpId="0" animBg="1"/>
      <p:bldP spid="10275" grpId="0" autoUpdateAnimBg="0"/>
      <p:bldP spid="10279" grpId="0" autoUpdateAnimBg="0"/>
      <p:bldP spid="10281" grpId="0" autoUpdateAnimBg="0"/>
      <p:bldP spid="10283" grpId="0" autoUpdateAnimBg="0"/>
      <p:bldP spid="10301" grpId="0" animBg="1"/>
      <p:bldP spid="10312" grpId="0" animBg="1"/>
      <p:bldP spid="10274" grpId="0" autoUpdateAnimBg="0"/>
      <p:bldP spid="10276" grpId="0" autoUpdateAnimBg="0"/>
      <p:bldP spid="10315" grpId="0" animBg="1"/>
      <p:bldP spid="10316" grpId="0" animBg="1"/>
      <p:bldP spid="10297" grpId="0" animBg="1"/>
      <p:bldP spid="10286" grpId="0" animBg="1"/>
      <p:bldP spid="10288" grpId="0" autoUpdateAnimBg="0"/>
      <p:bldP spid="10292" grpId="0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1502</Words>
  <Application>Microsoft Office PowerPoint</Application>
  <PresentationFormat>全屏显示(4:3)</PresentationFormat>
  <Paragraphs>255</Paragraphs>
  <Slides>27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方正姚体</vt:lpstr>
      <vt:lpstr>华文楷体</vt:lpstr>
      <vt:lpstr>华文行楷</vt:lpstr>
      <vt:lpstr>Arial</vt:lpstr>
      <vt:lpstr>Calibri</vt:lpstr>
      <vt:lpstr>Ebrima</vt:lpstr>
      <vt:lpstr>Microsoft Himalaya</vt:lpstr>
      <vt:lpstr>Times New Roman</vt:lpstr>
      <vt:lpstr>Trebuchet MS</vt:lpstr>
      <vt:lpstr>Wingdings 3</vt:lpstr>
      <vt:lpstr>平面</vt:lpstr>
      <vt:lpstr>公式</vt:lpstr>
      <vt:lpstr>Equation</vt:lpstr>
      <vt:lpstr>第四章</vt:lpstr>
      <vt:lpstr>第一节</vt:lpstr>
      <vt:lpstr>一、Rolle定理</vt:lpstr>
      <vt:lpstr>Rolle定理：</vt:lpstr>
      <vt:lpstr>若 M &gt; m , 则 M 和 m 中至少有一个与端点值不等,</vt:lpstr>
      <vt:lpstr>2) 定理条件只是充分的.</vt:lpstr>
      <vt:lpstr>例. 证明方程</vt:lpstr>
      <vt:lpstr>例. 证明方程</vt:lpstr>
      <vt:lpstr>二、Lagrange 中值定理</vt:lpstr>
      <vt:lpstr>(3) 有限增量形式: 令 </vt:lpstr>
      <vt:lpstr>PowerPoint 演示文稿</vt:lpstr>
      <vt:lpstr>例. 证明等式</vt:lpstr>
      <vt:lpstr>例. 证明不等式</vt:lpstr>
      <vt:lpstr>PowerPoint 演示文稿</vt:lpstr>
      <vt:lpstr>例. 设 f (x)在 [a, b] 上连续, 在 (a, b) 内二阶可导, 且</vt:lpstr>
      <vt:lpstr>三、Cauchy 中值定理</vt:lpstr>
      <vt:lpstr>证: 作辅助函数</vt:lpstr>
      <vt:lpstr>Cauchy定理的几何意义:</vt:lpstr>
      <vt:lpstr>例. 设 f (x)在 [a, b] (0&lt; a&lt; b)上连续, 在 (a, b) 内可导</vt:lpstr>
      <vt:lpstr>例. 设 f (x) 在 [0, 1] 上连续, 在 (0, 1) 内可导,  证明 </vt:lpstr>
      <vt:lpstr>内容小结</vt:lpstr>
      <vt:lpstr>思考与练习</vt:lpstr>
      <vt:lpstr>2.  设</vt:lpstr>
      <vt:lpstr>3.  若</vt:lpstr>
      <vt:lpstr>PowerPoint 演示文稿</vt:lpstr>
      <vt:lpstr>5.  试证至少存在一点</vt:lpstr>
      <vt:lpstr>5.  试证至少存在一点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cp:lastModifiedBy>jinzhang@jlu.edu.cn</cp:lastModifiedBy>
  <cp:revision>61</cp:revision>
  <cp:lastPrinted>2021-11-05T01:18:49Z</cp:lastPrinted>
  <dcterms:created xsi:type="dcterms:W3CDTF">2016-10-29T02:19:57Z</dcterms:created>
  <dcterms:modified xsi:type="dcterms:W3CDTF">2022-10-09T07:09:39Z</dcterms:modified>
</cp:coreProperties>
</file>