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07" r:id="rId2"/>
    <p:sldId id="291" r:id="rId3"/>
    <p:sldId id="292" r:id="rId4"/>
    <p:sldId id="293" r:id="rId5"/>
    <p:sldId id="302" r:id="rId6"/>
    <p:sldId id="303" r:id="rId7"/>
    <p:sldId id="304" r:id="rId8"/>
    <p:sldId id="282" r:id="rId9"/>
    <p:sldId id="286" r:id="rId10"/>
    <p:sldId id="287" r:id="rId11"/>
    <p:sldId id="289" r:id="rId12"/>
    <p:sldId id="305" r:id="rId13"/>
    <p:sldId id="30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94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95" r:id="rId31"/>
    <p:sldId id="296" r:id="rId32"/>
    <p:sldId id="297" r:id="rId33"/>
    <p:sldId id="280" r:id="rId34"/>
    <p:sldId id="281" r:id="rId35"/>
    <p:sldId id="298" r:id="rId36"/>
    <p:sldId id="299" r:id="rId37"/>
    <p:sldId id="300" r:id="rId38"/>
    <p:sldId id="301" r:id="rId39"/>
  </p:sldIdLst>
  <p:sldSz cx="9144000" cy="6858000" type="screen4x3"/>
  <p:notesSz cx="992981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80" autoAdjust="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FBD9D-315D-450D-BA32-B425407738D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28896"/>
            <a:ext cx="794385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3AA2-1EEE-45DD-83CA-1A97C73D3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EDCCD-030E-4503-B00E-0B84ED86741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 “费马引理” 可显示费马简介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66846-0E03-4C6F-8855-0E7792AF8CA2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</a:t>
            </a:r>
            <a:r>
              <a:rPr lang="zh-CN" altLang="en-US"/>
              <a:t>点击标题“三、柯西</a:t>
            </a:r>
            <a:r>
              <a:rPr lang="en-US" altLang="zh-CN"/>
              <a:t>----” </a:t>
            </a:r>
            <a:r>
              <a:rPr lang="zh-CN" altLang="en-US"/>
              <a:t>或 “柯西”按钮</a:t>
            </a:r>
            <a:r>
              <a:rPr lang="en-US" altLang="zh-CN"/>
              <a:t>, </a:t>
            </a:r>
            <a:r>
              <a:rPr lang="zh-CN" altLang="en-US"/>
              <a:t>或相片</a:t>
            </a:r>
            <a:r>
              <a:rPr lang="en-US" altLang="zh-CN"/>
              <a:t>, </a:t>
            </a:r>
            <a:r>
              <a:rPr lang="zh-CN" altLang="en-US"/>
              <a:t>可显示柯西简介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18F52E-243D-410F-B130-2904487567B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运行时，点击相片</a:t>
            </a:r>
            <a:r>
              <a:rPr lang="en-US" altLang="zh-CN"/>
              <a:t>, </a:t>
            </a:r>
            <a:r>
              <a:rPr lang="zh-CN" altLang="en-US"/>
              <a:t>或按钮“洛必达”</a:t>
            </a:r>
            <a:r>
              <a:rPr lang="en-US" altLang="zh-CN"/>
              <a:t>, </a:t>
            </a:r>
            <a:r>
              <a:rPr lang="zh-CN" altLang="en-US"/>
              <a:t>或 “洛必达法则” ，可显示洛必达简介，并自动返回。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2DD825-CC3D-4D1F-B3FB-6E89DE0017A3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点击按钮“例</a:t>
            </a:r>
            <a:r>
              <a:rPr lang="en-US" altLang="zh-CN"/>
              <a:t>5”, </a:t>
            </a:r>
            <a:r>
              <a:rPr lang="zh-CN" altLang="en-US"/>
              <a:t>或“利用例</a:t>
            </a:r>
            <a:r>
              <a:rPr lang="en-US" altLang="zh-CN"/>
              <a:t>5”, </a:t>
            </a:r>
            <a:r>
              <a:rPr lang="zh-CN" altLang="en-US"/>
              <a:t>可看例</a:t>
            </a:r>
            <a:r>
              <a:rPr lang="en-US" altLang="zh-CN"/>
              <a:t>5</a:t>
            </a:r>
            <a:r>
              <a:rPr lang="zh-CN" altLang="en-US"/>
              <a:t>的画面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2DD825-CC3D-4D1F-B3FB-6E89DE0017A3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点击按钮“例</a:t>
            </a:r>
            <a:r>
              <a:rPr lang="en-US" altLang="zh-CN"/>
              <a:t>5”, </a:t>
            </a:r>
            <a:r>
              <a:rPr lang="zh-CN" altLang="en-US"/>
              <a:t>或“利用例</a:t>
            </a:r>
            <a:r>
              <a:rPr lang="en-US" altLang="zh-CN"/>
              <a:t>5”, </a:t>
            </a:r>
            <a:r>
              <a:rPr lang="zh-CN" altLang="en-US"/>
              <a:t>可看例</a:t>
            </a:r>
            <a:r>
              <a:rPr lang="en-US" altLang="zh-CN"/>
              <a:t>5</a:t>
            </a:r>
            <a:r>
              <a:rPr lang="zh-CN" altLang="en-US"/>
              <a:t>的画面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E30CAC-15D7-41A0-A6CC-B31FABF35CC6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对第一题</a:t>
            </a:r>
            <a:r>
              <a:rPr lang="en-US" altLang="zh-CN"/>
              <a:t>, </a:t>
            </a:r>
            <a:r>
              <a:rPr lang="zh-CN" altLang="en-US"/>
              <a:t>运行时点击按钮“说明”</a:t>
            </a:r>
            <a:r>
              <a:rPr lang="en-US" altLang="zh-CN"/>
              <a:t>, </a:t>
            </a:r>
            <a:r>
              <a:rPr lang="zh-CN" altLang="en-US"/>
              <a:t>可显示有关的说明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900080-8757-441B-9FCD-DEDA2E1EA18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运行时，点击按钮“例</a:t>
            </a:r>
            <a:r>
              <a:rPr lang="en-US" altLang="zh-CN" sz="2800">
                <a:ea typeface="楷体_GB2312" pitchFamily="49" charset="-122"/>
              </a:rPr>
              <a:t>3”</a:t>
            </a:r>
            <a:r>
              <a:rPr lang="zh-CN" altLang="en-US" sz="2800">
                <a:ea typeface="楷体_GB2312" pitchFamily="49" charset="-122"/>
              </a:rPr>
              <a:t>，可显示例</a:t>
            </a:r>
            <a:r>
              <a:rPr lang="en-US" altLang="zh-CN" sz="2800">
                <a:ea typeface="楷体_GB2312" pitchFamily="49" charset="-122"/>
              </a:rPr>
              <a:t>3</a:t>
            </a:r>
            <a:r>
              <a:rPr lang="zh-CN" altLang="en-US" sz="2800">
                <a:ea typeface="楷体_GB2312" pitchFamily="49" charset="-122"/>
              </a:rPr>
              <a:t>的解题过程。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5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49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7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810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25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03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2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1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5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3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9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7771-8CCF-416D-B85F-B1E82BC5458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ED1186-D1FE-4D19-9595-164FCDD27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6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7.emf"/><Relationship Id="rId18" Type="http://schemas.openxmlformats.org/officeDocument/2006/relationships/oleObject" Target="../embeddings/oleObject82.bin"/><Relationship Id="rId3" Type="http://schemas.openxmlformats.org/officeDocument/2006/relationships/image" Target="../media/image72.emf"/><Relationship Id="rId21" Type="http://schemas.openxmlformats.org/officeDocument/2006/relationships/image" Target="../media/image81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79.emf"/><Relationship Id="rId25" Type="http://schemas.openxmlformats.org/officeDocument/2006/relationships/image" Target="../media/image83.e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6.emf"/><Relationship Id="rId24" Type="http://schemas.openxmlformats.org/officeDocument/2006/relationships/oleObject" Target="../embeddings/oleObject85.bin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82.e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0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9.emf"/><Relationship Id="rId18" Type="http://schemas.openxmlformats.org/officeDocument/2006/relationships/oleObject" Target="../embeddings/oleObject94.bin"/><Relationship Id="rId3" Type="http://schemas.openxmlformats.org/officeDocument/2006/relationships/image" Target="../media/image84.emf"/><Relationship Id="rId21" Type="http://schemas.openxmlformats.org/officeDocument/2006/relationships/image" Target="../media/image93.emf"/><Relationship Id="rId7" Type="http://schemas.openxmlformats.org/officeDocument/2006/relationships/image" Target="../media/image86.e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8.emf"/><Relationship Id="rId24" Type="http://schemas.openxmlformats.org/officeDocument/2006/relationships/oleObject" Target="../embeddings/oleObject97.bin"/><Relationship Id="rId5" Type="http://schemas.openxmlformats.org/officeDocument/2006/relationships/image" Target="../media/image85.emf"/><Relationship Id="rId15" Type="http://schemas.openxmlformats.org/officeDocument/2006/relationships/image" Target="../media/image90.wmf"/><Relationship Id="rId23" Type="http://schemas.openxmlformats.org/officeDocument/2006/relationships/image" Target="../media/image94.e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2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1.e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96.emf"/><Relationship Id="rId21" Type="http://schemas.openxmlformats.org/officeDocument/2006/relationships/image" Target="../media/image105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03.e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5" Type="http://schemas.openxmlformats.org/officeDocument/2006/relationships/image" Target="../media/image102.emf"/><Relationship Id="rId23" Type="http://schemas.openxmlformats.org/officeDocument/2006/relationships/image" Target="../media/image106.e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04.e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9.e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2.emf"/><Relationship Id="rId18" Type="http://schemas.openxmlformats.org/officeDocument/2006/relationships/oleObject" Target="../embeddings/oleObject117.bin"/><Relationship Id="rId3" Type="http://schemas.openxmlformats.org/officeDocument/2006/relationships/image" Target="../media/image107.emf"/><Relationship Id="rId21" Type="http://schemas.openxmlformats.org/officeDocument/2006/relationships/image" Target="../media/image116.emf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4.emf"/><Relationship Id="rId25" Type="http://schemas.openxmlformats.org/officeDocument/2006/relationships/image" Target="../media/image118.emf"/><Relationship Id="rId2" Type="http://schemas.openxmlformats.org/officeDocument/2006/relationships/oleObject" Target="../embeddings/oleObject109.bin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1.emf"/><Relationship Id="rId24" Type="http://schemas.openxmlformats.org/officeDocument/2006/relationships/oleObject" Target="../embeddings/oleObject120.bin"/><Relationship Id="rId5" Type="http://schemas.openxmlformats.org/officeDocument/2006/relationships/image" Target="../media/image108.emf"/><Relationship Id="rId15" Type="http://schemas.openxmlformats.org/officeDocument/2006/relationships/image" Target="../media/image113.emf"/><Relationship Id="rId23" Type="http://schemas.openxmlformats.org/officeDocument/2006/relationships/image" Target="../media/image117.e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15.e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0.e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0.emf"/><Relationship Id="rId4" Type="http://schemas.openxmlformats.org/officeDocument/2006/relationships/oleObject" Target="../embeddings/oleObject1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7.emf"/><Relationship Id="rId12" Type="http://schemas.openxmlformats.org/officeDocument/2006/relationships/oleObject" Target="../embeddings/oleObject132.bin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29.emf"/><Relationship Id="rId5" Type="http://schemas.openxmlformats.org/officeDocument/2006/relationships/image" Target="../media/image126.e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2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6.emf"/><Relationship Id="rId18" Type="http://schemas.openxmlformats.org/officeDocument/2006/relationships/oleObject" Target="../embeddings/oleObject141.bin"/><Relationship Id="rId3" Type="http://schemas.openxmlformats.org/officeDocument/2006/relationships/image" Target="../media/image131.emf"/><Relationship Id="rId21" Type="http://schemas.openxmlformats.org/officeDocument/2006/relationships/image" Target="../media/image140.emf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38.emf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5.emf"/><Relationship Id="rId5" Type="http://schemas.openxmlformats.org/officeDocument/2006/relationships/image" Target="../media/image132.emf"/><Relationship Id="rId15" Type="http://schemas.openxmlformats.org/officeDocument/2006/relationships/image" Target="../media/image137.emf"/><Relationship Id="rId23" Type="http://schemas.openxmlformats.org/officeDocument/2006/relationships/image" Target="../media/image141.e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39.e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4.e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7.emf"/><Relationship Id="rId18" Type="http://schemas.openxmlformats.org/officeDocument/2006/relationships/oleObject" Target="../embeddings/oleObject152.bin"/><Relationship Id="rId3" Type="http://schemas.openxmlformats.org/officeDocument/2006/relationships/image" Target="../media/image142.emf"/><Relationship Id="rId21" Type="http://schemas.openxmlformats.org/officeDocument/2006/relationships/image" Target="../media/image151.emf"/><Relationship Id="rId7" Type="http://schemas.openxmlformats.org/officeDocument/2006/relationships/image" Target="../media/image144.e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49.emf"/><Relationship Id="rId2" Type="http://schemas.openxmlformats.org/officeDocument/2006/relationships/oleObject" Target="../embeddings/oleObject144.bin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6.emf"/><Relationship Id="rId5" Type="http://schemas.openxmlformats.org/officeDocument/2006/relationships/image" Target="../media/image143.emf"/><Relationship Id="rId15" Type="http://schemas.openxmlformats.org/officeDocument/2006/relationships/image" Target="../media/image148.emf"/><Relationship Id="rId23" Type="http://schemas.openxmlformats.org/officeDocument/2006/relationships/image" Target="../media/image152.e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0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5.e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58.emf"/><Relationship Id="rId18" Type="http://schemas.openxmlformats.org/officeDocument/2006/relationships/oleObject" Target="../embeddings/oleObject163.bin"/><Relationship Id="rId3" Type="http://schemas.openxmlformats.org/officeDocument/2006/relationships/image" Target="../media/image153.emf"/><Relationship Id="rId7" Type="http://schemas.openxmlformats.org/officeDocument/2006/relationships/image" Target="../media/image155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0.e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57.emf"/><Relationship Id="rId5" Type="http://schemas.openxmlformats.org/officeDocument/2006/relationships/image" Target="../media/image154.emf"/><Relationship Id="rId15" Type="http://schemas.openxmlformats.org/officeDocument/2006/relationships/image" Target="../media/image159.e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1.e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6.emf"/><Relationship Id="rId14" Type="http://schemas.openxmlformats.org/officeDocument/2006/relationships/oleObject" Target="../embeddings/oleObject16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67.emf"/><Relationship Id="rId18" Type="http://schemas.openxmlformats.org/officeDocument/2006/relationships/oleObject" Target="../embeddings/oleObject172.bin"/><Relationship Id="rId3" Type="http://schemas.openxmlformats.org/officeDocument/2006/relationships/image" Target="../media/image162.emf"/><Relationship Id="rId21" Type="http://schemas.openxmlformats.org/officeDocument/2006/relationships/image" Target="../media/image171.emf"/><Relationship Id="rId7" Type="http://schemas.openxmlformats.org/officeDocument/2006/relationships/image" Target="../media/image164.e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69.emf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66.emf"/><Relationship Id="rId5" Type="http://schemas.openxmlformats.org/officeDocument/2006/relationships/image" Target="../media/image163.emf"/><Relationship Id="rId15" Type="http://schemas.openxmlformats.org/officeDocument/2006/relationships/image" Target="../media/image168.e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70.e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65.emf"/><Relationship Id="rId14" Type="http://schemas.openxmlformats.org/officeDocument/2006/relationships/oleObject" Target="../embeddings/oleObject17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77.emf"/><Relationship Id="rId18" Type="http://schemas.openxmlformats.org/officeDocument/2006/relationships/oleObject" Target="../embeddings/oleObject182.bin"/><Relationship Id="rId3" Type="http://schemas.openxmlformats.org/officeDocument/2006/relationships/image" Target="../media/image172.emf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79.emf"/><Relationship Id="rId2" Type="http://schemas.openxmlformats.org/officeDocument/2006/relationships/oleObject" Target="../embeddings/oleObject174.bin"/><Relationship Id="rId16" Type="http://schemas.openxmlformats.org/officeDocument/2006/relationships/oleObject" Target="../embeddings/oleObject18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76.emf"/><Relationship Id="rId5" Type="http://schemas.openxmlformats.org/officeDocument/2006/relationships/image" Target="../media/image173.emf"/><Relationship Id="rId15" Type="http://schemas.openxmlformats.org/officeDocument/2006/relationships/image" Target="../media/image178.emf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80.e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8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86.emf"/><Relationship Id="rId3" Type="http://schemas.openxmlformats.org/officeDocument/2006/relationships/image" Target="../media/image181.emf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188.bin"/><Relationship Id="rId2" Type="http://schemas.openxmlformats.org/officeDocument/2006/relationships/oleObject" Target="../embeddings/oleObject18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85.emf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84.emf"/><Relationship Id="rId14" Type="http://schemas.openxmlformats.org/officeDocument/2006/relationships/oleObject" Target="../embeddings/oleObject18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93.emf"/><Relationship Id="rId18" Type="http://schemas.openxmlformats.org/officeDocument/2006/relationships/oleObject" Target="../embeddings/oleObject198.bin"/><Relationship Id="rId26" Type="http://schemas.openxmlformats.org/officeDocument/2006/relationships/oleObject" Target="../embeddings/oleObject202.bin"/><Relationship Id="rId3" Type="http://schemas.openxmlformats.org/officeDocument/2006/relationships/image" Target="../media/image188.emf"/><Relationship Id="rId21" Type="http://schemas.openxmlformats.org/officeDocument/2006/relationships/image" Target="../media/image197.emf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95.emf"/><Relationship Id="rId25" Type="http://schemas.openxmlformats.org/officeDocument/2006/relationships/image" Target="../media/image199.emf"/><Relationship Id="rId2" Type="http://schemas.openxmlformats.org/officeDocument/2006/relationships/oleObject" Target="../embeddings/oleObject190.bin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92.emf"/><Relationship Id="rId24" Type="http://schemas.openxmlformats.org/officeDocument/2006/relationships/oleObject" Target="../embeddings/oleObject201.bin"/><Relationship Id="rId5" Type="http://schemas.openxmlformats.org/officeDocument/2006/relationships/image" Target="../media/image189.emf"/><Relationship Id="rId15" Type="http://schemas.openxmlformats.org/officeDocument/2006/relationships/image" Target="../media/image194.emf"/><Relationship Id="rId23" Type="http://schemas.openxmlformats.org/officeDocument/2006/relationships/image" Target="../media/image198.emf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96.e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91.em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0.bin"/><Relationship Id="rId27" Type="http://schemas.openxmlformats.org/officeDocument/2006/relationships/image" Target="../media/image20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206.emf"/><Relationship Id="rId3" Type="http://schemas.openxmlformats.org/officeDocument/2006/relationships/image" Target="../media/image201.emf"/><Relationship Id="rId7" Type="http://schemas.openxmlformats.org/officeDocument/2006/relationships/image" Target="../media/image203.emf"/><Relationship Id="rId12" Type="http://schemas.openxmlformats.org/officeDocument/2006/relationships/oleObject" Target="../embeddings/oleObject208.bin"/><Relationship Id="rId2" Type="http://schemas.openxmlformats.org/officeDocument/2006/relationships/oleObject" Target="../embeddings/oleObject20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205.emf"/><Relationship Id="rId5" Type="http://schemas.openxmlformats.org/officeDocument/2006/relationships/image" Target="../media/image202.emf"/><Relationship Id="rId15" Type="http://schemas.openxmlformats.org/officeDocument/2006/relationships/image" Target="../media/image207.emf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204.emf"/><Relationship Id="rId14" Type="http://schemas.openxmlformats.org/officeDocument/2006/relationships/oleObject" Target="../embeddings/oleObject20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213.emf"/><Relationship Id="rId3" Type="http://schemas.openxmlformats.org/officeDocument/2006/relationships/image" Target="../media/image208.emf"/><Relationship Id="rId7" Type="http://schemas.openxmlformats.org/officeDocument/2006/relationships/image" Target="../media/image210.emf"/><Relationship Id="rId12" Type="http://schemas.openxmlformats.org/officeDocument/2006/relationships/oleObject" Target="../embeddings/oleObject215.bin"/><Relationship Id="rId2" Type="http://schemas.openxmlformats.org/officeDocument/2006/relationships/oleObject" Target="../embeddings/oleObject2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12.emf"/><Relationship Id="rId5" Type="http://schemas.openxmlformats.org/officeDocument/2006/relationships/image" Target="../media/image209.emf"/><Relationship Id="rId15" Type="http://schemas.openxmlformats.org/officeDocument/2006/relationships/image" Target="../media/image214.emf"/><Relationship Id="rId10" Type="http://schemas.openxmlformats.org/officeDocument/2006/relationships/oleObject" Target="../embeddings/oleObject214.bin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211.emf"/><Relationship Id="rId14" Type="http://schemas.openxmlformats.org/officeDocument/2006/relationships/oleObject" Target="../embeddings/oleObject21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20.emf"/><Relationship Id="rId18" Type="http://schemas.openxmlformats.org/officeDocument/2006/relationships/oleObject" Target="../embeddings/oleObject225.bin"/><Relationship Id="rId3" Type="http://schemas.openxmlformats.org/officeDocument/2006/relationships/image" Target="../media/image215.wmf"/><Relationship Id="rId7" Type="http://schemas.openxmlformats.org/officeDocument/2006/relationships/image" Target="../media/image217.wmf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22.wmf"/><Relationship Id="rId2" Type="http://schemas.openxmlformats.org/officeDocument/2006/relationships/oleObject" Target="../embeddings/oleObject217.bin"/><Relationship Id="rId16" Type="http://schemas.openxmlformats.org/officeDocument/2006/relationships/oleObject" Target="../embeddings/oleObject2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9.emf"/><Relationship Id="rId5" Type="http://schemas.openxmlformats.org/officeDocument/2006/relationships/image" Target="../media/image216.emf"/><Relationship Id="rId15" Type="http://schemas.openxmlformats.org/officeDocument/2006/relationships/image" Target="../media/image221.emf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223.emf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18.emf"/><Relationship Id="rId14" Type="http://schemas.openxmlformats.org/officeDocument/2006/relationships/oleObject" Target="../embeddings/oleObject2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13" Type="http://schemas.openxmlformats.org/officeDocument/2006/relationships/image" Target="../media/image229.wmf"/><Relationship Id="rId18" Type="http://schemas.openxmlformats.org/officeDocument/2006/relationships/oleObject" Target="../embeddings/oleObject234.bin"/><Relationship Id="rId3" Type="http://schemas.openxmlformats.org/officeDocument/2006/relationships/image" Target="../media/image224.wmf"/><Relationship Id="rId7" Type="http://schemas.openxmlformats.org/officeDocument/2006/relationships/image" Target="../media/image226.emf"/><Relationship Id="rId12" Type="http://schemas.openxmlformats.org/officeDocument/2006/relationships/oleObject" Target="../embeddings/oleObject231.bin"/><Relationship Id="rId17" Type="http://schemas.openxmlformats.org/officeDocument/2006/relationships/image" Target="../media/image231.emf"/><Relationship Id="rId2" Type="http://schemas.openxmlformats.org/officeDocument/2006/relationships/oleObject" Target="../embeddings/oleObject226.bin"/><Relationship Id="rId16" Type="http://schemas.openxmlformats.org/officeDocument/2006/relationships/oleObject" Target="../embeddings/oleObject23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8.bin"/><Relationship Id="rId11" Type="http://schemas.openxmlformats.org/officeDocument/2006/relationships/image" Target="../media/image228.emf"/><Relationship Id="rId5" Type="http://schemas.openxmlformats.org/officeDocument/2006/relationships/image" Target="../media/image225.wmf"/><Relationship Id="rId15" Type="http://schemas.openxmlformats.org/officeDocument/2006/relationships/image" Target="../media/image230.emf"/><Relationship Id="rId10" Type="http://schemas.openxmlformats.org/officeDocument/2006/relationships/oleObject" Target="../embeddings/oleObject230.bin"/><Relationship Id="rId19" Type="http://schemas.openxmlformats.org/officeDocument/2006/relationships/image" Target="../media/image232.wmf"/><Relationship Id="rId4" Type="http://schemas.openxmlformats.org/officeDocument/2006/relationships/oleObject" Target="../embeddings/oleObject227.bin"/><Relationship Id="rId9" Type="http://schemas.openxmlformats.org/officeDocument/2006/relationships/image" Target="../media/image227.emf"/><Relationship Id="rId14" Type="http://schemas.openxmlformats.org/officeDocument/2006/relationships/oleObject" Target="../embeddings/oleObject23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38.emf"/><Relationship Id="rId18" Type="http://schemas.openxmlformats.org/officeDocument/2006/relationships/oleObject" Target="../embeddings/oleObject243.bin"/><Relationship Id="rId3" Type="http://schemas.openxmlformats.org/officeDocument/2006/relationships/image" Target="../media/image233.emf"/><Relationship Id="rId21" Type="http://schemas.openxmlformats.org/officeDocument/2006/relationships/image" Target="../media/image242.emf"/><Relationship Id="rId7" Type="http://schemas.openxmlformats.org/officeDocument/2006/relationships/image" Target="../media/image235.e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40.emf"/><Relationship Id="rId2" Type="http://schemas.openxmlformats.org/officeDocument/2006/relationships/oleObject" Target="../embeddings/oleObject235.bin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37.emf"/><Relationship Id="rId5" Type="http://schemas.openxmlformats.org/officeDocument/2006/relationships/image" Target="../media/image234.emf"/><Relationship Id="rId15" Type="http://schemas.openxmlformats.org/officeDocument/2006/relationships/image" Target="../media/image239.emf"/><Relationship Id="rId23" Type="http://schemas.openxmlformats.org/officeDocument/2006/relationships/image" Target="../media/image243.wmf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41.e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36.e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249.emf"/><Relationship Id="rId3" Type="http://schemas.openxmlformats.org/officeDocument/2006/relationships/image" Target="../media/image244.emf"/><Relationship Id="rId7" Type="http://schemas.openxmlformats.org/officeDocument/2006/relationships/image" Target="../media/image246.emf"/><Relationship Id="rId12" Type="http://schemas.openxmlformats.org/officeDocument/2006/relationships/oleObject" Target="../embeddings/oleObject251.bin"/><Relationship Id="rId17" Type="http://schemas.openxmlformats.org/officeDocument/2006/relationships/image" Target="../media/image251.emf"/><Relationship Id="rId2" Type="http://schemas.openxmlformats.org/officeDocument/2006/relationships/oleObject" Target="../embeddings/oleObject246.bin"/><Relationship Id="rId16" Type="http://schemas.openxmlformats.org/officeDocument/2006/relationships/oleObject" Target="../embeddings/oleObject2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48.emf"/><Relationship Id="rId5" Type="http://schemas.openxmlformats.org/officeDocument/2006/relationships/image" Target="../media/image245.emf"/><Relationship Id="rId15" Type="http://schemas.openxmlformats.org/officeDocument/2006/relationships/image" Target="../media/image250.emf"/><Relationship Id="rId10" Type="http://schemas.openxmlformats.org/officeDocument/2006/relationships/oleObject" Target="../embeddings/oleObject250.bin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47.emf"/><Relationship Id="rId14" Type="http://schemas.openxmlformats.org/officeDocument/2006/relationships/oleObject" Target="../embeddings/oleObject25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57.emf"/><Relationship Id="rId18" Type="http://schemas.openxmlformats.org/officeDocument/2006/relationships/oleObject" Target="../embeddings/oleObject262.bin"/><Relationship Id="rId26" Type="http://schemas.openxmlformats.org/officeDocument/2006/relationships/oleObject" Target="../embeddings/oleObject266.bin"/><Relationship Id="rId3" Type="http://schemas.openxmlformats.org/officeDocument/2006/relationships/image" Target="../media/image252.emf"/><Relationship Id="rId21" Type="http://schemas.openxmlformats.org/officeDocument/2006/relationships/image" Target="../media/image261.emf"/><Relationship Id="rId34" Type="http://schemas.openxmlformats.org/officeDocument/2006/relationships/oleObject" Target="../embeddings/oleObject270.bin"/><Relationship Id="rId7" Type="http://schemas.openxmlformats.org/officeDocument/2006/relationships/image" Target="../media/image254.e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259.emf"/><Relationship Id="rId25" Type="http://schemas.openxmlformats.org/officeDocument/2006/relationships/image" Target="../media/image263.wmf"/><Relationship Id="rId33" Type="http://schemas.openxmlformats.org/officeDocument/2006/relationships/image" Target="../media/image267.wmf"/><Relationship Id="rId2" Type="http://schemas.openxmlformats.org/officeDocument/2006/relationships/oleObject" Target="../embeddings/oleObject254.bin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29" Type="http://schemas.openxmlformats.org/officeDocument/2006/relationships/image" Target="../media/image265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56.wmf"/><Relationship Id="rId24" Type="http://schemas.openxmlformats.org/officeDocument/2006/relationships/oleObject" Target="../embeddings/oleObject265.bin"/><Relationship Id="rId32" Type="http://schemas.openxmlformats.org/officeDocument/2006/relationships/oleObject" Target="../embeddings/oleObject269.bin"/><Relationship Id="rId5" Type="http://schemas.openxmlformats.org/officeDocument/2006/relationships/image" Target="../media/image253.emf"/><Relationship Id="rId15" Type="http://schemas.openxmlformats.org/officeDocument/2006/relationships/image" Target="../media/image258.emf"/><Relationship Id="rId23" Type="http://schemas.openxmlformats.org/officeDocument/2006/relationships/image" Target="../media/image262.emf"/><Relationship Id="rId28" Type="http://schemas.openxmlformats.org/officeDocument/2006/relationships/oleObject" Target="../embeddings/oleObject267.bin"/><Relationship Id="rId10" Type="http://schemas.openxmlformats.org/officeDocument/2006/relationships/oleObject" Target="../embeddings/oleObject258.bin"/><Relationship Id="rId19" Type="http://schemas.openxmlformats.org/officeDocument/2006/relationships/image" Target="../media/image260.emf"/><Relationship Id="rId31" Type="http://schemas.openxmlformats.org/officeDocument/2006/relationships/image" Target="../media/image266.emf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55.emf"/><Relationship Id="rId14" Type="http://schemas.openxmlformats.org/officeDocument/2006/relationships/oleObject" Target="../embeddings/oleObject260.bin"/><Relationship Id="rId22" Type="http://schemas.openxmlformats.org/officeDocument/2006/relationships/oleObject" Target="../embeddings/oleObject264.bin"/><Relationship Id="rId27" Type="http://schemas.openxmlformats.org/officeDocument/2006/relationships/image" Target="../media/image264.emf"/><Relationship Id="rId30" Type="http://schemas.openxmlformats.org/officeDocument/2006/relationships/oleObject" Target="../embeddings/oleObject268.bin"/><Relationship Id="rId35" Type="http://schemas.openxmlformats.org/officeDocument/2006/relationships/image" Target="../media/image26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image" Target="../media/image274.emf"/><Relationship Id="rId18" Type="http://schemas.openxmlformats.org/officeDocument/2006/relationships/oleObject" Target="../embeddings/oleObject279.bin"/><Relationship Id="rId26" Type="http://schemas.openxmlformats.org/officeDocument/2006/relationships/oleObject" Target="../embeddings/oleObject283.bin"/><Relationship Id="rId3" Type="http://schemas.openxmlformats.org/officeDocument/2006/relationships/image" Target="../media/image269.emf"/><Relationship Id="rId21" Type="http://schemas.openxmlformats.org/officeDocument/2006/relationships/image" Target="../media/image278.emf"/><Relationship Id="rId7" Type="http://schemas.openxmlformats.org/officeDocument/2006/relationships/image" Target="../media/image271.emf"/><Relationship Id="rId12" Type="http://schemas.openxmlformats.org/officeDocument/2006/relationships/oleObject" Target="../embeddings/oleObject276.bin"/><Relationship Id="rId17" Type="http://schemas.openxmlformats.org/officeDocument/2006/relationships/image" Target="../media/image276.emf"/><Relationship Id="rId25" Type="http://schemas.openxmlformats.org/officeDocument/2006/relationships/image" Target="../media/image280.emf"/><Relationship Id="rId2" Type="http://schemas.openxmlformats.org/officeDocument/2006/relationships/oleObject" Target="../embeddings/oleObject271.bin"/><Relationship Id="rId16" Type="http://schemas.openxmlformats.org/officeDocument/2006/relationships/oleObject" Target="../embeddings/oleObject278.bin"/><Relationship Id="rId20" Type="http://schemas.openxmlformats.org/officeDocument/2006/relationships/oleObject" Target="../embeddings/oleObject28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3.bin"/><Relationship Id="rId11" Type="http://schemas.openxmlformats.org/officeDocument/2006/relationships/image" Target="../media/image273.emf"/><Relationship Id="rId24" Type="http://schemas.openxmlformats.org/officeDocument/2006/relationships/oleObject" Target="../embeddings/oleObject282.bin"/><Relationship Id="rId5" Type="http://schemas.openxmlformats.org/officeDocument/2006/relationships/image" Target="../media/image270.emf"/><Relationship Id="rId15" Type="http://schemas.openxmlformats.org/officeDocument/2006/relationships/image" Target="../media/image275.emf"/><Relationship Id="rId23" Type="http://schemas.openxmlformats.org/officeDocument/2006/relationships/image" Target="../media/image279.emf"/><Relationship Id="rId10" Type="http://schemas.openxmlformats.org/officeDocument/2006/relationships/oleObject" Target="../embeddings/oleObject275.bin"/><Relationship Id="rId19" Type="http://schemas.openxmlformats.org/officeDocument/2006/relationships/image" Target="../media/image277.emf"/><Relationship Id="rId4" Type="http://schemas.openxmlformats.org/officeDocument/2006/relationships/oleObject" Target="../embeddings/oleObject272.bin"/><Relationship Id="rId9" Type="http://schemas.openxmlformats.org/officeDocument/2006/relationships/image" Target="../media/image272.emf"/><Relationship Id="rId14" Type="http://schemas.openxmlformats.org/officeDocument/2006/relationships/oleObject" Target="../embeddings/oleObject277.bin"/><Relationship Id="rId22" Type="http://schemas.openxmlformats.org/officeDocument/2006/relationships/oleObject" Target="../embeddings/oleObject281.bin"/><Relationship Id="rId27" Type="http://schemas.openxmlformats.org/officeDocument/2006/relationships/image" Target="../media/image28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13" Type="http://schemas.openxmlformats.org/officeDocument/2006/relationships/oleObject" Target="../embeddings/oleObject289.bin"/><Relationship Id="rId18" Type="http://schemas.openxmlformats.org/officeDocument/2006/relationships/oleObject" Target="../embeddings/oleObject291.bin"/><Relationship Id="rId26" Type="http://schemas.openxmlformats.org/officeDocument/2006/relationships/oleObject" Target="../embeddings/oleObject295.bin"/><Relationship Id="rId3" Type="http://schemas.openxmlformats.org/officeDocument/2006/relationships/oleObject" Target="../embeddings/oleObject284.bin"/><Relationship Id="rId21" Type="http://schemas.openxmlformats.org/officeDocument/2006/relationships/image" Target="../media/image290.emf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6.emf"/><Relationship Id="rId17" Type="http://schemas.openxmlformats.org/officeDocument/2006/relationships/image" Target="../media/image288.emf"/><Relationship Id="rId25" Type="http://schemas.openxmlformats.org/officeDocument/2006/relationships/image" Target="../media/image292.emf"/><Relationship Id="rId2" Type="http://schemas.openxmlformats.org/officeDocument/2006/relationships/notesSlide" Target="../notesSlides/notesSlide4.xml"/><Relationship Id="rId16" Type="http://schemas.openxmlformats.org/officeDocument/2006/relationships/oleObject" Target="../embeddings/oleObject290.bin"/><Relationship Id="rId20" Type="http://schemas.openxmlformats.org/officeDocument/2006/relationships/oleObject" Target="../embeddings/oleObject292.bin"/><Relationship Id="rId29" Type="http://schemas.openxmlformats.org/officeDocument/2006/relationships/image" Target="../media/image29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3.emf"/><Relationship Id="rId11" Type="http://schemas.openxmlformats.org/officeDocument/2006/relationships/oleObject" Target="../embeddings/oleObject288.bin"/><Relationship Id="rId24" Type="http://schemas.openxmlformats.org/officeDocument/2006/relationships/oleObject" Target="../embeddings/oleObject294.bin"/><Relationship Id="rId5" Type="http://schemas.openxmlformats.org/officeDocument/2006/relationships/oleObject" Target="../embeddings/oleObject285.bin"/><Relationship Id="rId15" Type="http://schemas.openxmlformats.org/officeDocument/2006/relationships/slide" Target="slide28.xml"/><Relationship Id="rId23" Type="http://schemas.openxmlformats.org/officeDocument/2006/relationships/image" Target="../media/image291.emf"/><Relationship Id="rId28" Type="http://schemas.openxmlformats.org/officeDocument/2006/relationships/oleObject" Target="../embeddings/oleObject296.bin"/><Relationship Id="rId10" Type="http://schemas.openxmlformats.org/officeDocument/2006/relationships/image" Target="../media/image285.emf"/><Relationship Id="rId19" Type="http://schemas.openxmlformats.org/officeDocument/2006/relationships/image" Target="../media/image289.emf"/><Relationship Id="rId31" Type="http://schemas.openxmlformats.org/officeDocument/2006/relationships/image" Target="../media/image295.wmf"/><Relationship Id="rId4" Type="http://schemas.openxmlformats.org/officeDocument/2006/relationships/image" Target="../media/image282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7.emf"/><Relationship Id="rId22" Type="http://schemas.openxmlformats.org/officeDocument/2006/relationships/oleObject" Target="../embeddings/oleObject293.bin"/><Relationship Id="rId27" Type="http://schemas.openxmlformats.org/officeDocument/2006/relationships/image" Target="../media/image293.emf"/><Relationship Id="rId30" Type="http://schemas.openxmlformats.org/officeDocument/2006/relationships/oleObject" Target="../embeddings/oleObject29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image" Target="../media/image288.emf"/><Relationship Id="rId18" Type="http://schemas.openxmlformats.org/officeDocument/2006/relationships/oleObject" Target="../embeddings/oleObject305.bin"/><Relationship Id="rId26" Type="http://schemas.openxmlformats.org/officeDocument/2006/relationships/oleObject" Target="../embeddings/oleObject309.bin"/><Relationship Id="rId3" Type="http://schemas.openxmlformats.org/officeDocument/2006/relationships/oleObject" Target="../embeddings/oleObject298.bin"/><Relationship Id="rId21" Type="http://schemas.openxmlformats.org/officeDocument/2006/relationships/image" Target="../media/image292.emf"/><Relationship Id="rId7" Type="http://schemas.openxmlformats.org/officeDocument/2006/relationships/oleObject" Target="../embeddings/oleObject300.bin"/><Relationship Id="rId12" Type="http://schemas.openxmlformats.org/officeDocument/2006/relationships/oleObject" Target="../embeddings/oleObject302.bin"/><Relationship Id="rId17" Type="http://schemas.openxmlformats.org/officeDocument/2006/relationships/image" Target="../media/image290.emf"/><Relationship Id="rId25" Type="http://schemas.openxmlformats.org/officeDocument/2006/relationships/image" Target="../media/image294.emf"/><Relationship Id="rId2" Type="http://schemas.openxmlformats.org/officeDocument/2006/relationships/notesSlide" Target="../notesSlides/notesSlide5.xml"/><Relationship Id="rId16" Type="http://schemas.openxmlformats.org/officeDocument/2006/relationships/oleObject" Target="../embeddings/oleObject304.bin"/><Relationship Id="rId20" Type="http://schemas.openxmlformats.org/officeDocument/2006/relationships/oleObject" Target="../embeddings/oleObject306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7.wmf"/><Relationship Id="rId11" Type="http://schemas.openxmlformats.org/officeDocument/2006/relationships/slide" Target="slide28.xml"/><Relationship Id="rId24" Type="http://schemas.openxmlformats.org/officeDocument/2006/relationships/oleObject" Target="../embeddings/oleObject308.bin"/><Relationship Id="rId5" Type="http://schemas.openxmlformats.org/officeDocument/2006/relationships/oleObject" Target="../embeddings/oleObject299.bin"/><Relationship Id="rId15" Type="http://schemas.openxmlformats.org/officeDocument/2006/relationships/image" Target="../media/image289.emf"/><Relationship Id="rId23" Type="http://schemas.openxmlformats.org/officeDocument/2006/relationships/image" Target="../media/image293.emf"/><Relationship Id="rId10" Type="http://schemas.openxmlformats.org/officeDocument/2006/relationships/image" Target="../media/image299.wmf"/><Relationship Id="rId19" Type="http://schemas.openxmlformats.org/officeDocument/2006/relationships/image" Target="../media/image291.e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01.bin"/><Relationship Id="rId14" Type="http://schemas.openxmlformats.org/officeDocument/2006/relationships/oleObject" Target="../embeddings/oleObject303.bin"/><Relationship Id="rId22" Type="http://schemas.openxmlformats.org/officeDocument/2006/relationships/oleObject" Target="../embeddings/oleObject307.bin"/><Relationship Id="rId27" Type="http://schemas.openxmlformats.org/officeDocument/2006/relationships/image" Target="../media/image30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306.wmf"/><Relationship Id="rId3" Type="http://schemas.openxmlformats.org/officeDocument/2006/relationships/image" Target="../media/image301.wmf"/><Relationship Id="rId7" Type="http://schemas.openxmlformats.org/officeDocument/2006/relationships/image" Target="../media/image303.wmf"/><Relationship Id="rId12" Type="http://schemas.openxmlformats.org/officeDocument/2006/relationships/oleObject" Target="../embeddings/oleObject315.bin"/><Relationship Id="rId2" Type="http://schemas.openxmlformats.org/officeDocument/2006/relationships/oleObject" Target="../embeddings/oleObject3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2.bin"/><Relationship Id="rId11" Type="http://schemas.openxmlformats.org/officeDocument/2006/relationships/image" Target="../media/image305.wmf"/><Relationship Id="rId5" Type="http://schemas.openxmlformats.org/officeDocument/2006/relationships/image" Target="../media/image302.wmf"/><Relationship Id="rId15" Type="http://schemas.openxmlformats.org/officeDocument/2006/relationships/image" Target="../media/image307.wmf"/><Relationship Id="rId10" Type="http://schemas.openxmlformats.org/officeDocument/2006/relationships/oleObject" Target="../embeddings/oleObject314.bin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304.wmf"/><Relationship Id="rId14" Type="http://schemas.openxmlformats.org/officeDocument/2006/relationships/oleObject" Target="../embeddings/oleObject31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0.bin"/><Relationship Id="rId13" Type="http://schemas.openxmlformats.org/officeDocument/2006/relationships/image" Target="../media/image313.emf"/><Relationship Id="rId3" Type="http://schemas.openxmlformats.org/officeDocument/2006/relationships/image" Target="../media/image308.emf"/><Relationship Id="rId7" Type="http://schemas.openxmlformats.org/officeDocument/2006/relationships/image" Target="../media/image310.emf"/><Relationship Id="rId12" Type="http://schemas.openxmlformats.org/officeDocument/2006/relationships/oleObject" Target="../embeddings/oleObject322.bin"/><Relationship Id="rId17" Type="http://schemas.openxmlformats.org/officeDocument/2006/relationships/image" Target="../media/image315.emf"/><Relationship Id="rId2" Type="http://schemas.openxmlformats.org/officeDocument/2006/relationships/oleObject" Target="../embeddings/oleObject317.bin"/><Relationship Id="rId16" Type="http://schemas.openxmlformats.org/officeDocument/2006/relationships/oleObject" Target="../embeddings/oleObject3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9.bin"/><Relationship Id="rId11" Type="http://schemas.openxmlformats.org/officeDocument/2006/relationships/image" Target="../media/image312.emf"/><Relationship Id="rId5" Type="http://schemas.openxmlformats.org/officeDocument/2006/relationships/image" Target="../media/image309.emf"/><Relationship Id="rId15" Type="http://schemas.openxmlformats.org/officeDocument/2006/relationships/image" Target="../media/image314.emf"/><Relationship Id="rId10" Type="http://schemas.openxmlformats.org/officeDocument/2006/relationships/oleObject" Target="../embeddings/oleObject321.bin"/><Relationship Id="rId4" Type="http://schemas.openxmlformats.org/officeDocument/2006/relationships/oleObject" Target="../embeddings/oleObject318.bin"/><Relationship Id="rId9" Type="http://schemas.openxmlformats.org/officeDocument/2006/relationships/image" Target="../media/image311.emf"/><Relationship Id="rId14" Type="http://schemas.openxmlformats.org/officeDocument/2006/relationships/oleObject" Target="../embeddings/oleObject32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13" Type="http://schemas.openxmlformats.org/officeDocument/2006/relationships/oleObject" Target="../embeddings/oleObject330.bin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20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7.emf"/><Relationship Id="rId11" Type="http://schemas.openxmlformats.org/officeDocument/2006/relationships/oleObject" Target="../embeddings/oleObject329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10" Type="http://schemas.openxmlformats.org/officeDocument/2006/relationships/image" Target="../media/image319.emf"/><Relationship Id="rId4" Type="http://schemas.openxmlformats.org/officeDocument/2006/relationships/image" Target="../media/image316.e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2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13" Type="http://schemas.openxmlformats.org/officeDocument/2006/relationships/image" Target="../media/image328.emf"/><Relationship Id="rId3" Type="http://schemas.openxmlformats.org/officeDocument/2006/relationships/image" Target="../media/image323.emf"/><Relationship Id="rId7" Type="http://schemas.openxmlformats.org/officeDocument/2006/relationships/image" Target="../media/image325.emf"/><Relationship Id="rId12" Type="http://schemas.openxmlformats.org/officeDocument/2006/relationships/oleObject" Target="../embeddings/oleObject337.bin"/><Relationship Id="rId17" Type="http://schemas.openxmlformats.org/officeDocument/2006/relationships/image" Target="../media/image330.emf"/><Relationship Id="rId2" Type="http://schemas.openxmlformats.org/officeDocument/2006/relationships/oleObject" Target="../embeddings/oleObject332.bin"/><Relationship Id="rId16" Type="http://schemas.openxmlformats.org/officeDocument/2006/relationships/oleObject" Target="../embeddings/oleObject3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327.emf"/><Relationship Id="rId5" Type="http://schemas.openxmlformats.org/officeDocument/2006/relationships/image" Target="../media/image324.emf"/><Relationship Id="rId15" Type="http://schemas.openxmlformats.org/officeDocument/2006/relationships/image" Target="../media/image329.emf"/><Relationship Id="rId10" Type="http://schemas.openxmlformats.org/officeDocument/2006/relationships/oleObject" Target="../embeddings/oleObject336.bin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326.emf"/><Relationship Id="rId14" Type="http://schemas.openxmlformats.org/officeDocument/2006/relationships/oleObject" Target="../embeddings/oleObject33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38.emf"/><Relationship Id="rId26" Type="http://schemas.openxmlformats.org/officeDocument/2006/relationships/image" Target="../media/image342.emf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49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35.emf"/><Relationship Id="rId17" Type="http://schemas.openxmlformats.org/officeDocument/2006/relationships/oleObject" Target="../embeddings/oleObject347.bin"/><Relationship Id="rId25" Type="http://schemas.openxmlformats.org/officeDocument/2006/relationships/oleObject" Target="../embeddings/oleObject351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7.emf"/><Relationship Id="rId20" Type="http://schemas.openxmlformats.org/officeDocument/2006/relationships/image" Target="../media/image33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2.e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41.emf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10" Type="http://schemas.openxmlformats.org/officeDocument/2006/relationships/image" Target="../media/image334.emf"/><Relationship Id="rId19" Type="http://schemas.openxmlformats.org/officeDocument/2006/relationships/oleObject" Target="../embeddings/oleObject348.bin"/><Relationship Id="rId4" Type="http://schemas.openxmlformats.org/officeDocument/2006/relationships/image" Target="../media/image331.e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36.emf"/><Relationship Id="rId22" Type="http://schemas.openxmlformats.org/officeDocument/2006/relationships/image" Target="../media/image34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e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5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3.e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5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e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" Type="http://schemas.openxmlformats.org/officeDocument/2006/relationships/image" Target="../media/image36.emf"/><Relationship Id="rId21" Type="http://schemas.openxmlformats.org/officeDocument/2006/relationships/image" Target="../media/image43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3.emf"/><Relationship Id="rId25" Type="http://schemas.openxmlformats.org/officeDocument/2006/relationships/image" Target="../media/image45.e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emf"/><Relationship Id="rId24" Type="http://schemas.openxmlformats.org/officeDocument/2006/relationships/oleObject" Target="../embeddings/oleObject47.bin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23" Type="http://schemas.openxmlformats.org/officeDocument/2006/relationships/image" Target="../media/image44.e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34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6.e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1.emf"/><Relationship Id="rId21" Type="http://schemas.openxmlformats.org/officeDocument/2006/relationships/image" Target="../media/image60.emf"/><Relationship Id="rId7" Type="http://schemas.openxmlformats.org/officeDocument/2006/relationships/image" Target="../media/image53.e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5.emf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59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68.e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0.emf"/><Relationship Id="rId2" Type="http://schemas.openxmlformats.org/officeDocument/2006/relationships/oleObject" Target="../embeddings/oleObject65.bin"/><Relationship Id="rId16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5" Type="http://schemas.openxmlformats.org/officeDocument/2006/relationships/image" Target="../media/image69.e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71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6.emf"/><Relationship Id="rId14" Type="http://schemas.openxmlformats.org/officeDocument/2006/relationships/oleObject" Target="../embeddings/oleObject7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1">
            <a:extLst>
              <a:ext uri="{FF2B5EF4-FFF2-40B4-BE49-F238E27FC236}">
                <a16:creationId xmlns:a16="http://schemas.microsoft.com/office/drawing/2014/main" id="{88EC60E3-1850-4218-AAF4-58C8C78F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" name="Rectangle 77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99" name="Rectangle 58"/>
          <p:cNvSpPr>
            <a:spLocks noGrp="1" noChangeArrowheads="1"/>
          </p:cNvSpPr>
          <p:nvPr>
            <p:ph idx="4294967295"/>
          </p:nvPr>
        </p:nvSpPr>
        <p:spPr>
          <a:xfrm>
            <a:off x="2264594" y="2641489"/>
            <a:ext cx="4841875" cy="669925"/>
          </a:xfrm>
        </p:spPr>
        <p:txBody>
          <a:bodyPr>
            <a:normAutofit/>
          </a:bodyPr>
          <a:lstStyle/>
          <a:p>
            <a:pPr marL="812800" indent="-812800" eaLnBrk="1" hangingPunct="1">
              <a:buFontTx/>
              <a:buNone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一、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Rolle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定理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9032" y="360363"/>
            <a:ext cx="2590800" cy="8382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4107" name="Text Box 69"/>
          <p:cNvSpPr txBox="1">
            <a:spLocks noChangeArrowheads="1"/>
          </p:cNvSpPr>
          <p:nvPr/>
        </p:nvSpPr>
        <p:spPr bwMode="auto">
          <a:xfrm>
            <a:off x="2268538" y="3573463"/>
            <a:ext cx="4308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二、</a:t>
            </a:r>
            <a:r>
              <a:rPr kumimoji="1" lang="en-US" altLang="zh-CN" sz="3200" b="1" dirty="0">
                <a:latin typeface="华文楷体" pitchFamily="2" charset="-122"/>
                <a:ea typeface="华文楷体" pitchFamily="2" charset="-122"/>
              </a:rPr>
              <a:t>Lagrange </a:t>
            </a: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中值定理 </a:t>
            </a:r>
          </a:p>
        </p:txBody>
      </p:sp>
      <p:sp>
        <p:nvSpPr>
          <p:cNvPr id="4108" name="Text Box 70"/>
          <p:cNvSpPr txBox="1">
            <a:spLocks noChangeArrowheads="1"/>
          </p:cNvSpPr>
          <p:nvPr/>
        </p:nvSpPr>
        <p:spPr bwMode="auto">
          <a:xfrm>
            <a:off x="2268538" y="4508500"/>
            <a:ext cx="51800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三、</a:t>
            </a:r>
            <a:r>
              <a:rPr kumimoji="1" lang="en-US" altLang="zh-CN" sz="3200" b="1">
                <a:latin typeface="华文楷体" pitchFamily="2" charset="-122"/>
                <a:ea typeface="华文楷体" pitchFamily="2" charset="-122"/>
              </a:rPr>
              <a:t>Cauchy </a:t>
            </a: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中值定理 </a:t>
            </a:r>
          </a:p>
        </p:txBody>
      </p:sp>
      <p:sp>
        <p:nvSpPr>
          <p:cNvPr id="4110" name="Text Box 74"/>
          <p:cNvSpPr txBox="1">
            <a:spLocks noChangeArrowheads="1"/>
          </p:cNvSpPr>
          <p:nvPr/>
        </p:nvSpPr>
        <p:spPr bwMode="auto">
          <a:xfrm>
            <a:off x="2667000" y="1016000"/>
            <a:ext cx="41798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4800" dirty="0">
                <a:latin typeface="华文行楷" pitchFamily="2" charset="-122"/>
                <a:ea typeface="华文行楷" pitchFamily="2" charset="-122"/>
              </a:rPr>
              <a:t>微分中值定理  </a:t>
            </a:r>
          </a:p>
        </p:txBody>
      </p:sp>
      <p:sp>
        <p:nvSpPr>
          <p:cNvPr id="4111" name="Text Box 78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第四章</a:t>
            </a:r>
            <a:r>
              <a:rPr lang="zh-CN" altLang="en-US" sz="28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6888" y="519113"/>
            <a:ext cx="1066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3.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25603" name="Object 24"/>
          <p:cNvGraphicFramePr>
            <a:graphicFrameLocks noChangeAspect="1"/>
          </p:cNvGraphicFramePr>
          <p:nvPr/>
        </p:nvGraphicFramePr>
        <p:xfrm>
          <a:off x="1600200" y="595313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937" imgH="361913" progId="Equation.3">
                  <p:embed/>
                </p:oleObj>
              </mc:Choice>
              <mc:Fallback>
                <p:oleObj name="Equation" r:id="rId2" imgW="723937" imgH="361913" progId="Equation.3">
                  <p:embed/>
                  <p:pic>
                    <p:nvPicPr>
                      <p:cNvPr id="2560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95313"/>
                        <a:ext cx="774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25"/>
          <p:cNvSpPr txBox="1">
            <a:spLocks noChangeArrowheads="1"/>
          </p:cNvSpPr>
          <p:nvPr/>
        </p:nvSpPr>
        <p:spPr bwMode="auto">
          <a:xfrm>
            <a:off x="2286000" y="5334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可导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试证在其两个零点间一定有</a:t>
            </a:r>
          </a:p>
        </p:txBody>
      </p:sp>
      <p:graphicFrame>
        <p:nvGraphicFramePr>
          <p:cNvPr id="25605" name="Object 26"/>
          <p:cNvGraphicFramePr>
            <a:graphicFrameLocks noChangeAspect="1"/>
          </p:cNvGraphicFramePr>
          <p:nvPr/>
        </p:nvGraphicFramePr>
        <p:xfrm>
          <a:off x="306388" y="1256506"/>
          <a:ext cx="193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86117" imgH="371586" progId="Equation.3">
                  <p:embed/>
                </p:oleObj>
              </mc:Choice>
              <mc:Fallback>
                <p:oleObj name="Equation" r:id="rId4" imgW="1886117" imgH="371586" progId="Equation.3">
                  <p:embed/>
                  <p:pic>
                    <p:nvPicPr>
                      <p:cNvPr id="2560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56506"/>
                        <a:ext cx="193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27"/>
          <p:cNvSpPr txBox="1">
            <a:spLocks noChangeArrowheads="1"/>
          </p:cNvSpPr>
          <p:nvPr/>
        </p:nvSpPr>
        <p:spPr bwMode="auto">
          <a:xfrm>
            <a:off x="2133600" y="12065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的零点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  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61988" y="1919288"/>
            <a:ext cx="1662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/>
        </p:nvGraphicFramePr>
        <p:xfrm>
          <a:off x="2073237" y="1958648"/>
          <a:ext cx="402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81320" imgH="399939" progId="Equation.3">
                  <p:embed/>
                </p:oleObj>
              </mc:Choice>
              <mc:Fallback>
                <p:oleObj name="Equation" r:id="rId6" imgW="3981320" imgH="399939" progId="Equation.3">
                  <p:embed/>
                  <p:pic>
                    <p:nvPicPr>
                      <p:cNvPr id="440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37" y="1958648"/>
                        <a:ext cx="4025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1143000" y="26066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欲证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2260600" y="267970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2057" imgH="399939" progId="Equation.3">
                  <p:embed/>
                </p:oleObj>
              </mc:Choice>
              <mc:Fallback>
                <p:oleObj name="Equation" r:id="rId8" imgW="1962057" imgH="399939" progId="Equation.3">
                  <p:embed/>
                  <p:pic>
                    <p:nvPicPr>
                      <p:cNvPr id="440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679700"/>
                        <a:ext cx="2006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4191000" y="25923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44067" name="Object 35"/>
          <p:cNvGraphicFramePr>
            <a:graphicFrameLocks noChangeAspect="1"/>
          </p:cNvGraphicFramePr>
          <p:nvPr/>
        </p:nvGraphicFramePr>
        <p:xfrm>
          <a:off x="4673600" y="2684463"/>
          <a:ext cx="248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38437" imgH="371586" progId="Equation.3">
                  <p:embed/>
                </p:oleObj>
              </mc:Choice>
              <mc:Fallback>
                <p:oleObj name="Equation" r:id="rId10" imgW="2438437" imgH="371586" progId="Equation.3">
                  <p:embed/>
                  <p:pic>
                    <p:nvPicPr>
                      <p:cNvPr id="4406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684463"/>
                        <a:ext cx="2489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1075267" y="3223332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只要证</a:t>
            </a:r>
          </a:p>
        </p:txBody>
      </p:sp>
      <p:graphicFrame>
        <p:nvGraphicFramePr>
          <p:cNvPr id="44069" name="Object 37"/>
          <p:cNvGraphicFramePr>
            <a:graphicFrameLocks noChangeAspect="1"/>
          </p:cNvGraphicFramePr>
          <p:nvPr/>
        </p:nvGraphicFramePr>
        <p:xfrm>
          <a:off x="3124200" y="3314700"/>
          <a:ext cx="288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8543" imgH="371586" progId="Equation.3">
                  <p:embed/>
                </p:oleObj>
              </mc:Choice>
              <mc:Fallback>
                <p:oleObj name="Equation" r:id="rId12" imgW="2838543" imgH="371586" progId="Equation.3">
                  <p:embed/>
                  <p:pic>
                    <p:nvPicPr>
                      <p:cNvPr id="4406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14700"/>
                        <a:ext cx="288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0" name="Object 38"/>
          <p:cNvGraphicFramePr>
            <a:graphicFrameLocks noChangeAspect="1"/>
          </p:cNvGraphicFramePr>
          <p:nvPr/>
        </p:nvGraphicFramePr>
        <p:xfrm>
          <a:off x="2759075" y="324167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763" imgH="380926" progId="Equation.3">
                  <p:embed/>
                </p:oleObj>
              </mc:Choice>
              <mc:Fallback>
                <p:oleObj name="Equation" r:id="rId14" imgW="304763" imgH="380926" progId="Equation.3">
                  <p:embed/>
                  <p:pic>
                    <p:nvPicPr>
                      <p:cNvPr id="440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241675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1" name="Object 39"/>
          <p:cNvGraphicFramePr>
            <a:graphicFrameLocks noChangeAspect="1"/>
          </p:cNvGraphicFramePr>
          <p:nvPr/>
        </p:nvGraphicFramePr>
        <p:xfrm>
          <a:off x="4216400" y="3276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763" imgH="380926" progId="Equation.3">
                  <p:embed/>
                </p:oleObj>
              </mc:Choice>
              <mc:Fallback>
                <p:oleObj name="Equation" r:id="rId16" imgW="304763" imgH="380926" progId="Equation.3">
                  <p:embed/>
                  <p:pic>
                    <p:nvPicPr>
                      <p:cNvPr id="440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276600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1143000" y="398621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亦即</a:t>
            </a:r>
          </a:p>
        </p:txBody>
      </p:sp>
      <p:graphicFrame>
        <p:nvGraphicFramePr>
          <p:cNvPr id="44073" name="Object 41"/>
          <p:cNvGraphicFramePr>
            <a:graphicFrameLocks noChangeAspect="1"/>
          </p:cNvGraphicFramePr>
          <p:nvPr/>
        </p:nvGraphicFramePr>
        <p:xfrm>
          <a:off x="2667000" y="3953669"/>
          <a:ext cx="2628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81284" imgH="533363" progId="Equation.3">
                  <p:embed/>
                </p:oleObj>
              </mc:Choice>
              <mc:Fallback>
                <p:oleObj name="Equation" r:id="rId18" imgW="2581284" imgH="533363" progId="Equation.3">
                  <p:embed/>
                  <p:pic>
                    <p:nvPicPr>
                      <p:cNvPr id="4407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53669"/>
                        <a:ext cx="2628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323528" y="480536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作辅助函数</a:t>
            </a:r>
          </a:p>
        </p:txBody>
      </p:sp>
      <p:graphicFrame>
        <p:nvGraphicFramePr>
          <p:cNvPr id="44075" name="Object 43"/>
          <p:cNvGraphicFramePr>
            <a:graphicFrameLocks noChangeAspect="1"/>
          </p:cNvGraphicFramePr>
          <p:nvPr/>
        </p:nvGraphicFramePr>
        <p:xfrm>
          <a:off x="2228528" y="4804039"/>
          <a:ext cx="233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85888" imgH="457311" progId="Equation.3">
                  <p:embed/>
                </p:oleObj>
              </mc:Choice>
              <mc:Fallback>
                <p:oleObj name="Equation" r:id="rId20" imgW="2285888" imgH="457311" progId="Equation.3">
                  <p:embed/>
                  <p:pic>
                    <p:nvPicPr>
                      <p:cNvPr id="440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28" y="4804039"/>
                        <a:ext cx="2336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4514528" y="48148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验证</a:t>
            </a:r>
          </a:p>
        </p:txBody>
      </p:sp>
      <p:graphicFrame>
        <p:nvGraphicFramePr>
          <p:cNvPr id="44077" name="Object 45"/>
          <p:cNvGraphicFramePr>
            <a:graphicFrameLocks noChangeAspect="1"/>
          </p:cNvGraphicFramePr>
          <p:nvPr/>
        </p:nvGraphicFramePr>
        <p:xfrm>
          <a:off x="5361856" y="4904956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43006" imgH="361913" progId="Equation.3">
                  <p:embed/>
                </p:oleObj>
              </mc:Choice>
              <mc:Fallback>
                <p:oleObj name="Equation" r:id="rId22" imgW="743006" imgH="361913" progId="Equation.3">
                  <p:embed/>
                  <p:pic>
                    <p:nvPicPr>
                      <p:cNvPr id="440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856" y="4904956"/>
                        <a:ext cx="78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6114728" y="48148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44079" name="Object 47"/>
          <p:cNvGraphicFramePr>
            <a:graphicFrameLocks noChangeAspect="1"/>
          </p:cNvGraphicFramePr>
          <p:nvPr/>
        </p:nvGraphicFramePr>
        <p:xfrm>
          <a:off x="6618847" y="482062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700" imgH="399939" progId="Equation.3">
                  <p:embed/>
                </p:oleObj>
              </mc:Choice>
              <mc:Fallback>
                <p:oleObj name="Equation" r:id="rId24" imgW="1028700" imgH="399939" progId="Equation.3">
                  <p:embed/>
                  <p:pic>
                    <p:nvPicPr>
                      <p:cNvPr id="4407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847" y="4820620"/>
                        <a:ext cx="107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7591456" y="4820884"/>
            <a:ext cx="101299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</a:t>
            </a:r>
          </a:p>
        </p:txBody>
      </p:sp>
      <p:sp>
        <p:nvSpPr>
          <p:cNvPr id="44081" name="Text Box 49"/>
          <p:cNvSpPr txBox="1">
            <a:spLocks noChangeArrowheads="1"/>
          </p:cNvSpPr>
          <p:nvPr/>
        </p:nvSpPr>
        <p:spPr bwMode="auto">
          <a:xfrm>
            <a:off x="323528" y="5424488"/>
            <a:ext cx="30963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750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utoUpdateAnimBg="0"/>
      <p:bldP spid="44063" grpId="0" autoUpdateAnimBg="0"/>
      <p:bldP spid="44066" grpId="0" autoUpdateAnimBg="0"/>
      <p:bldP spid="44068" grpId="0" autoUpdateAnimBg="0"/>
      <p:bldP spid="44072" grpId="0" autoUpdateAnimBg="0"/>
      <p:bldP spid="44074" grpId="0" autoUpdateAnimBg="0"/>
      <p:bldP spid="44076" grpId="0" autoUpdateAnimBg="0"/>
      <p:bldP spid="44078" grpId="0" autoUpdateAnimBg="0"/>
      <p:bldP spid="44080" grpId="0" autoUpdateAnimBg="0"/>
      <p:bldP spid="440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485900" y="595313"/>
          <a:ext cx="285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773" imgH="371586" progId="Equation.3">
                  <p:embed/>
                </p:oleObj>
              </mc:Choice>
              <mc:Fallback>
                <p:oleObj name="Equation" r:id="rId2" imgW="2809773" imgH="371586" progId="Equation.3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95313"/>
                        <a:ext cx="2857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20990" y="514263"/>
            <a:ext cx="8164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2D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4.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                              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证明对任意                      有 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248400" y="578053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7347" imgH="399939" progId="Equation.3">
                  <p:embed/>
                </p:oleObj>
              </mc:Choice>
              <mc:Fallback>
                <p:oleObj name="Equation" r:id="rId4" imgW="1857347" imgH="399939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78053"/>
                        <a:ext cx="1905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610644" y="1196752"/>
          <a:ext cx="4022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81320" imgH="399939" progId="Equation.3">
                  <p:embed/>
                </p:oleObj>
              </mc:Choice>
              <mc:Fallback>
                <p:oleObj name="Equation" r:id="rId6" imgW="3981320" imgH="399939" progId="Equation.3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644" y="1196752"/>
                        <a:ext cx="4022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547664" y="2420888"/>
          <a:ext cx="3384376" cy="59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28600" progId="Equation.DSMT4">
                  <p:embed/>
                </p:oleObj>
              </mc:Choice>
              <mc:Fallback>
                <p:oleObj name="Equation" r:id="rId8" imgW="1600200" imgH="228600" progId="Equation.DSMT4">
                  <p:embed/>
                  <p:pic>
                    <p:nvPicPr>
                      <p:cNvPr id="5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20888"/>
                        <a:ext cx="3384376" cy="597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1258888" y="3860800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149" imgH="399939" progId="Equation.DSMT4">
                  <p:embed/>
                </p:oleObj>
              </mc:Choice>
              <mc:Fallback>
                <p:oleObj name="Equation" r:id="rId10" imgW="1524149" imgH="399939" progId="Equation.DSMT4">
                  <p:embed/>
                  <p:pic>
                    <p:nvPicPr>
                      <p:cNvPr id="512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1574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1258888" y="47244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19580" imgH="399939" progId="Equation.3">
                  <p:embed/>
                </p:oleObj>
              </mc:Choice>
              <mc:Fallback>
                <p:oleObj name="Equation" r:id="rId12" imgW="3219580" imgH="399939" progId="Equation.3">
                  <p:embed/>
                  <p:pic>
                    <p:nvPicPr>
                      <p:cNvPr id="5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24400"/>
                        <a:ext cx="3263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775997" y="5373217"/>
          <a:ext cx="3723995" cy="56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1400" imgH="228600" progId="Equation.DSMT4">
                  <p:embed/>
                </p:oleObj>
              </mc:Choice>
              <mc:Fallback>
                <p:oleObj name="Equation" r:id="rId14" imgW="1841400" imgH="228600" progId="Equation.DSMT4">
                  <p:embed/>
                  <p:pic>
                    <p:nvPicPr>
                      <p:cNvPr id="512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97" y="5373217"/>
                        <a:ext cx="3723995" cy="565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11560" y="1778000"/>
            <a:ext cx="1872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不妨设</a:t>
            </a:r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1258888" y="3141663"/>
          <a:ext cx="5851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10231" imgH="399939" progId="Equation.3">
                  <p:embed/>
                </p:oleObj>
              </mc:Choice>
              <mc:Fallback>
                <p:oleObj name="Equation" r:id="rId16" imgW="5810231" imgH="399939" progId="Equation.3">
                  <p:embed/>
                  <p:pic>
                    <p:nvPicPr>
                      <p:cNvPr id="51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58515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4953000" y="4724400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09843" imgH="399939" progId="Equation.3">
                  <p:embed/>
                </p:oleObj>
              </mc:Choice>
              <mc:Fallback>
                <p:oleObj name="Equation" r:id="rId18" imgW="1809843" imgH="399939" progId="Equation.3">
                  <p:embed/>
                  <p:pic>
                    <p:nvPicPr>
                      <p:cNvPr id="512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24400"/>
                        <a:ext cx="1854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4356100" y="3789363"/>
          <a:ext cx="4425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42936" imgH="181123" progId="Equation.DSMT4">
                  <p:embed/>
                </p:oleObj>
              </mc:Choice>
              <mc:Fallback>
                <p:oleObj name="Equation" r:id="rId20" imgW="1742936" imgH="181123" progId="Equation.DSMT4">
                  <p:embed/>
                  <p:pic>
                    <p:nvPicPr>
                      <p:cNvPr id="51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89363"/>
                        <a:ext cx="44259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339752" y="1777256"/>
          <a:ext cx="17272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09526" imgH="181123" progId="Equation.DSMT4">
                  <p:embed/>
                </p:oleObj>
              </mc:Choice>
              <mc:Fallback>
                <p:oleObj name="Equation" r:id="rId22" imgW="609526" imgH="181123" progId="Equation.DSMT4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77256"/>
                        <a:ext cx="172720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771775" y="3789363"/>
          <a:ext cx="1584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71388" imgH="181123" progId="Equation.DSMT4">
                  <p:embed/>
                </p:oleObj>
              </mc:Choice>
              <mc:Fallback>
                <p:oleObj name="Equation" r:id="rId24" imgW="571388" imgH="181123" progId="Equation.DSMT4">
                  <p:embed/>
                  <p:pic>
                    <p:nvPicPr>
                      <p:cNvPr id="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89363"/>
                        <a:ext cx="15843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1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6934200" y="5181600"/>
          <a:ext cx="133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5959" imgH="1104752" progId="Equation.3">
                  <p:embed/>
                </p:oleObj>
              </mc:Choice>
              <mc:Fallback>
                <p:oleObj name="Equation" r:id="rId2" imgW="1285959" imgH="1104752" progId="Equation.3">
                  <p:embed/>
                  <p:pic>
                    <p:nvPicPr>
                      <p:cNvPr id="16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81600"/>
                        <a:ext cx="13335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279900" y="5291138"/>
          <a:ext cx="2271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9017" imgH="800211" progId="Equation.3">
                  <p:embed/>
                </p:oleObj>
              </mc:Choice>
              <mc:Fallback>
                <p:oleObj name="Equation" r:id="rId4" imgW="2229017" imgH="800211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291138"/>
                        <a:ext cx="22717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Object 44"/>
          <p:cNvGraphicFramePr>
            <a:graphicFrameLocks noChangeAspect="1"/>
          </p:cNvGraphicFramePr>
          <p:nvPr/>
        </p:nvGraphicFramePr>
        <p:xfrm>
          <a:off x="6629400" y="567055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351" imgH="95398" progId="Equation.3">
                  <p:embed/>
                </p:oleObj>
              </mc:Choice>
              <mc:Fallback>
                <p:oleObj name="Equation" r:id="rId6" imgW="190351" imgH="95398" progId="Equation.3">
                  <p:embed/>
                  <p:pic>
                    <p:nvPicPr>
                      <p:cNvPr id="1642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670550"/>
                        <a:ext cx="2413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1835150" y="2636838"/>
          <a:ext cx="47529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71759" imgH="371586" progId="Equation.DSMT4">
                  <p:embed/>
                </p:oleObj>
              </mc:Choice>
              <mc:Fallback>
                <p:oleObj name="Equation" r:id="rId8" imgW="1971759" imgH="371586" progId="Equation.DSMT4">
                  <p:embed/>
                  <p:pic>
                    <p:nvPicPr>
                      <p:cNvPr id="16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4752975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2480" y="315913"/>
            <a:ext cx="4419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试证至少存在一点</a:t>
            </a:r>
          </a:p>
        </p:txBody>
      </p:sp>
      <p:graphicFrame>
        <p:nvGraphicFramePr>
          <p:cNvPr id="20487" name="Object 3"/>
          <p:cNvGraphicFramePr>
            <a:graphicFrameLocks noChangeAspect="1"/>
          </p:cNvGraphicFramePr>
          <p:nvPr/>
        </p:nvGraphicFramePr>
        <p:xfrm>
          <a:off x="4381500" y="388938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5959" imgH="361913" progId="Equation.3">
                  <p:embed/>
                </p:oleObj>
              </mc:Choice>
              <mc:Fallback>
                <p:oleObj name="Equation" r:id="rId10" imgW="1285959" imgH="361913" progId="Equation.3">
                  <p:embed/>
                  <p:pic>
                    <p:nvPicPr>
                      <p:cNvPr id="204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88938"/>
                        <a:ext cx="133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4"/>
          <p:cNvSpPr txBox="1">
            <a:spLocks noChangeArrowheads="1"/>
          </p:cNvSpPr>
          <p:nvPr/>
        </p:nvSpPr>
        <p:spPr bwMode="auto">
          <a:xfrm>
            <a:off x="5715000" y="3048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0489" name="Object 5"/>
          <p:cNvGraphicFramePr>
            <a:graphicFrameLocks noChangeAspect="1"/>
          </p:cNvGraphicFramePr>
          <p:nvPr/>
        </p:nvGraphicFramePr>
        <p:xfrm>
          <a:off x="6210300" y="381000"/>
          <a:ext cx="2170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23973" imgH="361913" progId="Equation.3">
                  <p:embed/>
                </p:oleObj>
              </mc:Choice>
              <mc:Fallback>
                <p:oleObj name="Equation" r:id="rId12" imgW="2123973" imgH="361913" progId="Equation.3">
                  <p:embed/>
                  <p:pic>
                    <p:nvPicPr>
                      <p:cNvPr id="204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381000"/>
                        <a:ext cx="21701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774700" y="5570538"/>
          <a:ext cx="2043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00194" imgH="361913" progId="Equation.3">
                  <p:embed/>
                </p:oleObj>
              </mc:Choice>
              <mc:Fallback>
                <p:oleObj name="Equation" r:id="rId14" imgW="2000194" imgH="361913" progId="Equation.3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570538"/>
                        <a:ext cx="20431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3124200" y="5672138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40821" y="914400"/>
            <a:ext cx="5041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763713" y="1484313"/>
          <a:ext cx="41767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637" imgH="152437" progId="Equation.DSMT4">
                  <p:embed/>
                </p:oleObj>
              </mc:Choice>
              <mc:Fallback>
                <p:oleObj name="Equation" r:id="rId16" imgW="1752637" imgH="152437" progId="Equation.DSMT4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417671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31800" y="2057400"/>
            <a:ext cx="825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,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g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[ 1 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31800" y="283686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 </a:t>
            </a:r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611188" y="5589588"/>
            <a:ext cx="914400" cy="4572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433" name="Freeform 49"/>
          <p:cNvSpPr>
            <a:spLocks/>
          </p:cNvSpPr>
          <p:nvPr/>
        </p:nvSpPr>
        <p:spPr bwMode="auto">
          <a:xfrm>
            <a:off x="1403350" y="6021388"/>
            <a:ext cx="3276600" cy="228600"/>
          </a:xfrm>
          <a:custGeom>
            <a:avLst/>
            <a:gdLst>
              <a:gd name="T0" fmla="*/ 0 w 2064"/>
              <a:gd name="T1" fmla="*/ 0 h 240"/>
              <a:gd name="T2" fmla="*/ 2147483647 w 2064"/>
              <a:gd name="T3" fmla="*/ 2147483647 h 240"/>
              <a:gd name="T4" fmla="*/ 2147483647 w 2064"/>
              <a:gd name="T5" fmla="*/ 0 h 240"/>
              <a:gd name="T6" fmla="*/ 0 60000 65536"/>
              <a:gd name="T7" fmla="*/ 0 60000 65536"/>
              <a:gd name="T8" fmla="*/ 0 60000 65536"/>
              <a:gd name="T9" fmla="*/ 0 w 2064"/>
              <a:gd name="T10" fmla="*/ 0 h 240"/>
              <a:gd name="T11" fmla="*/ 2064 w 206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240">
                <a:moveTo>
                  <a:pt x="0" y="0"/>
                </a:moveTo>
                <a:cubicBezTo>
                  <a:pt x="356" y="120"/>
                  <a:pt x="712" y="240"/>
                  <a:pt x="1056" y="240"/>
                </a:cubicBezTo>
                <a:cubicBezTo>
                  <a:pt x="1400" y="240"/>
                  <a:pt x="1732" y="120"/>
                  <a:pt x="2064" y="0"/>
                </a:cubicBezTo>
              </a:path>
            </a:pathLst>
          </a:custGeom>
          <a:noFill/>
          <a:ln w="9525" cmpd="sng">
            <a:solidFill>
              <a:srgbClr val="9933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4" name="Oval 50"/>
          <p:cNvSpPr>
            <a:spLocks noChangeArrowheads="1"/>
          </p:cNvSpPr>
          <p:nvPr/>
        </p:nvSpPr>
        <p:spPr bwMode="auto">
          <a:xfrm>
            <a:off x="1676400" y="5486400"/>
            <a:ext cx="1219200" cy="53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435" name="Freeform 51"/>
          <p:cNvSpPr>
            <a:spLocks/>
          </p:cNvSpPr>
          <p:nvPr/>
        </p:nvSpPr>
        <p:spPr bwMode="auto">
          <a:xfrm>
            <a:off x="2667000" y="6019800"/>
            <a:ext cx="4724400" cy="304800"/>
          </a:xfrm>
          <a:custGeom>
            <a:avLst/>
            <a:gdLst>
              <a:gd name="T0" fmla="*/ 0 w 2064"/>
              <a:gd name="T1" fmla="*/ 0 h 240"/>
              <a:gd name="T2" fmla="*/ 2147483647 w 2064"/>
              <a:gd name="T3" fmla="*/ 2147483647 h 240"/>
              <a:gd name="T4" fmla="*/ 2147483647 w 2064"/>
              <a:gd name="T5" fmla="*/ 0 h 240"/>
              <a:gd name="T6" fmla="*/ 0 60000 65536"/>
              <a:gd name="T7" fmla="*/ 0 60000 65536"/>
              <a:gd name="T8" fmla="*/ 0 60000 65536"/>
              <a:gd name="T9" fmla="*/ 0 w 2064"/>
              <a:gd name="T10" fmla="*/ 0 h 240"/>
              <a:gd name="T11" fmla="*/ 2064 w 206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240">
                <a:moveTo>
                  <a:pt x="0" y="0"/>
                </a:moveTo>
                <a:cubicBezTo>
                  <a:pt x="356" y="120"/>
                  <a:pt x="712" y="240"/>
                  <a:pt x="1056" y="240"/>
                </a:cubicBezTo>
                <a:cubicBezTo>
                  <a:pt x="1400" y="240"/>
                  <a:pt x="1732" y="120"/>
                  <a:pt x="2064" y="0"/>
                </a:cubicBezTo>
              </a:path>
            </a:pathLst>
          </a:custGeom>
          <a:noFill/>
          <a:ln w="9525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2971800" y="3657600"/>
          <a:ext cx="133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5959" imgH="1104752" progId="Equation.3">
                  <p:embed/>
                </p:oleObj>
              </mc:Choice>
              <mc:Fallback>
                <p:oleObj name="Equation" r:id="rId18" imgW="1285959" imgH="1104752" progId="Equation.3">
                  <p:embed/>
                  <p:pic>
                    <p:nvPicPr>
                      <p:cNvPr id="16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13335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4406900" y="40132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33463" imgH="361913" progId="Equation.3">
                  <p:embed/>
                </p:oleObj>
              </mc:Choice>
              <mc:Fallback>
                <p:oleObj name="Equation" r:id="rId20" imgW="1333463" imgH="361913" progId="Equation.3">
                  <p:embed/>
                  <p:pic>
                    <p:nvPicPr>
                      <p:cNvPr id="16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013200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2000250" y="4013200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66784" imgH="285861" progId="Equation.3">
                  <p:embed/>
                </p:oleObj>
              </mc:Choice>
              <mc:Fallback>
                <p:oleObj name="Equation" r:id="rId22" imgW="866784" imgH="285861" progId="Equation.3">
                  <p:embed/>
                  <p:pic>
                    <p:nvPicPr>
                      <p:cNvPr id="16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13200"/>
                        <a:ext cx="914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31800" y="3900488"/>
            <a:ext cx="63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>
            <a:off x="457200" y="48768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400050" y="4967288"/>
            <a:ext cx="1022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08247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/>
      <p:bldP spid="16397" grpId="0" autoUpdateAnimBg="0"/>
      <p:bldP spid="16399" grpId="0" autoUpdateAnimBg="0"/>
      <p:bldP spid="16431" grpId="0" autoUpdateAnimBg="0"/>
      <p:bldP spid="16432" grpId="0" animBg="1"/>
      <p:bldP spid="16433" grpId="0" animBg="1"/>
      <p:bldP spid="16434" grpId="0" animBg="1"/>
      <p:bldP spid="16435" grpId="0" animBg="1"/>
      <p:bldP spid="16401" grpId="0" autoUpdateAnimBg="0"/>
      <p:bldP spid="16447" grpId="0" animBg="1"/>
      <p:bldP spid="1644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7"/>
          <p:cNvSpPr>
            <a:spLocks noGrp="1" noChangeArrowheads="1"/>
          </p:cNvSpPr>
          <p:nvPr>
            <p:ph type="title" idx="4294967295"/>
          </p:nvPr>
        </p:nvSpPr>
        <p:spPr>
          <a:xfrm>
            <a:off x="806450" y="513557"/>
            <a:ext cx="403225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试证至少存在一点</a:t>
            </a:r>
          </a:p>
        </p:txBody>
      </p:sp>
      <p:graphicFrame>
        <p:nvGraphicFramePr>
          <p:cNvPr id="21507" name="Object 1038"/>
          <p:cNvGraphicFramePr>
            <a:graphicFrameLocks noChangeAspect="1"/>
          </p:cNvGraphicFramePr>
          <p:nvPr/>
        </p:nvGraphicFramePr>
        <p:xfrm>
          <a:off x="4267200" y="584200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5959" imgH="361913" progId="Equation.3">
                  <p:embed/>
                </p:oleObj>
              </mc:Choice>
              <mc:Fallback>
                <p:oleObj name="Equation" r:id="rId2" imgW="1285959" imgH="361913" progId="Equation.3">
                  <p:embed/>
                  <p:pic>
                    <p:nvPicPr>
                      <p:cNvPr id="21507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4200"/>
                        <a:ext cx="133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1039"/>
          <p:cNvSpPr txBox="1">
            <a:spLocks noChangeArrowheads="1"/>
          </p:cNvSpPr>
          <p:nvPr/>
        </p:nvSpPr>
        <p:spPr bwMode="auto">
          <a:xfrm>
            <a:off x="5562600" y="4889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1509" name="Object 1040"/>
          <p:cNvGraphicFramePr>
            <a:graphicFrameLocks noChangeAspect="1"/>
          </p:cNvGraphicFramePr>
          <p:nvPr/>
        </p:nvGraphicFramePr>
        <p:xfrm>
          <a:off x="6134100" y="593725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3973" imgH="361913" progId="Equation.3">
                  <p:embed/>
                </p:oleObj>
              </mc:Choice>
              <mc:Fallback>
                <p:oleObj name="Equation" r:id="rId4" imgW="2123973" imgH="361913" progId="Equation.3">
                  <p:embed/>
                  <p:pic>
                    <p:nvPicPr>
                      <p:cNvPr id="21509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593725"/>
                        <a:ext cx="217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Text Box 1049"/>
          <p:cNvSpPr txBox="1">
            <a:spLocks noChangeArrowheads="1"/>
          </p:cNvSpPr>
          <p:nvPr/>
        </p:nvSpPr>
        <p:spPr bwMode="auto">
          <a:xfrm>
            <a:off x="557749" y="1467644"/>
            <a:ext cx="132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35866" name="Object 1050"/>
          <p:cNvGraphicFramePr>
            <a:graphicFrameLocks noChangeAspect="1"/>
          </p:cNvGraphicFramePr>
          <p:nvPr/>
        </p:nvGraphicFramePr>
        <p:xfrm>
          <a:off x="1692275" y="1449289"/>
          <a:ext cx="42481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3217" imgH="152437" progId="Equation.DSMT4">
                  <p:embed/>
                </p:oleObj>
              </mc:Choice>
              <mc:Fallback>
                <p:oleObj name="Equation" r:id="rId6" imgW="1543217" imgH="152437" progId="Equation.DSMT4">
                  <p:embed/>
                  <p:pic>
                    <p:nvPicPr>
                      <p:cNvPr id="35866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49289"/>
                        <a:ext cx="424815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Text Box 1051"/>
          <p:cNvSpPr txBox="1">
            <a:spLocks noChangeArrowheads="1"/>
          </p:cNvSpPr>
          <p:nvPr/>
        </p:nvSpPr>
        <p:spPr bwMode="auto">
          <a:xfrm>
            <a:off x="838200" y="2098576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[ 1 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5868" name="Object 1052"/>
          <p:cNvGraphicFramePr>
            <a:graphicFrameLocks noChangeAspect="1"/>
          </p:cNvGraphicFramePr>
          <p:nvPr/>
        </p:nvGraphicFramePr>
        <p:xfrm>
          <a:off x="2514600" y="2796106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361913" progId="Equation.3">
                  <p:embed/>
                </p:oleObj>
              </mc:Choice>
              <mc:Fallback>
                <p:oleObj name="Equation" r:id="rId8" imgW="1371600" imgH="361913" progId="Equation.3">
                  <p:embed/>
                  <p:pic>
                    <p:nvPicPr>
                      <p:cNvPr id="35868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96106"/>
                        <a:ext cx="1422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9" name="Text Box 1053"/>
          <p:cNvSpPr txBox="1">
            <a:spLocks noChangeArrowheads="1"/>
          </p:cNvSpPr>
          <p:nvPr/>
        </p:nvSpPr>
        <p:spPr bwMode="auto">
          <a:xfrm>
            <a:off x="3962400" y="2736751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35870" name="Object 1054"/>
          <p:cNvGraphicFramePr>
            <a:graphicFrameLocks noChangeAspect="1"/>
          </p:cNvGraphicFramePr>
          <p:nvPr/>
        </p:nvGraphicFramePr>
        <p:xfrm>
          <a:off x="1951038" y="3470176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24096" imgH="371586" progId="Equation.3">
                  <p:embed/>
                </p:oleObj>
              </mc:Choice>
              <mc:Fallback>
                <p:oleObj name="Equation" r:id="rId10" imgW="1324096" imgH="371586" progId="Equation.3">
                  <p:embed/>
                  <p:pic>
                    <p:nvPicPr>
                      <p:cNvPr id="3587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3470176"/>
                        <a:ext cx="1371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1055"/>
          <p:cNvGraphicFramePr>
            <a:graphicFrameLocks noChangeAspect="1"/>
          </p:cNvGraphicFramePr>
          <p:nvPr/>
        </p:nvGraphicFramePr>
        <p:xfrm>
          <a:off x="5940425" y="4181376"/>
          <a:ext cx="1079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700" imgH="285861" progId="Equation.DSMT4">
                  <p:embed/>
                </p:oleObj>
              </mc:Choice>
              <mc:Fallback>
                <p:oleObj name="Equation" r:id="rId12" imgW="1028700" imgH="285861" progId="Equation.DSMT4">
                  <p:embed/>
                  <p:pic>
                    <p:nvPicPr>
                      <p:cNvPr id="35871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181376"/>
                        <a:ext cx="1079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1056"/>
          <p:cNvGraphicFramePr>
            <a:graphicFrameLocks noChangeAspect="1"/>
          </p:cNvGraphicFramePr>
          <p:nvPr/>
        </p:nvGraphicFramePr>
        <p:xfrm>
          <a:off x="2843213" y="4181376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7136" imgH="371586" progId="Equation.3">
                  <p:embed/>
                </p:oleObj>
              </mc:Choice>
              <mc:Fallback>
                <p:oleObj name="Equation" r:id="rId14" imgW="1057136" imgH="371586" progId="Equation.3">
                  <p:embed/>
                  <p:pic>
                    <p:nvPicPr>
                      <p:cNvPr id="35872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181376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3" name="Object 1057"/>
          <p:cNvGraphicFramePr>
            <a:graphicFrameLocks noChangeAspect="1"/>
          </p:cNvGraphicFramePr>
          <p:nvPr/>
        </p:nvGraphicFramePr>
        <p:xfrm>
          <a:off x="3995738" y="4109939"/>
          <a:ext cx="863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5396" imgH="133424" progId="Equation.DSMT4">
                  <p:embed/>
                </p:oleObj>
              </mc:Choice>
              <mc:Fallback>
                <p:oleObj name="Equation" r:id="rId16" imgW="295396" imgH="133424" progId="Equation.DSMT4">
                  <p:embed/>
                  <p:pic>
                    <p:nvPicPr>
                      <p:cNvPr id="35873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109939"/>
                        <a:ext cx="8636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4" name="Object 1058"/>
          <p:cNvGraphicFramePr>
            <a:graphicFrameLocks noChangeAspect="1"/>
          </p:cNvGraphicFramePr>
          <p:nvPr/>
        </p:nvGraphicFramePr>
        <p:xfrm>
          <a:off x="4859338" y="3894039"/>
          <a:ext cx="2762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9420" imgH="800211" progId="Equation.3">
                  <p:embed/>
                </p:oleObj>
              </mc:Choice>
              <mc:Fallback>
                <p:oleObj name="Equation" r:id="rId18" imgW="209420" imgH="800211" progId="Equation.3">
                  <p:embed/>
                  <p:pic>
                    <p:nvPicPr>
                      <p:cNvPr id="35874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94039"/>
                        <a:ext cx="27622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6" name="Object 1060"/>
          <p:cNvGraphicFramePr>
            <a:graphicFrameLocks noChangeAspect="1"/>
          </p:cNvGraphicFramePr>
          <p:nvPr/>
        </p:nvGraphicFramePr>
        <p:xfrm>
          <a:off x="1720850" y="4829944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00194" imgH="361913" progId="Equation.3">
                  <p:embed/>
                </p:oleObj>
              </mc:Choice>
              <mc:Fallback>
                <p:oleObj name="Equation" r:id="rId20" imgW="2000194" imgH="361913" progId="Equation.3">
                  <p:embed/>
                  <p:pic>
                    <p:nvPicPr>
                      <p:cNvPr id="35876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829944"/>
                        <a:ext cx="2044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7" name="Text Box 1061"/>
          <p:cNvSpPr txBox="1">
            <a:spLocks noChangeArrowheads="1"/>
          </p:cNvSpPr>
          <p:nvPr/>
        </p:nvSpPr>
        <p:spPr bwMode="auto">
          <a:xfrm>
            <a:off x="838200" y="2736751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因此存在</a:t>
            </a:r>
          </a:p>
        </p:txBody>
      </p:sp>
      <p:graphicFrame>
        <p:nvGraphicFramePr>
          <p:cNvPr id="35879" name="Object 1063"/>
          <p:cNvGraphicFramePr>
            <a:graphicFrameLocks noChangeAspect="1"/>
          </p:cNvGraphicFramePr>
          <p:nvPr/>
        </p:nvGraphicFramePr>
        <p:xfrm>
          <a:off x="5148263" y="3822601"/>
          <a:ext cx="8366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7259" imgH="342900" progId="Equation.DSMT4">
                  <p:embed/>
                </p:oleObj>
              </mc:Choice>
              <mc:Fallback>
                <p:oleObj name="Equation" r:id="rId22" imgW="257259" imgH="342900" progId="Equation.DSMT4">
                  <p:embed/>
                  <p:pic>
                    <p:nvPicPr>
                      <p:cNvPr id="35879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822601"/>
                        <a:ext cx="83661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0" name="Line 1064"/>
          <p:cNvSpPr>
            <a:spLocks noChangeShapeType="1"/>
          </p:cNvSpPr>
          <p:nvPr/>
        </p:nvSpPr>
        <p:spPr bwMode="auto">
          <a:xfrm>
            <a:off x="2514600" y="4073426"/>
            <a:ext cx="0" cy="844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1066"/>
          <p:cNvSpPr>
            <a:spLocks noChangeShapeType="1"/>
          </p:cNvSpPr>
          <p:nvPr/>
        </p:nvSpPr>
        <p:spPr bwMode="auto">
          <a:xfrm>
            <a:off x="457200" y="1219200"/>
            <a:ext cx="792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1049"/>
          <p:cNvSpPr txBox="1">
            <a:spLocks noChangeArrowheads="1"/>
          </p:cNvSpPr>
          <p:nvPr/>
        </p:nvSpPr>
        <p:spPr bwMode="auto">
          <a:xfrm>
            <a:off x="531283" y="5373216"/>
            <a:ext cx="132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3" name="Object 1050"/>
          <p:cNvGraphicFramePr>
            <a:graphicFrameLocks noChangeAspect="1"/>
          </p:cNvGraphicFramePr>
          <p:nvPr/>
        </p:nvGraphicFramePr>
        <p:xfrm>
          <a:off x="1690687" y="5389091"/>
          <a:ext cx="3241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57188" imgH="152437" progId="Equation.DSMT4">
                  <p:embed/>
                </p:oleObj>
              </mc:Choice>
              <mc:Fallback>
                <p:oleObj name="Equation" r:id="rId24" imgW="1257188" imgH="152437" progId="Equation.DSMT4">
                  <p:embed/>
                  <p:pic>
                    <p:nvPicPr>
                      <p:cNvPr id="3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7" y="5389091"/>
                        <a:ext cx="32416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51"/>
          <p:cNvSpPr txBox="1">
            <a:spLocks noChangeArrowheads="1"/>
          </p:cNvSpPr>
          <p:nvPr/>
        </p:nvSpPr>
        <p:spPr bwMode="auto">
          <a:xfrm>
            <a:off x="838905" y="5900442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[ 1 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用零点定理即可证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881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5" grpId="0" autoUpdateAnimBg="0"/>
      <p:bldP spid="35867" grpId="0" autoUpdateAnimBg="0"/>
      <p:bldP spid="35869" grpId="0" autoUpdateAnimBg="0"/>
      <p:bldP spid="35877" grpId="0" autoUpdateAnimBg="0"/>
      <p:bldP spid="35880" grpId="0" animBg="1"/>
      <p:bldP spid="2" grpId="0" autoUpdateAnimBg="0"/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1">
            <a:extLst>
              <a:ext uri="{FF2B5EF4-FFF2-40B4-BE49-F238E27FC236}">
                <a16:creationId xmlns:a16="http://schemas.microsoft.com/office/drawing/2014/main" id="{35BE6755-A479-4D31-A30A-AFFABDCBE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" name="Rectangle 59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Text Box 52"/>
          <p:cNvSpPr txBox="1">
            <a:spLocks noChangeArrowheads="1"/>
          </p:cNvSpPr>
          <p:nvPr/>
        </p:nvSpPr>
        <p:spPr bwMode="auto">
          <a:xfrm>
            <a:off x="2725738" y="4981575"/>
            <a:ext cx="374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三、其他</a:t>
            </a:r>
            <a:r>
              <a:rPr kumimoji="1" lang="en-US" altLang="zh-CN" sz="3200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种未定式 </a:t>
            </a:r>
          </a:p>
        </p:txBody>
      </p:sp>
      <p:sp>
        <p:nvSpPr>
          <p:cNvPr id="2052" name="Text Box 49"/>
          <p:cNvSpPr txBox="1">
            <a:spLocks noChangeArrowheads="1"/>
          </p:cNvSpPr>
          <p:nvPr/>
        </p:nvSpPr>
        <p:spPr bwMode="auto">
          <a:xfrm>
            <a:off x="2725738" y="3905250"/>
            <a:ext cx="1206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二、  </a:t>
            </a:r>
          </a:p>
        </p:txBody>
      </p:sp>
      <p:graphicFrame>
        <p:nvGraphicFramePr>
          <p:cNvPr id="2053" name="Object 50"/>
          <p:cNvGraphicFramePr>
            <a:graphicFrameLocks noChangeAspect="1"/>
          </p:cNvGraphicFramePr>
          <p:nvPr/>
        </p:nvGraphicFramePr>
        <p:xfrm>
          <a:off x="3581400" y="3802063"/>
          <a:ext cx="3286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31" imgH="838237" progId="Equation.3">
                  <p:embed/>
                </p:oleObj>
              </mc:Choice>
              <mc:Fallback>
                <p:oleObj name="Equation" r:id="rId2" imgW="323831" imgH="838237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02063"/>
                        <a:ext cx="328613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51"/>
          <p:cNvSpPr txBox="1">
            <a:spLocks noChangeArrowheads="1"/>
          </p:cNvSpPr>
          <p:nvPr/>
        </p:nvSpPr>
        <p:spPr bwMode="auto">
          <a:xfrm>
            <a:off x="3886200" y="38862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型未定式</a:t>
            </a:r>
          </a:p>
        </p:txBody>
      </p:sp>
      <p:sp>
        <p:nvSpPr>
          <p:cNvPr id="2055" name="Text Box 46"/>
          <p:cNvSpPr txBox="1">
            <a:spLocks noChangeArrowheads="1"/>
          </p:cNvSpPr>
          <p:nvPr/>
        </p:nvSpPr>
        <p:spPr bwMode="auto">
          <a:xfrm>
            <a:off x="2725738" y="2846388"/>
            <a:ext cx="1104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一、 </a:t>
            </a:r>
          </a:p>
        </p:txBody>
      </p:sp>
      <p:sp>
        <p:nvSpPr>
          <p:cNvPr id="2056" name="Text Box 47"/>
          <p:cNvSpPr txBox="1">
            <a:spLocks noChangeArrowheads="1"/>
          </p:cNvSpPr>
          <p:nvPr/>
        </p:nvSpPr>
        <p:spPr bwMode="auto">
          <a:xfrm>
            <a:off x="3886200" y="28194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型未定式</a:t>
            </a:r>
          </a:p>
        </p:txBody>
      </p:sp>
      <p:graphicFrame>
        <p:nvGraphicFramePr>
          <p:cNvPr id="2057" name="Object 48"/>
          <p:cNvGraphicFramePr>
            <a:graphicFrameLocks noChangeAspect="1"/>
          </p:cNvGraphicFramePr>
          <p:nvPr/>
        </p:nvGraphicFramePr>
        <p:xfrm>
          <a:off x="3486150" y="2730500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106" imgH="838237" progId="Equation.3">
                  <p:embed/>
                </p:oleObj>
              </mc:Choice>
              <mc:Fallback>
                <p:oleObj name="Equation" r:id="rId4" imgW="400106" imgH="838237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730500"/>
                        <a:ext cx="406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269876"/>
            <a:ext cx="28448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2066" name="Text Box 57"/>
          <p:cNvSpPr txBox="1">
            <a:spLocks noChangeArrowheads="1"/>
          </p:cNvSpPr>
          <p:nvPr/>
        </p:nvSpPr>
        <p:spPr bwMode="auto">
          <a:xfrm>
            <a:off x="2590800" y="1081088"/>
            <a:ext cx="1341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4800" dirty="0">
                <a:latin typeface="华文楷体" pitchFamily="2" charset="-122"/>
                <a:ea typeface="华文楷体" pitchFamily="2" charset="-122"/>
              </a:rPr>
              <a:t>L’</a:t>
            </a:r>
            <a:endParaRPr kumimoji="1" lang="zh-CN" altLang="en-US" sz="48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67" name="Text Box 60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第四章</a:t>
            </a:r>
            <a:r>
              <a:rPr lang="zh-CN" altLang="en-US" sz="280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068" name="Text Box 57"/>
          <p:cNvSpPr txBox="1">
            <a:spLocks noChangeArrowheads="1"/>
          </p:cNvSpPr>
          <p:nvPr/>
        </p:nvSpPr>
        <p:spPr bwMode="auto">
          <a:xfrm>
            <a:off x="3238500" y="1081088"/>
            <a:ext cx="37497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4800" dirty="0">
                <a:latin typeface="华文楷体" pitchFamily="2" charset="-122"/>
                <a:ea typeface="华文楷体" pitchFamily="2" charset="-122"/>
              </a:rPr>
              <a:t>Hospital</a:t>
            </a:r>
            <a:r>
              <a:rPr kumimoji="1" lang="zh-CN" altLang="en-US" sz="4800" dirty="0">
                <a:latin typeface="华文行楷" pitchFamily="2" charset="-122"/>
                <a:ea typeface="华文行楷" pitchFamily="2" charset="-122"/>
              </a:rPr>
              <a:t>法则 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978275" y="2992438"/>
          <a:ext cx="14541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388" imgH="409612" progId="Equation.3">
                  <p:embed/>
                </p:oleObj>
              </mc:Choice>
              <mc:Fallback>
                <p:oleObj name="Equation" r:id="rId3" imgW="571388" imgH="4096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2992438"/>
                        <a:ext cx="1454150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371600" y="123348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微分中值定理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962400" y="6858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函数的性态</a:t>
            </a: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4724400" y="1219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4876800" y="1219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3962400" y="172085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导数的性态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295400" y="3197225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函数之商的极限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1371600" y="50292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导数之商的极限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752600" y="41910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转化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10200" y="2992438"/>
            <a:ext cx="2133600" cy="990600"/>
            <a:chOff x="144" y="2640"/>
            <a:chExt cx="1344" cy="624"/>
          </a:xfrm>
        </p:grpSpPr>
        <p:graphicFrame>
          <p:nvGraphicFramePr>
            <p:cNvPr id="3096" name="Object 13"/>
            <p:cNvGraphicFramePr>
              <a:graphicFrameLocks noChangeAspect="1"/>
            </p:cNvGraphicFramePr>
            <p:nvPr/>
          </p:nvGraphicFramePr>
          <p:xfrm>
            <a:off x="288" y="2640"/>
            <a:ext cx="24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42847" imgH="380926" progId="Equation.3">
                    <p:embed/>
                  </p:oleObj>
                </mc:Choice>
                <mc:Fallback>
                  <p:oleObj name="公式" r:id="rId5" imgW="142847" imgH="38092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640"/>
                          <a:ext cx="24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7" name="Text Box 14"/>
            <p:cNvSpPr txBox="1">
              <a:spLocks noChangeArrowheads="1"/>
            </p:cNvSpPr>
            <p:nvPr/>
          </p:nvSpPr>
          <p:spPr bwMode="auto">
            <a:xfrm>
              <a:off x="144" y="2784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(     </a:t>
              </a: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或      型</a:t>
              </a:r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)</a:t>
              </a:r>
            </a:p>
          </p:txBody>
        </p:sp>
        <p:graphicFrame>
          <p:nvGraphicFramePr>
            <p:cNvPr id="3098" name="Object 15"/>
            <p:cNvGraphicFramePr>
              <a:graphicFrameLocks noChangeAspect="1"/>
            </p:cNvGraphicFramePr>
            <p:nvPr/>
          </p:nvGraphicFramePr>
          <p:xfrm>
            <a:off x="816" y="2640"/>
            <a:ext cx="28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71617" imgH="380926" progId="Equation.3">
                    <p:embed/>
                  </p:oleObj>
                </mc:Choice>
                <mc:Fallback>
                  <p:oleObj name="公式" r:id="rId7" imgW="171617" imgH="38092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640"/>
                          <a:ext cx="28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28194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65" name="AutoShape 17"/>
          <p:cNvSpPr>
            <a:spLocks/>
          </p:cNvSpPr>
          <p:nvPr/>
        </p:nvSpPr>
        <p:spPr bwMode="auto">
          <a:xfrm>
            <a:off x="3706813" y="914400"/>
            <a:ext cx="179387" cy="1143000"/>
          </a:xfrm>
          <a:prstGeom prst="leftBrace">
            <a:avLst>
              <a:gd name="adj1" fmla="val 530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4013200" y="4821238"/>
          <a:ext cx="15494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526" imgH="409612" progId="Equation.3">
                  <p:embed/>
                </p:oleObj>
              </mc:Choice>
              <mc:Fallback>
                <p:oleObj name="Equation" r:id="rId9" imgW="609526" imgH="4096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821238"/>
                        <a:ext cx="1549400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928688" y="2530475"/>
            <a:ext cx="1684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本节研究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78868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71800" y="4191000"/>
            <a:ext cx="2679700" cy="6096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2800" b="1" dirty="0" err="1">
                <a:latin typeface="华文楷体" pitchFamily="2" charset="-122"/>
                <a:ea typeface="华文楷体" pitchFamily="2" charset="-122"/>
              </a:rPr>
              <a:t>L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</a:rPr>
              <a:t>’</a:t>
            </a:r>
            <a:r>
              <a:rPr kumimoji="1" lang="en-US" altLang="zh-CN" sz="2800" b="1" dirty="0" err="1">
                <a:latin typeface="华文楷体" pitchFamily="2" charset="-122"/>
                <a:ea typeface="华文楷体" pitchFamily="2" charset="-122"/>
              </a:rPr>
              <a:t>Hospital</a:t>
            </a: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utoUpdateAnimBg="0"/>
      <p:bldP spid="78854" grpId="0" animBg="1"/>
      <p:bldP spid="78855" grpId="0" animBg="1"/>
      <p:bldP spid="78856" grpId="0" autoUpdateAnimBg="0"/>
      <p:bldP spid="78857" grpId="0" autoUpdateAnimBg="0"/>
      <p:bldP spid="78858" grpId="0" autoUpdateAnimBg="0"/>
      <p:bldP spid="78859" grpId="0" build="p" autoUpdateAnimBg="0"/>
      <p:bldP spid="78864" grpId="0" animBg="1"/>
      <p:bldP spid="78865" grpId="0" animBg="1"/>
      <p:bldP spid="78867" grpId="0" build="p" autoUpdateAnimBg="0"/>
      <p:bldP spid="7886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187450" y="2060575"/>
          <a:ext cx="36718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088" imgH="266848" progId="Equation.DSMT4">
                  <p:embed/>
                </p:oleObj>
              </mc:Choice>
              <mc:Fallback>
                <p:oleObj name="Equation" r:id="rId2" imgW="1600088" imgH="26684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3671888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116013" y="3573463"/>
          <a:ext cx="19446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0212" imgH="409612" progId="Equation.DSMT4">
                  <p:embed/>
                </p:oleObj>
              </mc:Choice>
              <mc:Fallback>
                <p:oleObj name="Equation" r:id="rId4" imgW="800212" imgH="4096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1944687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200400" y="3810000"/>
            <a:ext cx="2590800" cy="519113"/>
            <a:chOff x="1392" y="1593"/>
            <a:chExt cx="1632" cy="327"/>
          </a:xfrm>
        </p:grpSpPr>
        <p:sp>
          <p:nvSpPr>
            <p:cNvPr id="4115" name="Text Box 6"/>
            <p:cNvSpPr txBox="1">
              <a:spLocks noChangeArrowheads="1"/>
            </p:cNvSpPr>
            <p:nvPr/>
          </p:nvSpPr>
          <p:spPr bwMode="auto">
            <a:xfrm>
              <a:off x="1392" y="1593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存在 </a:t>
              </a:r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(</a:t>
              </a:r>
              <a:r>
                <a:rPr kumimoji="1" lang="zh-CN" altLang="en-US" sz="2800">
                  <a:latin typeface="华文楷体" pitchFamily="2" charset="-122"/>
                  <a:ea typeface="华文楷体" pitchFamily="2" charset="-122"/>
                </a:rPr>
                <a:t>或为     </a:t>
              </a:r>
              <a:r>
                <a:rPr kumimoji="1" lang="en-US" altLang="zh-CN" sz="2800">
                  <a:latin typeface="华文楷体" pitchFamily="2" charset="-122"/>
                  <a:ea typeface="华文楷体" pitchFamily="2" charset="-122"/>
                </a:rPr>
                <a:t>)</a:t>
              </a:r>
            </a:p>
          </p:txBody>
        </p:sp>
        <p:graphicFrame>
          <p:nvGraphicFramePr>
            <p:cNvPr id="4116" name="Object 7"/>
            <p:cNvGraphicFramePr>
              <a:graphicFrameLocks noChangeAspect="1"/>
            </p:cNvGraphicFramePr>
            <p:nvPr/>
          </p:nvGraphicFramePr>
          <p:xfrm>
            <a:off x="2437" y="1653"/>
            <a:ext cx="2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2847" imgH="114411" progId="Equation.3">
                    <p:embed/>
                  </p:oleObj>
                </mc:Choice>
                <mc:Fallback>
                  <p:oleObj name="公式" r:id="rId6" imgW="142847" imgH="11441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1653"/>
                          <a:ext cx="28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835150" y="4724400"/>
          <a:ext cx="30972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326" imgH="409612" progId="Equation.DSMT4">
                  <p:embed/>
                </p:oleObj>
              </mc:Choice>
              <mc:Fallback>
                <p:oleObj name="Equation" r:id="rId8" imgW="1295326" imgH="4096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309721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1131888" y="2708275"/>
          <a:ext cx="62626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92080" imgH="304560" progId="Equation.DSMT4">
                  <p:embed/>
                </p:oleObj>
              </mc:Choice>
              <mc:Fallback>
                <p:oleObj name="Equation" r:id="rId10" imgW="2692080" imgH="3045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2708275"/>
                        <a:ext cx="6262687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AutoShape 25"/>
          <p:cNvSpPr>
            <a:spLocks noChangeArrowheads="1"/>
          </p:cNvSpPr>
          <p:nvPr/>
        </p:nvSpPr>
        <p:spPr bwMode="auto">
          <a:xfrm>
            <a:off x="835025" y="5111750"/>
            <a:ext cx="719138" cy="179388"/>
          </a:xfrm>
          <a:prstGeom prst="rightArrow">
            <a:avLst>
              <a:gd name="adj1" fmla="val 50000"/>
              <a:gd name="adj2" fmla="val 10022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0" name="Text Box 56"/>
          <p:cNvSpPr txBox="1">
            <a:spLocks noChangeArrowheads="1"/>
          </p:cNvSpPr>
          <p:nvPr/>
        </p:nvSpPr>
        <p:spPr bwMode="auto">
          <a:xfrm>
            <a:off x="539750" y="1360488"/>
            <a:ext cx="81645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设函数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</a:rPr>
              <a:t>g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)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Ů(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)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内有定义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且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5" name="Text Box 57"/>
          <p:cNvSpPr txBox="1">
            <a:spLocks noChangeArrowheads="1"/>
          </p:cNvSpPr>
          <p:nvPr/>
        </p:nvSpPr>
        <p:spPr bwMode="auto">
          <a:xfrm>
            <a:off x="539750" y="487363"/>
            <a:ext cx="5616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92D050"/>
                </a:solidFill>
                <a:latin typeface="华文楷体" pitchFamily="2" charset="-122"/>
                <a:ea typeface="华文楷体" pitchFamily="2" charset="-122"/>
              </a:rPr>
              <a:t>一、   </a:t>
            </a:r>
            <a:r>
              <a:rPr kumimoji="1" lang="zh-CN" altLang="en-US" sz="3200" b="1" dirty="0">
                <a:solidFill>
                  <a:srgbClr val="92D050"/>
                </a:solidFill>
                <a:latin typeface="华文楷体" pitchFamily="2" charset="-122"/>
                <a:ea typeface="华文楷体" pitchFamily="2" charset="-122"/>
              </a:rPr>
              <a:t>型未定式的定值法</a:t>
            </a:r>
          </a:p>
        </p:txBody>
      </p:sp>
      <p:graphicFrame>
        <p:nvGraphicFramePr>
          <p:cNvPr id="4106" name="Object 58"/>
          <p:cNvGraphicFramePr>
            <a:graphicFrameLocks noChangeAspect="1"/>
          </p:cNvGraphicFramePr>
          <p:nvPr/>
        </p:nvGraphicFramePr>
        <p:xfrm>
          <a:off x="1339850" y="319088"/>
          <a:ext cx="430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2847" imgH="380926" progId="Equation.3">
                  <p:embed/>
                </p:oleObj>
              </mc:Choice>
              <mc:Fallback>
                <p:oleObj name="公式" r:id="rId12" imgW="142847" imgH="380926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19088"/>
                        <a:ext cx="4302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34" name="Text Box 70"/>
          <p:cNvSpPr txBox="1">
            <a:spLocks noChangeArrowheads="1"/>
          </p:cNvSpPr>
          <p:nvPr/>
        </p:nvSpPr>
        <p:spPr bwMode="auto">
          <a:xfrm>
            <a:off x="5332413" y="4940300"/>
            <a:ext cx="27098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1" lang="en-US" altLang="zh-CN" sz="2800" dirty="0" err="1">
                <a:latin typeface="华文楷体" pitchFamily="2" charset="-122"/>
                <a:ea typeface="华文楷体" pitchFamily="2" charset="-122"/>
              </a:rPr>
              <a:t>L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</a:rPr>
              <a:t>’</a:t>
            </a:r>
            <a:r>
              <a:rPr kumimoji="1" lang="en-US" altLang="zh-CN" sz="2800" dirty="0" err="1">
                <a:latin typeface="华文楷体" pitchFamily="2" charset="-122"/>
                <a:ea typeface="华文楷体" pitchFamily="2" charset="-122"/>
              </a:rPr>
              <a:t>Hospital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法则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9" grpId="0" animBg="1"/>
      <p:bldP spid="62520" grpId="0" build="p" autoUpdateAnimBg="0"/>
      <p:bldP spid="6253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161088" y="4508500"/>
            <a:ext cx="261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(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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在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x , 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之间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)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609600" y="2681288"/>
            <a:ext cx="2398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不妨假设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808288" y="2752725"/>
          <a:ext cx="22320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03040" progId="Equation.DSMT4">
                  <p:embed/>
                </p:oleObj>
              </mc:Choice>
              <mc:Fallback>
                <p:oleObj name="Equation" r:id="rId2" imgW="104112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752725"/>
                        <a:ext cx="223202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048250" y="26812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在指出的邻域内任取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393700" y="3403600"/>
          <a:ext cx="90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95220" imgH="323887" progId="Equation.3">
                  <p:embed/>
                </p:oleObj>
              </mc:Choice>
              <mc:Fallback>
                <p:oleObj name="Equation" r:id="rId4" imgW="895220" imgH="3238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403600"/>
                        <a:ext cx="901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295400" y="32242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1835150" y="3305175"/>
          <a:ext cx="15843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4869" imgH="190463" progId="Equation.DSMT4">
                  <p:embed/>
                </p:oleObj>
              </mc:Choice>
              <mc:Fallback>
                <p:oleObj name="Equation" r:id="rId6" imgW="704869" imgH="19046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05175"/>
                        <a:ext cx="15843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3367088" y="3273425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在以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x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和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a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为端点的区间上满足</a:t>
            </a:r>
          </a:p>
        </p:txBody>
      </p:sp>
      <p:graphicFrame>
        <p:nvGraphicFramePr>
          <p:cNvPr id="5130" name="Object 4"/>
          <p:cNvGraphicFramePr>
            <a:graphicFrameLocks noChangeAspect="1"/>
          </p:cNvGraphicFramePr>
          <p:nvPr/>
        </p:nvGraphicFramePr>
        <p:xfrm>
          <a:off x="2124075" y="404813"/>
          <a:ext cx="3743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088" imgH="266848" progId="Equation.DSMT4">
                  <p:embed/>
                </p:oleObj>
              </mc:Choice>
              <mc:Fallback>
                <p:oleObj name="Equation" r:id="rId8" imgW="1600088" imgH="26684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4813"/>
                        <a:ext cx="37433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1" name="Object 27"/>
          <p:cNvGraphicFramePr>
            <a:graphicFrameLocks noChangeAspect="1"/>
          </p:cNvGraphicFramePr>
          <p:nvPr/>
        </p:nvGraphicFramePr>
        <p:xfrm>
          <a:off x="2051050" y="4365625"/>
          <a:ext cx="26638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7821" imgH="409612" progId="Equation.DSMT4">
                  <p:embed/>
                </p:oleObj>
              </mc:Choice>
              <mc:Fallback>
                <p:oleObj name="Equation" r:id="rId10" imgW="1247821" imgH="4096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266382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8"/>
          <p:cNvGraphicFramePr>
            <a:graphicFrameLocks noChangeAspect="1"/>
          </p:cNvGraphicFramePr>
          <p:nvPr/>
        </p:nvGraphicFramePr>
        <p:xfrm>
          <a:off x="4787900" y="4325938"/>
          <a:ext cx="11509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14517" imgH="409612" progId="Equation.DSMT4">
                  <p:embed/>
                </p:oleObj>
              </mc:Choice>
              <mc:Fallback>
                <p:oleObj name="Equation" r:id="rId12" imgW="514517" imgH="4096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25938"/>
                        <a:ext cx="115093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Object 29"/>
          <p:cNvGraphicFramePr>
            <a:graphicFrameLocks noChangeAspect="1"/>
          </p:cNvGraphicFramePr>
          <p:nvPr/>
        </p:nvGraphicFramePr>
        <p:xfrm>
          <a:off x="1501775" y="5445125"/>
          <a:ext cx="34671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080" imgH="419040" progId="Equation.DSMT4">
                  <p:embed/>
                </p:oleObj>
              </mc:Choice>
              <mc:Fallback>
                <p:oleObj name="Equation" r:id="rId14" imgW="154908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5445125"/>
                        <a:ext cx="34671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5" name="Object 31"/>
          <p:cNvGraphicFramePr>
            <a:graphicFrameLocks noChangeAspect="1"/>
          </p:cNvGraphicFramePr>
          <p:nvPr/>
        </p:nvGraphicFramePr>
        <p:xfrm>
          <a:off x="5867400" y="5443538"/>
          <a:ext cx="12969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09526" imgH="409612" progId="Equation.DSMT4">
                  <p:embed/>
                </p:oleObj>
              </mc:Choice>
              <mc:Fallback>
                <p:oleObj name="Equation" r:id="rId16" imgW="609526" imgH="40961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43538"/>
                        <a:ext cx="129698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151438" y="5829300"/>
            <a:ext cx="609600" cy="76200"/>
            <a:chOff x="3216" y="3168"/>
            <a:chExt cx="384" cy="48"/>
          </a:xfrm>
        </p:grpSpPr>
        <p:sp>
          <p:nvSpPr>
            <p:cNvPr id="5151" name="Line 34"/>
            <p:cNvSpPr>
              <a:spLocks noChangeShapeType="1"/>
            </p:cNvSpPr>
            <p:nvPr/>
          </p:nvSpPr>
          <p:spPr bwMode="auto">
            <a:xfrm>
              <a:off x="3216" y="31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35"/>
            <p:cNvSpPr>
              <a:spLocks noChangeShapeType="1"/>
            </p:cNvSpPr>
            <p:nvPr/>
          </p:nvSpPr>
          <p:spPr bwMode="auto">
            <a:xfrm>
              <a:off x="3216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6" name="Line 49"/>
          <p:cNvSpPr>
            <a:spLocks noChangeShapeType="1"/>
          </p:cNvSpPr>
          <p:nvPr/>
        </p:nvSpPr>
        <p:spPr bwMode="auto">
          <a:xfrm>
            <a:off x="609600" y="2590800"/>
            <a:ext cx="7696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7" name="Text Box 51"/>
          <p:cNvSpPr txBox="1">
            <a:spLocks noChangeArrowheads="1"/>
          </p:cNvSpPr>
          <p:nvPr/>
        </p:nvSpPr>
        <p:spPr bwMode="auto">
          <a:xfrm>
            <a:off x="381000" y="393700"/>
            <a:ext cx="1814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定理条件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: </a:t>
            </a:r>
          </a:p>
        </p:txBody>
      </p:sp>
      <p:sp>
        <p:nvSpPr>
          <p:cNvPr id="67636" name="Text Box 52"/>
          <p:cNvSpPr txBox="1">
            <a:spLocks noChangeArrowheads="1"/>
          </p:cNvSpPr>
          <p:nvPr/>
        </p:nvSpPr>
        <p:spPr bwMode="auto">
          <a:xfrm>
            <a:off x="250825" y="3836988"/>
            <a:ext cx="4003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Cauchy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定理条件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故</a:t>
            </a:r>
          </a:p>
        </p:txBody>
      </p:sp>
      <p:graphicFrame>
        <p:nvGraphicFramePr>
          <p:cNvPr id="5146" name="Object 60"/>
          <p:cNvGraphicFramePr>
            <a:graphicFrameLocks noChangeAspect="1"/>
          </p:cNvGraphicFramePr>
          <p:nvPr/>
        </p:nvGraphicFramePr>
        <p:xfrm>
          <a:off x="2124075" y="1700213"/>
          <a:ext cx="17272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00212" imgH="409612" progId="Equation.DSMT4">
                  <p:embed/>
                </p:oleObj>
              </mc:Choice>
              <mc:Fallback>
                <p:oleObj name="Equation" r:id="rId18" imgW="800212" imgH="409612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00213"/>
                        <a:ext cx="172720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924300" y="1844675"/>
            <a:ext cx="2590800" cy="519113"/>
            <a:chOff x="1392" y="1593"/>
            <a:chExt cx="1632" cy="327"/>
          </a:xfrm>
        </p:grpSpPr>
        <p:sp>
          <p:nvSpPr>
            <p:cNvPr id="5149" name="Text Box 62"/>
            <p:cNvSpPr txBox="1">
              <a:spLocks noChangeArrowheads="1"/>
            </p:cNvSpPr>
            <p:nvPr/>
          </p:nvSpPr>
          <p:spPr bwMode="auto">
            <a:xfrm>
              <a:off x="1392" y="1593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</a:rPr>
                <a:t>存在 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</a:rPr>
                <a:t>(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</a:rPr>
                <a:t>或为     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</a:rPr>
                <a:t>)</a:t>
              </a:r>
            </a:p>
          </p:txBody>
        </p:sp>
        <p:graphicFrame>
          <p:nvGraphicFramePr>
            <p:cNvPr id="5150" name="Object 63"/>
            <p:cNvGraphicFramePr>
              <a:graphicFrameLocks noChangeAspect="1"/>
            </p:cNvGraphicFramePr>
            <p:nvPr/>
          </p:nvGraphicFramePr>
          <p:xfrm>
            <a:off x="2458" y="1659"/>
            <a:ext cx="2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42847" imgH="114411" progId="Equation.3">
                    <p:embed/>
                  </p:oleObj>
                </mc:Choice>
                <mc:Fallback>
                  <p:oleObj name="公式" r:id="rId20" imgW="142847" imgH="114411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1659"/>
                          <a:ext cx="28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8" name="对象 1"/>
          <p:cNvGraphicFramePr>
            <a:graphicFrameLocks noChangeAspect="1"/>
          </p:cNvGraphicFramePr>
          <p:nvPr/>
        </p:nvGraphicFramePr>
        <p:xfrm>
          <a:off x="2087563" y="981075"/>
          <a:ext cx="59928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85994" imgH="295201" progId="Equation.DSMT4">
                  <p:embed/>
                </p:oleObj>
              </mc:Choice>
              <mc:Fallback>
                <p:oleObj name="Equation" r:id="rId22" imgW="2685994" imgH="2952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981075"/>
                        <a:ext cx="5992812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autoUpdateAnimBg="0" advAuto="0"/>
      <p:bldP spid="67595" grpId="0" autoUpdateAnimBg="0"/>
      <p:bldP spid="67597" grpId="0" autoUpdateAnimBg="0"/>
      <p:bldP spid="67599" grpId="0" autoUpdateAnimBg="0"/>
      <p:bldP spid="67601" grpId="0" autoUpdateAnimBg="0"/>
      <p:bldP spid="67636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1679575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.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定理中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916238" y="1824038"/>
          <a:ext cx="9302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288" imgH="247502" progId="Equation.3">
                  <p:embed/>
                </p:oleObj>
              </mc:Choice>
              <mc:Fallback>
                <p:oleObj name="Equation" r:id="rId2" imgW="914288" imgH="2475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24038"/>
                        <a:ext cx="93027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779912" y="1679575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换为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562100" y="2222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7821" imgH="514350" progId="Equation.3">
                  <p:embed/>
                </p:oleObj>
              </mc:Choice>
              <mc:Fallback>
                <p:oleObj name="Equation" r:id="rId4" imgW="1247821" imgH="5143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222500"/>
                        <a:ext cx="1257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009900" y="2222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7821" imgH="514350" progId="Equation.3">
                  <p:embed/>
                </p:oleObj>
              </mc:Choice>
              <mc:Fallback>
                <p:oleObj name="Equation" r:id="rId6" imgW="1247821" imgH="5143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222500"/>
                        <a:ext cx="1257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445000" y="2413000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974" imgH="323887" progId="Equation.3">
                  <p:embed/>
                </p:oleObj>
              </mc:Choice>
              <mc:Fallback>
                <p:oleObj name="Equation" r:id="rId8" imgW="1104974" imgH="3238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413000"/>
                        <a:ext cx="1117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7207250" y="2413000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0317" imgH="247502" progId="Equation.3">
                  <p:embed/>
                </p:oleObj>
              </mc:Choice>
              <mc:Fallback>
                <p:oleObj name="Equation" r:id="rId10" imgW="1200317" imgH="24750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2413000"/>
                        <a:ext cx="12065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457200" y="2827338"/>
            <a:ext cx="8069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之一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条件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2)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作相应的修改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定理仍然成立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719138" y="3644900"/>
            <a:ext cx="1839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推论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.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若</a:t>
            </a: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222500" y="3424238"/>
          <a:ext cx="15113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526" imgH="409612" progId="Equation.DSMT4">
                  <p:embed/>
                </p:oleObj>
              </mc:Choice>
              <mc:Fallback>
                <p:oleObj name="Equation" r:id="rId12" imgW="609526" imgH="4096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424238"/>
                        <a:ext cx="15113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8"/>
          <p:cNvGraphicFramePr>
            <a:graphicFrameLocks noChangeAspect="1"/>
          </p:cNvGraphicFramePr>
          <p:nvPr/>
        </p:nvGraphicFramePr>
        <p:xfrm>
          <a:off x="3829050" y="3465513"/>
          <a:ext cx="48752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08160" imgH="393480" progId="Equation.DSMT4">
                  <p:embed/>
                </p:oleObj>
              </mc:Choice>
              <mc:Fallback>
                <p:oleObj name="Equation" r:id="rId14" imgW="210816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465513"/>
                        <a:ext cx="487521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381000" y="4419600"/>
            <a:ext cx="2319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理条件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则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 </a:t>
            </a:r>
          </a:p>
        </p:txBody>
      </p:sp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1908175" y="5073650"/>
          <a:ext cx="29511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95326" imgH="409612" progId="Equation.DSMT4">
                  <p:embed/>
                </p:oleObj>
              </mc:Choice>
              <mc:Fallback>
                <p:oleObj name="Equation" r:id="rId16" imgW="1295326" imgH="4096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73650"/>
                        <a:ext cx="2951163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2" name="Object 22"/>
          <p:cNvGraphicFramePr>
            <a:graphicFrameLocks noChangeAspect="1"/>
          </p:cNvGraphicFramePr>
          <p:nvPr/>
        </p:nvGraphicFramePr>
        <p:xfrm>
          <a:off x="4932363" y="5084763"/>
          <a:ext cx="16573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52373" imgH="409612" progId="Equation.DSMT4">
                  <p:embed/>
                </p:oleObj>
              </mc:Choice>
              <mc:Fallback>
                <p:oleObj name="Equation" r:id="rId18" imgW="752373" imgH="4096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084763"/>
                        <a:ext cx="1657350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5715000" y="241300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14394" imgH="323887" progId="Equation.3">
                  <p:embed/>
                </p:oleObj>
              </mc:Choice>
              <mc:Fallback>
                <p:oleObj name="Equation" r:id="rId20" imgW="1314394" imgH="32388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13000"/>
                        <a:ext cx="1320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25"/>
          <p:cNvGraphicFramePr>
            <a:graphicFrameLocks noChangeAspect="1"/>
          </p:cNvGraphicFramePr>
          <p:nvPr/>
        </p:nvGraphicFramePr>
        <p:xfrm>
          <a:off x="3087688" y="523875"/>
          <a:ext cx="30257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62233" imgH="409612" progId="Equation.DSMT4">
                  <p:embed/>
                </p:oleObj>
              </mc:Choice>
              <mc:Fallback>
                <p:oleObj name="Equation" r:id="rId22" imgW="1362233" imgH="4096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523875"/>
                        <a:ext cx="3025775" cy="922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36"/>
          <p:cNvSpPr txBox="1">
            <a:spLocks noChangeArrowheads="1"/>
          </p:cNvSpPr>
          <p:nvPr/>
        </p:nvSpPr>
        <p:spPr bwMode="auto">
          <a:xfrm>
            <a:off x="685800" y="723900"/>
            <a:ext cx="2401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L’Hospital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5" grpId="0" autoUpdateAnimBg="0"/>
      <p:bldP spid="71690" grpId="0" autoUpdateAnimBg="0"/>
      <p:bldP spid="71692" grpId="0" build="p" autoUpdateAnimBg="0"/>
      <p:bldP spid="716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1231" y="730003"/>
            <a:ext cx="1428750" cy="6508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求</a:t>
            </a:r>
            <a:endParaRPr lang="zh-CN" altLang="en-US" sz="2800" b="1" dirty="0"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957388" y="417513"/>
          <a:ext cx="2855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444240" progId="Equation.3">
                  <p:embed/>
                </p:oleObj>
              </mc:Choice>
              <mc:Fallback>
                <p:oleObj name="公式" r:id="rId2" imgW="11430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17513"/>
                        <a:ext cx="2855912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84213" y="1870075"/>
            <a:ext cx="1982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: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原式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239963" y="1638300"/>
          <a:ext cx="3173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57188" imgH="418952" progId="Equation.3">
                  <p:embed/>
                </p:oleObj>
              </mc:Choice>
              <mc:Fallback>
                <p:oleObj name="公式" r:id="rId4" imgW="1257188" imgH="41895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1638300"/>
                        <a:ext cx="317341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44670"/>
              </p:ext>
            </p:extLst>
          </p:nvPr>
        </p:nvGraphicFramePr>
        <p:xfrm>
          <a:off x="6300192" y="581818"/>
          <a:ext cx="6731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396" imgH="380926" progId="Equation.3">
                  <p:embed/>
                </p:oleObj>
              </mc:Choice>
              <mc:Fallback>
                <p:oleObj name="Equation" r:id="rId6" imgW="295396" imgH="38092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81818"/>
                        <a:ext cx="673100" cy="871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2195513" y="2924175"/>
          <a:ext cx="26654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66680" imgH="393480" progId="Equation.3">
                  <p:embed/>
                </p:oleObj>
              </mc:Choice>
              <mc:Fallback>
                <p:oleObj name="公式" r:id="rId8" imgW="10666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4175"/>
                        <a:ext cx="2665412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990600" y="4151313"/>
            <a:ext cx="6657975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不是未定式不能用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</a:rPr>
              <a:t>L’Hospital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法则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!</a:t>
            </a: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1828800" y="5065713"/>
          <a:ext cx="17891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36560" imgH="393480" progId="Equation.3">
                  <p:embed/>
                </p:oleObj>
              </mc:Choice>
              <mc:Fallback>
                <p:oleObj name="公式" r:id="rId10" imgW="7365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65713"/>
                        <a:ext cx="1789113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4140200" y="5084763"/>
          <a:ext cx="16351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72840" imgH="393480" progId="Equation.3">
                  <p:embed/>
                </p:oleObj>
              </mc:Choice>
              <mc:Fallback>
                <p:oleObj name="公式" r:id="rId12" imgW="67284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084763"/>
                        <a:ext cx="1635125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3581400" y="5202238"/>
          <a:ext cx="6445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3480" imgH="133424" progId="Equation.3">
                  <p:embed/>
                </p:oleObj>
              </mc:Choice>
              <mc:Fallback>
                <p:oleObj name="公式" r:id="rId14" imgW="133480" imgH="1334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02238"/>
                        <a:ext cx="6445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3533775" y="1619250"/>
          <a:ext cx="13922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71320" imgH="228600" progId="Equation.3">
                  <p:embed/>
                </p:oleObj>
              </mc:Choice>
              <mc:Fallback>
                <p:oleObj name="公式" r:id="rId16" imgW="57132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619250"/>
                        <a:ext cx="139223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3616325" y="2152650"/>
          <a:ext cx="11445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69800" imgH="228600" progId="Equation.3">
                  <p:embed/>
                </p:oleObj>
              </mc:Choice>
              <mc:Fallback>
                <p:oleObj name="公式" r:id="rId18" imgW="4698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152650"/>
                        <a:ext cx="114458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Freeform 25"/>
          <p:cNvSpPr>
            <a:spLocks/>
          </p:cNvSpPr>
          <p:nvPr/>
        </p:nvSpPr>
        <p:spPr bwMode="auto">
          <a:xfrm>
            <a:off x="5413375" y="1448753"/>
            <a:ext cx="1198562" cy="889000"/>
          </a:xfrm>
          <a:custGeom>
            <a:avLst/>
            <a:gdLst>
              <a:gd name="T0" fmla="*/ 0 w 1440"/>
              <a:gd name="T1" fmla="*/ 762000 h 560"/>
              <a:gd name="T2" fmla="*/ 1109980 w 1440"/>
              <a:gd name="T3" fmla="*/ 762000 h 560"/>
              <a:gd name="T4" fmla="*/ 1752600 w 1440"/>
              <a:gd name="T5" fmla="*/ 0 h 5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0" h="560">
                <a:moveTo>
                  <a:pt x="0" y="480"/>
                </a:moveTo>
                <a:cubicBezTo>
                  <a:pt x="336" y="520"/>
                  <a:pt x="672" y="560"/>
                  <a:pt x="912" y="480"/>
                </a:cubicBezTo>
                <a:cubicBezTo>
                  <a:pt x="1152" y="400"/>
                  <a:pt x="1352" y="80"/>
                  <a:pt x="1440" y="0"/>
                </a:cubicBezTo>
              </a:path>
            </a:pathLst>
          </a:custGeom>
          <a:noFill/>
          <a:ln w="12700" cmpd="sng">
            <a:solidFill>
              <a:srgbClr val="9933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64" grpId="0" animBg="1" autoUpdateAnimBg="0"/>
      <p:bldP spid="317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1719"/>
            <a:ext cx="54102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三、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lang="en-US" altLang="zh-CN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051050" y="4329113"/>
          <a:ext cx="4276933" cy="98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81073" imgH="371586" progId="Equation.DSMT4">
                  <p:embed/>
                </p:oleObj>
              </mc:Choice>
              <mc:Fallback>
                <p:oleObj name="Equation" r:id="rId3" imgW="1781073" imgH="371586" progId="Equation.DSMT4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29113"/>
                        <a:ext cx="4276933" cy="981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7353300" y="474662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52373" imgH="371586" progId="Equation.3">
                  <p:embed/>
                </p:oleObj>
              </mc:Choice>
              <mc:Fallback>
                <p:oleObj name="Equation" r:id="rId5" imgW="752373" imgH="371586" progId="Equation.3">
                  <p:embed/>
                  <p:pic>
                    <p:nvPicPr>
                      <p:cNvPr id="860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746625"/>
                        <a:ext cx="800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4227999"/>
            <a:ext cx="5689302" cy="1290340"/>
            <a:chOff x="1056" y="3552"/>
            <a:chExt cx="3312" cy="710"/>
          </a:xfrm>
        </p:grpSpPr>
        <p:sp>
          <p:nvSpPr>
            <p:cNvPr id="16416" name="Rectangle 5"/>
            <p:cNvSpPr>
              <a:spLocks noChangeArrowheads="1"/>
            </p:cNvSpPr>
            <p:nvPr/>
          </p:nvSpPr>
          <p:spPr bwMode="auto">
            <a:xfrm>
              <a:off x="1056" y="3552"/>
              <a:ext cx="2496" cy="624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17" name="Freeform 6"/>
            <p:cNvSpPr>
              <a:spLocks/>
            </p:cNvSpPr>
            <p:nvPr/>
          </p:nvSpPr>
          <p:spPr bwMode="auto">
            <a:xfrm>
              <a:off x="3552" y="4080"/>
              <a:ext cx="816" cy="182"/>
            </a:xfrm>
            <a:custGeom>
              <a:avLst/>
              <a:gdLst>
                <a:gd name="T0" fmla="*/ 0 w 816"/>
                <a:gd name="T1" fmla="*/ 72 h 168"/>
                <a:gd name="T2" fmla="*/ 192 w 816"/>
                <a:gd name="T3" fmla="*/ 214 h 168"/>
                <a:gd name="T4" fmla="*/ 528 w 816"/>
                <a:gd name="T5" fmla="*/ 214 h 168"/>
                <a:gd name="T6" fmla="*/ 816 w 816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168"/>
                <a:gd name="T14" fmla="*/ 816 w 816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168">
                  <a:moveTo>
                    <a:pt x="0" y="48"/>
                  </a:moveTo>
                  <a:cubicBezTo>
                    <a:pt x="52" y="88"/>
                    <a:pt x="104" y="128"/>
                    <a:pt x="192" y="144"/>
                  </a:cubicBezTo>
                  <a:cubicBezTo>
                    <a:pt x="280" y="160"/>
                    <a:pt x="424" y="168"/>
                    <a:pt x="528" y="144"/>
                  </a:cubicBezTo>
                  <a:cubicBezTo>
                    <a:pt x="632" y="120"/>
                    <a:pt x="768" y="24"/>
                    <a:pt x="816" y="0"/>
                  </a:cubicBezTo>
                </a:path>
              </a:pathLst>
            </a:custGeom>
            <a:noFill/>
            <a:ln w="9525" cmpd="sng">
              <a:solidFill>
                <a:srgbClr val="9933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762000" y="3679190"/>
            <a:ext cx="20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要证</a:t>
            </a: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395288" y="838200"/>
          <a:ext cx="8413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5396" imgH="152437" progId="Equation.3">
                  <p:embed/>
                </p:oleObj>
              </mc:Choice>
              <mc:Fallback>
                <p:oleObj name="公式" r:id="rId7" imgW="295396" imgH="152437" progId="Equation.3">
                  <p:embed/>
                  <p:pic>
                    <p:nvPicPr>
                      <p:cNvPr id="86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8200"/>
                        <a:ext cx="84137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143000" y="8382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及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762000" y="13716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在闭区间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762000" y="19050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在开区间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762000" y="24384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在开区间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295400" y="3048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3581400" y="31242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38173" imgH="361913" progId="Equation.3">
                  <p:embed/>
                </p:oleObj>
              </mc:Choice>
              <mc:Fallback>
                <p:oleObj name="Equation" r:id="rId9" imgW="1438173" imgH="361913" progId="Equation.3">
                  <p:embed/>
                  <p:pic>
                    <p:nvPicPr>
                      <p:cNvPr id="86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24200"/>
                        <a:ext cx="1485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5029200" y="30622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5580063" y="2824163"/>
          <a:ext cx="29527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95326" imgH="371586" progId="Equation.DSMT4">
                  <p:embed/>
                </p:oleObj>
              </mc:Choice>
              <mc:Fallback>
                <p:oleObj name="Equation" r:id="rId11" imgW="1295326" imgH="371586" progId="Equation.DSMT4">
                  <p:embed/>
                  <p:pic>
                    <p:nvPicPr>
                      <p:cNvPr id="860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824163"/>
                        <a:ext cx="295275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362200" y="8382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满足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86035" name="Object 19"/>
          <p:cNvGraphicFramePr>
            <a:graphicFrameLocks noChangeAspect="1"/>
          </p:cNvGraphicFramePr>
          <p:nvPr/>
        </p:nvGraphicFramePr>
        <p:xfrm>
          <a:off x="1619250" y="836613"/>
          <a:ext cx="8112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5694" imgH="152437" progId="Equation.DSMT4">
                  <p:embed/>
                </p:oleObj>
              </mc:Choice>
              <mc:Fallback>
                <p:oleObj name="Equation" r:id="rId13" imgW="285694" imgH="152437" progId="Equation.DSMT4">
                  <p:embed/>
                  <p:pic>
                    <p:nvPicPr>
                      <p:cNvPr id="860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36613"/>
                        <a:ext cx="8112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4284663" y="2492375"/>
          <a:ext cx="13668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2320" imgH="152437" progId="Equation.DSMT4">
                  <p:embed/>
                </p:oleObj>
              </mc:Choice>
              <mc:Fallback>
                <p:oleObj name="Equation" r:id="rId15" imgW="552320" imgH="152437" progId="Equation.DSMT4">
                  <p:embed/>
                  <p:pic>
                    <p:nvPicPr>
                      <p:cNvPr id="860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492375"/>
                        <a:ext cx="1366837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6" name="AutoShape 40"/>
          <p:cNvSpPr>
            <a:spLocks noChangeArrowheads="1"/>
          </p:cNvSpPr>
          <p:nvPr/>
        </p:nvSpPr>
        <p:spPr bwMode="auto">
          <a:xfrm>
            <a:off x="395288" y="3246438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86060" name="Object 44"/>
          <p:cNvGraphicFramePr>
            <a:graphicFrameLocks noChangeAspect="1"/>
          </p:cNvGraphicFramePr>
          <p:nvPr/>
        </p:nvGraphicFramePr>
        <p:xfrm>
          <a:off x="2124075" y="5445125"/>
          <a:ext cx="46799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895484" imgH="371586" progId="Equation.DSMT4">
                  <p:embed/>
                </p:oleObj>
              </mc:Choice>
              <mc:Fallback>
                <p:oleObj name="Equation" r:id="rId17" imgW="1895484" imgH="371586" progId="Equation.DSMT4">
                  <p:embed/>
                  <p:pic>
                    <p:nvPicPr>
                      <p:cNvPr id="860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445125"/>
                        <a:ext cx="46799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1" name="AutoShape 45"/>
          <p:cNvSpPr>
            <a:spLocks noChangeArrowheads="1"/>
          </p:cNvSpPr>
          <p:nvPr/>
        </p:nvSpPr>
        <p:spPr bwMode="auto">
          <a:xfrm>
            <a:off x="990600" y="5826125"/>
            <a:ext cx="1066800" cy="179388"/>
          </a:xfrm>
          <a:prstGeom prst="rightArrow">
            <a:avLst>
              <a:gd name="adj1" fmla="val 50000"/>
              <a:gd name="adj2" fmla="val 1486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76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 autoUpdateAnimBg="0"/>
      <p:bldP spid="86026" grpId="0" autoUpdateAnimBg="0"/>
      <p:bldP spid="86027" grpId="0" autoUpdateAnimBg="0"/>
      <p:bldP spid="86028" grpId="0" autoUpdateAnimBg="0"/>
      <p:bldP spid="86029" grpId="0" autoUpdateAnimBg="0"/>
      <p:bldP spid="86030" grpId="0" autoUpdateAnimBg="0"/>
      <p:bldP spid="86032" grpId="0" autoUpdateAnimBg="0"/>
      <p:bldP spid="86034" grpId="0" autoUpdateAnimBg="0"/>
      <p:bldP spid="86056" grpId="0" animBg="1"/>
      <p:bldP spid="860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5175"/>
            <a:ext cx="1447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Times New Roman" pitchFamily="18" charset="0"/>
                <a:ea typeface="华文楷体" pitchFamily="2" charset="-122"/>
              </a:rPr>
              <a:t>例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求</a:t>
            </a:r>
            <a:endParaRPr lang="zh-CN" altLang="en-US" sz="2800" b="1"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41488" y="406400"/>
          <a:ext cx="2982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249" imgH="495337" progId="Equation.3">
                  <p:embed/>
                </p:oleObj>
              </mc:Choice>
              <mc:Fallback>
                <p:oleObj name="Equation" r:id="rId2" imgW="1181249" imgH="49533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06400"/>
                        <a:ext cx="298291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47700" y="2228850"/>
            <a:ext cx="171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: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原式 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078038" y="2000250"/>
          <a:ext cx="25701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9333" imgH="409612" progId="Equation.3">
                  <p:embed/>
                </p:oleObj>
              </mc:Choice>
              <mc:Fallback>
                <p:oleObj name="公式" r:id="rId4" imgW="1019333" imgH="4096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000250"/>
                        <a:ext cx="2570162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147722"/>
              </p:ext>
            </p:extLst>
          </p:nvPr>
        </p:nvGraphicFramePr>
        <p:xfrm>
          <a:off x="5796136" y="533400"/>
          <a:ext cx="635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396" imgH="380926" progId="Equation.3">
                  <p:embed/>
                </p:oleObj>
              </mc:Choice>
              <mc:Fallback>
                <p:oleObj name="Equation" r:id="rId6" imgW="295396" imgH="3809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33400"/>
                        <a:ext cx="635000" cy="823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1938338" y="3357563"/>
          <a:ext cx="22526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95220" imgH="447638" progId="Equation.3">
                  <p:embed/>
                </p:oleObj>
              </mc:Choice>
              <mc:Fallback>
                <p:oleObj name="公式" r:id="rId8" imgW="895220" imgH="4476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3357563"/>
                        <a:ext cx="22526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6550025" y="3702050"/>
          <a:ext cx="5381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9420" imgH="152437" progId="Equation.3">
                  <p:embed/>
                </p:oleObj>
              </mc:Choice>
              <mc:Fallback>
                <p:oleObj name="公式" r:id="rId10" imgW="209420" imgH="15243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3702050"/>
                        <a:ext cx="5381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/>
          <p:cNvGraphicFramePr>
            <a:graphicFrameLocks noChangeAspect="1"/>
          </p:cNvGraphicFramePr>
          <p:nvPr/>
        </p:nvGraphicFramePr>
        <p:xfrm>
          <a:off x="3352800" y="1593850"/>
          <a:ext cx="1143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14517" imgH="409612" progId="Equation.3">
                  <p:embed/>
                </p:oleObj>
              </mc:Choice>
              <mc:Fallback>
                <p:oleObj name="公式" r:id="rId12" imgW="514517" imgH="4096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93850"/>
                        <a:ext cx="1143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4"/>
          <p:cNvGraphicFramePr>
            <a:graphicFrameLocks noChangeAspect="1"/>
          </p:cNvGraphicFramePr>
          <p:nvPr/>
        </p:nvGraphicFramePr>
        <p:xfrm>
          <a:off x="3594100" y="2508250"/>
          <a:ext cx="749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33533" imgH="409612" progId="Equation.3">
                  <p:embed/>
                </p:oleObj>
              </mc:Choice>
              <mc:Fallback>
                <p:oleObj name="公式" r:id="rId14" imgW="333533" imgH="4096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508250"/>
                        <a:ext cx="7493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4306888" y="3457575"/>
          <a:ext cx="222091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76151" imgH="476324" progId="Equation.3">
                  <p:embed/>
                </p:oleObj>
              </mc:Choice>
              <mc:Fallback>
                <p:oleObj name="公式" r:id="rId16" imgW="876151" imgH="4763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3457575"/>
                        <a:ext cx="2220912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647700" y="501332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思考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如何求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</a:rPr>
              <a:t> </a:t>
            </a:r>
          </a:p>
        </p:txBody>
      </p:sp>
      <p:graphicFrame>
        <p:nvGraphicFramePr>
          <p:cNvPr id="43035" name="Object 27"/>
          <p:cNvGraphicFramePr>
            <a:graphicFrameLocks noChangeAspect="1"/>
          </p:cNvGraphicFramePr>
          <p:nvPr/>
        </p:nvGraphicFramePr>
        <p:xfrm>
          <a:off x="2749550" y="4637088"/>
          <a:ext cx="26336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47769" imgH="495337" progId="Equation.3">
                  <p:embed/>
                </p:oleObj>
              </mc:Choice>
              <mc:Fallback>
                <p:oleObj name="Equation" r:id="rId18" imgW="1047769" imgH="49533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637088"/>
                        <a:ext cx="2633663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5367338" y="501332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为正整数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) ?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209800" y="2852738"/>
            <a:ext cx="3995738" cy="1752600"/>
            <a:chOff x="1392" y="1872"/>
            <a:chExt cx="2845" cy="1104"/>
          </a:xfrm>
        </p:grpSpPr>
        <p:sp>
          <p:nvSpPr>
            <p:cNvPr id="8217" name="Rectangle 31"/>
            <p:cNvSpPr>
              <a:spLocks noChangeArrowheads="1"/>
            </p:cNvSpPr>
            <p:nvPr/>
          </p:nvSpPr>
          <p:spPr bwMode="auto">
            <a:xfrm>
              <a:off x="1392" y="2208"/>
              <a:ext cx="1426" cy="76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Freeform 32"/>
            <p:cNvSpPr>
              <a:spLocks/>
            </p:cNvSpPr>
            <p:nvPr/>
          </p:nvSpPr>
          <p:spPr bwMode="auto">
            <a:xfrm>
              <a:off x="2818" y="1872"/>
              <a:ext cx="1419" cy="336"/>
            </a:xfrm>
            <a:custGeom>
              <a:avLst/>
              <a:gdLst>
                <a:gd name="T0" fmla="*/ 0 w 1536"/>
                <a:gd name="T1" fmla="*/ 336 h 336"/>
                <a:gd name="T2" fmla="*/ 549 w 1536"/>
                <a:gd name="T3" fmla="*/ 48 h 336"/>
                <a:gd name="T4" fmla="*/ 1597 w 1536"/>
                <a:gd name="T5" fmla="*/ 48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336">
                  <a:moveTo>
                    <a:pt x="0" y="336"/>
                  </a:moveTo>
                  <a:cubicBezTo>
                    <a:pt x="136" y="216"/>
                    <a:pt x="272" y="96"/>
                    <a:pt x="528" y="48"/>
                  </a:cubicBezTo>
                  <a:cubicBezTo>
                    <a:pt x="784" y="0"/>
                    <a:pt x="1368" y="48"/>
                    <a:pt x="1536" y="48"/>
                  </a:cubicBezTo>
                </a:path>
              </a:pathLst>
            </a:custGeom>
            <a:noFill/>
            <a:ln w="952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5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933807"/>
              </p:ext>
            </p:extLst>
          </p:nvPr>
        </p:nvGraphicFramePr>
        <p:xfrm>
          <a:off x="6234112" y="2422602"/>
          <a:ext cx="8318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23831" imgH="380926" progId="Equation.3">
                  <p:embed/>
                </p:oleObj>
              </mc:Choice>
              <mc:Fallback>
                <p:oleObj name="Equation" r:id="rId20" imgW="323831" imgH="38092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2" y="2422602"/>
                        <a:ext cx="831850" cy="957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74" name="Text Box 66"/>
          <p:cNvSpPr txBox="1">
            <a:spLocks noChangeArrowheads="1"/>
          </p:cNvSpPr>
          <p:nvPr/>
        </p:nvSpPr>
        <p:spPr bwMode="auto">
          <a:xfrm>
            <a:off x="698500" y="5805488"/>
            <a:ext cx="76485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(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以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Heine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定理为媒介，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L’H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法则还可用于求数列的极限</a:t>
            </a: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.)</a:t>
            </a:r>
            <a:endParaRPr lang="zh-CN" altLang="en-US" sz="2400">
              <a:solidFill>
                <a:srgbClr val="0033CC"/>
              </a:solidFill>
              <a:latin typeface="Times New Roman" pitchFamily="18" charset="0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  <p:bldP spid="43026" grpId="0" build="p" autoUpdateAnimBg="0"/>
      <p:bldP spid="43036" grpId="0" build="p" autoUpdateAnimBg="0" advAuto="0"/>
      <p:bldP spid="430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348" y="692696"/>
            <a:ext cx="1447800" cy="587375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917700" y="546100"/>
          <a:ext cx="1968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2690" imgH="885936" progId="Equation.3">
                  <p:embed/>
                </p:oleObj>
              </mc:Choice>
              <mc:Fallback>
                <p:oleObj name="Equation" r:id="rId2" imgW="1952690" imgH="88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46100"/>
                        <a:ext cx="1968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46584" y="1816100"/>
            <a:ext cx="20596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注意到</a:t>
            </a: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22791"/>
              </p:ext>
            </p:extLst>
          </p:nvPr>
        </p:nvGraphicFramePr>
        <p:xfrm>
          <a:off x="2411760" y="1902089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6433" imgH="314214" progId="Equation.3">
                  <p:embed/>
                </p:oleObj>
              </mc:Choice>
              <mc:Fallback>
                <p:oleObj name="Equation" r:id="rId4" imgW="676433" imgH="3142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902089"/>
                        <a:ext cx="698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048000" y="1828674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～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143000" y="26670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原式</a:t>
            </a: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2108200" y="2514600"/>
          <a:ext cx="215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3041" imgH="885936" progId="Equation.3">
                  <p:embed/>
                </p:oleObj>
              </mc:Choice>
              <mc:Fallback>
                <p:oleObj name="Equation" r:id="rId6" imgW="2143041" imgH="88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514600"/>
                        <a:ext cx="2159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4445000" y="2425700"/>
          <a:ext cx="226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8384" imgH="981001" progId="Equation.3">
                  <p:embed/>
                </p:oleObj>
              </mc:Choice>
              <mc:Fallback>
                <p:oleObj name="Equation" r:id="rId8" imgW="2238384" imgH="981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425700"/>
                        <a:ext cx="2260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2120900" y="3517900"/>
          <a:ext cx="1841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19210" imgH="981001" progId="Equation.3">
                  <p:embed/>
                </p:oleObj>
              </mc:Choice>
              <mc:Fallback>
                <p:oleObj name="Equation" r:id="rId10" imgW="1819210" imgH="981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517900"/>
                        <a:ext cx="18415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5067300" y="4003675"/>
          <a:ext cx="273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14764" imgH="504677" progId="Equation.3">
                  <p:embed/>
                </p:oleObj>
              </mc:Choice>
              <mc:Fallback>
                <p:oleObj name="Equation" r:id="rId12" imgW="2714764" imgH="504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003675"/>
                        <a:ext cx="2730500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2082800" y="47879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5747" imgH="828564" progId="Equation.3">
                  <p:embed/>
                </p:oleObj>
              </mc:Choice>
              <mc:Fallback>
                <p:oleObj name="Equation" r:id="rId14" imgW="485747" imgH="82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787900"/>
                        <a:ext cx="508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006225"/>
              </p:ext>
            </p:extLst>
          </p:nvPr>
        </p:nvGraphicFramePr>
        <p:xfrm>
          <a:off x="3619500" y="196758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9420" imgH="219149" progId="Equation.3">
                  <p:embed/>
                </p:oleObj>
              </mc:Choice>
              <mc:Fallback>
                <p:oleObj name="Equation" r:id="rId16" imgW="209420" imgH="2191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196758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152126"/>
              </p:ext>
            </p:extLst>
          </p:nvPr>
        </p:nvGraphicFramePr>
        <p:xfrm>
          <a:off x="5215130" y="653580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1090" imgH="828564" progId="Equation.3">
                  <p:embed/>
                </p:oleObj>
              </mc:Choice>
              <mc:Fallback>
                <p:oleObj name="Equation" r:id="rId18" imgW="581090" imgH="82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130" y="653580"/>
                        <a:ext cx="59690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799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  <p:bldP spid="36877" grpId="0" autoUpdateAnimBg="0"/>
      <p:bldP spid="368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371600" y="228600"/>
          <a:ext cx="446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1617" imgH="380926" progId="Equation.3">
                  <p:embed/>
                </p:oleObj>
              </mc:Choice>
              <mc:Fallback>
                <p:oleObj name="公式" r:id="rId2" imgW="171617" imgH="3809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4460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539750" y="457200"/>
            <a:ext cx="5400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92D050"/>
                </a:solidFill>
                <a:latin typeface="Times New Roman" pitchFamily="18" charset="0"/>
                <a:ea typeface="华文楷体" pitchFamily="2" charset="-122"/>
              </a:rPr>
              <a:t>二、    </a:t>
            </a:r>
            <a:r>
              <a:rPr kumimoji="1" lang="zh-CN" altLang="en-US" sz="3200" b="1" dirty="0">
                <a:solidFill>
                  <a:srgbClr val="92D050"/>
                </a:solidFill>
                <a:latin typeface="Times New Roman" pitchFamily="18" charset="0"/>
                <a:ea typeface="华文楷体" pitchFamily="2" charset="-122"/>
              </a:rPr>
              <a:t>型未定式的定值法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974725" y="1916113"/>
          <a:ext cx="38893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279360" progId="Equation.DSMT4">
                  <p:embed/>
                </p:oleObj>
              </mc:Choice>
              <mc:Fallback>
                <p:oleObj name="Equation" r:id="rId4" imgW="165096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916113"/>
                        <a:ext cx="3889375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971550" y="3213100"/>
          <a:ext cx="19446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0212" imgH="409612" progId="Equation.DSMT4">
                  <p:embed/>
                </p:oleObj>
              </mc:Choice>
              <mc:Fallback>
                <p:oleObj name="Equation" r:id="rId6" imgW="800212" imgH="4096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1944688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919413" y="3403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存在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(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或为∞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)</a:t>
            </a: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1835150" y="4219575"/>
          <a:ext cx="14414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388" imgH="409612" progId="Equation.DSMT4">
                  <p:embed/>
                </p:oleObj>
              </mc:Choice>
              <mc:Fallback>
                <p:oleObj name="Equation" r:id="rId8" imgW="571388" imgH="4096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19575"/>
                        <a:ext cx="144145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533400" y="4649788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39750" y="1233488"/>
            <a:ext cx="8164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.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设函数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</a:rPr>
              <a:t>g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)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Ů(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)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内有定义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且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2771775" y="5330825"/>
          <a:ext cx="1295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88" imgH="409612" progId="Equation.DSMT4">
                  <p:embed/>
                </p:oleObj>
              </mc:Choice>
              <mc:Fallback>
                <p:oleObj name="Equation" r:id="rId10" imgW="571388" imgH="4096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30825"/>
                        <a:ext cx="129540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533400" y="5500688"/>
            <a:ext cx="243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仅就极限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4114800" y="550068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存在的情形加以证明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graphicFrame>
        <p:nvGraphicFramePr>
          <p:cNvPr id="32806" name="Object 38"/>
          <p:cNvGraphicFramePr>
            <a:graphicFrameLocks noChangeAspect="1"/>
          </p:cNvGraphicFramePr>
          <p:nvPr/>
        </p:nvGraphicFramePr>
        <p:xfrm>
          <a:off x="3419475" y="4251325"/>
          <a:ext cx="17287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937" imgH="409612" progId="Equation.DSMT4">
                  <p:embed/>
                </p:oleObj>
              </mc:Choice>
              <mc:Fallback>
                <p:oleObj name="Equation" r:id="rId12" imgW="723937" imgH="409612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251325"/>
                        <a:ext cx="172878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5683250" y="4464050"/>
            <a:ext cx="2665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(L’Hospital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法则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49325" y="2492375"/>
          <a:ext cx="62626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85994" imgH="295201" progId="Equation.DSMT4">
                  <p:embed/>
                </p:oleObj>
              </mc:Choice>
              <mc:Fallback>
                <p:oleObj name="Equation" r:id="rId14" imgW="2685994" imgH="2952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492375"/>
                        <a:ext cx="6262688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build="p" autoUpdateAnimBg="0" advAuto="0"/>
      <p:bldP spid="32787" grpId="0" animBg="1"/>
      <p:bldP spid="32788" grpId="0" autoUpdateAnimBg="0"/>
      <p:bldP spid="32791" grpId="0" autoUpdateAnimBg="0"/>
      <p:bldP spid="32801" grpId="0" autoUpdateAnimBg="0"/>
      <p:bldP spid="3281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57" y="487332"/>
            <a:ext cx="762000" cy="6096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</a:rPr>
              <a:t>1)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857250" y="323850"/>
          <a:ext cx="19589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19040" progId="Equation.DSMT4">
                  <p:embed/>
                </p:oleObj>
              </mc:Choice>
              <mc:Fallback>
                <p:oleObj name="Equation" r:id="rId2" imgW="85068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23850"/>
                        <a:ext cx="19589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43200" y="49053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的情形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900113" y="1412875"/>
          <a:ext cx="15128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88" imgH="409612" progId="Equation.DSMT4">
                  <p:embed/>
                </p:oleObj>
              </mc:Choice>
              <mc:Fallback>
                <p:oleObj name="Equation" r:id="rId4" imgW="571388" imgH="4096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1512887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484438" y="1484313"/>
          <a:ext cx="199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126" imgH="914289" progId="Equation.DSMT4">
                  <p:embed/>
                </p:oleObj>
              </mc:Choice>
              <mc:Fallback>
                <p:oleObj name="Equation" r:id="rId6" imgW="1981126" imgH="91428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84313"/>
                        <a:ext cx="1993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3492500" y="981075"/>
          <a:ext cx="7953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" imgH="409612" progId="Equation.DSMT4">
                  <p:embed/>
                </p:oleObj>
              </mc:Choice>
              <mc:Fallback>
                <p:oleObj name="Equation" r:id="rId8" imgW="342900" imgH="4096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81075"/>
                        <a:ext cx="79533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3505200" y="2014538"/>
          <a:ext cx="685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2373" imgH="914289" progId="Equation.3">
                  <p:embed/>
                </p:oleObj>
              </mc:Choice>
              <mc:Fallback>
                <p:oleObj name="Equation" r:id="rId10" imgW="752373" imgH="91428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14538"/>
                        <a:ext cx="6858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4660900" y="1536700"/>
          <a:ext cx="273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24131" imgH="914289" progId="Equation.3">
                  <p:embed/>
                </p:oleObj>
              </mc:Choice>
              <mc:Fallback>
                <p:oleObj name="Equation" r:id="rId12" imgW="2724131" imgH="91428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536700"/>
                        <a:ext cx="2730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5715000" y="1009650"/>
          <a:ext cx="16224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43006" imgH="409612" progId="Equation.DSMT4">
                  <p:embed/>
                </p:oleObj>
              </mc:Choice>
              <mc:Fallback>
                <p:oleObj name="Equation" r:id="rId14" imgW="743006" imgH="4096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009650"/>
                        <a:ext cx="162242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5780088" y="2028825"/>
          <a:ext cx="1600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1706" imgH="952648" progId="Equation.3">
                  <p:embed/>
                </p:oleObj>
              </mc:Choice>
              <mc:Fallback>
                <p:oleObj name="Equation" r:id="rId16" imgW="1771706" imgH="95264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2028825"/>
                        <a:ext cx="16002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352550" y="2997200"/>
          <a:ext cx="37560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38000" imgH="495000" progId="Equation.DSMT4">
                  <p:embed/>
                </p:oleObj>
              </mc:Choice>
              <mc:Fallback>
                <p:oleObj name="Equation" r:id="rId18" imgW="163800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997200"/>
                        <a:ext cx="3756025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5021263" y="2997200"/>
          <a:ext cx="383222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000" imgH="495000" progId="Equation.DSMT4">
                  <p:embed/>
                </p:oleObj>
              </mc:Choice>
              <mc:Fallback>
                <p:oleObj name="Equation" r:id="rId20" imgW="1638000" imgH="495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2997200"/>
                        <a:ext cx="3832225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1973263" y="4364038"/>
          <a:ext cx="4260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26920" imgH="419040" progId="Equation.DSMT4">
                  <p:embed/>
                </p:oleObj>
              </mc:Choice>
              <mc:Fallback>
                <p:oleObj name="Equation" r:id="rId22" imgW="172692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364038"/>
                        <a:ext cx="426085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1908175" y="5457825"/>
          <a:ext cx="30241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95326" imgH="409612" progId="Equation.DSMT4">
                  <p:embed/>
                </p:oleObj>
              </mc:Choice>
              <mc:Fallback>
                <p:oleObj name="Equation" r:id="rId24" imgW="1295326" imgH="4096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57825"/>
                        <a:ext cx="302418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09600" y="56388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从而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792413" y="304800"/>
            <a:ext cx="3062287" cy="2590800"/>
            <a:chOff x="1759" y="192"/>
            <a:chExt cx="1929" cy="1632"/>
          </a:xfrm>
        </p:grpSpPr>
        <p:sp>
          <p:nvSpPr>
            <p:cNvPr id="10265" name="Rectangle 18"/>
            <p:cNvSpPr>
              <a:spLocks noChangeArrowheads="1"/>
            </p:cNvSpPr>
            <p:nvPr/>
          </p:nvSpPr>
          <p:spPr bwMode="auto">
            <a:xfrm>
              <a:off x="1759" y="720"/>
              <a:ext cx="1127" cy="110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Freeform 19"/>
            <p:cNvSpPr>
              <a:spLocks/>
            </p:cNvSpPr>
            <p:nvPr/>
          </p:nvSpPr>
          <p:spPr bwMode="auto">
            <a:xfrm>
              <a:off x="2736" y="480"/>
              <a:ext cx="482" cy="240"/>
            </a:xfrm>
            <a:custGeom>
              <a:avLst/>
              <a:gdLst>
                <a:gd name="T0" fmla="*/ 19 w 400"/>
                <a:gd name="T1" fmla="*/ 240 h 336"/>
                <a:gd name="T2" fmla="*/ 77 w 400"/>
                <a:gd name="T3" fmla="*/ 69 h 336"/>
                <a:gd name="T4" fmla="*/ 482 w 400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336">
                  <a:moveTo>
                    <a:pt x="16" y="336"/>
                  </a:moveTo>
                  <a:cubicBezTo>
                    <a:pt x="8" y="244"/>
                    <a:pt x="0" y="152"/>
                    <a:pt x="64" y="96"/>
                  </a:cubicBezTo>
                  <a:cubicBezTo>
                    <a:pt x="128" y="40"/>
                    <a:pt x="344" y="16"/>
                    <a:pt x="400" y="0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7" name="Object 21"/>
            <p:cNvGraphicFramePr>
              <a:graphicFrameLocks noChangeAspect="1"/>
            </p:cNvGraphicFramePr>
            <p:nvPr/>
          </p:nvGraphicFramePr>
          <p:xfrm>
            <a:off x="3232" y="192"/>
            <a:ext cx="45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14236" imgH="838237" progId="Equation.3">
                    <p:embed/>
                  </p:oleObj>
                </mc:Choice>
                <mc:Fallback>
                  <p:oleObj name="Equation" r:id="rId26" imgW="714236" imgH="83823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2" y="192"/>
                          <a:ext cx="456" cy="53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8474" y="527241"/>
            <a:ext cx="6858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</a:rPr>
              <a:t>2)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001713" y="404813"/>
          <a:ext cx="18843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19040" progId="Equation.DSMT4">
                  <p:embed/>
                </p:oleObj>
              </mc:Choice>
              <mc:Fallback>
                <p:oleObj name="Equation" r:id="rId2" imgW="85068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404813"/>
                        <a:ext cx="1884362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819400" y="588963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的情形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114800" y="590550"/>
            <a:ext cx="2209800" cy="519113"/>
            <a:chOff x="2496" y="144"/>
            <a:chExt cx="1392" cy="327"/>
          </a:xfrm>
        </p:grpSpPr>
        <p:sp>
          <p:nvSpPr>
            <p:cNvPr id="11284" name="Text Box 17"/>
            <p:cNvSpPr txBox="1">
              <a:spLocks noChangeArrowheads="1"/>
            </p:cNvSpPr>
            <p:nvPr/>
          </p:nvSpPr>
          <p:spPr bwMode="auto">
            <a:xfrm>
              <a:off x="2496" y="144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</a:rPr>
                <a:t>取常数</a:t>
              </a:r>
            </a:p>
          </p:txBody>
        </p:sp>
        <p:graphicFrame>
          <p:nvGraphicFramePr>
            <p:cNvPr id="11285" name="Object 18"/>
            <p:cNvGraphicFramePr>
              <a:graphicFrameLocks noChangeAspect="1"/>
            </p:cNvGraphicFramePr>
            <p:nvPr/>
          </p:nvGraphicFramePr>
          <p:xfrm>
            <a:off x="3264" y="157"/>
            <a:ext cx="62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09473" imgH="190463" progId="Equation.3">
                    <p:embed/>
                  </p:oleObj>
                </mc:Choice>
                <mc:Fallback>
                  <p:oleObj name="公式" r:id="rId4" imgW="409473" imgH="19046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57"/>
                          <a:ext cx="624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04" name="Object 24"/>
          <p:cNvGraphicFramePr>
            <a:graphicFrameLocks noChangeAspect="1"/>
          </p:cNvGraphicFramePr>
          <p:nvPr/>
        </p:nvGraphicFramePr>
        <p:xfrm>
          <a:off x="971550" y="1520825"/>
          <a:ext cx="25209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700" imgH="447638" progId="Equation.DSMT4">
                  <p:embed/>
                </p:oleObj>
              </mc:Choice>
              <mc:Fallback>
                <p:oleObj name="Equation" r:id="rId6" imgW="1028700" imgH="447638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20825"/>
                        <a:ext cx="2520950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5"/>
          <p:cNvGraphicFramePr>
            <a:graphicFrameLocks noChangeAspect="1"/>
          </p:cNvGraphicFramePr>
          <p:nvPr/>
        </p:nvGraphicFramePr>
        <p:xfrm>
          <a:off x="3563938" y="1619250"/>
          <a:ext cx="292893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0317" imgH="409612" progId="Equation.DSMT4">
                  <p:embed/>
                </p:oleObj>
              </mc:Choice>
              <mc:Fallback>
                <p:oleObj name="Equation" r:id="rId8" imgW="1200317" imgH="4096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619250"/>
                        <a:ext cx="2928937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2124075" y="2828925"/>
          <a:ext cx="38877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419040" progId="Equation.DSMT4">
                  <p:embed/>
                </p:oleObj>
              </mc:Choice>
              <mc:Fallback>
                <p:oleObj name="Equation" r:id="rId10" imgW="1663560" imgH="419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28925"/>
                        <a:ext cx="3887788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828800" y="2819400"/>
            <a:ext cx="0" cy="1295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09" name="Object 29"/>
          <p:cNvGraphicFramePr>
            <a:graphicFrameLocks noChangeAspect="1"/>
          </p:cNvGraphicFramePr>
          <p:nvPr/>
        </p:nvGraphicFramePr>
        <p:xfrm>
          <a:off x="1692275" y="4114800"/>
          <a:ext cx="36004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280" imgH="419040" progId="Equation.DSMT4">
                  <p:embed/>
                </p:oleObj>
              </mc:Choice>
              <mc:Fallback>
                <p:oleObj name="Equation" r:id="rId12" imgW="151128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14800"/>
                        <a:ext cx="360045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32"/>
          <p:cNvGraphicFramePr>
            <a:graphicFrameLocks noChangeAspect="1"/>
          </p:cNvGraphicFramePr>
          <p:nvPr/>
        </p:nvGraphicFramePr>
        <p:xfrm>
          <a:off x="1263650" y="5229225"/>
          <a:ext cx="43846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65080" imgH="419040" progId="Equation.DSMT4">
                  <p:embed/>
                </p:oleObj>
              </mc:Choice>
              <mc:Fallback>
                <p:oleObj name="Equation" r:id="rId14" imgW="1765080" imgH="419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229225"/>
                        <a:ext cx="438467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5867400" y="3009900"/>
            <a:ext cx="2436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可用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中结论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7" grpId="0" animBg="1"/>
      <p:bldP spid="461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0413"/>
            <a:ext cx="685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</a:rPr>
              <a:t>3)</a:t>
            </a:r>
          </a:p>
        </p:txBody>
      </p:sp>
      <p:graphicFrame>
        <p:nvGraphicFramePr>
          <p:cNvPr id="12291" name="Object 45"/>
          <p:cNvGraphicFramePr>
            <a:graphicFrameLocks noChangeAspect="1"/>
          </p:cNvGraphicFramePr>
          <p:nvPr/>
        </p:nvGraphicFramePr>
        <p:xfrm>
          <a:off x="1331913" y="549275"/>
          <a:ext cx="2089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349" imgH="409612" progId="Equation.DSMT4">
                  <p:embed/>
                </p:oleObj>
              </mc:Choice>
              <mc:Fallback>
                <p:oleObj name="Equation" r:id="rId2" imgW="838349" imgH="409612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9275"/>
                        <a:ext cx="20891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8"/>
          <p:cNvSpPr txBox="1">
            <a:spLocks noChangeArrowheads="1"/>
          </p:cNvSpPr>
          <p:nvPr/>
        </p:nvSpPr>
        <p:spPr bwMode="auto">
          <a:xfrm>
            <a:off x="3352800" y="777875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结论仍然成立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.  </a:t>
            </a:r>
            <a:r>
              <a:rPr kumimoji="1" lang="en-US" altLang="zh-CN" sz="2400" dirty="0">
                <a:latin typeface="Times New Roman" pitchFamily="18" charset="0"/>
                <a:ea typeface="华文楷体" pitchFamily="2" charset="-122"/>
              </a:rPr>
              <a:t>( </a:t>
            </a:r>
            <a:r>
              <a:rPr kumimoji="1" lang="zh-CN" altLang="en-US" sz="2400" dirty="0">
                <a:latin typeface="Times New Roman" pitchFamily="18" charset="0"/>
                <a:ea typeface="华文楷体" pitchFamily="2" charset="-122"/>
              </a:rPr>
              <a:t>证明略 </a:t>
            </a:r>
            <a:r>
              <a:rPr kumimoji="1" lang="en-US" altLang="zh-CN" sz="2400" dirty="0">
                <a:latin typeface="Times New Roman" pitchFamily="18" charset="0"/>
                <a:ea typeface="华文楷体" pitchFamily="2" charset="-122"/>
              </a:rPr>
              <a:t>)</a:t>
            </a:r>
          </a:p>
        </p:txBody>
      </p:sp>
      <p:sp>
        <p:nvSpPr>
          <p:cNvPr id="73777" name="Text Box 49"/>
          <p:cNvSpPr txBox="1">
            <a:spLocks noChangeArrowheads="1"/>
          </p:cNvSpPr>
          <p:nvPr/>
        </p:nvSpPr>
        <p:spPr bwMode="auto">
          <a:xfrm>
            <a:off x="793750" y="18907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定理中</a:t>
            </a:r>
          </a:p>
        </p:txBody>
      </p:sp>
      <p:graphicFrame>
        <p:nvGraphicFramePr>
          <p:cNvPr id="73778" name="Object 50"/>
          <p:cNvGraphicFramePr>
            <a:graphicFrameLocks noChangeAspect="1"/>
          </p:cNvGraphicFramePr>
          <p:nvPr/>
        </p:nvGraphicFramePr>
        <p:xfrm>
          <a:off x="2911475" y="2057400"/>
          <a:ext cx="927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288" imgH="247502" progId="Equation.3">
                  <p:embed/>
                </p:oleObj>
              </mc:Choice>
              <mc:Fallback>
                <p:oleObj name="Equation" r:id="rId4" imgW="914288" imgH="24750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2057400"/>
                        <a:ext cx="9271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9" name="Text Box 51"/>
          <p:cNvSpPr txBox="1">
            <a:spLocks noChangeArrowheads="1"/>
          </p:cNvSpPr>
          <p:nvPr/>
        </p:nvSpPr>
        <p:spPr bwMode="auto">
          <a:xfrm>
            <a:off x="3838575" y="1897063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换为</a:t>
            </a:r>
          </a:p>
        </p:txBody>
      </p:sp>
      <p:sp>
        <p:nvSpPr>
          <p:cNvPr id="73781" name="Text Box 53"/>
          <p:cNvSpPr txBox="1">
            <a:spLocks noChangeArrowheads="1"/>
          </p:cNvSpPr>
          <p:nvPr/>
        </p:nvSpPr>
        <p:spPr bwMode="auto">
          <a:xfrm>
            <a:off x="539750" y="4038600"/>
            <a:ext cx="7362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之一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, 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条件 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2)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作相应的修改 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,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定理仍然成立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graphicFrame>
        <p:nvGraphicFramePr>
          <p:cNvPr id="73782" name="Object 54"/>
          <p:cNvGraphicFramePr>
            <a:graphicFrameLocks noChangeAspect="1"/>
          </p:cNvGraphicFramePr>
          <p:nvPr/>
        </p:nvGraphicFramePr>
        <p:xfrm>
          <a:off x="1755775" y="2514600"/>
          <a:ext cx="123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9051" imgH="485664" progId="Equation.3">
                  <p:embed/>
                </p:oleObj>
              </mc:Choice>
              <mc:Fallback>
                <p:oleObj name="Equation" r:id="rId6" imgW="1219051" imgH="485664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514600"/>
                        <a:ext cx="1231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3" name="Object 55"/>
          <p:cNvGraphicFramePr>
            <a:graphicFrameLocks noChangeAspect="1"/>
          </p:cNvGraphicFramePr>
          <p:nvPr/>
        </p:nvGraphicFramePr>
        <p:xfrm>
          <a:off x="3743325" y="2514600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9684" imgH="485664" progId="Equation.3">
                  <p:embed/>
                </p:oleObj>
              </mc:Choice>
              <mc:Fallback>
                <p:oleObj name="Equation" r:id="rId8" imgW="1209684" imgH="485664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2514600"/>
                        <a:ext cx="1219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4" name="Object 56"/>
          <p:cNvGraphicFramePr>
            <a:graphicFrameLocks noChangeAspect="1"/>
          </p:cNvGraphicFramePr>
          <p:nvPr/>
        </p:nvGraphicFramePr>
        <p:xfrm>
          <a:off x="5588000" y="2717800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04974" imgH="323887" progId="Equation.3">
                  <p:embed/>
                </p:oleObj>
              </mc:Choice>
              <mc:Fallback>
                <p:oleObj name="Equation" r:id="rId10" imgW="1104974" imgH="323887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717800"/>
                        <a:ext cx="1117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5" name="Object 57"/>
          <p:cNvGraphicFramePr>
            <a:graphicFrameLocks noChangeAspect="1"/>
          </p:cNvGraphicFramePr>
          <p:nvPr/>
        </p:nvGraphicFramePr>
        <p:xfrm>
          <a:off x="3733800" y="3498850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0317" imgH="247502" progId="Equation.3">
                  <p:embed/>
                </p:oleObj>
              </mc:Choice>
              <mc:Fallback>
                <p:oleObj name="Equation" r:id="rId12" imgW="1200317" imgH="247502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98850"/>
                        <a:ext cx="12065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6" name="Object 58"/>
          <p:cNvGraphicFramePr>
            <a:graphicFrameLocks noChangeAspect="1"/>
          </p:cNvGraphicFramePr>
          <p:nvPr/>
        </p:nvGraphicFramePr>
        <p:xfrm>
          <a:off x="1752600" y="347980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14394" imgH="323887" progId="Equation.3">
                  <p:embed/>
                </p:oleObj>
              </mc:Choice>
              <mc:Fallback>
                <p:oleObj name="Equation" r:id="rId14" imgW="1314394" imgH="323887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1320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 autoUpdateAnimBg="0"/>
      <p:bldP spid="73779" grpId="0" autoUpdateAnimBg="0"/>
      <p:bldP spid="7378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5506" y="730529"/>
            <a:ext cx="17526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求</a:t>
            </a:r>
            <a:endParaRPr lang="zh-CN" altLang="en-US" sz="2800" dirty="0"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690798"/>
              </p:ext>
            </p:extLst>
          </p:nvPr>
        </p:nvGraphicFramePr>
        <p:xfrm>
          <a:off x="1862138" y="536111"/>
          <a:ext cx="2709861" cy="93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80800" imgH="406080" progId="Equation.3">
                  <p:embed/>
                </p:oleObj>
              </mc:Choice>
              <mc:Fallback>
                <p:oleObj name="公式" r:id="rId2" imgW="11808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536111"/>
                        <a:ext cx="2709861" cy="935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5788025" y="549275"/>
          <a:ext cx="68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6433" imgH="838237" progId="Equation.3">
                  <p:embed/>
                </p:oleObj>
              </mc:Choice>
              <mc:Fallback>
                <p:oleObj name="Equation" r:id="rId4" imgW="676433" imgH="83823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549275"/>
                        <a:ext cx="685800" cy="850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39552" y="1700213"/>
            <a:ext cx="2135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: 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原式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51059"/>
              </p:ext>
            </p:extLst>
          </p:nvPr>
        </p:nvGraphicFramePr>
        <p:xfrm>
          <a:off x="2087364" y="1400496"/>
          <a:ext cx="4575175" cy="1098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70000" imgH="495000" progId="Equation.3">
                  <p:embed/>
                </p:oleObj>
              </mc:Choice>
              <mc:Fallback>
                <p:oleObj name="公式" r:id="rId6" imgW="207000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364" y="1400496"/>
                        <a:ext cx="4575175" cy="1098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882732" y="2746375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例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. 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</a:rPr>
              <a:t>求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539750" y="3749253"/>
            <a:ext cx="51843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(1) </a:t>
            </a:r>
            <a:r>
              <a:rPr kumimoji="1" lang="el-GR" altLang="zh-CN" sz="2800" i="1" dirty="0">
                <a:latin typeface="Times New Roman" pitchFamily="18" charset="0"/>
                <a:ea typeface="华文楷体" pitchFamily="2" charset="-122"/>
              </a:rPr>
              <a:t>α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 =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</a:rPr>
              <a:t>n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为正整数的情形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.</a:t>
            </a:r>
            <a:endParaRPr kumimoji="1" lang="en-US" altLang="zh-CN" sz="2800" dirty="0">
              <a:solidFill>
                <a:schemeClr val="tx2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1366838" y="4506491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原式</a:t>
            </a:r>
          </a:p>
        </p:txBody>
      </p:sp>
      <p:graphicFrame>
        <p:nvGraphicFramePr>
          <p:cNvPr id="3383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57733"/>
              </p:ext>
            </p:extLst>
          </p:nvPr>
        </p:nvGraphicFramePr>
        <p:xfrm>
          <a:off x="5257800" y="565425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5747" imgH="304874" progId="Equation.3">
                  <p:embed/>
                </p:oleObj>
              </mc:Choice>
              <mc:Fallback>
                <p:oleObj name="Equation" r:id="rId8" imgW="485747" imgH="3048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654253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13992"/>
              </p:ext>
            </p:extLst>
          </p:nvPr>
        </p:nvGraphicFramePr>
        <p:xfrm>
          <a:off x="2286000" y="4247728"/>
          <a:ext cx="2057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48033" imgH="1066726" progId="Equation.3">
                  <p:embed/>
                </p:oleObj>
              </mc:Choice>
              <mc:Fallback>
                <p:oleObj name="Equation" r:id="rId10" imgW="2048033" imgH="106672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47728"/>
                        <a:ext cx="20574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331048"/>
              </p:ext>
            </p:extLst>
          </p:nvPr>
        </p:nvGraphicFramePr>
        <p:xfrm>
          <a:off x="4470400" y="4252491"/>
          <a:ext cx="2997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90757" imgH="1066726" progId="Equation.3">
                  <p:embed/>
                </p:oleObj>
              </mc:Choice>
              <mc:Fallback>
                <p:oleObj name="Equation" r:id="rId12" imgW="2990757" imgH="1066726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252491"/>
                        <a:ext cx="29972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55118"/>
              </p:ext>
            </p:extLst>
          </p:nvPr>
        </p:nvGraphicFramePr>
        <p:xfrm>
          <a:off x="2336800" y="5403428"/>
          <a:ext cx="2844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38543" imgH="971661" progId="Equation.3">
                  <p:embed/>
                </p:oleObj>
              </mc:Choice>
              <mc:Fallback>
                <p:oleObj name="Equation" r:id="rId14" imgW="2838543" imgH="97166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403428"/>
                        <a:ext cx="2844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30045"/>
              </p:ext>
            </p:extLst>
          </p:nvPr>
        </p:nvGraphicFramePr>
        <p:xfrm>
          <a:off x="1779670" y="2547284"/>
          <a:ext cx="3872450" cy="108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600200" imgH="444240" progId="Equation.3">
                  <p:embed/>
                </p:oleObj>
              </mc:Choice>
              <mc:Fallback>
                <p:oleObj name="公式" r:id="rId16" imgW="1600200" imgH="4442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670" y="2547284"/>
                        <a:ext cx="3872450" cy="1083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4" name="Object 52"/>
          <p:cNvGraphicFramePr>
            <a:graphicFrameLocks noChangeAspect="1"/>
          </p:cNvGraphicFramePr>
          <p:nvPr/>
        </p:nvGraphicFramePr>
        <p:xfrm>
          <a:off x="6197600" y="2663825"/>
          <a:ext cx="68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6433" imgH="838237" progId="Equation.3">
                  <p:embed/>
                </p:oleObj>
              </mc:Choice>
              <mc:Fallback>
                <p:oleObj name="Equation" r:id="rId18" imgW="676433" imgH="838237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2663825"/>
                        <a:ext cx="68580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utoUpdateAnimBg="0"/>
      <p:bldP spid="33835" grpId="0" build="p" autoUpdateAnimBg="0"/>
      <p:bldP spid="33837" grpId="0" autoUpdateAnimBg="0"/>
      <p:bldP spid="338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1752600" cy="6858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Times New Roman" pitchFamily="18" charset="0"/>
                <a:ea typeface="华文楷体" pitchFamily="2" charset="-122"/>
              </a:rPr>
              <a:t>例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求</a:t>
            </a:r>
            <a:endParaRPr lang="zh-CN" altLang="en-US" sz="280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4340" name="Text Box 26"/>
          <p:cNvSpPr txBox="1">
            <a:spLocks noChangeArrowheads="1"/>
          </p:cNvSpPr>
          <p:nvPr/>
        </p:nvSpPr>
        <p:spPr bwMode="auto">
          <a:xfrm>
            <a:off x="539750" y="14478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(2)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kumimoji="1" lang="el-GR" altLang="zh-CN" sz="2800" i="1" dirty="0">
                <a:latin typeface="Times New Roman" pitchFamily="18" charset="0"/>
                <a:ea typeface="华文楷体" pitchFamily="2" charset="-122"/>
              </a:rPr>
              <a:t>α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不为正整数的情形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graphicFrame>
        <p:nvGraphicFramePr>
          <p:cNvPr id="491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84613"/>
              </p:ext>
            </p:extLst>
          </p:nvPr>
        </p:nvGraphicFramePr>
        <p:xfrm>
          <a:off x="3347864" y="2589213"/>
          <a:ext cx="525760" cy="5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3040" imgH="228600" progId="Equation.3">
                  <p:embed/>
                </p:oleObj>
              </mc:Choice>
              <mc:Fallback>
                <p:oleObj name="公式" r:id="rId2" imgW="20304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589213"/>
                        <a:ext cx="525760" cy="58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539750" y="35290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从而</a:t>
            </a:r>
          </a:p>
        </p:txBody>
      </p:sp>
      <p:graphicFrame>
        <p:nvGraphicFramePr>
          <p:cNvPr id="491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88761"/>
              </p:ext>
            </p:extLst>
          </p:nvPr>
        </p:nvGraphicFramePr>
        <p:xfrm>
          <a:off x="3383170" y="3267930"/>
          <a:ext cx="689297" cy="104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1960" imgH="444240" progId="Equation.3">
                  <p:embed/>
                </p:oleObj>
              </mc:Choice>
              <mc:Fallback>
                <p:oleObj name="公式" r:id="rId4" imgW="29196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170" y="3267930"/>
                        <a:ext cx="689297" cy="1041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2413000" y="3292475"/>
          <a:ext cx="863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7417" imgH="990674" progId="Equation.3">
                  <p:embed/>
                </p:oleObj>
              </mc:Choice>
              <mc:Fallback>
                <p:oleObj name="Equation" r:id="rId6" imgW="857417" imgH="9906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292475"/>
                        <a:ext cx="863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4038600" y="3292475"/>
          <a:ext cx="99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81196" imgH="990674" progId="Equation.3">
                  <p:embed/>
                </p:oleObj>
              </mc:Choice>
              <mc:Fallback>
                <p:oleObj name="Equation" r:id="rId8" imgW="981196" imgH="99067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92475"/>
                        <a:ext cx="990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539750" y="46116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由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(1)</a:t>
            </a:r>
          </a:p>
        </p:txBody>
      </p:sp>
      <p:graphicFrame>
        <p:nvGraphicFramePr>
          <p:cNvPr id="49187" name="Object 35"/>
          <p:cNvGraphicFramePr>
            <a:graphicFrameLocks noChangeAspect="1"/>
          </p:cNvGraphicFramePr>
          <p:nvPr/>
        </p:nvGraphicFramePr>
        <p:xfrm>
          <a:off x="2057400" y="4343400"/>
          <a:ext cx="37195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14694" imgH="952648" progId="Equation.3">
                  <p:embed/>
                </p:oleObj>
              </mc:Choice>
              <mc:Fallback>
                <p:oleObj name="Equation" r:id="rId10" imgW="3714694" imgH="95264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37195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421637"/>
              </p:ext>
            </p:extLst>
          </p:nvPr>
        </p:nvGraphicFramePr>
        <p:xfrm>
          <a:off x="2276103" y="5402891"/>
          <a:ext cx="2378447" cy="97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91880" imgH="444240" progId="Equation.3">
                  <p:embed/>
                </p:oleObj>
              </mc:Choice>
              <mc:Fallback>
                <p:oleObj name="公式" r:id="rId12" imgW="109188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103" y="5402891"/>
                        <a:ext cx="2378447" cy="974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526212" y="3555206"/>
            <a:ext cx="18288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</a:rPr>
              <a:t>用夹挤定理</a:t>
            </a:r>
          </a:p>
        </p:txBody>
      </p:sp>
      <p:graphicFrame>
        <p:nvGraphicFramePr>
          <p:cNvPr id="49201" name="Object 49"/>
          <p:cNvGraphicFramePr>
            <a:graphicFrameLocks noChangeAspect="1"/>
          </p:cNvGraphicFramePr>
          <p:nvPr/>
        </p:nvGraphicFramePr>
        <p:xfrm>
          <a:off x="2590800" y="2667000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85800" imgH="438298" progId="Equation.3">
                  <p:embed/>
                </p:oleObj>
              </mc:Choice>
              <mc:Fallback>
                <p:oleObj name="Equation" r:id="rId14" imgW="685800" imgH="438298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698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50"/>
          <p:cNvGraphicFramePr>
            <a:graphicFrameLocks noChangeAspect="1"/>
          </p:cNvGraphicFramePr>
          <p:nvPr/>
        </p:nvGraphicFramePr>
        <p:xfrm>
          <a:off x="3810000" y="2667000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14288" imgH="438298" progId="Equation.3">
                  <p:embed/>
                </p:oleObj>
              </mc:Choice>
              <mc:Fallback>
                <p:oleObj name="Equation" r:id="rId16" imgW="914288" imgH="438298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92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1295400" y="2070100"/>
            <a:ext cx="452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存在正整数</a:t>
            </a:r>
            <a:r>
              <a:rPr kumimoji="1" lang="zh-CN" altLang="en-US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k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使当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x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 &gt; 1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,</a:t>
            </a:r>
          </a:p>
        </p:txBody>
      </p:sp>
      <p:sp>
        <p:nvSpPr>
          <p:cNvPr id="14353" name="Line 64"/>
          <p:cNvSpPr>
            <a:spLocks noChangeShapeType="1"/>
          </p:cNvSpPr>
          <p:nvPr/>
        </p:nvSpPr>
        <p:spPr bwMode="auto">
          <a:xfrm>
            <a:off x="533400" y="1409700"/>
            <a:ext cx="693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823063"/>
              </p:ext>
            </p:extLst>
          </p:nvPr>
        </p:nvGraphicFramePr>
        <p:xfrm>
          <a:off x="1620044" y="327025"/>
          <a:ext cx="38719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600200" imgH="444240" progId="Equation.3">
                  <p:embed/>
                </p:oleObj>
              </mc:Choice>
              <mc:Fallback>
                <p:oleObj name="公式" r:id="rId18" imgW="1600200" imgH="4442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044" y="327025"/>
                        <a:ext cx="387191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 autoUpdateAnimBg="0"/>
      <p:bldP spid="49185" grpId="0" autoUpdateAnimBg="0"/>
      <p:bldP spid="49192" grpId="0" animBg="1" autoUpdateAnimBg="0"/>
      <p:bldP spid="4920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5"/>
          <p:cNvSpPr>
            <a:spLocks noGrp="1" noChangeArrowheads="1"/>
          </p:cNvSpPr>
          <p:nvPr>
            <p:ph type="title"/>
          </p:nvPr>
        </p:nvSpPr>
        <p:spPr>
          <a:xfrm>
            <a:off x="419100" y="242888"/>
            <a:ext cx="1600200" cy="6858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说明</a:t>
            </a:r>
            <a:r>
              <a:rPr lang="en-US" altLang="zh-CN" sz="3200" b="1">
                <a:latin typeface="Times New Roman" pitchFamily="18" charset="0"/>
                <a:ea typeface="华文楷体" pitchFamily="2" charset="-122"/>
              </a:rPr>
              <a:t>:</a:t>
            </a:r>
            <a:endParaRPr lang="en-US" altLang="zh-CN" sz="320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81000" y="91122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华文楷体" pitchFamily="2" charset="-122"/>
              </a:rPr>
              <a:t>1)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上述两例表明</a:t>
            </a:r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3048000" y="1066800"/>
          <a:ext cx="1206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317" imgH="247502" progId="Equation.3">
                  <p:embed/>
                </p:oleObj>
              </mc:Choice>
              <mc:Fallback>
                <p:oleObj name="Equation" r:id="rId2" imgW="1200317" imgH="24750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12065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4191000" y="9286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,</a:t>
            </a:r>
          </a:p>
        </p:txBody>
      </p:sp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1703388" y="15240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6731" imgH="399939" progId="Equation.3">
                  <p:embed/>
                </p:oleObj>
              </mc:Choice>
              <mc:Fallback>
                <p:oleObj name="Equation" r:id="rId4" imgW="666731" imgH="39993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524000"/>
                        <a:ext cx="673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762000" y="21478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后者比前者趋于</a:t>
            </a:r>
          </a:p>
        </p:txBody>
      </p:sp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3390900" y="2286000"/>
          <a:ext cx="571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2021" imgH="228489" progId="Equation.3">
                  <p:embed/>
                </p:oleObj>
              </mc:Choice>
              <mc:Fallback>
                <p:oleObj name="Equation" r:id="rId6" imgW="562021" imgH="22848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286000"/>
                        <a:ext cx="571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3886200" y="214788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速度更快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1231900" y="39624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2057" imgH="981001" progId="Equation.3">
                  <p:embed/>
                </p:oleObj>
              </mc:Choice>
              <mc:Fallback>
                <p:oleObj name="Equation" r:id="rId8" imgW="1962057" imgH="9810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962400"/>
                        <a:ext cx="1968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28"/>
          <p:cNvGraphicFramePr>
            <a:graphicFrameLocks noChangeAspect="1"/>
          </p:cNvGraphicFramePr>
          <p:nvPr/>
        </p:nvGraphicFramePr>
        <p:xfrm>
          <a:off x="3378200" y="4089400"/>
          <a:ext cx="226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47751" imgH="933302" progId="Equation.3">
                  <p:embed/>
                </p:oleObj>
              </mc:Choice>
              <mc:Fallback>
                <p:oleObj name="Equation" r:id="rId10" imgW="2247751" imgH="93330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089400"/>
                        <a:ext cx="2260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5715000" y="3962400"/>
          <a:ext cx="226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47751" imgH="981001" progId="Equation.3">
                  <p:embed/>
                </p:oleObj>
              </mc:Choice>
              <mc:Fallback>
                <p:oleObj name="Equation" r:id="rId12" imgW="2247751" imgH="9810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2400"/>
                        <a:ext cx="2260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533400" y="54816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而</a:t>
            </a:r>
          </a:p>
        </p:txBody>
      </p:sp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1724025" y="51816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62057" imgH="981001" progId="Equation.3">
                  <p:embed/>
                </p:oleObj>
              </mc:Choice>
              <mc:Fallback>
                <p:oleObj name="Equation" r:id="rId14" imgW="1962057" imgH="9810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181600"/>
                        <a:ext cx="1968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4" name="Object 58"/>
          <p:cNvGraphicFramePr>
            <a:graphicFrameLocks noChangeAspect="1"/>
          </p:cNvGraphicFramePr>
          <p:nvPr/>
        </p:nvGraphicFramePr>
        <p:xfrm>
          <a:off x="3810000" y="5295900"/>
          <a:ext cx="226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47751" imgH="942975" progId="Equation.3">
                  <p:embed/>
                </p:oleObj>
              </mc:Choice>
              <mc:Fallback>
                <p:oleObj name="Equation" r:id="rId16" imgW="2247751" imgH="942975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95900"/>
                        <a:ext cx="2260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9" name="Object 33"/>
          <p:cNvGraphicFramePr>
            <a:graphicFrameLocks noChangeAspect="1"/>
          </p:cNvGraphicFramePr>
          <p:nvPr/>
        </p:nvGraphicFramePr>
        <p:xfrm>
          <a:off x="6096000" y="55626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174" imgH="295201" progId="Equation.3">
                  <p:embed/>
                </p:oleObj>
              </mc:Choice>
              <mc:Fallback>
                <p:oleObj name="Equation" r:id="rId18" imgW="419174" imgH="2952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562600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6" name="Object 60"/>
          <p:cNvGraphicFramePr>
            <a:graphicFrameLocks noChangeAspect="1"/>
          </p:cNvGraphicFramePr>
          <p:nvPr/>
        </p:nvGraphicFramePr>
        <p:xfrm>
          <a:off x="4419600" y="1449388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226" imgH="514350" progId="Equation.3">
                  <p:embed/>
                </p:oleObj>
              </mc:Choice>
              <mc:Fallback>
                <p:oleObj name="Equation" r:id="rId20" imgW="1638226" imgH="51435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9388"/>
                        <a:ext cx="165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551488"/>
              </p:ext>
            </p:extLst>
          </p:nvPr>
        </p:nvGraphicFramePr>
        <p:xfrm>
          <a:off x="2529285" y="1399091"/>
          <a:ext cx="1754683" cy="58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761760" imgH="253800" progId="Equation.3">
                  <p:embed/>
                </p:oleObj>
              </mc:Choice>
              <mc:Fallback>
                <p:oleObj name="公式" r:id="rId22" imgW="761760" imgH="2538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285" y="1399091"/>
                        <a:ext cx="1754683" cy="589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9" name="Text Box 63"/>
          <p:cNvSpPr txBox="1">
            <a:spLocks noChangeArrowheads="1"/>
          </p:cNvSpPr>
          <p:nvPr/>
        </p:nvSpPr>
        <p:spPr bwMode="auto">
          <a:xfrm>
            <a:off x="3657600" y="3495675"/>
            <a:ext cx="2473325" cy="461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</a:rPr>
              <a:t>用</a:t>
            </a:r>
            <a:r>
              <a:rPr kumimoji="1" lang="en-US" altLang="zh-CN" sz="24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</a:rPr>
              <a:t>L’Hospital</a:t>
            </a: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</a:rPr>
              <a:t>法则</a:t>
            </a:r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 flipH="1">
            <a:off x="3581400" y="3962400"/>
            <a:ext cx="1524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82" name="Line 66"/>
          <p:cNvSpPr>
            <a:spLocks noChangeShapeType="1"/>
          </p:cNvSpPr>
          <p:nvPr/>
        </p:nvSpPr>
        <p:spPr bwMode="auto">
          <a:xfrm>
            <a:off x="5715000" y="3962400"/>
            <a:ext cx="1524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381000" y="2722563"/>
            <a:ext cx="8610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华文楷体" pitchFamily="2" charset="-122"/>
              </a:rPr>
              <a:t>2)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在满足定理条件的某些情况下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L’Hospital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法则不能解决计算问题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autoUpdateAnimBg="0"/>
      <p:bldP spid="34834" grpId="0" autoUpdateAnimBg="0"/>
      <p:bldP spid="34836" grpId="0" autoUpdateAnimBg="0"/>
      <p:bldP spid="34838" grpId="0" autoUpdateAnimBg="0"/>
      <p:bldP spid="34846" grpId="0" autoUpdateAnimBg="0"/>
      <p:bldP spid="34879" grpId="0" animBg="1" autoUpdateAnimBg="0"/>
      <p:bldP spid="34880" grpId="0" animBg="1"/>
      <p:bldP spid="34882" grpId="0" animBg="1"/>
      <p:bldP spid="3484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/>
          </p:nvPr>
        </p:nvSpPr>
        <p:spPr>
          <a:xfrm>
            <a:off x="800100" y="670024"/>
            <a:ext cx="1066800" cy="609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3)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若</a:t>
            </a:r>
          </a:p>
        </p:txBody>
      </p:sp>
      <p:graphicFrame>
        <p:nvGraphicFramePr>
          <p:cNvPr id="1638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983127"/>
              </p:ext>
            </p:extLst>
          </p:nvPr>
        </p:nvGraphicFramePr>
        <p:xfrm>
          <a:off x="1717675" y="444599"/>
          <a:ext cx="41116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19040" progId="Equation.DSMT4">
                  <p:embed/>
                </p:oleObj>
              </mc:Choice>
              <mc:Fallback>
                <p:oleObj name="Equation" r:id="rId2" imgW="1625400" imgH="419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44599"/>
                        <a:ext cx="41116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043570"/>
              </p:ext>
            </p:extLst>
          </p:nvPr>
        </p:nvGraphicFramePr>
        <p:xfrm>
          <a:off x="2051050" y="1595537"/>
          <a:ext cx="33845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6310" imgH="409612" progId="Equation.DSMT4">
                  <p:embed/>
                </p:oleObj>
              </mc:Choice>
              <mc:Fallback>
                <p:oleObj name="Equation" r:id="rId4" imgW="1476310" imgH="4096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595537"/>
                        <a:ext cx="3384550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3162"/>
              </p:ext>
            </p:extLst>
          </p:nvPr>
        </p:nvGraphicFramePr>
        <p:xfrm>
          <a:off x="3419475" y="1884462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488" imgH="228489" progId="Equation.3">
                  <p:embed/>
                </p:oleObj>
              </mc:Choice>
              <mc:Fallback>
                <p:oleObj name="Equation" r:id="rId6" imgW="228488" imgH="22848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884462"/>
                        <a:ext cx="360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762000" y="3021112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例如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,</a:t>
            </a:r>
          </a:p>
        </p:txBody>
      </p:sp>
      <p:graphicFrame>
        <p:nvGraphicFramePr>
          <p:cNvPr id="573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40676"/>
              </p:ext>
            </p:extLst>
          </p:nvPr>
        </p:nvGraphicFramePr>
        <p:xfrm>
          <a:off x="1828800" y="2905224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57400" imgH="838237" progId="Equation.3">
                  <p:embed/>
                </p:oleObj>
              </mc:Choice>
              <mc:Fallback>
                <p:oleObj name="Equation" r:id="rId8" imgW="2057400" imgH="83823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05224"/>
                        <a:ext cx="2070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81848"/>
              </p:ext>
            </p:extLst>
          </p:nvPr>
        </p:nvGraphicFramePr>
        <p:xfrm>
          <a:off x="4603750" y="2905224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8331" imgH="838237" progId="Equation.3">
                  <p:embed/>
                </p:oleObj>
              </mc:Choice>
              <mc:Fallback>
                <p:oleObj name="Equation" r:id="rId10" imgW="2038331" imgH="83823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2905224"/>
                        <a:ext cx="2044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4876800" y="3911699"/>
            <a:ext cx="19050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</a:rPr>
              <a:t>极限不存在</a:t>
            </a:r>
          </a:p>
        </p:txBody>
      </p:sp>
      <p:graphicFrame>
        <p:nvGraphicFramePr>
          <p:cNvPr id="573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986628"/>
              </p:ext>
            </p:extLst>
          </p:nvPr>
        </p:nvGraphicFramePr>
        <p:xfrm>
          <a:off x="4090988" y="3167162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488" imgH="228489" progId="Equation.3">
                  <p:embed/>
                </p:oleObj>
              </mc:Choice>
              <mc:Fallback>
                <p:oleObj name="Equation" r:id="rId12" imgW="228488" imgH="22848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3167162"/>
                        <a:ext cx="360362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74572"/>
              </p:ext>
            </p:extLst>
          </p:nvPr>
        </p:nvGraphicFramePr>
        <p:xfrm>
          <a:off x="1816100" y="4594324"/>
          <a:ext cx="222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09949" imgH="838237" progId="Equation.3">
                  <p:embed/>
                </p:oleObj>
              </mc:Choice>
              <mc:Fallback>
                <p:oleObj name="Equation" r:id="rId14" imgW="2209949" imgH="838237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594324"/>
                        <a:ext cx="2222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895600" y="4137124"/>
            <a:ext cx="71438" cy="457200"/>
            <a:chOff x="1440" y="2832"/>
            <a:chExt cx="96" cy="288"/>
          </a:xfrm>
        </p:grpSpPr>
        <p:sp>
          <p:nvSpPr>
            <p:cNvPr id="16405" name="Line 51"/>
            <p:cNvSpPr>
              <a:spLocks noChangeShapeType="1"/>
            </p:cNvSpPr>
            <p:nvPr/>
          </p:nvSpPr>
          <p:spPr bwMode="auto">
            <a:xfrm>
              <a:off x="1440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52"/>
            <p:cNvSpPr>
              <a:spLocks noChangeShapeType="1"/>
            </p:cNvSpPr>
            <p:nvPr/>
          </p:nvSpPr>
          <p:spPr bwMode="auto">
            <a:xfrm>
              <a:off x="1536" y="28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739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52518"/>
              </p:ext>
            </p:extLst>
          </p:nvPr>
        </p:nvGraphicFramePr>
        <p:xfrm>
          <a:off x="4114800" y="4822924"/>
          <a:ext cx="438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174" imgH="295201" progId="Equation.3">
                  <p:embed/>
                </p:oleObj>
              </mc:Choice>
              <mc:Fallback>
                <p:oleObj name="Equation" r:id="rId16" imgW="419174" imgH="29520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22924"/>
                        <a:ext cx="438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5" grpId="0" autoUpdateAnimBg="0"/>
      <p:bldP spid="5738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5137"/>
            <a:ext cx="27432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作辅助函数</a:t>
            </a:r>
          </a:p>
        </p:txBody>
      </p:sp>
      <p:graphicFrame>
        <p:nvGraphicFramePr>
          <p:cNvPr id="17411" name="Object 0"/>
          <p:cNvGraphicFramePr>
            <a:graphicFrameLocks noChangeAspect="1"/>
          </p:cNvGraphicFramePr>
          <p:nvPr/>
        </p:nvGraphicFramePr>
        <p:xfrm>
          <a:off x="3203575" y="220663"/>
          <a:ext cx="46228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5484" imgH="371586" progId="Equation.DSMT4">
                  <p:embed/>
                </p:oleObj>
              </mc:Choice>
              <mc:Fallback>
                <p:oleObj name="Equation" r:id="rId2" imgW="1895484" imgH="371586" progId="Equation.DSMT4">
                  <p:embed/>
                  <p:pic>
                    <p:nvPicPr>
                      <p:cNvPr id="1741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0663"/>
                        <a:ext cx="462280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1547813" y="1773238"/>
          <a:ext cx="5400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62110" imgH="371586" progId="Equation.DSMT4">
                  <p:embed/>
                </p:oleObj>
              </mc:Choice>
              <mc:Fallback>
                <p:oleObj name="Equation" r:id="rId4" imgW="2162110" imgH="371586" progId="Equation.DSMT4">
                  <p:embed/>
                  <p:pic>
                    <p:nvPicPr>
                      <p:cNvPr id="983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5400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04800" y="1200150"/>
            <a:ext cx="6945313" cy="523875"/>
            <a:chOff x="304800" y="1200856"/>
            <a:chExt cx="6944519" cy="523220"/>
          </a:xfrm>
        </p:grpSpPr>
        <p:graphicFrame>
          <p:nvGraphicFramePr>
            <p:cNvPr id="17434" name="Object 2"/>
            <p:cNvGraphicFramePr>
              <a:graphicFrameLocks noChangeAspect="1"/>
            </p:cNvGraphicFramePr>
            <p:nvPr/>
          </p:nvGraphicFramePr>
          <p:xfrm>
            <a:off x="827583" y="1237894"/>
            <a:ext cx="782167" cy="472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42900" imgH="190463" progId="Equation.3">
                    <p:embed/>
                  </p:oleObj>
                </mc:Choice>
                <mc:Fallback>
                  <p:oleObj name="公式" r:id="rId6" imgW="342900" imgH="190463" progId="Equation.3">
                    <p:embed/>
                    <p:pic>
                      <p:nvPicPr>
                        <p:cNvPr id="1743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3" y="1237894"/>
                          <a:ext cx="782167" cy="4727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5" name="Text Box 56"/>
            <p:cNvSpPr txBox="1">
              <a:spLocks noChangeArrowheads="1"/>
            </p:cNvSpPr>
            <p:nvPr/>
          </p:nvSpPr>
          <p:spPr bwMode="auto">
            <a:xfrm>
              <a:off x="304800" y="1200856"/>
              <a:ext cx="69445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则         在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[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]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上连续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在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内可导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且</a:t>
              </a:r>
            </a:p>
          </p:txBody>
        </p:sp>
      </p:grp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4953000" y="2863850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6310" imgH="361913" progId="Equation.3">
                  <p:embed/>
                </p:oleObj>
              </mc:Choice>
              <mc:Fallback>
                <p:oleObj name="Equation" r:id="rId8" imgW="1476310" imgH="361913" progId="Equation.3">
                  <p:embed/>
                  <p:pic>
                    <p:nvPicPr>
                      <p:cNvPr id="98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63850"/>
                        <a:ext cx="1524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6400800" y="276066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6934200" y="286385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0669" imgH="371586" progId="Equation.3">
                  <p:embed/>
                </p:oleObj>
              </mc:Choice>
              <mc:Fallback>
                <p:oleObj name="Equation" r:id="rId10" imgW="1390669" imgH="371586" progId="Equation.3">
                  <p:embed/>
                  <p:pic>
                    <p:nvPicPr>
                      <p:cNvPr id="98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863850"/>
                        <a:ext cx="1435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8305800" y="278765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304800" y="278765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定理知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051050" y="3284538"/>
          <a:ext cx="33115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95326" imgH="371586" progId="Equation.DSMT4">
                  <p:embed/>
                </p:oleObj>
              </mc:Choice>
              <mc:Fallback>
                <p:oleObj name="Equation" r:id="rId12" imgW="1295326" imgH="371586" progId="Equation.DSMT4">
                  <p:embed/>
                  <p:pic>
                    <p:nvPicPr>
                      <p:cNvPr id="98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84538"/>
                        <a:ext cx="33115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39" name="Text Box 71"/>
          <p:cNvSpPr txBox="1">
            <a:spLocks noChangeArrowheads="1"/>
          </p:cNvSpPr>
          <p:nvPr/>
        </p:nvSpPr>
        <p:spPr bwMode="auto">
          <a:xfrm>
            <a:off x="685800" y="4374282"/>
            <a:ext cx="5921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Cauchy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定理的下述证法对吗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?</a:t>
            </a: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990600" y="4969594"/>
          <a:ext cx="574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695820" imgH="371586" progId="Equation.3">
                  <p:embed/>
                </p:oleObj>
              </mc:Choice>
              <mc:Fallback>
                <p:oleObj name="Equation" r:id="rId14" imgW="5695820" imgH="371586" progId="Equation.3">
                  <p:embed/>
                  <p:pic>
                    <p:nvPicPr>
                      <p:cNvPr id="98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69594"/>
                        <a:ext cx="574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116013" y="5425207"/>
          <a:ext cx="57610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29017" imgH="152437" progId="Equation.DSMT4">
                  <p:embed/>
                </p:oleObj>
              </mc:Choice>
              <mc:Fallback>
                <p:oleObj name="Equation" r:id="rId16" imgW="2229017" imgH="152437" progId="Equation.DSMT4">
                  <p:embed/>
                  <p:pic>
                    <p:nvPicPr>
                      <p:cNvPr id="98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25207"/>
                        <a:ext cx="5761037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3" name="Text Box 75"/>
          <p:cNvSpPr txBox="1">
            <a:spLocks noChangeArrowheads="1"/>
          </p:cNvSpPr>
          <p:nvPr/>
        </p:nvSpPr>
        <p:spPr bwMode="auto">
          <a:xfrm>
            <a:off x="7086600" y="4937844"/>
            <a:ext cx="1676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两个 </a:t>
            </a:r>
            <a:r>
              <a:rPr lang="zh-CN" altLang="en-US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</a:t>
            </a:r>
          </a:p>
          <a:p>
            <a:pPr eaLnBrk="0" hangingPunct="0"/>
            <a:r>
              <a:rPr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一定相同</a:t>
            </a:r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4419600" y="5883994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rgbClr val="70242D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错</a:t>
            </a:r>
            <a:r>
              <a:rPr lang="en-US" altLang="zh-CN" sz="3600" b="1">
                <a:solidFill>
                  <a:srgbClr val="70242D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</a:t>
            </a:r>
          </a:p>
        </p:txBody>
      </p:sp>
      <p:sp>
        <p:nvSpPr>
          <p:cNvPr id="84045" name="Freeform 77"/>
          <p:cNvSpPr>
            <a:spLocks/>
          </p:cNvSpPr>
          <p:nvPr/>
        </p:nvSpPr>
        <p:spPr bwMode="auto">
          <a:xfrm>
            <a:off x="6858000" y="5102944"/>
            <a:ext cx="228600" cy="609600"/>
          </a:xfrm>
          <a:custGeom>
            <a:avLst/>
            <a:gdLst>
              <a:gd name="T0" fmla="*/ 0 w 144"/>
              <a:gd name="T1" fmla="*/ 0 h 384"/>
              <a:gd name="T2" fmla="*/ 2147483647 w 144"/>
              <a:gd name="T3" fmla="*/ 2147483647 h 384"/>
              <a:gd name="T4" fmla="*/ 0 w 144"/>
              <a:gd name="T5" fmla="*/ 2147483647 h 384"/>
              <a:gd name="T6" fmla="*/ 0 60000 65536"/>
              <a:gd name="T7" fmla="*/ 0 60000 65536"/>
              <a:gd name="T8" fmla="*/ 0 60000 65536"/>
              <a:gd name="T9" fmla="*/ 0 w 144"/>
              <a:gd name="T10" fmla="*/ 0 h 384"/>
              <a:gd name="T11" fmla="*/ 144 w 1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384">
                <a:moveTo>
                  <a:pt x="0" y="0"/>
                </a:moveTo>
                <a:lnTo>
                  <a:pt x="144" y="192"/>
                </a:lnTo>
                <a:lnTo>
                  <a:pt x="0" y="38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685800" y="5974482"/>
            <a:ext cx="3917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上面两式相比即得结论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6014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7" grpId="0" autoUpdateAnimBg="0"/>
      <p:bldP spid="84029" grpId="0" autoUpdateAnimBg="0"/>
      <p:bldP spid="84030" grpId="0" autoUpdateAnimBg="0"/>
      <p:bldP spid="84039" grpId="0" autoUpdateAnimBg="0"/>
      <p:bldP spid="84043" grpId="0" build="p" autoUpdateAnimBg="0" advAuto="0"/>
      <p:bldP spid="84044" grpId="0" autoUpdateAnimBg="0"/>
      <p:bldP spid="84045" grpId="0" animBg="1"/>
      <p:bldP spid="8405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104" y="361527"/>
            <a:ext cx="3276600" cy="582241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三、其他未定式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768725" y="5334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2373" imgH="371586" progId="Equation.3">
                  <p:embed/>
                </p:oleObj>
              </mc:Choice>
              <mc:Fallback>
                <p:oleObj name="Equation" r:id="rId2" imgW="752373" imgH="371586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533400"/>
                        <a:ext cx="77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635500" y="609600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81196" imgH="295201" progId="Equation.3">
                  <p:embed/>
                </p:oleObj>
              </mc:Choice>
              <mc:Fallback>
                <p:oleObj name="Equation" r:id="rId4" imgW="981196" imgH="295201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609600"/>
                        <a:ext cx="1003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803900" y="419100"/>
          <a:ext cx="48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6679" imgH="476324" progId="Equation.3">
                  <p:embed/>
                </p:oleObj>
              </mc:Choice>
              <mc:Fallback>
                <p:oleObj name="Equation" r:id="rId6" imgW="466679" imgH="476324" progId="Equation.3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19100"/>
                        <a:ext cx="482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489700" y="419100"/>
          <a:ext cx="48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6679" imgH="476324" progId="Equation.3">
                  <p:embed/>
                </p:oleObj>
              </mc:Choice>
              <mc:Fallback>
                <p:oleObj name="Equation" r:id="rId8" imgW="466679" imgH="476324" progId="Equation.3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19100"/>
                        <a:ext cx="482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7077075" y="332656"/>
          <a:ext cx="847725" cy="60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42720" imgH="241200" progId="Equation.3">
                  <p:embed/>
                </p:oleObj>
              </mc:Choice>
              <mc:Fallback>
                <p:oleObj name="公式" r:id="rId10" imgW="342720" imgH="241200" progId="Equation.3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332656"/>
                        <a:ext cx="847725" cy="600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3213" y="1004888"/>
            <a:ext cx="1982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解决方法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524000" y="1600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通分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76375" y="2133600"/>
            <a:ext cx="1143000" cy="533400"/>
            <a:chOff x="864" y="1248"/>
            <a:chExt cx="720" cy="336"/>
          </a:xfrm>
        </p:grpSpPr>
        <p:sp>
          <p:nvSpPr>
            <p:cNvPr id="2108" name="Line 10"/>
            <p:cNvSpPr>
              <a:spLocks noChangeShapeType="1"/>
            </p:cNvSpPr>
            <p:nvPr/>
          </p:nvSpPr>
          <p:spPr bwMode="auto">
            <a:xfrm>
              <a:off x="864" y="12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" name="Rectangle 12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590800" y="1676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25908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3059113" y="1125538"/>
            <a:ext cx="457200" cy="1981200"/>
            <a:chOff x="1920" y="720"/>
            <a:chExt cx="288" cy="1248"/>
          </a:xfrm>
        </p:grpSpPr>
        <p:sp>
          <p:nvSpPr>
            <p:cNvPr id="2104" name="Rectangle 16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05" name="Object 15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9121" imgH="828564" progId="Equation.DSMT4">
                    <p:embed/>
                  </p:oleObj>
                </mc:Choice>
                <mc:Fallback>
                  <p:oleObj name="Equation" r:id="rId12" imgW="219121" imgH="828564" progId="Equation.DSMT4">
                    <p:embed/>
                    <p:pic>
                      <p:nvPicPr>
                        <p:cNvPr id="210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6" name="Rectangle 17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07" name="Object 18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4464" imgH="828564" progId="Equation.3">
                    <p:embed/>
                  </p:oleObj>
                </mc:Choice>
                <mc:Fallback>
                  <p:oleObj name="Equation" r:id="rId14" imgW="314464" imgH="828564" progId="Equation.3">
                    <p:embed/>
                    <p:pic>
                      <p:nvPicPr>
                        <p:cNvPr id="2107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5257800" y="1828800"/>
            <a:ext cx="914400" cy="533400"/>
            <a:chOff x="3312" y="1152"/>
            <a:chExt cx="576" cy="336"/>
          </a:xfrm>
        </p:grpSpPr>
        <p:sp>
          <p:nvSpPr>
            <p:cNvPr id="2102" name="Rectangle 22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03" name="Object 21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38296" imgH="295201" progId="Equation.3">
                    <p:embed/>
                  </p:oleObj>
                </mc:Choice>
                <mc:Fallback>
                  <p:oleObj name="Equation" r:id="rId16" imgW="638296" imgH="295201" progId="Equation.3">
                    <p:embed/>
                    <p:pic>
                      <p:nvPicPr>
                        <p:cNvPr id="210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4038600" y="16144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取倒数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962400" y="2133600"/>
            <a:ext cx="1258888" cy="533400"/>
            <a:chOff x="2448" y="1248"/>
            <a:chExt cx="793" cy="336"/>
          </a:xfrm>
        </p:grpSpPr>
        <p:sp>
          <p:nvSpPr>
            <p:cNvPr id="2100" name="Line 25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1" name="Rectangle 27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V="1">
            <a:off x="35814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3581400" y="1676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8001000" y="1173163"/>
            <a:ext cx="685800" cy="1844675"/>
            <a:chOff x="5088" y="739"/>
            <a:chExt cx="432" cy="1162"/>
          </a:xfrm>
        </p:grpSpPr>
        <p:sp>
          <p:nvSpPr>
            <p:cNvPr id="2094" name="Rectangle 34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95" name="Object 31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2267" imgH="428625" progId="Equation.3">
                    <p:embed/>
                  </p:oleObj>
                </mc:Choice>
                <mc:Fallback>
                  <p:oleObj name="Equation" r:id="rId18" imgW="352267" imgH="428625" progId="Equation.3">
                    <p:embed/>
                    <p:pic>
                      <p:nvPicPr>
                        <p:cNvPr id="209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6" name="Rectangle 35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97" name="Object 32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2267" imgH="409612" progId="Equation.3">
                    <p:embed/>
                  </p:oleObj>
                </mc:Choice>
                <mc:Fallback>
                  <p:oleObj name="Equation" r:id="rId20" imgW="352267" imgH="409612" progId="Equation.3">
                    <p:embed/>
                    <p:pic>
                      <p:nvPicPr>
                        <p:cNvPr id="2097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8" name="Rectangle 36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99" name="Object 33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28541" imgH="409612" progId="Equation.3">
                    <p:embed/>
                  </p:oleObj>
                </mc:Choice>
                <mc:Fallback>
                  <p:oleObj name="Equation" r:id="rId22" imgW="428541" imgH="409612" progId="Equation.3">
                    <p:embed/>
                    <p:pic>
                      <p:nvPicPr>
                        <p:cNvPr id="209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6248400" y="1600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取对数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248400" y="2133600"/>
            <a:ext cx="1143000" cy="533400"/>
            <a:chOff x="3840" y="1248"/>
            <a:chExt cx="793" cy="336"/>
          </a:xfrm>
        </p:grpSpPr>
        <p:sp>
          <p:nvSpPr>
            <p:cNvPr id="2092" name="Line 40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3" name="Rectangle 42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7467600" y="1600200"/>
            <a:ext cx="457200" cy="1066800"/>
            <a:chOff x="4656" y="912"/>
            <a:chExt cx="288" cy="672"/>
          </a:xfrm>
        </p:grpSpPr>
        <p:sp>
          <p:nvSpPr>
            <p:cNvPr id="2089" name="Line 43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Line 44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1" name="Line 45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588168" y="3363913"/>
            <a:ext cx="1776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求</a:t>
            </a:r>
          </a:p>
        </p:txBody>
      </p:sp>
      <p:graphicFrame>
        <p:nvGraphicFramePr>
          <p:cNvPr id="35893" name="Object 53"/>
          <p:cNvGraphicFramePr>
            <a:graphicFrameLocks noChangeAspect="1"/>
          </p:cNvGraphicFramePr>
          <p:nvPr/>
        </p:nvGraphicFramePr>
        <p:xfrm>
          <a:off x="1570037" y="3272471"/>
          <a:ext cx="3021807" cy="804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307880" imgH="342720" progId="Equation.3">
                  <p:embed/>
                </p:oleObj>
              </mc:Choice>
              <mc:Fallback>
                <p:oleObj name="公式" r:id="rId24" imgW="1307880" imgH="342720" progId="Equation.3">
                  <p:embed/>
                  <p:pic>
                    <p:nvPicPr>
                      <p:cNvPr id="3589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7" y="3272471"/>
                        <a:ext cx="3021807" cy="804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5" name="Object 55"/>
          <p:cNvGraphicFramePr>
            <a:graphicFrameLocks noChangeAspect="1"/>
          </p:cNvGraphicFramePr>
          <p:nvPr/>
        </p:nvGraphicFramePr>
        <p:xfrm>
          <a:off x="6807200" y="3402013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14341" imgH="428625" progId="Equation.3">
                  <p:embed/>
                </p:oleObj>
              </mc:Choice>
              <mc:Fallback>
                <p:oleObj name="Equation" r:id="rId26" imgW="1114341" imgH="428625" progId="Equation.3">
                  <p:embed/>
                  <p:pic>
                    <p:nvPicPr>
                      <p:cNvPr id="3589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3402013"/>
                        <a:ext cx="11303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473075" y="4311650"/>
            <a:ext cx="2193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原式</a:t>
            </a:r>
          </a:p>
        </p:txBody>
      </p:sp>
      <p:graphicFrame>
        <p:nvGraphicFramePr>
          <p:cNvPr id="35904" name="Object 64"/>
          <p:cNvGraphicFramePr>
            <a:graphicFrameLocks noChangeAspect="1"/>
          </p:cNvGraphicFramePr>
          <p:nvPr/>
        </p:nvGraphicFramePr>
        <p:xfrm>
          <a:off x="1954237" y="3964208"/>
          <a:ext cx="4393026" cy="119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841400" imgH="495000" progId="Equation.3">
                  <p:embed/>
                </p:oleObj>
              </mc:Choice>
              <mc:Fallback>
                <p:oleObj name="公式" r:id="rId28" imgW="1841400" imgH="495000" progId="Equation.3">
                  <p:embed/>
                  <p:pic>
                    <p:nvPicPr>
                      <p:cNvPr id="3590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37" y="3964208"/>
                        <a:ext cx="4393026" cy="1192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6" name="Object 66"/>
          <p:cNvGraphicFramePr>
            <a:graphicFrameLocks noChangeAspect="1"/>
          </p:cNvGraphicFramePr>
          <p:nvPr/>
        </p:nvGraphicFramePr>
        <p:xfrm>
          <a:off x="4038600" y="55626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76380" imgH="295201" progId="Equation.3">
                  <p:embed/>
                </p:oleObj>
              </mc:Choice>
              <mc:Fallback>
                <p:oleObj name="Equation" r:id="rId30" imgW="476380" imgH="295201" progId="Equation.3">
                  <p:embed/>
                  <p:pic>
                    <p:nvPicPr>
                      <p:cNvPr id="3590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0" name="Object 90"/>
          <p:cNvGraphicFramePr>
            <a:graphicFrameLocks noChangeAspect="1"/>
          </p:cNvGraphicFramePr>
          <p:nvPr/>
        </p:nvGraphicFramePr>
        <p:xfrm>
          <a:off x="1970088" y="5157788"/>
          <a:ext cx="208438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876240" imgH="431640" progId="Equation.3">
                  <p:embed/>
                </p:oleObj>
              </mc:Choice>
              <mc:Fallback>
                <p:oleObj name="公式" r:id="rId32" imgW="876240" imgH="431640" progId="Equation.3">
                  <p:embed/>
                  <p:pic>
                    <p:nvPicPr>
                      <p:cNvPr id="3593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157788"/>
                        <a:ext cx="2084387" cy="1036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381000" y="1863725"/>
            <a:ext cx="971550" cy="533400"/>
            <a:chOff x="240" y="1174"/>
            <a:chExt cx="612" cy="336"/>
          </a:xfrm>
        </p:grpSpPr>
        <p:graphicFrame>
          <p:nvGraphicFramePr>
            <p:cNvPr id="2087" name="Object 9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866784" imgH="200136" progId="Equation.3">
                    <p:embed/>
                  </p:oleObj>
                </mc:Choice>
                <mc:Fallback>
                  <p:oleObj name="Equation" r:id="rId34" imgW="866784" imgH="200136" progId="Equation.3">
                    <p:embed/>
                    <p:pic>
                      <p:nvPicPr>
                        <p:cNvPr id="208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8" name="Rectangle 111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utoUpdateAnimBg="0"/>
      <p:bldP spid="35851" grpId="0" autoUpdateAnimBg="0"/>
      <p:bldP spid="35853" grpId="0" animBg="1"/>
      <p:bldP spid="35854" grpId="0" animBg="1"/>
      <p:bldP spid="35866" grpId="0" autoUpdateAnimBg="0"/>
      <p:bldP spid="35869" grpId="0" animBg="1"/>
      <p:bldP spid="35870" grpId="0" animBg="1"/>
      <p:bldP spid="35881" grpId="0" autoUpdateAnimBg="0"/>
      <p:bldP spid="35892" grpId="0" autoUpdateAnimBg="0"/>
      <p:bldP spid="3589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30" name="Object 54"/>
          <p:cNvGraphicFramePr>
            <a:graphicFrameLocks noChangeAspect="1"/>
          </p:cNvGraphicFramePr>
          <p:nvPr/>
        </p:nvGraphicFramePr>
        <p:xfrm>
          <a:off x="5546725" y="2781299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317" imgH="361913" progId="Equation.DSMT4">
                  <p:embed/>
                </p:oleObj>
              </mc:Choice>
              <mc:Fallback>
                <p:oleObj name="Equation" r:id="rId2" imgW="1200317" imgH="361913" progId="Equation.DSMT4">
                  <p:embed/>
                  <p:pic>
                    <p:nvPicPr>
                      <p:cNvPr id="7583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2781299"/>
                        <a:ext cx="12192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47" name="Object 71"/>
          <p:cNvGraphicFramePr>
            <a:graphicFrameLocks noChangeAspect="1"/>
          </p:cNvGraphicFramePr>
          <p:nvPr/>
        </p:nvGraphicFramePr>
        <p:xfrm>
          <a:off x="1852613" y="2730500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6627" imgH="752512" progId="Equation.3">
                  <p:embed/>
                </p:oleObj>
              </mc:Choice>
              <mc:Fallback>
                <p:oleObj name="Equation" r:id="rId4" imgW="2676627" imgH="752512" progId="Equation.3">
                  <p:embed/>
                  <p:pic>
                    <p:nvPicPr>
                      <p:cNvPr id="7584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730500"/>
                        <a:ext cx="2692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53" name="Text Box 77"/>
          <p:cNvSpPr txBox="1">
            <a:spLocks noChangeArrowheads="1"/>
          </p:cNvSpPr>
          <p:nvPr/>
        </p:nvSpPr>
        <p:spPr bwMode="auto">
          <a:xfrm>
            <a:off x="539750" y="3962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原式</a:t>
            </a:r>
          </a:p>
        </p:txBody>
      </p:sp>
      <p:graphicFrame>
        <p:nvGraphicFramePr>
          <p:cNvPr id="75854" name="Object 78"/>
          <p:cNvGraphicFramePr>
            <a:graphicFrameLocks noChangeAspect="1"/>
          </p:cNvGraphicFramePr>
          <p:nvPr/>
        </p:nvGraphicFramePr>
        <p:xfrm>
          <a:off x="2120900" y="3810000"/>
          <a:ext cx="2984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62321" imgH="971661" progId="Equation.3">
                  <p:embed/>
                </p:oleObj>
              </mc:Choice>
              <mc:Fallback>
                <p:oleObj name="Equation" r:id="rId6" imgW="2962321" imgH="971661" progId="Equation.3">
                  <p:embed/>
                  <p:pic>
                    <p:nvPicPr>
                      <p:cNvPr id="75854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810000"/>
                        <a:ext cx="2984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5" name="Object 79"/>
          <p:cNvGraphicFramePr>
            <a:graphicFrameLocks noChangeAspect="1"/>
          </p:cNvGraphicFramePr>
          <p:nvPr/>
        </p:nvGraphicFramePr>
        <p:xfrm>
          <a:off x="5232400" y="3810000"/>
          <a:ext cx="208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66767" imgH="971661" progId="Equation.3">
                  <p:embed/>
                </p:oleObj>
              </mc:Choice>
              <mc:Fallback>
                <p:oleObj name="Equation" r:id="rId8" imgW="2066767" imgH="971661" progId="Equation.3">
                  <p:embed/>
                  <p:pic>
                    <p:nvPicPr>
                      <p:cNvPr id="75855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810000"/>
                        <a:ext cx="2082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6" name="Object 80"/>
          <p:cNvGraphicFramePr>
            <a:graphicFrameLocks noChangeAspect="1"/>
          </p:cNvGraphicFramePr>
          <p:nvPr/>
        </p:nvGraphicFramePr>
        <p:xfrm>
          <a:off x="2133600" y="4953000"/>
          <a:ext cx="196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52690" imgH="971661" progId="Equation.3">
                  <p:embed/>
                </p:oleObj>
              </mc:Choice>
              <mc:Fallback>
                <p:oleObj name="Equation" r:id="rId10" imgW="1952690" imgH="971661" progId="Equation.3">
                  <p:embed/>
                  <p:pic>
                    <p:nvPicPr>
                      <p:cNvPr id="75856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953000"/>
                        <a:ext cx="1968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7" name="Object 81"/>
          <p:cNvGraphicFramePr>
            <a:graphicFrameLocks noChangeAspect="1"/>
          </p:cNvGraphicFramePr>
          <p:nvPr/>
        </p:nvGraphicFramePr>
        <p:xfrm>
          <a:off x="4152900" y="52260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76380" imgH="295201" progId="Equation.3">
                  <p:embed/>
                </p:oleObj>
              </mc:Choice>
              <mc:Fallback>
                <p:oleObj name="Equation" r:id="rId12" imgW="476380" imgH="295201" progId="Equation.3">
                  <p:embed/>
                  <p:pic>
                    <p:nvPicPr>
                      <p:cNvPr id="75857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226050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59" name="Rectangle 83"/>
          <p:cNvSpPr>
            <a:spLocks noGrp="1" noChangeArrowheads="1"/>
          </p:cNvSpPr>
          <p:nvPr>
            <p:ph type="title"/>
          </p:nvPr>
        </p:nvSpPr>
        <p:spPr>
          <a:xfrm>
            <a:off x="762000" y="2697162"/>
            <a:ext cx="13716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求</a:t>
            </a:r>
          </a:p>
        </p:txBody>
      </p:sp>
      <p:sp>
        <p:nvSpPr>
          <p:cNvPr id="3082" name="Line 84"/>
          <p:cNvSpPr>
            <a:spLocks noChangeShapeType="1"/>
          </p:cNvSpPr>
          <p:nvPr/>
        </p:nvSpPr>
        <p:spPr bwMode="auto">
          <a:xfrm>
            <a:off x="381000" y="2438400"/>
            <a:ext cx="81946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Text Box 92"/>
          <p:cNvSpPr txBox="1">
            <a:spLocks noChangeArrowheads="1"/>
          </p:cNvSpPr>
          <p:nvPr/>
        </p:nvSpPr>
        <p:spPr bwMode="auto">
          <a:xfrm>
            <a:off x="1524000" y="762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通分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1476375" y="1268413"/>
            <a:ext cx="1143000" cy="533400"/>
            <a:chOff x="864" y="1248"/>
            <a:chExt cx="720" cy="336"/>
          </a:xfrm>
        </p:grpSpPr>
        <p:sp>
          <p:nvSpPr>
            <p:cNvPr id="3126" name="Line 94"/>
            <p:cNvSpPr>
              <a:spLocks noChangeShapeType="1"/>
            </p:cNvSpPr>
            <p:nvPr/>
          </p:nvSpPr>
          <p:spPr bwMode="auto">
            <a:xfrm>
              <a:off x="864" y="12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7" name="Rectangle 95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sp>
        <p:nvSpPr>
          <p:cNvPr id="3092" name="Line 96"/>
          <p:cNvSpPr>
            <a:spLocks noChangeShapeType="1"/>
          </p:cNvSpPr>
          <p:nvPr/>
        </p:nvSpPr>
        <p:spPr bwMode="auto">
          <a:xfrm flipV="1">
            <a:off x="2590800" y="8382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Line 97"/>
          <p:cNvSpPr>
            <a:spLocks noChangeShapeType="1"/>
          </p:cNvSpPr>
          <p:nvPr/>
        </p:nvSpPr>
        <p:spPr bwMode="auto">
          <a:xfrm>
            <a:off x="2590800" y="1295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3048000" y="304800"/>
            <a:ext cx="457200" cy="1981200"/>
            <a:chOff x="1920" y="720"/>
            <a:chExt cx="288" cy="1248"/>
          </a:xfrm>
        </p:grpSpPr>
        <p:sp>
          <p:nvSpPr>
            <p:cNvPr id="3122" name="Rectangle 99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graphicFrame>
          <p:nvGraphicFramePr>
            <p:cNvPr id="3123" name="Object 100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9121" imgH="828564" progId="Equation.3">
                    <p:embed/>
                  </p:oleObj>
                </mc:Choice>
                <mc:Fallback>
                  <p:oleObj name="Equation" r:id="rId14" imgW="219121" imgH="828564" progId="Equation.3">
                    <p:embed/>
                    <p:pic>
                      <p:nvPicPr>
                        <p:cNvPr id="3123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4" name="Rectangle 101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25" name="Object 102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14464" imgH="828564" progId="Equation.3">
                    <p:embed/>
                  </p:oleObj>
                </mc:Choice>
                <mc:Fallback>
                  <p:oleObj name="Equation" r:id="rId16" imgW="314464" imgH="828564" progId="Equation.3">
                    <p:embed/>
                    <p:pic>
                      <p:nvPicPr>
                        <p:cNvPr id="3125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5257800" y="990600"/>
            <a:ext cx="914400" cy="533400"/>
            <a:chOff x="3312" y="1152"/>
            <a:chExt cx="576" cy="336"/>
          </a:xfrm>
        </p:grpSpPr>
        <p:sp>
          <p:nvSpPr>
            <p:cNvPr id="3120" name="Rectangle 104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21" name="Object 105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38296" imgH="295201" progId="Equation.3">
                    <p:embed/>
                  </p:oleObj>
                </mc:Choice>
                <mc:Fallback>
                  <p:oleObj name="Equation" r:id="rId18" imgW="638296" imgH="295201" progId="Equation.3">
                    <p:embed/>
                    <p:pic>
                      <p:nvPicPr>
                        <p:cNvPr id="3121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6" name="Text Box 106"/>
          <p:cNvSpPr txBox="1">
            <a:spLocks noChangeArrowheads="1"/>
          </p:cNvSpPr>
          <p:nvPr/>
        </p:nvSpPr>
        <p:spPr bwMode="auto">
          <a:xfrm>
            <a:off x="4038600" y="776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取倒数</a:t>
            </a:r>
          </a:p>
        </p:txBody>
      </p: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3995738" y="1268413"/>
            <a:ext cx="1258887" cy="533400"/>
            <a:chOff x="2448" y="1248"/>
            <a:chExt cx="793" cy="336"/>
          </a:xfrm>
        </p:grpSpPr>
        <p:sp>
          <p:nvSpPr>
            <p:cNvPr id="3118" name="Line 108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Rectangle 109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sp>
        <p:nvSpPr>
          <p:cNvPr id="3098" name="Line 110"/>
          <p:cNvSpPr>
            <a:spLocks noChangeShapeType="1"/>
          </p:cNvSpPr>
          <p:nvPr/>
        </p:nvSpPr>
        <p:spPr bwMode="auto">
          <a:xfrm flipV="1">
            <a:off x="3581400" y="1295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Line 111"/>
          <p:cNvSpPr>
            <a:spLocks noChangeShapeType="1"/>
          </p:cNvSpPr>
          <p:nvPr/>
        </p:nvSpPr>
        <p:spPr bwMode="auto">
          <a:xfrm>
            <a:off x="3581400" y="8382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8001000" y="334963"/>
            <a:ext cx="685800" cy="1844675"/>
            <a:chOff x="5088" y="739"/>
            <a:chExt cx="432" cy="1162"/>
          </a:xfrm>
        </p:grpSpPr>
        <p:sp>
          <p:nvSpPr>
            <p:cNvPr id="3112" name="Rectangle 113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13" name="Object 114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2267" imgH="428625" progId="Equation.3">
                    <p:embed/>
                  </p:oleObj>
                </mc:Choice>
                <mc:Fallback>
                  <p:oleObj name="Equation" r:id="rId20" imgW="352267" imgH="428625" progId="Equation.3">
                    <p:embed/>
                    <p:pic>
                      <p:nvPicPr>
                        <p:cNvPr id="3113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4" name="Rectangle 115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15" name="Object 116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52267" imgH="409612" progId="Equation.3">
                    <p:embed/>
                  </p:oleObj>
                </mc:Choice>
                <mc:Fallback>
                  <p:oleObj name="Equation" r:id="rId22" imgW="352267" imgH="409612" progId="Equation.3">
                    <p:embed/>
                    <p:pic>
                      <p:nvPicPr>
                        <p:cNvPr id="3115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6" name="Rectangle 117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17" name="Object 118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28541" imgH="409612" progId="Equation.3">
                    <p:embed/>
                  </p:oleObj>
                </mc:Choice>
                <mc:Fallback>
                  <p:oleObj name="Equation" r:id="rId24" imgW="428541" imgH="409612" progId="Equation.3">
                    <p:embed/>
                    <p:pic>
                      <p:nvPicPr>
                        <p:cNvPr id="3117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01" name="Text Box 119"/>
          <p:cNvSpPr txBox="1">
            <a:spLocks noChangeArrowheads="1"/>
          </p:cNvSpPr>
          <p:nvPr/>
        </p:nvSpPr>
        <p:spPr bwMode="auto">
          <a:xfrm>
            <a:off x="6248400" y="762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取对数</a:t>
            </a:r>
          </a:p>
        </p:txBody>
      </p: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6156325" y="1268413"/>
            <a:ext cx="1258888" cy="533400"/>
            <a:chOff x="3840" y="1248"/>
            <a:chExt cx="793" cy="336"/>
          </a:xfrm>
        </p:grpSpPr>
        <p:sp>
          <p:nvSpPr>
            <p:cNvPr id="3110" name="Line 121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1" name="Rectangle 122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7467600" y="762000"/>
            <a:ext cx="457200" cy="1066800"/>
            <a:chOff x="4656" y="912"/>
            <a:chExt cx="288" cy="672"/>
          </a:xfrm>
        </p:grpSpPr>
        <p:sp>
          <p:nvSpPr>
            <p:cNvPr id="3107" name="Line 124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8" name="Line 125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9" name="Line 126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381000" y="1025525"/>
            <a:ext cx="971550" cy="533400"/>
            <a:chOff x="240" y="1174"/>
            <a:chExt cx="612" cy="336"/>
          </a:xfrm>
        </p:grpSpPr>
        <p:graphicFrame>
          <p:nvGraphicFramePr>
            <p:cNvPr id="3105" name="Object 128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866784" imgH="200136" progId="Equation.3">
                    <p:embed/>
                  </p:oleObj>
                </mc:Choice>
                <mc:Fallback>
                  <p:oleObj name="Equation" r:id="rId26" imgW="866784" imgH="200136" progId="Equation.3">
                    <p:embed/>
                    <p:pic>
                      <p:nvPicPr>
                        <p:cNvPr id="3105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6" name="Rectangle 129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53" grpId="0" autoUpdateAnimBg="0"/>
      <p:bldP spid="7585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780928"/>
            <a:ext cx="144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求</a:t>
            </a:r>
          </a:p>
        </p:txBody>
      </p:sp>
      <p:graphicFrame>
        <p:nvGraphicFramePr>
          <p:cNvPr id="51252" name="Object 52"/>
          <p:cNvGraphicFramePr>
            <a:graphicFrameLocks noChangeAspect="1"/>
          </p:cNvGraphicFramePr>
          <p:nvPr/>
        </p:nvGraphicFramePr>
        <p:xfrm>
          <a:off x="1727200" y="2780928"/>
          <a:ext cx="124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28753" imgH="742839" progId="Equation.3">
                  <p:embed/>
                </p:oleObj>
              </mc:Choice>
              <mc:Fallback>
                <p:oleObj name="Equation" r:id="rId3" imgW="1228753" imgH="742839" progId="Equation.3">
                  <p:embed/>
                  <p:pic>
                    <p:nvPicPr>
                      <p:cNvPr id="5125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780928"/>
                        <a:ext cx="1244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6" name="Object 56"/>
          <p:cNvGraphicFramePr>
            <a:graphicFrameLocks noChangeAspect="1"/>
          </p:cNvGraphicFramePr>
          <p:nvPr/>
        </p:nvGraphicFramePr>
        <p:xfrm>
          <a:off x="5105400" y="2779713"/>
          <a:ext cx="72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4869" imgH="438298" progId="Equation.3">
                  <p:embed/>
                </p:oleObj>
              </mc:Choice>
              <mc:Fallback>
                <p:oleObj name="Equation" r:id="rId5" imgW="704869" imgH="438298" progId="Equation.3">
                  <p:embed/>
                  <p:pic>
                    <p:nvPicPr>
                      <p:cNvPr id="5125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79713"/>
                        <a:ext cx="7239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539750" y="3733800"/>
            <a:ext cx="157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graphicFrame>
        <p:nvGraphicFramePr>
          <p:cNvPr id="51266" name="Object 66"/>
          <p:cNvGraphicFramePr>
            <a:graphicFrameLocks noChangeAspect="1"/>
          </p:cNvGraphicFramePr>
          <p:nvPr/>
        </p:nvGraphicFramePr>
        <p:xfrm>
          <a:off x="1271588" y="3733800"/>
          <a:ext cx="1155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3410" imgH="742839" progId="Equation.3">
                  <p:embed/>
                </p:oleObj>
              </mc:Choice>
              <mc:Fallback>
                <p:oleObj name="Equation" r:id="rId7" imgW="1133410" imgH="742839" progId="Equation.3">
                  <p:embed/>
                  <p:pic>
                    <p:nvPicPr>
                      <p:cNvPr id="5126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733800"/>
                        <a:ext cx="1155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7" name="Object 67"/>
          <p:cNvGraphicFramePr>
            <a:graphicFrameLocks noChangeAspect="1"/>
          </p:cNvGraphicFramePr>
          <p:nvPr/>
        </p:nvGraphicFramePr>
        <p:xfrm>
          <a:off x="2501900" y="3733800"/>
          <a:ext cx="184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19210" imgH="742839" progId="Equation.3">
                  <p:embed/>
                </p:oleObj>
              </mc:Choice>
              <mc:Fallback>
                <p:oleObj name="Equation" r:id="rId9" imgW="1819210" imgH="742839" progId="Equation.3">
                  <p:embed/>
                  <p:pic>
                    <p:nvPicPr>
                      <p:cNvPr id="5126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733800"/>
                        <a:ext cx="1841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9" name="Object 69"/>
          <p:cNvGraphicFramePr>
            <a:graphicFrameLocks noChangeAspect="1"/>
          </p:cNvGraphicFramePr>
          <p:nvPr/>
        </p:nvGraphicFramePr>
        <p:xfrm>
          <a:off x="2489200" y="550545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19227" imgH="428625" progId="Equation.3">
                  <p:embed/>
                </p:oleObj>
              </mc:Choice>
              <mc:Fallback>
                <p:oleObj name="Equation" r:id="rId11" imgW="619227" imgH="428625" progId="Equation.3">
                  <p:embed/>
                  <p:pic>
                    <p:nvPicPr>
                      <p:cNvPr id="5126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5505450"/>
                        <a:ext cx="635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0" name="Object 70"/>
          <p:cNvGraphicFramePr>
            <a:graphicFrameLocks noChangeAspect="1"/>
          </p:cNvGraphicFramePr>
          <p:nvPr/>
        </p:nvGraphicFramePr>
        <p:xfrm>
          <a:off x="3149600" y="5638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09473" imgH="285861" progId="Equation.3">
                  <p:embed/>
                </p:oleObj>
              </mc:Choice>
              <mc:Fallback>
                <p:oleObj name="Equation" r:id="rId13" imgW="409473" imgH="285861" progId="Equation.3">
                  <p:embed/>
                  <p:pic>
                    <p:nvPicPr>
                      <p:cNvPr id="5127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638800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4" name="AutoShape 84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67000" y="4657676"/>
            <a:ext cx="2547938" cy="731936"/>
          </a:xfrm>
          <a:prstGeom prst="actionButtonBlank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利用</a:t>
            </a:r>
            <a:endParaRPr kumimoji="1" lang="en-US" altLang="zh-CN" sz="2400" b="1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1285" name="Line 85"/>
          <p:cNvSpPr>
            <a:spLocks noChangeShapeType="1"/>
          </p:cNvSpPr>
          <p:nvPr/>
        </p:nvSpPr>
        <p:spPr bwMode="auto">
          <a:xfrm>
            <a:off x="2590800" y="4484688"/>
            <a:ext cx="0" cy="1077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Line 87"/>
          <p:cNvSpPr>
            <a:spLocks noChangeShapeType="1"/>
          </p:cNvSpPr>
          <p:nvPr/>
        </p:nvSpPr>
        <p:spPr bwMode="auto">
          <a:xfrm>
            <a:off x="474663" y="2590800"/>
            <a:ext cx="82121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6" name="Text Box 150"/>
          <p:cNvSpPr txBox="1">
            <a:spLocks noChangeArrowheads="1"/>
          </p:cNvSpPr>
          <p:nvPr/>
        </p:nvSpPr>
        <p:spPr bwMode="auto">
          <a:xfrm>
            <a:off x="1524000" y="914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通分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1447800" y="1447800"/>
            <a:ext cx="1143000" cy="533400"/>
            <a:chOff x="864" y="1248"/>
            <a:chExt cx="720" cy="336"/>
          </a:xfrm>
        </p:grpSpPr>
        <p:sp>
          <p:nvSpPr>
            <p:cNvPr id="4152" name="Line 152"/>
            <p:cNvSpPr>
              <a:spLocks noChangeShapeType="1"/>
            </p:cNvSpPr>
            <p:nvPr/>
          </p:nvSpPr>
          <p:spPr bwMode="auto">
            <a:xfrm>
              <a:off x="864" y="12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3" name="Rectangle 153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sp>
        <p:nvSpPr>
          <p:cNvPr id="4118" name="Line 154"/>
          <p:cNvSpPr>
            <a:spLocks noChangeShapeType="1"/>
          </p:cNvSpPr>
          <p:nvPr/>
        </p:nvSpPr>
        <p:spPr bwMode="auto">
          <a:xfrm flipV="1">
            <a:off x="2590800" y="990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155"/>
          <p:cNvSpPr>
            <a:spLocks noChangeShapeType="1"/>
          </p:cNvSpPr>
          <p:nvPr/>
        </p:nvSpPr>
        <p:spPr bwMode="auto">
          <a:xfrm>
            <a:off x="2590800" y="144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56"/>
          <p:cNvGrpSpPr>
            <a:grpSpLocks/>
          </p:cNvGrpSpPr>
          <p:nvPr/>
        </p:nvGrpSpPr>
        <p:grpSpPr bwMode="auto">
          <a:xfrm>
            <a:off x="3048000" y="457200"/>
            <a:ext cx="457200" cy="1981200"/>
            <a:chOff x="1920" y="720"/>
            <a:chExt cx="288" cy="1248"/>
          </a:xfrm>
        </p:grpSpPr>
        <p:sp>
          <p:nvSpPr>
            <p:cNvPr id="4148" name="Rectangle 157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9" name="Object 158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9121" imgH="828564" progId="Equation.3">
                    <p:embed/>
                  </p:oleObj>
                </mc:Choice>
                <mc:Fallback>
                  <p:oleObj name="Equation" r:id="rId16" imgW="219121" imgH="828564" progId="Equation.3">
                    <p:embed/>
                    <p:pic>
                      <p:nvPicPr>
                        <p:cNvPr id="4149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0" name="Rectangle 159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51" name="Object 160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14464" imgH="828564" progId="Equation.3">
                    <p:embed/>
                  </p:oleObj>
                </mc:Choice>
                <mc:Fallback>
                  <p:oleObj name="Equation" r:id="rId18" imgW="314464" imgH="828564" progId="Equation.3">
                    <p:embed/>
                    <p:pic>
                      <p:nvPicPr>
                        <p:cNvPr id="4151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5257800" y="1143000"/>
            <a:ext cx="914400" cy="533400"/>
            <a:chOff x="3312" y="1152"/>
            <a:chExt cx="576" cy="336"/>
          </a:xfrm>
        </p:grpSpPr>
        <p:sp>
          <p:nvSpPr>
            <p:cNvPr id="4146" name="Rectangle 162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7" name="Object 163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38296" imgH="295201" progId="Equation.3">
                    <p:embed/>
                  </p:oleObj>
                </mc:Choice>
                <mc:Fallback>
                  <p:oleObj name="Equation" r:id="rId20" imgW="638296" imgH="295201" progId="Equation.3">
                    <p:embed/>
                    <p:pic>
                      <p:nvPicPr>
                        <p:cNvPr id="4147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2" name="Text Box 164"/>
          <p:cNvSpPr txBox="1">
            <a:spLocks noChangeArrowheads="1"/>
          </p:cNvSpPr>
          <p:nvPr/>
        </p:nvSpPr>
        <p:spPr bwMode="auto">
          <a:xfrm>
            <a:off x="4038600" y="9286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取倒数</a:t>
            </a:r>
          </a:p>
        </p:txBody>
      </p: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3995738" y="1412875"/>
            <a:ext cx="1258887" cy="533400"/>
            <a:chOff x="2448" y="1248"/>
            <a:chExt cx="793" cy="336"/>
          </a:xfrm>
        </p:grpSpPr>
        <p:sp>
          <p:nvSpPr>
            <p:cNvPr id="4144" name="Line 166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Rectangle 167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sp>
        <p:nvSpPr>
          <p:cNvPr id="4124" name="Line 168"/>
          <p:cNvSpPr>
            <a:spLocks noChangeShapeType="1"/>
          </p:cNvSpPr>
          <p:nvPr/>
        </p:nvSpPr>
        <p:spPr bwMode="auto">
          <a:xfrm flipV="1">
            <a:off x="3581400" y="144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Line 169"/>
          <p:cNvSpPr>
            <a:spLocks noChangeShapeType="1"/>
          </p:cNvSpPr>
          <p:nvPr/>
        </p:nvSpPr>
        <p:spPr bwMode="auto">
          <a:xfrm>
            <a:off x="3581400" y="990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70"/>
          <p:cNvGrpSpPr>
            <a:grpSpLocks/>
          </p:cNvGrpSpPr>
          <p:nvPr/>
        </p:nvGrpSpPr>
        <p:grpSpPr bwMode="auto">
          <a:xfrm>
            <a:off x="8001000" y="487363"/>
            <a:ext cx="685800" cy="1844675"/>
            <a:chOff x="5088" y="739"/>
            <a:chExt cx="432" cy="1162"/>
          </a:xfrm>
        </p:grpSpPr>
        <p:sp>
          <p:nvSpPr>
            <p:cNvPr id="4138" name="Rectangle 171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39" name="Object 172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52267" imgH="428625" progId="Equation.3">
                    <p:embed/>
                  </p:oleObj>
                </mc:Choice>
                <mc:Fallback>
                  <p:oleObj name="Equation" r:id="rId22" imgW="352267" imgH="428625" progId="Equation.3">
                    <p:embed/>
                    <p:pic>
                      <p:nvPicPr>
                        <p:cNvPr id="4139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0" name="Rectangle 173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1" name="Object 174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52267" imgH="409612" progId="Equation.3">
                    <p:embed/>
                  </p:oleObj>
                </mc:Choice>
                <mc:Fallback>
                  <p:oleObj name="Equation" r:id="rId24" imgW="352267" imgH="409612" progId="Equation.3">
                    <p:embed/>
                    <p:pic>
                      <p:nvPicPr>
                        <p:cNvPr id="4141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2" name="Rectangle 175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3" name="Object 176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28541" imgH="409612" progId="Equation.3">
                    <p:embed/>
                  </p:oleObj>
                </mc:Choice>
                <mc:Fallback>
                  <p:oleObj name="Equation" r:id="rId26" imgW="428541" imgH="409612" progId="Equation.3">
                    <p:embed/>
                    <p:pic>
                      <p:nvPicPr>
                        <p:cNvPr id="4143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" name="Text Box 177"/>
          <p:cNvSpPr txBox="1">
            <a:spLocks noChangeArrowheads="1"/>
          </p:cNvSpPr>
          <p:nvPr/>
        </p:nvSpPr>
        <p:spPr bwMode="auto">
          <a:xfrm>
            <a:off x="6248400" y="914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取对数</a:t>
            </a:r>
          </a:p>
        </p:txBody>
      </p:sp>
      <p:grpSp>
        <p:nvGrpSpPr>
          <p:cNvPr id="7" name="Group 178"/>
          <p:cNvGrpSpPr>
            <a:grpSpLocks/>
          </p:cNvGrpSpPr>
          <p:nvPr/>
        </p:nvGrpSpPr>
        <p:grpSpPr bwMode="auto">
          <a:xfrm>
            <a:off x="6172200" y="1447800"/>
            <a:ext cx="1258888" cy="533400"/>
            <a:chOff x="3840" y="1248"/>
            <a:chExt cx="793" cy="336"/>
          </a:xfrm>
        </p:grpSpPr>
        <p:sp>
          <p:nvSpPr>
            <p:cNvPr id="4136" name="Line 179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Rectangle 180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grpSp>
        <p:nvGrpSpPr>
          <p:cNvPr id="8" name="Group 181"/>
          <p:cNvGrpSpPr>
            <a:grpSpLocks/>
          </p:cNvGrpSpPr>
          <p:nvPr/>
        </p:nvGrpSpPr>
        <p:grpSpPr bwMode="auto">
          <a:xfrm>
            <a:off x="7467600" y="914400"/>
            <a:ext cx="457200" cy="1066800"/>
            <a:chOff x="4656" y="912"/>
            <a:chExt cx="288" cy="672"/>
          </a:xfrm>
        </p:grpSpPr>
        <p:sp>
          <p:nvSpPr>
            <p:cNvPr id="4133" name="Line 182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Line 183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Line 184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85"/>
          <p:cNvGrpSpPr>
            <a:grpSpLocks/>
          </p:cNvGrpSpPr>
          <p:nvPr/>
        </p:nvGrpSpPr>
        <p:grpSpPr bwMode="auto">
          <a:xfrm>
            <a:off x="381000" y="1177925"/>
            <a:ext cx="971550" cy="533400"/>
            <a:chOff x="240" y="1174"/>
            <a:chExt cx="612" cy="336"/>
          </a:xfrm>
        </p:grpSpPr>
        <p:graphicFrame>
          <p:nvGraphicFramePr>
            <p:cNvPr id="4131" name="Object 186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866784" imgH="200136" progId="Equation.3">
                    <p:embed/>
                  </p:oleObj>
                </mc:Choice>
                <mc:Fallback>
                  <p:oleObj name="Equation" r:id="rId28" imgW="866784" imgH="200136" progId="Equation.3">
                    <p:embed/>
                    <p:pic>
                      <p:nvPicPr>
                        <p:cNvPr id="4131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187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56855" y="4789917"/>
          <a:ext cx="1749425" cy="60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901440" imgH="304560" progId="Equation.3">
                  <p:embed/>
                </p:oleObj>
              </mc:Choice>
              <mc:Fallback>
                <p:oleObj name="公式" r:id="rId30" imgW="901440" imgH="30456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855" y="4789917"/>
                        <a:ext cx="1749425" cy="602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57" grpId="0" autoUpdateAnimBg="0"/>
      <p:bldP spid="51284" grpId="0" animBg="1" autoUpdateAnimBg="0"/>
      <p:bldP spid="5128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780928"/>
            <a:ext cx="144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求</a:t>
            </a:r>
          </a:p>
        </p:txBody>
      </p:sp>
      <p:graphicFrame>
        <p:nvGraphicFramePr>
          <p:cNvPr id="51252" name="Object 52"/>
          <p:cNvGraphicFramePr>
            <a:graphicFrameLocks noChangeAspect="1"/>
          </p:cNvGraphicFramePr>
          <p:nvPr/>
        </p:nvGraphicFramePr>
        <p:xfrm>
          <a:off x="1701447" y="2708920"/>
          <a:ext cx="1778706" cy="82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63280" imgH="393480" progId="Equation.3">
                  <p:embed/>
                </p:oleObj>
              </mc:Choice>
              <mc:Fallback>
                <p:oleObj name="公式" r:id="rId3" imgW="863280" imgH="393480" progId="Equation.3">
                  <p:embed/>
                  <p:pic>
                    <p:nvPicPr>
                      <p:cNvPr id="5125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447" y="2708920"/>
                        <a:ext cx="1778706" cy="823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6" name="Object 56"/>
          <p:cNvGraphicFramePr>
            <a:graphicFrameLocks noChangeAspect="1"/>
          </p:cNvGraphicFramePr>
          <p:nvPr/>
        </p:nvGraphicFramePr>
        <p:xfrm>
          <a:off x="5278300" y="2780928"/>
          <a:ext cx="781718" cy="5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2720" imgH="241200" progId="Equation.3">
                  <p:embed/>
                </p:oleObj>
              </mc:Choice>
              <mc:Fallback>
                <p:oleObj name="公式" r:id="rId5" imgW="342720" imgH="241200" progId="Equation.3">
                  <p:embed/>
                  <p:pic>
                    <p:nvPicPr>
                      <p:cNvPr id="5125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300" y="2780928"/>
                        <a:ext cx="781718" cy="562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539750" y="3733800"/>
            <a:ext cx="157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 </a:t>
            </a:r>
            <a:r>
              <a:rPr kumimoji="1" lang="zh-CN" altLang="en-US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原式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graphicFrame>
        <p:nvGraphicFramePr>
          <p:cNvPr id="51267" name="Object 67"/>
          <p:cNvGraphicFramePr>
            <a:graphicFrameLocks noChangeAspect="1"/>
          </p:cNvGraphicFramePr>
          <p:nvPr/>
        </p:nvGraphicFramePr>
        <p:xfrm>
          <a:off x="2112963" y="3356992"/>
          <a:ext cx="2348432" cy="112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90360" imgH="469800" progId="Equation.3">
                  <p:embed/>
                </p:oleObj>
              </mc:Choice>
              <mc:Fallback>
                <p:oleObj name="公式" r:id="rId7" imgW="990360" imgH="469800" progId="Equation.3">
                  <p:embed/>
                  <p:pic>
                    <p:nvPicPr>
                      <p:cNvPr id="5126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3356992"/>
                        <a:ext cx="2348432" cy="1127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9" name="Object 69"/>
          <p:cNvGraphicFramePr>
            <a:graphicFrameLocks noChangeAspect="1"/>
          </p:cNvGraphicFramePr>
          <p:nvPr/>
        </p:nvGraphicFramePr>
        <p:xfrm>
          <a:off x="4424834" y="3660095"/>
          <a:ext cx="1290166" cy="575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520560" imgH="228600" progId="Equation.3">
                  <p:embed/>
                </p:oleObj>
              </mc:Choice>
              <mc:Fallback>
                <p:oleObj name="公式" r:id="rId9" imgW="520560" imgH="228600" progId="Equation.3">
                  <p:embed/>
                  <p:pic>
                    <p:nvPicPr>
                      <p:cNvPr id="5126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834" y="3660095"/>
                        <a:ext cx="1290166" cy="575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4" name="AutoShape 84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632394"/>
            <a:ext cx="8723759" cy="1604918"/>
          </a:xfrm>
          <a:prstGeom prst="actionButtonBlank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利用</a:t>
            </a:r>
            <a:endParaRPr kumimoji="1" lang="en-US" altLang="zh-CN" sz="2400" b="1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08" name="Line 87"/>
          <p:cNvSpPr>
            <a:spLocks noChangeShapeType="1"/>
          </p:cNvSpPr>
          <p:nvPr/>
        </p:nvSpPr>
        <p:spPr bwMode="auto">
          <a:xfrm>
            <a:off x="474663" y="2590800"/>
            <a:ext cx="82121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6" name="Text Box 150"/>
          <p:cNvSpPr txBox="1">
            <a:spLocks noChangeArrowheads="1"/>
          </p:cNvSpPr>
          <p:nvPr/>
        </p:nvSpPr>
        <p:spPr bwMode="auto">
          <a:xfrm>
            <a:off x="1524000" y="914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通分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1447800" y="1447800"/>
            <a:ext cx="1143000" cy="533400"/>
            <a:chOff x="864" y="1248"/>
            <a:chExt cx="720" cy="336"/>
          </a:xfrm>
        </p:grpSpPr>
        <p:sp>
          <p:nvSpPr>
            <p:cNvPr id="4152" name="Line 152"/>
            <p:cNvSpPr>
              <a:spLocks noChangeShapeType="1"/>
            </p:cNvSpPr>
            <p:nvPr/>
          </p:nvSpPr>
          <p:spPr bwMode="auto">
            <a:xfrm>
              <a:off x="864" y="124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3" name="Rectangle 153"/>
            <p:cNvSpPr>
              <a:spLocks noChangeArrowheads="1"/>
            </p:cNvSpPr>
            <p:nvPr/>
          </p:nvSpPr>
          <p:spPr bwMode="auto">
            <a:xfrm>
              <a:off x="864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sp>
        <p:nvSpPr>
          <p:cNvPr id="4118" name="Line 154"/>
          <p:cNvSpPr>
            <a:spLocks noChangeShapeType="1"/>
          </p:cNvSpPr>
          <p:nvPr/>
        </p:nvSpPr>
        <p:spPr bwMode="auto">
          <a:xfrm flipV="1">
            <a:off x="2590800" y="990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155"/>
          <p:cNvSpPr>
            <a:spLocks noChangeShapeType="1"/>
          </p:cNvSpPr>
          <p:nvPr/>
        </p:nvSpPr>
        <p:spPr bwMode="auto">
          <a:xfrm>
            <a:off x="2590800" y="144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56"/>
          <p:cNvGrpSpPr>
            <a:grpSpLocks/>
          </p:cNvGrpSpPr>
          <p:nvPr/>
        </p:nvGrpSpPr>
        <p:grpSpPr bwMode="auto">
          <a:xfrm>
            <a:off x="3048000" y="457200"/>
            <a:ext cx="457200" cy="1981200"/>
            <a:chOff x="1920" y="720"/>
            <a:chExt cx="288" cy="1248"/>
          </a:xfrm>
        </p:grpSpPr>
        <p:sp>
          <p:nvSpPr>
            <p:cNvPr id="4148" name="Rectangle 157"/>
            <p:cNvSpPr>
              <a:spLocks noChangeArrowheads="1"/>
            </p:cNvSpPr>
            <p:nvPr/>
          </p:nvSpPr>
          <p:spPr bwMode="auto">
            <a:xfrm>
              <a:off x="1920" y="720"/>
              <a:ext cx="288" cy="57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9" name="Object 158"/>
            <p:cNvGraphicFramePr>
              <a:graphicFrameLocks noChangeAspect="1"/>
            </p:cNvGraphicFramePr>
            <p:nvPr/>
          </p:nvGraphicFramePr>
          <p:xfrm>
            <a:off x="1994" y="723"/>
            <a:ext cx="15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9121" imgH="828564" progId="Equation.3">
                    <p:embed/>
                  </p:oleObj>
                </mc:Choice>
                <mc:Fallback>
                  <p:oleObj name="Equation" r:id="rId12" imgW="219121" imgH="828564" progId="Equation.3">
                    <p:embed/>
                    <p:pic>
                      <p:nvPicPr>
                        <p:cNvPr id="4149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723"/>
                          <a:ext cx="152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0" name="Rectangle 159"/>
            <p:cNvSpPr>
              <a:spLocks noChangeArrowheads="1"/>
            </p:cNvSpPr>
            <p:nvPr/>
          </p:nvSpPr>
          <p:spPr bwMode="auto">
            <a:xfrm>
              <a:off x="1920" y="1392"/>
              <a:ext cx="288" cy="57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51" name="Object 160"/>
            <p:cNvGraphicFramePr>
              <a:graphicFrameLocks noChangeAspect="1"/>
            </p:cNvGraphicFramePr>
            <p:nvPr/>
          </p:nvGraphicFramePr>
          <p:xfrm>
            <a:off x="1979" y="1395"/>
            <a:ext cx="209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4464" imgH="828564" progId="Equation.3">
                    <p:embed/>
                  </p:oleObj>
                </mc:Choice>
                <mc:Fallback>
                  <p:oleObj name="Equation" r:id="rId14" imgW="314464" imgH="828564" progId="Equation.3">
                    <p:embed/>
                    <p:pic>
                      <p:nvPicPr>
                        <p:cNvPr id="4151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395"/>
                          <a:ext cx="209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5257800" y="1143000"/>
            <a:ext cx="914400" cy="533400"/>
            <a:chOff x="3312" y="1152"/>
            <a:chExt cx="576" cy="336"/>
          </a:xfrm>
        </p:grpSpPr>
        <p:sp>
          <p:nvSpPr>
            <p:cNvPr id="4146" name="Rectangle 162"/>
            <p:cNvSpPr>
              <a:spLocks noChangeArrowheads="1"/>
            </p:cNvSpPr>
            <p:nvPr/>
          </p:nvSpPr>
          <p:spPr bwMode="auto">
            <a:xfrm>
              <a:off x="3312" y="115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7" name="Object 163"/>
            <p:cNvGraphicFramePr>
              <a:graphicFrameLocks noChangeAspect="1"/>
            </p:cNvGraphicFramePr>
            <p:nvPr/>
          </p:nvGraphicFramePr>
          <p:xfrm>
            <a:off x="3381" y="1244"/>
            <a:ext cx="4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38296" imgH="295201" progId="Equation.3">
                    <p:embed/>
                  </p:oleObj>
                </mc:Choice>
                <mc:Fallback>
                  <p:oleObj name="Equation" r:id="rId16" imgW="638296" imgH="295201" progId="Equation.3">
                    <p:embed/>
                    <p:pic>
                      <p:nvPicPr>
                        <p:cNvPr id="4147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1" y="1244"/>
                          <a:ext cx="41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2" name="Text Box 164"/>
          <p:cNvSpPr txBox="1">
            <a:spLocks noChangeArrowheads="1"/>
          </p:cNvSpPr>
          <p:nvPr/>
        </p:nvSpPr>
        <p:spPr bwMode="auto">
          <a:xfrm>
            <a:off x="4038600" y="9286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取倒数</a:t>
            </a:r>
          </a:p>
        </p:txBody>
      </p: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3995738" y="1412875"/>
            <a:ext cx="1258887" cy="533400"/>
            <a:chOff x="2448" y="1248"/>
            <a:chExt cx="793" cy="336"/>
          </a:xfrm>
        </p:grpSpPr>
        <p:sp>
          <p:nvSpPr>
            <p:cNvPr id="4144" name="Line 166"/>
            <p:cNvSpPr>
              <a:spLocks noChangeShapeType="1"/>
            </p:cNvSpPr>
            <p:nvPr/>
          </p:nvSpPr>
          <p:spPr bwMode="auto">
            <a:xfrm>
              <a:off x="2448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Rectangle 167"/>
            <p:cNvSpPr>
              <a:spLocks noChangeArrowheads="1"/>
            </p:cNvSpPr>
            <p:nvPr/>
          </p:nvSpPr>
          <p:spPr bwMode="auto">
            <a:xfrm>
              <a:off x="2544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sp>
        <p:nvSpPr>
          <p:cNvPr id="4124" name="Line 168"/>
          <p:cNvSpPr>
            <a:spLocks noChangeShapeType="1"/>
          </p:cNvSpPr>
          <p:nvPr/>
        </p:nvSpPr>
        <p:spPr bwMode="auto">
          <a:xfrm flipV="1">
            <a:off x="3581400" y="1447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Line 169"/>
          <p:cNvSpPr>
            <a:spLocks noChangeShapeType="1"/>
          </p:cNvSpPr>
          <p:nvPr/>
        </p:nvSpPr>
        <p:spPr bwMode="auto">
          <a:xfrm>
            <a:off x="3581400" y="990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70"/>
          <p:cNvGrpSpPr>
            <a:grpSpLocks/>
          </p:cNvGrpSpPr>
          <p:nvPr/>
        </p:nvGrpSpPr>
        <p:grpSpPr bwMode="auto">
          <a:xfrm>
            <a:off x="8001000" y="487363"/>
            <a:ext cx="685800" cy="1844675"/>
            <a:chOff x="5088" y="739"/>
            <a:chExt cx="432" cy="1162"/>
          </a:xfrm>
        </p:grpSpPr>
        <p:sp>
          <p:nvSpPr>
            <p:cNvPr id="4138" name="Rectangle 171"/>
            <p:cNvSpPr>
              <a:spLocks noChangeArrowheads="1"/>
            </p:cNvSpPr>
            <p:nvPr/>
          </p:nvSpPr>
          <p:spPr bwMode="auto">
            <a:xfrm>
              <a:off x="5089" y="739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39" name="Object 172"/>
            <p:cNvGraphicFramePr>
              <a:graphicFrameLocks noChangeAspect="1"/>
            </p:cNvGraphicFramePr>
            <p:nvPr/>
          </p:nvGraphicFramePr>
          <p:xfrm>
            <a:off x="5172" y="75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2267" imgH="428625" progId="Equation.3">
                    <p:embed/>
                  </p:oleObj>
                </mc:Choice>
                <mc:Fallback>
                  <p:oleObj name="Equation" r:id="rId18" imgW="352267" imgH="428625" progId="Equation.3">
                    <p:embed/>
                    <p:pic>
                      <p:nvPicPr>
                        <p:cNvPr id="4139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756"/>
                          <a:ext cx="2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0" name="Rectangle 173"/>
            <p:cNvSpPr>
              <a:spLocks noChangeArrowheads="1"/>
            </p:cNvSpPr>
            <p:nvPr/>
          </p:nvSpPr>
          <p:spPr bwMode="auto">
            <a:xfrm>
              <a:off x="5089" y="1171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1" name="Object 174"/>
            <p:cNvGraphicFramePr>
              <a:graphicFrameLocks noChangeAspect="1"/>
            </p:cNvGraphicFramePr>
            <p:nvPr/>
          </p:nvGraphicFramePr>
          <p:xfrm>
            <a:off x="5224" y="118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2267" imgH="409612" progId="Equation.3">
                    <p:embed/>
                  </p:oleObj>
                </mc:Choice>
                <mc:Fallback>
                  <p:oleObj name="Equation" r:id="rId20" imgW="352267" imgH="409612" progId="Equation.3">
                    <p:embed/>
                    <p:pic>
                      <p:nvPicPr>
                        <p:cNvPr id="4141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1188"/>
                          <a:ext cx="2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2" name="Rectangle 175"/>
            <p:cNvSpPr>
              <a:spLocks noChangeArrowheads="1"/>
            </p:cNvSpPr>
            <p:nvPr/>
          </p:nvSpPr>
          <p:spPr bwMode="auto">
            <a:xfrm>
              <a:off x="5088" y="1584"/>
              <a:ext cx="4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3" name="Object 176"/>
            <p:cNvGraphicFramePr>
              <a:graphicFrameLocks noChangeAspect="1"/>
            </p:cNvGraphicFramePr>
            <p:nvPr/>
          </p:nvGraphicFramePr>
          <p:xfrm>
            <a:off x="5168" y="1620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28541" imgH="409612" progId="Equation.3">
                    <p:embed/>
                  </p:oleObj>
                </mc:Choice>
                <mc:Fallback>
                  <p:oleObj name="Equation" r:id="rId22" imgW="428541" imgH="409612" progId="Equation.3">
                    <p:embed/>
                    <p:pic>
                      <p:nvPicPr>
                        <p:cNvPr id="4143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620"/>
                          <a:ext cx="2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" name="Text Box 177"/>
          <p:cNvSpPr txBox="1">
            <a:spLocks noChangeArrowheads="1"/>
          </p:cNvSpPr>
          <p:nvPr/>
        </p:nvSpPr>
        <p:spPr bwMode="auto">
          <a:xfrm>
            <a:off x="6248400" y="914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取对数</a:t>
            </a:r>
          </a:p>
        </p:txBody>
      </p:sp>
      <p:grpSp>
        <p:nvGrpSpPr>
          <p:cNvPr id="7" name="Group 178"/>
          <p:cNvGrpSpPr>
            <a:grpSpLocks/>
          </p:cNvGrpSpPr>
          <p:nvPr/>
        </p:nvGrpSpPr>
        <p:grpSpPr bwMode="auto">
          <a:xfrm>
            <a:off x="6172200" y="1447800"/>
            <a:ext cx="1258888" cy="533400"/>
            <a:chOff x="3840" y="1248"/>
            <a:chExt cx="793" cy="336"/>
          </a:xfrm>
        </p:grpSpPr>
        <p:sp>
          <p:nvSpPr>
            <p:cNvPr id="4136" name="Line 179"/>
            <p:cNvSpPr>
              <a:spLocks noChangeShapeType="1"/>
            </p:cNvSpPr>
            <p:nvPr/>
          </p:nvSpPr>
          <p:spPr bwMode="auto">
            <a:xfrm>
              <a:off x="3840" y="1248"/>
              <a:ext cx="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Rectangle 180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转化</a:t>
              </a:r>
            </a:p>
          </p:txBody>
        </p:sp>
      </p:grpSp>
      <p:grpSp>
        <p:nvGrpSpPr>
          <p:cNvPr id="8" name="Group 181"/>
          <p:cNvGrpSpPr>
            <a:grpSpLocks/>
          </p:cNvGrpSpPr>
          <p:nvPr/>
        </p:nvGrpSpPr>
        <p:grpSpPr bwMode="auto">
          <a:xfrm>
            <a:off x="7467600" y="914400"/>
            <a:ext cx="457200" cy="1066800"/>
            <a:chOff x="4656" y="912"/>
            <a:chExt cx="288" cy="672"/>
          </a:xfrm>
        </p:grpSpPr>
        <p:sp>
          <p:nvSpPr>
            <p:cNvPr id="4133" name="Line 182"/>
            <p:cNvSpPr>
              <a:spLocks noChangeShapeType="1"/>
            </p:cNvSpPr>
            <p:nvPr/>
          </p:nvSpPr>
          <p:spPr bwMode="auto">
            <a:xfrm flipV="1">
              <a:off x="4656" y="91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Line 183"/>
            <p:cNvSpPr>
              <a:spLocks noChangeShapeType="1"/>
            </p:cNvSpPr>
            <p:nvPr/>
          </p:nvSpPr>
          <p:spPr bwMode="auto">
            <a:xfrm>
              <a:off x="4656" y="12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Line 184"/>
            <p:cNvSpPr>
              <a:spLocks noChangeShapeType="1"/>
            </p:cNvSpPr>
            <p:nvPr/>
          </p:nvSpPr>
          <p:spPr bwMode="auto">
            <a:xfrm>
              <a:off x="4656" y="12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85"/>
          <p:cNvGrpSpPr>
            <a:grpSpLocks/>
          </p:cNvGrpSpPr>
          <p:nvPr/>
        </p:nvGrpSpPr>
        <p:grpSpPr bwMode="auto">
          <a:xfrm>
            <a:off x="381000" y="1177925"/>
            <a:ext cx="971550" cy="533400"/>
            <a:chOff x="240" y="1174"/>
            <a:chExt cx="612" cy="336"/>
          </a:xfrm>
        </p:grpSpPr>
        <p:graphicFrame>
          <p:nvGraphicFramePr>
            <p:cNvPr id="4131" name="Object 186"/>
            <p:cNvGraphicFramePr>
              <a:graphicFrameLocks noChangeAspect="1"/>
            </p:cNvGraphicFramePr>
            <p:nvPr/>
          </p:nvGraphicFramePr>
          <p:xfrm>
            <a:off x="254" y="1296"/>
            <a:ext cx="5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66784" imgH="200136" progId="Equation.3">
                    <p:embed/>
                  </p:oleObj>
                </mc:Choice>
                <mc:Fallback>
                  <p:oleObj name="Equation" r:id="rId24" imgW="866784" imgH="200136" progId="Equation.3">
                    <p:embed/>
                    <p:pic>
                      <p:nvPicPr>
                        <p:cNvPr id="4131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96"/>
                          <a:ext cx="562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187"/>
            <p:cNvSpPr>
              <a:spLocks noChangeArrowheads="1"/>
            </p:cNvSpPr>
            <p:nvPr/>
          </p:nvSpPr>
          <p:spPr bwMode="auto">
            <a:xfrm>
              <a:off x="240" y="1174"/>
              <a:ext cx="61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43608" y="4729187"/>
          <a:ext cx="773747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3987720" imgH="761760" progId="Equation.3">
                  <p:embed/>
                </p:oleObj>
              </mc:Choice>
              <mc:Fallback>
                <p:oleObj name="公式" r:id="rId26" imgW="3987720" imgH="76176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29187"/>
                        <a:ext cx="773747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233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57" grpId="0" autoUpdateAnimBg="0"/>
      <p:bldP spid="5128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65125" y="404664"/>
            <a:ext cx="561585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具有二阶连续导数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59438" y="428576"/>
          <a:ext cx="2892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9720" imgH="203040" progId="Equation.3">
                  <p:embed/>
                </p:oleObj>
              </mc:Choice>
              <mc:Fallback>
                <p:oleObj name="公式" r:id="rId2" imgW="1269720" imgH="20304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428576"/>
                        <a:ext cx="2892425" cy="471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604388" y="2492896"/>
            <a:ext cx="62023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试求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并讨论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的连续性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468313" y="3169444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79712" y="928539"/>
          <a:ext cx="4029075" cy="1574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5840" imgH="685800" progId="Equation.3">
                  <p:embed/>
                </p:oleObj>
              </mc:Choice>
              <mc:Fallback>
                <p:oleObj name="公式" r:id="rId4" imgW="1815840" imgH="68580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28539"/>
                        <a:ext cx="4029075" cy="1574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24296" y="3111890"/>
          <a:ext cx="643096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908080" imgH="711000" progId="Equation.3">
                  <p:embed/>
                </p:oleObj>
              </mc:Choice>
              <mc:Fallback>
                <p:oleObj name="公式" r:id="rId6" imgW="2908080" imgH="7110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296" y="3111890"/>
                        <a:ext cx="6430963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468313" y="4709356"/>
            <a:ext cx="36716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并利用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L’H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法则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可证</a:t>
            </a:r>
            <a:endParaRPr kumimoji="1"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6164" name="对象 4"/>
          <p:cNvGraphicFramePr>
            <a:graphicFrameLocks noChangeAspect="1"/>
          </p:cNvGraphicFramePr>
          <p:nvPr/>
        </p:nvGraphicFramePr>
        <p:xfrm>
          <a:off x="2627784" y="5232576"/>
          <a:ext cx="2502883" cy="74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91880" imgH="304560" progId="Equation.3">
                  <p:embed/>
                </p:oleObj>
              </mc:Choice>
              <mc:Fallback>
                <p:oleObj name="公式" r:id="rId8" imgW="1091880" imgH="304560" progId="Equation.3">
                  <p:embed/>
                  <p:pic>
                    <p:nvPicPr>
                      <p:cNvPr id="616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232576"/>
                        <a:ext cx="2502883" cy="74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23462" y="2542015"/>
          <a:ext cx="760506" cy="47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68280" imgH="203040" progId="Equation.3">
                  <p:embed/>
                </p:oleObj>
              </mc:Choice>
              <mc:Fallback>
                <p:oleObj name="公式" r:id="rId10" imgW="368280" imgH="203040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462" y="2542015"/>
                        <a:ext cx="760506" cy="474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6076" y="1067682"/>
          <a:ext cx="14176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22080" imgH="203040" progId="Equation.3">
                  <p:embed/>
                </p:oleObj>
              </mc:Choice>
              <mc:Fallback>
                <p:oleObj name="公式" r:id="rId12" imgW="622080" imgH="20304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6" y="1067682"/>
                        <a:ext cx="14176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32711" y="2540444"/>
          <a:ext cx="763026" cy="47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68280" imgH="203040" progId="Equation.3">
                  <p:embed/>
                </p:oleObj>
              </mc:Choice>
              <mc:Fallback>
                <p:oleObj name="公式" r:id="rId14" imgW="368280" imgH="20304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711" y="2540444"/>
                        <a:ext cx="763026" cy="475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68313" y="5890671"/>
            <a:ext cx="36716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故处处连续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00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41" grpId="0" autoUpdateAnimBg="0"/>
      <p:bldP spid="2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2133600" cy="762000"/>
          </a:xfr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600" b="1">
                <a:latin typeface="华文楷体" pitchFamily="2" charset="-122"/>
                <a:ea typeface="华文楷体" pitchFamily="2" charset="-122"/>
              </a:rPr>
              <a:t>内容小结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76263" y="1949450"/>
            <a:ext cx="2928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</a:rPr>
              <a:t>L’Hospital</a:t>
            </a:r>
            <a:r>
              <a:rPr kumimoji="1" lang="zh-CN" altLang="en-US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法则</a:t>
            </a:r>
            <a:endParaRPr kumimoji="1" lang="zh-CN" altLang="en-US" sz="2800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859463" y="1371600"/>
          <a:ext cx="221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71759" imgH="485664" progId="Equation.DSMT4">
                  <p:embed/>
                </p:oleObj>
              </mc:Choice>
              <mc:Fallback>
                <p:oleObj name="Equation" r:id="rId2" imgW="1971759" imgH="485664" progId="Equation.DSMT4">
                  <p:embed/>
                  <p:pic>
                    <p:nvPicPr>
                      <p:cNvPr id="3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1371600"/>
                        <a:ext cx="2217737" cy="50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795338" y="3722688"/>
          <a:ext cx="14906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6943" imgH="428625" progId="Equation.3">
                  <p:embed/>
                </p:oleObj>
              </mc:Choice>
              <mc:Fallback>
                <p:oleObj name="Equation" r:id="rId4" imgW="1466943" imgH="428625" progId="Equation.3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722688"/>
                        <a:ext cx="1490662" cy="4429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6731000" y="3722688"/>
          <a:ext cx="1270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8120" imgH="428625" progId="Equation.3">
                  <p:embed/>
                </p:oleObj>
              </mc:Choice>
              <mc:Fallback>
                <p:oleObj name="Equation" r:id="rId6" imgW="1238120" imgH="428625" progId="Equation.3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3722688"/>
                        <a:ext cx="1270000" cy="4429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995738" y="2852738"/>
            <a:ext cx="1371600" cy="2057400"/>
            <a:chOff x="2544" y="2016"/>
            <a:chExt cx="864" cy="1296"/>
          </a:xfrm>
        </p:grpSpPr>
        <p:sp>
          <p:nvSpPr>
            <p:cNvPr id="7192" name="Rectangle 28"/>
            <p:cNvSpPr>
              <a:spLocks noChangeArrowheads="1"/>
            </p:cNvSpPr>
            <p:nvPr/>
          </p:nvSpPr>
          <p:spPr bwMode="auto">
            <a:xfrm>
              <a:off x="2544" y="2016"/>
              <a:ext cx="864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3" name="Object 11"/>
            <p:cNvGraphicFramePr>
              <a:graphicFrameLocks noChangeAspect="1"/>
            </p:cNvGraphicFramePr>
            <p:nvPr/>
          </p:nvGraphicFramePr>
          <p:xfrm>
            <a:off x="2741" y="2021"/>
            <a:ext cx="49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5396" imgH="371586" progId="Equation.DSMT4">
                    <p:embed/>
                  </p:oleObj>
                </mc:Choice>
                <mc:Fallback>
                  <p:oleObj name="Equation" r:id="rId8" imgW="295396" imgH="371586" progId="Equation.DSMT4">
                    <p:embed/>
                    <p:pic>
                      <p:nvPicPr>
                        <p:cNvPr id="719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2021"/>
                          <a:ext cx="499" cy="6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12"/>
            <p:cNvGraphicFramePr>
              <a:graphicFrameLocks noChangeAspect="1"/>
            </p:cNvGraphicFramePr>
            <p:nvPr/>
          </p:nvGraphicFramePr>
          <p:xfrm>
            <a:off x="2736" y="2693"/>
            <a:ext cx="540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23831" imgH="371586" progId="Equation.DSMT4">
                    <p:embed/>
                  </p:oleObj>
                </mc:Choice>
                <mc:Fallback>
                  <p:oleObj name="Equation" r:id="rId10" imgW="323831" imgH="371586" progId="Equation.DSMT4">
                    <p:embed/>
                    <p:pic>
                      <p:nvPicPr>
                        <p:cNvPr id="719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693"/>
                          <a:ext cx="540" cy="6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Line 13"/>
            <p:cNvSpPr>
              <a:spLocks noChangeShapeType="1"/>
            </p:cNvSpPr>
            <p:nvPr/>
          </p:nvSpPr>
          <p:spPr bwMode="auto">
            <a:xfrm flipV="1">
              <a:off x="2544" y="268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5511800" y="4324350"/>
          <a:ext cx="1422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0036" imgH="1038373" progId="Equation.3">
                  <p:embed/>
                </p:oleObj>
              </mc:Choice>
              <mc:Fallback>
                <p:oleObj name="Equation" r:id="rId12" imgW="1400036" imgH="1038373" progId="Equation.3">
                  <p:embed/>
                  <p:pic>
                    <p:nvPicPr>
                      <p:cNvPr id="399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324350"/>
                        <a:ext cx="14224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1663700" y="4191000"/>
          <a:ext cx="1993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71759" imgH="1200150" progId="Equation.3">
                  <p:embed/>
                </p:oleObj>
              </mc:Choice>
              <mc:Fallback>
                <p:oleObj name="Equation" r:id="rId14" imgW="1971759" imgH="1200150" progId="Equation.3">
                  <p:embed/>
                  <p:pic>
                    <p:nvPicPr>
                      <p:cNvPr id="399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191000"/>
                        <a:ext cx="19939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6934200" y="2112963"/>
            <a:ext cx="1676400" cy="1143000"/>
            <a:chOff x="4368" y="1539"/>
            <a:chExt cx="1056" cy="720"/>
          </a:xfrm>
        </p:grpSpPr>
        <p:graphicFrame>
          <p:nvGraphicFramePr>
            <p:cNvPr id="7189" name="Object 23"/>
            <p:cNvGraphicFramePr>
              <a:graphicFrameLocks noChangeAspect="1"/>
            </p:cNvGraphicFramePr>
            <p:nvPr/>
          </p:nvGraphicFramePr>
          <p:xfrm>
            <a:off x="4665" y="1539"/>
            <a:ext cx="75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66679" imgH="247502" progId="Equation.3">
                    <p:embed/>
                  </p:oleObj>
                </mc:Choice>
                <mc:Fallback>
                  <p:oleObj name="Equation" r:id="rId16" imgW="466679" imgH="247502" progId="Equation.3">
                    <p:embed/>
                    <p:pic>
                      <p:nvPicPr>
                        <p:cNvPr id="718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1539"/>
                          <a:ext cx="759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Text Box 24"/>
            <p:cNvSpPr txBox="1">
              <a:spLocks noChangeArrowheads="1"/>
            </p:cNvSpPr>
            <p:nvPr/>
          </p:nvSpPr>
          <p:spPr bwMode="auto">
            <a:xfrm>
              <a:off x="4368" y="1622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tx2"/>
                  </a:solidFill>
                  <a:latin typeface="华文楷体" pitchFamily="2" charset="-122"/>
                  <a:ea typeface="华文楷体" pitchFamily="2" charset="-122"/>
                </a:rPr>
                <a:t>令</a:t>
              </a:r>
            </a:p>
          </p:txBody>
        </p:sp>
        <p:sp>
          <p:nvSpPr>
            <p:cNvPr id="7191" name="Text Box 25"/>
            <p:cNvSpPr txBox="1">
              <a:spLocks noChangeArrowheads="1"/>
            </p:cNvSpPr>
            <p:nvPr/>
          </p:nvSpPr>
          <p:spPr bwMode="auto">
            <a:xfrm>
              <a:off x="4464" y="1929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tx2"/>
                  </a:solidFill>
                  <a:latin typeface="华文楷体" pitchFamily="2" charset="-122"/>
                  <a:ea typeface="华文楷体" pitchFamily="2" charset="-122"/>
                </a:rPr>
                <a:t>取对数</a:t>
              </a:r>
            </a:p>
          </p:txBody>
        </p:sp>
      </p:grp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6934200" y="2032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2438400" y="3937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H="1">
            <a:off x="5562600" y="393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69" grpId="0" animBg="1"/>
      <p:bldP spid="39984" grpId="0" animBg="1"/>
      <p:bldP spid="399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33400"/>
            <a:ext cx="2362200" cy="762000"/>
          </a:xfr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</a:rPr>
              <a:t>思考与练习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9750" y="16906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</a:rPr>
              <a:t>1</a:t>
            </a:r>
            <a:r>
              <a:rPr kumimoji="1" lang="en-US" altLang="zh-CN" sz="2800" dirty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</a:rPr>
              <a:t>.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设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600200" y="1587500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6257" imgH="904949" progId="Equation.3">
                  <p:embed/>
                </p:oleObj>
              </mc:Choice>
              <mc:Fallback>
                <p:oleObj name="Equation" r:id="rId3" imgW="1276257" imgH="904949" progId="Equation.3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7500"/>
                        <a:ext cx="1295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971800" y="169068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是未定式极限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如果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6311900" y="1511300"/>
          <a:ext cx="85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8647" imgH="904949" progId="Equation.3">
                  <p:embed/>
                </p:oleObj>
              </mc:Choice>
              <mc:Fallback>
                <p:oleObj name="Equation" r:id="rId5" imgW="828647" imgH="904949" progId="Equation.3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511300"/>
                        <a:ext cx="850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52400" y="2773363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不存在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是否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2362200" y="2578100"/>
          <a:ext cx="76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3006" imgH="904949" progId="Equation.3">
                  <p:embed/>
                </p:oleObj>
              </mc:Choice>
              <mc:Fallback>
                <p:oleObj name="Equation" r:id="rId7" imgW="743006" imgH="904949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78100"/>
                        <a:ext cx="762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124200" y="2773363"/>
            <a:ext cx="4933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的极限也不存在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?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举例说明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7162800" y="168433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</a:rPr>
              <a:t>极限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4572000" y="4584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03" name="Object 43"/>
          <p:cNvGraphicFramePr>
            <a:graphicFrameLocks noChangeAspect="1"/>
          </p:cNvGraphicFramePr>
          <p:nvPr/>
        </p:nvGraphicFramePr>
        <p:xfrm>
          <a:off x="539750" y="3644900"/>
          <a:ext cx="4013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91021" imgH="1076399" progId="Equation.3">
                  <p:embed/>
                </p:oleObj>
              </mc:Choice>
              <mc:Fallback>
                <p:oleObj name="Equation" r:id="rId9" imgW="3991021" imgH="1076399" progId="Equation.3">
                  <p:embed/>
                  <p:pic>
                    <p:nvPicPr>
                      <p:cNvPr id="410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40132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5" name="Text Box 65"/>
          <p:cNvSpPr txBox="1">
            <a:spLocks noChangeArrowheads="1"/>
          </p:cNvSpPr>
          <p:nvPr/>
        </p:nvSpPr>
        <p:spPr bwMode="auto">
          <a:xfrm>
            <a:off x="395536" y="5362222"/>
            <a:ext cx="2163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分析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</a:rPr>
              <a:t>原式</a:t>
            </a:r>
          </a:p>
        </p:txBody>
      </p:sp>
      <p:graphicFrame>
        <p:nvGraphicFramePr>
          <p:cNvPr id="41026" name="Object 66"/>
          <p:cNvGraphicFramePr>
            <a:graphicFrameLocks noChangeAspect="1"/>
          </p:cNvGraphicFramePr>
          <p:nvPr/>
        </p:nvGraphicFramePr>
        <p:xfrm>
          <a:off x="2247900" y="5053013"/>
          <a:ext cx="3517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95573" imgH="1000014" progId="Equation.3">
                  <p:embed/>
                </p:oleObj>
              </mc:Choice>
              <mc:Fallback>
                <p:oleObj name="Equation" r:id="rId11" imgW="3495573" imgH="1000014" progId="Equation.3">
                  <p:embed/>
                  <p:pic>
                    <p:nvPicPr>
                      <p:cNvPr id="4102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5053013"/>
                        <a:ext cx="3517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2" name="Object 72"/>
          <p:cNvGraphicFramePr>
            <a:graphicFrameLocks noChangeAspect="1"/>
          </p:cNvGraphicFramePr>
          <p:nvPr/>
        </p:nvGraphicFramePr>
        <p:xfrm>
          <a:off x="5829300" y="524510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66943" imgH="828564" progId="Equation.3">
                  <p:embed/>
                </p:oleObj>
              </mc:Choice>
              <mc:Fallback>
                <p:oleObj name="Equation" r:id="rId13" imgW="1466943" imgH="828564" progId="Equation.3">
                  <p:embed/>
                  <p:pic>
                    <p:nvPicPr>
                      <p:cNvPr id="41032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5245100"/>
                        <a:ext cx="1485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3" name="Object 73"/>
          <p:cNvGraphicFramePr>
            <a:graphicFrameLocks noChangeAspect="1"/>
          </p:cNvGraphicFramePr>
          <p:nvPr/>
        </p:nvGraphicFramePr>
        <p:xfrm>
          <a:off x="5029200" y="36576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9121" imgH="828564" progId="Equation.3">
                  <p:embed/>
                </p:oleObj>
              </mc:Choice>
              <mc:Fallback>
                <p:oleObj name="Equation" r:id="rId15" imgW="219121" imgH="828564" progId="Equation.3">
                  <p:embed/>
                  <p:pic>
                    <p:nvPicPr>
                      <p:cNvPr id="4103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241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 autoUpdateAnimBg="0"/>
      <p:bldP spid="40966" grpId="0" build="p" autoUpdateAnimBg="0" advAuto="0"/>
      <p:bldP spid="40968" grpId="0" build="p" autoUpdateAnimBg="0" advAuto="0"/>
      <p:bldP spid="40970" grpId="0" build="p" autoUpdateAnimBg="0" advAuto="0"/>
      <p:bldP spid="40997" grpId="0" build="p" autoUpdateAnimBg="0" advAuto="0"/>
      <p:bldP spid="40998" grpId="0" animBg="1"/>
      <p:bldP spid="4102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1676400" y="1412875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6784" imgH="828564" progId="Equation.3">
                  <p:embed/>
                </p:oleObj>
              </mc:Choice>
              <mc:Fallback>
                <p:oleObj name="Equation" r:id="rId2" imgW="866784" imgH="828564" progId="Equation.3">
                  <p:embed/>
                  <p:pic>
                    <p:nvPicPr>
                      <p:cNvPr id="594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12875"/>
                        <a:ext cx="889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2537933" y="1579387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59438" name="Object 46"/>
          <p:cNvGraphicFramePr>
            <a:graphicFrameLocks noChangeAspect="1"/>
          </p:cNvGraphicFramePr>
          <p:nvPr/>
        </p:nvGraphicFramePr>
        <p:xfrm>
          <a:off x="2133600" y="2362200"/>
          <a:ext cx="372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5327" imgH="923962" progId="Equation.3">
                  <p:embed/>
                </p:oleObj>
              </mc:Choice>
              <mc:Fallback>
                <p:oleObj name="Equation" r:id="rId4" imgW="3705327" imgH="923962" progId="Equation.3">
                  <p:embed/>
                  <p:pic>
                    <p:nvPicPr>
                      <p:cNvPr id="594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3721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18"/>
          <p:cNvSpPr>
            <a:spLocks noGrp="1" noChangeArrowheads="1"/>
          </p:cNvSpPr>
          <p:nvPr>
            <p:ph type="title"/>
          </p:nvPr>
        </p:nvSpPr>
        <p:spPr>
          <a:xfrm>
            <a:off x="571500" y="603250"/>
            <a:ext cx="12954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求</a:t>
            </a:r>
          </a:p>
        </p:txBody>
      </p:sp>
      <p:graphicFrame>
        <p:nvGraphicFramePr>
          <p:cNvPr id="10246" name="Object 19"/>
          <p:cNvGraphicFramePr>
            <a:graphicFrameLocks noChangeAspect="1"/>
          </p:cNvGraphicFramePr>
          <p:nvPr/>
        </p:nvGraphicFramePr>
        <p:xfrm>
          <a:off x="1387475" y="444500"/>
          <a:ext cx="4479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67067" imgH="828564" progId="Equation.3">
                  <p:embed/>
                </p:oleObj>
              </mc:Choice>
              <mc:Fallback>
                <p:oleObj name="Equation" r:id="rId6" imgW="4467067" imgH="828564" progId="Equation.3">
                  <p:embed/>
                  <p:pic>
                    <p:nvPicPr>
                      <p:cNvPr id="1024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44500"/>
                        <a:ext cx="44799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539750" y="15763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令</a:t>
            </a:r>
          </a:p>
        </p:txBody>
      </p:sp>
      <p:sp>
        <p:nvSpPr>
          <p:cNvPr id="59447" name="Text Box 55"/>
          <p:cNvSpPr txBox="1">
            <a:spLocks noChangeArrowheads="1"/>
          </p:cNvSpPr>
          <p:nvPr/>
        </p:nvSpPr>
        <p:spPr bwMode="auto">
          <a:xfrm>
            <a:off x="1219200" y="2514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原式</a:t>
            </a:r>
          </a:p>
        </p:txBody>
      </p:sp>
      <p:graphicFrame>
        <p:nvGraphicFramePr>
          <p:cNvPr id="59448" name="Object 56"/>
          <p:cNvGraphicFramePr>
            <a:graphicFrameLocks noChangeAspect="1"/>
          </p:cNvGraphicFramePr>
          <p:nvPr/>
        </p:nvGraphicFramePr>
        <p:xfrm>
          <a:off x="2108200" y="3810000"/>
          <a:ext cx="414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24167" imgH="904949" progId="Equation.3">
                  <p:embed/>
                </p:oleObj>
              </mc:Choice>
              <mc:Fallback>
                <p:oleObj name="Equation" r:id="rId8" imgW="4124167" imgH="904949" progId="Equation.3">
                  <p:embed/>
                  <p:pic>
                    <p:nvPicPr>
                      <p:cNvPr id="5944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810000"/>
                        <a:ext cx="4140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9" name="Object 57"/>
          <p:cNvGraphicFramePr>
            <a:graphicFrameLocks noChangeAspect="1"/>
          </p:cNvGraphicFramePr>
          <p:nvPr/>
        </p:nvGraphicFramePr>
        <p:xfrm>
          <a:off x="3054350" y="3606800"/>
          <a:ext cx="1384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62233" imgH="619088" progId="Equation.3">
                  <p:embed/>
                </p:oleObj>
              </mc:Choice>
              <mc:Fallback>
                <p:oleObj name="Equation" r:id="rId10" imgW="1362233" imgH="619088" progId="Equation.3">
                  <p:embed/>
                  <p:pic>
                    <p:nvPicPr>
                      <p:cNvPr id="5944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3606800"/>
                        <a:ext cx="13843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0" name="Object 58"/>
          <p:cNvGraphicFramePr>
            <a:graphicFrameLocks noChangeAspect="1"/>
          </p:cNvGraphicFramePr>
          <p:nvPr/>
        </p:nvGraphicFramePr>
        <p:xfrm>
          <a:off x="4521200" y="3608388"/>
          <a:ext cx="1422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0036" imgH="619088" progId="Equation.3">
                  <p:embed/>
                </p:oleObj>
              </mc:Choice>
              <mc:Fallback>
                <p:oleObj name="Equation" r:id="rId12" imgW="1400036" imgH="619088" progId="Equation.3">
                  <p:embed/>
                  <p:pic>
                    <p:nvPicPr>
                      <p:cNvPr id="5945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608388"/>
                        <a:ext cx="1422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2" name="Object 60"/>
          <p:cNvGraphicFramePr>
            <a:graphicFrameLocks noChangeAspect="1"/>
          </p:cNvGraphicFramePr>
          <p:nvPr/>
        </p:nvGraphicFramePr>
        <p:xfrm>
          <a:off x="2108200" y="4876800"/>
          <a:ext cx="4216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00441" imgH="1095412" progId="Equation.3">
                  <p:embed/>
                </p:oleObj>
              </mc:Choice>
              <mc:Fallback>
                <p:oleObj name="Equation" r:id="rId14" imgW="4200441" imgH="1095412" progId="Equation.3">
                  <p:embed/>
                  <p:pic>
                    <p:nvPicPr>
                      <p:cNvPr id="5945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876800"/>
                        <a:ext cx="42164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3" name="Object 61"/>
          <p:cNvGraphicFramePr>
            <a:graphicFrameLocks noChangeAspect="1"/>
          </p:cNvGraphicFramePr>
          <p:nvPr/>
        </p:nvGraphicFramePr>
        <p:xfrm>
          <a:off x="6438900" y="5168900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52373" imgH="828564" progId="Equation.3">
                  <p:embed/>
                </p:oleObj>
              </mc:Choice>
              <mc:Fallback>
                <p:oleObj name="Equation" r:id="rId16" imgW="752373" imgH="828564" progId="Equation.3">
                  <p:embed/>
                  <p:pic>
                    <p:nvPicPr>
                      <p:cNvPr id="5945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5168900"/>
                        <a:ext cx="774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7" grpId="0" autoUpdateAnimBg="0"/>
      <p:bldP spid="59416" grpId="0" autoUpdateAnimBg="0"/>
      <p:bldP spid="5944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397684"/>
            <a:ext cx="17526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150" name="Object 3"/>
          <p:cNvGraphicFramePr>
            <a:graphicFrameLocks noChangeAspect="1"/>
          </p:cNvGraphicFramePr>
          <p:nvPr/>
        </p:nvGraphicFramePr>
        <p:xfrm>
          <a:off x="1727200" y="381000"/>
          <a:ext cx="246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47804" imgH="676127" progId="Equation.3">
                  <p:embed/>
                </p:oleObj>
              </mc:Choice>
              <mc:Fallback>
                <p:oleObj name="Equation" r:id="rId3" imgW="2447804" imgH="676127" progId="Equation.3">
                  <p:embed/>
                  <p:pic>
                    <p:nvPicPr>
                      <p:cNvPr id="61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81000"/>
                        <a:ext cx="2463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57200" y="1728788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分析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为用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</a:rPr>
              <a:t>L’Hospital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法则 </a:t>
            </a: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必须改求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6088063" y="1564948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9369" imgH="828564" progId="Equation.3">
                  <p:embed/>
                </p:oleObj>
              </mc:Choice>
              <mc:Fallback>
                <p:oleObj name="Equation" r:id="rId5" imgW="2419369" imgH="828564" progId="Equation.3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1564948"/>
                        <a:ext cx="2438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457200" y="1157288"/>
            <a:ext cx="3898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法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1 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用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</a:rPr>
              <a:t>L’Hospital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法则</a:t>
            </a:r>
          </a:p>
        </p:txBody>
      </p:sp>
      <p:graphicFrame>
        <p:nvGraphicFramePr>
          <p:cNvPr id="38945" name="Object 33"/>
          <p:cNvGraphicFramePr>
            <a:graphicFrameLocks noChangeAspect="1"/>
          </p:cNvGraphicFramePr>
          <p:nvPr/>
        </p:nvGraphicFramePr>
        <p:xfrm>
          <a:off x="4865688" y="457200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4341" imgH="428625" progId="Equation.3">
                  <p:embed/>
                </p:oleObj>
              </mc:Choice>
              <mc:Fallback>
                <p:oleObj name="Equation" r:id="rId7" imgW="1114341" imgH="428625" progId="Equation.3">
                  <p:embed/>
                  <p:pic>
                    <p:nvPicPr>
                      <p:cNvPr id="389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57200"/>
                        <a:ext cx="11303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1436688" y="2392363"/>
            <a:ext cx="4440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楷体" pitchFamily="2" charset="-122"/>
                <a:ea typeface="华文楷体" pitchFamily="2" charset="-122"/>
              </a:rPr>
              <a:t>但对本题用此法计算很繁 </a:t>
            </a:r>
            <a:r>
              <a:rPr kumimoji="1" lang="en-US" altLang="zh-CN" sz="2800">
                <a:latin typeface="华文楷体" pitchFamily="2" charset="-122"/>
                <a:ea typeface="华文楷体" pitchFamily="2" charset="-122"/>
              </a:rPr>
              <a:t>!  </a:t>
            </a:r>
          </a:p>
        </p:txBody>
      </p:sp>
      <p:graphicFrame>
        <p:nvGraphicFramePr>
          <p:cNvPr id="38972" name="Object 60"/>
          <p:cNvGraphicFramePr>
            <a:graphicFrameLocks noChangeAspect="1"/>
          </p:cNvGraphicFramePr>
          <p:nvPr/>
        </p:nvGraphicFramePr>
        <p:xfrm>
          <a:off x="2133600" y="4025900"/>
          <a:ext cx="2692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76627" imgH="981001" progId="Equation.3">
                  <p:embed/>
                </p:oleObj>
              </mc:Choice>
              <mc:Fallback>
                <p:oleObj name="Equation" r:id="rId9" imgW="2676627" imgH="981001" progId="Equation.3">
                  <p:embed/>
                  <p:pic>
                    <p:nvPicPr>
                      <p:cNvPr id="3897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25900"/>
                        <a:ext cx="2692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73" name="Text Box 61"/>
          <p:cNvSpPr txBox="1">
            <a:spLocks noChangeArrowheads="1"/>
          </p:cNvSpPr>
          <p:nvPr/>
        </p:nvSpPr>
        <p:spPr bwMode="auto">
          <a:xfrm>
            <a:off x="480533" y="3212976"/>
            <a:ext cx="1949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法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2   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原式</a:t>
            </a:r>
          </a:p>
        </p:txBody>
      </p:sp>
      <p:graphicFrame>
        <p:nvGraphicFramePr>
          <p:cNvPr id="38974" name="Object 62"/>
          <p:cNvGraphicFramePr>
            <a:graphicFrameLocks noChangeAspect="1"/>
          </p:cNvGraphicFramePr>
          <p:nvPr/>
        </p:nvGraphicFramePr>
        <p:xfrm>
          <a:off x="2171700" y="3035300"/>
          <a:ext cx="247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57506" imgH="828564" progId="Equation.3">
                  <p:embed/>
                </p:oleObj>
              </mc:Choice>
              <mc:Fallback>
                <p:oleObj name="Equation" r:id="rId11" imgW="2457506" imgH="828564" progId="Equation.3">
                  <p:embed/>
                  <p:pic>
                    <p:nvPicPr>
                      <p:cNvPr id="3897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035300"/>
                        <a:ext cx="2476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5" name="Object 63"/>
          <p:cNvGraphicFramePr>
            <a:graphicFrameLocks noChangeAspect="1"/>
          </p:cNvGraphicFramePr>
          <p:nvPr/>
        </p:nvGraphicFramePr>
        <p:xfrm>
          <a:off x="3352800" y="3859213"/>
          <a:ext cx="124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28753" imgH="552376" progId="Equation.3">
                  <p:embed/>
                </p:oleObj>
              </mc:Choice>
              <mc:Fallback>
                <p:oleObj name="Equation" r:id="rId13" imgW="1228753" imgH="552376" progId="Equation.3">
                  <p:embed/>
                  <p:pic>
                    <p:nvPicPr>
                      <p:cNvPr id="3897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59213"/>
                        <a:ext cx="1244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6" name="Object 64"/>
          <p:cNvGraphicFramePr>
            <a:graphicFrameLocks noChangeAspect="1"/>
          </p:cNvGraphicFramePr>
          <p:nvPr/>
        </p:nvGraphicFramePr>
        <p:xfrm>
          <a:off x="2171700" y="5308600"/>
          <a:ext cx="1943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23920" imgH="1076399" progId="Equation.3">
                  <p:embed/>
                </p:oleObj>
              </mc:Choice>
              <mc:Fallback>
                <p:oleObj name="Equation" r:id="rId15" imgW="1923920" imgH="1076399" progId="Equation.3">
                  <p:embed/>
                  <p:pic>
                    <p:nvPicPr>
                      <p:cNvPr id="3897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308600"/>
                        <a:ext cx="19431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7" name="Object 65"/>
          <p:cNvGraphicFramePr>
            <a:graphicFrameLocks noChangeAspect="1"/>
          </p:cNvGraphicFramePr>
          <p:nvPr/>
        </p:nvGraphicFramePr>
        <p:xfrm>
          <a:off x="3276600" y="5167313"/>
          <a:ext cx="774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52373" imgH="543036" progId="Equation.3">
                  <p:embed/>
                </p:oleObj>
              </mc:Choice>
              <mc:Fallback>
                <p:oleObj name="Equation" r:id="rId17" imgW="752373" imgH="543036" progId="Equation.3">
                  <p:embed/>
                  <p:pic>
                    <p:nvPicPr>
                      <p:cNvPr id="38977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67313"/>
                        <a:ext cx="7747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8" name="Object 66"/>
          <p:cNvGraphicFramePr>
            <a:graphicFrameLocks noChangeAspect="1"/>
          </p:cNvGraphicFramePr>
          <p:nvPr/>
        </p:nvGraphicFramePr>
        <p:xfrm>
          <a:off x="4191000" y="5321300"/>
          <a:ext cx="1536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14447" imgH="981001" progId="Equation.3">
                  <p:embed/>
                </p:oleObj>
              </mc:Choice>
              <mc:Fallback>
                <p:oleObj name="Equation" r:id="rId19" imgW="1514447" imgH="981001" progId="Equation.3">
                  <p:embed/>
                  <p:pic>
                    <p:nvPicPr>
                      <p:cNvPr id="38978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21300"/>
                        <a:ext cx="15367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9" name="Object 67"/>
          <p:cNvGraphicFramePr>
            <a:graphicFrameLocks noChangeAspect="1"/>
          </p:cNvGraphicFramePr>
          <p:nvPr/>
        </p:nvGraphicFramePr>
        <p:xfrm>
          <a:off x="5753100" y="559911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76380" imgH="295201" progId="Equation.3">
                  <p:embed/>
                </p:oleObj>
              </mc:Choice>
              <mc:Fallback>
                <p:oleObj name="Equation" r:id="rId21" imgW="476380" imgH="295201" progId="Equation.3">
                  <p:embed/>
                  <p:pic>
                    <p:nvPicPr>
                      <p:cNvPr id="3897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599113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5867400" y="4114800"/>
            <a:ext cx="1611313" cy="685800"/>
            <a:chOff x="3696" y="2592"/>
            <a:chExt cx="1015" cy="432"/>
          </a:xfrm>
        </p:grpSpPr>
        <p:sp>
          <p:nvSpPr>
            <p:cNvPr id="6173" name="Rectangle 69"/>
            <p:cNvSpPr>
              <a:spLocks noChangeArrowheads="1"/>
            </p:cNvSpPr>
            <p:nvPr/>
          </p:nvSpPr>
          <p:spPr bwMode="auto">
            <a:xfrm>
              <a:off x="3696" y="2640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Text Box 70"/>
            <p:cNvSpPr txBox="1">
              <a:spLocks noChangeArrowheads="1"/>
            </p:cNvSpPr>
            <p:nvPr/>
          </p:nvSpPr>
          <p:spPr bwMode="auto">
            <a:xfrm>
              <a:off x="4224" y="2647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华文楷体" pitchFamily="2" charset="-122"/>
                  <a:ea typeface="华文楷体" pitchFamily="2" charset="-122"/>
                  <a:sym typeface="Symbol" pitchFamily="18" charset="2"/>
                </a:rPr>
                <a:t>～</a:t>
              </a:r>
            </a:p>
          </p:txBody>
        </p:sp>
        <p:graphicFrame>
          <p:nvGraphicFramePr>
            <p:cNvPr id="6175" name="Object 71"/>
            <p:cNvGraphicFramePr>
              <a:graphicFrameLocks noChangeAspect="1"/>
            </p:cNvGraphicFramePr>
            <p:nvPr/>
          </p:nvGraphicFramePr>
          <p:xfrm>
            <a:off x="4512" y="270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04710" imgH="123751" progId="Equation.3">
                    <p:embed/>
                  </p:oleObj>
                </mc:Choice>
                <mc:Fallback>
                  <p:oleObj name="公式" r:id="rId23" imgW="104710" imgH="123751" progId="Equation.3">
                    <p:embed/>
                    <p:pic>
                      <p:nvPicPr>
                        <p:cNvPr id="617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06"/>
                          <a:ext cx="199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6" name="Object 72"/>
            <p:cNvGraphicFramePr>
              <a:graphicFrameLocks noChangeAspect="1"/>
            </p:cNvGraphicFramePr>
            <p:nvPr/>
          </p:nvGraphicFramePr>
          <p:xfrm>
            <a:off x="3744" y="2592"/>
            <a:ext cx="6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361969" imgH="209476" progId="Equation.3">
                    <p:embed/>
                  </p:oleObj>
                </mc:Choice>
                <mc:Fallback>
                  <p:oleObj name="公式" r:id="rId25" imgW="361969" imgH="209476" progId="Equation.3">
                    <p:embed/>
                    <p:pic>
                      <p:nvPicPr>
                        <p:cNvPr id="617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92"/>
                          <a:ext cx="60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utoUpdateAnimBg="0"/>
      <p:bldP spid="38942" grpId="0" autoUpdateAnimBg="0"/>
      <p:bldP spid="38971" grpId="0" build="p" autoUpdateAnimBg="0"/>
      <p:bldP spid="389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373063"/>
            <a:ext cx="4254500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定理的几何意义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8435" name="Object 12"/>
          <p:cNvGraphicFramePr>
            <a:graphicFrameLocks noChangeAspect="1"/>
          </p:cNvGraphicFramePr>
          <p:nvPr/>
        </p:nvGraphicFramePr>
        <p:xfrm>
          <a:off x="1835150" y="1125538"/>
          <a:ext cx="32416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7821" imgH="371586" progId="Equation.DSMT4">
                  <p:embed/>
                </p:oleObj>
              </mc:Choice>
              <mc:Fallback>
                <p:oleObj name="Equation" r:id="rId2" imgW="1247821" imgH="371586" progId="Equation.DSMT4">
                  <p:embed/>
                  <p:pic>
                    <p:nvPicPr>
                      <p:cNvPr id="184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25538"/>
                        <a:ext cx="324167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30"/>
          <p:cNvGraphicFramePr>
            <a:graphicFrameLocks noChangeAspect="1"/>
          </p:cNvGraphicFramePr>
          <p:nvPr/>
        </p:nvGraphicFramePr>
        <p:xfrm>
          <a:off x="5537200" y="5373688"/>
          <a:ext cx="758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694" imgH="152437" progId="Equation.DSMT4">
                  <p:embed/>
                </p:oleObj>
              </mc:Choice>
              <mc:Fallback>
                <p:oleObj name="Equation" r:id="rId4" imgW="285694" imgH="152437" progId="Equation.DSMT4">
                  <p:embed/>
                  <p:pic>
                    <p:nvPicPr>
                      <p:cNvPr id="2767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373688"/>
                        <a:ext cx="758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31"/>
          <p:cNvGraphicFramePr>
            <a:graphicFrameLocks noChangeAspect="1"/>
          </p:cNvGraphicFramePr>
          <p:nvPr/>
        </p:nvGraphicFramePr>
        <p:xfrm>
          <a:off x="4816475" y="5373688"/>
          <a:ext cx="758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694" imgH="152437" progId="Equation.DSMT4">
                  <p:embed/>
                </p:oleObj>
              </mc:Choice>
              <mc:Fallback>
                <p:oleObj name="Equation" r:id="rId6" imgW="285694" imgH="152437" progId="Equation.DSMT4">
                  <p:embed/>
                  <p:pic>
                    <p:nvPicPr>
                      <p:cNvPr id="276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5373688"/>
                        <a:ext cx="758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32"/>
          <p:cNvGraphicFramePr>
            <a:graphicFrameLocks noChangeAspect="1"/>
          </p:cNvGraphicFramePr>
          <p:nvPr/>
        </p:nvGraphicFramePr>
        <p:xfrm>
          <a:off x="1979613" y="3284538"/>
          <a:ext cx="15128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0457" imgH="409612" progId="Equation.DSMT4">
                  <p:embed/>
                </p:oleObj>
              </mc:Choice>
              <mc:Fallback>
                <p:oleObj name="Equation" r:id="rId8" imgW="590457" imgH="409612" progId="Equation.DSMT4">
                  <p:embed/>
                  <p:pic>
                    <p:nvPicPr>
                      <p:cNvPr id="2768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84538"/>
                        <a:ext cx="1512887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3900488" y="4759325"/>
          <a:ext cx="787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95396" imgH="152437" progId="Equation.3">
                  <p:embed/>
                </p:oleObj>
              </mc:Choice>
              <mc:Fallback>
                <p:oleObj name="公式" r:id="rId10" imgW="295396" imgH="152437" progId="Equation.3">
                  <p:embed/>
                  <p:pic>
                    <p:nvPicPr>
                      <p:cNvPr id="276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759325"/>
                        <a:ext cx="7874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2" name="Object 44"/>
          <p:cNvGraphicFramePr>
            <a:graphicFrameLocks noChangeAspect="1"/>
          </p:cNvGraphicFramePr>
          <p:nvPr/>
        </p:nvGraphicFramePr>
        <p:xfrm>
          <a:off x="7337425" y="5373688"/>
          <a:ext cx="728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626" imgH="152437" progId="Equation.DSMT4">
                  <p:embed/>
                </p:oleObj>
              </mc:Choice>
              <mc:Fallback>
                <p:oleObj name="Equation" r:id="rId12" imgW="266626" imgH="152437" progId="Equation.DSMT4">
                  <p:embed/>
                  <p:pic>
                    <p:nvPicPr>
                      <p:cNvPr id="276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5373688"/>
                        <a:ext cx="7286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45"/>
          <p:cNvGraphicFramePr>
            <a:graphicFrameLocks noChangeAspect="1"/>
          </p:cNvGraphicFramePr>
          <p:nvPr/>
        </p:nvGraphicFramePr>
        <p:xfrm>
          <a:off x="3932238" y="3648075"/>
          <a:ext cx="758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85694" imgH="152437" progId="Equation.3">
                  <p:embed/>
                </p:oleObj>
              </mc:Choice>
              <mc:Fallback>
                <p:oleObj name="公式" r:id="rId14" imgW="285694" imgH="152437" progId="Equation.3">
                  <p:embed/>
                  <p:pic>
                    <p:nvPicPr>
                      <p:cNvPr id="276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3648075"/>
                        <a:ext cx="758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5" name="Object 47"/>
          <p:cNvGraphicFramePr>
            <a:graphicFrameLocks noChangeAspect="1"/>
          </p:cNvGraphicFramePr>
          <p:nvPr/>
        </p:nvGraphicFramePr>
        <p:xfrm>
          <a:off x="1763713" y="4724400"/>
          <a:ext cx="17287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76433" imgH="371586" progId="Equation.DSMT4">
                  <p:embed/>
                </p:oleObj>
              </mc:Choice>
              <mc:Fallback>
                <p:oleObj name="Equation" r:id="rId16" imgW="676433" imgH="371586" progId="Equation.DSMT4">
                  <p:embed/>
                  <p:pic>
                    <p:nvPicPr>
                      <p:cNvPr id="2769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24400"/>
                        <a:ext cx="17287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457200" y="491013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注意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5330825" y="4979988"/>
            <a:ext cx="1588" cy="349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7648575" y="3881438"/>
            <a:ext cx="1588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332287" y="3175793"/>
            <a:ext cx="4041775" cy="2544763"/>
            <a:chOff x="2254" y="2304"/>
            <a:chExt cx="2546" cy="1603"/>
          </a:xfrm>
        </p:grpSpPr>
        <p:grpSp>
          <p:nvGrpSpPr>
            <p:cNvPr id="3" name="Group 76"/>
            <p:cNvGrpSpPr>
              <a:grpSpLocks/>
            </p:cNvGrpSpPr>
            <p:nvPr/>
          </p:nvGrpSpPr>
          <p:grpSpPr bwMode="auto">
            <a:xfrm>
              <a:off x="2254" y="2304"/>
              <a:ext cx="2546" cy="1603"/>
              <a:chOff x="2254" y="2304"/>
              <a:chExt cx="2546" cy="1603"/>
            </a:xfrm>
          </p:grpSpPr>
          <p:graphicFrame>
            <p:nvGraphicFramePr>
              <p:cNvPr id="18467" name="Object 37"/>
              <p:cNvGraphicFramePr>
                <a:graphicFrameLocks noChangeAspect="1"/>
              </p:cNvGraphicFramePr>
              <p:nvPr/>
            </p:nvGraphicFramePr>
            <p:xfrm>
              <a:off x="4608" y="3696"/>
              <a:ext cx="192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76274" imgH="95398" progId="Equation.3">
                      <p:embed/>
                    </p:oleObj>
                  </mc:Choice>
                  <mc:Fallback>
                    <p:oleObj name="公式" r:id="rId18" imgW="76274" imgH="95398" progId="Equation.3">
                      <p:embed/>
                      <p:pic>
                        <p:nvPicPr>
                          <p:cNvPr id="18467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696"/>
                            <a:ext cx="192" cy="2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8" name="Object 38"/>
              <p:cNvGraphicFramePr>
                <a:graphicFrameLocks noChangeAspect="1"/>
              </p:cNvGraphicFramePr>
              <p:nvPr/>
            </p:nvGraphicFramePr>
            <p:xfrm>
              <a:off x="2254" y="2304"/>
              <a:ext cx="211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95343" imgH="114411" progId="Equation.3">
                      <p:embed/>
                    </p:oleObj>
                  </mc:Choice>
                  <mc:Fallback>
                    <p:oleObj name="公式" r:id="rId20" imgW="95343" imgH="114411" progId="Equation.3">
                      <p:embed/>
                      <p:pic>
                        <p:nvPicPr>
                          <p:cNvPr id="18468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4" y="2304"/>
                            <a:ext cx="211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9" name="Object 39"/>
              <p:cNvGraphicFramePr>
                <a:graphicFrameLocks noChangeAspect="1"/>
              </p:cNvGraphicFramePr>
              <p:nvPr/>
            </p:nvGraphicFramePr>
            <p:xfrm>
              <a:off x="2300" y="3677"/>
              <a:ext cx="192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76274" imgH="95398" progId="Equation.3">
                      <p:embed/>
                    </p:oleObj>
                  </mc:Choice>
                  <mc:Fallback>
                    <p:oleObj name="公式" r:id="rId22" imgW="76274" imgH="95398" progId="Equation.3">
                      <p:embed/>
                      <p:pic>
                        <p:nvPicPr>
                          <p:cNvPr id="18469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0" y="3677"/>
                            <a:ext cx="192" cy="2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0" name="Line 35"/>
              <p:cNvSpPr>
                <a:spLocks noChangeShapeType="1"/>
              </p:cNvSpPr>
              <p:nvPr/>
            </p:nvSpPr>
            <p:spPr bwMode="auto">
              <a:xfrm>
                <a:off x="2494" y="3651"/>
                <a:ext cx="2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1" name="Line 36"/>
              <p:cNvSpPr>
                <a:spLocks noChangeShapeType="1"/>
              </p:cNvSpPr>
              <p:nvPr/>
            </p:nvSpPr>
            <p:spPr bwMode="auto">
              <a:xfrm flipV="1">
                <a:off x="2494" y="2366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66" name="Freeform 40"/>
            <p:cNvSpPr>
              <a:spLocks/>
            </p:cNvSpPr>
            <p:nvPr/>
          </p:nvSpPr>
          <p:spPr bwMode="auto">
            <a:xfrm>
              <a:off x="2878" y="2733"/>
              <a:ext cx="1460" cy="698"/>
            </a:xfrm>
            <a:custGeom>
              <a:avLst/>
              <a:gdLst>
                <a:gd name="T0" fmla="*/ 0 w 1824"/>
                <a:gd name="T1" fmla="*/ 284 h 872"/>
                <a:gd name="T2" fmla="*/ 78 w 1824"/>
                <a:gd name="T3" fmla="*/ 142 h 872"/>
                <a:gd name="T4" fmla="*/ 158 w 1824"/>
                <a:gd name="T5" fmla="*/ 110 h 872"/>
                <a:gd name="T6" fmla="*/ 284 w 1824"/>
                <a:gd name="T7" fmla="*/ 221 h 872"/>
                <a:gd name="T8" fmla="*/ 379 w 1824"/>
                <a:gd name="T9" fmla="*/ 284 h 872"/>
                <a:gd name="T10" fmla="*/ 474 w 1824"/>
                <a:gd name="T11" fmla="*/ 236 h 872"/>
                <a:gd name="T12" fmla="*/ 520 w 1824"/>
                <a:gd name="T13" fmla="*/ 174 h 872"/>
                <a:gd name="T14" fmla="*/ 600 w 1824"/>
                <a:gd name="T15" fmla="*/ 0 h 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4"/>
                <a:gd name="T25" fmla="*/ 0 h 872"/>
                <a:gd name="T26" fmla="*/ 1824 w 1824"/>
                <a:gd name="T27" fmla="*/ 872 h 8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4" h="872">
                  <a:moveTo>
                    <a:pt x="0" y="864"/>
                  </a:moveTo>
                  <a:cubicBezTo>
                    <a:pt x="80" y="692"/>
                    <a:pt x="160" y="520"/>
                    <a:pt x="240" y="432"/>
                  </a:cubicBezTo>
                  <a:cubicBezTo>
                    <a:pt x="320" y="344"/>
                    <a:pt x="376" y="296"/>
                    <a:pt x="480" y="336"/>
                  </a:cubicBezTo>
                  <a:cubicBezTo>
                    <a:pt x="584" y="376"/>
                    <a:pt x="752" y="584"/>
                    <a:pt x="864" y="672"/>
                  </a:cubicBezTo>
                  <a:cubicBezTo>
                    <a:pt x="976" y="760"/>
                    <a:pt x="1056" y="856"/>
                    <a:pt x="1152" y="864"/>
                  </a:cubicBezTo>
                  <a:cubicBezTo>
                    <a:pt x="1248" y="872"/>
                    <a:pt x="1368" y="776"/>
                    <a:pt x="1440" y="720"/>
                  </a:cubicBezTo>
                  <a:cubicBezTo>
                    <a:pt x="1512" y="664"/>
                    <a:pt x="1520" y="648"/>
                    <a:pt x="1584" y="528"/>
                  </a:cubicBezTo>
                  <a:cubicBezTo>
                    <a:pt x="1648" y="408"/>
                    <a:pt x="1784" y="88"/>
                    <a:pt x="1824" y="0"/>
                  </a:cubicBezTo>
                </a:path>
              </a:pathLst>
            </a:custGeom>
            <a:noFill/>
            <a:ln w="19050" cmpd="sng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89" name="Line 41"/>
          <p:cNvSpPr>
            <a:spLocks noChangeShapeType="1"/>
          </p:cNvSpPr>
          <p:nvPr/>
        </p:nvSpPr>
        <p:spPr bwMode="auto">
          <a:xfrm flipV="1">
            <a:off x="5330825" y="3881438"/>
            <a:ext cx="2317750" cy="1098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4721225" y="3871913"/>
            <a:ext cx="2927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4721225" y="4979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 flipV="1">
            <a:off x="5453063" y="4111625"/>
            <a:ext cx="69691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 flipV="1">
            <a:off x="6586538" y="4746625"/>
            <a:ext cx="69850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>
            <a:off x="5761038" y="4295775"/>
            <a:ext cx="0" cy="1031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1828800" y="1066800"/>
            <a:ext cx="1981200" cy="11445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2057400" y="225901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弦的斜率</a:t>
            </a:r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>
            <a:off x="4067175" y="1052513"/>
            <a:ext cx="1066800" cy="11430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7736" name="Text Box 88"/>
          <p:cNvSpPr txBox="1">
            <a:spLocks noChangeArrowheads="1"/>
          </p:cNvSpPr>
          <p:nvPr/>
        </p:nvSpPr>
        <p:spPr bwMode="auto">
          <a:xfrm>
            <a:off x="3886200" y="225425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切线斜率</a:t>
            </a:r>
          </a:p>
        </p:txBody>
      </p:sp>
      <p:sp>
        <p:nvSpPr>
          <p:cNvPr id="27737" name="Freeform 89"/>
          <p:cNvSpPr>
            <a:spLocks/>
          </p:cNvSpPr>
          <p:nvPr/>
        </p:nvSpPr>
        <p:spPr bwMode="auto">
          <a:xfrm>
            <a:off x="3505200" y="2743200"/>
            <a:ext cx="3276600" cy="1447800"/>
          </a:xfrm>
          <a:custGeom>
            <a:avLst/>
            <a:gdLst>
              <a:gd name="T0" fmla="*/ 0 w 2304"/>
              <a:gd name="T1" fmla="*/ 0 h 816"/>
              <a:gd name="T2" fmla="*/ 2147483647 w 2304"/>
              <a:gd name="T3" fmla="*/ 2147483647 h 816"/>
              <a:gd name="T4" fmla="*/ 2147483647 w 2304"/>
              <a:gd name="T5" fmla="*/ 2147483647 h 816"/>
              <a:gd name="T6" fmla="*/ 0 60000 65536"/>
              <a:gd name="T7" fmla="*/ 0 60000 65536"/>
              <a:gd name="T8" fmla="*/ 0 60000 65536"/>
              <a:gd name="T9" fmla="*/ 0 w 2304"/>
              <a:gd name="T10" fmla="*/ 0 h 816"/>
              <a:gd name="T11" fmla="*/ 2304 w 230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816">
                <a:moveTo>
                  <a:pt x="0" y="0"/>
                </a:moveTo>
                <a:cubicBezTo>
                  <a:pt x="624" y="76"/>
                  <a:pt x="1248" y="152"/>
                  <a:pt x="1632" y="288"/>
                </a:cubicBezTo>
                <a:cubicBezTo>
                  <a:pt x="2016" y="424"/>
                  <a:pt x="2160" y="620"/>
                  <a:pt x="2304" y="816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55">
            <a:extLst>
              <a:ext uri="{FF2B5EF4-FFF2-40B4-BE49-F238E27FC236}">
                <a16:creationId xmlns:a16="http://schemas.microsoft.com/office/drawing/2014/main" id="{4EF9800B-C425-4371-B0AC-6B03E9BBC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" y="3569494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曲线方程</a:t>
            </a:r>
          </a:p>
        </p:txBody>
      </p:sp>
    </p:spTree>
    <p:extLst>
      <p:ext uri="{BB962C8B-B14F-4D97-AF65-F5344CB8AC3E}">
        <p14:creationId xmlns:p14="http://schemas.microsoft.com/office/powerpoint/2010/main" val="3204176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6" grpId="0" autoUpdateAnimBg="0"/>
      <p:bldP spid="27676" grpId="0" animBg="1"/>
      <p:bldP spid="27677" grpId="0" animBg="1"/>
      <p:bldP spid="27689" grpId="0" animBg="1"/>
      <p:bldP spid="27690" grpId="0" animBg="1"/>
      <p:bldP spid="27694" grpId="0" animBg="1"/>
      <p:bldP spid="27697" grpId="0" animBg="1"/>
      <p:bldP spid="27698" grpId="0" animBg="1"/>
      <p:bldP spid="27699" grpId="0" animBg="1"/>
      <p:bldP spid="27700" grpId="0" animBg="1"/>
      <p:bldP spid="27703" grpId="0" build="p" autoUpdateAnimBg="0" advAuto="0"/>
      <p:bldP spid="27710" grpId="0" animBg="1"/>
      <p:bldP spid="27736" grpId="0" build="p" autoUpdateAnimBg="0" advAuto="0"/>
      <p:bldP spid="27737" grpId="0" animBg="1"/>
      <p:bldP spid="3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185151" y="4821017"/>
          <a:ext cx="1726912" cy="101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19040" progId="Equation.DSMT4">
                  <p:embed/>
                </p:oleObj>
              </mc:Choice>
              <mc:Fallback>
                <p:oleObj name="Equation" r:id="rId2" imgW="850680" imgH="419040" progId="Equation.DSMT4">
                  <p:embed/>
                  <p:pic>
                    <p:nvPicPr>
                      <p:cNvPr id="3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151" y="4821017"/>
                        <a:ext cx="1726912" cy="1016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789" y="354012"/>
            <a:ext cx="810895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(0&lt;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a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624104" y="1358873"/>
          <a:ext cx="39243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38000" imgH="393480" progId="Equation.3">
                  <p:embed/>
                </p:oleObj>
              </mc:Choice>
              <mc:Fallback>
                <p:oleObj name="公式" r:id="rId4" imgW="1638000" imgH="39348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04" y="1358873"/>
                        <a:ext cx="3924300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033848" y="2490988"/>
          <a:ext cx="4682308" cy="128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70000" imgH="545760" progId="Equation.3">
                  <p:embed/>
                </p:oleObj>
              </mc:Choice>
              <mc:Fallback>
                <p:oleObj name="公式" r:id="rId6" imgW="2070000" imgH="54576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848" y="2490988"/>
                        <a:ext cx="4682308" cy="1285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843436" y="3700764"/>
          <a:ext cx="1567745" cy="48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6" y="3700764"/>
                        <a:ext cx="1567745" cy="482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1800" y="939800"/>
            <a:ext cx="3204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证明至少存在一点</a:t>
            </a:r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3441594" y="950446"/>
          <a:ext cx="1498812" cy="501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60240" imgH="203040" progId="Equation.3">
                  <p:embed/>
                </p:oleObj>
              </mc:Choice>
              <mc:Fallback>
                <p:oleObj name="公式" r:id="rId10" imgW="660240" imgH="203040" progId="Equation.3">
                  <p:embed/>
                  <p:pic>
                    <p:nvPicPr>
                      <p:cNvPr id="31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594" y="950446"/>
                        <a:ext cx="1498812" cy="501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860032" y="922616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59263" y="203773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结论可变形为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31800" y="366412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418644" y="3655661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2847126" y="3697465"/>
          <a:ext cx="15843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6731" imgH="152437" progId="Equation.DSMT4">
                  <p:embed/>
                </p:oleObj>
              </mc:Choice>
              <mc:Fallback>
                <p:oleObj name="Equation" r:id="rId12" imgW="666731" imgH="152437" progId="Equation.DSMT4">
                  <p:embed/>
                  <p:pic>
                    <p:nvPicPr>
                      <p:cNvPr id="3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126" y="3697465"/>
                        <a:ext cx="15843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291210" y="3655661"/>
            <a:ext cx="44795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31799" y="4216577"/>
            <a:ext cx="7935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内至少存在一点 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使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3962400" y="4875389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95273" imgH="876263" progId="Equation.3">
                  <p:embed/>
                </p:oleObj>
              </mc:Choice>
              <mc:Fallback>
                <p:oleObj name="Equation" r:id="rId14" imgW="1095273" imgH="876263" progId="Equation.3">
                  <p:embed/>
                  <p:pic>
                    <p:nvPicPr>
                      <p:cNvPr id="317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75389"/>
                        <a:ext cx="1143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4291210" y="5382912"/>
          <a:ext cx="803969" cy="47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68280" imgH="203040" progId="Equation.3">
                  <p:embed/>
                </p:oleObj>
              </mc:Choice>
              <mc:Fallback>
                <p:oleObj name="公式" r:id="rId16" imgW="368280" imgH="203040" progId="Equation.3">
                  <p:embed/>
                  <p:pic>
                    <p:nvPicPr>
                      <p:cNvPr id="317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210" y="5382912"/>
                        <a:ext cx="803969" cy="471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1800" y="5901137"/>
            <a:ext cx="290124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即结论成立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86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utoUpdateAnimBg="0"/>
      <p:bldP spid="31763" grpId="0" autoUpdateAnimBg="0"/>
      <p:bldP spid="31764" grpId="0" autoUpdateAnimBg="0"/>
      <p:bldP spid="31766" grpId="0" autoUpdateAnimBg="0"/>
      <p:bldP spid="31767" grpId="0" autoUpdateAnimBg="0"/>
      <p:bldP spid="317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2268538" y="5084763"/>
          <a:ext cx="15827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6731" imgH="152437" progId="Equation.DSMT4">
                  <p:embed/>
                </p:oleObj>
              </mc:Choice>
              <mc:Fallback>
                <p:oleObj name="Equation" r:id="rId2" imgW="666731" imgH="152437" progId="Equation.DSMT4">
                  <p:embed/>
                  <p:pic>
                    <p:nvPicPr>
                      <p:cNvPr id="317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84763"/>
                        <a:ext cx="15827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051050" y="4652963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74" imgH="876263" progId="Equation.DSMT4">
                  <p:embed/>
                </p:oleObj>
              </mc:Choice>
              <mc:Fallback>
                <p:oleObj name="Equation" r:id="rId4" imgW="1790774" imgH="876263" progId="Equation.DSMT4">
                  <p:embed/>
                  <p:pic>
                    <p:nvPicPr>
                      <p:cNvPr id="3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52963"/>
                        <a:ext cx="1841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409311"/>
            <a:ext cx="8042275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[0, 1]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(0, 1)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610100" y="1028700"/>
          <a:ext cx="356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24343" imgH="371586" progId="Equation.3">
                  <p:embed/>
                </p:oleObj>
              </mc:Choice>
              <mc:Fallback>
                <p:oleObj name="Equation" r:id="rId6" imgW="3524343" imgH="371586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028700"/>
                        <a:ext cx="3568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057400" y="2133600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47910" imgH="876263" progId="Equation.3">
                  <p:embed/>
                </p:oleObj>
              </mc:Choice>
              <mc:Fallback>
                <p:oleObj name="Equation" r:id="rId8" imgW="2847910" imgH="876263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2895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029200" y="2093913"/>
          <a:ext cx="195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851" imgH="933302" progId="Equation.3">
                  <p:embed/>
                </p:oleObj>
              </mc:Choice>
              <mc:Fallback>
                <p:oleObj name="Equation" r:id="rId10" imgW="1904851" imgH="933302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93913"/>
                        <a:ext cx="1955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785813" y="3228976"/>
          <a:ext cx="17287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63" imgH="181123" progId="Equation.DSMT4">
                  <p:embed/>
                </p:oleObj>
              </mc:Choice>
              <mc:Fallback>
                <p:oleObj name="Equation" r:id="rId12" imgW="647663" imgH="181123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28976"/>
                        <a:ext cx="1728787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1800" y="939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2781300" y="10414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62233" imgH="361913" progId="Equation.3">
                  <p:embed/>
                </p:oleObj>
              </mc:Choice>
              <mc:Fallback>
                <p:oleObj name="Equation" r:id="rId14" imgW="1362233" imgH="361913" progId="Equation.3">
                  <p:embed/>
                  <p:pic>
                    <p:nvPicPr>
                      <p:cNvPr id="31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041400"/>
                        <a:ext cx="1409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114800" y="9286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61988" y="153828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结论可变形为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31800" y="32940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418644" y="3285596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2847126" y="3327400"/>
          <a:ext cx="15843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6731" imgH="152437" progId="Equation.DSMT4">
                  <p:embed/>
                </p:oleObj>
              </mc:Choice>
              <mc:Fallback>
                <p:oleObj name="Equation" r:id="rId16" imgW="666731" imgH="152437" progId="Equation.DSMT4">
                  <p:embed/>
                  <p:pic>
                    <p:nvPicPr>
                      <p:cNvPr id="3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126" y="3327400"/>
                        <a:ext cx="15843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291210" y="3285596"/>
            <a:ext cx="44795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[0, 1]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31799" y="3976688"/>
            <a:ext cx="7935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( 0 , 1 )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内至少存在一点 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使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3962400" y="4635500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95273" imgH="876263" progId="Equation.3">
                  <p:embed/>
                </p:oleObj>
              </mc:Choice>
              <mc:Fallback>
                <p:oleObj name="Equation" r:id="rId18" imgW="1095273" imgH="876263" progId="Equation.3">
                  <p:embed/>
                  <p:pic>
                    <p:nvPicPr>
                      <p:cNvPr id="317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35500"/>
                        <a:ext cx="1143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4208463" y="5181600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00212" imgH="371586" progId="Equation.3">
                  <p:embed/>
                </p:oleObj>
              </mc:Choice>
              <mc:Fallback>
                <p:oleObj name="Equation" r:id="rId20" imgW="800212" imgH="371586" progId="Equation.3">
                  <p:embed/>
                  <p:pic>
                    <p:nvPicPr>
                      <p:cNvPr id="317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5181600"/>
                        <a:ext cx="850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051050" y="5157788"/>
            <a:ext cx="1828800" cy="457200"/>
            <a:chOff x="1296" y="3264"/>
            <a:chExt cx="1152" cy="288"/>
          </a:xfrm>
        </p:grpSpPr>
        <p:sp>
          <p:nvSpPr>
            <p:cNvPr id="19493" name="Rectangle 33"/>
            <p:cNvSpPr>
              <a:spLocks noChangeArrowheads="1"/>
            </p:cNvSpPr>
            <p:nvPr/>
          </p:nvSpPr>
          <p:spPr bwMode="auto">
            <a:xfrm>
              <a:off x="1296" y="3264"/>
              <a:ext cx="115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9494" name="Object 32"/>
            <p:cNvGraphicFramePr>
              <a:graphicFrameLocks noChangeAspect="1"/>
            </p:cNvGraphicFramePr>
            <p:nvPr/>
          </p:nvGraphicFramePr>
          <p:xfrm>
            <a:off x="1677" y="326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00159" imgH="266848" progId="Equation.3">
                    <p:embed/>
                  </p:oleObj>
                </mc:Choice>
                <mc:Fallback>
                  <p:oleObj name="Equation" r:id="rId22" imgW="600159" imgH="266848" progId="Equation.3">
                    <p:embed/>
                    <p:pic>
                      <p:nvPicPr>
                        <p:cNvPr id="1949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326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4191000" y="5181600"/>
            <a:ext cx="838200" cy="457200"/>
            <a:chOff x="2640" y="3264"/>
            <a:chExt cx="528" cy="288"/>
          </a:xfrm>
        </p:grpSpPr>
        <p:sp>
          <p:nvSpPr>
            <p:cNvPr id="19491" name="Rectangle 36"/>
            <p:cNvSpPr>
              <a:spLocks noChangeArrowheads="1"/>
            </p:cNvSpPr>
            <p:nvPr/>
          </p:nvSpPr>
          <p:spPr bwMode="auto">
            <a:xfrm>
              <a:off x="2640" y="3264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9492" name="Object 35"/>
            <p:cNvGraphicFramePr>
              <a:graphicFrameLocks noChangeAspect="1"/>
            </p:cNvGraphicFramePr>
            <p:nvPr/>
          </p:nvGraphicFramePr>
          <p:xfrm>
            <a:off x="2784" y="3264"/>
            <a:ext cx="2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09473" imgH="342900" progId="Equation.3">
                    <p:embed/>
                  </p:oleObj>
                </mc:Choice>
                <mc:Fallback>
                  <p:oleObj name="Equation" r:id="rId24" imgW="409473" imgH="342900" progId="Equation.3">
                    <p:embed/>
                    <p:pic>
                      <p:nvPicPr>
                        <p:cNvPr id="19492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264"/>
                          <a:ext cx="2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1800" y="57292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31783" name="Object 39"/>
          <p:cNvGraphicFramePr>
            <a:graphicFrameLocks noChangeAspect="1"/>
          </p:cNvGraphicFramePr>
          <p:nvPr/>
        </p:nvGraphicFramePr>
        <p:xfrm>
          <a:off x="1981200" y="578485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05274" imgH="371586" progId="Equation.3">
                  <p:embed/>
                </p:oleObj>
              </mc:Choice>
              <mc:Fallback>
                <p:oleObj name="Equation" r:id="rId26" imgW="3505274" imgH="371586" progId="Equation.3">
                  <p:embed/>
                  <p:pic>
                    <p:nvPicPr>
                      <p:cNvPr id="3178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84850"/>
                        <a:ext cx="3556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652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utoUpdateAnimBg="0"/>
      <p:bldP spid="31763" grpId="0" autoUpdateAnimBg="0"/>
      <p:bldP spid="31764" grpId="0" autoUpdateAnimBg="0"/>
      <p:bldP spid="31766" grpId="0" autoUpdateAnimBg="0"/>
      <p:bldP spid="31767" grpId="0" autoUpdateAnimBg="0"/>
      <p:bldP spid="317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58795"/>
            <a:ext cx="2209800" cy="609600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内容小结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微分中值定理的条件、结论及关系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21653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545138" y="1617663"/>
            <a:ext cx="3217862" cy="5286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76900" y="3124200"/>
            <a:ext cx="2857500" cy="5286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2971800" y="2133600"/>
            <a:ext cx="251460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921000" y="1981200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37" imgH="361913" progId="Equation.3">
                  <p:embed/>
                </p:oleObj>
              </mc:Choice>
              <mc:Fallback>
                <p:oleObj name="Equation" r:id="rId2" imgW="1752637" imgH="361913" progId="Equation.3">
                  <p:embed/>
                  <p:pic>
                    <p:nvPicPr>
                      <p:cNvPr id="471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981200"/>
                        <a:ext cx="1803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752600" y="2286000"/>
            <a:ext cx="0" cy="774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348038" y="3789363"/>
          <a:ext cx="14398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4517" imgH="152437" progId="Equation.DSMT4">
                  <p:embed/>
                </p:oleObj>
              </mc:Choice>
              <mc:Fallback>
                <p:oleObj name="Equation" r:id="rId4" imgW="514517" imgH="152437" progId="Equation.DSMT4">
                  <p:embed/>
                  <p:pic>
                    <p:nvPicPr>
                      <p:cNvPr id="471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89363"/>
                        <a:ext cx="1439862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403600" y="3482975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37" imgH="361913" progId="Equation.3">
                  <p:embed/>
                </p:oleObj>
              </mc:Choice>
              <mc:Fallback>
                <p:oleObj name="Equation" r:id="rId6" imgW="1752637" imgH="361913" progId="Equation.3">
                  <p:embed/>
                  <p:pic>
                    <p:nvPicPr>
                      <p:cNvPr id="47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482975"/>
                        <a:ext cx="1803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Line 15"/>
          <p:cNvSpPr>
            <a:spLocks noChangeShapeType="1"/>
          </p:cNvSpPr>
          <p:nvPr/>
        </p:nvSpPr>
        <p:spPr bwMode="auto">
          <a:xfrm flipV="1">
            <a:off x="2971800" y="1981200"/>
            <a:ext cx="2514600" cy="11430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6877050" y="2420938"/>
          <a:ext cx="1295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14517" imgH="152437" progId="Equation.DSMT4">
                  <p:embed/>
                </p:oleObj>
              </mc:Choice>
              <mc:Fallback>
                <p:oleObj name="Equation" r:id="rId8" imgW="514517" imgH="152437" progId="Equation.DSMT4">
                  <p:embed/>
                  <p:pic>
                    <p:nvPicPr>
                      <p:cNvPr id="471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420938"/>
                        <a:ext cx="12954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609600" y="4205288"/>
            <a:ext cx="4589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微分中值定理的应用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990600" y="4738688"/>
            <a:ext cx="4949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证明根的存在性与唯一性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990600" y="5272088"/>
            <a:ext cx="4949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证明恒等式与不等式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990600" y="5821363"/>
            <a:ext cx="5627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证明有关中值的等式和不等式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6300192" y="4495800"/>
            <a:ext cx="2462808" cy="1549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关键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  <a:p>
            <a:pPr algn="ctr" eaLnBrk="0" hangingPunct="0"/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利用逆向思维</a:t>
            </a:r>
          </a:p>
          <a:p>
            <a:pPr algn="ctr" eaLnBrk="0" hangingPunct="0"/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构造辅助函数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685800" y="1600200"/>
            <a:ext cx="22098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Fermat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引理</a:t>
            </a:r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 flipV="1">
            <a:off x="3200400" y="3314700"/>
            <a:ext cx="2362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3200400" y="3429000"/>
            <a:ext cx="23622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V="1">
            <a:off x="6858000" y="2209800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88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nimBg="1" autoUpdateAnimBg="0"/>
      <p:bldP spid="47110" grpId="0" animBg="1" autoUpdateAnimBg="0"/>
      <p:bldP spid="47111" grpId="0" animBg="1" autoUpdateAnimBg="0"/>
      <p:bldP spid="47112" grpId="0" animBg="1"/>
      <p:bldP spid="47115" grpId="0" animBg="1"/>
      <p:bldP spid="47119" grpId="0" animBg="1"/>
      <p:bldP spid="47121" grpId="0" autoUpdateAnimBg="0"/>
      <p:bldP spid="47122" grpId="0" autoUpdateAnimBg="0"/>
      <p:bldP spid="47123" grpId="0" autoUpdateAnimBg="0"/>
      <p:bldP spid="47124" grpId="0" autoUpdateAnimBg="0"/>
      <p:bldP spid="47125" grpId="0" animBg="1" autoUpdateAnimBg="0"/>
      <p:bldP spid="47126" grpId="0" animBg="1" autoUpdateAnimBg="0"/>
      <p:bldP spid="47127" grpId="0" animBg="1"/>
      <p:bldP spid="47128" grpId="0" animBg="1"/>
      <p:bldP spid="47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6019800" y="2743200"/>
            <a:ext cx="2362200" cy="1143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6197600" y="2870200"/>
          <a:ext cx="1041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563" imgH="971661" progId="Equation.3">
                  <p:embed/>
                </p:oleObj>
              </mc:Choice>
              <mc:Fallback>
                <p:oleObj name="Equation" r:id="rId2" imgW="990563" imgH="971661" progId="Equation.3">
                  <p:embed/>
                  <p:pic>
                    <p:nvPicPr>
                      <p:cNvPr id="327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2870200"/>
                        <a:ext cx="1041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 noChangeAspect="1"/>
          </p:cNvGraphicFramePr>
          <p:nvPr/>
        </p:nvGraphicFramePr>
        <p:xfrm>
          <a:off x="7315200" y="31242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0510" imgH="457311" progId="Equation.3">
                  <p:embed/>
                </p:oleObj>
              </mc:Choice>
              <mc:Fallback>
                <p:oleObj name="Equation" r:id="rId4" imgW="790510" imgH="457311" progId="Equation.3">
                  <p:embed/>
                  <p:pic>
                    <p:nvPicPr>
                      <p:cNvPr id="327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124200"/>
                        <a:ext cx="838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6362700" y="3429000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526" imgH="257175" progId="Equation.3">
                  <p:embed/>
                </p:oleObj>
              </mc:Choice>
              <mc:Fallback>
                <p:oleObj name="Equation" r:id="rId6" imgW="609526" imgH="257175" progId="Equation.3">
                  <p:embed/>
                  <p:pic>
                    <p:nvPicPr>
                      <p:cNvPr id="327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429000"/>
                        <a:ext cx="660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780" y="518446"/>
            <a:ext cx="2590800" cy="685800"/>
          </a:xfrm>
          <a:noFill/>
          <a:ln w="19050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思考与练习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填空题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1813" y="21478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752600" y="2133600"/>
          <a:ext cx="143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0669" imgH="457311" progId="Equation.3">
                  <p:embed/>
                </p:oleObj>
              </mc:Choice>
              <mc:Fallback>
                <p:oleObj name="Equation" r:id="rId8" imgW="1390669" imgH="457311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1435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124200" y="2147888"/>
            <a:ext cx="556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在区间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[1, 2]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01625" y="3046413"/>
            <a:ext cx="228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条件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则中值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376488" y="3082925"/>
          <a:ext cx="1814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6433" imgH="152437" progId="Equation.3">
                  <p:embed/>
                </p:oleObj>
              </mc:Choice>
              <mc:Fallback>
                <p:oleObj name="Equation" r:id="rId10" imgW="676433" imgH="152437" progId="Equation.3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082925"/>
                        <a:ext cx="18145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31813" y="40528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01625" y="48434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762000" y="5286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371600" y="4843463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个根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它们分别在区间</a:t>
            </a:r>
          </a:p>
        </p:txBody>
      </p:sp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3128963" y="2819400"/>
          <a:ext cx="6556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449" imgH="514350" progId="Equation.3">
                  <p:embed/>
                </p:oleObj>
              </mc:Choice>
              <mc:Fallback>
                <p:oleObj name="Equation" r:id="rId12" imgW="495449" imgH="514350" progId="Equation.3">
                  <p:embed/>
                  <p:pic>
                    <p:nvPicPr>
                      <p:cNvPr id="327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2819400"/>
                        <a:ext cx="655637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6"/>
          <p:cNvGraphicFramePr>
            <a:graphicFrameLocks noChangeAspect="1"/>
          </p:cNvGraphicFramePr>
          <p:nvPr/>
        </p:nvGraphicFramePr>
        <p:xfrm>
          <a:off x="990600" y="49403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2847" imgH="266848" progId="Equation.3">
                  <p:embed/>
                </p:oleObj>
              </mc:Choice>
              <mc:Fallback>
                <p:oleObj name="Equation" r:id="rId14" imgW="142847" imgH="266848" progId="Equation.3">
                  <p:embed/>
                  <p:pic>
                    <p:nvPicPr>
                      <p:cNvPr id="327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40300"/>
                        <a:ext cx="190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7099300" y="4113213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14394" imgH="371586" progId="Equation.3">
                  <p:embed/>
                </p:oleObj>
              </mc:Choice>
              <mc:Fallback>
                <p:oleObj name="Equation" r:id="rId16" imgW="1314394" imgH="371586" progId="Equation.3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4113213"/>
                        <a:ext cx="1358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Object 29"/>
          <p:cNvGraphicFramePr>
            <a:graphicFrameLocks noChangeAspect="1"/>
          </p:cNvGraphicFramePr>
          <p:nvPr/>
        </p:nvGraphicFramePr>
        <p:xfrm>
          <a:off x="7099300" y="4927600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1143" imgH="361913" progId="Equation.3">
                  <p:embed/>
                </p:oleObj>
              </mc:Choice>
              <mc:Fallback>
                <p:oleObj name="Equation" r:id="rId18" imgW="781143" imgH="361913" progId="Equation.3">
                  <p:embed/>
                  <p:pic>
                    <p:nvPicPr>
                      <p:cNvPr id="327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4927600"/>
                        <a:ext cx="825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5041900" y="4927600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7417" imgH="361913" progId="Equation.3">
                  <p:embed/>
                </p:oleObj>
              </mc:Choice>
              <mc:Fallback>
                <p:oleObj name="Equation" r:id="rId20" imgW="857417" imgH="361913" progId="Equation.3">
                  <p:embed/>
                  <p:pic>
                    <p:nvPicPr>
                      <p:cNvPr id="327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927600"/>
                        <a:ext cx="90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6057900" y="492760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04921" imgH="361913" progId="Equation.3">
                  <p:embed/>
                </p:oleObj>
              </mc:Choice>
              <mc:Fallback>
                <p:oleObj name="Equation" r:id="rId22" imgW="904921" imgH="361913" progId="Equation.3">
                  <p:embed/>
                  <p:pic>
                    <p:nvPicPr>
                      <p:cNvPr id="327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4927600"/>
                        <a:ext cx="952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4953000" y="5334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8028384" y="4871243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1387475" y="4114800"/>
          <a:ext cx="4937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95943" imgH="361913" progId="Equation.3">
                  <p:embed/>
                </p:oleObj>
              </mc:Choice>
              <mc:Fallback>
                <p:oleObj name="Equation" r:id="rId24" imgW="4895943" imgH="361913" progId="Equation.3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114800"/>
                        <a:ext cx="49371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6248400" y="4052887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方程</a:t>
            </a:r>
          </a:p>
        </p:txBody>
      </p:sp>
    </p:spTree>
    <p:extLst>
      <p:ext uri="{BB962C8B-B14F-4D97-AF65-F5344CB8AC3E}">
        <p14:creationId xmlns:p14="http://schemas.microsoft.com/office/powerpoint/2010/main" val="101162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2" grpId="0" animBg="1"/>
      <p:bldP spid="32772" grpId="0" autoUpdateAnimBg="0"/>
      <p:bldP spid="32773" grpId="0" autoUpdateAnimBg="0"/>
      <p:bldP spid="32775" grpId="0" autoUpdateAnimBg="0"/>
      <p:bldP spid="32776" grpId="0" autoUpdateAnimBg="0"/>
      <p:bldP spid="32778" grpId="0" autoUpdateAnimBg="0"/>
      <p:bldP spid="32782" grpId="0" autoUpdateAnimBg="0"/>
      <p:bldP spid="32783" grpId="0" animBg="1"/>
      <p:bldP spid="32784" grpId="0" autoUpdateAnimBg="0"/>
      <p:bldP spid="32785" grpId="0" animBg="1"/>
      <p:bldP spid="32787" grpId="0" autoUpdateAnimBg="0"/>
      <p:bldP spid="328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936" y="847383"/>
            <a:ext cx="1447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4579" name="Object 17"/>
          <p:cNvGraphicFramePr>
            <a:graphicFrameLocks noChangeAspect="1"/>
          </p:cNvGraphicFramePr>
          <p:nvPr/>
        </p:nvGraphicFramePr>
        <p:xfrm>
          <a:off x="1651000" y="901799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5888" imgH="361913" progId="Equation.3">
                  <p:embed/>
                </p:oleObj>
              </mc:Choice>
              <mc:Fallback>
                <p:oleObj name="Equation" r:id="rId2" imgW="2285888" imgH="361913" progId="Equation.3">
                  <p:embed/>
                  <p:pic>
                    <p:nvPicPr>
                      <p:cNvPr id="2457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901799"/>
                        <a:ext cx="2336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18"/>
          <p:cNvSpPr txBox="1">
            <a:spLocks noChangeArrowheads="1"/>
          </p:cNvSpPr>
          <p:nvPr/>
        </p:nvSpPr>
        <p:spPr bwMode="auto">
          <a:xfrm>
            <a:off x="3987799" y="839534"/>
            <a:ext cx="1323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且在</a:t>
            </a:r>
          </a:p>
        </p:txBody>
      </p:sp>
      <p:graphicFrame>
        <p:nvGraphicFramePr>
          <p:cNvPr id="24581" name="Object 19"/>
          <p:cNvGraphicFramePr>
            <a:graphicFrameLocks noChangeAspect="1"/>
          </p:cNvGraphicFramePr>
          <p:nvPr/>
        </p:nvGraphicFramePr>
        <p:xfrm>
          <a:off x="4826000" y="911324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4921" imgH="361913" progId="Equation.3">
                  <p:embed/>
                </p:oleObj>
              </mc:Choice>
              <mc:Fallback>
                <p:oleObj name="Equation" r:id="rId4" imgW="904921" imgH="361913" progId="Equation.3">
                  <p:embed/>
                  <p:pic>
                    <p:nvPicPr>
                      <p:cNvPr id="2458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911324"/>
                        <a:ext cx="952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20"/>
          <p:cNvSpPr txBox="1">
            <a:spLocks noChangeArrowheads="1"/>
          </p:cNvSpPr>
          <p:nvPr/>
        </p:nvSpPr>
        <p:spPr bwMode="auto">
          <a:xfrm>
            <a:off x="5664200" y="836712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证明至少存</a:t>
            </a:r>
          </a:p>
        </p:txBody>
      </p:sp>
      <p:sp>
        <p:nvSpPr>
          <p:cNvPr id="24583" name="Text Box 21"/>
          <p:cNvSpPr txBox="1">
            <a:spLocks noChangeArrowheads="1"/>
          </p:cNvSpPr>
          <p:nvPr/>
        </p:nvSpPr>
        <p:spPr bwMode="auto">
          <a:xfrm>
            <a:off x="254000" y="1471712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在一点</a:t>
            </a:r>
          </a:p>
        </p:txBody>
      </p:sp>
      <p:graphicFrame>
        <p:nvGraphicFramePr>
          <p:cNvPr id="24584" name="Object 22"/>
          <p:cNvGraphicFramePr>
            <a:graphicFrameLocks noChangeAspect="1"/>
          </p:cNvGraphicFramePr>
          <p:nvPr/>
        </p:nvGraphicFramePr>
        <p:xfrm>
          <a:off x="1447800" y="1560513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1020" imgH="361913" progId="Equation.3">
                  <p:embed/>
                </p:oleObj>
              </mc:Choice>
              <mc:Fallback>
                <p:oleObj name="Equation" r:id="rId6" imgW="1581020" imgH="361913" progId="Equation.3">
                  <p:embed/>
                  <p:pic>
                    <p:nvPicPr>
                      <p:cNvPr id="2458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60513"/>
                        <a:ext cx="1625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23"/>
          <p:cNvSpPr txBox="1">
            <a:spLocks noChangeArrowheads="1"/>
          </p:cNvSpPr>
          <p:nvPr/>
        </p:nvSpPr>
        <p:spPr bwMode="auto">
          <a:xfrm>
            <a:off x="3073400" y="1471712"/>
            <a:ext cx="88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4586" name="Object 24"/>
          <p:cNvGraphicFramePr>
            <a:graphicFrameLocks noChangeAspect="1"/>
          </p:cNvGraphicFramePr>
          <p:nvPr/>
        </p:nvGraphicFramePr>
        <p:xfrm>
          <a:off x="3533775" y="1550812"/>
          <a:ext cx="302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688" imgH="371586" progId="Equation.3">
                  <p:embed/>
                </p:oleObj>
              </mc:Choice>
              <mc:Fallback>
                <p:oleObj name="Equation" r:id="rId8" imgW="2971688" imgH="371586" progId="Equation.3">
                  <p:embed/>
                  <p:pic>
                    <p:nvPicPr>
                      <p:cNvPr id="2458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550812"/>
                        <a:ext cx="302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08968" y="2295624"/>
            <a:ext cx="53425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由结论可知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只需证</a:t>
            </a:r>
          </a:p>
        </p:txBody>
      </p:sp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1701800" y="2981424"/>
          <a:ext cx="397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24449" imgH="371586" progId="Equation.3">
                  <p:embed/>
                </p:oleObj>
              </mc:Choice>
              <mc:Fallback>
                <p:oleObj name="Equation" r:id="rId10" imgW="3924449" imgH="371586" progId="Equation.3">
                  <p:embed/>
                  <p:pic>
                    <p:nvPicPr>
                      <p:cNvPr id="3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981424"/>
                        <a:ext cx="3975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939800" y="3705324"/>
            <a:ext cx="85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2311400" y="3629124"/>
          <a:ext cx="3009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62321" imgH="600075" progId="Equation.3">
                  <p:embed/>
                </p:oleObj>
              </mc:Choice>
              <mc:Fallback>
                <p:oleObj name="Equation" r:id="rId12" imgW="2962321" imgH="600075" progId="Equation.3">
                  <p:embed/>
                  <p:pic>
                    <p:nvPicPr>
                      <p:cNvPr id="348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629124"/>
                        <a:ext cx="3009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863600" y="5191224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验证</a:t>
            </a:r>
          </a:p>
        </p:txBody>
      </p:sp>
      <p:graphicFrame>
        <p:nvGraphicFramePr>
          <p:cNvPr id="34848" name="Object 32"/>
          <p:cNvGraphicFramePr>
            <a:graphicFrameLocks noChangeAspect="1"/>
          </p:cNvGraphicFramePr>
          <p:nvPr/>
        </p:nvGraphicFramePr>
        <p:xfrm>
          <a:off x="1745509" y="5279529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43006" imgH="361913" progId="Equation.3">
                  <p:embed/>
                </p:oleObj>
              </mc:Choice>
              <mc:Fallback>
                <p:oleObj name="Equation" r:id="rId14" imgW="743006" imgH="361913" progId="Equation.3">
                  <p:embed/>
                  <p:pic>
                    <p:nvPicPr>
                      <p:cNvPr id="3484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509" y="5279529"/>
                        <a:ext cx="78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451100" y="5191224"/>
            <a:ext cx="85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34850" name="Object 34"/>
          <p:cNvGraphicFramePr>
            <a:graphicFrameLocks noChangeAspect="1"/>
          </p:cNvGraphicFramePr>
          <p:nvPr/>
        </p:nvGraphicFramePr>
        <p:xfrm>
          <a:off x="2997200" y="525393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66784" imgH="342900" progId="Equation.3">
                  <p:embed/>
                </p:oleObj>
              </mc:Choice>
              <mc:Fallback>
                <p:oleObj name="Equation" r:id="rId16" imgW="866784" imgH="342900" progId="Equation.3">
                  <p:embed/>
                  <p:pic>
                    <p:nvPicPr>
                      <p:cNvPr id="3485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253930"/>
                        <a:ext cx="914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3838575" y="5191225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863600" y="4478437"/>
            <a:ext cx="85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4863" name="Object 47"/>
          <p:cNvGraphicFramePr>
            <a:graphicFrameLocks noChangeAspect="1"/>
          </p:cNvGraphicFramePr>
          <p:nvPr/>
        </p:nvGraphicFramePr>
        <p:xfrm>
          <a:off x="2235200" y="4581624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52849" imgH="361913" progId="Equation.3">
                  <p:embed/>
                </p:oleObj>
              </mc:Choice>
              <mc:Fallback>
                <p:oleObj name="Equation" r:id="rId18" imgW="2552849" imgH="361913" progId="Equation.3">
                  <p:embed/>
                  <p:pic>
                    <p:nvPicPr>
                      <p:cNvPr id="3486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581624"/>
                        <a:ext cx="260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92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2" grpId="0" autoUpdateAnimBg="0"/>
      <p:bldP spid="34845" grpId="0" autoUpdateAnimBg="0"/>
      <p:bldP spid="34847" grpId="0" autoUpdateAnimBg="0"/>
      <p:bldP spid="34849" grpId="0" autoUpdateAnimBg="0"/>
      <p:bldP spid="34851" grpId="0" autoUpdateAnimBg="0"/>
      <p:bldP spid="34862" grpId="0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1337</Words>
  <Application>Microsoft Office PowerPoint</Application>
  <PresentationFormat>全屏显示(4:3)</PresentationFormat>
  <Paragraphs>276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华文楷体</vt:lpstr>
      <vt:lpstr>华文行楷</vt:lpstr>
      <vt:lpstr>Arial</vt:lpstr>
      <vt:lpstr>Calibri</vt:lpstr>
      <vt:lpstr>Times New Roman</vt:lpstr>
      <vt:lpstr>Trebuchet MS</vt:lpstr>
      <vt:lpstr>Wingdings 3</vt:lpstr>
      <vt:lpstr>平面</vt:lpstr>
      <vt:lpstr>Equation</vt:lpstr>
      <vt:lpstr>公式</vt:lpstr>
      <vt:lpstr>第一节</vt:lpstr>
      <vt:lpstr>三、Cauchy 中值定理</vt:lpstr>
      <vt:lpstr>证: 作辅助函数</vt:lpstr>
      <vt:lpstr>Cauchy定理的几何意义:</vt:lpstr>
      <vt:lpstr>例. 设 f (x)在 [a, b] (0&lt; a&lt; b)上连续, 在 (a, b) 内可导</vt:lpstr>
      <vt:lpstr>例. 设 f (x) 在 [0, 1] 上连续, 在 (0, 1) 内可导,  证明 </vt:lpstr>
      <vt:lpstr>内容小结</vt:lpstr>
      <vt:lpstr>思考与练习</vt:lpstr>
      <vt:lpstr>2.  设</vt:lpstr>
      <vt:lpstr>3.  若</vt:lpstr>
      <vt:lpstr>PowerPoint 演示文稿</vt:lpstr>
      <vt:lpstr>5.  试证至少存在一点</vt:lpstr>
      <vt:lpstr>5.  试证至少存在一点</vt:lpstr>
      <vt:lpstr>第二节</vt:lpstr>
      <vt:lpstr>PowerPoint 演示文稿</vt:lpstr>
      <vt:lpstr>PowerPoint 演示文稿</vt:lpstr>
      <vt:lpstr>PowerPoint 演示文稿</vt:lpstr>
      <vt:lpstr>PowerPoint 演示文稿</vt:lpstr>
      <vt:lpstr>例. 求</vt:lpstr>
      <vt:lpstr>例. 求</vt:lpstr>
      <vt:lpstr>例. 求</vt:lpstr>
      <vt:lpstr>PowerPoint 演示文稿</vt:lpstr>
      <vt:lpstr>1)</vt:lpstr>
      <vt:lpstr>2)</vt:lpstr>
      <vt:lpstr>3)</vt:lpstr>
      <vt:lpstr>例.  求</vt:lpstr>
      <vt:lpstr>例. 求</vt:lpstr>
      <vt:lpstr>说明:</vt:lpstr>
      <vt:lpstr>3) 若</vt:lpstr>
      <vt:lpstr>三、其他未定式:</vt:lpstr>
      <vt:lpstr>例. 求</vt:lpstr>
      <vt:lpstr>例. 求</vt:lpstr>
      <vt:lpstr>例. 求</vt:lpstr>
      <vt:lpstr>PowerPoint 演示文稿</vt:lpstr>
      <vt:lpstr>内容小结</vt:lpstr>
      <vt:lpstr>思考与练习</vt:lpstr>
      <vt:lpstr>3. 求</vt:lpstr>
      <vt:lpstr>4. 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三、Cauchy 中值定理</dc:title>
  <cp:lastModifiedBy> </cp:lastModifiedBy>
  <cp:revision>43</cp:revision>
  <cp:lastPrinted>2021-11-08T02:59:58Z</cp:lastPrinted>
  <dcterms:created xsi:type="dcterms:W3CDTF">2016-10-29T02:21:00Z</dcterms:created>
  <dcterms:modified xsi:type="dcterms:W3CDTF">2022-10-14T01:29:39Z</dcterms:modified>
</cp:coreProperties>
</file>