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7" r:id="rId11"/>
    <p:sldId id="278" r:id="rId12"/>
    <p:sldId id="279" r:id="rId13"/>
    <p:sldId id="283" r:id="rId14"/>
    <p:sldId id="284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85" r:id="rId23"/>
    <p:sldId id="286" r:id="rId24"/>
    <p:sldId id="264" r:id="rId25"/>
    <p:sldId id="265" r:id="rId26"/>
  </p:sldIdLst>
  <p:sldSz cx="9144000" cy="6858000" type="screen4x3"/>
  <p:notesSz cx="9929813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919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4596" y="0"/>
            <a:ext cx="4302919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5ED24-0E82-4002-ABD6-9E30A8E66D61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65488" y="509588"/>
            <a:ext cx="3398837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982" y="3228896"/>
            <a:ext cx="794385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919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4596" y="6456612"/>
            <a:ext cx="4302919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0FF26-B6DF-4FAB-9778-7F3801E6DB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857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9AD7845-768D-4E1E-A03A-25BA998103D4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运行时</a:t>
            </a:r>
            <a:r>
              <a:rPr lang="en-US" altLang="zh-CN"/>
              <a:t>, </a:t>
            </a:r>
            <a:r>
              <a:rPr lang="zh-CN" altLang="en-US"/>
              <a:t>点击按钮“泰勒”</a:t>
            </a:r>
            <a:r>
              <a:rPr lang="en-US" altLang="zh-CN"/>
              <a:t>, </a:t>
            </a:r>
            <a:r>
              <a:rPr lang="zh-CN" altLang="en-US"/>
              <a:t>或相片 </a:t>
            </a:r>
            <a:r>
              <a:rPr lang="en-US" altLang="zh-CN"/>
              <a:t>, </a:t>
            </a:r>
            <a:r>
              <a:rPr lang="zh-CN" altLang="en-US"/>
              <a:t>可显示泰勒简介</a:t>
            </a:r>
            <a:r>
              <a:rPr lang="en-US" altLang="zh-CN"/>
              <a:t>,</a:t>
            </a:r>
            <a:r>
              <a:rPr lang="zh-CN" altLang="en-US"/>
              <a:t>演示结束自动返回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9116A01-C3CB-4991-B07F-7E3C10EE8A69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3600" b="1">
                <a:solidFill>
                  <a:schemeClr val="tx2"/>
                </a:solidFill>
                <a:ea typeface="楷体_GB2312" pitchFamily="49" charset="-122"/>
              </a:rPr>
              <a:t>* </a:t>
            </a:r>
            <a:r>
              <a:rPr lang="zh-CN" altLang="en-US" sz="3600" b="1">
                <a:solidFill>
                  <a:schemeClr val="tx2"/>
                </a:solidFill>
                <a:ea typeface="楷体_GB2312" pitchFamily="49" charset="-122"/>
              </a:rPr>
              <a:t>证明见江泽坚“数学分析”（上册）。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12429CA-BE85-411A-948C-209A6BB7B91A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运行时</a:t>
            </a:r>
            <a:r>
              <a:rPr lang="en-US" altLang="zh-CN"/>
              <a:t>, </a:t>
            </a:r>
            <a:r>
              <a:rPr lang="zh-CN" altLang="en-US"/>
              <a:t>点击按钮“麦克劳林” </a:t>
            </a:r>
            <a:r>
              <a:rPr lang="en-US" altLang="zh-CN"/>
              <a:t>, </a:t>
            </a:r>
            <a:r>
              <a:rPr lang="zh-CN" altLang="en-US"/>
              <a:t>或  相片 </a:t>
            </a:r>
            <a:r>
              <a:rPr lang="en-US" altLang="zh-CN"/>
              <a:t>, </a:t>
            </a:r>
            <a:r>
              <a:rPr lang="zh-CN" altLang="en-US"/>
              <a:t>可显示麦克劳林简介</a:t>
            </a:r>
            <a:r>
              <a:rPr lang="en-US" altLang="zh-CN"/>
              <a:t>,</a:t>
            </a:r>
          </a:p>
          <a:p>
            <a:pPr eaLnBrk="1" hangingPunct="1"/>
            <a:r>
              <a:rPr lang="zh-CN" altLang="en-US"/>
              <a:t>演示结束自动返回</a:t>
            </a:r>
            <a:r>
              <a:rPr lang="en-US" altLang="zh-CN"/>
              <a:t>.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2F2CAC7-E877-4A08-9311-1F7C108E8F8E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运行时</a:t>
            </a:r>
            <a:r>
              <a:rPr lang="en-US" altLang="zh-CN"/>
              <a:t>, </a:t>
            </a:r>
            <a:r>
              <a:rPr lang="zh-CN" altLang="en-US"/>
              <a:t>点击按钮“例如”</a:t>
            </a:r>
            <a:r>
              <a:rPr lang="en-US" altLang="zh-CN"/>
              <a:t>, </a:t>
            </a:r>
            <a:r>
              <a:rPr lang="zh-CN" altLang="en-US"/>
              <a:t>或 “例如</a:t>
            </a:r>
            <a:r>
              <a:rPr lang="en-US" altLang="zh-CN"/>
              <a:t>…“ </a:t>
            </a:r>
            <a:r>
              <a:rPr lang="zh-CN" altLang="en-US"/>
              <a:t>即可显示动画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4413F-8E93-49C7-9617-8A86A2CF368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264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64BE-C40C-47EC-AD77-8256DE66EF32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60C4-F4CC-4CC8-9539-156C86ACE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780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64BE-C40C-47EC-AD77-8256DE66EF32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60C4-F4CC-4CC8-9539-156C86ACE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792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64BE-C40C-47EC-AD77-8256DE66EF32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60C4-F4CC-4CC8-9539-156C86ACE3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8324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64BE-C40C-47EC-AD77-8256DE66EF32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60C4-F4CC-4CC8-9539-156C86ACE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231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64BE-C40C-47EC-AD77-8256DE66EF32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60C4-F4CC-4CC8-9539-156C86ACE3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0647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64BE-C40C-47EC-AD77-8256DE66EF32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60C4-F4CC-4CC8-9539-156C86ACE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383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64BE-C40C-47EC-AD77-8256DE66EF32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60C4-F4CC-4CC8-9539-156C86ACE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748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64BE-C40C-47EC-AD77-8256DE66EF32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60C4-F4CC-4CC8-9539-156C86ACE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326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64BE-C40C-47EC-AD77-8256DE66EF32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60C4-F4CC-4CC8-9539-156C86ACE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241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64BE-C40C-47EC-AD77-8256DE66EF32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60C4-F4CC-4CC8-9539-156C86ACE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885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64BE-C40C-47EC-AD77-8256DE66EF32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60C4-F4CC-4CC8-9539-156C86ACE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73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64BE-C40C-47EC-AD77-8256DE66EF32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60C4-F4CC-4CC8-9539-156C86ACE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92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64BE-C40C-47EC-AD77-8256DE66EF32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60C4-F4CC-4CC8-9539-156C86ACE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514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64BE-C40C-47EC-AD77-8256DE66EF32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60C4-F4CC-4CC8-9539-156C86ACE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351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64BE-C40C-47EC-AD77-8256DE66EF32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60C4-F4CC-4CC8-9539-156C86ACE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386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64BE-C40C-47EC-AD77-8256DE66EF32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60C4-F4CC-4CC8-9539-156C86ACE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389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B64BE-C40C-47EC-AD77-8256DE66EF32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06B60C4-F4CC-4CC8-9539-156C86ACE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958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6.emf"/><Relationship Id="rId18" Type="http://schemas.openxmlformats.org/officeDocument/2006/relationships/oleObject" Target="../embeddings/oleObject159.bin"/><Relationship Id="rId26" Type="http://schemas.openxmlformats.org/officeDocument/2006/relationships/oleObject" Target="../embeddings/oleObject163.bin"/><Relationship Id="rId3" Type="http://schemas.openxmlformats.org/officeDocument/2006/relationships/image" Target="../media/image151.emf"/><Relationship Id="rId21" Type="http://schemas.openxmlformats.org/officeDocument/2006/relationships/image" Target="../media/image160.emf"/><Relationship Id="rId34" Type="http://schemas.openxmlformats.org/officeDocument/2006/relationships/oleObject" Target="../embeddings/oleObject167.bin"/><Relationship Id="rId7" Type="http://schemas.openxmlformats.org/officeDocument/2006/relationships/image" Target="../media/image153.emf"/><Relationship Id="rId12" Type="http://schemas.openxmlformats.org/officeDocument/2006/relationships/oleObject" Target="../embeddings/oleObject156.bin"/><Relationship Id="rId17" Type="http://schemas.openxmlformats.org/officeDocument/2006/relationships/image" Target="../media/image158.emf"/><Relationship Id="rId25" Type="http://schemas.openxmlformats.org/officeDocument/2006/relationships/image" Target="../media/image162.emf"/><Relationship Id="rId33" Type="http://schemas.openxmlformats.org/officeDocument/2006/relationships/image" Target="../media/image166.emf"/><Relationship Id="rId2" Type="http://schemas.openxmlformats.org/officeDocument/2006/relationships/oleObject" Target="../embeddings/oleObject151.bin"/><Relationship Id="rId16" Type="http://schemas.openxmlformats.org/officeDocument/2006/relationships/oleObject" Target="../embeddings/oleObject158.bin"/><Relationship Id="rId20" Type="http://schemas.openxmlformats.org/officeDocument/2006/relationships/oleObject" Target="../embeddings/oleObject160.bin"/><Relationship Id="rId29" Type="http://schemas.openxmlformats.org/officeDocument/2006/relationships/image" Target="../media/image164.e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53.bin"/><Relationship Id="rId11" Type="http://schemas.openxmlformats.org/officeDocument/2006/relationships/image" Target="../media/image155.emf"/><Relationship Id="rId24" Type="http://schemas.openxmlformats.org/officeDocument/2006/relationships/oleObject" Target="../embeddings/oleObject162.bin"/><Relationship Id="rId32" Type="http://schemas.openxmlformats.org/officeDocument/2006/relationships/oleObject" Target="../embeddings/oleObject166.bin"/><Relationship Id="rId5" Type="http://schemas.openxmlformats.org/officeDocument/2006/relationships/image" Target="../media/image152.emf"/><Relationship Id="rId15" Type="http://schemas.openxmlformats.org/officeDocument/2006/relationships/image" Target="../media/image157.emf"/><Relationship Id="rId23" Type="http://schemas.openxmlformats.org/officeDocument/2006/relationships/image" Target="../media/image161.emf"/><Relationship Id="rId28" Type="http://schemas.openxmlformats.org/officeDocument/2006/relationships/oleObject" Target="../embeddings/oleObject164.bin"/><Relationship Id="rId10" Type="http://schemas.openxmlformats.org/officeDocument/2006/relationships/oleObject" Target="../embeddings/oleObject155.bin"/><Relationship Id="rId19" Type="http://schemas.openxmlformats.org/officeDocument/2006/relationships/image" Target="../media/image159.emf"/><Relationship Id="rId31" Type="http://schemas.openxmlformats.org/officeDocument/2006/relationships/image" Target="../media/image165.emf"/><Relationship Id="rId4" Type="http://schemas.openxmlformats.org/officeDocument/2006/relationships/oleObject" Target="../embeddings/oleObject152.bin"/><Relationship Id="rId9" Type="http://schemas.openxmlformats.org/officeDocument/2006/relationships/image" Target="../media/image154.emf"/><Relationship Id="rId14" Type="http://schemas.openxmlformats.org/officeDocument/2006/relationships/oleObject" Target="../embeddings/oleObject157.bin"/><Relationship Id="rId22" Type="http://schemas.openxmlformats.org/officeDocument/2006/relationships/oleObject" Target="../embeddings/oleObject161.bin"/><Relationship Id="rId27" Type="http://schemas.openxmlformats.org/officeDocument/2006/relationships/image" Target="../media/image163.emf"/><Relationship Id="rId30" Type="http://schemas.openxmlformats.org/officeDocument/2006/relationships/oleObject" Target="../embeddings/oleObject165.bin"/><Relationship Id="rId35" Type="http://schemas.openxmlformats.org/officeDocument/2006/relationships/image" Target="../media/image167.emf"/><Relationship Id="rId8" Type="http://schemas.openxmlformats.org/officeDocument/2006/relationships/oleObject" Target="../embeddings/oleObject154.bin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3.emf"/><Relationship Id="rId18" Type="http://schemas.openxmlformats.org/officeDocument/2006/relationships/oleObject" Target="../embeddings/oleObject176.bin"/><Relationship Id="rId26" Type="http://schemas.openxmlformats.org/officeDocument/2006/relationships/oleObject" Target="../embeddings/oleObject180.bin"/><Relationship Id="rId39" Type="http://schemas.openxmlformats.org/officeDocument/2006/relationships/image" Target="../media/image186.emf"/><Relationship Id="rId21" Type="http://schemas.openxmlformats.org/officeDocument/2006/relationships/image" Target="../media/image177.emf"/><Relationship Id="rId34" Type="http://schemas.openxmlformats.org/officeDocument/2006/relationships/oleObject" Target="../embeddings/oleObject184.bin"/><Relationship Id="rId42" Type="http://schemas.openxmlformats.org/officeDocument/2006/relationships/oleObject" Target="../embeddings/oleObject188.bin"/><Relationship Id="rId47" Type="http://schemas.openxmlformats.org/officeDocument/2006/relationships/image" Target="../media/image190.emf"/><Relationship Id="rId50" Type="http://schemas.openxmlformats.org/officeDocument/2006/relationships/oleObject" Target="../embeddings/oleObject192.bin"/><Relationship Id="rId55" Type="http://schemas.openxmlformats.org/officeDocument/2006/relationships/image" Target="../media/image194.emf"/><Relationship Id="rId7" Type="http://schemas.openxmlformats.org/officeDocument/2006/relationships/image" Target="../media/image170.emf"/><Relationship Id="rId2" Type="http://schemas.openxmlformats.org/officeDocument/2006/relationships/oleObject" Target="../embeddings/oleObject168.bin"/><Relationship Id="rId16" Type="http://schemas.openxmlformats.org/officeDocument/2006/relationships/oleObject" Target="../embeddings/oleObject175.bin"/><Relationship Id="rId29" Type="http://schemas.openxmlformats.org/officeDocument/2006/relationships/image" Target="../media/image181.emf"/><Relationship Id="rId11" Type="http://schemas.openxmlformats.org/officeDocument/2006/relationships/image" Target="../media/image172.emf"/><Relationship Id="rId24" Type="http://schemas.openxmlformats.org/officeDocument/2006/relationships/oleObject" Target="../embeddings/oleObject179.bin"/><Relationship Id="rId32" Type="http://schemas.openxmlformats.org/officeDocument/2006/relationships/oleObject" Target="../embeddings/oleObject183.bin"/><Relationship Id="rId37" Type="http://schemas.openxmlformats.org/officeDocument/2006/relationships/image" Target="../media/image185.emf"/><Relationship Id="rId40" Type="http://schemas.openxmlformats.org/officeDocument/2006/relationships/oleObject" Target="../embeddings/oleObject187.bin"/><Relationship Id="rId45" Type="http://schemas.openxmlformats.org/officeDocument/2006/relationships/image" Target="../media/image189.emf"/><Relationship Id="rId53" Type="http://schemas.openxmlformats.org/officeDocument/2006/relationships/image" Target="../media/image193.emf"/><Relationship Id="rId5" Type="http://schemas.openxmlformats.org/officeDocument/2006/relationships/image" Target="../media/image169.emf"/><Relationship Id="rId10" Type="http://schemas.openxmlformats.org/officeDocument/2006/relationships/oleObject" Target="../embeddings/oleObject172.bin"/><Relationship Id="rId19" Type="http://schemas.openxmlformats.org/officeDocument/2006/relationships/image" Target="../media/image176.emf"/><Relationship Id="rId31" Type="http://schemas.openxmlformats.org/officeDocument/2006/relationships/image" Target="../media/image182.emf"/><Relationship Id="rId44" Type="http://schemas.openxmlformats.org/officeDocument/2006/relationships/oleObject" Target="../embeddings/oleObject189.bin"/><Relationship Id="rId52" Type="http://schemas.openxmlformats.org/officeDocument/2006/relationships/oleObject" Target="../embeddings/oleObject193.bin"/><Relationship Id="rId4" Type="http://schemas.openxmlformats.org/officeDocument/2006/relationships/oleObject" Target="../embeddings/oleObject169.bin"/><Relationship Id="rId9" Type="http://schemas.openxmlformats.org/officeDocument/2006/relationships/image" Target="../media/image171.emf"/><Relationship Id="rId14" Type="http://schemas.openxmlformats.org/officeDocument/2006/relationships/oleObject" Target="../embeddings/oleObject174.bin"/><Relationship Id="rId22" Type="http://schemas.openxmlformats.org/officeDocument/2006/relationships/oleObject" Target="../embeddings/oleObject178.bin"/><Relationship Id="rId27" Type="http://schemas.openxmlformats.org/officeDocument/2006/relationships/image" Target="../media/image180.emf"/><Relationship Id="rId30" Type="http://schemas.openxmlformats.org/officeDocument/2006/relationships/oleObject" Target="../embeddings/oleObject182.bin"/><Relationship Id="rId35" Type="http://schemas.openxmlformats.org/officeDocument/2006/relationships/image" Target="../media/image184.emf"/><Relationship Id="rId43" Type="http://schemas.openxmlformats.org/officeDocument/2006/relationships/image" Target="../media/image188.emf"/><Relationship Id="rId48" Type="http://schemas.openxmlformats.org/officeDocument/2006/relationships/oleObject" Target="../embeddings/oleObject191.bin"/><Relationship Id="rId8" Type="http://schemas.openxmlformats.org/officeDocument/2006/relationships/oleObject" Target="../embeddings/oleObject171.bin"/><Relationship Id="rId51" Type="http://schemas.openxmlformats.org/officeDocument/2006/relationships/image" Target="../media/image192.emf"/><Relationship Id="rId3" Type="http://schemas.openxmlformats.org/officeDocument/2006/relationships/image" Target="../media/image168.emf"/><Relationship Id="rId12" Type="http://schemas.openxmlformats.org/officeDocument/2006/relationships/oleObject" Target="../embeddings/oleObject173.bin"/><Relationship Id="rId17" Type="http://schemas.openxmlformats.org/officeDocument/2006/relationships/image" Target="../media/image175.emf"/><Relationship Id="rId25" Type="http://schemas.openxmlformats.org/officeDocument/2006/relationships/image" Target="../media/image179.emf"/><Relationship Id="rId33" Type="http://schemas.openxmlformats.org/officeDocument/2006/relationships/image" Target="../media/image183.emf"/><Relationship Id="rId38" Type="http://schemas.openxmlformats.org/officeDocument/2006/relationships/oleObject" Target="../embeddings/oleObject186.bin"/><Relationship Id="rId46" Type="http://schemas.openxmlformats.org/officeDocument/2006/relationships/oleObject" Target="../embeddings/oleObject190.bin"/><Relationship Id="rId20" Type="http://schemas.openxmlformats.org/officeDocument/2006/relationships/oleObject" Target="../embeddings/oleObject177.bin"/><Relationship Id="rId41" Type="http://schemas.openxmlformats.org/officeDocument/2006/relationships/image" Target="../media/image187.emf"/><Relationship Id="rId54" Type="http://schemas.openxmlformats.org/officeDocument/2006/relationships/oleObject" Target="../embeddings/oleObject19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70.bin"/><Relationship Id="rId15" Type="http://schemas.openxmlformats.org/officeDocument/2006/relationships/image" Target="../media/image174.emf"/><Relationship Id="rId23" Type="http://schemas.openxmlformats.org/officeDocument/2006/relationships/image" Target="../media/image178.emf"/><Relationship Id="rId28" Type="http://schemas.openxmlformats.org/officeDocument/2006/relationships/oleObject" Target="../embeddings/oleObject181.bin"/><Relationship Id="rId36" Type="http://schemas.openxmlformats.org/officeDocument/2006/relationships/oleObject" Target="../embeddings/oleObject185.bin"/><Relationship Id="rId49" Type="http://schemas.openxmlformats.org/officeDocument/2006/relationships/image" Target="../media/image191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8.bin"/><Relationship Id="rId13" Type="http://schemas.openxmlformats.org/officeDocument/2006/relationships/image" Target="../media/image200.emf"/><Relationship Id="rId18" Type="http://schemas.openxmlformats.org/officeDocument/2006/relationships/oleObject" Target="../embeddings/oleObject203.bin"/><Relationship Id="rId26" Type="http://schemas.openxmlformats.org/officeDocument/2006/relationships/oleObject" Target="../embeddings/oleObject207.bin"/><Relationship Id="rId3" Type="http://schemas.openxmlformats.org/officeDocument/2006/relationships/image" Target="../media/image195.emf"/><Relationship Id="rId21" Type="http://schemas.openxmlformats.org/officeDocument/2006/relationships/image" Target="../media/image204.emf"/><Relationship Id="rId7" Type="http://schemas.openxmlformats.org/officeDocument/2006/relationships/image" Target="../media/image197.emf"/><Relationship Id="rId12" Type="http://schemas.openxmlformats.org/officeDocument/2006/relationships/oleObject" Target="../embeddings/oleObject200.bin"/><Relationship Id="rId17" Type="http://schemas.openxmlformats.org/officeDocument/2006/relationships/image" Target="../media/image202.emf"/><Relationship Id="rId25" Type="http://schemas.openxmlformats.org/officeDocument/2006/relationships/image" Target="../media/image206.emf"/><Relationship Id="rId2" Type="http://schemas.openxmlformats.org/officeDocument/2006/relationships/oleObject" Target="../embeddings/oleObject195.bin"/><Relationship Id="rId16" Type="http://schemas.openxmlformats.org/officeDocument/2006/relationships/oleObject" Target="../embeddings/oleObject202.bin"/><Relationship Id="rId20" Type="http://schemas.openxmlformats.org/officeDocument/2006/relationships/oleObject" Target="../embeddings/oleObject204.bin"/><Relationship Id="rId29" Type="http://schemas.openxmlformats.org/officeDocument/2006/relationships/image" Target="../media/image208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97.bin"/><Relationship Id="rId11" Type="http://schemas.openxmlformats.org/officeDocument/2006/relationships/image" Target="../media/image199.emf"/><Relationship Id="rId24" Type="http://schemas.openxmlformats.org/officeDocument/2006/relationships/oleObject" Target="../embeddings/oleObject206.bin"/><Relationship Id="rId5" Type="http://schemas.openxmlformats.org/officeDocument/2006/relationships/image" Target="../media/image196.emf"/><Relationship Id="rId15" Type="http://schemas.openxmlformats.org/officeDocument/2006/relationships/image" Target="../media/image201.emf"/><Relationship Id="rId23" Type="http://schemas.openxmlformats.org/officeDocument/2006/relationships/image" Target="../media/image205.emf"/><Relationship Id="rId28" Type="http://schemas.openxmlformats.org/officeDocument/2006/relationships/oleObject" Target="../embeddings/oleObject208.bin"/><Relationship Id="rId10" Type="http://schemas.openxmlformats.org/officeDocument/2006/relationships/oleObject" Target="../embeddings/oleObject199.bin"/><Relationship Id="rId19" Type="http://schemas.openxmlformats.org/officeDocument/2006/relationships/image" Target="../media/image203.emf"/><Relationship Id="rId31" Type="http://schemas.openxmlformats.org/officeDocument/2006/relationships/image" Target="../media/image209.emf"/><Relationship Id="rId4" Type="http://schemas.openxmlformats.org/officeDocument/2006/relationships/oleObject" Target="../embeddings/oleObject196.bin"/><Relationship Id="rId9" Type="http://schemas.openxmlformats.org/officeDocument/2006/relationships/image" Target="../media/image198.emf"/><Relationship Id="rId14" Type="http://schemas.openxmlformats.org/officeDocument/2006/relationships/oleObject" Target="../embeddings/oleObject201.bin"/><Relationship Id="rId22" Type="http://schemas.openxmlformats.org/officeDocument/2006/relationships/oleObject" Target="../embeddings/oleObject205.bin"/><Relationship Id="rId27" Type="http://schemas.openxmlformats.org/officeDocument/2006/relationships/image" Target="../media/image207.emf"/><Relationship Id="rId30" Type="http://schemas.openxmlformats.org/officeDocument/2006/relationships/oleObject" Target="../embeddings/oleObject209.bin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5.emf"/><Relationship Id="rId18" Type="http://schemas.openxmlformats.org/officeDocument/2006/relationships/oleObject" Target="../embeddings/oleObject218.bin"/><Relationship Id="rId26" Type="http://schemas.openxmlformats.org/officeDocument/2006/relationships/oleObject" Target="../embeddings/oleObject222.bin"/><Relationship Id="rId39" Type="http://schemas.openxmlformats.org/officeDocument/2006/relationships/image" Target="../media/image228.emf"/><Relationship Id="rId21" Type="http://schemas.openxmlformats.org/officeDocument/2006/relationships/image" Target="../media/image219.emf"/><Relationship Id="rId34" Type="http://schemas.openxmlformats.org/officeDocument/2006/relationships/oleObject" Target="../embeddings/oleObject226.bin"/><Relationship Id="rId7" Type="http://schemas.openxmlformats.org/officeDocument/2006/relationships/image" Target="../media/image212.emf"/><Relationship Id="rId12" Type="http://schemas.openxmlformats.org/officeDocument/2006/relationships/oleObject" Target="../embeddings/oleObject215.bin"/><Relationship Id="rId17" Type="http://schemas.openxmlformats.org/officeDocument/2006/relationships/image" Target="../media/image217.emf"/><Relationship Id="rId25" Type="http://schemas.openxmlformats.org/officeDocument/2006/relationships/image" Target="../media/image221.emf"/><Relationship Id="rId33" Type="http://schemas.openxmlformats.org/officeDocument/2006/relationships/image" Target="../media/image225.emf"/><Relationship Id="rId38" Type="http://schemas.openxmlformats.org/officeDocument/2006/relationships/oleObject" Target="../embeddings/oleObject228.bin"/><Relationship Id="rId2" Type="http://schemas.openxmlformats.org/officeDocument/2006/relationships/oleObject" Target="../embeddings/oleObject210.bin"/><Relationship Id="rId16" Type="http://schemas.openxmlformats.org/officeDocument/2006/relationships/oleObject" Target="../embeddings/oleObject217.bin"/><Relationship Id="rId20" Type="http://schemas.openxmlformats.org/officeDocument/2006/relationships/oleObject" Target="../embeddings/oleObject219.bin"/><Relationship Id="rId29" Type="http://schemas.openxmlformats.org/officeDocument/2006/relationships/image" Target="../media/image223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12.bin"/><Relationship Id="rId11" Type="http://schemas.openxmlformats.org/officeDocument/2006/relationships/image" Target="../media/image214.emf"/><Relationship Id="rId24" Type="http://schemas.openxmlformats.org/officeDocument/2006/relationships/oleObject" Target="../embeddings/oleObject221.bin"/><Relationship Id="rId32" Type="http://schemas.openxmlformats.org/officeDocument/2006/relationships/oleObject" Target="../embeddings/oleObject225.bin"/><Relationship Id="rId37" Type="http://schemas.openxmlformats.org/officeDocument/2006/relationships/image" Target="../media/image227.emf"/><Relationship Id="rId5" Type="http://schemas.openxmlformats.org/officeDocument/2006/relationships/image" Target="../media/image211.emf"/><Relationship Id="rId15" Type="http://schemas.openxmlformats.org/officeDocument/2006/relationships/image" Target="../media/image216.emf"/><Relationship Id="rId23" Type="http://schemas.openxmlformats.org/officeDocument/2006/relationships/image" Target="../media/image220.emf"/><Relationship Id="rId28" Type="http://schemas.openxmlformats.org/officeDocument/2006/relationships/oleObject" Target="../embeddings/oleObject223.bin"/><Relationship Id="rId36" Type="http://schemas.openxmlformats.org/officeDocument/2006/relationships/oleObject" Target="../embeddings/oleObject227.bin"/><Relationship Id="rId10" Type="http://schemas.openxmlformats.org/officeDocument/2006/relationships/oleObject" Target="../embeddings/oleObject214.bin"/><Relationship Id="rId19" Type="http://schemas.openxmlformats.org/officeDocument/2006/relationships/image" Target="../media/image218.emf"/><Relationship Id="rId31" Type="http://schemas.openxmlformats.org/officeDocument/2006/relationships/image" Target="../media/image224.emf"/><Relationship Id="rId4" Type="http://schemas.openxmlformats.org/officeDocument/2006/relationships/oleObject" Target="../embeddings/oleObject211.bin"/><Relationship Id="rId9" Type="http://schemas.openxmlformats.org/officeDocument/2006/relationships/image" Target="../media/image213.emf"/><Relationship Id="rId14" Type="http://schemas.openxmlformats.org/officeDocument/2006/relationships/oleObject" Target="../embeddings/oleObject216.bin"/><Relationship Id="rId22" Type="http://schemas.openxmlformats.org/officeDocument/2006/relationships/oleObject" Target="../embeddings/oleObject220.bin"/><Relationship Id="rId27" Type="http://schemas.openxmlformats.org/officeDocument/2006/relationships/image" Target="../media/image222.emf"/><Relationship Id="rId30" Type="http://schemas.openxmlformats.org/officeDocument/2006/relationships/oleObject" Target="../embeddings/oleObject224.bin"/><Relationship Id="rId35" Type="http://schemas.openxmlformats.org/officeDocument/2006/relationships/image" Target="../media/image226.emf"/><Relationship Id="rId8" Type="http://schemas.openxmlformats.org/officeDocument/2006/relationships/oleObject" Target="../embeddings/oleObject213.bin"/><Relationship Id="rId3" Type="http://schemas.openxmlformats.org/officeDocument/2006/relationships/image" Target="../media/image210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2.bin"/><Relationship Id="rId13" Type="http://schemas.openxmlformats.org/officeDocument/2006/relationships/image" Target="../media/image234.emf"/><Relationship Id="rId18" Type="http://schemas.openxmlformats.org/officeDocument/2006/relationships/oleObject" Target="../embeddings/oleObject237.bin"/><Relationship Id="rId26" Type="http://schemas.openxmlformats.org/officeDocument/2006/relationships/oleObject" Target="../embeddings/oleObject241.bin"/><Relationship Id="rId3" Type="http://schemas.openxmlformats.org/officeDocument/2006/relationships/image" Target="../media/image229.emf"/><Relationship Id="rId21" Type="http://schemas.openxmlformats.org/officeDocument/2006/relationships/image" Target="../media/image238.emf"/><Relationship Id="rId7" Type="http://schemas.openxmlformats.org/officeDocument/2006/relationships/image" Target="../media/image231.emf"/><Relationship Id="rId12" Type="http://schemas.openxmlformats.org/officeDocument/2006/relationships/oleObject" Target="../embeddings/oleObject234.bin"/><Relationship Id="rId17" Type="http://schemas.openxmlformats.org/officeDocument/2006/relationships/image" Target="../media/image236.emf"/><Relationship Id="rId25" Type="http://schemas.openxmlformats.org/officeDocument/2006/relationships/image" Target="../media/image240.emf"/><Relationship Id="rId2" Type="http://schemas.openxmlformats.org/officeDocument/2006/relationships/oleObject" Target="../embeddings/oleObject229.bin"/><Relationship Id="rId16" Type="http://schemas.openxmlformats.org/officeDocument/2006/relationships/oleObject" Target="../embeddings/oleObject236.bin"/><Relationship Id="rId20" Type="http://schemas.openxmlformats.org/officeDocument/2006/relationships/oleObject" Target="../embeddings/oleObject238.bin"/><Relationship Id="rId29" Type="http://schemas.openxmlformats.org/officeDocument/2006/relationships/image" Target="../media/image242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31.bin"/><Relationship Id="rId11" Type="http://schemas.openxmlformats.org/officeDocument/2006/relationships/image" Target="../media/image233.emf"/><Relationship Id="rId24" Type="http://schemas.openxmlformats.org/officeDocument/2006/relationships/oleObject" Target="../embeddings/oleObject240.bin"/><Relationship Id="rId5" Type="http://schemas.openxmlformats.org/officeDocument/2006/relationships/image" Target="../media/image230.emf"/><Relationship Id="rId15" Type="http://schemas.openxmlformats.org/officeDocument/2006/relationships/image" Target="../media/image235.emf"/><Relationship Id="rId23" Type="http://schemas.openxmlformats.org/officeDocument/2006/relationships/image" Target="../media/image239.emf"/><Relationship Id="rId28" Type="http://schemas.openxmlformats.org/officeDocument/2006/relationships/oleObject" Target="../embeddings/oleObject242.bin"/><Relationship Id="rId10" Type="http://schemas.openxmlformats.org/officeDocument/2006/relationships/oleObject" Target="../embeddings/oleObject233.bin"/><Relationship Id="rId19" Type="http://schemas.openxmlformats.org/officeDocument/2006/relationships/image" Target="../media/image237.emf"/><Relationship Id="rId31" Type="http://schemas.openxmlformats.org/officeDocument/2006/relationships/image" Target="../media/image243.emf"/><Relationship Id="rId4" Type="http://schemas.openxmlformats.org/officeDocument/2006/relationships/oleObject" Target="../embeddings/oleObject230.bin"/><Relationship Id="rId9" Type="http://schemas.openxmlformats.org/officeDocument/2006/relationships/image" Target="../media/image232.emf"/><Relationship Id="rId14" Type="http://schemas.openxmlformats.org/officeDocument/2006/relationships/oleObject" Target="../embeddings/oleObject235.bin"/><Relationship Id="rId22" Type="http://schemas.openxmlformats.org/officeDocument/2006/relationships/oleObject" Target="../embeddings/oleObject239.bin"/><Relationship Id="rId27" Type="http://schemas.openxmlformats.org/officeDocument/2006/relationships/image" Target="../media/image241.emf"/><Relationship Id="rId30" Type="http://schemas.openxmlformats.org/officeDocument/2006/relationships/oleObject" Target="../embeddings/oleObject243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7.bin"/><Relationship Id="rId13" Type="http://schemas.openxmlformats.org/officeDocument/2006/relationships/image" Target="../media/image249.emf"/><Relationship Id="rId3" Type="http://schemas.openxmlformats.org/officeDocument/2006/relationships/image" Target="../media/image244.emf"/><Relationship Id="rId7" Type="http://schemas.openxmlformats.org/officeDocument/2006/relationships/image" Target="../media/image246.emf"/><Relationship Id="rId12" Type="http://schemas.openxmlformats.org/officeDocument/2006/relationships/oleObject" Target="../embeddings/oleObject249.bin"/><Relationship Id="rId17" Type="http://schemas.openxmlformats.org/officeDocument/2006/relationships/image" Target="../media/image251.emf"/><Relationship Id="rId2" Type="http://schemas.openxmlformats.org/officeDocument/2006/relationships/oleObject" Target="../embeddings/oleObject244.bin"/><Relationship Id="rId16" Type="http://schemas.openxmlformats.org/officeDocument/2006/relationships/oleObject" Target="../embeddings/oleObject25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46.bin"/><Relationship Id="rId11" Type="http://schemas.openxmlformats.org/officeDocument/2006/relationships/image" Target="../media/image248.emf"/><Relationship Id="rId5" Type="http://schemas.openxmlformats.org/officeDocument/2006/relationships/image" Target="../media/image245.emf"/><Relationship Id="rId15" Type="http://schemas.openxmlformats.org/officeDocument/2006/relationships/image" Target="../media/image250.emf"/><Relationship Id="rId10" Type="http://schemas.openxmlformats.org/officeDocument/2006/relationships/oleObject" Target="../embeddings/oleObject248.bin"/><Relationship Id="rId4" Type="http://schemas.openxmlformats.org/officeDocument/2006/relationships/oleObject" Target="../embeddings/oleObject245.bin"/><Relationship Id="rId9" Type="http://schemas.openxmlformats.org/officeDocument/2006/relationships/image" Target="../media/image247.emf"/><Relationship Id="rId14" Type="http://schemas.openxmlformats.org/officeDocument/2006/relationships/oleObject" Target="../embeddings/oleObject250.bin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7.emf"/><Relationship Id="rId18" Type="http://schemas.openxmlformats.org/officeDocument/2006/relationships/oleObject" Target="../embeddings/oleObject260.bin"/><Relationship Id="rId26" Type="http://schemas.openxmlformats.org/officeDocument/2006/relationships/oleObject" Target="../embeddings/oleObject264.bin"/><Relationship Id="rId39" Type="http://schemas.openxmlformats.org/officeDocument/2006/relationships/image" Target="../media/image270.emf"/><Relationship Id="rId21" Type="http://schemas.openxmlformats.org/officeDocument/2006/relationships/image" Target="../media/image261.emf"/><Relationship Id="rId34" Type="http://schemas.openxmlformats.org/officeDocument/2006/relationships/oleObject" Target="../embeddings/oleObject268.bin"/><Relationship Id="rId42" Type="http://schemas.openxmlformats.org/officeDocument/2006/relationships/oleObject" Target="../embeddings/oleObject272.bin"/><Relationship Id="rId7" Type="http://schemas.openxmlformats.org/officeDocument/2006/relationships/image" Target="../media/image254.emf"/><Relationship Id="rId2" Type="http://schemas.openxmlformats.org/officeDocument/2006/relationships/oleObject" Target="../embeddings/oleObject252.bin"/><Relationship Id="rId16" Type="http://schemas.openxmlformats.org/officeDocument/2006/relationships/oleObject" Target="../embeddings/oleObject259.bin"/><Relationship Id="rId20" Type="http://schemas.openxmlformats.org/officeDocument/2006/relationships/oleObject" Target="../embeddings/oleObject261.bin"/><Relationship Id="rId29" Type="http://schemas.openxmlformats.org/officeDocument/2006/relationships/image" Target="../media/image265.emf"/><Relationship Id="rId41" Type="http://schemas.openxmlformats.org/officeDocument/2006/relationships/image" Target="../media/image271.e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54.bin"/><Relationship Id="rId11" Type="http://schemas.openxmlformats.org/officeDocument/2006/relationships/image" Target="../media/image256.emf"/><Relationship Id="rId24" Type="http://schemas.openxmlformats.org/officeDocument/2006/relationships/oleObject" Target="../embeddings/oleObject263.bin"/><Relationship Id="rId32" Type="http://schemas.openxmlformats.org/officeDocument/2006/relationships/oleObject" Target="../embeddings/oleObject267.bin"/><Relationship Id="rId37" Type="http://schemas.openxmlformats.org/officeDocument/2006/relationships/image" Target="../media/image269.emf"/><Relationship Id="rId40" Type="http://schemas.openxmlformats.org/officeDocument/2006/relationships/oleObject" Target="../embeddings/oleObject271.bin"/><Relationship Id="rId5" Type="http://schemas.openxmlformats.org/officeDocument/2006/relationships/image" Target="../media/image253.emf"/><Relationship Id="rId15" Type="http://schemas.openxmlformats.org/officeDocument/2006/relationships/image" Target="../media/image258.emf"/><Relationship Id="rId23" Type="http://schemas.openxmlformats.org/officeDocument/2006/relationships/image" Target="../media/image262.emf"/><Relationship Id="rId28" Type="http://schemas.openxmlformats.org/officeDocument/2006/relationships/oleObject" Target="../embeddings/oleObject265.bin"/><Relationship Id="rId36" Type="http://schemas.openxmlformats.org/officeDocument/2006/relationships/oleObject" Target="../embeddings/oleObject269.bin"/><Relationship Id="rId10" Type="http://schemas.openxmlformats.org/officeDocument/2006/relationships/oleObject" Target="../embeddings/oleObject256.bin"/><Relationship Id="rId19" Type="http://schemas.openxmlformats.org/officeDocument/2006/relationships/image" Target="../media/image260.emf"/><Relationship Id="rId31" Type="http://schemas.openxmlformats.org/officeDocument/2006/relationships/image" Target="../media/image266.emf"/><Relationship Id="rId4" Type="http://schemas.openxmlformats.org/officeDocument/2006/relationships/oleObject" Target="../embeddings/oleObject253.bin"/><Relationship Id="rId9" Type="http://schemas.openxmlformats.org/officeDocument/2006/relationships/image" Target="../media/image255.emf"/><Relationship Id="rId14" Type="http://schemas.openxmlformats.org/officeDocument/2006/relationships/oleObject" Target="../embeddings/oleObject258.bin"/><Relationship Id="rId22" Type="http://schemas.openxmlformats.org/officeDocument/2006/relationships/oleObject" Target="../embeddings/oleObject262.bin"/><Relationship Id="rId27" Type="http://schemas.openxmlformats.org/officeDocument/2006/relationships/image" Target="../media/image264.emf"/><Relationship Id="rId30" Type="http://schemas.openxmlformats.org/officeDocument/2006/relationships/oleObject" Target="../embeddings/oleObject266.bin"/><Relationship Id="rId35" Type="http://schemas.openxmlformats.org/officeDocument/2006/relationships/image" Target="../media/image268.emf"/><Relationship Id="rId43" Type="http://schemas.openxmlformats.org/officeDocument/2006/relationships/image" Target="../media/image272.emf"/><Relationship Id="rId8" Type="http://schemas.openxmlformats.org/officeDocument/2006/relationships/oleObject" Target="../embeddings/oleObject255.bin"/><Relationship Id="rId3" Type="http://schemas.openxmlformats.org/officeDocument/2006/relationships/image" Target="../media/image252.emf"/><Relationship Id="rId12" Type="http://schemas.openxmlformats.org/officeDocument/2006/relationships/oleObject" Target="../embeddings/oleObject257.bin"/><Relationship Id="rId17" Type="http://schemas.openxmlformats.org/officeDocument/2006/relationships/image" Target="../media/image259.emf"/><Relationship Id="rId25" Type="http://schemas.openxmlformats.org/officeDocument/2006/relationships/image" Target="../media/image263.emf"/><Relationship Id="rId33" Type="http://schemas.openxmlformats.org/officeDocument/2006/relationships/image" Target="../media/image267.emf"/><Relationship Id="rId38" Type="http://schemas.openxmlformats.org/officeDocument/2006/relationships/oleObject" Target="../embeddings/oleObject270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6.bin"/><Relationship Id="rId13" Type="http://schemas.openxmlformats.org/officeDocument/2006/relationships/image" Target="../media/image278.emf"/><Relationship Id="rId3" Type="http://schemas.openxmlformats.org/officeDocument/2006/relationships/image" Target="../media/image273.emf"/><Relationship Id="rId7" Type="http://schemas.openxmlformats.org/officeDocument/2006/relationships/image" Target="../media/image275.emf"/><Relationship Id="rId12" Type="http://schemas.openxmlformats.org/officeDocument/2006/relationships/oleObject" Target="../embeddings/oleObject278.bin"/><Relationship Id="rId2" Type="http://schemas.openxmlformats.org/officeDocument/2006/relationships/oleObject" Target="../embeddings/oleObject27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75.bin"/><Relationship Id="rId11" Type="http://schemas.openxmlformats.org/officeDocument/2006/relationships/image" Target="../media/image277.emf"/><Relationship Id="rId5" Type="http://schemas.openxmlformats.org/officeDocument/2006/relationships/image" Target="../media/image274.emf"/><Relationship Id="rId10" Type="http://schemas.openxmlformats.org/officeDocument/2006/relationships/oleObject" Target="../embeddings/oleObject277.bin"/><Relationship Id="rId4" Type="http://schemas.openxmlformats.org/officeDocument/2006/relationships/oleObject" Target="../embeddings/oleObject274.bin"/><Relationship Id="rId9" Type="http://schemas.openxmlformats.org/officeDocument/2006/relationships/image" Target="../media/image276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2.bin"/><Relationship Id="rId3" Type="http://schemas.openxmlformats.org/officeDocument/2006/relationships/image" Target="../media/image279.emf"/><Relationship Id="rId7" Type="http://schemas.openxmlformats.org/officeDocument/2006/relationships/image" Target="../media/image281.emf"/><Relationship Id="rId2" Type="http://schemas.openxmlformats.org/officeDocument/2006/relationships/oleObject" Target="../embeddings/oleObject279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81.bin"/><Relationship Id="rId11" Type="http://schemas.openxmlformats.org/officeDocument/2006/relationships/image" Target="../media/image283.emf"/><Relationship Id="rId5" Type="http://schemas.openxmlformats.org/officeDocument/2006/relationships/image" Target="../media/image280.emf"/><Relationship Id="rId10" Type="http://schemas.openxmlformats.org/officeDocument/2006/relationships/oleObject" Target="../embeddings/oleObject283.bin"/><Relationship Id="rId4" Type="http://schemas.openxmlformats.org/officeDocument/2006/relationships/oleObject" Target="../embeddings/oleObject280.bin"/><Relationship Id="rId9" Type="http://schemas.openxmlformats.org/officeDocument/2006/relationships/image" Target="../media/image282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7.bin"/><Relationship Id="rId13" Type="http://schemas.openxmlformats.org/officeDocument/2006/relationships/image" Target="../media/image289.emf"/><Relationship Id="rId18" Type="http://schemas.openxmlformats.org/officeDocument/2006/relationships/oleObject" Target="../embeddings/oleObject292.bin"/><Relationship Id="rId3" Type="http://schemas.openxmlformats.org/officeDocument/2006/relationships/image" Target="../media/image284.emf"/><Relationship Id="rId7" Type="http://schemas.openxmlformats.org/officeDocument/2006/relationships/image" Target="../media/image286.emf"/><Relationship Id="rId12" Type="http://schemas.openxmlformats.org/officeDocument/2006/relationships/oleObject" Target="../embeddings/oleObject289.bin"/><Relationship Id="rId17" Type="http://schemas.openxmlformats.org/officeDocument/2006/relationships/image" Target="../media/image291.emf"/><Relationship Id="rId2" Type="http://schemas.openxmlformats.org/officeDocument/2006/relationships/oleObject" Target="../embeddings/oleObject284.bin"/><Relationship Id="rId16" Type="http://schemas.openxmlformats.org/officeDocument/2006/relationships/oleObject" Target="../embeddings/oleObject29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86.bin"/><Relationship Id="rId11" Type="http://schemas.openxmlformats.org/officeDocument/2006/relationships/image" Target="../media/image288.emf"/><Relationship Id="rId5" Type="http://schemas.openxmlformats.org/officeDocument/2006/relationships/image" Target="../media/image285.emf"/><Relationship Id="rId15" Type="http://schemas.openxmlformats.org/officeDocument/2006/relationships/image" Target="../media/image290.emf"/><Relationship Id="rId10" Type="http://schemas.openxmlformats.org/officeDocument/2006/relationships/oleObject" Target="../embeddings/oleObject288.bin"/><Relationship Id="rId19" Type="http://schemas.openxmlformats.org/officeDocument/2006/relationships/image" Target="../media/image292.emf"/><Relationship Id="rId4" Type="http://schemas.openxmlformats.org/officeDocument/2006/relationships/oleObject" Target="../embeddings/oleObject285.bin"/><Relationship Id="rId9" Type="http://schemas.openxmlformats.org/officeDocument/2006/relationships/image" Target="../media/image287.emf"/><Relationship Id="rId14" Type="http://schemas.openxmlformats.org/officeDocument/2006/relationships/oleObject" Target="../embeddings/oleObject290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emf"/><Relationship Id="rId18" Type="http://schemas.openxmlformats.org/officeDocument/2006/relationships/oleObject" Target="../embeddings/oleObject9.bin"/><Relationship Id="rId26" Type="http://schemas.openxmlformats.org/officeDocument/2006/relationships/oleObject" Target="../embeddings/oleObject13.bin"/><Relationship Id="rId3" Type="http://schemas.openxmlformats.org/officeDocument/2006/relationships/image" Target="../media/image1.emf"/><Relationship Id="rId21" Type="http://schemas.openxmlformats.org/officeDocument/2006/relationships/image" Target="../media/image10.emf"/><Relationship Id="rId7" Type="http://schemas.openxmlformats.org/officeDocument/2006/relationships/image" Target="../media/image3.e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8.emf"/><Relationship Id="rId25" Type="http://schemas.openxmlformats.org/officeDocument/2006/relationships/image" Target="../media/image12.e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29" Type="http://schemas.openxmlformats.org/officeDocument/2006/relationships/image" Target="../media/image14.e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emf"/><Relationship Id="rId24" Type="http://schemas.openxmlformats.org/officeDocument/2006/relationships/oleObject" Target="../embeddings/oleObject12.bin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28" Type="http://schemas.openxmlformats.org/officeDocument/2006/relationships/oleObject" Target="../embeddings/oleObject14.bin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9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e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Relationship Id="rId27" Type="http://schemas.openxmlformats.org/officeDocument/2006/relationships/image" Target="../media/image13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6.bin"/><Relationship Id="rId13" Type="http://schemas.openxmlformats.org/officeDocument/2006/relationships/image" Target="../media/image298.emf"/><Relationship Id="rId18" Type="http://schemas.openxmlformats.org/officeDocument/2006/relationships/oleObject" Target="../embeddings/oleObject301.bin"/><Relationship Id="rId3" Type="http://schemas.openxmlformats.org/officeDocument/2006/relationships/image" Target="../media/image293.emf"/><Relationship Id="rId21" Type="http://schemas.openxmlformats.org/officeDocument/2006/relationships/image" Target="../media/image302.emf"/><Relationship Id="rId7" Type="http://schemas.openxmlformats.org/officeDocument/2006/relationships/image" Target="../media/image295.emf"/><Relationship Id="rId12" Type="http://schemas.openxmlformats.org/officeDocument/2006/relationships/oleObject" Target="../embeddings/oleObject298.bin"/><Relationship Id="rId17" Type="http://schemas.openxmlformats.org/officeDocument/2006/relationships/image" Target="../media/image300.emf"/><Relationship Id="rId2" Type="http://schemas.openxmlformats.org/officeDocument/2006/relationships/oleObject" Target="../embeddings/oleObject293.bin"/><Relationship Id="rId16" Type="http://schemas.openxmlformats.org/officeDocument/2006/relationships/oleObject" Target="../embeddings/oleObject300.bin"/><Relationship Id="rId20" Type="http://schemas.openxmlformats.org/officeDocument/2006/relationships/oleObject" Target="../embeddings/oleObject30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95.bin"/><Relationship Id="rId11" Type="http://schemas.openxmlformats.org/officeDocument/2006/relationships/image" Target="../media/image297.emf"/><Relationship Id="rId5" Type="http://schemas.openxmlformats.org/officeDocument/2006/relationships/image" Target="../media/image294.emf"/><Relationship Id="rId15" Type="http://schemas.openxmlformats.org/officeDocument/2006/relationships/image" Target="../media/image299.emf"/><Relationship Id="rId23" Type="http://schemas.openxmlformats.org/officeDocument/2006/relationships/image" Target="../media/image303.emf"/><Relationship Id="rId10" Type="http://schemas.openxmlformats.org/officeDocument/2006/relationships/oleObject" Target="../embeddings/oleObject297.bin"/><Relationship Id="rId19" Type="http://schemas.openxmlformats.org/officeDocument/2006/relationships/image" Target="../media/image301.emf"/><Relationship Id="rId4" Type="http://schemas.openxmlformats.org/officeDocument/2006/relationships/oleObject" Target="../embeddings/oleObject294.bin"/><Relationship Id="rId9" Type="http://schemas.openxmlformats.org/officeDocument/2006/relationships/image" Target="../media/image296.emf"/><Relationship Id="rId14" Type="http://schemas.openxmlformats.org/officeDocument/2006/relationships/oleObject" Target="../embeddings/oleObject299.bin"/><Relationship Id="rId22" Type="http://schemas.openxmlformats.org/officeDocument/2006/relationships/oleObject" Target="../embeddings/oleObject303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5.emf"/><Relationship Id="rId13" Type="http://schemas.openxmlformats.org/officeDocument/2006/relationships/slide" Target="slide23.xml"/><Relationship Id="rId18" Type="http://schemas.openxmlformats.org/officeDocument/2006/relationships/oleObject" Target="../embeddings/oleObject308.bin"/><Relationship Id="rId3" Type="http://schemas.openxmlformats.org/officeDocument/2006/relationships/slide" Target="slide21.xml"/><Relationship Id="rId21" Type="http://schemas.openxmlformats.org/officeDocument/2006/relationships/image" Target="../media/image309.emf"/><Relationship Id="rId7" Type="http://schemas.openxmlformats.org/officeDocument/2006/relationships/oleObject" Target="../embeddings/oleObject305.bin"/><Relationship Id="rId12" Type="http://schemas.openxmlformats.org/officeDocument/2006/relationships/image" Target="../media/image306.emf"/><Relationship Id="rId17" Type="http://schemas.openxmlformats.org/officeDocument/2006/relationships/slide" Target="slide3.xm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07.emf"/><Relationship Id="rId20" Type="http://schemas.openxmlformats.org/officeDocument/2006/relationships/oleObject" Target="../embeddings/oleObject309.bin"/><Relationship Id="rId1" Type="http://schemas.openxmlformats.org/officeDocument/2006/relationships/slideLayout" Target="../slideLayouts/slideLayout6.xml"/><Relationship Id="rId6" Type="http://schemas.openxmlformats.org/officeDocument/2006/relationships/slide" Target="slide4.xml"/><Relationship Id="rId11" Type="http://schemas.openxmlformats.org/officeDocument/2006/relationships/slide" Target="slide1.xml"/><Relationship Id="rId5" Type="http://schemas.openxmlformats.org/officeDocument/2006/relationships/image" Target="../media/image304.emf"/><Relationship Id="rId15" Type="http://schemas.openxmlformats.org/officeDocument/2006/relationships/slide" Target="slide2.xml"/><Relationship Id="rId10" Type="http://schemas.openxmlformats.org/officeDocument/2006/relationships/oleObject" Target="../embeddings/oleObject306.bin"/><Relationship Id="rId19" Type="http://schemas.openxmlformats.org/officeDocument/2006/relationships/image" Target="../media/image308.emf"/><Relationship Id="rId4" Type="http://schemas.openxmlformats.org/officeDocument/2006/relationships/oleObject" Target="../embeddings/oleObject304.bin"/><Relationship Id="rId9" Type="http://schemas.openxmlformats.org/officeDocument/2006/relationships/slide" Target="slide22.xml"/><Relationship Id="rId14" Type="http://schemas.openxmlformats.org/officeDocument/2006/relationships/oleObject" Target="../embeddings/oleObject307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3.bin"/><Relationship Id="rId13" Type="http://schemas.openxmlformats.org/officeDocument/2006/relationships/image" Target="../media/image315.emf"/><Relationship Id="rId3" Type="http://schemas.openxmlformats.org/officeDocument/2006/relationships/image" Target="../media/image310.emf"/><Relationship Id="rId7" Type="http://schemas.openxmlformats.org/officeDocument/2006/relationships/image" Target="../media/image312.emf"/><Relationship Id="rId12" Type="http://schemas.openxmlformats.org/officeDocument/2006/relationships/oleObject" Target="../embeddings/oleObject315.bin"/><Relationship Id="rId17" Type="http://schemas.openxmlformats.org/officeDocument/2006/relationships/image" Target="../media/image317.emf"/><Relationship Id="rId2" Type="http://schemas.openxmlformats.org/officeDocument/2006/relationships/oleObject" Target="../embeddings/oleObject310.bin"/><Relationship Id="rId16" Type="http://schemas.openxmlformats.org/officeDocument/2006/relationships/oleObject" Target="../embeddings/oleObject317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12.bin"/><Relationship Id="rId11" Type="http://schemas.openxmlformats.org/officeDocument/2006/relationships/image" Target="../media/image314.emf"/><Relationship Id="rId5" Type="http://schemas.openxmlformats.org/officeDocument/2006/relationships/image" Target="../media/image311.emf"/><Relationship Id="rId15" Type="http://schemas.openxmlformats.org/officeDocument/2006/relationships/image" Target="../media/image316.emf"/><Relationship Id="rId10" Type="http://schemas.openxmlformats.org/officeDocument/2006/relationships/oleObject" Target="../embeddings/oleObject314.bin"/><Relationship Id="rId4" Type="http://schemas.openxmlformats.org/officeDocument/2006/relationships/oleObject" Target="../embeddings/oleObject311.bin"/><Relationship Id="rId9" Type="http://schemas.openxmlformats.org/officeDocument/2006/relationships/image" Target="../media/image313.emf"/><Relationship Id="rId14" Type="http://schemas.openxmlformats.org/officeDocument/2006/relationships/oleObject" Target="../embeddings/oleObject316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1.bin"/><Relationship Id="rId13" Type="http://schemas.openxmlformats.org/officeDocument/2006/relationships/image" Target="../media/image323.emf"/><Relationship Id="rId3" Type="http://schemas.openxmlformats.org/officeDocument/2006/relationships/image" Target="../media/image318.emf"/><Relationship Id="rId7" Type="http://schemas.openxmlformats.org/officeDocument/2006/relationships/image" Target="../media/image320.emf"/><Relationship Id="rId12" Type="http://schemas.openxmlformats.org/officeDocument/2006/relationships/oleObject" Target="../embeddings/oleObject323.bin"/><Relationship Id="rId2" Type="http://schemas.openxmlformats.org/officeDocument/2006/relationships/oleObject" Target="../embeddings/oleObject31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20.bin"/><Relationship Id="rId11" Type="http://schemas.openxmlformats.org/officeDocument/2006/relationships/image" Target="../media/image322.emf"/><Relationship Id="rId5" Type="http://schemas.openxmlformats.org/officeDocument/2006/relationships/image" Target="../media/image319.emf"/><Relationship Id="rId10" Type="http://schemas.openxmlformats.org/officeDocument/2006/relationships/oleObject" Target="../embeddings/oleObject322.bin"/><Relationship Id="rId4" Type="http://schemas.openxmlformats.org/officeDocument/2006/relationships/oleObject" Target="../embeddings/oleObject319.bin"/><Relationship Id="rId9" Type="http://schemas.openxmlformats.org/officeDocument/2006/relationships/image" Target="../media/image321.emf"/></Relationships>
</file>

<file path=ppt/slides/_rels/slide24.xml.rels><?xml version="1.0" encoding="UTF-8" standalone="yes"?>
<Relationships xmlns="http://schemas.openxmlformats.org/package/2006/relationships"><Relationship Id="rId26" Type="http://schemas.openxmlformats.org/officeDocument/2006/relationships/oleObject" Target="../embeddings/oleObject336.bin"/><Relationship Id="rId21" Type="http://schemas.openxmlformats.org/officeDocument/2006/relationships/image" Target="../media/image333.emf"/><Relationship Id="rId34" Type="http://schemas.openxmlformats.org/officeDocument/2006/relationships/oleObject" Target="../embeddings/oleObject340.bin"/><Relationship Id="rId42" Type="http://schemas.openxmlformats.org/officeDocument/2006/relationships/oleObject" Target="../embeddings/oleObject344.bin"/><Relationship Id="rId47" Type="http://schemas.openxmlformats.org/officeDocument/2006/relationships/image" Target="../media/image346.emf"/><Relationship Id="rId50" Type="http://schemas.openxmlformats.org/officeDocument/2006/relationships/oleObject" Target="../embeddings/oleObject348.bin"/><Relationship Id="rId55" Type="http://schemas.openxmlformats.org/officeDocument/2006/relationships/image" Target="../media/image350.emf"/><Relationship Id="rId63" Type="http://schemas.openxmlformats.org/officeDocument/2006/relationships/image" Target="../media/image354.emf"/><Relationship Id="rId7" Type="http://schemas.openxmlformats.org/officeDocument/2006/relationships/image" Target="../media/image326.emf"/><Relationship Id="rId2" Type="http://schemas.openxmlformats.org/officeDocument/2006/relationships/oleObject" Target="../embeddings/oleObject324.bin"/><Relationship Id="rId16" Type="http://schemas.openxmlformats.org/officeDocument/2006/relationships/oleObject" Target="../embeddings/oleObject331.bin"/><Relationship Id="rId29" Type="http://schemas.openxmlformats.org/officeDocument/2006/relationships/image" Target="../media/image337.emf"/><Relationship Id="rId11" Type="http://schemas.openxmlformats.org/officeDocument/2006/relationships/image" Target="../media/image328.emf"/><Relationship Id="rId24" Type="http://schemas.openxmlformats.org/officeDocument/2006/relationships/oleObject" Target="../embeddings/oleObject335.bin"/><Relationship Id="rId32" Type="http://schemas.openxmlformats.org/officeDocument/2006/relationships/oleObject" Target="../embeddings/oleObject339.bin"/><Relationship Id="rId37" Type="http://schemas.openxmlformats.org/officeDocument/2006/relationships/image" Target="../media/image341.emf"/><Relationship Id="rId40" Type="http://schemas.openxmlformats.org/officeDocument/2006/relationships/oleObject" Target="../embeddings/oleObject343.bin"/><Relationship Id="rId45" Type="http://schemas.openxmlformats.org/officeDocument/2006/relationships/image" Target="../media/image345.emf"/><Relationship Id="rId53" Type="http://schemas.openxmlformats.org/officeDocument/2006/relationships/image" Target="../media/image349.emf"/><Relationship Id="rId58" Type="http://schemas.openxmlformats.org/officeDocument/2006/relationships/oleObject" Target="../embeddings/oleObject352.bin"/><Relationship Id="rId5" Type="http://schemas.openxmlformats.org/officeDocument/2006/relationships/image" Target="../media/image325.emf"/><Relationship Id="rId61" Type="http://schemas.openxmlformats.org/officeDocument/2006/relationships/image" Target="../media/image353.emf"/><Relationship Id="rId19" Type="http://schemas.openxmlformats.org/officeDocument/2006/relationships/image" Target="../media/image332.emf"/><Relationship Id="rId14" Type="http://schemas.openxmlformats.org/officeDocument/2006/relationships/oleObject" Target="../embeddings/oleObject330.bin"/><Relationship Id="rId22" Type="http://schemas.openxmlformats.org/officeDocument/2006/relationships/oleObject" Target="../embeddings/oleObject334.bin"/><Relationship Id="rId27" Type="http://schemas.openxmlformats.org/officeDocument/2006/relationships/image" Target="../media/image336.emf"/><Relationship Id="rId30" Type="http://schemas.openxmlformats.org/officeDocument/2006/relationships/oleObject" Target="../embeddings/oleObject338.bin"/><Relationship Id="rId35" Type="http://schemas.openxmlformats.org/officeDocument/2006/relationships/image" Target="../media/image340.emf"/><Relationship Id="rId43" Type="http://schemas.openxmlformats.org/officeDocument/2006/relationships/image" Target="../media/image344.emf"/><Relationship Id="rId48" Type="http://schemas.openxmlformats.org/officeDocument/2006/relationships/oleObject" Target="../embeddings/oleObject347.bin"/><Relationship Id="rId56" Type="http://schemas.openxmlformats.org/officeDocument/2006/relationships/oleObject" Target="../embeddings/oleObject351.bin"/><Relationship Id="rId64" Type="http://schemas.openxmlformats.org/officeDocument/2006/relationships/oleObject" Target="../embeddings/oleObject355.bin"/><Relationship Id="rId8" Type="http://schemas.openxmlformats.org/officeDocument/2006/relationships/oleObject" Target="../embeddings/oleObject327.bin"/><Relationship Id="rId51" Type="http://schemas.openxmlformats.org/officeDocument/2006/relationships/image" Target="../media/image348.emf"/><Relationship Id="rId3" Type="http://schemas.openxmlformats.org/officeDocument/2006/relationships/image" Target="../media/image324.emf"/><Relationship Id="rId12" Type="http://schemas.openxmlformats.org/officeDocument/2006/relationships/oleObject" Target="../embeddings/oleObject329.bin"/><Relationship Id="rId17" Type="http://schemas.openxmlformats.org/officeDocument/2006/relationships/image" Target="../media/image331.emf"/><Relationship Id="rId25" Type="http://schemas.openxmlformats.org/officeDocument/2006/relationships/image" Target="../media/image335.emf"/><Relationship Id="rId33" Type="http://schemas.openxmlformats.org/officeDocument/2006/relationships/image" Target="../media/image339.emf"/><Relationship Id="rId38" Type="http://schemas.openxmlformats.org/officeDocument/2006/relationships/oleObject" Target="../embeddings/oleObject342.bin"/><Relationship Id="rId46" Type="http://schemas.openxmlformats.org/officeDocument/2006/relationships/oleObject" Target="../embeddings/oleObject346.bin"/><Relationship Id="rId59" Type="http://schemas.openxmlformats.org/officeDocument/2006/relationships/image" Target="../media/image352.emf"/><Relationship Id="rId20" Type="http://schemas.openxmlformats.org/officeDocument/2006/relationships/oleObject" Target="../embeddings/oleObject333.bin"/><Relationship Id="rId41" Type="http://schemas.openxmlformats.org/officeDocument/2006/relationships/image" Target="../media/image343.emf"/><Relationship Id="rId54" Type="http://schemas.openxmlformats.org/officeDocument/2006/relationships/oleObject" Target="../embeddings/oleObject350.bin"/><Relationship Id="rId62" Type="http://schemas.openxmlformats.org/officeDocument/2006/relationships/oleObject" Target="../embeddings/oleObject354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26.bin"/><Relationship Id="rId15" Type="http://schemas.openxmlformats.org/officeDocument/2006/relationships/image" Target="../media/image330.emf"/><Relationship Id="rId23" Type="http://schemas.openxmlformats.org/officeDocument/2006/relationships/image" Target="../media/image334.emf"/><Relationship Id="rId28" Type="http://schemas.openxmlformats.org/officeDocument/2006/relationships/oleObject" Target="../embeddings/oleObject337.bin"/><Relationship Id="rId36" Type="http://schemas.openxmlformats.org/officeDocument/2006/relationships/oleObject" Target="../embeddings/oleObject341.bin"/><Relationship Id="rId49" Type="http://schemas.openxmlformats.org/officeDocument/2006/relationships/image" Target="../media/image347.emf"/><Relationship Id="rId57" Type="http://schemas.openxmlformats.org/officeDocument/2006/relationships/image" Target="../media/image351.emf"/><Relationship Id="rId10" Type="http://schemas.openxmlformats.org/officeDocument/2006/relationships/oleObject" Target="../embeddings/oleObject328.bin"/><Relationship Id="rId31" Type="http://schemas.openxmlformats.org/officeDocument/2006/relationships/image" Target="../media/image338.emf"/><Relationship Id="rId44" Type="http://schemas.openxmlformats.org/officeDocument/2006/relationships/oleObject" Target="../embeddings/oleObject345.bin"/><Relationship Id="rId52" Type="http://schemas.openxmlformats.org/officeDocument/2006/relationships/oleObject" Target="../embeddings/oleObject349.bin"/><Relationship Id="rId60" Type="http://schemas.openxmlformats.org/officeDocument/2006/relationships/oleObject" Target="../embeddings/oleObject353.bin"/><Relationship Id="rId65" Type="http://schemas.openxmlformats.org/officeDocument/2006/relationships/image" Target="../media/image355.emf"/><Relationship Id="rId4" Type="http://schemas.openxmlformats.org/officeDocument/2006/relationships/oleObject" Target="../embeddings/oleObject325.bin"/><Relationship Id="rId9" Type="http://schemas.openxmlformats.org/officeDocument/2006/relationships/image" Target="../media/image327.emf"/><Relationship Id="rId13" Type="http://schemas.openxmlformats.org/officeDocument/2006/relationships/image" Target="../media/image329.emf"/><Relationship Id="rId18" Type="http://schemas.openxmlformats.org/officeDocument/2006/relationships/oleObject" Target="../embeddings/oleObject332.bin"/><Relationship Id="rId39" Type="http://schemas.openxmlformats.org/officeDocument/2006/relationships/image" Target="../media/image342.emf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61.bin"/><Relationship Id="rId18" Type="http://schemas.openxmlformats.org/officeDocument/2006/relationships/image" Target="../media/image363.emf"/><Relationship Id="rId26" Type="http://schemas.openxmlformats.org/officeDocument/2006/relationships/image" Target="../media/image367.emf"/><Relationship Id="rId39" Type="http://schemas.openxmlformats.org/officeDocument/2006/relationships/oleObject" Target="../embeddings/oleObject374.bin"/><Relationship Id="rId21" Type="http://schemas.openxmlformats.org/officeDocument/2006/relationships/oleObject" Target="../embeddings/oleObject365.bin"/><Relationship Id="rId34" Type="http://schemas.openxmlformats.org/officeDocument/2006/relationships/image" Target="../media/image371.emf"/><Relationship Id="rId42" Type="http://schemas.openxmlformats.org/officeDocument/2006/relationships/image" Target="../media/image375.emf"/><Relationship Id="rId7" Type="http://schemas.openxmlformats.org/officeDocument/2006/relationships/oleObject" Target="../embeddings/oleObject358.bin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62.emf"/><Relationship Id="rId20" Type="http://schemas.openxmlformats.org/officeDocument/2006/relationships/image" Target="../media/image364.emf"/><Relationship Id="rId29" Type="http://schemas.openxmlformats.org/officeDocument/2006/relationships/oleObject" Target="../embeddings/oleObject369.bin"/><Relationship Id="rId41" Type="http://schemas.openxmlformats.org/officeDocument/2006/relationships/oleObject" Target="../embeddings/oleObject375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7.emf"/><Relationship Id="rId11" Type="http://schemas.openxmlformats.org/officeDocument/2006/relationships/oleObject" Target="../embeddings/oleObject360.bin"/><Relationship Id="rId24" Type="http://schemas.openxmlformats.org/officeDocument/2006/relationships/image" Target="../media/image366.emf"/><Relationship Id="rId32" Type="http://schemas.openxmlformats.org/officeDocument/2006/relationships/image" Target="../media/image370.emf"/><Relationship Id="rId37" Type="http://schemas.openxmlformats.org/officeDocument/2006/relationships/oleObject" Target="../embeddings/oleObject373.bin"/><Relationship Id="rId40" Type="http://schemas.openxmlformats.org/officeDocument/2006/relationships/image" Target="../media/image374.emf"/><Relationship Id="rId5" Type="http://schemas.openxmlformats.org/officeDocument/2006/relationships/oleObject" Target="../embeddings/oleObject357.bin"/><Relationship Id="rId15" Type="http://schemas.openxmlformats.org/officeDocument/2006/relationships/oleObject" Target="../embeddings/oleObject362.bin"/><Relationship Id="rId23" Type="http://schemas.openxmlformats.org/officeDocument/2006/relationships/oleObject" Target="../embeddings/oleObject366.bin"/><Relationship Id="rId28" Type="http://schemas.openxmlformats.org/officeDocument/2006/relationships/image" Target="../media/image368.emf"/><Relationship Id="rId36" Type="http://schemas.openxmlformats.org/officeDocument/2006/relationships/image" Target="../media/image372.emf"/><Relationship Id="rId10" Type="http://schemas.openxmlformats.org/officeDocument/2006/relationships/image" Target="../media/image359.emf"/><Relationship Id="rId19" Type="http://schemas.openxmlformats.org/officeDocument/2006/relationships/oleObject" Target="../embeddings/oleObject364.bin"/><Relationship Id="rId31" Type="http://schemas.openxmlformats.org/officeDocument/2006/relationships/oleObject" Target="../embeddings/oleObject370.bin"/><Relationship Id="rId4" Type="http://schemas.openxmlformats.org/officeDocument/2006/relationships/image" Target="../media/image356.emf"/><Relationship Id="rId9" Type="http://schemas.openxmlformats.org/officeDocument/2006/relationships/oleObject" Target="../embeddings/oleObject359.bin"/><Relationship Id="rId14" Type="http://schemas.openxmlformats.org/officeDocument/2006/relationships/image" Target="../media/image361.emf"/><Relationship Id="rId22" Type="http://schemas.openxmlformats.org/officeDocument/2006/relationships/image" Target="../media/image365.emf"/><Relationship Id="rId27" Type="http://schemas.openxmlformats.org/officeDocument/2006/relationships/oleObject" Target="../embeddings/oleObject368.bin"/><Relationship Id="rId30" Type="http://schemas.openxmlformats.org/officeDocument/2006/relationships/image" Target="../media/image369.emf"/><Relationship Id="rId35" Type="http://schemas.openxmlformats.org/officeDocument/2006/relationships/oleObject" Target="../embeddings/oleObject372.bin"/><Relationship Id="rId8" Type="http://schemas.openxmlformats.org/officeDocument/2006/relationships/image" Target="../media/image358.emf"/><Relationship Id="rId3" Type="http://schemas.openxmlformats.org/officeDocument/2006/relationships/oleObject" Target="../embeddings/oleObject356.bin"/><Relationship Id="rId12" Type="http://schemas.openxmlformats.org/officeDocument/2006/relationships/image" Target="../media/image360.emf"/><Relationship Id="rId17" Type="http://schemas.openxmlformats.org/officeDocument/2006/relationships/oleObject" Target="../embeddings/oleObject363.bin"/><Relationship Id="rId25" Type="http://schemas.openxmlformats.org/officeDocument/2006/relationships/oleObject" Target="../embeddings/oleObject367.bin"/><Relationship Id="rId33" Type="http://schemas.openxmlformats.org/officeDocument/2006/relationships/oleObject" Target="../embeddings/oleObject371.bin"/><Relationship Id="rId38" Type="http://schemas.openxmlformats.org/officeDocument/2006/relationships/image" Target="../media/image373.emf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oleObject" Target="../embeddings/oleObject27.bin"/><Relationship Id="rId21" Type="http://schemas.openxmlformats.org/officeDocument/2006/relationships/image" Target="../media/image24.emf"/><Relationship Id="rId42" Type="http://schemas.openxmlformats.org/officeDocument/2006/relationships/oleObject" Target="../embeddings/oleObject35.bin"/><Relationship Id="rId47" Type="http://schemas.openxmlformats.org/officeDocument/2006/relationships/image" Target="../media/image37.emf"/><Relationship Id="rId63" Type="http://schemas.openxmlformats.org/officeDocument/2006/relationships/image" Target="../media/image45.emf"/><Relationship Id="rId68" Type="http://schemas.openxmlformats.org/officeDocument/2006/relationships/oleObject" Target="../embeddings/oleObject48.bin"/><Relationship Id="rId2" Type="http://schemas.openxmlformats.org/officeDocument/2006/relationships/oleObject" Target="../embeddings/oleObject15.bin"/><Relationship Id="rId16" Type="http://schemas.openxmlformats.org/officeDocument/2006/relationships/oleObject" Target="../embeddings/oleObject22.bin"/><Relationship Id="rId29" Type="http://schemas.openxmlformats.org/officeDocument/2006/relationships/image" Target="../media/image28.emf"/><Relationship Id="rId11" Type="http://schemas.openxmlformats.org/officeDocument/2006/relationships/image" Target="../media/image19.emf"/><Relationship Id="rId24" Type="http://schemas.openxmlformats.org/officeDocument/2006/relationships/oleObject" Target="../embeddings/oleObject26.bin"/><Relationship Id="rId32" Type="http://schemas.openxmlformats.org/officeDocument/2006/relationships/oleObject" Target="../embeddings/oleObject30.bin"/><Relationship Id="rId37" Type="http://schemas.openxmlformats.org/officeDocument/2006/relationships/image" Target="../media/image32.emf"/><Relationship Id="rId40" Type="http://schemas.openxmlformats.org/officeDocument/2006/relationships/oleObject" Target="../embeddings/oleObject34.bin"/><Relationship Id="rId45" Type="http://schemas.openxmlformats.org/officeDocument/2006/relationships/image" Target="../media/image36.emf"/><Relationship Id="rId53" Type="http://schemas.openxmlformats.org/officeDocument/2006/relationships/image" Target="../media/image40.emf"/><Relationship Id="rId58" Type="http://schemas.openxmlformats.org/officeDocument/2006/relationships/oleObject" Target="../embeddings/oleObject43.bin"/><Relationship Id="rId66" Type="http://schemas.openxmlformats.org/officeDocument/2006/relationships/oleObject" Target="../embeddings/oleObject47.bin"/><Relationship Id="rId5" Type="http://schemas.openxmlformats.org/officeDocument/2006/relationships/image" Target="../media/image16.emf"/><Relationship Id="rId61" Type="http://schemas.openxmlformats.org/officeDocument/2006/relationships/image" Target="../media/image44.emf"/><Relationship Id="rId19" Type="http://schemas.openxmlformats.org/officeDocument/2006/relationships/image" Target="../media/image23.emf"/><Relationship Id="rId14" Type="http://schemas.openxmlformats.org/officeDocument/2006/relationships/oleObject" Target="../embeddings/oleObject21.bin"/><Relationship Id="rId22" Type="http://schemas.openxmlformats.org/officeDocument/2006/relationships/oleObject" Target="../embeddings/oleObject25.bin"/><Relationship Id="rId27" Type="http://schemas.openxmlformats.org/officeDocument/2006/relationships/image" Target="../media/image27.emf"/><Relationship Id="rId30" Type="http://schemas.openxmlformats.org/officeDocument/2006/relationships/oleObject" Target="../embeddings/oleObject29.bin"/><Relationship Id="rId35" Type="http://schemas.openxmlformats.org/officeDocument/2006/relationships/image" Target="../media/image31.emf"/><Relationship Id="rId43" Type="http://schemas.openxmlformats.org/officeDocument/2006/relationships/image" Target="../media/image35.emf"/><Relationship Id="rId48" Type="http://schemas.openxmlformats.org/officeDocument/2006/relationships/oleObject" Target="../embeddings/oleObject38.bin"/><Relationship Id="rId56" Type="http://schemas.openxmlformats.org/officeDocument/2006/relationships/oleObject" Target="../embeddings/oleObject42.bin"/><Relationship Id="rId64" Type="http://schemas.openxmlformats.org/officeDocument/2006/relationships/oleObject" Target="../embeddings/oleObject46.bin"/><Relationship Id="rId69" Type="http://schemas.openxmlformats.org/officeDocument/2006/relationships/image" Target="../media/image48.emf"/><Relationship Id="rId8" Type="http://schemas.openxmlformats.org/officeDocument/2006/relationships/oleObject" Target="../embeddings/oleObject18.bin"/><Relationship Id="rId51" Type="http://schemas.openxmlformats.org/officeDocument/2006/relationships/image" Target="../media/image39.emf"/><Relationship Id="rId72" Type="http://schemas.openxmlformats.org/officeDocument/2006/relationships/oleObject" Target="../embeddings/oleObject50.bin"/><Relationship Id="rId3" Type="http://schemas.openxmlformats.org/officeDocument/2006/relationships/image" Target="../media/image15.emf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22.emf"/><Relationship Id="rId25" Type="http://schemas.openxmlformats.org/officeDocument/2006/relationships/image" Target="../media/image26.emf"/><Relationship Id="rId33" Type="http://schemas.openxmlformats.org/officeDocument/2006/relationships/image" Target="../media/image30.emf"/><Relationship Id="rId38" Type="http://schemas.openxmlformats.org/officeDocument/2006/relationships/oleObject" Target="../embeddings/oleObject33.bin"/><Relationship Id="rId46" Type="http://schemas.openxmlformats.org/officeDocument/2006/relationships/oleObject" Target="../embeddings/oleObject37.bin"/><Relationship Id="rId59" Type="http://schemas.openxmlformats.org/officeDocument/2006/relationships/image" Target="../media/image43.emf"/><Relationship Id="rId67" Type="http://schemas.openxmlformats.org/officeDocument/2006/relationships/image" Target="../media/image47.emf"/><Relationship Id="rId20" Type="http://schemas.openxmlformats.org/officeDocument/2006/relationships/oleObject" Target="../embeddings/oleObject24.bin"/><Relationship Id="rId41" Type="http://schemas.openxmlformats.org/officeDocument/2006/relationships/image" Target="../media/image34.emf"/><Relationship Id="rId54" Type="http://schemas.openxmlformats.org/officeDocument/2006/relationships/oleObject" Target="../embeddings/oleObject41.bin"/><Relationship Id="rId62" Type="http://schemas.openxmlformats.org/officeDocument/2006/relationships/oleObject" Target="../embeddings/oleObject45.bin"/><Relationship Id="rId70" Type="http://schemas.openxmlformats.org/officeDocument/2006/relationships/oleObject" Target="../embeddings/oleObject49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7.bin"/><Relationship Id="rId15" Type="http://schemas.openxmlformats.org/officeDocument/2006/relationships/image" Target="../media/image21.emf"/><Relationship Id="rId23" Type="http://schemas.openxmlformats.org/officeDocument/2006/relationships/image" Target="../media/image25.emf"/><Relationship Id="rId28" Type="http://schemas.openxmlformats.org/officeDocument/2006/relationships/oleObject" Target="../embeddings/oleObject28.bin"/><Relationship Id="rId36" Type="http://schemas.openxmlformats.org/officeDocument/2006/relationships/oleObject" Target="../embeddings/oleObject32.bin"/><Relationship Id="rId49" Type="http://schemas.openxmlformats.org/officeDocument/2006/relationships/image" Target="../media/image38.emf"/><Relationship Id="rId57" Type="http://schemas.openxmlformats.org/officeDocument/2006/relationships/image" Target="../media/image42.emf"/><Relationship Id="rId10" Type="http://schemas.openxmlformats.org/officeDocument/2006/relationships/oleObject" Target="../embeddings/oleObject19.bin"/><Relationship Id="rId31" Type="http://schemas.openxmlformats.org/officeDocument/2006/relationships/image" Target="../media/image29.emf"/><Relationship Id="rId44" Type="http://schemas.openxmlformats.org/officeDocument/2006/relationships/oleObject" Target="../embeddings/oleObject36.bin"/><Relationship Id="rId52" Type="http://schemas.openxmlformats.org/officeDocument/2006/relationships/oleObject" Target="../embeddings/oleObject40.bin"/><Relationship Id="rId60" Type="http://schemas.openxmlformats.org/officeDocument/2006/relationships/oleObject" Target="../embeddings/oleObject44.bin"/><Relationship Id="rId65" Type="http://schemas.openxmlformats.org/officeDocument/2006/relationships/image" Target="../media/image46.emf"/><Relationship Id="rId73" Type="http://schemas.openxmlformats.org/officeDocument/2006/relationships/image" Target="../media/image50.e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8.emf"/><Relationship Id="rId13" Type="http://schemas.openxmlformats.org/officeDocument/2006/relationships/image" Target="../media/image20.emf"/><Relationship Id="rId18" Type="http://schemas.openxmlformats.org/officeDocument/2006/relationships/oleObject" Target="../embeddings/oleObject23.bin"/><Relationship Id="rId39" Type="http://schemas.openxmlformats.org/officeDocument/2006/relationships/image" Target="../media/image33.emf"/><Relationship Id="rId34" Type="http://schemas.openxmlformats.org/officeDocument/2006/relationships/oleObject" Target="../embeddings/oleObject31.bin"/><Relationship Id="rId50" Type="http://schemas.openxmlformats.org/officeDocument/2006/relationships/oleObject" Target="../embeddings/oleObject39.bin"/><Relationship Id="rId55" Type="http://schemas.openxmlformats.org/officeDocument/2006/relationships/image" Target="../media/image41.emf"/><Relationship Id="rId7" Type="http://schemas.openxmlformats.org/officeDocument/2006/relationships/image" Target="../media/image17.emf"/><Relationship Id="rId71" Type="http://schemas.openxmlformats.org/officeDocument/2006/relationships/image" Target="../media/image49.emf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6.emf"/><Relationship Id="rId18" Type="http://schemas.openxmlformats.org/officeDocument/2006/relationships/oleObject" Target="../embeddings/oleObject59.bin"/><Relationship Id="rId26" Type="http://schemas.openxmlformats.org/officeDocument/2006/relationships/oleObject" Target="../embeddings/oleObject63.bin"/><Relationship Id="rId39" Type="http://schemas.openxmlformats.org/officeDocument/2006/relationships/image" Target="../media/image69.emf"/><Relationship Id="rId21" Type="http://schemas.openxmlformats.org/officeDocument/2006/relationships/image" Target="../media/image60.emf"/><Relationship Id="rId34" Type="http://schemas.openxmlformats.org/officeDocument/2006/relationships/oleObject" Target="../embeddings/oleObject67.bin"/><Relationship Id="rId42" Type="http://schemas.openxmlformats.org/officeDocument/2006/relationships/oleObject" Target="../embeddings/oleObject71.bin"/><Relationship Id="rId47" Type="http://schemas.openxmlformats.org/officeDocument/2006/relationships/image" Target="../media/image73.wmf"/><Relationship Id="rId7" Type="http://schemas.openxmlformats.org/officeDocument/2006/relationships/image" Target="../media/image53.emf"/><Relationship Id="rId2" Type="http://schemas.openxmlformats.org/officeDocument/2006/relationships/oleObject" Target="../embeddings/oleObject51.bin"/><Relationship Id="rId16" Type="http://schemas.openxmlformats.org/officeDocument/2006/relationships/oleObject" Target="../embeddings/oleObject58.bin"/><Relationship Id="rId29" Type="http://schemas.openxmlformats.org/officeDocument/2006/relationships/image" Target="../media/image64.e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53.bin"/><Relationship Id="rId11" Type="http://schemas.openxmlformats.org/officeDocument/2006/relationships/image" Target="../media/image55.emf"/><Relationship Id="rId24" Type="http://schemas.openxmlformats.org/officeDocument/2006/relationships/oleObject" Target="../embeddings/oleObject62.bin"/><Relationship Id="rId32" Type="http://schemas.openxmlformats.org/officeDocument/2006/relationships/oleObject" Target="../embeddings/oleObject66.bin"/><Relationship Id="rId37" Type="http://schemas.openxmlformats.org/officeDocument/2006/relationships/image" Target="../media/image68.emf"/><Relationship Id="rId40" Type="http://schemas.openxmlformats.org/officeDocument/2006/relationships/oleObject" Target="../embeddings/oleObject70.bin"/><Relationship Id="rId45" Type="http://schemas.openxmlformats.org/officeDocument/2006/relationships/image" Target="../media/image72.emf"/><Relationship Id="rId5" Type="http://schemas.openxmlformats.org/officeDocument/2006/relationships/image" Target="../media/image52.emf"/><Relationship Id="rId15" Type="http://schemas.openxmlformats.org/officeDocument/2006/relationships/image" Target="../media/image57.emf"/><Relationship Id="rId23" Type="http://schemas.openxmlformats.org/officeDocument/2006/relationships/image" Target="../media/image61.emf"/><Relationship Id="rId28" Type="http://schemas.openxmlformats.org/officeDocument/2006/relationships/oleObject" Target="../embeddings/oleObject64.bin"/><Relationship Id="rId36" Type="http://schemas.openxmlformats.org/officeDocument/2006/relationships/oleObject" Target="../embeddings/oleObject68.bin"/><Relationship Id="rId10" Type="http://schemas.openxmlformats.org/officeDocument/2006/relationships/oleObject" Target="../embeddings/oleObject55.bin"/><Relationship Id="rId19" Type="http://schemas.openxmlformats.org/officeDocument/2006/relationships/image" Target="../media/image59.emf"/><Relationship Id="rId31" Type="http://schemas.openxmlformats.org/officeDocument/2006/relationships/image" Target="../media/image65.emf"/><Relationship Id="rId44" Type="http://schemas.openxmlformats.org/officeDocument/2006/relationships/oleObject" Target="../embeddings/oleObject72.bin"/><Relationship Id="rId4" Type="http://schemas.openxmlformats.org/officeDocument/2006/relationships/oleObject" Target="../embeddings/oleObject52.bin"/><Relationship Id="rId9" Type="http://schemas.openxmlformats.org/officeDocument/2006/relationships/image" Target="../media/image54.emf"/><Relationship Id="rId14" Type="http://schemas.openxmlformats.org/officeDocument/2006/relationships/oleObject" Target="../embeddings/oleObject57.bin"/><Relationship Id="rId22" Type="http://schemas.openxmlformats.org/officeDocument/2006/relationships/oleObject" Target="../embeddings/oleObject61.bin"/><Relationship Id="rId27" Type="http://schemas.openxmlformats.org/officeDocument/2006/relationships/image" Target="../media/image63.emf"/><Relationship Id="rId30" Type="http://schemas.openxmlformats.org/officeDocument/2006/relationships/oleObject" Target="../embeddings/oleObject65.bin"/><Relationship Id="rId35" Type="http://schemas.openxmlformats.org/officeDocument/2006/relationships/image" Target="../media/image67.emf"/><Relationship Id="rId43" Type="http://schemas.openxmlformats.org/officeDocument/2006/relationships/image" Target="../media/image71.emf"/><Relationship Id="rId8" Type="http://schemas.openxmlformats.org/officeDocument/2006/relationships/oleObject" Target="../embeddings/oleObject54.bin"/><Relationship Id="rId3" Type="http://schemas.openxmlformats.org/officeDocument/2006/relationships/image" Target="../media/image51.emf"/><Relationship Id="rId12" Type="http://schemas.openxmlformats.org/officeDocument/2006/relationships/oleObject" Target="../embeddings/oleObject56.bin"/><Relationship Id="rId17" Type="http://schemas.openxmlformats.org/officeDocument/2006/relationships/image" Target="../media/image58.emf"/><Relationship Id="rId25" Type="http://schemas.openxmlformats.org/officeDocument/2006/relationships/image" Target="../media/image62.emf"/><Relationship Id="rId33" Type="http://schemas.openxmlformats.org/officeDocument/2006/relationships/image" Target="../media/image66.emf"/><Relationship Id="rId38" Type="http://schemas.openxmlformats.org/officeDocument/2006/relationships/oleObject" Target="../embeddings/oleObject69.bin"/><Relationship Id="rId46" Type="http://schemas.openxmlformats.org/officeDocument/2006/relationships/oleObject" Target="../embeddings/oleObject73.bin"/><Relationship Id="rId20" Type="http://schemas.openxmlformats.org/officeDocument/2006/relationships/oleObject" Target="../embeddings/oleObject60.bin"/><Relationship Id="rId41" Type="http://schemas.openxmlformats.org/officeDocument/2006/relationships/image" Target="../media/image70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13" Type="http://schemas.openxmlformats.org/officeDocument/2006/relationships/image" Target="../media/image79.emf"/><Relationship Id="rId18" Type="http://schemas.openxmlformats.org/officeDocument/2006/relationships/oleObject" Target="../embeddings/oleObject82.bin"/><Relationship Id="rId3" Type="http://schemas.openxmlformats.org/officeDocument/2006/relationships/image" Target="../media/image74.emf"/><Relationship Id="rId21" Type="http://schemas.openxmlformats.org/officeDocument/2006/relationships/image" Target="../media/image83.emf"/><Relationship Id="rId7" Type="http://schemas.openxmlformats.org/officeDocument/2006/relationships/image" Target="../media/image76.emf"/><Relationship Id="rId12" Type="http://schemas.openxmlformats.org/officeDocument/2006/relationships/oleObject" Target="../embeddings/oleObject79.bin"/><Relationship Id="rId17" Type="http://schemas.openxmlformats.org/officeDocument/2006/relationships/image" Target="../media/image81.emf"/><Relationship Id="rId2" Type="http://schemas.openxmlformats.org/officeDocument/2006/relationships/oleObject" Target="../embeddings/oleObject74.bin"/><Relationship Id="rId16" Type="http://schemas.openxmlformats.org/officeDocument/2006/relationships/oleObject" Target="../embeddings/oleObject81.bin"/><Relationship Id="rId20" Type="http://schemas.openxmlformats.org/officeDocument/2006/relationships/oleObject" Target="../embeddings/oleObject8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6.bin"/><Relationship Id="rId11" Type="http://schemas.openxmlformats.org/officeDocument/2006/relationships/image" Target="../media/image78.emf"/><Relationship Id="rId5" Type="http://schemas.openxmlformats.org/officeDocument/2006/relationships/image" Target="../media/image75.emf"/><Relationship Id="rId15" Type="http://schemas.openxmlformats.org/officeDocument/2006/relationships/image" Target="../media/image80.emf"/><Relationship Id="rId10" Type="http://schemas.openxmlformats.org/officeDocument/2006/relationships/oleObject" Target="../embeddings/oleObject78.bin"/><Relationship Id="rId19" Type="http://schemas.openxmlformats.org/officeDocument/2006/relationships/image" Target="../media/image82.emf"/><Relationship Id="rId4" Type="http://schemas.openxmlformats.org/officeDocument/2006/relationships/oleObject" Target="../embeddings/oleObject75.bin"/><Relationship Id="rId9" Type="http://schemas.openxmlformats.org/officeDocument/2006/relationships/image" Target="../media/image77.emf"/><Relationship Id="rId14" Type="http://schemas.openxmlformats.org/officeDocument/2006/relationships/oleObject" Target="../embeddings/oleObject8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emf"/><Relationship Id="rId13" Type="http://schemas.openxmlformats.org/officeDocument/2006/relationships/oleObject" Target="../embeddings/oleObject89.bin"/><Relationship Id="rId18" Type="http://schemas.openxmlformats.org/officeDocument/2006/relationships/image" Target="../media/image91.emf"/><Relationship Id="rId3" Type="http://schemas.openxmlformats.org/officeDocument/2006/relationships/oleObject" Target="../embeddings/oleObject84.bin"/><Relationship Id="rId21" Type="http://schemas.openxmlformats.org/officeDocument/2006/relationships/oleObject" Target="../embeddings/oleObject93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88.emf"/><Relationship Id="rId17" Type="http://schemas.openxmlformats.org/officeDocument/2006/relationships/oleObject" Target="../embeddings/oleObject91.bin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0.emf"/><Relationship Id="rId20" Type="http://schemas.openxmlformats.org/officeDocument/2006/relationships/image" Target="../media/image92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5.emf"/><Relationship Id="rId11" Type="http://schemas.openxmlformats.org/officeDocument/2006/relationships/oleObject" Target="../embeddings/oleObject88.bin"/><Relationship Id="rId24" Type="http://schemas.openxmlformats.org/officeDocument/2006/relationships/image" Target="../media/image94.emf"/><Relationship Id="rId5" Type="http://schemas.openxmlformats.org/officeDocument/2006/relationships/oleObject" Target="../embeddings/oleObject85.bin"/><Relationship Id="rId15" Type="http://schemas.openxmlformats.org/officeDocument/2006/relationships/oleObject" Target="../embeddings/oleObject90.bin"/><Relationship Id="rId23" Type="http://schemas.openxmlformats.org/officeDocument/2006/relationships/oleObject" Target="../embeddings/oleObject94.bin"/><Relationship Id="rId10" Type="http://schemas.openxmlformats.org/officeDocument/2006/relationships/image" Target="../media/image87.emf"/><Relationship Id="rId19" Type="http://schemas.openxmlformats.org/officeDocument/2006/relationships/oleObject" Target="../embeddings/oleObject92.bin"/><Relationship Id="rId4" Type="http://schemas.openxmlformats.org/officeDocument/2006/relationships/image" Target="../media/image84.emf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89.emf"/><Relationship Id="rId22" Type="http://schemas.openxmlformats.org/officeDocument/2006/relationships/image" Target="../media/image93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13" Type="http://schemas.openxmlformats.org/officeDocument/2006/relationships/oleObject" Target="../embeddings/oleObject100.bin"/><Relationship Id="rId18" Type="http://schemas.openxmlformats.org/officeDocument/2006/relationships/image" Target="../media/image102.emf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99.emf"/><Relationship Id="rId17" Type="http://schemas.openxmlformats.org/officeDocument/2006/relationships/oleObject" Target="../embeddings/oleObject102.bin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01.emf"/><Relationship Id="rId20" Type="http://schemas.openxmlformats.org/officeDocument/2006/relationships/image" Target="../media/image103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6.emf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6.bin"/><Relationship Id="rId15" Type="http://schemas.openxmlformats.org/officeDocument/2006/relationships/oleObject" Target="../embeddings/oleObject101.bin"/><Relationship Id="rId10" Type="http://schemas.openxmlformats.org/officeDocument/2006/relationships/image" Target="../media/image98.emf"/><Relationship Id="rId19" Type="http://schemas.openxmlformats.org/officeDocument/2006/relationships/oleObject" Target="../embeddings/oleObject103.bin"/><Relationship Id="rId4" Type="http://schemas.openxmlformats.org/officeDocument/2006/relationships/image" Target="../media/image95.emf"/><Relationship Id="rId9" Type="http://schemas.openxmlformats.org/officeDocument/2006/relationships/oleObject" Target="../embeddings/oleObject98.bin"/><Relationship Id="rId14" Type="http://schemas.openxmlformats.org/officeDocument/2006/relationships/image" Target="../media/image100.emf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9.emf"/><Relationship Id="rId18" Type="http://schemas.openxmlformats.org/officeDocument/2006/relationships/oleObject" Target="../embeddings/oleObject112.bin"/><Relationship Id="rId26" Type="http://schemas.openxmlformats.org/officeDocument/2006/relationships/oleObject" Target="../embeddings/oleObject116.bin"/><Relationship Id="rId39" Type="http://schemas.openxmlformats.org/officeDocument/2006/relationships/image" Target="../media/image122.emf"/><Relationship Id="rId21" Type="http://schemas.openxmlformats.org/officeDocument/2006/relationships/image" Target="../media/image113.emf"/><Relationship Id="rId34" Type="http://schemas.openxmlformats.org/officeDocument/2006/relationships/oleObject" Target="../embeddings/oleObject120.bin"/><Relationship Id="rId42" Type="http://schemas.openxmlformats.org/officeDocument/2006/relationships/oleObject" Target="../embeddings/oleObject124.bin"/><Relationship Id="rId47" Type="http://schemas.openxmlformats.org/officeDocument/2006/relationships/image" Target="../media/image126.emf"/><Relationship Id="rId7" Type="http://schemas.openxmlformats.org/officeDocument/2006/relationships/image" Target="../media/image106.emf"/><Relationship Id="rId2" Type="http://schemas.openxmlformats.org/officeDocument/2006/relationships/oleObject" Target="../embeddings/oleObject104.bin"/><Relationship Id="rId16" Type="http://schemas.openxmlformats.org/officeDocument/2006/relationships/oleObject" Target="../embeddings/oleObject111.bin"/><Relationship Id="rId29" Type="http://schemas.openxmlformats.org/officeDocument/2006/relationships/image" Target="../media/image117.e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06.bin"/><Relationship Id="rId11" Type="http://schemas.openxmlformats.org/officeDocument/2006/relationships/image" Target="../media/image108.emf"/><Relationship Id="rId24" Type="http://schemas.openxmlformats.org/officeDocument/2006/relationships/oleObject" Target="../embeddings/oleObject115.bin"/><Relationship Id="rId32" Type="http://schemas.openxmlformats.org/officeDocument/2006/relationships/oleObject" Target="../embeddings/oleObject119.bin"/><Relationship Id="rId37" Type="http://schemas.openxmlformats.org/officeDocument/2006/relationships/image" Target="../media/image121.emf"/><Relationship Id="rId40" Type="http://schemas.openxmlformats.org/officeDocument/2006/relationships/oleObject" Target="../embeddings/oleObject123.bin"/><Relationship Id="rId45" Type="http://schemas.openxmlformats.org/officeDocument/2006/relationships/image" Target="../media/image125.emf"/><Relationship Id="rId5" Type="http://schemas.openxmlformats.org/officeDocument/2006/relationships/image" Target="../media/image105.emf"/><Relationship Id="rId15" Type="http://schemas.openxmlformats.org/officeDocument/2006/relationships/image" Target="../media/image110.emf"/><Relationship Id="rId23" Type="http://schemas.openxmlformats.org/officeDocument/2006/relationships/image" Target="../media/image114.emf"/><Relationship Id="rId28" Type="http://schemas.openxmlformats.org/officeDocument/2006/relationships/oleObject" Target="../embeddings/oleObject117.bin"/><Relationship Id="rId36" Type="http://schemas.openxmlformats.org/officeDocument/2006/relationships/oleObject" Target="../embeddings/oleObject121.bin"/><Relationship Id="rId10" Type="http://schemas.openxmlformats.org/officeDocument/2006/relationships/oleObject" Target="../embeddings/oleObject108.bin"/><Relationship Id="rId19" Type="http://schemas.openxmlformats.org/officeDocument/2006/relationships/image" Target="../media/image112.emf"/><Relationship Id="rId31" Type="http://schemas.openxmlformats.org/officeDocument/2006/relationships/image" Target="../media/image118.emf"/><Relationship Id="rId44" Type="http://schemas.openxmlformats.org/officeDocument/2006/relationships/oleObject" Target="../embeddings/oleObject125.bin"/><Relationship Id="rId4" Type="http://schemas.openxmlformats.org/officeDocument/2006/relationships/oleObject" Target="../embeddings/oleObject105.bin"/><Relationship Id="rId9" Type="http://schemas.openxmlformats.org/officeDocument/2006/relationships/image" Target="../media/image107.emf"/><Relationship Id="rId14" Type="http://schemas.openxmlformats.org/officeDocument/2006/relationships/oleObject" Target="../embeddings/oleObject110.bin"/><Relationship Id="rId22" Type="http://schemas.openxmlformats.org/officeDocument/2006/relationships/oleObject" Target="../embeddings/oleObject114.bin"/><Relationship Id="rId27" Type="http://schemas.openxmlformats.org/officeDocument/2006/relationships/image" Target="../media/image116.emf"/><Relationship Id="rId30" Type="http://schemas.openxmlformats.org/officeDocument/2006/relationships/oleObject" Target="../embeddings/oleObject118.bin"/><Relationship Id="rId35" Type="http://schemas.openxmlformats.org/officeDocument/2006/relationships/image" Target="../media/image120.emf"/><Relationship Id="rId43" Type="http://schemas.openxmlformats.org/officeDocument/2006/relationships/image" Target="../media/image124.emf"/><Relationship Id="rId8" Type="http://schemas.openxmlformats.org/officeDocument/2006/relationships/oleObject" Target="../embeddings/oleObject107.bin"/><Relationship Id="rId3" Type="http://schemas.openxmlformats.org/officeDocument/2006/relationships/image" Target="../media/image104.emf"/><Relationship Id="rId12" Type="http://schemas.openxmlformats.org/officeDocument/2006/relationships/oleObject" Target="../embeddings/oleObject109.bin"/><Relationship Id="rId17" Type="http://schemas.openxmlformats.org/officeDocument/2006/relationships/image" Target="../media/image111.emf"/><Relationship Id="rId25" Type="http://schemas.openxmlformats.org/officeDocument/2006/relationships/image" Target="../media/image115.emf"/><Relationship Id="rId33" Type="http://schemas.openxmlformats.org/officeDocument/2006/relationships/image" Target="../media/image119.emf"/><Relationship Id="rId38" Type="http://schemas.openxmlformats.org/officeDocument/2006/relationships/oleObject" Target="../embeddings/oleObject122.bin"/><Relationship Id="rId46" Type="http://schemas.openxmlformats.org/officeDocument/2006/relationships/oleObject" Target="../embeddings/oleObject126.bin"/><Relationship Id="rId20" Type="http://schemas.openxmlformats.org/officeDocument/2006/relationships/oleObject" Target="../embeddings/oleObject113.bin"/><Relationship Id="rId41" Type="http://schemas.openxmlformats.org/officeDocument/2006/relationships/image" Target="../media/image123.emf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32.bin"/><Relationship Id="rId18" Type="http://schemas.openxmlformats.org/officeDocument/2006/relationships/image" Target="../media/image134.emf"/><Relationship Id="rId26" Type="http://schemas.openxmlformats.org/officeDocument/2006/relationships/image" Target="../media/image138.emf"/><Relationship Id="rId39" Type="http://schemas.openxmlformats.org/officeDocument/2006/relationships/oleObject" Target="../embeddings/oleObject145.bin"/><Relationship Id="rId21" Type="http://schemas.openxmlformats.org/officeDocument/2006/relationships/oleObject" Target="../embeddings/oleObject136.bin"/><Relationship Id="rId34" Type="http://schemas.openxmlformats.org/officeDocument/2006/relationships/image" Target="../media/image142.emf"/><Relationship Id="rId42" Type="http://schemas.openxmlformats.org/officeDocument/2006/relationships/image" Target="../media/image146.emf"/><Relationship Id="rId47" Type="http://schemas.openxmlformats.org/officeDocument/2006/relationships/oleObject" Target="../embeddings/oleObject149.bin"/><Relationship Id="rId50" Type="http://schemas.openxmlformats.org/officeDocument/2006/relationships/image" Target="../media/image150.emf"/><Relationship Id="rId7" Type="http://schemas.openxmlformats.org/officeDocument/2006/relationships/oleObject" Target="../embeddings/oleObject129.bin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33.emf"/><Relationship Id="rId29" Type="http://schemas.openxmlformats.org/officeDocument/2006/relationships/oleObject" Target="../embeddings/oleObject140.bin"/><Relationship Id="rId11" Type="http://schemas.openxmlformats.org/officeDocument/2006/relationships/oleObject" Target="../embeddings/oleObject131.bin"/><Relationship Id="rId24" Type="http://schemas.openxmlformats.org/officeDocument/2006/relationships/image" Target="../media/image137.emf"/><Relationship Id="rId32" Type="http://schemas.openxmlformats.org/officeDocument/2006/relationships/image" Target="../media/image141.emf"/><Relationship Id="rId37" Type="http://schemas.openxmlformats.org/officeDocument/2006/relationships/oleObject" Target="../embeddings/oleObject144.bin"/><Relationship Id="rId40" Type="http://schemas.openxmlformats.org/officeDocument/2006/relationships/image" Target="../media/image145.emf"/><Relationship Id="rId45" Type="http://schemas.openxmlformats.org/officeDocument/2006/relationships/oleObject" Target="../embeddings/oleObject148.bin"/><Relationship Id="rId5" Type="http://schemas.openxmlformats.org/officeDocument/2006/relationships/oleObject" Target="../embeddings/oleObject128.bin"/><Relationship Id="rId15" Type="http://schemas.openxmlformats.org/officeDocument/2006/relationships/oleObject" Target="../embeddings/oleObject133.bin"/><Relationship Id="rId23" Type="http://schemas.openxmlformats.org/officeDocument/2006/relationships/oleObject" Target="../embeddings/oleObject137.bin"/><Relationship Id="rId28" Type="http://schemas.openxmlformats.org/officeDocument/2006/relationships/image" Target="../media/image139.emf"/><Relationship Id="rId36" Type="http://schemas.openxmlformats.org/officeDocument/2006/relationships/image" Target="../media/image143.emf"/><Relationship Id="rId49" Type="http://schemas.openxmlformats.org/officeDocument/2006/relationships/oleObject" Target="../embeddings/oleObject150.bin"/><Relationship Id="rId10" Type="http://schemas.openxmlformats.org/officeDocument/2006/relationships/image" Target="../media/image130.emf"/><Relationship Id="rId19" Type="http://schemas.openxmlformats.org/officeDocument/2006/relationships/oleObject" Target="../embeddings/oleObject135.bin"/><Relationship Id="rId31" Type="http://schemas.openxmlformats.org/officeDocument/2006/relationships/oleObject" Target="../embeddings/oleObject141.bin"/><Relationship Id="rId44" Type="http://schemas.openxmlformats.org/officeDocument/2006/relationships/image" Target="../media/image147.emf"/><Relationship Id="rId4" Type="http://schemas.openxmlformats.org/officeDocument/2006/relationships/image" Target="../media/image127.emf"/><Relationship Id="rId9" Type="http://schemas.openxmlformats.org/officeDocument/2006/relationships/oleObject" Target="../embeddings/oleObject130.bin"/><Relationship Id="rId14" Type="http://schemas.openxmlformats.org/officeDocument/2006/relationships/image" Target="../media/image132.emf"/><Relationship Id="rId22" Type="http://schemas.openxmlformats.org/officeDocument/2006/relationships/image" Target="../media/image136.emf"/><Relationship Id="rId27" Type="http://schemas.openxmlformats.org/officeDocument/2006/relationships/oleObject" Target="../embeddings/oleObject139.bin"/><Relationship Id="rId30" Type="http://schemas.openxmlformats.org/officeDocument/2006/relationships/image" Target="../media/image140.emf"/><Relationship Id="rId35" Type="http://schemas.openxmlformats.org/officeDocument/2006/relationships/oleObject" Target="../embeddings/oleObject143.bin"/><Relationship Id="rId43" Type="http://schemas.openxmlformats.org/officeDocument/2006/relationships/oleObject" Target="../embeddings/oleObject147.bin"/><Relationship Id="rId48" Type="http://schemas.openxmlformats.org/officeDocument/2006/relationships/image" Target="../media/image149.emf"/><Relationship Id="rId8" Type="http://schemas.openxmlformats.org/officeDocument/2006/relationships/image" Target="../media/image129.emf"/><Relationship Id="rId3" Type="http://schemas.openxmlformats.org/officeDocument/2006/relationships/oleObject" Target="../embeddings/oleObject127.bin"/><Relationship Id="rId12" Type="http://schemas.openxmlformats.org/officeDocument/2006/relationships/image" Target="../media/image131.emf"/><Relationship Id="rId17" Type="http://schemas.openxmlformats.org/officeDocument/2006/relationships/oleObject" Target="../embeddings/oleObject134.bin"/><Relationship Id="rId25" Type="http://schemas.openxmlformats.org/officeDocument/2006/relationships/oleObject" Target="../embeddings/oleObject138.bin"/><Relationship Id="rId33" Type="http://schemas.openxmlformats.org/officeDocument/2006/relationships/oleObject" Target="../embeddings/oleObject142.bin"/><Relationship Id="rId38" Type="http://schemas.openxmlformats.org/officeDocument/2006/relationships/image" Target="../media/image144.emf"/><Relationship Id="rId46" Type="http://schemas.openxmlformats.org/officeDocument/2006/relationships/image" Target="../media/image148.emf"/><Relationship Id="rId20" Type="http://schemas.openxmlformats.org/officeDocument/2006/relationships/image" Target="../media/image135.emf"/><Relationship Id="rId41" Type="http://schemas.openxmlformats.org/officeDocument/2006/relationships/oleObject" Target="../embeddings/oleObject146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1">
            <a:extLst>
              <a:ext uri="{FF2B5EF4-FFF2-40B4-BE49-F238E27FC236}">
                <a16:creationId xmlns:a16="http://schemas.microsoft.com/office/drawing/2014/main" id="{79CF0E61-1DE0-4AAE-8C34-60B062702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71105"/>
            <a:ext cx="9144000" cy="4914279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6" name="Rectangle 1087"/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solidFill>
            <a:schemeClr val="accent1"/>
          </a:solidFill>
          <a:ln w="38100" cmpd="dbl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7" name="Text Box 1074"/>
          <p:cNvSpPr txBox="1">
            <a:spLocks noChangeArrowheads="1"/>
          </p:cNvSpPr>
          <p:nvPr/>
        </p:nvSpPr>
        <p:spPr bwMode="auto">
          <a:xfrm>
            <a:off x="1979712" y="3262313"/>
            <a:ext cx="63881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3200" b="1" dirty="0">
                <a:latin typeface="华文楷体" pitchFamily="2" charset="-122"/>
                <a:ea typeface="华文楷体" pitchFamily="2" charset="-122"/>
              </a:rPr>
              <a:t>二、几个初等函数的</a:t>
            </a:r>
            <a:r>
              <a:rPr kumimoji="1" lang="en-US" altLang="zh-CN" sz="3200" b="1" dirty="0">
                <a:latin typeface="华文楷体" pitchFamily="2" charset="-122"/>
                <a:ea typeface="华文楷体" pitchFamily="2" charset="-122"/>
              </a:rPr>
              <a:t>Maclaurin</a:t>
            </a:r>
            <a:r>
              <a:rPr kumimoji="1" lang="zh-CN" altLang="en-US" sz="3200" b="1" dirty="0">
                <a:latin typeface="华文楷体" pitchFamily="2" charset="-122"/>
                <a:ea typeface="华文楷体" pitchFamily="2" charset="-122"/>
              </a:rPr>
              <a:t>公式 </a:t>
            </a:r>
          </a:p>
        </p:txBody>
      </p:sp>
      <p:sp>
        <p:nvSpPr>
          <p:cNvPr id="11268" name="Rectangle 1027"/>
          <p:cNvSpPr>
            <a:spLocks noGrp="1" noChangeArrowheads="1"/>
          </p:cNvSpPr>
          <p:nvPr>
            <p:ph type="title"/>
          </p:nvPr>
        </p:nvSpPr>
        <p:spPr>
          <a:xfrm>
            <a:off x="611560" y="344488"/>
            <a:ext cx="2501900" cy="838200"/>
          </a:xfrm>
        </p:spPr>
        <p:txBody>
          <a:bodyPr>
            <a:noAutofit/>
          </a:bodyPr>
          <a:lstStyle/>
          <a:p>
            <a:pPr algn="l" eaLnBrk="1" hangingPunct="1"/>
            <a:r>
              <a:rPr lang="zh-CN" alt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第三节</a:t>
            </a:r>
          </a:p>
        </p:txBody>
      </p:sp>
      <p:sp>
        <p:nvSpPr>
          <p:cNvPr id="11269" name="Text Box 1032"/>
          <p:cNvSpPr txBox="1">
            <a:spLocks noChangeArrowheads="1"/>
          </p:cNvSpPr>
          <p:nvPr/>
        </p:nvSpPr>
        <p:spPr bwMode="auto">
          <a:xfrm>
            <a:off x="1979712" y="2417514"/>
            <a:ext cx="434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>
                <a:latin typeface="华文楷体" pitchFamily="2" charset="-122"/>
                <a:ea typeface="华文楷体" pitchFamily="2" charset="-122"/>
              </a:rPr>
              <a:t>一、</a:t>
            </a:r>
            <a:r>
              <a:rPr kumimoji="1" lang="en-US" altLang="zh-CN" sz="3200" b="1" dirty="0">
                <a:latin typeface="华文楷体" pitchFamily="2" charset="-122"/>
                <a:ea typeface="华文楷体" pitchFamily="2" charset="-122"/>
              </a:rPr>
              <a:t>Taylor</a:t>
            </a:r>
            <a:r>
              <a:rPr kumimoji="1" lang="zh-CN" altLang="en-US" sz="3200" b="1" dirty="0">
                <a:latin typeface="华文楷体" pitchFamily="2" charset="-122"/>
                <a:ea typeface="华文楷体" pitchFamily="2" charset="-122"/>
              </a:rPr>
              <a:t>公式的建立</a:t>
            </a:r>
          </a:p>
        </p:txBody>
      </p:sp>
      <p:sp>
        <p:nvSpPr>
          <p:cNvPr id="11276" name="Text Box 1075"/>
          <p:cNvSpPr txBox="1">
            <a:spLocks noChangeArrowheads="1"/>
          </p:cNvSpPr>
          <p:nvPr/>
        </p:nvSpPr>
        <p:spPr bwMode="auto">
          <a:xfrm>
            <a:off x="1979712" y="4149725"/>
            <a:ext cx="42957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3200" b="1" dirty="0">
                <a:latin typeface="华文楷体" pitchFamily="2" charset="-122"/>
                <a:ea typeface="华文楷体" pitchFamily="2" charset="-122"/>
              </a:rPr>
              <a:t>三、</a:t>
            </a:r>
            <a:r>
              <a:rPr kumimoji="1" lang="en-US" altLang="zh-CN" sz="3200" b="1" dirty="0">
                <a:latin typeface="华文楷体" pitchFamily="2" charset="-122"/>
                <a:ea typeface="华文楷体" pitchFamily="2" charset="-122"/>
              </a:rPr>
              <a:t> Taylor</a:t>
            </a:r>
            <a:r>
              <a:rPr kumimoji="1" lang="zh-CN" altLang="en-US" sz="3200" b="1" dirty="0">
                <a:latin typeface="华文楷体" pitchFamily="2" charset="-122"/>
                <a:ea typeface="华文楷体" pitchFamily="2" charset="-122"/>
              </a:rPr>
              <a:t>公式的应用 </a:t>
            </a:r>
          </a:p>
        </p:txBody>
      </p:sp>
      <p:sp>
        <p:nvSpPr>
          <p:cNvPr id="89144" name="Text Box 1080"/>
          <p:cNvSpPr txBox="1">
            <a:spLocks noChangeArrowheads="1"/>
          </p:cNvSpPr>
          <p:nvPr/>
        </p:nvSpPr>
        <p:spPr bwMode="auto">
          <a:xfrm>
            <a:off x="1241425" y="5157788"/>
            <a:ext cx="59753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用多项式近似表示函数</a:t>
            </a:r>
            <a:r>
              <a:rPr kumimoji="1" lang="en-US" altLang="zh-CN" sz="3200">
                <a:latin typeface="华文楷体" pitchFamily="2" charset="-122"/>
                <a:ea typeface="华文楷体" pitchFamily="2" charset="-122"/>
              </a:rPr>
              <a:t>— </a:t>
            </a: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应用</a:t>
            </a:r>
          </a:p>
        </p:txBody>
      </p:sp>
      <p:sp>
        <p:nvSpPr>
          <p:cNvPr id="89145" name="Text Box 1081"/>
          <p:cNvSpPr txBox="1">
            <a:spLocks noChangeArrowheads="1"/>
          </p:cNvSpPr>
          <p:nvPr/>
        </p:nvSpPr>
        <p:spPr bwMode="auto">
          <a:xfrm>
            <a:off x="6375400" y="4897438"/>
            <a:ext cx="1676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理论分析</a:t>
            </a:r>
          </a:p>
        </p:txBody>
      </p:sp>
      <p:sp>
        <p:nvSpPr>
          <p:cNvPr id="89146" name="Text Box 1082"/>
          <p:cNvSpPr txBox="1">
            <a:spLocks noChangeArrowheads="1"/>
          </p:cNvSpPr>
          <p:nvPr/>
        </p:nvSpPr>
        <p:spPr bwMode="auto">
          <a:xfrm>
            <a:off x="6378575" y="5449888"/>
            <a:ext cx="1676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近似计算</a:t>
            </a:r>
          </a:p>
        </p:txBody>
      </p:sp>
      <p:sp>
        <p:nvSpPr>
          <p:cNvPr id="89147" name="AutoShape 1083"/>
          <p:cNvSpPr>
            <a:spLocks/>
          </p:cNvSpPr>
          <p:nvPr/>
        </p:nvSpPr>
        <p:spPr bwMode="auto">
          <a:xfrm>
            <a:off x="6189663" y="4992688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1282" name="Text Box 1084"/>
          <p:cNvSpPr txBox="1">
            <a:spLocks noChangeArrowheads="1"/>
          </p:cNvSpPr>
          <p:nvPr/>
        </p:nvSpPr>
        <p:spPr bwMode="auto">
          <a:xfrm>
            <a:off x="3001963" y="1066800"/>
            <a:ext cx="331565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4800" dirty="0">
                <a:latin typeface="Times New Roman" pitchFamily="18" charset="0"/>
                <a:ea typeface="华文行楷" pitchFamily="2" charset="-122"/>
              </a:rPr>
              <a:t>Taylor</a:t>
            </a:r>
            <a:r>
              <a:rPr kumimoji="1" lang="zh-CN" altLang="en-US" sz="4800" dirty="0">
                <a:latin typeface="华文行楷" pitchFamily="2" charset="-122"/>
                <a:ea typeface="华文行楷" pitchFamily="2" charset="-122"/>
              </a:rPr>
              <a:t>公式  </a:t>
            </a:r>
          </a:p>
        </p:txBody>
      </p:sp>
      <p:sp>
        <p:nvSpPr>
          <p:cNvPr id="11283" name="Text Box 1088"/>
          <p:cNvSpPr txBox="1">
            <a:spLocks noChangeArrowheads="1"/>
          </p:cNvSpPr>
          <p:nvPr/>
        </p:nvSpPr>
        <p:spPr bwMode="auto">
          <a:xfrm>
            <a:off x="7488253" y="250825"/>
            <a:ext cx="1441421" cy="52322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</a:rPr>
              <a:t>第四章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9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9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9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44" grpId="0" autoUpdateAnimBg="0"/>
      <p:bldP spid="89145" grpId="0" autoUpdateAnimBg="0"/>
      <p:bldP spid="89146" grpId="0" autoUpdateAnimBg="0"/>
      <p:bldP spid="8914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358775"/>
            <a:ext cx="6629400" cy="685800"/>
          </a:xfrm>
        </p:spPr>
        <p:txBody>
          <a:bodyPr/>
          <a:lstStyle/>
          <a:p>
            <a:pPr algn="l" eaLnBrk="1" hangingPunct="1"/>
            <a:r>
              <a:rPr lang="zh-CN" altLang="en-US" sz="32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二、几个初等函数的</a:t>
            </a:r>
            <a:r>
              <a:rPr lang="en-US" altLang="zh-CN" sz="32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Maclaurin</a:t>
            </a:r>
            <a:r>
              <a:rPr lang="zh-CN" altLang="en-US" sz="32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公式</a:t>
            </a:r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539750" y="1162050"/>
          <a:ext cx="1968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42988" imgH="495337" progId="Equation.3">
                  <p:embed/>
                </p:oleObj>
              </mc:Choice>
              <mc:Fallback>
                <p:oleObj name="Equation" r:id="rId2" imgW="1942988" imgH="495337" progId="Equation.3">
                  <p:embed/>
                  <p:pic>
                    <p:nvPicPr>
                      <p:cNvPr id="1433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162050"/>
                        <a:ext cx="19685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1066800" y="1892300"/>
          <a:ext cx="2514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85941" imgH="495337" progId="Equation.3">
                  <p:embed/>
                </p:oleObj>
              </mc:Choice>
              <mc:Fallback>
                <p:oleObj name="Equation" r:id="rId4" imgW="2485941" imgH="495337" progId="Equation.3">
                  <p:embed/>
                  <p:pic>
                    <p:nvPicPr>
                      <p:cNvPr id="143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892300"/>
                        <a:ext cx="25146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3963988" y="1916113"/>
          <a:ext cx="3670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638420" imgH="476324" progId="Equation.3">
                  <p:embed/>
                </p:oleObj>
              </mc:Choice>
              <mc:Fallback>
                <p:oleObj name="Equation" r:id="rId6" imgW="3638420" imgH="476324" progId="Equation.3">
                  <p:embed/>
                  <p:pic>
                    <p:nvPicPr>
                      <p:cNvPr id="1434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3988" y="1916113"/>
                        <a:ext cx="36703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10"/>
          <p:cNvGraphicFramePr>
            <a:graphicFrameLocks noChangeAspect="1"/>
          </p:cNvGraphicFramePr>
          <p:nvPr/>
        </p:nvGraphicFramePr>
        <p:xfrm>
          <a:off x="1066800" y="2768600"/>
          <a:ext cx="901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76151" imgH="476324" progId="Equation.3">
                  <p:embed/>
                </p:oleObj>
              </mc:Choice>
              <mc:Fallback>
                <p:oleObj name="Equation" r:id="rId8" imgW="876151" imgH="476324" progId="Equation.3">
                  <p:embed/>
                  <p:pic>
                    <p:nvPicPr>
                      <p:cNvPr id="1434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768600"/>
                        <a:ext cx="9017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11"/>
          <p:cNvGraphicFramePr>
            <a:graphicFrameLocks noChangeAspect="1"/>
          </p:cNvGraphicFramePr>
          <p:nvPr/>
        </p:nvGraphicFramePr>
        <p:xfrm>
          <a:off x="2014538" y="2895600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00106" imgH="276188" progId="Equation.3">
                  <p:embed/>
                </p:oleObj>
              </mc:Choice>
              <mc:Fallback>
                <p:oleObj name="Equation" r:id="rId10" imgW="400106" imgH="276188" progId="Equation.3">
                  <p:embed/>
                  <p:pic>
                    <p:nvPicPr>
                      <p:cNvPr id="1434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4538" y="2895600"/>
                        <a:ext cx="431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Object 12"/>
          <p:cNvGraphicFramePr>
            <a:graphicFrameLocks noChangeAspect="1"/>
          </p:cNvGraphicFramePr>
          <p:nvPr/>
        </p:nvGraphicFramePr>
        <p:xfrm>
          <a:off x="2522538" y="2971800"/>
          <a:ext cx="495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66679" imgH="228489" progId="Equation.3">
                  <p:embed/>
                </p:oleObj>
              </mc:Choice>
              <mc:Fallback>
                <p:oleObj name="Equation" r:id="rId12" imgW="466679" imgH="228489" progId="Equation.3">
                  <p:embed/>
                  <p:pic>
                    <p:nvPicPr>
                      <p:cNvPr id="1434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2538" y="2971800"/>
                        <a:ext cx="4953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3" name="Object 17"/>
          <p:cNvGraphicFramePr>
            <a:graphicFrameLocks noChangeAspect="1"/>
          </p:cNvGraphicFramePr>
          <p:nvPr/>
        </p:nvGraphicFramePr>
        <p:xfrm>
          <a:off x="3836988" y="2559050"/>
          <a:ext cx="6858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657364" imgH="1000014" progId="Equation.3">
                  <p:embed/>
                </p:oleObj>
              </mc:Choice>
              <mc:Fallback>
                <p:oleObj name="Equation" r:id="rId14" imgW="657364" imgH="1000014" progId="Equation.3">
                  <p:embed/>
                  <p:pic>
                    <p:nvPicPr>
                      <p:cNvPr id="1435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6988" y="2559050"/>
                        <a:ext cx="6858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8" name="Object 22"/>
          <p:cNvGraphicFramePr>
            <a:graphicFrameLocks noChangeAspect="1"/>
          </p:cNvGraphicFramePr>
          <p:nvPr/>
        </p:nvGraphicFramePr>
        <p:xfrm>
          <a:off x="4598988" y="2960688"/>
          <a:ext cx="609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81090" imgH="209476" progId="Equation.3">
                  <p:embed/>
                </p:oleObj>
              </mc:Choice>
              <mc:Fallback>
                <p:oleObj name="Equation" r:id="rId16" imgW="581090" imgH="209476" progId="Equation.3">
                  <p:embed/>
                  <p:pic>
                    <p:nvPicPr>
                      <p:cNvPr id="1435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8988" y="2960688"/>
                        <a:ext cx="6096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1" name="Object 25"/>
          <p:cNvGraphicFramePr>
            <a:graphicFrameLocks noChangeAspect="1"/>
          </p:cNvGraphicFramePr>
          <p:nvPr/>
        </p:nvGraphicFramePr>
        <p:xfrm>
          <a:off x="5265738" y="2559050"/>
          <a:ext cx="7112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685800" imgH="1000014" progId="Equation.3">
                  <p:embed/>
                </p:oleObj>
              </mc:Choice>
              <mc:Fallback>
                <p:oleObj name="Equation" r:id="rId18" imgW="685800" imgH="1000014" progId="Equation.3">
                  <p:embed/>
                  <p:pic>
                    <p:nvPicPr>
                      <p:cNvPr id="1436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5738" y="2559050"/>
                        <a:ext cx="7112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5" name="Object 29"/>
          <p:cNvGraphicFramePr>
            <a:graphicFrameLocks noChangeAspect="1"/>
          </p:cNvGraphicFramePr>
          <p:nvPr/>
        </p:nvGraphicFramePr>
        <p:xfrm>
          <a:off x="6034088" y="2870200"/>
          <a:ext cx="1155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124043" imgH="418952" progId="Equation.3">
                  <p:embed/>
                </p:oleObj>
              </mc:Choice>
              <mc:Fallback>
                <p:oleObj name="Equation" r:id="rId20" imgW="1124043" imgH="418952" progId="Equation.3">
                  <p:embed/>
                  <p:pic>
                    <p:nvPicPr>
                      <p:cNvPr id="14365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4088" y="2870200"/>
                        <a:ext cx="11557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9" name="Object 33"/>
          <p:cNvGraphicFramePr>
            <a:graphicFrameLocks noChangeAspect="1"/>
          </p:cNvGraphicFramePr>
          <p:nvPr/>
        </p:nvGraphicFramePr>
        <p:xfrm>
          <a:off x="3049588" y="2549525"/>
          <a:ext cx="7112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685800" imgH="1000014" progId="Equation.3">
                  <p:embed/>
                </p:oleObj>
              </mc:Choice>
              <mc:Fallback>
                <p:oleObj name="Equation" r:id="rId22" imgW="685800" imgH="1000014" progId="Equation.3">
                  <p:embed/>
                  <p:pic>
                    <p:nvPicPr>
                      <p:cNvPr id="14369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9588" y="2549525"/>
                        <a:ext cx="7112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381000" y="3962400"/>
            <a:ext cx="121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其中</a:t>
            </a:r>
          </a:p>
        </p:txBody>
      </p:sp>
      <p:graphicFrame>
        <p:nvGraphicFramePr>
          <p:cNvPr id="14372" name="Object 36"/>
          <p:cNvGraphicFramePr>
            <a:graphicFrameLocks noChangeAspect="1"/>
          </p:cNvGraphicFramePr>
          <p:nvPr/>
        </p:nvGraphicFramePr>
        <p:xfrm>
          <a:off x="1485900" y="4051300"/>
          <a:ext cx="1168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143112" imgH="418952" progId="Equation.3">
                  <p:embed/>
                </p:oleObj>
              </mc:Choice>
              <mc:Fallback>
                <p:oleObj name="Equation" r:id="rId24" imgW="1143112" imgH="418952" progId="Equation.3">
                  <p:embed/>
                  <p:pic>
                    <p:nvPicPr>
                      <p:cNvPr id="14372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4051300"/>
                        <a:ext cx="11684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3" name="Object 37"/>
          <p:cNvGraphicFramePr>
            <a:graphicFrameLocks noChangeAspect="1"/>
          </p:cNvGraphicFramePr>
          <p:nvPr/>
        </p:nvGraphicFramePr>
        <p:xfrm>
          <a:off x="2730500" y="3810000"/>
          <a:ext cx="1079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047769" imgH="895276" progId="Equation.3">
                  <p:embed/>
                </p:oleObj>
              </mc:Choice>
              <mc:Fallback>
                <p:oleObj name="Equation" r:id="rId26" imgW="1047769" imgH="895276" progId="Equation.3">
                  <p:embed/>
                  <p:pic>
                    <p:nvPicPr>
                      <p:cNvPr id="14373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0" y="3810000"/>
                        <a:ext cx="10795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5" name="Object 39"/>
          <p:cNvGraphicFramePr>
            <a:graphicFrameLocks noChangeAspect="1"/>
          </p:cNvGraphicFramePr>
          <p:nvPr/>
        </p:nvGraphicFramePr>
        <p:xfrm>
          <a:off x="5054600" y="4076700"/>
          <a:ext cx="1498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466943" imgH="380926" progId="Equation.3">
                  <p:embed/>
                </p:oleObj>
              </mc:Choice>
              <mc:Fallback>
                <p:oleObj name="Equation" r:id="rId28" imgW="1466943" imgH="380926" progId="Equation.3">
                  <p:embed/>
                  <p:pic>
                    <p:nvPicPr>
                      <p:cNvPr id="14375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4600" y="4076700"/>
                        <a:ext cx="1498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6" name="Object 40"/>
          <p:cNvGraphicFramePr>
            <a:graphicFrameLocks noChangeAspect="1"/>
          </p:cNvGraphicFramePr>
          <p:nvPr/>
        </p:nvGraphicFramePr>
        <p:xfrm>
          <a:off x="3927475" y="3956050"/>
          <a:ext cx="609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581090" imgH="399939" progId="Equation.3">
                  <p:embed/>
                </p:oleObj>
              </mc:Choice>
              <mc:Fallback>
                <p:oleObj name="Equation" r:id="rId30" imgW="581090" imgH="399939" progId="Equation.3">
                  <p:embed/>
                  <p:pic>
                    <p:nvPicPr>
                      <p:cNvPr id="14376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7475" y="3956050"/>
                        <a:ext cx="609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88" name="Object 52"/>
          <p:cNvGraphicFramePr>
            <a:graphicFrameLocks noChangeAspect="1"/>
          </p:cNvGraphicFramePr>
          <p:nvPr/>
        </p:nvGraphicFramePr>
        <p:xfrm>
          <a:off x="2971800" y="3733800"/>
          <a:ext cx="546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514517" imgH="418952" progId="Equation.3">
                  <p:embed/>
                </p:oleObj>
              </mc:Choice>
              <mc:Fallback>
                <p:oleObj name="Equation" r:id="rId32" imgW="514517" imgH="418952" progId="Equation.3">
                  <p:embed/>
                  <p:pic>
                    <p:nvPicPr>
                      <p:cNvPr id="14388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733800"/>
                        <a:ext cx="5461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35"/>
          <p:cNvSpPr txBox="1">
            <a:spLocks noChangeArrowheads="1"/>
          </p:cNvSpPr>
          <p:nvPr/>
        </p:nvSpPr>
        <p:spPr bwMode="auto">
          <a:xfrm>
            <a:off x="381000" y="4911725"/>
            <a:ext cx="121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或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476375" y="4860925"/>
          <a:ext cx="3414713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4" imgW="1486012" imgH="257175" progId="Equation.3">
                  <p:embed/>
                </p:oleObj>
              </mc:Choice>
              <mc:Fallback>
                <p:oleObj name="公式" r:id="rId34" imgW="1486012" imgH="257175" progId="Equation.3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860925"/>
                        <a:ext cx="3414713" cy="620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0301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4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71" grpId="0" autoUpdateAnimBg="0"/>
      <p:bldP spid="2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3" name="Object 23"/>
          <p:cNvGraphicFramePr>
            <a:graphicFrameLocks noChangeAspect="1"/>
          </p:cNvGraphicFramePr>
          <p:nvPr/>
        </p:nvGraphicFramePr>
        <p:xfrm>
          <a:off x="3060700" y="1206500"/>
          <a:ext cx="1892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67049" imgH="380926" progId="Equation.3">
                  <p:embed/>
                </p:oleObj>
              </mc:Choice>
              <mc:Fallback>
                <p:oleObj name="Equation" r:id="rId2" imgW="1867049" imgH="380926" progId="Equation.3">
                  <p:embed/>
                  <p:pic>
                    <p:nvPicPr>
                      <p:cNvPr id="20503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1206500"/>
                        <a:ext cx="18923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539750" y="498475"/>
          <a:ext cx="2387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62163" imgH="380926" progId="Equation.3">
                  <p:embed/>
                </p:oleObj>
              </mc:Choice>
              <mc:Fallback>
                <p:oleObj name="Equation" r:id="rId4" imgW="2362163" imgH="380926" progId="Equation.3">
                  <p:embed/>
                  <p:pic>
                    <p:nvPicPr>
                      <p:cNvPr id="215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98475"/>
                        <a:ext cx="2387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1003300" y="1130300"/>
          <a:ext cx="1968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42988" imgH="476324" progId="Equation.3">
                  <p:embed/>
                </p:oleObj>
              </mc:Choice>
              <mc:Fallback>
                <p:oleObj name="Equation" r:id="rId6" imgW="1942988" imgH="476324" progId="Equation.3">
                  <p:embed/>
                  <p:pic>
                    <p:nvPicPr>
                      <p:cNvPr id="204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1130300"/>
                        <a:ext cx="19685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Object 10"/>
          <p:cNvGraphicFramePr>
            <a:graphicFrameLocks noChangeAspect="1"/>
          </p:cNvGraphicFramePr>
          <p:nvPr/>
        </p:nvGraphicFramePr>
        <p:xfrm>
          <a:off x="381000" y="3505200"/>
          <a:ext cx="1257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28753" imgH="380926" progId="Equation.3">
                  <p:embed/>
                </p:oleObj>
              </mc:Choice>
              <mc:Fallback>
                <p:oleObj name="Equation" r:id="rId8" imgW="1228753" imgH="380926" progId="Equation.3">
                  <p:embed/>
                  <p:pic>
                    <p:nvPicPr>
                      <p:cNvPr id="2049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505200"/>
                        <a:ext cx="12573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2" name="Object 12"/>
          <p:cNvGraphicFramePr>
            <a:graphicFrameLocks noChangeAspect="1"/>
          </p:cNvGraphicFramePr>
          <p:nvPr/>
        </p:nvGraphicFramePr>
        <p:xfrm>
          <a:off x="1752600" y="3606800"/>
          <a:ext cx="508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76380" imgH="209476" progId="Equation.3">
                  <p:embed/>
                </p:oleObj>
              </mc:Choice>
              <mc:Fallback>
                <p:oleObj name="Equation" r:id="rId10" imgW="476380" imgH="209476" progId="Equation.3">
                  <p:embed/>
                  <p:pic>
                    <p:nvPicPr>
                      <p:cNvPr id="2049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606800"/>
                        <a:ext cx="5080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3" name="Object 13"/>
          <p:cNvGraphicFramePr>
            <a:graphicFrameLocks noChangeAspect="1"/>
          </p:cNvGraphicFramePr>
          <p:nvPr/>
        </p:nvGraphicFramePr>
        <p:xfrm>
          <a:off x="2298700" y="3200400"/>
          <a:ext cx="6731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47663" imgH="990674" progId="Equation.3">
                  <p:embed/>
                </p:oleObj>
              </mc:Choice>
              <mc:Fallback>
                <p:oleObj name="Equation" r:id="rId12" imgW="647663" imgH="990674" progId="Equation.3">
                  <p:embed/>
                  <p:pic>
                    <p:nvPicPr>
                      <p:cNvPr id="2049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3200400"/>
                        <a:ext cx="6731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4" name="Object 14"/>
          <p:cNvGraphicFramePr>
            <a:graphicFrameLocks noChangeAspect="1"/>
          </p:cNvGraphicFramePr>
          <p:nvPr/>
        </p:nvGraphicFramePr>
        <p:xfrm>
          <a:off x="3048000" y="3200400"/>
          <a:ext cx="685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657364" imgH="990674" progId="Equation.3">
                  <p:embed/>
                </p:oleObj>
              </mc:Choice>
              <mc:Fallback>
                <p:oleObj name="Equation" r:id="rId14" imgW="657364" imgH="990674" progId="Equation.3">
                  <p:embed/>
                  <p:pic>
                    <p:nvPicPr>
                      <p:cNvPr id="2049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200400"/>
                        <a:ext cx="6858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5" name="Object 15"/>
          <p:cNvGraphicFramePr>
            <a:graphicFrameLocks noChangeAspect="1"/>
          </p:cNvGraphicFramePr>
          <p:nvPr/>
        </p:nvGraphicFramePr>
        <p:xfrm>
          <a:off x="4572000" y="3200400"/>
          <a:ext cx="26416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609720" imgH="990674" progId="Equation.3">
                  <p:embed/>
                </p:oleObj>
              </mc:Choice>
              <mc:Fallback>
                <p:oleObj name="Equation" r:id="rId16" imgW="2609720" imgH="990674" progId="Equation.3">
                  <p:embed/>
                  <p:pic>
                    <p:nvPicPr>
                      <p:cNvPr id="2049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200400"/>
                        <a:ext cx="26416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6" name="Object 16"/>
          <p:cNvGraphicFramePr>
            <a:graphicFrameLocks noChangeAspect="1"/>
          </p:cNvGraphicFramePr>
          <p:nvPr/>
        </p:nvGraphicFramePr>
        <p:xfrm>
          <a:off x="7239000" y="3505200"/>
          <a:ext cx="1346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314394" imgH="418952" progId="Equation.3">
                  <p:embed/>
                </p:oleObj>
              </mc:Choice>
              <mc:Fallback>
                <p:oleObj name="Equation" r:id="rId18" imgW="1314394" imgH="418952" progId="Equation.3">
                  <p:embed/>
                  <p:pic>
                    <p:nvPicPr>
                      <p:cNvPr id="2049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3505200"/>
                        <a:ext cx="13462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249238" y="4610100"/>
            <a:ext cx="121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其中</a:t>
            </a:r>
          </a:p>
        </p:txBody>
      </p:sp>
      <p:graphicFrame>
        <p:nvGraphicFramePr>
          <p:cNvPr id="20499" name="Object 19"/>
          <p:cNvGraphicFramePr>
            <a:graphicFrameLocks noChangeAspect="1"/>
          </p:cNvGraphicFramePr>
          <p:nvPr/>
        </p:nvGraphicFramePr>
        <p:xfrm>
          <a:off x="1295400" y="4724400"/>
          <a:ext cx="1358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333463" imgH="418952" progId="Equation.3">
                  <p:embed/>
                </p:oleObj>
              </mc:Choice>
              <mc:Fallback>
                <p:oleObj name="Equation" r:id="rId20" imgW="1333463" imgH="418952" progId="Equation.3">
                  <p:embed/>
                  <p:pic>
                    <p:nvPicPr>
                      <p:cNvPr id="2049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724400"/>
                        <a:ext cx="13589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1" name="Object 21"/>
          <p:cNvGraphicFramePr>
            <a:graphicFrameLocks noChangeAspect="1"/>
          </p:cNvGraphicFramePr>
          <p:nvPr/>
        </p:nvGraphicFramePr>
        <p:xfrm>
          <a:off x="3052763" y="4419600"/>
          <a:ext cx="235743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324026" imgH="495337" progId="Equation.3">
                  <p:embed/>
                </p:oleObj>
              </mc:Choice>
              <mc:Fallback>
                <p:oleObj name="Equation" r:id="rId22" imgW="2324026" imgH="495337" progId="Equation.3">
                  <p:embed/>
                  <p:pic>
                    <p:nvPicPr>
                      <p:cNvPr id="2050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2763" y="4419600"/>
                        <a:ext cx="2357437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4" name="Object 24"/>
          <p:cNvGraphicFramePr>
            <a:graphicFrameLocks noChangeAspect="1"/>
          </p:cNvGraphicFramePr>
          <p:nvPr/>
        </p:nvGraphicFramePr>
        <p:xfrm>
          <a:off x="4495800" y="977900"/>
          <a:ext cx="292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66626" imgH="819224" progId="Equation.3">
                  <p:embed/>
                </p:oleObj>
              </mc:Choice>
              <mc:Fallback>
                <p:oleObj name="Equation" r:id="rId24" imgW="266626" imgH="819224" progId="Equation.3">
                  <p:embed/>
                  <p:pic>
                    <p:nvPicPr>
                      <p:cNvPr id="20504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977900"/>
                        <a:ext cx="2921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5" name="Object 25"/>
          <p:cNvGraphicFramePr>
            <a:graphicFrameLocks noChangeAspect="1"/>
          </p:cNvGraphicFramePr>
          <p:nvPr/>
        </p:nvGraphicFramePr>
        <p:xfrm>
          <a:off x="4114800" y="1206500"/>
          <a:ext cx="355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323831" imgH="304874" progId="Equation.3">
                  <p:embed/>
                </p:oleObj>
              </mc:Choice>
              <mc:Fallback>
                <p:oleObj name="Equation" r:id="rId26" imgW="323831" imgH="304874" progId="Equation.3">
                  <p:embed/>
                  <p:pic>
                    <p:nvPicPr>
                      <p:cNvPr id="20505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206500"/>
                        <a:ext cx="3556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990600" y="1981200"/>
          <a:ext cx="2438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2409667" imgH="819224" progId="Equation.3">
                  <p:embed/>
                </p:oleObj>
              </mc:Choice>
              <mc:Fallback>
                <p:oleObj name="Equation" r:id="rId28" imgW="2409667" imgH="819224" progId="Equation.3">
                  <p:embed/>
                  <p:pic>
                    <p:nvPicPr>
                      <p:cNvPr id="2048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981200"/>
                        <a:ext cx="24384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8" name="Object 28"/>
          <p:cNvGraphicFramePr>
            <a:graphicFrameLocks noChangeAspect="1"/>
          </p:cNvGraphicFramePr>
          <p:nvPr/>
        </p:nvGraphicFramePr>
        <p:xfrm>
          <a:off x="3479800" y="1952625"/>
          <a:ext cx="6762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647663" imgH="914289" progId="Equation.3">
                  <p:embed/>
                </p:oleObj>
              </mc:Choice>
              <mc:Fallback>
                <p:oleObj name="Equation" r:id="rId30" imgW="647663" imgH="914289" progId="Equation.3">
                  <p:embed/>
                  <p:pic>
                    <p:nvPicPr>
                      <p:cNvPr id="20508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9800" y="1952625"/>
                        <a:ext cx="676275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9" name="Object 29"/>
          <p:cNvGraphicFramePr>
            <a:graphicFrameLocks noChangeAspect="1"/>
          </p:cNvGraphicFramePr>
          <p:nvPr/>
        </p:nvGraphicFramePr>
        <p:xfrm>
          <a:off x="5422900" y="1905000"/>
          <a:ext cx="1054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1028700" imgH="304874" progId="Equation.3">
                  <p:embed/>
                </p:oleObj>
              </mc:Choice>
              <mc:Fallback>
                <p:oleObj name="Equation" r:id="rId32" imgW="1028700" imgH="304874" progId="Equation.3">
                  <p:embed/>
                  <p:pic>
                    <p:nvPicPr>
                      <p:cNvPr id="20509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1905000"/>
                        <a:ext cx="10541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0" name="Object 30"/>
          <p:cNvGraphicFramePr>
            <a:graphicFrameLocks noChangeAspect="1"/>
          </p:cNvGraphicFramePr>
          <p:nvPr/>
        </p:nvGraphicFramePr>
        <p:xfrm>
          <a:off x="4064000" y="1917700"/>
          <a:ext cx="33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304763" imgH="361913" progId="Equation.3">
                  <p:embed/>
                </p:oleObj>
              </mc:Choice>
              <mc:Fallback>
                <p:oleObj name="Equation" r:id="rId34" imgW="304763" imgH="361913" progId="Equation.3">
                  <p:embed/>
                  <p:pic>
                    <p:nvPicPr>
                      <p:cNvPr id="2051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0" y="1917700"/>
                        <a:ext cx="330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1" name="Object 31"/>
          <p:cNvGraphicFramePr>
            <a:graphicFrameLocks noChangeAspect="1"/>
          </p:cNvGraphicFramePr>
          <p:nvPr/>
        </p:nvGraphicFramePr>
        <p:xfrm>
          <a:off x="5448300" y="2565400"/>
          <a:ext cx="1485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1457241" imgH="304874" progId="Equation.3">
                  <p:embed/>
                </p:oleObj>
              </mc:Choice>
              <mc:Fallback>
                <p:oleObj name="Equation" r:id="rId36" imgW="1457241" imgH="304874" progId="Equation.3">
                  <p:embed/>
                  <p:pic>
                    <p:nvPicPr>
                      <p:cNvPr id="20511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0" y="2565400"/>
                        <a:ext cx="14859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2" name="Object 32"/>
          <p:cNvGraphicFramePr>
            <a:graphicFrameLocks noChangeAspect="1"/>
          </p:cNvGraphicFramePr>
          <p:nvPr/>
        </p:nvGraphicFramePr>
        <p:xfrm>
          <a:off x="4013200" y="2438400"/>
          <a:ext cx="1244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1219051" imgH="476324" progId="Equation.3">
                  <p:embed/>
                </p:oleObj>
              </mc:Choice>
              <mc:Fallback>
                <p:oleObj name="Equation" r:id="rId38" imgW="1219051" imgH="476324" progId="Equation.3">
                  <p:embed/>
                  <p:pic>
                    <p:nvPicPr>
                      <p:cNvPr id="20512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3200" y="2438400"/>
                        <a:ext cx="12446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3" name="Object 33"/>
          <p:cNvGraphicFramePr>
            <a:graphicFrameLocks noChangeAspect="1"/>
          </p:cNvGraphicFramePr>
          <p:nvPr/>
        </p:nvGraphicFramePr>
        <p:xfrm>
          <a:off x="6997700" y="2184400"/>
          <a:ext cx="1841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1809843" imgH="380926" progId="Equation.3">
                  <p:embed/>
                </p:oleObj>
              </mc:Choice>
              <mc:Fallback>
                <p:oleObj name="Equation" r:id="rId40" imgW="1809843" imgH="380926" progId="Equation.3">
                  <p:embed/>
                  <p:pic>
                    <p:nvPicPr>
                      <p:cNvPr id="20513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7700" y="2184400"/>
                        <a:ext cx="18415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4" name="Object 34"/>
          <p:cNvGraphicFramePr>
            <a:graphicFrameLocks noChangeAspect="1"/>
          </p:cNvGraphicFramePr>
          <p:nvPr/>
        </p:nvGraphicFramePr>
        <p:xfrm>
          <a:off x="3810000" y="3657600"/>
          <a:ext cx="60960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2" imgW="581090" imgH="85725" progId="Equation.3">
                  <p:embed/>
                </p:oleObj>
              </mc:Choice>
              <mc:Fallback>
                <p:oleObj name="Equation" r:id="rId42" imgW="581090" imgH="85725" progId="Equation.3">
                  <p:embed/>
                  <p:pic>
                    <p:nvPicPr>
                      <p:cNvPr id="20514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657600"/>
                        <a:ext cx="609600" cy="114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6" name="Object 36"/>
          <p:cNvGraphicFramePr>
            <a:graphicFrameLocks noChangeAspect="1"/>
          </p:cNvGraphicFramePr>
          <p:nvPr/>
        </p:nvGraphicFramePr>
        <p:xfrm>
          <a:off x="4800600" y="3429000"/>
          <a:ext cx="1092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4" imgW="1066837" imgH="476324" progId="Equation.3">
                  <p:embed/>
                </p:oleObj>
              </mc:Choice>
              <mc:Fallback>
                <p:oleObj name="Equation" r:id="rId44" imgW="1066837" imgH="476324" progId="Equation.3">
                  <p:embed/>
                  <p:pic>
                    <p:nvPicPr>
                      <p:cNvPr id="20516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429000"/>
                        <a:ext cx="10922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2" name="Object 22"/>
          <p:cNvGraphicFramePr>
            <a:graphicFrameLocks noChangeAspect="1"/>
          </p:cNvGraphicFramePr>
          <p:nvPr/>
        </p:nvGraphicFramePr>
        <p:xfrm>
          <a:off x="6731000" y="4724400"/>
          <a:ext cx="1498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6" imgW="1466943" imgH="380926" progId="Equation.3">
                  <p:embed/>
                </p:oleObj>
              </mc:Choice>
              <mc:Fallback>
                <p:oleObj name="Equation" r:id="rId46" imgW="1466943" imgH="380926" progId="Equation.3">
                  <p:embed/>
                  <p:pic>
                    <p:nvPicPr>
                      <p:cNvPr id="2050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0" y="4724400"/>
                        <a:ext cx="1498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7" name="Object 37"/>
          <p:cNvGraphicFramePr>
            <a:graphicFrameLocks noChangeAspect="1"/>
          </p:cNvGraphicFramePr>
          <p:nvPr/>
        </p:nvGraphicFramePr>
        <p:xfrm>
          <a:off x="5588000" y="4648200"/>
          <a:ext cx="812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8" imgW="781143" imgH="399939" progId="Equation.3">
                  <p:embed/>
                </p:oleObj>
              </mc:Choice>
              <mc:Fallback>
                <p:oleObj name="Equation" r:id="rId48" imgW="781143" imgH="399939" progId="Equation.3">
                  <p:embed/>
                  <p:pic>
                    <p:nvPicPr>
                      <p:cNvPr id="20517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0" y="4648200"/>
                        <a:ext cx="812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1" name="Rectangle 41"/>
          <p:cNvSpPr>
            <a:spLocks noChangeArrowheads="1"/>
          </p:cNvSpPr>
          <p:nvPr/>
        </p:nvSpPr>
        <p:spPr bwMode="auto">
          <a:xfrm>
            <a:off x="2743200" y="4267200"/>
            <a:ext cx="274320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aphicFrame>
        <p:nvGraphicFramePr>
          <p:cNvPr id="20500" name="Object 20"/>
          <p:cNvGraphicFramePr>
            <a:graphicFrameLocks noChangeAspect="1"/>
          </p:cNvGraphicFramePr>
          <p:nvPr/>
        </p:nvGraphicFramePr>
        <p:xfrm>
          <a:off x="2743200" y="4495800"/>
          <a:ext cx="2832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0" imgW="2800406" imgH="895276" progId="Equation.3">
                  <p:embed/>
                </p:oleObj>
              </mc:Choice>
              <mc:Fallback>
                <p:oleObj name="Equation" r:id="rId50" imgW="2800406" imgH="895276" progId="Equation.3">
                  <p:embed/>
                  <p:pic>
                    <p:nvPicPr>
                      <p:cNvPr id="2050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495800"/>
                        <a:ext cx="28321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9" name="Object 39"/>
          <p:cNvGraphicFramePr>
            <a:graphicFrameLocks noChangeAspect="1"/>
          </p:cNvGraphicFramePr>
          <p:nvPr/>
        </p:nvGraphicFramePr>
        <p:xfrm>
          <a:off x="3048000" y="4419600"/>
          <a:ext cx="21018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2" imgW="2066767" imgH="476324" progId="Equation.3">
                  <p:embed/>
                </p:oleObj>
              </mc:Choice>
              <mc:Fallback>
                <p:oleObj name="Equation" r:id="rId52" imgW="2066767" imgH="476324" progId="Equation.3">
                  <p:embed/>
                  <p:pic>
                    <p:nvPicPr>
                      <p:cNvPr id="20519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19600"/>
                        <a:ext cx="210185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261938" y="5640388"/>
            <a:ext cx="1219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或</a:t>
            </a:r>
          </a:p>
        </p:txBody>
      </p:sp>
      <p:graphicFrame>
        <p:nvGraphicFramePr>
          <p:cNvPr id="38" name="对象 37"/>
          <p:cNvGraphicFramePr>
            <a:graphicFrameLocks noChangeAspect="1"/>
          </p:cNvGraphicFramePr>
          <p:nvPr/>
        </p:nvGraphicFramePr>
        <p:xfrm>
          <a:off x="1258888" y="5589588"/>
          <a:ext cx="3790950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4" imgW="1657294" imgH="257175" progId="Equation.3">
                  <p:embed/>
                </p:oleObj>
              </mc:Choice>
              <mc:Fallback>
                <p:oleObj name="公式" r:id="rId54" imgW="1657294" imgH="257175" progId="Equation.3">
                  <p:embed/>
                  <p:pic>
                    <p:nvPicPr>
                      <p:cNvPr id="38" name="对象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589588"/>
                        <a:ext cx="3790950" cy="620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90852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2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2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0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0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8" grpId="0" autoUpdateAnimBg="0"/>
      <p:bldP spid="20521" grpId="0" animBg="1"/>
      <p:bldP spid="3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40" name="Object 12"/>
          <p:cNvGraphicFramePr>
            <a:graphicFrameLocks noChangeAspect="1"/>
          </p:cNvGraphicFramePr>
          <p:nvPr/>
        </p:nvGraphicFramePr>
        <p:xfrm>
          <a:off x="4648200" y="1752600"/>
          <a:ext cx="21336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04904" imgH="990674" progId="Equation.3">
                  <p:embed/>
                </p:oleObj>
              </mc:Choice>
              <mc:Fallback>
                <p:oleObj name="Equation" r:id="rId2" imgW="2104904" imgH="990674" progId="Equation.3">
                  <p:embed/>
                  <p:pic>
                    <p:nvPicPr>
                      <p:cNvPr id="2254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752600"/>
                        <a:ext cx="21336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2"/>
          <p:cNvGraphicFramePr>
            <a:graphicFrameLocks noChangeAspect="1"/>
          </p:cNvGraphicFramePr>
          <p:nvPr/>
        </p:nvGraphicFramePr>
        <p:xfrm>
          <a:off x="533400" y="660400"/>
          <a:ext cx="2413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81231" imgH="380926" progId="Equation.3">
                  <p:embed/>
                </p:oleObj>
              </mc:Choice>
              <mc:Fallback>
                <p:oleObj name="Equation" r:id="rId4" imgW="2381231" imgH="380926" progId="Equation.3">
                  <p:embed/>
                  <p:pic>
                    <p:nvPicPr>
                      <p:cNvPr id="2253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660400"/>
                        <a:ext cx="24130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381000" y="1309688"/>
            <a:ext cx="1828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类似可得</a:t>
            </a:r>
          </a:p>
        </p:txBody>
      </p:sp>
      <p:graphicFrame>
        <p:nvGraphicFramePr>
          <p:cNvPr id="22536" name="Object 8"/>
          <p:cNvGraphicFramePr>
            <a:graphicFrameLocks noChangeAspect="1"/>
          </p:cNvGraphicFramePr>
          <p:nvPr/>
        </p:nvGraphicFramePr>
        <p:xfrm>
          <a:off x="1003300" y="2133600"/>
          <a:ext cx="749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23937" imgH="209476" progId="Equation.3">
                  <p:embed/>
                </p:oleObj>
              </mc:Choice>
              <mc:Fallback>
                <p:oleObj name="Equation" r:id="rId6" imgW="723937" imgH="209476" progId="Equation.3">
                  <p:embed/>
                  <p:pic>
                    <p:nvPicPr>
                      <p:cNvPr id="2253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2133600"/>
                        <a:ext cx="7493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9"/>
          <p:cNvGraphicFramePr>
            <a:graphicFrameLocks noChangeAspect="1"/>
          </p:cNvGraphicFramePr>
          <p:nvPr/>
        </p:nvGraphicFramePr>
        <p:xfrm>
          <a:off x="1854200" y="2057400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00106" imgH="276188" progId="Equation.3">
                  <p:embed/>
                </p:oleObj>
              </mc:Choice>
              <mc:Fallback>
                <p:oleObj name="Equation" r:id="rId8" imgW="400106" imgH="276188" progId="Equation.3">
                  <p:embed/>
                  <p:pic>
                    <p:nvPicPr>
                      <p:cNvPr id="2253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2057400"/>
                        <a:ext cx="431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Object 10"/>
          <p:cNvGraphicFramePr>
            <a:graphicFrameLocks noChangeAspect="1"/>
          </p:cNvGraphicFramePr>
          <p:nvPr/>
        </p:nvGraphicFramePr>
        <p:xfrm>
          <a:off x="2325688" y="1727200"/>
          <a:ext cx="685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57364" imgH="990674" progId="Equation.3">
                  <p:embed/>
                </p:oleObj>
              </mc:Choice>
              <mc:Fallback>
                <p:oleObj name="Equation" r:id="rId10" imgW="657364" imgH="990674" progId="Equation.3">
                  <p:embed/>
                  <p:pic>
                    <p:nvPicPr>
                      <p:cNvPr id="2253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688" y="1727200"/>
                        <a:ext cx="6858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9" name="Object 11"/>
          <p:cNvGraphicFramePr>
            <a:graphicFrameLocks noChangeAspect="1"/>
          </p:cNvGraphicFramePr>
          <p:nvPr/>
        </p:nvGraphicFramePr>
        <p:xfrm>
          <a:off x="3124200" y="1741488"/>
          <a:ext cx="698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66731" imgH="990674" progId="Equation.3">
                  <p:embed/>
                </p:oleObj>
              </mc:Choice>
              <mc:Fallback>
                <p:oleObj name="Equation" r:id="rId12" imgW="666731" imgH="990674" progId="Equation.3">
                  <p:embed/>
                  <p:pic>
                    <p:nvPicPr>
                      <p:cNvPr id="2253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741488"/>
                        <a:ext cx="6985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1" name="Object 13"/>
          <p:cNvGraphicFramePr>
            <a:graphicFrameLocks noChangeAspect="1"/>
          </p:cNvGraphicFramePr>
          <p:nvPr/>
        </p:nvGraphicFramePr>
        <p:xfrm>
          <a:off x="6858000" y="2043113"/>
          <a:ext cx="1587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561951" imgH="418952" progId="Equation.3">
                  <p:embed/>
                </p:oleObj>
              </mc:Choice>
              <mc:Fallback>
                <p:oleObj name="Equation" r:id="rId14" imgW="1561951" imgH="418952" progId="Equation.3">
                  <p:embed/>
                  <p:pic>
                    <p:nvPicPr>
                      <p:cNvPr id="2254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2043113"/>
                        <a:ext cx="15875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381000" y="2833688"/>
            <a:ext cx="1219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其中</a:t>
            </a:r>
          </a:p>
        </p:txBody>
      </p:sp>
      <p:graphicFrame>
        <p:nvGraphicFramePr>
          <p:cNvPr id="22543" name="Object 15"/>
          <p:cNvGraphicFramePr>
            <a:graphicFrameLocks noChangeAspect="1"/>
          </p:cNvGraphicFramePr>
          <p:nvPr/>
        </p:nvGraphicFramePr>
        <p:xfrm>
          <a:off x="1016000" y="3594100"/>
          <a:ext cx="160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71653" imgH="418952" progId="Equation.3">
                  <p:embed/>
                </p:oleObj>
              </mc:Choice>
              <mc:Fallback>
                <p:oleObj name="Equation" r:id="rId16" imgW="1571653" imgH="418952" progId="Equation.3">
                  <p:embed/>
                  <p:pic>
                    <p:nvPicPr>
                      <p:cNvPr id="2254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3594100"/>
                        <a:ext cx="16002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4" name="Object 16"/>
          <p:cNvGraphicFramePr>
            <a:graphicFrameLocks noChangeAspect="1"/>
          </p:cNvGraphicFramePr>
          <p:nvPr/>
        </p:nvGraphicFramePr>
        <p:xfrm>
          <a:off x="2692400" y="3416300"/>
          <a:ext cx="2565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33780" imgH="895276" progId="Equation.3">
                  <p:embed/>
                </p:oleObj>
              </mc:Choice>
              <mc:Fallback>
                <p:oleObj name="Equation" r:id="rId18" imgW="2533780" imgH="895276" progId="Equation.3">
                  <p:embed/>
                  <p:pic>
                    <p:nvPicPr>
                      <p:cNvPr id="2254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400" y="3416300"/>
                        <a:ext cx="25654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5" name="Object 17"/>
          <p:cNvGraphicFramePr>
            <a:graphicFrameLocks noChangeAspect="1"/>
          </p:cNvGraphicFramePr>
          <p:nvPr/>
        </p:nvGraphicFramePr>
        <p:xfrm>
          <a:off x="2844800" y="3302000"/>
          <a:ext cx="2336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304957" imgH="476324" progId="Equation.3">
                  <p:embed/>
                </p:oleObj>
              </mc:Choice>
              <mc:Fallback>
                <p:oleObj name="Equation" r:id="rId20" imgW="2304957" imgH="476324" progId="Equation.3">
                  <p:embed/>
                  <p:pic>
                    <p:nvPicPr>
                      <p:cNvPr id="2254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00" y="3302000"/>
                        <a:ext cx="23368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6" name="Object 18"/>
          <p:cNvGraphicFramePr>
            <a:graphicFrameLocks noChangeAspect="1"/>
          </p:cNvGraphicFramePr>
          <p:nvPr/>
        </p:nvGraphicFramePr>
        <p:xfrm>
          <a:off x="6578600" y="3632200"/>
          <a:ext cx="1498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466943" imgH="380926" progId="Equation.3">
                  <p:embed/>
                </p:oleObj>
              </mc:Choice>
              <mc:Fallback>
                <p:oleObj name="Equation" r:id="rId22" imgW="1466943" imgH="380926" progId="Equation.3">
                  <p:embed/>
                  <p:pic>
                    <p:nvPicPr>
                      <p:cNvPr id="2254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8600" y="3632200"/>
                        <a:ext cx="1498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0" name="Object 32"/>
          <p:cNvGraphicFramePr>
            <a:graphicFrameLocks noChangeAspect="1"/>
          </p:cNvGraphicFramePr>
          <p:nvPr/>
        </p:nvGraphicFramePr>
        <p:xfrm>
          <a:off x="3962400" y="2136775"/>
          <a:ext cx="609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581090" imgH="209476" progId="Equation.3">
                  <p:embed/>
                </p:oleObj>
              </mc:Choice>
              <mc:Fallback>
                <p:oleObj name="Equation" r:id="rId24" imgW="581090" imgH="209476" progId="Equation.3">
                  <p:embed/>
                  <p:pic>
                    <p:nvPicPr>
                      <p:cNvPr id="2256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136775"/>
                        <a:ext cx="6096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1" name="Object 33"/>
          <p:cNvGraphicFramePr>
            <a:graphicFrameLocks noChangeAspect="1"/>
          </p:cNvGraphicFramePr>
          <p:nvPr/>
        </p:nvGraphicFramePr>
        <p:xfrm>
          <a:off x="5016500" y="1981200"/>
          <a:ext cx="850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819280" imgH="476324" progId="Equation.3">
                  <p:embed/>
                </p:oleObj>
              </mc:Choice>
              <mc:Fallback>
                <p:oleObj name="Equation" r:id="rId26" imgW="819280" imgH="476324" progId="Equation.3">
                  <p:embed/>
                  <p:pic>
                    <p:nvPicPr>
                      <p:cNvPr id="22561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0" y="1981200"/>
                        <a:ext cx="8509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2" name="Object 34"/>
          <p:cNvGraphicFramePr>
            <a:graphicFrameLocks noChangeAspect="1"/>
          </p:cNvGraphicFramePr>
          <p:nvPr/>
        </p:nvGraphicFramePr>
        <p:xfrm>
          <a:off x="5334000" y="3581400"/>
          <a:ext cx="863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838349" imgH="399939" progId="Equation.3">
                  <p:embed/>
                </p:oleObj>
              </mc:Choice>
              <mc:Fallback>
                <p:oleObj name="Equation" r:id="rId28" imgW="838349" imgH="399939" progId="Equation.3">
                  <p:embed/>
                  <p:pic>
                    <p:nvPicPr>
                      <p:cNvPr id="22562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581400"/>
                        <a:ext cx="863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35"/>
          <p:cNvSpPr txBox="1">
            <a:spLocks noChangeArrowheads="1"/>
          </p:cNvSpPr>
          <p:nvPr/>
        </p:nvSpPr>
        <p:spPr bwMode="auto">
          <a:xfrm>
            <a:off x="381000" y="4911725"/>
            <a:ext cx="121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或</a:t>
            </a: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1012825" y="4860925"/>
          <a:ext cx="4341813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0" imgW="1895484" imgH="257175" progId="Equation.3">
                  <p:embed/>
                </p:oleObj>
              </mc:Choice>
              <mc:Fallback>
                <p:oleObj name="公式" r:id="rId30" imgW="1895484" imgH="257175" progId="Equation.3">
                  <p:embed/>
                  <p:pic>
                    <p:nvPicPr>
                      <p:cNvPr id="26" name="对象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4860925"/>
                        <a:ext cx="4341813" cy="620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26408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autoUpdateAnimBg="0"/>
      <p:bldP spid="22542" grpId="0" autoUpdateAnimBg="0"/>
      <p:bldP spid="2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1293735"/>
              </p:ext>
            </p:extLst>
          </p:nvPr>
        </p:nvGraphicFramePr>
        <p:xfrm>
          <a:off x="539750" y="460028"/>
          <a:ext cx="43402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14853" imgH="495337" progId="Equation.3">
                  <p:embed/>
                </p:oleObj>
              </mc:Choice>
              <mc:Fallback>
                <p:oleObj name="Equation" r:id="rId2" imgW="4314853" imgH="495337" progId="Equation.3">
                  <p:embed/>
                  <p:pic>
                    <p:nvPicPr>
                      <p:cNvPr id="2355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60028"/>
                        <a:ext cx="4340225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7769639"/>
              </p:ext>
            </p:extLst>
          </p:nvPr>
        </p:nvGraphicFramePr>
        <p:xfrm>
          <a:off x="762000" y="1159346"/>
          <a:ext cx="1993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62057" imgH="495337" progId="Equation.3">
                  <p:embed/>
                </p:oleObj>
              </mc:Choice>
              <mc:Fallback>
                <p:oleObj name="Equation" r:id="rId4" imgW="1962057" imgH="495337" progId="Equation.3">
                  <p:embed/>
                  <p:pic>
                    <p:nvPicPr>
                      <p:cNvPr id="235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159346"/>
                        <a:ext cx="19939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1413176"/>
              </p:ext>
            </p:extLst>
          </p:nvPr>
        </p:nvGraphicFramePr>
        <p:xfrm>
          <a:off x="755650" y="2562696"/>
          <a:ext cx="1676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47927" imgH="495337" progId="Equation.3">
                  <p:embed/>
                </p:oleObj>
              </mc:Choice>
              <mc:Fallback>
                <p:oleObj name="Equation" r:id="rId6" imgW="1647927" imgH="495337" progId="Equation.3">
                  <p:embed/>
                  <p:pic>
                    <p:nvPicPr>
                      <p:cNvPr id="2356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562696"/>
                        <a:ext cx="16764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382622"/>
              </p:ext>
            </p:extLst>
          </p:nvPr>
        </p:nvGraphicFramePr>
        <p:xfrm>
          <a:off x="2482850" y="2691284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00106" imgH="276188" progId="Equation.3">
                  <p:embed/>
                </p:oleObj>
              </mc:Choice>
              <mc:Fallback>
                <p:oleObj name="Equation" r:id="rId8" imgW="400106" imgH="276188" progId="Equation.3">
                  <p:embed/>
                  <p:pic>
                    <p:nvPicPr>
                      <p:cNvPr id="2356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850" y="2691284"/>
                        <a:ext cx="431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7416788"/>
              </p:ext>
            </p:extLst>
          </p:nvPr>
        </p:nvGraphicFramePr>
        <p:xfrm>
          <a:off x="2962275" y="2761134"/>
          <a:ext cx="774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43006" imgH="304874" progId="Equation.3">
                  <p:embed/>
                </p:oleObj>
              </mc:Choice>
              <mc:Fallback>
                <p:oleObj name="Equation" r:id="rId10" imgW="743006" imgH="304874" progId="Equation.3">
                  <p:embed/>
                  <p:pic>
                    <p:nvPicPr>
                      <p:cNvPr id="2356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2275" y="2761134"/>
                        <a:ext cx="7747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3701629"/>
              </p:ext>
            </p:extLst>
          </p:nvPr>
        </p:nvGraphicFramePr>
        <p:xfrm>
          <a:off x="5327650" y="2581746"/>
          <a:ext cx="38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52267" imgH="418952" progId="Equation.3">
                  <p:embed/>
                </p:oleObj>
              </mc:Choice>
              <mc:Fallback>
                <p:oleObj name="Equation" r:id="rId12" imgW="352267" imgH="418952" progId="Equation.3">
                  <p:embed/>
                  <p:pic>
                    <p:nvPicPr>
                      <p:cNvPr id="2356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7650" y="2581746"/>
                        <a:ext cx="3810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9275433"/>
              </p:ext>
            </p:extLst>
          </p:nvPr>
        </p:nvGraphicFramePr>
        <p:xfrm>
          <a:off x="6318250" y="3661246"/>
          <a:ext cx="38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52267" imgH="418952" progId="Equation.3">
                  <p:embed/>
                </p:oleObj>
              </mc:Choice>
              <mc:Fallback>
                <p:oleObj name="Equation" r:id="rId14" imgW="352267" imgH="418952" progId="Equation.3">
                  <p:embed/>
                  <p:pic>
                    <p:nvPicPr>
                      <p:cNvPr id="2356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8250" y="3661246"/>
                        <a:ext cx="3810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6957548"/>
              </p:ext>
            </p:extLst>
          </p:nvPr>
        </p:nvGraphicFramePr>
        <p:xfrm>
          <a:off x="6781800" y="3743796"/>
          <a:ext cx="1168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143112" imgH="418952" progId="Equation.3">
                  <p:embed/>
                </p:oleObj>
              </mc:Choice>
              <mc:Fallback>
                <p:oleObj name="Equation" r:id="rId16" imgW="1143112" imgH="418952" progId="Equation.3">
                  <p:embed/>
                  <p:pic>
                    <p:nvPicPr>
                      <p:cNvPr id="2356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743796"/>
                        <a:ext cx="11684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533400" y="4909021"/>
            <a:ext cx="121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其中</a:t>
            </a:r>
          </a:p>
        </p:txBody>
      </p:sp>
      <p:graphicFrame>
        <p:nvGraphicFramePr>
          <p:cNvPr id="2356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1862372"/>
              </p:ext>
            </p:extLst>
          </p:nvPr>
        </p:nvGraphicFramePr>
        <p:xfrm>
          <a:off x="1419225" y="4988396"/>
          <a:ext cx="1168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143112" imgH="418952" progId="Equation.3">
                  <p:embed/>
                </p:oleObj>
              </mc:Choice>
              <mc:Fallback>
                <p:oleObj name="Equation" r:id="rId18" imgW="1143112" imgH="418952" progId="Equation.3">
                  <p:embed/>
                  <p:pic>
                    <p:nvPicPr>
                      <p:cNvPr id="2356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9225" y="4988396"/>
                        <a:ext cx="11684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5286014"/>
              </p:ext>
            </p:extLst>
          </p:nvPr>
        </p:nvGraphicFramePr>
        <p:xfrm>
          <a:off x="2667000" y="4759796"/>
          <a:ext cx="520382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5181637" imgH="895276" progId="Equation.3">
                  <p:embed/>
                </p:oleObj>
              </mc:Choice>
              <mc:Fallback>
                <p:oleObj name="Equation" r:id="rId20" imgW="5181637" imgH="895276" progId="Equation.3">
                  <p:embed/>
                  <p:pic>
                    <p:nvPicPr>
                      <p:cNvPr id="2356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759796"/>
                        <a:ext cx="5203825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7774953"/>
              </p:ext>
            </p:extLst>
          </p:nvPr>
        </p:nvGraphicFramePr>
        <p:xfrm>
          <a:off x="5334000" y="5686896"/>
          <a:ext cx="1498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466943" imgH="380926" progId="Equation.3">
                  <p:embed/>
                </p:oleObj>
              </mc:Choice>
              <mc:Fallback>
                <p:oleObj name="Equation" r:id="rId22" imgW="1466943" imgH="380926" progId="Equation.3">
                  <p:embed/>
                  <p:pic>
                    <p:nvPicPr>
                      <p:cNvPr id="2357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5686896"/>
                        <a:ext cx="1498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1246063"/>
              </p:ext>
            </p:extLst>
          </p:nvPr>
        </p:nvGraphicFramePr>
        <p:xfrm>
          <a:off x="2813050" y="1159346"/>
          <a:ext cx="4445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4419563" imgH="495337" progId="Equation.3">
                  <p:embed/>
                </p:oleObj>
              </mc:Choice>
              <mc:Fallback>
                <p:oleObj name="Equation" r:id="rId24" imgW="4419563" imgH="495337" progId="Equation.3">
                  <p:embed/>
                  <p:pic>
                    <p:nvPicPr>
                      <p:cNvPr id="2357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3050" y="1159346"/>
                        <a:ext cx="4445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040157"/>
              </p:ext>
            </p:extLst>
          </p:nvPr>
        </p:nvGraphicFramePr>
        <p:xfrm>
          <a:off x="1376363" y="1819746"/>
          <a:ext cx="450373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4476769" imgH="495337" progId="Equation.3">
                  <p:embed/>
                </p:oleObj>
              </mc:Choice>
              <mc:Fallback>
                <p:oleObj name="Equation" r:id="rId26" imgW="4476769" imgH="495337" progId="Equation.3">
                  <p:embed/>
                  <p:pic>
                    <p:nvPicPr>
                      <p:cNvPr id="23576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363" y="1819746"/>
                        <a:ext cx="4503737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4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102831"/>
              </p:ext>
            </p:extLst>
          </p:nvPr>
        </p:nvGraphicFramePr>
        <p:xfrm>
          <a:off x="5791200" y="2778596"/>
          <a:ext cx="609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581090" imgH="209476" progId="Equation.3">
                  <p:embed/>
                </p:oleObj>
              </mc:Choice>
              <mc:Fallback>
                <p:oleObj name="Equation" r:id="rId28" imgW="581090" imgH="209476" progId="Equation.3">
                  <p:embed/>
                  <p:pic>
                    <p:nvPicPr>
                      <p:cNvPr id="23584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778596"/>
                        <a:ext cx="6096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6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4509857"/>
              </p:ext>
            </p:extLst>
          </p:nvPr>
        </p:nvGraphicFramePr>
        <p:xfrm>
          <a:off x="6464300" y="1902296"/>
          <a:ext cx="1765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733569" imgH="380926" progId="Equation.3">
                  <p:embed/>
                </p:oleObj>
              </mc:Choice>
              <mc:Fallback>
                <p:oleObj name="Equation" r:id="rId30" imgW="1733569" imgH="380926" progId="Equation.3">
                  <p:embed/>
                  <p:pic>
                    <p:nvPicPr>
                      <p:cNvPr id="23586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4300" y="1902296"/>
                        <a:ext cx="17653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7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660363"/>
              </p:ext>
            </p:extLst>
          </p:nvPr>
        </p:nvGraphicFramePr>
        <p:xfrm>
          <a:off x="3733800" y="2445221"/>
          <a:ext cx="1549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1524149" imgH="895276" progId="Equation.3">
                  <p:embed/>
                </p:oleObj>
              </mc:Choice>
              <mc:Fallback>
                <p:oleObj name="Equation" r:id="rId32" imgW="1524149" imgH="895276" progId="Equation.3">
                  <p:embed/>
                  <p:pic>
                    <p:nvPicPr>
                      <p:cNvPr id="23587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445221"/>
                        <a:ext cx="15494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8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397253"/>
              </p:ext>
            </p:extLst>
          </p:nvPr>
        </p:nvGraphicFramePr>
        <p:xfrm>
          <a:off x="4051300" y="2486496"/>
          <a:ext cx="1206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1181249" imgH="380926" progId="Equation.3">
                  <p:embed/>
                </p:oleObj>
              </mc:Choice>
              <mc:Fallback>
                <p:oleObj name="Equation" r:id="rId34" imgW="1181249" imgH="380926" progId="Equation.3">
                  <p:embed/>
                  <p:pic>
                    <p:nvPicPr>
                      <p:cNvPr id="23588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1300" y="2486496"/>
                        <a:ext cx="12065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90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537608"/>
              </p:ext>
            </p:extLst>
          </p:nvPr>
        </p:nvGraphicFramePr>
        <p:xfrm>
          <a:off x="2800350" y="3502496"/>
          <a:ext cx="3479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3448069" imgH="895276" progId="Equation.3">
                  <p:embed/>
                </p:oleObj>
              </mc:Choice>
              <mc:Fallback>
                <p:oleObj name="Equation" r:id="rId36" imgW="3448069" imgH="895276" progId="Equation.3">
                  <p:embed/>
                  <p:pic>
                    <p:nvPicPr>
                      <p:cNvPr id="2359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350" y="3502496"/>
                        <a:ext cx="34798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91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2930807"/>
              </p:ext>
            </p:extLst>
          </p:nvPr>
        </p:nvGraphicFramePr>
        <p:xfrm>
          <a:off x="3124200" y="3515196"/>
          <a:ext cx="3035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3009826" imgH="380926" progId="Equation.3">
                  <p:embed/>
                </p:oleObj>
              </mc:Choice>
              <mc:Fallback>
                <p:oleObj name="Equation" r:id="rId38" imgW="3009826" imgH="380926" progId="Equation.3">
                  <p:embed/>
                  <p:pic>
                    <p:nvPicPr>
                      <p:cNvPr id="23591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515196"/>
                        <a:ext cx="30353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942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539750" y="609600"/>
          <a:ext cx="437673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52990" imgH="380926" progId="Equation.3">
                  <p:embed/>
                </p:oleObj>
              </mc:Choice>
              <mc:Fallback>
                <p:oleObj name="Equation" r:id="rId2" imgW="4352990" imgH="380926" progId="Equation.3">
                  <p:embed/>
                  <p:pic>
                    <p:nvPicPr>
                      <p:cNvPr id="2457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609600"/>
                        <a:ext cx="4376738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838200" y="1295400"/>
            <a:ext cx="137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已知</a:t>
            </a:r>
          </a:p>
        </p:txBody>
      </p:sp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990600" y="2895600"/>
          <a:ext cx="1206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81249" imgH="380926" progId="Equation.3">
                  <p:embed/>
                </p:oleObj>
              </mc:Choice>
              <mc:Fallback>
                <p:oleObj name="Equation" r:id="rId4" imgW="1181249" imgH="380926" progId="Equation.3">
                  <p:embed/>
                  <p:pic>
                    <p:nvPicPr>
                      <p:cNvPr id="2458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895600"/>
                        <a:ext cx="12065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2222500" y="3006725"/>
          <a:ext cx="508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76380" imgH="209476" progId="Equation.3">
                  <p:embed/>
                </p:oleObj>
              </mc:Choice>
              <mc:Fallback>
                <p:oleObj name="Equation" r:id="rId6" imgW="476380" imgH="209476" progId="Equation.3">
                  <p:embed/>
                  <p:pic>
                    <p:nvPicPr>
                      <p:cNvPr id="2458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3006725"/>
                        <a:ext cx="5080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2730500" y="2590800"/>
          <a:ext cx="685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57364" imgH="914289" progId="Equation.3">
                  <p:embed/>
                </p:oleObj>
              </mc:Choice>
              <mc:Fallback>
                <p:oleObj name="Equation" r:id="rId8" imgW="657364" imgH="914289" progId="Equation.3">
                  <p:embed/>
                  <p:pic>
                    <p:nvPicPr>
                      <p:cNvPr id="2458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0" y="2590800"/>
                        <a:ext cx="6858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Object 9"/>
          <p:cNvGraphicFramePr>
            <a:graphicFrameLocks noChangeAspect="1"/>
          </p:cNvGraphicFramePr>
          <p:nvPr/>
        </p:nvGraphicFramePr>
        <p:xfrm>
          <a:off x="3492500" y="2590800"/>
          <a:ext cx="685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57364" imgH="914289" progId="Equation.3">
                  <p:embed/>
                </p:oleObj>
              </mc:Choice>
              <mc:Fallback>
                <p:oleObj name="Equation" r:id="rId10" imgW="657364" imgH="914289" progId="Equation.3">
                  <p:embed/>
                  <p:pic>
                    <p:nvPicPr>
                      <p:cNvPr id="2458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590800"/>
                        <a:ext cx="6858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Object 10"/>
          <p:cNvGraphicFramePr>
            <a:graphicFrameLocks noChangeAspect="1"/>
          </p:cNvGraphicFramePr>
          <p:nvPr/>
        </p:nvGraphicFramePr>
        <p:xfrm>
          <a:off x="5003800" y="2590800"/>
          <a:ext cx="18415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809843" imgH="914289" progId="Equation.3">
                  <p:embed/>
                </p:oleObj>
              </mc:Choice>
              <mc:Fallback>
                <p:oleObj name="Equation" r:id="rId12" imgW="1809843" imgH="914289" progId="Equation.3">
                  <p:embed/>
                  <p:pic>
                    <p:nvPicPr>
                      <p:cNvPr id="2458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2590800"/>
                        <a:ext cx="18415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7" name="Object 11"/>
          <p:cNvGraphicFramePr>
            <a:graphicFrameLocks noChangeAspect="1"/>
          </p:cNvGraphicFramePr>
          <p:nvPr/>
        </p:nvGraphicFramePr>
        <p:xfrm>
          <a:off x="6921500" y="2908300"/>
          <a:ext cx="1155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124043" imgH="418952" progId="Equation.3">
                  <p:embed/>
                </p:oleObj>
              </mc:Choice>
              <mc:Fallback>
                <p:oleObj name="Equation" r:id="rId14" imgW="1124043" imgH="418952" progId="Equation.3">
                  <p:embed/>
                  <p:pic>
                    <p:nvPicPr>
                      <p:cNvPr id="2458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0" y="2908300"/>
                        <a:ext cx="11557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457200" y="3733800"/>
            <a:ext cx="121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其中</a:t>
            </a:r>
          </a:p>
        </p:txBody>
      </p:sp>
      <p:graphicFrame>
        <p:nvGraphicFramePr>
          <p:cNvPr id="24589" name="Object 13"/>
          <p:cNvGraphicFramePr>
            <a:graphicFrameLocks noChangeAspect="1"/>
          </p:cNvGraphicFramePr>
          <p:nvPr/>
        </p:nvGraphicFramePr>
        <p:xfrm>
          <a:off x="1727200" y="4648200"/>
          <a:ext cx="1168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143112" imgH="418952" progId="Equation.3">
                  <p:embed/>
                </p:oleObj>
              </mc:Choice>
              <mc:Fallback>
                <p:oleObj name="Equation" r:id="rId16" imgW="1143112" imgH="418952" progId="Equation.3">
                  <p:embed/>
                  <p:pic>
                    <p:nvPicPr>
                      <p:cNvPr id="2458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4648200"/>
                        <a:ext cx="11684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0" name="Object 14"/>
          <p:cNvGraphicFramePr>
            <a:graphicFrameLocks noChangeAspect="1"/>
          </p:cNvGraphicFramePr>
          <p:nvPr/>
        </p:nvGraphicFramePr>
        <p:xfrm>
          <a:off x="3048000" y="4343400"/>
          <a:ext cx="24765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447804" imgH="1009687" progId="Equation.3">
                  <p:embed/>
                </p:oleObj>
              </mc:Choice>
              <mc:Fallback>
                <p:oleObj name="Equation" r:id="rId18" imgW="2447804" imgH="1009687" progId="Equation.3">
                  <p:embed/>
                  <p:pic>
                    <p:nvPicPr>
                      <p:cNvPr id="2459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343400"/>
                        <a:ext cx="2476500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2" name="Object 16"/>
          <p:cNvGraphicFramePr>
            <a:graphicFrameLocks noChangeAspect="1"/>
          </p:cNvGraphicFramePr>
          <p:nvPr/>
        </p:nvGraphicFramePr>
        <p:xfrm>
          <a:off x="6210300" y="4648200"/>
          <a:ext cx="1498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466943" imgH="380926" progId="Equation.3">
                  <p:embed/>
                </p:oleObj>
              </mc:Choice>
              <mc:Fallback>
                <p:oleObj name="Equation" r:id="rId20" imgW="1466943" imgH="380926" progId="Equation.3">
                  <p:embed/>
                  <p:pic>
                    <p:nvPicPr>
                      <p:cNvPr id="2459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0300" y="4648200"/>
                        <a:ext cx="1498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3" name="Object 17"/>
          <p:cNvGraphicFramePr>
            <a:graphicFrameLocks noChangeAspect="1"/>
          </p:cNvGraphicFramePr>
          <p:nvPr/>
        </p:nvGraphicFramePr>
        <p:xfrm>
          <a:off x="4254500" y="3057525"/>
          <a:ext cx="60960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581090" imgH="85725" progId="Equation.3">
                  <p:embed/>
                </p:oleObj>
              </mc:Choice>
              <mc:Fallback>
                <p:oleObj name="Equation" r:id="rId22" imgW="581090" imgH="85725" progId="Equation.3">
                  <p:embed/>
                  <p:pic>
                    <p:nvPicPr>
                      <p:cNvPr id="2459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0" y="3057525"/>
                        <a:ext cx="609600" cy="114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4" name="Object 18"/>
          <p:cNvGraphicFramePr>
            <a:graphicFrameLocks noChangeAspect="1"/>
          </p:cNvGraphicFramePr>
          <p:nvPr/>
        </p:nvGraphicFramePr>
        <p:xfrm>
          <a:off x="5321300" y="2819400"/>
          <a:ext cx="1028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000264" imgH="476324" progId="Equation.3">
                  <p:embed/>
                </p:oleObj>
              </mc:Choice>
              <mc:Fallback>
                <p:oleObj name="Equation" r:id="rId24" imgW="1000264" imgH="476324" progId="Equation.3">
                  <p:embed/>
                  <p:pic>
                    <p:nvPicPr>
                      <p:cNvPr id="2459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1300" y="2819400"/>
                        <a:ext cx="10287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381000" y="2057400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类似可得</a:t>
            </a:r>
          </a:p>
        </p:txBody>
      </p:sp>
      <p:graphicFrame>
        <p:nvGraphicFramePr>
          <p:cNvPr id="24597" name="Object 21"/>
          <p:cNvGraphicFramePr>
            <a:graphicFrameLocks noChangeAspect="1"/>
          </p:cNvGraphicFramePr>
          <p:nvPr/>
        </p:nvGraphicFramePr>
        <p:xfrm>
          <a:off x="1828800" y="1295400"/>
          <a:ext cx="1409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380967" imgH="476324" progId="Equation.3">
                  <p:embed/>
                </p:oleObj>
              </mc:Choice>
              <mc:Fallback>
                <p:oleObj name="Equation" r:id="rId26" imgW="1380967" imgH="476324" progId="Equation.3">
                  <p:embed/>
                  <p:pic>
                    <p:nvPicPr>
                      <p:cNvPr id="2459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295400"/>
                        <a:ext cx="14097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8" name="Object 22"/>
          <p:cNvGraphicFramePr>
            <a:graphicFrameLocks noChangeAspect="1"/>
          </p:cNvGraphicFramePr>
          <p:nvPr/>
        </p:nvGraphicFramePr>
        <p:xfrm>
          <a:off x="3352800" y="1143000"/>
          <a:ext cx="2209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2181179" imgH="923962" progId="Equation.3">
                  <p:embed/>
                </p:oleObj>
              </mc:Choice>
              <mc:Fallback>
                <p:oleObj name="Equation" r:id="rId28" imgW="2181179" imgH="923962" progId="Equation.3">
                  <p:embed/>
                  <p:pic>
                    <p:nvPicPr>
                      <p:cNvPr id="2459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143000"/>
                        <a:ext cx="22098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9" name="Object 23"/>
          <p:cNvGraphicFramePr>
            <a:graphicFrameLocks noChangeAspect="1"/>
          </p:cNvGraphicFramePr>
          <p:nvPr/>
        </p:nvGraphicFramePr>
        <p:xfrm>
          <a:off x="5788025" y="1346200"/>
          <a:ext cx="1765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733569" imgH="380926" progId="Equation.3">
                  <p:embed/>
                </p:oleObj>
              </mc:Choice>
              <mc:Fallback>
                <p:oleObj name="Equation" r:id="rId30" imgW="1733569" imgH="380926" progId="Equation.3">
                  <p:embed/>
                  <p:pic>
                    <p:nvPicPr>
                      <p:cNvPr id="2459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8025" y="1346200"/>
                        <a:ext cx="17653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79774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utoUpdateAnimBg="0"/>
      <p:bldP spid="24588" grpId="0" autoUpdateAnimBg="0"/>
      <p:bldP spid="24596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322263"/>
            <a:ext cx="4464050" cy="612775"/>
          </a:xfrm>
        </p:spPr>
        <p:txBody>
          <a:bodyPr/>
          <a:lstStyle/>
          <a:p>
            <a:pPr algn="l" eaLnBrk="1" hangingPunct="1"/>
            <a:r>
              <a:rPr lang="zh-CN" altLang="en-US" sz="32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三、</a:t>
            </a:r>
            <a:r>
              <a:rPr lang="en-US" altLang="zh-CN" sz="32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Taylor</a:t>
            </a:r>
            <a:r>
              <a:rPr lang="zh-CN" altLang="en-US" sz="32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公式的应用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09600" y="990600"/>
            <a:ext cx="4038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1. </a:t>
            </a:r>
            <a:r>
              <a:rPr kumimoji="1" lang="zh-CN" altLang="en-US" sz="28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在近似计算中的应用 </a:t>
            </a:r>
            <a:endParaRPr kumimoji="1" lang="zh-CN" altLang="en-US" sz="2800" b="1">
              <a:solidFill>
                <a:schemeClr val="accent2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687388" y="2443163"/>
            <a:ext cx="12176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误差</a:t>
            </a:r>
          </a:p>
        </p:txBody>
      </p:sp>
      <p:graphicFrame>
        <p:nvGraphicFramePr>
          <p:cNvPr id="15374" name="Object 14"/>
          <p:cNvGraphicFramePr>
            <a:graphicFrameLocks noChangeAspect="1"/>
          </p:cNvGraphicFramePr>
          <p:nvPr/>
        </p:nvGraphicFramePr>
        <p:xfrm>
          <a:off x="1646238" y="2276475"/>
          <a:ext cx="3306762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67084" imgH="885936" progId="Equation.3">
                  <p:embed/>
                </p:oleObj>
              </mc:Choice>
              <mc:Fallback>
                <p:oleObj name="Equation" r:id="rId2" imgW="3267084" imgH="885936" progId="Equation.3">
                  <p:embed/>
                  <p:pic>
                    <p:nvPicPr>
                      <p:cNvPr id="1537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238" y="2276475"/>
                        <a:ext cx="3306762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0" name="Text Box 20"/>
          <p:cNvSpPr txBox="1">
            <a:spLocks noChangeArrowheads="1"/>
          </p:cNvSpPr>
          <p:nvPr/>
        </p:nvSpPr>
        <p:spPr bwMode="auto">
          <a:xfrm>
            <a:off x="1066800" y="3306763"/>
            <a:ext cx="1066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i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M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为</a:t>
            </a:r>
          </a:p>
        </p:txBody>
      </p:sp>
      <p:graphicFrame>
        <p:nvGraphicFramePr>
          <p:cNvPr id="15379" name="Object 19"/>
          <p:cNvGraphicFramePr>
            <a:graphicFrameLocks noChangeAspect="1"/>
          </p:cNvGraphicFramePr>
          <p:nvPr/>
        </p:nvGraphicFramePr>
        <p:xfrm>
          <a:off x="1981200" y="3276600"/>
          <a:ext cx="1465263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19104" imgH="581062" progId="Equation.3">
                  <p:embed/>
                </p:oleObj>
              </mc:Choice>
              <mc:Fallback>
                <p:oleObj name="Equation" r:id="rId4" imgW="1419104" imgH="581062" progId="Equation.3">
                  <p:embed/>
                  <p:pic>
                    <p:nvPicPr>
                      <p:cNvPr id="1537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276600"/>
                        <a:ext cx="1465263" cy="62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2" name="Text Box 22"/>
          <p:cNvSpPr txBox="1">
            <a:spLocks noChangeArrowheads="1"/>
          </p:cNvSpPr>
          <p:nvPr/>
        </p:nvSpPr>
        <p:spPr bwMode="auto">
          <a:xfrm>
            <a:off x="3429000" y="3324225"/>
            <a:ext cx="502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在包含 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0 , </a:t>
            </a:r>
            <a:r>
              <a:rPr kumimoji="1" lang="en-US" altLang="zh-CN" sz="2800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的某区间上的上界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</a:p>
        </p:txBody>
      </p:sp>
      <p:sp>
        <p:nvSpPr>
          <p:cNvPr id="15384" name="Text Box 24"/>
          <p:cNvSpPr txBox="1">
            <a:spLocks noChangeArrowheads="1"/>
          </p:cNvSpPr>
          <p:nvPr/>
        </p:nvSpPr>
        <p:spPr bwMode="auto">
          <a:xfrm>
            <a:off x="379413" y="4049713"/>
            <a:ext cx="30495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需解问题的类型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</a:t>
            </a:r>
          </a:p>
        </p:txBody>
      </p:sp>
      <p:sp>
        <p:nvSpPr>
          <p:cNvPr id="15385" name="Text Box 25"/>
          <p:cNvSpPr txBox="1">
            <a:spLocks noChangeArrowheads="1"/>
          </p:cNvSpPr>
          <p:nvPr/>
        </p:nvSpPr>
        <p:spPr bwMode="auto">
          <a:xfrm>
            <a:off x="785813" y="4572000"/>
            <a:ext cx="67294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1)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已知 </a:t>
            </a:r>
            <a:r>
              <a:rPr kumimoji="1" lang="en-US" altLang="zh-CN" sz="2800" i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和误差限 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要求确定项数 </a:t>
            </a:r>
            <a:r>
              <a:rPr kumimoji="1" lang="en-US" altLang="zh-CN" sz="2800" i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n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;</a:t>
            </a:r>
          </a:p>
        </p:txBody>
      </p:sp>
      <p:sp>
        <p:nvSpPr>
          <p:cNvPr id="15386" name="Text Box 26"/>
          <p:cNvSpPr txBox="1">
            <a:spLocks noChangeArrowheads="1"/>
          </p:cNvSpPr>
          <p:nvPr/>
        </p:nvSpPr>
        <p:spPr bwMode="auto">
          <a:xfrm>
            <a:off x="785813" y="5105400"/>
            <a:ext cx="724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2)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已知项数</a:t>
            </a:r>
            <a:r>
              <a:rPr kumimoji="1" lang="zh-CN" altLang="en-US" sz="2800" i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en-US" altLang="zh-CN" sz="2800" i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n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和 </a:t>
            </a:r>
            <a:r>
              <a:rPr kumimoji="1" lang="en-US" altLang="zh-CN" sz="2800" i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,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计算近似值并估计误差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;</a:t>
            </a:r>
          </a:p>
        </p:txBody>
      </p:sp>
      <p:sp>
        <p:nvSpPr>
          <p:cNvPr id="15387" name="Text Box 27"/>
          <p:cNvSpPr txBox="1">
            <a:spLocks noChangeArrowheads="1"/>
          </p:cNvSpPr>
          <p:nvPr/>
        </p:nvSpPr>
        <p:spPr bwMode="auto">
          <a:xfrm>
            <a:off x="785813" y="5653088"/>
            <a:ext cx="81295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3)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已知项数</a:t>
            </a:r>
            <a:r>
              <a:rPr kumimoji="1" lang="zh-CN" altLang="en-US" sz="2800" i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en-US" altLang="zh-CN" sz="2800" i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n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和误差限 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确定公式中 </a:t>
            </a:r>
            <a:r>
              <a:rPr kumimoji="1" lang="en-US" altLang="zh-CN" sz="2800" i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的适用范围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1295400" y="1435100"/>
            <a:ext cx="7289800" cy="1003300"/>
            <a:chOff x="744" y="2352"/>
            <a:chExt cx="4592" cy="632"/>
          </a:xfrm>
        </p:grpSpPr>
        <p:graphicFrame>
          <p:nvGraphicFramePr>
            <p:cNvPr id="2069" name="Object 42"/>
            <p:cNvGraphicFramePr>
              <a:graphicFrameLocks noChangeAspect="1"/>
            </p:cNvGraphicFramePr>
            <p:nvPr/>
          </p:nvGraphicFramePr>
          <p:xfrm>
            <a:off x="744" y="2549"/>
            <a:ext cx="64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990563" imgH="371586" progId="Equation.3">
                    <p:embed/>
                  </p:oleObj>
                </mc:Choice>
                <mc:Fallback>
                  <p:oleObj name="Equation" r:id="rId6" imgW="990563" imgH="371586" progId="Equation.3">
                    <p:embed/>
                    <p:pic>
                      <p:nvPicPr>
                        <p:cNvPr id="2069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4" y="2549"/>
                          <a:ext cx="648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70" name="Object 43"/>
            <p:cNvGraphicFramePr>
              <a:graphicFrameLocks noChangeAspect="1"/>
            </p:cNvGraphicFramePr>
            <p:nvPr/>
          </p:nvGraphicFramePr>
          <p:xfrm>
            <a:off x="1408" y="2549"/>
            <a:ext cx="46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695167" imgH="371586" progId="Equation.3">
                    <p:embed/>
                  </p:oleObj>
                </mc:Choice>
                <mc:Fallback>
                  <p:oleObj name="Equation" r:id="rId8" imgW="695167" imgH="371586" progId="Equation.3">
                    <p:embed/>
                    <p:pic>
                      <p:nvPicPr>
                        <p:cNvPr id="207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8" y="2549"/>
                          <a:ext cx="464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71" name="Object 44"/>
            <p:cNvGraphicFramePr>
              <a:graphicFrameLocks noChangeAspect="1"/>
            </p:cNvGraphicFramePr>
            <p:nvPr/>
          </p:nvGraphicFramePr>
          <p:xfrm>
            <a:off x="1928" y="2545"/>
            <a:ext cx="80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247821" imgH="380926" progId="Equation.3">
                    <p:embed/>
                  </p:oleObj>
                </mc:Choice>
                <mc:Fallback>
                  <p:oleObj name="Equation" r:id="rId10" imgW="1247821" imgH="380926" progId="Equation.3">
                    <p:embed/>
                    <p:pic>
                      <p:nvPicPr>
                        <p:cNvPr id="2071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8" y="2545"/>
                          <a:ext cx="808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72" name="Object 45"/>
            <p:cNvGraphicFramePr>
              <a:graphicFrameLocks noChangeAspect="1"/>
            </p:cNvGraphicFramePr>
            <p:nvPr/>
          </p:nvGraphicFramePr>
          <p:xfrm>
            <a:off x="3792" y="2592"/>
            <a:ext cx="38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571388" imgH="200136" progId="Equation.3">
                    <p:embed/>
                  </p:oleObj>
                </mc:Choice>
                <mc:Fallback>
                  <p:oleObj name="Equation" r:id="rId12" imgW="571388" imgH="200136" progId="Equation.3">
                    <p:embed/>
                    <p:pic>
                      <p:nvPicPr>
                        <p:cNvPr id="2072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2592"/>
                          <a:ext cx="38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73" name="Object 46"/>
            <p:cNvGraphicFramePr>
              <a:graphicFrameLocks noChangeAspect="1"/>
            </p:cNvGraphicFramePr>
            <p:nvPr/>
          </p:nvGraphicFramePr>
          <p:xfrm>
            <a:off x="2784" y="2392"/>
            <a:ext cx="960" cy="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486012" imgH="885936" progId="Equation.3">
                    <p:embed/>
                  </p:oleObj>
                </mc:Choice>
                <mc:Fallback>
                  <p:oleObj name="Equation" r:id="rId14" imgW="1486012" imgH="885936" progId="Equation.3">
                    <p:embed/>
                    <p:pic>
                      <p:nvPicPr>
                        <p:cNvPr id="2073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2392"/>
                          <a:ext cx="960" cy="5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74" name="Object 47"/>
            <p:cNvGraphicFramePr>
              <a:graphicFrameLocks noChangeAspect="1"/>
            </p:cNvGraphicFramePr>
            <p:nvPr/>
          </p:nvGraphicFramePr>
          <p:xfrm>
            <a:off x="4224" y="2352"/>
            <a:ext cx="1112" cy="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723867" imgH="961988" progId="Equation.3">
                    <p:embed/>
                  </p:oleObj>
                </mc:Choice>
                <mc:Fallback>
                  <p:oleObj name="Equation" r:id="rId16" imgW="1723867" imgH="961988" progId="Equation.3">
                    <p:embed/>
                    <p:pic>
                      <p:nvPicPr>
                        <p:cNvPr id="2074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352"/>
                          <a:ext cx="1112" cy="6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autoUpdateAnimBg="0"/>
      <p:bldP spid="15373" grpId="0" autoUpdateAnimBg="0"/>
      <p:bldP spid="15380" grpId="0" build="p" autoUpdateAnimBg="0"/>
      <p:bldP spid="15382" grpId="0" build="p" autoUpdateAnimBg="0" advAuto="0"/>
      <p:bldP spid="15384" grpId="0" autoUpdateAnimBg="0"/>
      <p:bldP spid="15385" grpId="0" autoUpdateAnimBg="0"/>
      <p:bldP spid="15386" grpId="0" autoUpdateAnimBg="0"/>
      <p:bldP spid="1538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304800"/>
            <a:ext cx="7345363" cy="609600"/>
          </a:xfrm>
        </p:spPr>
        <p:txBody>
          <a:bodyPr/>
          <a:lstStyle/>
          <a:p>
            <a:pPr algn="l" eaLnBrk="1" hangingPunct="1"/>
            <a:r>
              <a:rPr lang="zh-CN" altLang="en-US" sz="28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例</a:t>
            </a:r>
            <a:r>
              <a:rPr lang="en-US" altLang="zh-CN" sz="28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  <a:r>
              <a:rPr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计算无理数 </a:t>
            </a:r>
            <a:r>
              <a:rPr lang="en-US" altLang="zh-CN" sz="2800" i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e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的近似值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使误差不超过</a:t>
            </a:r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7191375" y="333375"/>
          <a:ext cx="711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76433" imgH="390599" progId="Equation.3">
                  <p:embed/>
                </p:oleObj>
              </mc:Choice>
              <mc:Fallback>
                <p:oleObj name="Equation" r:id="rId2" imgW="676433" imgH="390599" progId="Equation.3">
                  <p:embed/>
                  <p:pic>
                    <p:nvPicPr>
                      <p:cNvPr id="30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75" y="333375"/>
                        <a:ext cx="7112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539750" y="852488"/>
            <a:ext cx="18002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已知</a:t>
            </a:r>
          </a:p>
        </p:txBody>
      </p:sp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1997075" y="852488"/>
          <a:ext cx="342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4763" imgH="390599" progId="Equation.3">
                  <p:embed/>
                </p:oleObj>
              </mc:Choice>
              <mc:Fallback>
                <p:oleObj name="Equation" r:id="rId4" imgW="304763" imgH="390599" progId="Equation.3">
                  <p:embed/>
                  <p:pic>
                    <p:nvPicPr>
                      <p:cNvPr id="163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7075" y="852488"/>
                        <a:ext cx="3429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8" name="Object 14"/>
          <p:cNvGraphicFramePr>
            <a:graphicFrameLocks noChangeAspect="1"/>
          </p:cNvGraphicFramePr>
          <p:nvPr/>
        </p:nvGraphicFramePr>
        <p:xfrm>
          <a:off x="5937250" y="1420813"/>
          <a:ext cx="1397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62233" imgH="923962" progId="Equation.3">
                  <p:embed/>
                </p:oleObj>
              </mc:Choice>
              <mc:Fallback>
                <p:oleObj name="Equation" r:id="rId6" imgW="1362233" imgH="923962" progId="Equation.3">
                  <p:embed/>
                  <p:pic>
                    <p:nvPicPr>
                      <p:cNvPr id="1639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0" y="1420813"/>
                        <a:ext cx="13970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9" name="Object 15"/>
          <p:cNvGraphicFramePr>
            <a:graphicFrameLocks noChangeAspect="1"/>
          </p:cNvGraphicFramePr>
          <p:nvPr/>
        </p:nvGraphicFramePr>
        <p:xfrm>
          <a:off x="6432550" y="1482725"/>
          <a:ext cx="5080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85747" imgH="390599" progId="Equation.3">
                  <p:embed/>
                </p:oleObj>
              </mc:Choice>
              <mc:Fallback>
                <p:oleObj name="Equation" r:id="rId8" imgW="485747" imgH="390599" progId="Equation.3">
                  <p:embed/>
                  <p:pic>
                    <p:nvPicPr>
                      <p:cNvPr id="1639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2550" y="1482725"/>
                        <a:ext cx="50800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0" name="Object 16"/>
          <p:cNvGraphicFramePr>
            <a:graphicFrameLocks noChangeAspect="1"/>
          </p:cNvGraphicFramePr>
          <p:nvPr/>
        </p:nvGraphicFramePr>
        <p:xfrm>
          <a:off x="7378700" y="1600200"/>
          <a:ext cx="622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81090" imgH="390599" progId="Equation.3">
                  <p:embed/>
                </p:oleObj>
              </mc:Choice>
              <mc:Fallback>
                <p:oleObj name="Equation" r:id="rId10" imgW="581090" imgH="390599" progId="Equation.3">
                  <p:embed/>
                  <p:pic>
                    <p:nvPicPr>
                      <p:cNvPr id="1640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8700" y="1600200"/>
                        <a:ext cx="6223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2" name="Text Box 18"/>
          <p:cNvSpPr txBox="1">
            <a:spLocks noChangeArrowheads="1"/>
          </p:cNvSpPr>
          <p:nvPr/>
        </p:nvSpPr>
        <p:spPr bwMode="auto">
          <a:xfrm>
            <a:off x="381000" y="2300288"/>
            <a:ext cx="23860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令 </a:t>
            </a:r>
            <a:r>
              <a:rPr kumimoji="1" lang="en-US" altLang="zh-CN" sz="2800" i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kumimoji="1" lang="en-US" altLang="zh-CN" sz="280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= 1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,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得</a:t>
            </a:r>
          </a:p>
        </p:txBody>
      </p:sp>
      <p:graphicFrame>
        <p:nvGraphicFramePr>
          <p:cNvPr id="16403" name="Object 19"/>
          <p:cNvGraphicFramePr>
            <a:graphicFrameLocks noChangeAspect="1"/>
          </p:cNvGraphicFramePr>
          <p:nvPr/>
        </p:nvGraphicFramePr>
        <p:xfrm>
          <a:off x="1593850" y="2949575"/>
          <a:ext cx="212725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1916" imgH="200136" progId="Equation.3">
                  <p:embed/>
                </p:oleObj>
              </mc:Choice>
              <mc:Fallback>
                <p:oleObj name="Equation" r:id="rId12" imgW="161916" imgH="200136" progId="Equation.3">
                  <p:embed/>
                  <p:pic>
                    <p:nvPicPr>
                      <p:cNvPr id="1640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850" y="2949575"/>
                        <a:ext cx="212725" cy="25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4" name="Object 20"/>
          <p:cNvGraphicFramePr>
            <a:graphicFrameLocks noChangeAspect="1"/>
          </p:cNvGraphicFramePr>
          <p:nvPr/>
        </p:nvGraphicFramePr>
        <p:xfrm>
          <a:off x="1884363" y="2552700"/>
          <a:ext cx="6269037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6238773" imgH="1000014" progId="Equation.3">
                  <p:embed/>
                </p:oleObj>
              </mc:Choice>
              <mc:Fallback>
                <p:oleObj name="Equation" r:id="rId14" imgW="6238773" imgH="1000014" progId="Equation.3">
                  <p:embed/>
                  <p:pic>
                    <p:nvPicPr>
                      <p:cNvPr id="1640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4363" y="2552700"/>
                        <a:ext cx="6269037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5" name="Object 21"/>
          <p:cNvGraphicFramePr>
            <a:graphicFrameLocks noChangeAspect="1"/>
          </p:cNvGraphicFramePr>
          <p:nvPr/>
        </p:nvGraphicFramePr>
        <p:xfrm>
          <a:off x="7366000" y="2247900"/>
          <a:ext cx="1549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14447" imgH="380926" progId="Equation.3">
                  <p:embed/>
                </p:oleObj>
              </mc:Choice>
              <mc:Fallback>
                <p:oleObj name="Equation" r:id="rId16" imgW="1514447" imgH="380926" progId="Equation.3">
                  <p:embed/>
                  <p:pic>
                    <p:nvPicPr>
                      <p:cNvPr id="16405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0" y="2247900"/>
                        <a:ext cx="15494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6" name="Text Box 22"/>
          <p:cNvSpPr txBox="1">
            <a:spLocks noChangeArrowheads="1"/>
          </p:cNvSpPr>
          <p:nvPr/>
        </p:nvSpPr>
        <p:spPr bwMode="auto">
          <a:xfrm>
            <a:off x="354013" y="3498850"/>
            <a:ext cx="1085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由于</a:t>
            </a:r>
          </a:p>
        </p:txBody>
      </p:sp>
      <p:graphicFrame>
        <p:nvGraphicFramePr>
          <p:cNvPr id="16407" name="Object 23"/>
          <p:cNvGraphicFramePr>
            <a:graphicFrameLocks noChangeAspect="1"/>
          </p:cNvGraphicFramePr>
          <p:nvPr/>
        </p:nvGraphicFramePr>
        <p:xfrm>
          <a:off x="1258888" y="3500438"/>
          <a:ext cx="201612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838349" imgH="190463" progId="Equation.DSMT4">
                  <p:embed/>
                </p:oleObj>
              </mc:Choice>
              <mc:Fallback>
                <p:oleObj name="Equation" r:id="rId18" imgW="838349" imgH="190463" progId="Equation.DSMT4">
                  <p:embed/>
                  <p:pic>
                    <p:nvPicPr>
                      <p:cNvPr id="1640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500438"/>
                        <a:ext cx="2016125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8" name="Text Box 24"/>
          <p:cNvSpPr txBox="1">
            <a:spLocks noChangeArrowheads="1"/>
          </p:cNvSpPr>
          <p:nvPr/>
        </p:nvSpPr>
        <p:spPr bwMode="auto">
          <a:xfrm>
            <a:off x="3132138" y="3500438"/>
            <a:ext cx="2082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欲使</a:t>
            </a:r>
          </a:p>
        </p:txBody>
      </p:sp>
      <p:graphicFrame>
        <p:nvGraphicFramePr>
          <p:cNvPr id="16409" name="Object 25"/>
          <p:cNvGraphicFramePr>
            <a:graphicFrameLocks noChangeAspect="1"/>
          </p:cNvGraphicFramePr>
          <p:nvPr/>
        </p:nvGraphicFramePr>
        <p:xfrm>
          <a:off x="1987550" y="4294188"/>
          <a:ext cx="914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876151" imgH="428625" progId="Equation.3">
                  <p:embed/>
                </p:oleObj>
              </mc:Choice>
              <mc:Fallback>
                <p:oleObj name="Equation" r:id="rId20" imgW="876151" imgH="428625" progId="Equation.3">
                  <p:embed/>
                  <p:pic>
                    <p:nvPicPr>
                      <p:cNvPr id="1640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550" y="4294188"/>
                        <a:ext cx="9144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0" name="Object 26"/>
          <p:cNvGraphicFramePr>
            <a:graphicFrameLocks noChangeAspect="1"/>
          </p:cNvGraphicFramePr>
          <p:nvPr/>
        </p:nvGraphicFramePr>
        <p:xfrm>
          <a:off x="2987675" y="4005263"/>
          <a:ext cx="1366838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371600" imgH="923962" progId="Equation.3">
                  <p:embed/>
                </p:oleObj>
              </mc:Choice>
              <mc:Fallback>
                <p:oleObj name="Equation" r:id="rId22" imgW="1371600" imgH="923962" progId="Equation.3">
                  <p:embed/>
                  <p:pic>
                    <p:nvPicPr>
                      <p:cNvPr id="1641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4005263"/>
                        <a:ext cx="1366838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1" name="Object 27"/>
          <p:cNvGraphicFramePr>
            <a:graphicFrameLocks noChangeAspect="1"/>
          </p:cNvGraphicFramePr>
          <p:nvPr/>
        </p:nvGraphicFramePr>
        <p:xfrm>
          <a:off x="4381500" y="4224338"/>
          <a:ext cx="952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914288" imgH="390599" progId="Equation.3">
                  <p:embed/>
                </p:oleObj>
              </mc:Choice>
              <mc:Fallback>
                <p:oleObj name="Equation" r:id="rId24" imgW="914288" imgH="390599" progId="Equation.3">
                  <p:embed/>
                  <p:pic>
                    <p:nvPicPr>
                      <p:cNvPr id="1641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0" y="4224338"/>
                        <a:ext cx="9525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2" name="Text Box 28"/>
          <p:cNvSpPr txBox="1">
            <a:spLocks noChangeArrowheads="1"/>
          </p:cNvSpPr>
          <p:nvPr/>
        </p:nvSpPr>
        <p:spPr bwMode="auto">
          <a:xfrm>
            <a:off x="381000" y="5014913"/>
            <a:ext cx="6426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由计算可知当 </a:t>
            </a:r>
            <a:r>
              <a:rPr kumimoji="1" lang="en-US" altLang="zh-CN" sz="2800" i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n </a:t>
            </a:r>
            <a:r>
              <a:rPr kumimoji="1" lang="en-US" altLang="zh-CN" sz="280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= 10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时上式成立 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因此</a:t>
            </a:r>
          </a:p>
        </p:txBody>
      </p:sp>
      <p:graphicFrame>
        <p:nvGraphicFramePr>
          <p:cNvPr id="16414" name="Object 30"/>
          <p:cNvGraphicFramePr>
            <a:graphicFrameLocks noChangeAspect="1"/>
          </p:cNvGraphicFramePr>
          <p:nvPr/>
        </p:nvGraphicFramePr>
        <p:xfrm>
          <a:off x="1479550" y="5840413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61916" imgH="200136" progId="Equation.3">
                  <p:embed/>
                </p:oleObj>
              </mc:Choice>
              <mc:Fallback>
                <p:oleObj name="Equation" r:id="rId26" imgW="161916" imgH="200136" progId="Equation.3">
                  <p:embed/>
                  <p:pic>
                    <p:nvPicPr>
                      <p:cNvPr id="16414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550" y="5840413"/>
                        <a:ext cx="2032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5" name="Object 31"/>
          <p:cNvGraphicFramePr>
            <a:graphicFrameLocks noChangeAspect="1"/>
          </p:cNvGraphicFramePr>
          <p:nvPr/>
        </p:nvGraphicFramePr>
        <p:xfrm>
          <a:off x="1752600" y="5535613"/>
          <a:ext cx="5122863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8" imgW="2352796" imgH="409612" progId="Equation.3">
                  <p:embed/>
                </p:oleObj>
              </mc:Choice>
              <mc:Fallback>
                <p:oleObj name="公式" r:id="rId28" imgW="2352796" imgH="409612" progId="Equation.3">
                  <p:embed/>
                  <p:pic>
                    <p:nvPicPr>
                      <p:cNvPr id="16415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535613"/>
                        <a:ext cx="5122863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31" name="Object 47"/>
          <p:cNvGraphicFramePr>
            <a:graphicFrameLocks noChangeAspect="1"/>
          </p:cNvGraphicFramePr>
          <p:nvPr/>
        </p:nvGraphicFramePr>
        <p:xfrm>
          <a:off x="1524000" y="1549400"/>
          <a:ext cx="3381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304763" imgH="390599" progId="Equation.3">
                  <p:embed/>
                </p:oleObj>
              </mc:Choice>
              <mc:Fallback>
                <p:oleObj name="Equation" r:id="rId30" imgW="304763" imgH="390599" progId="Equation.3">
                  <p:embed/>
                  <p:pic>
                    <p:nvPicPr>
                      <p:cNvPr id="16431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549400"/>
                        <a:ext cx="338138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32" name="Object 48"/>
          <p:cNvGraphicFramePr>
            <a:graphicFrameLocks noChangeAspect="1"/>
          </p:cNvGraphicFramePr>
          <p:nvPr/>
        </p:nvGraphicFramePr>
        <p:xfrm>
          <a:off x="1930400" y="1685925"/>
          <a:ext cx="42386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390404" imgH="266848" progId="Equation.3">
                  <p:embed/>
                </p:oleObj>
              </mc:Choice>
              <mc:Fallback>
                <p:oleObj name="Equation" r:id="rId32" imgW="390404" imgH="266848" progId="Equation.3">
                  <p:embed/>
                  <p:pic>
                    <p:nvPicPr>
                      <p:cNvPr id="16432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1685925"/>
                        <a:ext cx="42386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33" name="Object 49"/>
          <p:cNvGraphicFramePr>
            <a:graphicFrameLocks noChangeAspect="1"/>
          </p:cNvGraphicFramePr>
          <p:nvPr/>
        </p:nvGraphicFramePr>
        <p:xfrm>
          <a:off x="2438400" y="1762125"/>
          <a:ext cx="485775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457312" imgH="219149" progId="Equation.3">
                  <p:embed/>
                </p:oleObj>
              </mc:Choice>
              <mc:Fallback>
                <p:oleObj name="Equation" r:id="rId34" imgW="457312" imgH="219149" progId="Equation.3">
                  <p:embed/>
                  <p:pic>
                    <p:nvPicPr>
                      <p:cNvPr id="16433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762125"/>
                        <a:ext cx="485775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34" name="Object 50"/>
          <p:cNvGraphicFramePr>
            <a:graphicFrameLocks noChangeAspect="1"/>
          </p:cNvGraphicFramePr>
          <p:nvPr/>
        </p:nvGraphicFramePr>
        <p:xfrm>
          <a:off x="3733800" y="1355725"/>
          <a:ext cx="6731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647663" imgH="981001" progId="Equation.3">
                  <p:embed/>
                </p:oleObj>
              </mc:Choice>
              <mc:Fallback>
                <p:oleObj name="Equation" r:id="rId36" imgW="647663" imgH="981001" progId="Equation.3">
                  <p:embed/>
                  <p:pic>
                    <p:nvPicPr>
                      <p:cNvPr id="16434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355725"/>
                        <a:ext cx="6731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35" name="Object 51"/>
          <p:cNvGraphicFramePr>
            <a:graphicFrameLocks noChangeAspect="1"/>
          </p:cNvGraphicFramePr>
          <p:nvPr/>
        </p:nvGraphicFramePr>
        <p:xfrm>
          <a:off x="4495800" y="1755775"/>
          <a:ext cx="598488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571388" imgH="200136" progId="Equation.3">
                  <p:embed/>
                </p:oleObj>
              </mc:Choice>
              <mc:Fallback>
                <p:oleObj name="Equation" r:id="rId38" imgW="571388" imgH="200136" progId="Equation.3">
                  <p:embed/>
                  <p:pic>
                    <p:nvPicPr>
                      <p:cNvPr id="16435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755775"/>
                        <a:ext cx="598488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36" name="Object 52"/>
          <p:cNvGraphicFramePr>
            <a:graphicFrameLocks noChangeAspect="1"/>
          </p:cNvGraphicFramePr>
          <p:nvPr/>
        </p:nvGraphicFramePr>
        <p:xfrm>
          <a:off x="5181600" y="1358900"/>
          <a:ext cx="685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657364" imgH="981001" progId="Equation.3">
                  <p:embed/>
                </p:oleObj>
              </mc:Choice>
              <mc:Fallback>
                <p:oleObj name="Equation" r:id="rId40" imgW="657364" imgH="981001" progId="Equation.3">
                  <p:embed/>
                  <p:pic>
                    <p:nvPicPr>
                      <p:cNvPr id="16436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358900"/>
                        <a:ext cx="6858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37" name="Object 53"/>
          <p:cNvGraphicFramePr>
            <a:graphicFrameLocks noChangeAspect="1"/>
          </p:cNvGraphicFramePr>
          <p:nvPr/>
        </p:nvGraphicFramePr>
        <p:xfrm>
          <a:off x="2971800" y="1346200"/>
          <a:ext cx="685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2" imgW="657364" imgH="981001" progId="Equation.3">
                  <p:embed/>
                </p:oleObj>
              </mc:Choice>
              <mc:Fallback>
                <p:oleObj name="Equation" r:id="rId42" imgW="657364" imgH="981001" progId="Equation.3">
                  <p:embed/>
                  <p:pic>
                    <p:nvPicPr>
                      <p:cNvPr id="16437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346200"/>
                        <a:ext cx="6858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38" name="Text Box 54"/>
          <p:cNvSpPr txBox="1">
            <a:spLocks noChangeArrowheads="1"/>
          </p:cNvSpPr>
          <p:nvPr/>
        </p:nvSpPr>
        <p:spPr bwMode="auto">
          <a:xfrm>
            <a:off x="2339975" y="852488"/>
            <a:ext cx="3124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Maclaurin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公式为</a:t>
            </a:r>
          </a:p>
        </p:txBody>
      </p:sp>
      <p:sp>
        <p:nvSpPr>
          <p:cNvPr id="16446" name="Line 62"/>
          <p:cNvSpPr>
            <a:spLocks noChangeShapeType="1"/>
          </p:cNvSpPr>
          <p:nvPr/>
        </p:nvSpPr>
        <p:spPr bwMode="auto">
          <a:xfrm>
            <a:off x="5181600" y="3581400"/>
            <a:ext cx="1143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6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build="p" autoUpdateAnimBg="0"/>
      <p:bldP spid="16402" grpId="0" autoUpdateAnimBg="0"/>
      <p:bldP spid="16406" grpId="0" autoUpdateAnimBg="0"/>
      <p:bldP spid="16408" grpId="0" autoUpdateAnimBg="0"/>
      <p:bldP spid="16412" grpId="0" autoUpdateAnimBg="0"/>
      <p:bldP spid="16438" grpId="0" build="p" autoUpdateAnimBg="0" advAuto="0"/>
      <p:bldP spid="1644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39738"/>
            <a:ext cx="3352800" cy="533400"/>
          </a:xfrm>
        </p:spPr>
        <p:txBody>
          <a:bodyPr/>
          <a:lstStyle/>
          <a:p>
            <a:pPr algn="l" eaLnBrk="1" hangingPunct="1"/>
            <a:r>
              <a:rPr lang="zh-CN" altLang="en-US" sz="28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例</a:t>
            </a:r>
            <a:r>
              <a:rPr lang="en-US" altLang="zh-CN" sz="28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  <a:r>
              <a:rPr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用近似公式</a:t>
            </a:r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2987675" y="176213"/>
          <a:ext cx="20066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71759" imgH="1000014" progId="Equation.3">
                  <p:embed/>
                </p:oleObj>
              </mc:Choice>
              <mc:Fallback>
                <p:oleObj name="Equation" r:id="rId2" imgW="1971759" imgH="1000014" progId="Equation.3">
                  <p:embed/>
                  <p:pic>
                    <p:nvPicPr>
                      <p:cNvPr id="40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176213"/>
                        <a:ext cx="2006600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4976813" y="436563"/>
            <a:ext cx="34575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计算 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cos </a:t>
            </a:r>
            <a:r>
              <a:rPr kumimoji="1" lang="en-US" altLang="zh-CN" sz="2800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的近似值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</a:t>
            </a:r>
          </a:p>
        </p:txBody>
      </p:sp>
      <p:sp>
        <p:nvSpPr>
          <p:cNvPr id="4101" name="Text Box 7"/>
          <p:cNvSpPr txBox="1">
            <a:spLocks noChangeArrowheads="1"/>
          </p:cNvSpPr>
          <p:nvPr/>
        </p:nvSpPr>
        <p:spPr bwMode="auto">
          <a:xfrm>
            <a:off x="341313" y="1152525"/>
            <a:ext cx="6477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使其精确到 </a:t>
            </a:r>
            <a:r>
              <a:rPr kumimoji="1" lang="en-US" altLang="zh-CN" sz="280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0.005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,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试确定 </a:t>
            </a:r>
            <a:r>
              <a:rPr kumimoji="1" lang="en-US" altLang="zh-CN" sz="2800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的适用范围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</a:p>
        </p:txBody>
      </p:sp>
      <p:sp>
        <p:nvSpPr>
          <p:cNvPr id="26650" name="Text Box 26"/>
          <p:cNvSpPr txBox="1">
            <a:spLocks noChangeArrowheads="1"/>
          </p:cNvSpPr>
          <p:nvPr/>
        </p:nvSpPr>
        <p:spPr bwMode="auto">
          <a:xfrm>
            <a:off x="755650" y="1746250"/>
            <a:ext cx="3740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近似公式的误差</a:t>
            </a:r>
          </a:p>
        </p:txBody>
      </p:sp>
      <p:graphicFrame>
        <p:nvGraphicFramePr>
          <p:cNvPr id="26651" name="Object 27"/>
          <p:cNvGraphicFramePr>
            <a:graphicFrameLocks noChangeAspect="1"/>
          </p:cNvGraphicFramePr>
          <p:nvPr/>
        </p:nvGraphicFramePr>
        <p:xfrm>
          <a:off x="1816100" y="2324100"/>
          <a:ext cx="3440113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00564" imgH="1066726" progId="Equation.3">
                  <p:embed/>
                </p:oleObj>
              </mc:Choice>
              <mc:Fallback>
                <p:oleObj name="Equation" r:id="rId4" imgW="3400564" imgH="1066726" progId="Equation.3">
                  <p:embed/>
                  <p:pic>
                    <p:nvPicPr>
                      <p:cNvPr id="2665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2324100"/>
                        <a:ext cx="3440113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2" name="Object 28"/>
          <p:cNvGraphicFramePr>
            <a:graphicFrameLocks noChangeAspect="1"/>
          </p:cNvGraphicFramePr>
          <p:nvPr/>
        </p:nvGraphicFramePr>
        <p:xfrm>
          <a:off x="5334000" y="2286000"/>
          <a:ext cx="11049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66837" imgH="952648" progId="Equation.3">
                  <p:embed/>
                </p:oleObj>
              </mc:Choice>
              <mc:Fallback>
                <p:oleObj name="Equation" r:id="rId6" imgW="1066837" imgH="952648" progId="Equation.3">
                  <p:embed/>
                  <p:pic>
                    <p:nvPicPr>
                      <p:cNvPr id="2665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286000"/>
                        <a:ext cx="11049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3" name="Text Box 29"/>
          <p:cNvSpPr txBox="1">
            <a:spLocks noChangeArrowheads="1"/>
          </p:cNvSpPr>
          <p:nvPr/>
        </p:nvSpPr>
        <p:spPr bwMode="auto">
          <a:xfrm>
            <a:off x="390525" y="364490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令</a:t>
            </a:r>
          </a:p>
        </p:txBody>
      </p:sp>
      <p:graphicFrame>
        <p:nvGraphicFramePr>
          <p:cNvPr id="26654" name="Object 30"/>
          <p:cNvGraphicFramePr>
            <a:graphicFrameLocks noChangeAspect="1"/>
          </p:cNvGraphicFramePr>
          <p:nvPr/>
        </p:nvGraphicFramePr>
        <p:xfrm>
          <a:off x="1828800" y="3352800"/>
          <a:ext cx="20304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90827" imgH="952648" progId="Equation.3">
                  <p:embed/>
                </p:oleObj>
              </mc:Choice>
              <mc:Fallback>
                <p:oleObj name="Equation" r:id="rId8" imgW="1990827" imgH="952648" progId="Equation.3">
                  <p:embed/>
                  <p:pic>
                    <p:nvPicPr>
                      <p:cNvPr id="26654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352800"/>
                        <a:ext cx="2030413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6" name="Text Box 32"/>
          <p:cNvSpPr txBox="1">
            <a:spLocks noChangeArrowheads="1"/>
          </p:cNvSpPr>
          <p:nvPr/>
        </p:nvSpPr>
        <p:spPr bwMode="auto">
          <a:xfrm>
            <a:off x="415925" y="4437063"/>
            <a:ext cx="1371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解得</a:t>
            </a:r>
          </a:p>
        </p:txBody>
      </p:sp>
      <p:graphicFrame>
        <p:nvGraphicFramePr>
          <p:cNvPr id="26657" name="Object 33"/>
          <p:cNvGraphicFramePr>
            <a:graphicFrameLocks noChangeAspect="1"/>
          </p:cNvGraphicFramePr>
          <p:nvPr/>
        </p:nvGraphicFramePr>
        <p:xfrm>
          <a:off x="2006600" y="4529138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09790" imgH="428625" progId="Equation.3">
                  <p:embed/>
                </p:oleObj>
              </mc:Choice>
              <mc:Fallback>
                <p:oleObj name="Equation" r:id="rId10" imgW="1609790" imgH="428625" progId="Equation.3">
                  <p:embed/>
                  <p:pic>
                    <p:nvPicPr>
                      <p:cNvPr id="26657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600" y="4529138"/>
                        <a:ext cx="1651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8" name="Text Box 34"/>
          <p:cNvSpPr txBox="1">
            <a:spLocks noChangeArrowheads="1"/>
          </p:cNvSpPr>
          <p:nvPr/>
        </p:nvSpPr>
        <p:spPr bwMode="auto">
          <a:xfrm>
            <a:off x="644525" y="5105400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即当</a:t>
            </a:r>
          </a:p>
        </p:txBody>
      </p:sp>
      <p:graphicFrame>
        <p:nvGraphicFramePr>
          <p:cNvPr id="26659" name="Object 35"/>
          <p:cNvGraphicFramePr>
            <a:graphicFrameLocks noChangeAspect="1"/>
          </p:cNvGraphicFramePr>
          <p:nvPr/>
        </p:nvGraphicFramePr>
        <p:xfrm>
          <a:off x="1524000" y="5151438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09790" imgH="428625" progId="Equation.3">
                  <p:embed/>
                </p:oleObj>
              </mc:Choice>
              <mc:Fallback>
                <p:oleObj name="Equation" r:id="rId12" imgW="1609790" imgH="428625" progId="Equation.3">
                  <p:embed/>
                  <p:pic>
                    <p:nvPicPr>
                      <p:cNvPr id="26659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151438"/>
                        <a:ext cx="1651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60" name="Text Box 36"/>
          <p:cNvSpPr txBox="1">
            <a:spLocks noChangeArrowheads="1"/>
          </p:cNvSpPr>
          <p:nvPr/>
        </p:nvSpPr>
        <p:spPr bwMode="auto">
          <a:xfrm>
            <a:off x="3200400" y="5110163"/>
            <a:ext cx="5486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时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由给定的近似公式计算的结果</a:t>
            </a:r>
          </a:p>
        </p:txBody>
      </p:sp>
      <p:sp>
        <p:nvSpPr>
          <p:cNvPr id="26661" name="Text Box 37"/>
          <p:cNvSpPr txBox="1">
            <a:spLocks noChangeArrowheads="1"/>
          </p:cNvSpPr>
          <p:nvPr/>
        </p:nvSpPr>
        <p:spPr bwMode="auto">
          <a:xfrm>
            <a:off x="412750" y="5699125"/>
            <a:ext cx="289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能准确到 </a:t>
            </a:r>
            <a:r>
              <a:rPr kumimoji="1" lang="en-US" altLang="zh-CN" sz="280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0.005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6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50" grpId="0" autoUpdateAnimBg="0"/>
      <p:bldP spid="26653" grpId="0" autoUpdateAnimBg="0"/>
      <p:bldP spid="26656" grpId="0" autoUpdateAnimBg="0"/>
      <p:bldP spid="26658" grpId="0" autoUpdateAnimBg="0"/>
      <p:bldP spid="26660" grpId="0" autoUpdateAnimBg="0"/>
      <p:bldP spid="2666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6"/>
          <p:cNvSpPr txBox="1">
            <a:spLocks noChangeArrowheads="1"/>
          </p:cNvSpPr>
          <p:nvPr/>
        </p:nvSpPr>
        <p:spPr bwMode="auto">
          <a:xfrm>
            <a:off x="395288" y="1341438"/>
            <a:ext cx="1676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计算</a:t>
            </a:r>
          </a:p>
        </p:txBody>
      </p:sp>
      <p:graphicFrame>
        <p:nvGraphicFramePr>
          <p:cNvPr id="5123" name="Object 7"/>
          <p:cNvGraphicFramePr>
            <a:graphicFrameLocks noChangeAspect="1"/>
          </p:cNvGraphicFramePr>
          <p:nvPr/>
        </p:nvGraphicFramePr>
        <p:xfrm>
          <a:off x="1684338" y="827088"/>
          <a:ext cx="2559050" cy="1309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038067" imgH="514350" progId="Equation.3">
                  <p:embed/>
                </p:oleObj>
              </mc:Choice>
              <mc:Fallback>
                <p:oleObj name="公式" r:id="rId2" imgW="1038067" imgH="514350" progId="Equation.3">
                  <p:embed/>
                  <p:pic>
                    <p:nvPicPr>
                      <p:cNvPr id="512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338" y="827088"/>
                        <a:ext cx="2559050" cy="1309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ct 8"/>
          <p:cNvGraphicFramePr>
            <a:graphicFrameLocks noChangeAspect="1"/>
          </p:cNvGraphicFramePr>
          <p:nvPr/>
        </p:nvGraphicFramePr>
        <p:xfrm>
          <a:off x="1233488" y="2046288"/>
          <a:ext cx="593090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457506" imgH="447638" progId="Equation.3">
                  <p:embed/>
                </p:oleObj>
              </mc:Choice>
              <mc:Fallback>
                <p:oleObj name="公式" r:id="rId4" imgW="2457506" imgH="447638" progId="Equation.3">
                  <p:embed/>
                  <p:pic>
                    <p:nvPicPr>
                      <p:cNvPr id="3584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3488" y="2046288"/>
                        <a:ext cx="5930900" cy="1136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9" name="Object 9"/>
          <p:cNvGraphicFramePr>
            <a:graphicFrameLocks noChangeAspect="1"/>
          </p:cNvGraphicFramePr>
          <p:nvPr/>
        </p:nvGraphicFramePr>
        <p:xfrm>
          <a:off x="1728788" y="3141663"/>
          <a:ext cx="398780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657294" imgH="447638" progId="Equation.3">
                  <p:embed/>
                </p:oleObj>
              </mc:Choice>
              <mc:Fallback>
                <p:oleObj name="公式" r:id="rId6" imgW="1657294" imgH="447638" progId="Equation.3">
                  <p:embed/>
                  <p:pic>
                    <p:nvPicPr>
                      <p:cNvPr id="3584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8788" y="3141663"/>
                        <a:ext cx="3987800" cy="1123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0" name="Object 10"/>
          <p:cNvGraphicFramePr>
            <a:graphicFrameLocks noChangeAspect="1"/>
          </p:cNvGraphicFramePr>
          <p:nvPr/>
        </p:nvGraphicFramePr>
        <p:xfrm>
          <a:off x="1320800" y="4149725"/>
          <a:ext cx="4475163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923920" imgH="409612" progId="Equation.3">
                  <p:embed/>
                </p:oleObj>
              </mc:Choice>
              <mc:Fallback>
                <p:oleObj name="公式" r:id="rId8" imgW="1923920" imgH="409612" progId="Equation.3">
                  <p:embed/>
                  <p:pic>
                    <p:nvPicPr>
                      <p:cNvPr id="3585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4149725"/>
                        <a:ext cx="4475163" cy="1008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1" name="Object 11"/>
          <p:cNvGraphicFramePr>
            <a:graphicFrameLocks noChangeAspect="1"/>
          </p:cNvGraphicFramePr>
          <p:nvPr/>
        </p:nvGraphicFramePr>
        <p:xfrm>
          <a:off x="2071688" y="5122863"/>
          <a:ext cx="3795712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533516" imgH="447638" progId="Equation.3">
                  <p:embed/>
                </p:oleObj>
              </mc:Choice>
              <mc:Fallback>
                <p:oleObj name="公式" r:id="rId10" imgW="1533516" imgH="447638" progId="Equation.3">
                  <p:embed/>
                  <p:pic>
                    <p:nvPicPr>
                      <p:cNvPr id="3585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5122863"/>
                        <a:ext cx="3795712" cy="1165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457200" y="2325688"/>
            <a:ext cx="1143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</a:t>
            </a:r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1143000" y="5486400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原式</a:t>
            </a:r>
          </a:p>
        </p:txBody>
      </p:sp>
      <p:sp>
        <p:nvSpPr>
          <p:cNvPr id="5137" name="Rectangle 2"/>
          <p:cNvSpPr txBox="1">
            <a:spLocks noChangeArrowheads="1"/>
          </p:cNvSpPr>
          <p:nvPr/>
        </p:nvSpPr>
        <p:spPr bwMode="auto">
          <a:xfrm>
            <a:off x="487363" y="274638"/>
            <a:ext cx="441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 sz="2800" b="1" dirty="0">
                <a:solidFill>
                  <a:schemeClr val="accent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2. </a:t>
            </a:r>
            <a:r>
              <a:rPr lang="zh-CN" altLang="en-US" sz="2800" b="1" dirty="0">
                <a:solidFill>
                  <a:schemeClr val="accent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利用</a:t>
            </a:r>
            <a:r>
              <a:rPr lang="en-US" altLang="zh-CN" sz="2800" b="1" dirty="0">
                <a:solidFill>
                  <a:schemeClr val="accent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Taylor</a:t>
            </a:r>
            <a:r>
              <a:rPr lang="zh-CN" altLang="en-US" sz="2800" b="1" dirty="0">
                <a:solidFill>
                  <a:schemeClr val="accent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公式求极限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2" grpId="0" autoUpdateAnimBg="0"/>
      <p:bldP spid="3585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44525" y="299120"/>
            <a:ext cx="5257800" cy="6096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3. </a:t>
            </a:r>
            <a:r>
              <a:rPr lang="zh-CN" altLang="en-US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利用</a:t>
            </a:r>
            <a:r>
              <a:rPr lang="en-US" altLang="zh-CN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Taylor</a:t>
            </a:r>
            <a:r>
              <a:rPr lang="zh-CN" altLang="en-US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公式证明不等式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657225" y="1066800"/>
            <a:ext cx="82359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设 </a:t>
            </a:r>
            <a:r>
              <a:rPr kumimoji="1"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f 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kumimoji="1"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在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(– ∞,+ ∞)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内具有二阶导数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且</a:t>
            </a:r>
            <a:r>
              <a:rPr kumimoji="1"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f″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kumimoji="1"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)&gt;0. 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又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468313" y="1590675"/>
          <a:ext cx="1366837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600159" imgH="390599" progId="Equation.3">
                  <p:embed/>
                </p:oleObj>
              </mc:Choice>
              <mc:Fallback>
                <p:oleObj name="公式" r:id="rId2" imgW="600159" imgH="390599" progId="Equation.3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590675"/>
                        <a:ext cx="1366837" cy="906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 Box 3"/>
          <p:cNvSpPr txBox="1">
            <a:spLocks noChangeArrowheads="1"/>
          </p:cNvSpPr>
          <p:nvPr/>
        </p:nvSpPr>
        <p:spPr bwMode="auto">
          <a:xfrm>
            <a:off x="1763713" y="1773238"/>
            <a:ext cx="4865687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存在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证明当</a:t>
            </a:r>
            <a:r>
              <a:rPr kumimoji="1" lang="en-US" altLang="zh-CN" sz="2800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 ≠ 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时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 </a:t>
            </a:r>
            <a:r>
              <a:rPr kumimoji="1" lang="en-US" altLang="zh-CN" sz="2800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f 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kumimoji="1" lang="en-US" altLang="zh-CN" sz="2800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&gt;0.  </a:t>
            </a:r>
            <a:endParaRPr kumimoji="1" lang="zh-CN" altLang="en-US" sz="280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38" name="Text Box 12"/>
          <p:cNvSpPr txBox="1">
            <a:spLocks noChangeArrowheads="1"/>
          </p:cNvSpPr>
          <p:nvPr/>
        </p:nvSpPr>
        <p:spPr bwMode="auto">
          <a:xfrm>
            <a:off x="620713" y="2636838"/>
            <a:ext cx="1143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证明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658938" y="2443163"/>
          <a:ext cx="4881562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200247" imgH="390599" progId="Equation.3">
                  <p:embed/>
                </p:oleObj>
              </mc:Choice>
              <mc:Fallback>
                <p:oleObj name="公式" r:id="rId4" imgW="2200247" imgH="390599" progId="Equation.3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938" y="2443163"/>
                        <a:ext cx="4881562" cy="906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74725" y="3429000"/>
          <a:ext cx="7392988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3343359" imgH="390599" progId="Equation.3">
                  <p:embed/>
                </p:oleObj>
              </mc:Choice>
              <mc:Fallback>
                <p:oleObj name="公式" r:id="rId6" imgW="3343359" imgH="390599" progId="Equation.3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725" y="3429000"/>
                        <a:ext cx="7392988" cy="906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 Box 3"/>
          <p:cNvSpPr txBox="1">
            <a:spLocks noChangeArrowheads="1"/>
          </p:cNvSpPr>
          <p:nvPr/>
        </p:nvSpPr>
        <p:spPr bwMode="auto">
          <a:xfrm>
            <a:off x="604838" y="4365625"/>
            <a:ext cx="4865687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则由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Taylor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公式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当</a:t>
            </a:r>
            <a:r>
              <a:rPr kumimoji="1" lang="en-US" altLang="zh-CN" sz="2800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 ≠ 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时有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</a:t>
            </a:r>
            <a:endParaRPr kumimoji="1" lang="zh-CN" altLang="en-US" sz="280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pSp>
        <p:nvGrpSpPr>
          <p:cNvPr id="5" name="组合 11"/>
          <p:cNvGrpSpPr>
            <a:grpSpLocks/>
          </p:cNvGrpSpPr>
          <p:nvPr/>
        </p:nvGrpSpPr>
        <p:grpSpPr bwMode="auto">
          <a:xfrm>
            <a:off x="827088" y="4887913"/>
            <a:ext cx="4752975" cy="989012"/>
            <a:chOff x="641488" y="4888324"/>
            <a:chExt cx="4938624" cy="1049049"/>
          </a:xfrm>
        </p:grpSpPr>
        <p:graphicFrame>
          <p:nvGraphicFramePr>
            <p:cNvPr id="6164" name="对象 4"/>
            <p:cNvGraphicFramePr>
              <a:graphicFrameLocks noChangeAspect="1"/>
            </p:cNvGraphicFramePr>
            <p:nvPr/>
          </p:nvGraphicFramePr>
          <p:xfrm>
            <a:off x="641488" y="5128443"/>
            <a:ext cx="1194209" cy="540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438243" imgH="181123" progId="Equation.3">
                    <p:embed/>
                  </p:oleObj>
                </mc:Choice>
                <mc:Fallback>
                  <p:oleObj name="公式" r:id="rId8" imgW="438243" imgH="181123" progId="Equation.3">
                    <p:embed/>
                    <p:pic>
                      <p:nvPicPr>
                        <p:cNvPr id="6164" name="对象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1488" y="5128443"/>
                          <a:ext cx="1194209" cy="5402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5" name="对象 5"/>
            <p:cNvGraphicFramePr>
              <a:graphicFrameLocks noChangeAspect="1"/>
            </p:cNvGraphicFramePr>
            <p:nvPr/>
          </p:nvGraphicFramePr>
          <p:xfrm>
            <a:off x="1789526" y="5197540"/>
            <a:ext cx="778001" cy="429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685800" imgH="361913" progId="Equation.3">
                    <p:embed/>
                  </p:oleObj>
                </mc:Choice>
                <mc:Fallback>
                  <p:oleObj name="Equation" r:id="rId10" imgW="685800" imgH="361913" progId="Equation.3">
                    <p:embed/>
                    <p:pic>
                      <p:nvPicPr>
                        <p:cNvPr id="6165" name="对象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9526" y="5197540"/>
                          <a:ext cx="778001" cy="4292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6" name="对象 6"/>
            <p:cNvGraphicFramePr>
              <a:graphicFrameLocks noChangeAspect="1"/>
            </p:cNvGraphicFramePr>
            <p:nvPr/>
          </p:nvGraphicFramePr>
          <p:xfrm>
            <a:off x="2584331" y="5190476"/>
            <a:ext cx="1354796" cy="442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238120" imgH="371586" progId="Equation.3">
                    <p:embed/>
                  </p:oleObj>
                </mc:Choice>
                <mc:Fallback>
                  <p:oleObj name="Equation" r:id="rId12" imgW="1238120" imgH="371586" progId="Equation.3">
                    <p:embed/>
                    <p:pic>
                      <p:nvPicPr>
                        <p:cNvPr id="6166" name="对象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4331" y="5190476"/>
                          <a:ext cx="1354796" cy="4426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7" name="对象 8"/>
            <p:cNvGraphicFramePr>
              <a:graphicFrameLocks noChangeAspect="1"/>
            </p:cNvGraphicFramePr>
            <p:nvPr/>
          </p:nvGraphicFramePr>
          <p:xfrm>
            <a:off x="3906894" y="4888324"/>
            <a:ext cx="1673218" cy="10490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676433" imgH="409612" progId="Equation.3">
                    <p:embed/>
                  </p:oleObj>
                </mc:Choice>
                <mc:Fallback>
                  <p:oleObj name="公式" r:id="rId14" imgW="676433" imgH="409612" progId="Equation.3">
                    <p:embed/>
                    <p:pic>
                      <p:nvPicPr>
                        <p:cNvPr id="6167" name="对象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6894" y="4888324"/>
                          <a:ext cx="1673218" cy="10490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555875" y="5900738"/>
          <a:ext cx="2357438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1000264" imgH="181123" progId="Equation.3">
                  <p:embed/>
                </p:oleObj>
              </mc:Choice>
              <mc:Fallback>
                <p:oleObj name="公式" r:id="rId16" imgW="1000264" imgH="181123" progId="Equation.3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5900738"/>
                        <a:ext cx="2357438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5597525" y="4910138"/>
          <a:ext cx="2063750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923990" imgH="371586" progId="Equation.3">
                  <p:embed/>
                </p:oleObj>
              </mc:Choice>
              <mc:Fallback>
                <p:oleObj name="公式" r:id="rId18" imgW="923990" imgH="371586" progId="Equation.3">
                  <p:embed/>
                  <p:pic>
                    <p:nvPicPr>
                      <p:cNvPr id="21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7525" y="4910138"/>
                        <a:ext cx="2063750" cy="877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autoUpdateAnimBg="0"/>
      <p:bldP spid="37" grpId="0" autoUpdateAnimBg="0"/>
      <p:bldP spid="38" grpId="0" autoUpdateAnimBg="0"/>
      <p:bldP spid="4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41" name="Text Box 29"/>
          <p:cNvSpPr txBox="1">
            <a:spLocks noChangeArrowheads="1"/>
          </p:cNvSpPr>
          <p:nvPr/>
        </p:nvSpPr>
        <p:spPr bwMode="auto">
          <a:xfrm>
            <a:off x="682625" y="3382963"/>
            <a:ext cx="1438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特点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</a:t>
            </a:r>
          </a:p>
        </p:txBody>
      </p:sp>
      <p:graphicFrame>
        <p:nvGraphicFramePr>
          <p:cNvPr id="90143" name="Object 31"/>
          <p:cNvGraphicFramePr>
            <a:graphicFrameLocks noChangeAspect="1"/>
          </p:cNvGraphicFramePr>
          <p:nvPr/>
        </p:nvGraphicFramePr>
        <p:xfrm>
          <a:off x="1738313" y="4051300"/>
          <a:ext cx="1150937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19174" imgH="200136" progId="Equation.3">
                  <p:embed/>
                </p:oleObj>
              </mc:Choice>
              <mc:Fallback>
                <p:oleObj name="公式" r:id="rId2" imgW="419174" imgH="200136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313" y="4051300"/>
                        <a:ext cx="1150937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49" name="Object 37"/>
          <p:cNvGraphicFramePr>
            <a:graphicFrameLocks noChangeAspect="1"/>
          </p:cNvGraphicFramePr>
          <p:nvPr/>
        </p:nvGraphicFramePr>
        <p:xfrm>
          <a:off x="2890838" y="3365500"/>
          <a:ext cx="13525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495449" imgH="200136" progId="Equation.3">
                  <p:embed/>
                </p:oleObj>
              </mc:Choice>
              <mc:Fallback>
                <p:oleObj name="公式" r:id="rId4" imgW="495449" imgH="200136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838" y="3365500"/>
                        <a:ext cx="135255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50" name="Object 38"/>
          <p:cNvGraphicFramePr>
            <a:graphicFrameLocks noChangeAspect="1"/>
          </p:cNvGraphicFramePr>
          <p:nvPr/>
        </p:nvGraphicFramePr>
        <p:xfrm>
          <a:off x="2881313" y="4051300"/>
          <a:ext cx="1452562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533251" imgH="200136" progId="Equation.3">
                  <p:embed/>
                </p:oleObj>
              </mc:Choice>
              <mc:Fallback>
                <p:oleObj name="公式" r:id="rId6" imgW="533251" imgH="200136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313" y="4051300"/>
                        <a:ext cx="1452562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Rectangle 3"/>
          <p:cNvSpPr>
            <a:spLocks noGrp="1" noChangeArrowheads="1"/>
          </p:cNvSpPr>
          <p:nvPr>
            <p:ph type="title"/>
          </p:nvPr>
        </p:nvSpPr>
        <p:spPr>
          <a:xfrm>
            <a:off x="392113" y="415925"/>
            <a:ext cx="4267200" cy="762000"/>
          </a:xfrm>
        </p:spPr>
        <p:txBody>
          <a:bodyPr/>
          <a:lstStyle/>
          <a:p>
            <a:pPr algn="l" eaLnBrk="1" hangingPunct="1"/>
            <a:r>
              <a:rPr lang="zh-CN" altLang="en-US" sz="32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一、</a:t>
            </a:r>
            <a:r>
              <a:rPr lang="en-US" altLang="zh-CN" sz="32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Taylor</a:t>
            </a:r>
            <a:r>
              <a:rPr lang="zh-CN" altLang="en-US" sz="32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公式的建立</a:t>
            </a:r>
          </a:p>
        </p:txBody>
      </p:sp>
      <p:graphicFrame>
        <p:nvGraphicFramePr>
          <p:cNvPr id="90121" name="Object 9"/>
          <p:cNvGraphicFramePr>
            <a:graphicFrameLocks noChangeAspect="1"/>
          </p:cNvGraphicFramePr>
          <p:nvPr/>
        </p:nvGraphicFramePr>
        <p:xfrm>
          <a:off x="1371600" y="1774825"/>
          <a:ext cx="833438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314464" imgH="171450" progId="Equation.3">
                  <p:embed/>
                </p:oleObj>
              </mc:Choice>
              <mc:Fallback>
                <p:oleObj name="公式" r:id="rId8" imgW="314464" imgH="17145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774825"/>
                        <a:ext cx="833438" cy="493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084888" y="1557338"/>
            <a:ext cx="2625725" cy="2246312"/>
            <a:chOff x="4010" y="768"/>
            <a:chExt cx="1654" cy="1415"/>
          </a:xfrm>
        </p:grpSpPr>
        <p:sp>
          <p:nvSpPr>
            <p:cNvPr id="12324" name="Line 11"/>
            <p:cNvSpPr>
              <a:spLocks noChangeShapeType="1"/>
            </p:cNvSpPr>
            <p:nvPr/>
          </p:nvSpPr>
          <p:spPr bwMode="auto">
            <a:xfrm>
              <a:off x="4224" y="2016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5" name="Line 12"/>
            <p:cNvSpPr>
              <a:spLocks noChangeShapeType="1"/>
            </p:cNvSpPr>
            <p:nvPr/>
          </p:nvSpPr>
          <p:spPr bwMode="auto">
            <a:xfrm flipV="1">
              <a:off x="4224" y="86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6" name="Freeform 13"/>
            <p:cNvSpPr>
              <a:spLocks/>
            </p:cNvSpPr>
            <p:nvPr/>
          </p:nvSpPr>
          <p:spPr bwMode="auto">
            <a:xfrm>
              <a:off x="4272" y="1216"/>
              <a:ext cx="672" cy="512"/>
            </a:xfrm>
            <a:custGeom>
              <a:avLst/>
              <a:gdLst>
                <a:gd name="T0" fmla="*/ 0 w 672"/>
                <a:gd name="T1" fmla="*/ 480 h 512"/>
                <a:gd name="T2" fmla="*/ 384 w 672"/>
                <a:gd name="T3" fmla="*/ 432 h 512"/>
                <a:gd name="T4" fmla="*/ 672 w 672"/>
                <a:gd name="T5" fmla="*/ 0 h 5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72" h="512">
                  <a:moveTo>
                    <a:pt x="0" y="480"/>
                  </a:moveTo>
                  <a:cubicBezTo>
                    <a:pt x="136" y="496"/>
                    <a:pt x="272" y="512"/>
                    <a:pt x="384" y="432"/>
                  </a:cubicBezTo>
                  <a:cubicBezTo>
                    <a:pt x="496" y="352"/>
                    <a:pt x="624" y="72"/>
                    <a:pt x="672" y="0"/>
                  </a:cubicBezTo>
                </a:path>
              </a:pathLst>
            </a:custGeom>
            <a:noFill/>
            <a:ln w="19050" cmpd="sng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327" name="Object 14"/>
            <p:cNvGraphicFramePr>
              <a:graphicFrameLocks noChangeAspect="1"/>
            </p:cNvGraphicFramePr>
            <p:nvPr/>
          </p:nvGraphicFramePr>
          <p:xfrm>
            <a:off x="5472" y="1920"/>
            <a:ext cx="192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95343" imgH="114411" progId="Equation.3">
                    <p:embed/>
                  </p:oleObj>
                </mc:Choice>
                <mc:Fallback>
                  <p:oleObj name="公式" r:id="rId10" imgW="95343" imgH="114411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2" y="1920"/>
                          <a:ext cx="192" cy="2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8" name="Object 15"/>
            <p:cNvGraphicFramePr>
              <a:graphicFrameLocks noChangeAspect="1"/>
            </p:cNvGraphicFramePr>
            <p:nvPr/>
          </p:nvGraphicFramePr>
          <p:xfrm>
            <a:off x="4010" y="768"/>
            <a:ext cx="214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114412" imgH="133424" progId="Equation.3">
                    <p:embed/>
                  </p:oleObj>
                </mc:Choice>
                <mc:Fallback>
                  <p:oleObj name="公式" r:id="rId12" imgW="114412" imgH="133424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0" y="768"/>
                          <a:ext cx="214" cy="2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9" name="Object 16"/>
            <p:cNvGraphicFramePr>
              <a:graphicFrameLocks noChangeAspect="1"/>
            </p:cNvGraphicFramePr>
            <p:nvPr/>
          </p:nvGraphicFramePr>
          <p:xfrm>
            <a:off x="4484" y="923"/>
            <a:ext cx="796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552320" imgH="171450" progId="Equation.3">
                    <p:embed/>
                  </p:oleObj>
                </mc:Choice>
                <mc:Fallback>
                  <p:oleObj name="公式" r:id="rId14" imgW="552320" imgH="17145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4" y="923"/>
                          <a:ext cx="796" cy="2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30" name="Object 17"/>
            <p:cNvGraphicFramePr>
              <a:graphicFrameLocks noChangeAspect="1"/>
            </p:cNvGraphicFramePr>
            <p:nvPr/>
          </p:nvGraphicFramePr>
          <p:xfrm>
            <a:off x="4080" y="1968"/>
            <a:ext cx="192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6" imgW="95343" imgH="114411" progId="Equation.3">
                    <p:embed/>
                  </p:oleObj>
                </mc:Choice>
                <mc:Fallback>
                  <p:oleObj name="公式" r:id="rId16" imgW="95343" imgH="114411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1968"/>
                          <a:ext cx="192" cy="2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0130" name="Object 18"/>
          <p:cNvGraphicFramePr>
            <a:graphicFrameLocks noChangeAspect="1"/>
          </p:cNvGraphicFramePr>
          <p:nvPr/>
        </p:nvGraphicFramePr>
        <p:xfrm>
          <a:off x="2208213" y="1743075"/>
          <a:ext cx="36131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1457241" imgH="200136" progId="Equation.3">
                  <p:embed/>
                </p:oleObj>
              </mc:Choice>
              <mc:Fallback>
                <p:oleObj name="公式" r:id="rId18" imgW="1457241" imgH="200136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1743075"/>
                        <a:ext cx="361315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31" name="Object 19"/>
          <p:cNvGraphicFramePr>
            <a:graphicFrameLocks noChangeAspect="1"/>
          </p:cNvGraphicFramePr>
          <p:nvPr/>
        </p:nvGraphicFramePr>
        <p:xfrm>
          <a:off x="3744913" y="2359025"/>
          <a:ext cx="9493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352267" imgH="190463" progId="Equation.3">
                  <p:embed/>
                </p:oleObj>
              </mc:Choice>
              <mc:Fallback>
                <p:oleObj name="公式" r:id="rId20" imgW="352267" imgH="190463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4913" y="2359025"/>
                        <a:ext cx="949325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32" name="Text Box 20"/>
          <p:cNvSpPr txBox="1">
            <a:spLocks noChangeArrowheads="1"/>
          </p:cNvSpPr>
          <p:nvPr/>
        </p:nvSpPr>
        <p:spPr bwMode="auto">
          <a:xfrm>
            <a:off x="6553200" y="3905250"/>
            <a:ext cx="1973263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accent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以直代曲</a:t>
            </a:r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6664325" y="2520950"/>
            <a:ext cx="1641475" cy="1441450"/>
            <a:chOff x="4438" y="1248"/>
            <a:chExt cx="1034" cy="908"/>
          </a:xfrm>
        </p:grpSpPr>
        <p:grpSp>
          <p:nvGrpSpPr>
            <p:cNvPr id="4" name="Group 22"/>
            <p:cNvGrpSpPr>
              <a:grpSpLocks/>
            </p:cNvGrpSpPr>
            <p:nvPr/>
          </p:nvGrpSpPr>
          <p:grpSpPr bwMode="auto">
            <a:xfrm>
              <a:off x="4438" y="1248"/>
              <a:ext cx="768" cy="908"/>
              <a:chOff x="4368" y="1392"/>
              <a:chExt cx="768" cy="908"/>
            </a:xfrm>
          </p:grpSpPr>
          <p:sp>
            <p:nvSpPr>
              <p:cNvPr id="12321" name="Line 23"/>
              <p:cNvSpPr>
                <a:spLocks noChangeShapeType="1"/>
              </p:cNvSpPr>
              <p:nvPr/>
            </p:nvSpPr>
            <p:spPr bwMode="auto">
              <a:xfrm flipV="1">
                <a:off x="4368" y="1392"/>
                <a:ext cx="768" cy="43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22" name="Line 24"/>
              <p:cNvSpPr>
                <a:spLocks noChangeShapeType="1"/>
              </p:cNvSpPr>
              <p:nvPr/>
            </p:nvSpPr>
            <p:spPr bwMode="auto">
              <a:xfrm>
                <a:off x="4608" y="168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2323" name="Object 25"/>
              <p:cNvGraphicFramePr>
                <a:graphicFrameLocks noChangeAspect="1"/>
              </p:cNvGraphicFramePr>
              <p:nvPr/>
            </p:nvGraphicFramePr>
            <p:xfrm>
              <a:off x="4484" y="1948"/>
              <a:ext cx="249" cy="3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2" imgW="133480" imgH="200136" progId="Equation.3">
                      <p:embed/>
                    </p:oleObj>
                  </mc:Choice>
                  <mc:Fallback>
                    <p:oleObj name="公式" r:id="rId22" imgW="133480" imgH="200136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84" y="1948"/>
                            <a:ext cx="249" cy="3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2320" name="Object 26"/>
            <p:cNvGraphicFramePr>
              <a:graphicFrameLocks noChangeAspect="1"/>
            </p:cNvGraphicFramePr>
            <p:nvPr/>
          </p:nvGraphicFramePr>
          <p:xfrm>
            <a:off x="4944" y="1285"/>
            <a:ext cx="528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4" imgW="352267" imgH="190463" progId="Equation.3">
                    <p:embed/>
                  </p:oleObj>
                </mc:Choice>
                <mc:Fallback>
                  <p:oleObj name="公式" r:id="rId24" imgW="352267" imgH="190463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1285"/>
                          <a:ext cx="528" cy="2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0139" name="Line 27"/>
          <p:cNvSpPr>
            <a:spLocks noChangeShapeType="1"/>
          </p:cNvSpPr>
          <p:nvPr/>
        </p:nvSpPr>
        <p:spPr bwMode="auto">
          <a:xfrm flipV="1">
            <a:off x="7467600" y="2444750"/>
            <a:ext cx="0" cy="1066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40" name="Line 28"/>
          <p:cNvSpPr>
            <a:spLocks noChangeShapeType="1"/>
          </p:cNvSpPr>
          <p:nvPr/>
        </p:nvSpPr>
        <p:spPr bwMode="auto">
          <a:xfrm flipV="1">
            <a:off x="7467600" y="2749550"/>
            <a:ext cx="0" cy="7620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0142" name="Object 30"/>
          <p:cNvGraphicFramePr>
            <a:graphicFrameLocks noChangeAspect="1"/>
          </p:cNvGraphicFramePr>
          <p:nvPr/>
        </p:nvGraphicFramePr>
        <p:xfrm>
          <a:off x="1743075" y="3352800"/>
          <a:ext cx="1150938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6" imgW="419174" imgH="200136" progId="Equation.3">
                  <p:embed/>
                </p:oleObj>
              </mc:Choice>
              <mc:Fallback>
                <p:oleObj name="公式" r:id="rId26" imgW="419174" imgH="200136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3075" y="3352800"/>
                        <a:ext cx="1150938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44" name="Text Box 32"/>
          <p:cNvSpPr txBox="1">
            <a:spLocks noChangeArrowheads="1"/>
          </p:cNvSpPr>
          <p:nvPr/>
        </p:nvSpPr>
        <p:spPr bwMode="auto">
          <a:xfrm>
            <a:off x="682625" y="1152525"/>
            <a:ext cx="49450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在微分应用中已知近似公式 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</a:t>
            </a:r>
          </a:p>
        </p:txBody>
      </p:sp>
      <p:sp>
        <p:nvSpPr>
          <p:cNvPr id="90145" name="Text Box 33"/>
          <p:cNvSpPr txBox="1">
            <a:spLocks noChangeArrowheads="1"/>
          </p:cNvSpPr>
          <p:nvPr/>
        </p:nvSpPr>
        <p:spPr bwMode="auto">
          <a:xfrm>
            <a:off x="682625" y="5029200"/>
            <a:ext cx="2819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需要解决的问题</a:t>
            </a:r>
          </a:p>
        </p:txBody>
      </p:sp>
      <p:sp>
        <p:nvSpPr>
          <p:cNvPr id="90146" name="Text Box 34"/>
          <p:cNvSpPr txBox="1">
            <a:spLocks noChangeArrowheads="1"/>
          </p:cNvSpPr>
          <p:nvPr/>
        </p:nvSpPr>
        <p:spPr bwMode="auto">
          <a:xfrm>
            <a:off x="3505200" y="4724400"/>
            <a:ext cx="2743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如何提高精度 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?</a:t>
            </a:r>
          </a:p>
        </p:txBody>
      </p:sp>
      <p:sp>
        <p:nvSpPr>
          <p:cNvPr id="90147" name="Text Box 35"/>
          <p:cNvSpPr txBox="1">
            <a:spLocks noChangeArrowheads="1"/>
          </p:cNvSpPr>
          <p:nvPr/>
        </p:nvSpPr>
        <p:spPr bwMode="auto">
          <a:xfrm>
            <a:off x="3505200" y="5410200"/>
            <a:ext cx="2743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如何估计误差 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?</a:t>
            </a:r>
          </a:p>
        </p:txBody>
      </p:sp>
      <p:graphicFrame>
        <p:nvGraphicFramePr>
          <p:cNvPr id="90148" name="Object 36"/>
          <p:cNvGraphicFramePr>
            <a:graphicFrameLocks noChangeAspect="1"/>
          </p:cNvGraphicFramePr>
          <p:nvPr/>
        </p:nvGraphicFramePr>
        <p:xfrm>
          <a:off x="7394575" y="3587750"/>
          <a:ext cx="225425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200053" imgH="209476" progId="Equation.3">
                  <p:embed/>
                </p:oleObj>
              </mc:Choice>
              <mc:Fallback>
                <p:oleObj name="Equation" r:id="rId28" imgW="200053" imgH="209476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4575" y="3587750"/>
                        <a:ext cx="225425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51" name="Text Box 39"/>
          <p:cNvSpPr txBox="1">
            <a:spLocks noChangeArrowheads="1"/>
          </p:cNvSpPr>
          <p:nvPr/>
        </p:nvSpPr>
        <p:spPr bwMode="auto">
          <a:xfrm>
            <a:off x="2895600" y="2895600"/>
            <a:ext cx="2667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b="1" i="1">
                <a:solidFill>
                  <a:schemeClr val="accent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的一次多项式</a:t>
            </a:r>
          </a:p>
        </p:txBody>
      </p:sp>
      <p:sp>
        <p:nvSpPr>
          <p:cNvPr id="90152" name="AutoShape 40"/>
          <p:cNvSpPr>
            <a:spLocks/>
          </p:cNvSpPr>
          <p:nvPr/>
        </p:nvSpPr>
        <p:spPr bwMode="auto">
          <a:xfrm>
            <a:off x="3352800" y="48768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90153" name="AutoShape 41"/>
          <p:cNvSpPr>
            <a:spLocks/>
          </p:cNvSpPr>
          <p:nvPr/>
        </p:nvSpPr>
        <p:spPr bwMode="auto">
          <a:xfrm rot="5400000">
            <a:off x="3998119" y="810419"/>
            <a:ext cx="179388" cy="3124200"/>
          </a:xfrm>
          <a:prstGeom prst="rightBrace">
            <a:avLst>
              <a:gd name="adj1" fmla="val 14513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0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0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0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0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0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0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90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0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0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0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0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0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0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90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0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90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41" grpId="0" autoUpdateAnimBg="0"/>
      <p:bldP spid="90132" grpId="0" autoUpdateAnimBg="0"/>
      <p:bldP spid="90139" grpId="0" animBg="1"/>
      <p:bldP spid="90140" grpId="0" animBg="1"/>
      <p:bldP spid="90144" grpId="0" autoUpdateAnimBg="0"/>
      <p:bldP spid="90145" grpId="0" autoUpdateAnimBg="0"/>
      <p:bldP spid="90146" grpId="0" autoUpdateAnimBg="0"/>
      <p:bldP spid="90147" grpId="0" autoUpdateAnimBg="0"/>
      <p:bldP spid="90151" grpId="0" autoUpdateAnimBg="0"/>
      <p:bldP spid="90152" grpId="0" animBg="1"/>
      <p:bldP spid="9015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2438400" cy="685800"/>
          </a:xfrm>
          <a:solidFill>
            <a:schemeClr val="bg1"/>
          </a:solidFill>
          <a:ln w="19050">
            <a:solidFill>
              <a:schemeClr val="accent2"/>
            </a:solidFill>
          </a:ln>
        </p:spPr>
        <p:txBody>
          <a:bodyPr/>
          <a:lstStyle/>
          <a:p>
            <a:pPr eaLnBrk="1" hangingPunct="1"/>
            <a:r>
              <a:rPr lang="zh-CN" altLang="en-US" sz="32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内容小结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731838" y="1233488"/>
            <a:ext cx="23161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1. Taylor</a:t>
            </a:r>
            <a:r>
              <a:rPr kumimoji="1" lang="zh-CN" altLang="en-US" sz="28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公式</a:t>
            </a: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609600" y="3352800"/>
            <a:ext cx="1981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其中余项</a:t>
            </a:r>
          </a:p>
        </p:txBody>
      </p:sp>
      <p:graphicFrame>
        <p:nvGraphicFramePr>
          <p:cNvPr id="33809" name="Object 17"/>
          <p:cNvGraphicFramePr>
            <a:graphicFrameLocks noChangeAspect="1"/>
          </p:cNvGraphicFramePr>
          <p:nvPr/>
        </p:nvGraphicFramePr>
        <p:xfrm>
          <a:off x="5619750" y="4070350"/>
          <a:ext cx="213677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95537" imgH="504677" progId="Equation.3">
                  <p:embed/>
                </p:oleObj>
              </mc:Choice>
              <mc:Fallback>
                <p:oleObj name="Equation" r:id="rId2" imgW="2095537" imgH="504677" progId="Equation.3">
                  <p:embed/>
                  <p:pic>
                    <p:nvPicPr>
                      <p:cNvPr id="3380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0" y="4070350"/>
                        <a:ext cx="2136775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609600" y="56388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当</a:t>
            </a:r>
            <a:endParaRPr kumimoji="1" lang="zh-CN" altLang="en-US" sz="2800" b="1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aphicFrame>
        <p:nvGraphicFramePr>
          <p:cNvPr id="33811" name="Object 19"/>
          <p:cNvGraphicFramePr>
            <a:graphicFrameLocks noChangeAspect="1"/>
          </p:cNvGraphicFramePr>
          <p:nvPr/>
        </p:nvGraphicFramePr>
        <p:xfrm>
          <a:off x="1066800" y="5715000"/>
          <a:ext cx="94456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14288" imgH="409612" progId="Equation.3">
                  <p:embed/>
                </p:oleObj>
              </mc:Choice>
              <mc:Fallback>
                <p:oleObj name="Equation" r:id="rId4" imgW="914288" imgH="409612" progId="Equation.3">
                  <p:embed/>
                  <p:pic>
                    <p:nvPicPr>
                      <p:cNvPr id="3381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715000"/>
                        <a:ext cx="944563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2" name="Text Box 20"/>
          <p:cNvSpPr txBox="1">
            <a:spLocks noChangeArrowheads="1"/>
          </p:cNvSpPr>
          <p:nvPr/>
        </p:nvSpPr>
        <p:spPr bwMode="auto">
          <a:xfrm>
            <a:off x="2057400" y="5653088"/>
            <a:ext cx="3505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时为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Maclaurin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公式 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  <a:endParaRPr kumimoji="1" lang="en-US" altLang="zh-CN" sz="2800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aphicFrame>
        <p:nvGraphicFramePr>
          <p:cNvPr id="33837" name="Object 45"/>
          <p:cNvGraphicFramePr>
            <a:graphicFrameLocks noChangeAspect="1"/>
          </p:cNvGraphicFramePr>
          <p:nvPr/>
        </p:nvGraphicFramePr>
        <p:xfrm>
          <a:off x="1155700" y="1900238"/>
          <a:ext cx="1028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90563" imgH="371586" progId="Equation.3">
                  <p:embed/>
                </p:oleObj>
              </mc:Choice>
              <mc:Fallback>
                <p:oleObj name="Equation" r:id="rId6" imgW="990563" imgH="371586" progId="Equation.3">
                  <p:embed/>
                  <p:pic>
                    <p:nvPicPr>
                      <p:cNvPr id="33837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1900238"/>
                        <a:ext cx="10287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38" name="Object 46"/>
          <p:cNvGraphicFramePr>
            <a:graphicFrameLocks noChangeAspect="1"/>
          </p:cNvGraphicFramePr>
          <p:nvPr/>
        </p:nvGraphicFramePr>
        <p:xfrm>
          <a:off x="2273300" y="1860550"/>
          <a:ext cx="889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47716" imgH="409612" progId="Equation.3">
                  <p:embed/>
                </p:oleObj>
              </mc:Choice>
              <mc:Fallback>
                <p:oleObj name="Equation" r:id="rId8" imgW="847716" imgH="409612" progId="Equation.3">
                  <p:embed/>
                  <p:pic>
                    <p:nvPicPr>
                      <p:cNvPr id="33838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0" y="1860550"/>
                        <a:ext cx="8890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39" name="Object 47"/>
          <p:cNvGraphicFramePr>
            <a:graphicFrameLocks noChangeAspect="1"/>
          </p:cNvGraphicFramePr>
          <p:nvPr/>
        </p:nvGraphicFramePr>
        <p:xfrm>
          <a:off x="3219450" y="1878013"/>
          <a:ext cx="2349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314659" imgH="409612" progId="Equation.3">
                  <p:embed/>
                </p:oleObj>
              </mc:Choice>
              <mc:Fallback>
                <p:oleObj name="Equation" r:id="rId10" imgW="2314659" imgH="409612" progId="Equation.3">
                  <p:embed/>
                  <p:pic>
                    <p:nvPicPr>
                      <p:cNvPr id="33839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450" y="1878013"/>
                        <a:ext cx="23495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40" name="Object 48"/>
          <p:cNvGraphicFramePr>
            <a:graphicFrameLocks noChangeAspect="1"/>
          </p:cNvGraphicFramePr>
          <p:nvPr/>
        </p:nvGraphicFramePr>
        <p:xfrm>
          <a:off x="5645150" y="1676400"/>
          <a:ext cx="2590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552849" imgH="885936" progId="Equation.3">
                  <p:embed/>
                </p:oleObj>
              </mc:Choice>
              <mc:Fallback>
                <p:oleObj name="Equation" r:id="rId12" imgW="2552849" imgH="885936" progId="Equation.3">
                  <p:embed/>
                  <p:pic>
                    <p:nvPicPr>
                      <p:cNvPr id="3384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5150" y="1676400"/>
                        <a:ext cx="25908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41" name="Object 49"/>
          <p:cNvGraphicFramePr>
            <a:graphicFrameLocks noChangeAspect="1"/>
          </p:cNvGraphicFramePr>
          <p:nvPr/>
        </p:nvGraphicFramePr>
        <p:xfrm>
          <a:off x="8229600" y="1993900"/>
          <a:ext cx="609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71388" imgH="200136" progId="Equation.3">
                  <p:embed/>
                </p:oleObj>
              </mc:Choice>
              <mc:Fallback>
                <p:oleObj name="Equation" r:id="rId14" imgW="571388" imgH="200136" progId="Equation.3">
                  <p:embed/>
                  <p:pic>
                    <p:nvPicPr>
                      <p:cNvPr id="33841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1993900"/>
                        <a:ext cx="6096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42" name="Object 50"/>
          <p:cNvGraphicFramePr>
            <a:graphicFrameLocks noChangeAspect="1"/>
          </p:cNvGraphicFramePr>
          <p:nvPr/>
        </p:nvGraphicFramePr>
        <p:xfrm>
          <a:off x="2279650" y="2438400"/>
          <a:ext cx="28321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790704" imgH="961988" progId="Equation.3">
                  <p:embed/>
                </p:oleObj>
              </mc:Choice>
              <mc:Fallback>
                <p:oleObj name="Equation" r:id="rId16" imgW="2790704" imgH="961988" progId="Equation.3">
                  <p:embed/>
                  <p:pic>
                    <p:nvPicPr>
                      <p:cNvPr id="33842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2438400"/>
                        <a:ext cx="2832100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43" name="Object 51"/>
          <p:cNvGraphicFramePr>
            <a:graphicFrameLocks noChangeAspect="1"/>
          </p:cNvGraphicFramePr>
          <p:nvPr/>
        </p:nvGraphicFramePr>
        <p:xfrm>
          <a:off x="5124450" y="2770188"/>
          <a:ext cx="1143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104974" imgH="409612" progId="Equation.3">
                  <p:embed/>
                </p:oleObj>
              </mc:Choice>
              <mc:Fallback>
                <p:oleObj name="Equation" r:id="rId18" imgW="1104974" imgH="409612" progId="Equation.3">
                  <p:embed/>
                  <p:pic>
                    <p:nvPicPr>
                      <p:cNvPr id="33843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4450" y="2770188"/>
                        <a:ext cx="11430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45" name="Object 53"/>
          <p:cNvGraphicFramePr>
            <a:graphicFrameLocks noChangeAspect="1"/>
          </p:cNvGraphicFramePr>
          <p:nvPr/>
        </p:nvGraphicFramePr>
        <p:xfrm>
          <a:off x="1447800" y="3810000"/>
          <a:ext cx="40767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4038526" imgH="1028700" progId="Equation.3">
                  <p:embed/>
                </p:oleObj>
              </mc:Choice>
              <mc:Fallback>
                <p:oleObj name="Equation" r:id="rId20" imgW="4038526" imgH="1028700" progId="Equation.3">
                  <p:embed/>
                  <p:pic>
                    <p:nvPicPr>
                      <p:cNvPr id="33845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810000"/>
                        <a:ext cx="40767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5562600" y="4941888"/>
          <a:ext cx="27146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2" imgW="1019333" imgH="161777" progId="Equation.3">
                  <p:embed/>
                </p:oleObj>
              </mc:Choice>
              <mc:Fallback>
                <p:oleObj name="公式" r:id="rId22" imgW="1019333" imgH="161777" progId="Equation.3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941888"/>
                        <a:ext cx="2714625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3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3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3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autoUpdateAnimBg="0"/>
      <p:bldP spid="33803" grpId="0" autoUpdateAnimBg="0"/>
      <p:bldP spid="33810" grpId="0" autoUpdateAnimBg="0"/>
      <p:bldP spid="3381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29257" y="750168"/>
            <a:ext cx="5122863" cy="6858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2. 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常用函数的</a:t>
            </a:r>
            <a:r>
              <a:rPr kumimoji="1" lang="en-US" altLang="zh-CN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Maclaurin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公式</a:t>
            </a:r>
            <a:endParaRPr lang="en-US" altLang="zh-CN" sz="2400" b="1" dirty="0">
              <a:solidFill>
                <a:schemeClr val="accent2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aphicFrame>
        <p:nvGraphicFramePr>
          <p:cNvPr id="34819" name="Object 3">
            <a:hlinkClick r:id="rId3" action="ppaction://hlinksldjump"/>
          </p:cNvPr>
          <p:cNvGraphicFramePr>
            <a:graphicFrameLocks noChangeAspect="1"/>
          </p:cNvGraphicFramePr>
          <p:nvPr/>
        </p:nvGraphicFramePr>
        <p:xfrm>
          <a:off x="1222375" y="1448668"/>
          <a:ext cx="53022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7610" imgH="485664" progId="Equation.3">
                  <p:embed/>
                </p:oleObj>
              </mc:Choice>
              <mc:Fallback>
                <p:oleObj name="Equation" r:id="rId4" imgW="447610" imgH="485664" progId="Equation.3">
                  <p:embed/>
                  <p:pic>
                    <p:nvPicPr>
                      <p:cNvPr id="34819" name="Object 3">
                        <a:hlinkClick r:id="rId3" action="ppaction://hlinksldjump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75" y="1448668"/>
                        <a:ext cx="530225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4">
            <a:hlinkClick r:id="rId6" action="ppaction://hlinksldjump"/>
          </p:cNvPr>
          <p:cNvGraphicFramePr>
            <a:graphicFrameLocks noChangeAspect="1"/>
          </p:cNvGraphicFramePr>
          <p:nvPr/>
        </p:nvGraphicFramePr>
        <p:xfrm>
          <a:off x="1997075" y="1588368"/>
          <a:ext cx="150812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33463" imgH="390599" progId="Equation.3">
                  <p:embed/>
                </p:oleObj>
              </mc:Choice>
              <mc:Fallback>
                <p:oleObj name="Equation" r:id="rId7" imgW="1333463" imgH="390599" progId="Equation.3">
                  <p:embed/>
                  <p:pic>
                    <p:nvPicPr>
                      <p:cNvPr id="34820" name="Object 4">
                        <a:hlinkClick r:id="rId6" action="ppaction://hlinksldjump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7075" y="1588368"/>
                        <a:ext cx="1508125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5">
            <a:hlinkClick r:id="rId9" action="ppaction://hlinksldjump"/>
          </p:cNvPr>
          <p:cNvGraphicFramePr>
            <a:graphicFrameLocks noChangeAspect="1"/>
          </p:cNvGraphicFramePr>
          <p:nvPr/>
        </p:nvGraphicFramePr>
        <p:xfrm>
          <a:off x="3725863" y="1570906"/>
          <a:ext cx="922337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00212" imgH="390599" progId="Equation.3">
                  <p:embed/>
                </p:oleObj>
              </mc:Choice>
              <mc:Fallback>
                <p:oleObj name="Equation" r:id="rId10" imgW="800212" imgH="390599" progId="Equation.3">
                  <p:embed/>
                  <p:pic>
                    <p:nvPicPr>
                      <p:cNvPr id="34821" name="Object 5">
                        <a:hlinkClick r:id="rId11" action="ppaction://hlinksldjump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5863" y="1570906"/>
                        <a:ext cx="922337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6">
            <a:hlinkClick r:id="rId13" action="ppaction://hlinksldjump"/>
          </p:cNvPr>
          <p:cNvGraphicFramePr>
            <a:graphicFrameLocks noChangeAspect="1"/>
          </p:cNvGraphicFramePr>
          <p:nvPr/>
        </p:nvGraphicFramePr>
        <p:xfrm>
          <a:off x="4889500" y="1669331"/>
          <a:ext cx="9779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847716" imgH="304874" progId="Equation.3">
                  <p:embed/>
                </p:oleObj>
              </mc:Choice>
              <mc:Fallback>
                <p:oleObj name="Equation" r:id="rId14" imgW="847716" imgH="304874" progId="Equation.3">
                  <p:embed/>
                  <p:pic>
                    <p:nvPicPr>
                      <p:cNvPr id="34822" name="Object 6">
                        <a:hlinkClick r:id="rId15" action="ppaction://hlinksldjump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0" y="1669331"/>
                        <a:ext cx="977900" cy="376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7">
            <a:hlinkClick r:id="rId17" action="ppaction://hlinksldjump"/>
          </p:cNvPr>
          <p:cNvGraphicFramePr>
            <a:graphicFrameLocks noChangeAspect="1"/>
          </p:cNvGraphicFramePr>
          <p:nvPr/>
        </p:nvGraphicFramePr>
        <p:xfrm>
          <a:off x="6172200" y="1459781"/>
          <a:ext cx="1270000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114341" imgH="495337" progId="Equation.3">
                  <p:embed/>
                </p:oleObj>
              </mc:Choice>
              <mc:Fallback>
                <p:oleObj name="Equation" r:id="rId18" imgW="1114341" imgH="495337" progId="Equation.3">
                  <p:embed/>
                  <p:pic>
                    <p:nvPicPr>
                      <p:cNvPr id="34823" name="Object 7">
                        <a:hlinkClick r:id="rId17" action="ppaction://hlinksldjump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459781"/>
                        <a:ext cx="1270000" cy="585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533400" y="2274168"/>
            <a:ext cx="3810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3. Taylor</a:t>
            </a:r>
            <a:r>
              <a:rPr kumimoji="1" lang="zh-CN" altLang="en-US" sz="28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公式的应用</a:t>
            </a:r>
          </a:p>
        </p:txBody>
      </p:sp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914400" y="2959968"/>
            <a:ext cx="2819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(1)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近似计算</a:t>
            </a:r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914400" y="4422056"/>
            <a:ext cx="2362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(3)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其他应用</a:t>
            </a:r>
          </a:p>
        </p:txBody>
      </p:sp>
      <p:sp>
        <p:nvSpPr>
          <p:cNvPr id="34827" name="Line 11"/>
          <p:cNvSpPr>
            <a:spLocks noChangeShapeType="1"/>
          </p:cNvSpPr>
          <p:nvPr/>
        </p:nvSpPr>
        <p:spPr bwMode="auto">
          <a:xfrm>
            <a:off x="3048000" y="4688756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4114800" y="4422056"/>
            <a:ext cx="4038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求极限 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证明不等式等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</a:p>
        </p:txBody>
      </p:sp>
      <p:sp>
        <p:nvSpPr>
          <p:cNvPr id="34840" name="Text Box 24"/>
          <p:cNvSpPr txBox="1">
            <a:spLocks noChangeArrowheads="1"/>
          </p:cNvSpPr>
          <p:nvPr/>
        </p:nvSpPr>
        <p:spPr bwMode="auto">
          <a:xfrm>
            <a:off x="914400" y="3645768"/>
            <a:ext cx="4156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(2)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利用多项式逼近函数 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</a:p>
        </p:txBody>
      </p:sp>
      <p:sp>
        <p:nvSpPr>
          <p:cNvPr id="34841" name="AutoShape 2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953000" y="3645768"/>
            <a:ext cx="1752600" cy="533400"/>
          </a:xfrm>
          <a:prstGeom prst="actionButtonBlank">
            <a:avLst/>
          </a:prstGeom>
          <a:solidFill>
            <a:srgbClr val="92D050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aphicFrame>
        <p:nvGraphicFramePr>
          <p:cNvPr id="34842" name="Object 26">
            <a:hlinkClick r:id="" action="ppaction://noaction"/>
          </p:cNvPr>
          <p:cNvGraphicFramePr>
            <a:graphicFrameLocks noChangeAspect="1"/>
          </p:cNvGraphicFramePr>
          <p:nvPr/>
        </p:nvGraphicFramePr>
        <p:xfrm>
          <a:off x="4953000" y="3679106"/>
          <a:ext cx="16764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628594" imgH="181123" progId="Equation.DSMT4">
                  <p:embed/>
                </p:oleObj>
              </mc:Choice>
              <mc:Fallback>
                <p:oleObj name="Equation" r:id="rId20" imgW="628594" imgH="181123" progId="Equation.DSMT4">
                  <p:embed/>
                  <p:pic>
                    <p:nvPicPr>
                      <p:cNvPr id="34842" name="Object 26">
                        <a:hlinkClick r:id="" action="ppaction://noaction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679106"/>
                        <a:ext cx="1676400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4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4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4" grpId="0" autoUpdateAnimBg="0"/>
      <p:bldP spid="34825" grpId="0" autoUpdateAnimBg="0"/>
      <p:bldP spid="34826" grpId="0" autoUpdateAnimBg="0"/>
      <p:bldP spid="34827" grpId="0" animBg="1"/>
      <p:bldP spid="34828" grpId="0" autoUpdateAnimBg="0"/>
      <p:bldP spid="34840" grpId="0" build="p" autoUpdateAnimBg="0"/>
      <p:bldP spid="3484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3"/>
          <p:cNvGrpSpPr>
            <a:grpSpLocks/>
          </p:cNvGrpSpPr>
          <p:nvPr/>
        </p:nvGrpSpPr>
        <p:grpSpPr bwMode="auto">
          <a:xfrm>
            <a:off x="1371600" y="4208463"/>
            <a:ext cx="6356350" cy="781050"/>
            <a:chOff x="1122" y="2700"/>
            <a:chExt cx="3402" cy="492"/>
          </a:xfrm>
        </p:grpSpPr>
        <p:sp>
          <p:nvSpPr>
            <p:cNvPr id="11336" name="Freeform 183"/>
            <p:cNvSpPr>
              <a:spLocks/>
            </p:cNvSpPr>
            <p:nvPr/>
          </p:nvSpPr>
          <p:spPr bwMode="auto">
            <a:xfrm>
              <a:off x="1122" y="2700"/>
              <a:ext cx="870" cy="408"/>
            </a:xfrm>
            <a:custGeom>
              <a:avLst/>
              <a:gdLst>
                <a:gd name="T0" fmla="*/ 12 w 870"/>
                <a:gd name="T1" fmla="*/ 396 h 408"/>
                <a:gd name="T2" fmla="*/ 30 w 870"/>
                <a:gd name="T3" fmla="*/ 384 h 408"/>
                <a:gd name="T4" fmla="*/ 48 w 870"/>
                <a:gd name="T5" fmla="*/ 366 h 408"/>
                <a:gd name="T6" fmla="*/ 66 w 870"/>
                <a:gd name="T7" fmla="*/ 354 h 408"/>
                <a:gd name="T8" fmla="*/ 84 w 870"/>
                <a:gd name="T9" fmla="*/ 336 h 408"/>
                <a:gd name="T10" fmla="*/ 96 w 870"/>
                <a:gd name="T11" fmla="*/ 324 h 408"/>
                <a:gd name="T12" fmla="*/ 114 w 870"/>
                <a:gd name="T13" fmla="*/ 306 h 408"/>
                <a:gd name="T14" fmla="*/ 132 w 870"/>
                <a:gd name="T15" fmla="*/ 288 h 408"/>
                <a:gd name="T16" fmla="*/ 150 w 870"/>
                <a:gd name="T17" fmla="*/ 270 h 408"/>
                <a:gd name="T18" fmla="*/ 168 w 870"/>
                <a:gd name="T19" fmla="*/ 252 h 408"/>
                <a:gd name="T20" fmla="*/ 186 w 870"/>
                <a:gd name="T21" fmla="*/ 234 h 408"/>
                <a:gd name="T22" fmla="*/ 198 w 870"/>
                <a:gd name="T23" fmla="*/ 222 h 408"/>
                <a:gd name="T24" fmla="*/ 216 w 870"/>
                <a:gd name="T25" fmla="*/ 204 h 408"/>
                <a:gd name="T26" fmla="*/ 234 w 870"/>
                <a:gd name="T27" fmla="*/ 186 h 408"/>
                <a:gd name="T28" fmla="*/ 252 w 870"/>
                <a:gd name="T29" fmla="*/ 168 h 408"/>
                <a:gd name="T30" fmla="*/ 270 w 870"/>
                <a:gd name="T31" fmla="*/ 150 h 408"/>
                <a:gd name="T32" fmla="*/ 288 w 870"/>
                <a:gd name="T33" fmla="*/ 138 h 408"/>
                <a:gd name="T34" fmla="*/ 300 w 870"/>
                <a:gd name="T35" fmla="*/ 120 h 408"/>
                <a:gd name="T36" fmla="*/ 318 w 870"/>
                <a:gd name="T37" fmla="*/ 108 h 408"/>
                <a:gd name="T38" fmla="*/ 336 w 870"/>
                <a:gd name="T39" fmla="*/ 96 h 408"/>
                <a:gd name="T40" fmla="*/ 354 w 870"/>
                <a:gd name="T41" fmla="*/ 78 h 408"/>
                <a:gd name="T42" fmla="*/ 372 w 870"/>
                <a:gd name="T43" fmla="*/ 66 h 408"/>
                <a:gd name="T44" fmla="*/ 390 w 870"/>
                <a:gd name="T45" fmla="*/ 54 h 408"/>
                <a:gd name="T46" fmla="*/ 402 w 870"/>
                <a:gd name="T47" fmla="*/ 48 h 408"/>
                <a:gd name="T48" fmla="*/ 420 w 870"/>
                <a:gd name="T49" fmla="*/ 36 h 408"/>
                <a:gd name="T50" fmla="*/ 438 w 870"/>
                <a:gd name="T51" fmla="*/ 30 h 408"/>
                <a:gd name="T52" fmla="*/ 456 w 870"/>
                <a:gd name="T53" fmla="*/ 18 h 408"/>
                <a:gd name="T54" fmla="*/ 474 w 870"/>
                <a:gd name="T55" fmla="*/ 12 h 408"/>
                <a:gd name="T56" fmla="*/ 492 w 870"/>
                <a:gd name="T57" fmla="*/ 12 h 408"/>
                <a:gd name="T58" fmla="*/ 504 w 870"/>
                <a:gd name="T59" fmla="*/ 6 h 408"/>
                <a:gd name="T60" fmla="*/ 522 w 870"/>
                <a:gd name="T61" fmla="*/ 0 h 408"/>
                <a:gd name="T62" fmla="*/ 540 w 870"/>
                <a:gd name="T63" fmla="*/ 0 h 408"/>
                <a:gd name="T64" fmla="*/ 558 w 870"/>
                <a:gd name="T65" fmla="*/ 0 h 408"/>
                <a:gd name="T66" fmla="*/ 576 w 870"/>
                <a:gd name="T67" fmla="*/ 0 h 408"/>
                <a:gd name="T68" fmla="*/ 594 w 870"/>
                <a:gd name="T69" fmla="*/ 0 h 408"/>
                <a:gd name="T70" fmla="*/ 606 w 870"/>
                <a:gd name="T71" fmla="*/ 6 h 408"/>
                <a:gd name="T72" fmla="*/ 624 w 870"/>
                <a:gd name="T73" fmla="*/ 12 h 408"/>
                <a:gd name="T74" fmla="*/ 642 w 870"/>
                <a:gd name="T75" fmla="*/ 18 h 408"/>
                <a:gd name="T76" fmla="*/ 660 w 870"/>
                <a:gd name="T77" fmla="*/ 24 h 408"/>
                <a:gd name="T78" fmla="*/ 678 w 870"/>
                <a:gd name="T79" fmla="*/ 30 h 408"/>
                <a:gd name="T80" fmla="*/ 696 w 870"/>
                <a:gd name="T81" fmla="*/ 36 h 408"/>
                <a:gd name="T82" fmla="*/ 714 w 870"/>
                <a:gd name="T83" fmla="*/ 48 h 408"/>
                <a:gd name="T84" fmla="*/ 726 w 870"/>
                <a:gd name="T85" fmla="*/ 60 h 408"/>
                <a:gd name="T86" fmla="*/ 744 w 870"/>
                <a:gd name="T87" fmla="*/ 72 h 408"/>
                <a:gd name="T88" fmla="*/ 762 w 870"/>
                <a:gd name="T89" fmla="*/ 84 h 408"/>
                <a:gd name="T90" fmla="*/ 780 w 870"/>
                <a:gd name="T91" fmla="*/ 96 h 408"/>
                <a:gd name="T92" fmla="*/ 798 w 870"/>
                <a:gd name="T93" fmla="*/ 108 h 408"/>
                <a:gd name="T94" fmla="*/ 816 w 870"/>
                <a:gd name="T95" fmla="*/ 126 h 408"/>
                <a:gd name="T96" fmla="*/ 828 w 870"/>
                <a:gd name="T97" fmla="*/ 138 h 408"/>
                <a:gd name="T98" fmla="*/ 846 w 870"/>
                <a:gd name="T99" fmla="*/ 156 h 408"/>
                <a:gd name="T100" fmla="*/ 864 w 870"/>
                <a:gd name="T101" fmla="*/ 174 h 40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870" h="408">
                  <a:moveTo>
                    <a:pt x="0" y="408"/>
                  </a:moveTo>
                  <a:lnTo>
                    <a:pt x="6" y="408"/>
                  </a:lnTo>
                  <a:lnTo>
                    <a:pt x="6" y="402"/>
                  </a:lnTo>
                  <a:lnTo>
                    <a:pt x="12" y="402"/>
                  </a:lnTo>
                  <a:lnTo>
                    <a:pt x="12" y="396"/>
                  </a:lnTo>
                  <a:lnTo>
                    <a:pt x="18" y="396"/>
                  </a:lnTo>
                  <a:lnTo>
                    <a:pt x="18" y="390"/>
                  </a:lnTo>
                  <a:lnTo>
                    <a:pt x="24" y="390"/>
                  </a:lnTo>
                  <a:lnTo>
                    <a:pt x="30" y="384"/>
                  </a:lnTo>
                  <a:lnTo>
                    <a:pt x="36" y="378"/>
                  </a:lnTo>
                  <a:lnTo>
                    <a:pt x="42" y="372"/>
                  </a:lnTo>
                  <a:lnTo>
                    <a:pt x="48" y="366"/>
                  </a:lnTo>
                  <a:lnTo>
                    <a:pt x="54" y="366"/>
                  </a:lnTo>
                  <a:lnTo>
                    <a:pt x="54" y="360"/>
                  </a:lnTo>
                  <a:lnTo>
                    <a:pt x="60" y="360"/>
                  </a:lnTo>
                  <a:lnTo>
                    <a:pt x="60" y="354"/>
                  </a:lnTo>
                  <a:lnTo>
                    <a:pt x="66" y="354"/>
                  </a:lnTo>
                  <a:lnTo>
                    <a:pt x="66" y="348"/>
                  </a:lnTo>
                  <a:lnTo>
                    <a:pt x="72" y="348"/>
                  </a:lnTo>
                  <a:lnTo>
                    <a:pt x="72" y="342"/>
                  </a:lnTo>
                  <a:lnTo>
                    <a:pt x="78" y="342"/>
                  </a:lnTo>
                  <a:lnTo>
                    <a:pt x="84" y="336"/>
                  </a:lnTo>
                  <a:lnTo>
                    <a:pt x="90" y="330"/>
                  </a:lnTo>
                  <a:lnTo>
                    <a:pt x="96" y="324"/>
                  </a:lnTo>
                  <a:lnTo>
                    <a:pt x="102" y="318"/>
                  </a:lnTo>
                  <a:lnTo>
                    <a:pt x="108" y="312"/>
                  </a:lnTo>
                  <a:lnTo>
                    <a:pt x="114" y="306"/>
                  </a:lnTo>
                  <a:lnTo>
                    <a:pt x="120" y="300"/>
                  </a:lnTo>
                  <a:lnTo>
                    <a:pt x="126" y="294"/>
                  </a:lnTo>
                  <a:lnTo>
                    <a:pt x="132" y="294"/>
                  </a:lnTo>
                  <a:lnTo>
                    <a:pt x="132" y="288"/>
                  </a:lnTo>
                  <a:lnTo>
                    <a:pt x="138" y="282"/>
                  </a:lnTo>
                  <a:lnTo>
                    <a:pt x="144" y="276"/>
                  </a:lnTo>
                  <a:lnTo>
                    <a:pt x="150" y="270"/>
                  </a:lnTo>
                  <a:lnTo>
                    <a:pt x="156" y="270"/>
                  </a:lnTo>
                  <a:lnTo>
                    <a:pt x="156" y="264"/>
                  </a:lnTo>
                  <a:lnTo>
                    <a:pt x="162" y="258"/>
                  </a:lnTo>
                  <a:lnTo>
                    <a:pt x="168" y="252"/>
                  </a:lnTo>
                  <a:lnTo>
                    <a:pt x="174" y="246"/>
                  </a:lnTo>
                  <a:lnTo>
                    <a:pt x="180" y="240"/>
                  </a:lnTo>
                  <a:lnTo>
                    <a:pt x="186" y="234"/>
                  </a:lnTo>
                  <a:lnTo>
                    <a:pt x="192" y="228"/>
                  </a:lnTo>
                  <a:lnTo>
                    <a:pt x="198" y="222"/>
                  </a:lnTo>
                  <a:lnTo>
                    <a:pt x="204" y="216"/>
                  </a:lnTo>
                  <a:lnTo>
                    <a:pt x="210" y="210"/>
                  </a:lnTo>
                  <a:lnTo>
                    <a:pt x="216" y="204"/>
                  </a:lnTo>
                  <a:lnTo>
                    <a:pt x="222" y="198"/>
                  </a:lnTo>
                  <a:lnTo>
                    <a:pt x="228" y="192"/>
                  </a:lnTo>
                  <a:lnTo>
                    <a:pt x="234" y="186"/>
                  </a:lnTo>
                  <a:lnTo>
                    <a:pt x="240" y="180"/>
                  </a:lnTo>
                  <a:lnTo>
                    <a:pt x="246" y="174"/>
                  </a:lnTo>
                  <a:lnTo>
                    <a:pt x="252" y="168"/>
                  </a:lnTo>
                  <a:lnTo>
                    <a:pt x="258" y="168"/>
                  </a:lnTo>
                  <a:lnTo>
                    <a:pt x="258" y="162"/>
                  </a:lnTo>
                  <a:lnTo>
                    <a:pt x="264" y="162"/>
                  </a:lnTo>
                  <a:lnTo>
                    <a:pt x="264" y="156"/>
                  </a:lnTo>
                  <a:lnTo>
                    <a:pt x="270" y="150"/>
                  </a:lnTo>
                  <a:lnTo>
                    <a:pt x="276" y="144"/>
                  </a:lnTo>
                  <a:lnTo>
                    <a:pt x="282" y="138"/>
                  </a:lnTo>
                  <a:lnTo>
                    <a:pt x="288" y="138"/>
                  </a:lnTo>
                  <a:lnTo>
                    <a:pt x="288" y="132"/>
                  </a:lnTo>
                  <a:lnTo>
                    <a:pt x="294" y="132"/>
                  </a:lnTo>
                  <a:lnTo>
                    <a:pt x="294" y="126"/>
                  </a:lnTo>
                  <a:lnTo>
                    <a:pt x="300" y="126"/>
                  </a:lnTo>
                  <a:lnTo>
                    <a:pt x="300" y="120"/>
                  </a:lnTo>
                  <a:lnTo>
                    <a:pt x="306" y="120"/>
                  </a:lnTo>
                  <a:lnTo>
                    <a:pt x="312" y="114"/>
                  </a:lnTo>
                  <a:lnTo>
                    <a:pt x="318" y="108"/>
                  </a:lnTo>
                  <a:lnTo>
                    <a:pt x="324" y="102"/>
                  </a:lnTo>
                  <a:lnTo>
                    <a:pt x="330" y="96"/>
                  </a:lnTo>
                  <a:lnTo>
                    <a:pt x="336" y="96"/>
                  </a:lnTo>
                  <a:lnTo>
                    <a:pt x="342" y="90"/>
                  </a:lnTo>
                  <a:lnTo>
                    <a:pt x="348" y="84"/>
                  </a:lnTo>
                  <a:lnTo>
                    <a:pt x="354" y="78"/>
                  </a:lnTo>
                  <a:lnTo>
                    <a:pt x="360" y="78"/>
                  </a:lnTo>
                  <a:lnTo>
                    <a:pt x="366" y="72"/>
                  </a:lnTo>
                  <a:lnTo>
                    <a:pt x="372" y="66"/>
                  </a:lnTo>
                  <a:lnTo>
                    <a:pt x="378" y="66"/>
                  </a:lnTo>
                  <a:lnTo>
                    <a:pt x="384" y="60"/>
                  </a:lnTo>
                  <a:lnTo>
                    <a:pt x="390" y="54"/>
                  </a:lnTo>
                  <a:lnTo>
                    <a:pt x="396" y="54"/>
                  </a:lnTo>
                  <a:lnTo>
                    <a:pt x="396" y="48"/>
                  </a:lnTo>
                  <a:lnTo>
                    <a:pt x="402" y="48"/>
                  </a:lnTo>
                  <a:lnTo>
                    <a:pt x="408" y="42"/>
                  </a:lnTo>
                  <a:lnTo>
                    <a:pt x="414" y="42"/>
                  </a:lnTo>
                  <a:lnTo>
                    <a:pt x="420" y="36"/>
                  </a:lnTo>
                  <a:lnTo>
                    <a:pt x="426" y="36"/>
                  </a:lnTo>
                  <a:lnTo>
                    <a:pt x="426" y="30"/>
                  </a:lnTo>
                  <a:lnTo>
                    <a:pt x="432" y="30"/>
                  </a:lnTo>
                  <a:lnTo>
                    <a:pt x="438" y="30"/>
                  </a:lnTo>
                  <a:lnTo>
                    <a:pt x="444" y="24"/>
                  </a:lnTo>
                  <a:lnTo>
                    <a:pt x="450" y="24"/>
                  </a:lnTo>
                  <a:lnTo>
                    <a:pt x="456" y="18"/>
                  </a:lnTo>
                  <a:lnTo>
                    <a:pt x="462" y="18"/>
                  </a:lnTo>
                  <a:lnTo>
                    <a:pt x="468" y="18"/>
                  </a:lnTo>
                  <a:lnTo>
                    <a:pt x="474" y="12"/>
                  </a:lnTo>
                  <a:lnTo>
                    <a:pt x="480" y="12"/>
                  </a:lnTo>
                  <a:lnTo>
                    <a:pt x="486" y="12"/>
                  </a:lnTo>
                  <a:lnTo>
                    <a:pt x="492" y="12"/>
                  </a:lnTo>
                  <a:lnTo>
                    <a:pt x="492" y="6"/>
                  </a:lnTo>
                  <a:lnTo>
                    <a:pt x="498" y="6"/>
                  </a:lnTo>
                  <a:lnTo>
                    <a:pt x="504" y="6"/>
                  </a:lnTo>
                  <a:lnTo>
                    <a:pt x="510" y="6"/>
                  </a:lnTo>
                  <a:lnTo>
                    <a:pt x="516" y="6"/>
                  </a:lnTo>
                  <a:lnTo>
                    <a:pt x="522" y="0"/>
                  </a:lnTo>
                  <a:lnTo>
                    <a:pt x="528" y="0"/>
                  </a:lnTo>
                  <a:lnTo>
                    <a:pt x="534" y="0"/>
                  </a:lnTo>
                  <a:lnTo>
                    <a:pt x="540" y="0"/>
                  </a:lnTo>
                  <a:lnTo>
                    <a:pt x="546" y="0"/>
                  </a:lnTo>
                  <a:lnTo>
                    <a:pt x="552" y="0"/>
                  </a:lnTo>
                  <a:lnTo>
                    <a:pt x="558" y="0"/>
                  </a:lnTo>
                  <a:lnTo>
                    <a:pt x="564" y="0"/>
                  </a:lnTo>
                  <a:lnTo>
                    <a:pt x="570" y="0"/>
                  </a:lnTo>
                  <a:lnTo>
                    <a:pt x="576" y="0"/>
                  </a:lnTo>
                  <a:lnTo>
                    <a:pt x="582" y="0"/>
                  </a:lnTo>
                  <a:lnTo>
                    <a:pt x="588" y="0"/>
                  </a:lnTo>
                  <a:lnTo>
                    <a:pt x="594" y="0"/>
                  </a:lnTo>
                  <a:lnTo>
                    <a:pt x="594" y="6"/>
                  </a:lnTo>
                  <a:lnTo>
                    <a:pt x="600" y="6"/>
                  </a:lnTo>
                  <a:lnTo>
                    <a:pt x="606" y="6"/>
                  </a:lnTo>
                  <a:lnTo>
                    <a:pt x="612" y="6"/>
                  </a:lnTo>
                  <a:lnTo>
                    <a:pt x="618" y="6"/>
                  </a:lnTo>
                  <a:lnTo>
                    <a:pt x="624" y="12"/>
                  </a:lnTo>
                  <a:lnTo>
                    <a:pt x="630" y="12"/>
                  </a:lnTo>
                  <a:lnTo>
                    <a:pt x="636" y="12"/>
                  </a:lnTo>
                  <a:lnTo>
                    <a:pt x="642" y="12"/>
                  </a:lnTo>
                  <a:lnTo>
                    <a:pt x="642" y="18"/>
                  </a:lnTo>
                  <a:lnTo>
                    <a:pt x="648" y="18"/>
                  </a:lnTo>
                  <a:lnTo>
                    <a:pt x="654" y="18"/>
                  </a:lnTo>
                  <a:lnTo>
                    <a:pt x="660" y="24"/>
                  </a:lnTo>
                  <a:lnTo>
                    <a:pt x="666" y="24"/>
                  </a:lnTo>
                  <a:lnTo>
                    <a:pt x="672" y="24"/>
                  </a:lnTo>
                  <a:lnTo>
                    <a:pt x="672" y="30"/>
                  </a:lnTo>
                  <a:lnTo>
                    <a:pt x="678" y="30"/>
                  </a:lnTo>
                  <a:lnTo>
                    <a:pt x="684" y="36"/>
                  </a:lnTo>
                  <a:lnTo>
                    <a:pt x="690" y="36"/>
                  </a:lnTo>
                  <a:lnTo>
                    <a:pt x="696" y="36"/>
                  </a:lnTo>
                  <a:lnTo>
                    <a:pt x="696" y="42"/>
                  </a:lnTo>
                  <a:lnTo>
                    <a:pt x="702" y="42"/>
                  </a:lnTo>
                  <a:lnTo>
                    <a:pt x="708" y="48"/>
                  </a:lnTo>
                  <a:lnTo>
                    <a:pt x="714" y="48"/>
                  </a:lnTo>
                  <a:lnTo>
                    <a:pt x="720" y="54"/>
                  </a:lnTo>
                  <a:lnTo>
                    <a:pt x="726" y="54"/>
                  </a:lnTo>
                  <a:lnTo>
                    <a:pt x="726" y="60"/>
                  </a:lnTo>
                  <a:lnTo>
                    <a:pt x="732" y="60"/>
                  </a:lnTo>
                  <a:lnTo>
                    <a:pt x="732" y="66"/>
                  </a:lnTo>
                  <a:lnTo>
                    <a:pt x="738" y="66"/>
                  </a:lnTo>
                  <a:lnTo>
                    <a:pt x="744" y="66"/>
                  </a:lnTo>
                  <a:lnTo>
                    <a:pt x="744" y="72"/>
                  </a:lnTo>
                  <a:lnTo>
                    <a:pt x="750" y="72"/>
                  </a:lnTo>
                  <a:lnTo>
                    <a:pt x="750" y="78"/>
                  </a:lnTo>
                  <a:lnTo>
                    <a:pt x="756" y="78"/>
                  </a:lnTo>
                  <a:lnTo>
                    <a:pt x="762" y="84"/>
                  </a:lnTo>
                  <a:lnTo>
                    <a:pt x="768" y="84"/>
                  </a:lnTo>
                  <a:lnTo>
                    <a:pt x="768" y="90"/>
                  </a:lnTo>
                  <a:lnTo>
                    <a:pt x="774" y="90"/>
                  </a:lnTo>
                  <a:lnTo>
                    <a:pt x="774" y="96"/>
                  </a:lnTo>
                  <a:lnTo>
                    <a:pt x="780" y="96"/>
                  </a:lnTo>
                  <a:lnTo>
                    <a:pt x="780" y="102"/>
                  </a:lnTo>
                  <a:lnTo>
                    <a:pt x="786" y="102"/>
                  </a:lnTo>
                  <a:lnTo>
                    <a:pt x="792" y="102"/>
                  </a:lnTo>
                  <a:lnTo>
                    <a:pt x="792" y="108"/>
                  </a:lnTo>
                  <a:lnTo>
                    <a:pt x="798" y="108"/>
                  </a:lnTo>
                  <a:lnTo>
                    <a:pt x="798" y="114"/>
                  </a:lnTo>
                  <a:lnTo>
                    <a:pt x="804" y="114"/>
                  </a:lnTo>
                  <a:lnTo>
                    <a:pt x="804" y="120"/>
                  </a:lnTo>
                  <a:lnTo>
                    <a:pt x="810" y="120"/>
                  </a:lnTo>
                  <a:lnTo>
                    <a:pt x="816" y="126"/>
                  </a:lnTo>
                  <a:lnTo>
                    <a:pt x="822" y="132"/>
                  </a:lnTo>
                  <a:lnTo>
                    <a:pt x="828" y="138"/>
                  </a:lnTo>
                  <a:lnTo>
                    <a:pt x="834" y="144"/>
                  </a:lnTo>
                  <a:lnTo>
                    <a:pt x="840" y="150"/>
                  </a:lnTo>
                  <a:lnTo>
                    <a:pt x="846" y="156"/>
                  </a:lnTo>
                  <a:lnTo>
                    <a:pt x="852" y="162"/>
                  </a:lnTo>
                  <a:lnTo>
                    <a:pt x="858" y="168"/>
                  </a:lnTo>
                  <a:lnTo>
                    <a:pt x="864" y="174"/>
                  </a:lnTo>
                  <a:lnTo>
                    <a:pt x="870" y="174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7" name="Freeform 184"/>
            <p:cNvSpPr>
              <a:spLocks/>
            </p:cNvSpPr>
            <p:nvPr/>
          </p:nvSpPr>
          <p:spPr bwMode="auto">
            <a:xfrm>
              <a:off x="1992" y="2874"/>
              <a:ext cx="864" cy="318"/>
            </a:xfrm>
            <a:custGeom>
              <a:avLst/>
              <a:gdLst>
                <a:gd name="T0" fmla="*/ 12 w 864"/>
                <a:gd name="T1" fmla="*/ 18 h 318"/>
                <a:gd name="T2" fmla="*/ 30 w 864"/>
                <a:gd name="T3" fmla="*/ 30 h 318"/>
                <a:gd name="T4" fmla="*/ 48 w 864"/>
                <a:gd name="T5" fmla="*/ 48 h 318"/>
                <a:gd name="T6" fmla="*/ 60 w 864"/>
                <a:gd name="T7" fmla="*/ 66 h 318"/>
                <a:gd name="T8" fmla="*/ 78 w 864"/>
                <a:gd name="T9" fmla="*/ 84 h 318"/>
                <a:gd name="T10" fmla="*/ 96 w 864"/>
                <a:gd name="T11" fmla="*/ 102 h 318"/>
                <a:gd name="T12" fmla="*/ 114 w 864"/>
                <a:gd name="T13" fmla="*/ 120 h 318"/>
                <a:gd name="T14" fmla="*/ 132 w 864"/>
                <a:gd name="T15" fmla="*/ 132 h 318"/>
                <a:gd name="T16" fmla="*/ 150 w 864"/>
                <a:gd name="T17" fmla="*/ 150 h 318"/>
                <a:gd name="T18" fmla="*/ 162 w 864"/>
                <a:gd name="T19" fmla="*/ 168 h 318"/>
                <a:gd name="T20" fmla="*/ 180 w 864"/>
                <a:gd name="T21" fmla="*/ 180 h 318"/>
                <a:gd name="T22" fmla="*/ 198 w 864"/>
                <a:gd name="T23" fmla="*/ 198 h 318"/>
                <a:gd name="T24" fmla="*/ 216 w 864"/>
                <a:gd name="T25" fmla="*/ 210 h 318"/>
                <a:gd name="T26" fmla="*/ 234 w 864"/>
                <a:gd name="T27" fmla="*/ 228 h 318"/>
                <a:gd name="T28" fmla="*/ 252 w 864"/>
                <a:gd name="T29" fmla="*/ 240 h 318"/>
                <a:gd name="T30" fmla="*/ 264 w 864"/>
                <a:gd name="T31" fmla="*/ 252 h 318"/>
                <a:gd name="T32" fmla="*/ 282 w 864"/>
                <a:gd name="T33" fmla="*/ 264 h 318"/>
                <a:gd name="T34" fmla="*/ 300 w 864"/>
                <a:gd name="T35" fmla="*/ 276 h 318"/>
                <a:gd name="T36" fmla="*/ 318 w 864"/>
                <a:gd name="T37" fmla="*/ 282 h 318"/>
                <a:gd name="T38" fmla="*/ 336 w 864"/>
                <a:gd name="T39" fmla="*/ 288 h 318"/>
                <a:gd name="T40" fmla="*/ 354 w 864"/>
                <a:gd name="T41" fmla="*/ 300 h 318"/>
                <a:gd name="T42" fmla="*/ 366 w 864"/>
                <a:gd name="T43" fmla="*/ 306 h 318"/>
                <a:gd name="T44" fmla="*/ 384 w 864"/>
                <a:gd name="T45" fmla="*/ 312 h 318"/>
                <a:gd name="T46" fmla="*/ 402 w 864"/>
                <a:gd name="T47" fmla="*/ 312 h 318"/>
                <a:gd name="T48" fmla="*/ 420 w 864"/>
                <a:gd name="T49" fmla="*/ 318 h 318"/>
                <a:gd name="T50" fmla="*/ 438 w 864"/>
                <a:gd name="T51" fmla="*/ 318 h 318"/>
                <a:gd name="T52" fmla="*/ 456 w 864"/>
                <a:gd name="T53" fmla="*/ 318 h 318"/>
                <a:gd name="T54" fmla="*/ 468 w 864"/>
                <a:gd name="T55" fmla="*/ 318 h 318"/>
                <a:gd name="T56" fmla="*/ 486 w 864"/>
                <a:gd name="T57" fmla="*/ 312 h 318"/>
                <a:gd name="T58" fmla="*/ 504 w 864"/>
                <a:gd name="T59" fmla="*/ 312 h 318"/>
                <a:gd name="T60" fmla="*/ 522 w 864"/>
                <a:gd name="T61" fmla="*/ 306 h 318"/>
                <a:gd name="T62" fmla="*/ 540 w 864"/>
                <a:gd name="T63" fmla="*/ 300 h 318"/>
                <a:gd name="T64" fmla="*/ 558 w 864"/>
                <a:gd name="T65" fmla="*/ 294 h 318"/>
                <a:gd name="T66" fmla="*/ 570 w 864"/>
                <a:gd name="T67" fmla="*/ 288 h 318"/>
                <a:gd name="T68" fmla="*/ 588 w 864"/>
                <a:gd name="T69" fmla="*/ 276 h 318"/>
                <a:gd name="T70" fmla="*/ 606 w 864"/>
                <a:gd name="T71" fmla="*/ 270 h 318"/>
                <a:gd name="T72" fmla="*/ 624 w 864"/>
                <a:gd name="T73" fmla="*/ 258 h 318"/>
                <a:gd name="T74" fmla="*/ 642 w 864"/>
                <a:gd name="T75" fmla="*/ 246 h 318"/>
                <a:gd name="T76" fmla="*/ 660 w 864"/>
                <a:gd name="T77" fmla="*/ 234 h 318"/>
                <a:gd name="T78" fmla="*/ 672 w 864"/>
                <a:gd name="T79" fmla="*/ 222 h 318"/>
                <a:gd name="T80" fmla="*/ 690 w 864"/>
                <a:gd name="T81" fmla="*/ 204 h 318"/>
                <a:gd name="T82" fmla="*/ 708 w 864"/>
                <a:gd name="T83" fmla="*/ 192 h 318"/>
                <a:gd name="T84" fmla="*/ 726 w 864"/>
                <a:gd name="T85" fmla="*/ 174 h 318"/>
                <a:gd name="T86" fmla="*/ 744 w 864"/>
                <a:gd name="T87" fmla="*/ 162 h 318"/>
                <a:gd name="T88" fmla="*/ 762 w 864"/>
                <a:gd name="T89" fmla="*/ 144 h 318"/>
                <a:gd name="T90" fmla="*/ 774 w 864"/>
                <a:gd name="T91" fmla="*/ 126 h 318"/>
                <a:gd name="T92" fmla="*/ 792 w 864"/>
                <a:gd name="T93" fmla="*/ 108 h 318"/>
                <a:gd name="T94" fmla="*/ 810 w 864"/>
                <a:gd name="T95" fmla="*/ 90 h 318"/>
                <a:gd name="T96" fmla="*/ 828 w 864"/>
                <a:gd name="T97" fmla="*/ 78 h 318"/>
                <a:gd name="T98" fmla="*/ 846 w 864"/>
                <a:gd name="T99" fmla="*/ 60 h 318"/>
                <a:gd name="T100" fmla="*/ 864 w 864"/>
                <a:gd name="T101" fmla="*/ 42 h 31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864" h="318">
                  <a:moveTo>
                    <a:pt x="0" y="0"/>
                  </a:moveTo>
                  <a:lnTo>
                    <a:pt x="0" y="6"/>
                  </a:lnTo>
                  <a:lnTo>
                    <a:pt x="6" y="6"/>
                  </a:lnTo>
                  <a:lnTo>
                    <a:pt x="6" y="12"/>
                  </a:lnTo>
                  <a:lnTo>
                    <a:pt x="12" y="18"/>
                  </a:lnTo>
                  <a:lnTo>
                    <a:pt x="18" y="24"/>
                  </a:lnTo>
                  <a:lnTo>
                    <a:pt x="24" y="24"/>
                  </a:lnTo>
                  <a:lnTo>
                    <a:pt x="24" y="30"/>
                  </a:lnTo>
                  <a:lnTo>
                    <a:pt x="30" y="30"/>
                  </a:lnTo>
                  <a:lnTo>
                    <a:pt x="30" y="36"/>
                  </a:lnTo>
                  <a:lnTo>
                    <a:pt x="36" y="42"/>
                  </a:lnTo>
                  <a:lnTo>
                    <a:pt x="42" y="48"/>
                  </a:lnTo>
                  <a:lnTo>
                    <a:pt x="48" y="48"/>
                  </a:lnTo>
                  <a:lnTo>
                    <a:pt x="48" y="54"/>
                  </a:lnTo>
                  <a:lnTo>
                    <a:pt x="54" y="54"/>
                  </a:lnTo>
                  <a:lnTo>
                    <a:pt x="54" y="60"/>
                  </a:lnTo>
                  <a:lnTo>
                    <a:pt x="60" y="66"/>
                  </a:lnTo>
                  <a:lnTo>
                    <a:pt x="66" y="72"/>
                  </a:lnTo>
                  <a:lnTo>
                    <a:pt x="72" y="78"/>
                  </a:lnTo>
                  <a:lnTo>
                    <a:pt x="78" y="78"/>
                  </a:lnTo>
                  <a:lnTo>
                    <a:pt x="78" y="84"/>
                  </a:lnTo>
                  <a:lnTo>
                    <a:pt x="84" y="90"/>
                  </a:lnTo>
                  <a:lnTo>
                    <a:pt x="90" y="96"/>
                  </a:lnTo>
                  <a:lnTo>
                    <a:pt x="96" y="102"/>
                  </a:lnTo>
                  <a:lnTo>
                    <a:pt x="102" y="102"/>
                  </a:lnTo>
                  <a:lnTo>
                    <a:pt x="102" y="108"/>
                  </a:lnTo>
                  <a:lnTo>
                    <a:pt x="108" y="114"/>
                  </a:lnTo>
                  <a:lnTo>
                    <a:pt x="114" y="120"/>
                  </a:lnTo>
                  <a:lnTo>
                    <a:pt x="120" y="126"/>
                  </a:lnTo>
                  <a:lnTo>
                    <a:pt x="126" y="126"/>
                  </a:lnTo>
                  <a:lnTo>
                    <a:pt x="126" y="132"/>
                  </a:lnTo>
                  <a:lnTo>
                    <a:pt x="132" y="132"/>
                  </a:lnTo>
                  <a:lnTo>
                    <a:pt x="132" y="138"/>
                  </a:lnTo>
                  <a:lnTo>
                    <a:pt x="138" y="144"/>
                  </a:lnTo>
                  <a:lnTo>
                    <a:pt x="144" y="150"/>
                  </a:lnTo>
                  <a:lnTo>
                    <a:pt x="150" y="150"/>
                  </a:lnTo>
                  <a:lnTo>
                    <a:pt x="150" y="156"/>
                  </a:lnTo>
                  <a:lnTo>
                    <a:pt x="156" y="156"/>
                  </a:lnTo>
                  <a:lnTo>
                    <a:pt x="156" y="162"/>
                  </a:lnTo>
                  <a:lnTo>
                    <a:pt x="162" y="162"/>
                  </a:lnTo>
                  <a:lnTo>
                    <a:pt x="162" y="168"/>
                  </a:lnTo>
                  <a:lnTo>
                    <a:pt x="168" y="168"/>
                  </a:lnTo>
                  <a:lnTo>
                    <a:pt x="174" y="174"/>
                  </a:lnTo>
                  <a:lnTo>
                    <a:pt x="180" y="180"/>
                  </a:lnTo>
                  <a:lnTo>
                    <a:pt x="186" y="186"/>
                  </a:lnTo>
                  <a:lnTo>
                    <a:pt x="192" y="192"/>
                  </a:lnTo>
                  <a:lnTo>
                    <a:pt x="198" y="198"/>
                  </a:lnTo>
                  <a:lnTo>
                    <a:pt x="204" y="198"/>
                  </a:lnTo>
                  <a:lnTo>
                    <a:pt x="204" y="204"/>
                  </a:lnTo>
                  <a:lnTo>
                    <a:pt x="210" y="204"/>
                  </a:lnTo>
                  <a:lnTo>
                    <a:pt x="210" y="210"/>
                  </a:lnTo>
                  <a:lnTo>
                    <a:pt x="216" y="210"/>
                  </a:lnTo>
                  <a:lnTo>
                    <a:pt x="216" y="216"/>
                  </a:lnTo>
                  <a:lnTo>
                    <a:pt x="222" y="216"/>
                  </a:lnTo>
                  <a:lnTo>
                    <a:pt x="228" y="222"/>
                  </a:lnTo>
                  <a:lnTo>
                    <a:pt x="234" y="228"/>
                  </a:lnTo>
                  <a:lnTo>
                    <a:pt x="240" y="234"/>
                  </a:lnTo>
                  <a:lnTo>
                    <a:pt x="246" y="234"/>
                  </a:lnTo>
                  <a:lnTo>
                    <a:pt x="252" y="240"/>
                  </a:lnTo>
                  <a:lnTo>
                    <a:pt x="258" y="246"/>
                  </a:lnTo>
                  <a:lnTo>
                    <a:pt x="264" y="252"/>
                  </a:lnTo>
                  <a:lnTo>
                    <a:pt x="270" y="252"/>
                  </a:lnTo>
                  <a:lnTo>
                    <a:pt x="276" y="258"/>
                  </a:lnTo>
                  <a:lnTo>
                    <a:pt x="282" y="258"/>
                  </a:lnTo>
                  <a:lnTo>
                    <a:pt x="282" y="264"/>
                  </a:lnTo>
                  <a:lnTo>
                    <a:pt x="288" y="264"/>
                  </a:lnTo>
                  <a:lnTo>
                    <a:pt x="288" y="270"/>
                  </a:lnTo>
                  <a:lnTo>
                    <a:pt x="294" y="270"/>
                  </a:lnTo>
                  <a:lnTo>
                    <a:pt x="300" y="276"/>
                  </a:lnTo>
                  <a:lnTo>
                    <a:pt x="306" y="276"/>
                  </a:lnTo>
                  <a:lnTo>
                    <a:pt x="312" y="276"/>
                  </a:lnTo>
                  <a:lnTo>
                    <a:pt x="312" y="282"/>
                  </a:lnTo>
                  <a:lnTo>
                    <a:pt x="318" y="282"/>
                  </a:lnTo>
                  <a:lnTo>
                    <a:pt x="324" y="288"/>
                  </a:lnTo>
                  <a:lnTo>
                    <a:pt x="330" y="288"/>
                  </a:lnTo>
                  <a:lnTo>
                    <a:pt x="336" y="288"/>
                  </a:lnTo>
                  <a:lnTo>
                    <a:pt x="336" y="294"/>
                  </a:lnTo>
                  <a:lnTo>
                    <a:pt x="342" y="294"/>
                  </a:lnTo>
                  <a:lnTo>
                    <a:pt x="348" y="294"/>
                  </a:lnTo>
                  <a:lnTo>
                    <a:pt x="354" y="300"/>
                  </a:lnTo>
                  <a:lnTo>
                    <a:pt x="360" y="300"/>
                  </a:lnTo>
                  <a:lnTo>
                    <a:pt x="366" y="306"/>
                  </a:lnTo>
                  <a:lnTo>
                    <a:pt x="372" y="306"/>
                  </a:lnTo>
                  <a:lnTo>
                    <a:pt x="378" y="306"/>
                  </a:lnTo>
                  <a:lnTo>
                    <a:pt x="384" y="306"/>
                  </a:lnTo>
                  <a:lnTo>
                    <a:pt x="384" y="312"/>
                  </a:lnTo>
                  <a:lnTo>
                    <a:pt x="390" y="312"/>
                  </a:lnTo>
                  <a:lnTo>
                    <a:pt x="396" y="312"/>
                  </a:lnTo>
                  <a:lnTo>
                    <a:pt x="402" y="312"/>
                  </a:lnTo>
                  <a:lnTo>
                    <a:pt x="408" y="312"/>
                  </a:lnTo>
                  <a:lnTo>
                    <a:pt x="414" y="318"/>
                  </a:lnTo>
                  <a:lnTo>
                    <a:pt x="420" y="318"/>
                  </a:lnTo>
                  <a:lnTo>
                    <a:pt x="426" y="318"/>
                  </a:lnTo>
                  <a:lnTo>
                    <a:pt x="432" y="318"/>
                  </a:lnTo>
                  <a:lnTo>
                    <a:pt x="438" y="318"/>
                  </a:lnTo>
                  <a:lnTo>
                    <a:pt x="444" y="318"/>
                  </a:lnTo>
                  <a:lnTo>
                    <a:pt x="450" y="318"/>
                  </a:lnTo>
                  <a:lnTo>
                    <a:pt x="456" y="318"/>
                  </a:lnTo>
                  <a:lnTo>
                    <a:pt x="462" y="318"/>
                  </a:lnTo>
                  <a:lnTo>
                    <a:pt x="468" y="318"/>
                  </a:lnTo>
                  <a:lnTo>
                    <a:pt x="474" y="318"/>
                  </a:lnTo>
                  <a:lnTo>
                    <a:pt x="480" y="318"/>
                  </a:lnTo>
                  <a:lnTo>
                    <a:pt x="486" y="318"/>
                  </a:lnTo>
                  <a:lnTo>
                    <a:pt x="486" y="312"/>
                  </a:lnTo>
                  <a:lnTo>
                    <a:pt x="492" y="312"/>
                  </a:lnTo>
                  <a:lnTo>
                    <a:pt x="498" y="312"/>
                  </a:lnTo>
                  <a:lnTo>
                    <a:pt x="504" y="312"/>
                  </a:lnTo>
                  <a:lnTo>
                    <a:pt x="510" y="312"/>
                  </a:lnTo>
                  <a:lnTo>
                    <a:pt x="516" y="312"/>
                  </a:lnTo>
                  <a:lnTo>
                    <a:pt x="516" y="306"/>
                  </a:lnTo>
                  <a:lnTo>
                    <a:pt x="522" y="306"/>
                  </a:lnTo>
                  <a:lnTo>
                    <a:pt x="528" y="306"/>
                  </a:lnTo>
                  <a:lnTo>
                    <a:pt x="534" y="306"/>
                  </a:lnTo>
                  <a:lnTo>
                    <a:pt x="534" y="300"/>
                  </a:lnTo>
                  <a:lnTo>
                    <a:pt x="540" y="300"/>
                  </a:lnTo>
                  <a:lnTo>
                    <a:pt x="546" y="300"/>
                  </a:lnTo>
                  <a:lnTo>
                    <a:pt x="552" y="294"/>
                  </a:lnTo>
                  <a:lnTo>
                    <a:pt x="558" y="294"/>
                  </a:lnTo>
                  <a:lnTo>
                    <a:pt x="564" y="294"/>
                  </a:lnTo>
                  <a:lnTo>
                    <a:pt x="564" y="288"/>
                  </a:lnTo>
                  <a:lnTo>
                    <a:pt x="570" y="288"/>
                  </a:lnTo>
                  <a:lnTo>
                    <a:pt x="576" y="288"/>
                  </a:lnTo>
                  <a:lnTo>
                    <a:pt x="582" y="282"/>
                  </a:lnTo>
                  <a:lnTo>
                    <a:pt x="588" y="282"/>
                  </a:lnTo>
                  <a:lnTo>
                    <a:pt x="588" y="276"/>
                  </a:lnTo>
                  <a:lnTo>
                    <a:pt x="594" y="276"/>
                  </a:lnTo>
                  <a:lnTo>
                    <a:pt x="600" y="270"/>
                  </a:lnTo>
                  <a:lnTo>
                    <a:pt x="606" y="270"/>
                  </a:lnTo>
                  <a:lnTo>
                    <a:pt x="612" y="264"/>
                  </a:lnTo>
                  <a:lnTo>
                    <a:pt x="618" y="264"/>
                  </a:lnTo>
                  <a:lnTo>
                    <a:pt x="618" y="258"/>
                  </a:lnTo>
                  <a:lnTo>
                    <a:pt x="624" y="258"/>
                  </a:lnTo>
                  <a:lnTo>
                    <a:pt x="630" y="252"/>
                  </a:lnTo>
                  <a:lnTo>
                    <a:pt x="636" y="252"/>
                  </a:lnTo>
                  <a:lnTo>
                    <a:pt x="636" y="246"/>
                  </a:lnTo>
                  <a:lnTo>
                    <a:pt x="642" y="246"/>
                  </a:lnTo>
                  <a:lnTo>
                    <a:pt x="648" y="240"/>
                  </a:lnTo>
                  <a:lnTo>
                    <a:pt x="654" y="234"/>
                  </a:lnTo>
                  <a:lnTo>
                    <a:pt x="660" y="234"/>
                  </a:lnTo>
                  <a:lnTo>
                    <a:pt x="660" y="228"/>
                  </a:lnTo>
                  <a:lnTo>
                    <a:pt x="666" y="228"/>
                  </a:lnTo>
                  <a:lnTo>
                    <a:pt x="672" y="222"/>
                  </a:lnTo>
                  <a:lnTo>
                    <a:pt x="678" y="216"/>
                  </a:lnTo>
                  <a:lnTo>
                    <a:pt x="684" y="216"/>
                  </a:lnTo>
                  <a:lnTo>
                    <a:pt x="684" y="210"/>
                  </a:lnTo>
                  <a:lnTo>
                    <a:pt x="690" y="210"/>
                  </a:lnTo>
                  <a:lnTo>
                    <a:pt x="690" y="204"/>
                  </a:lnTo>
                  <a:lnTo>
                    <a:pt x="696" y="204"/>
                  </a:lnTo>
                  <a:lnTo>
                    <a:pt x="696" y="198"/>
                  </a:lnTo>
                  <a:lnTo>
                    <a:pt x="702" y="198"/>
                  </a:lnTo>
                  <a:lnTo>
                    <a:pt x="708" y="192"/>
                  </a:lnTo>
                  <a:lnTo>
                    <a:pt x="714" y="186"/>
                  </a:lnTo>
                  <a:lnTo>
                    <a:pt x="720" y="180"/>
                  </a:lnTo>
                  <a:lnTo>
                    <a:pt x="726" y="174"/>
                  </a:lnTo>
                  <a:lnTo>
                    <a:pt x="732" y="168"/>
                  </a:lnTo>
                  <a:lnTo>
                    <a:pt x="738" y="168"/>
                  </a:lnTo>
                  <a:lnTo>
                    <a:pt x="738" y="162"/>
                  </a:lnTo>
                  <a:lnTo>
                    <a:pt x="744" y="162"/>
                  </a:lnTo>
                  <a:lnTo>
                    <a:pt x="744" y="156"/>
                  </a:lnTo>
                  <a:lnTo>
                    <a:pt x="750" y="156"/>
                  </a:lnTo>
                  <a:lnTo>
                    <a:pt x="750" y="150"/>
                  </a:lnTo>
                  <a:lnTo>
                    <a:pt x="756" y="144"/>
                  </a:lnTo>
                  <a:lnTo>
                    <a:pt x="762" y="144"/>
                  </a:lnTo>
                  <a:lnTo>
                    <a:pt x="762" y="138"/>
                  </a:lnTo>
                  <a:lnTo>
                    <a:pt x="768" y="138"/>
                  </a:lnTo>
                  <a:lnTo>
                    <a:pt x="768" y="132"/>
                  </a:lnTo>
                  <a:lnTo>
                    <a:pt x="774" y="132"/>
                  </a:lnTo>
                  <a:lnTo>
                    <a:pt x="774" y="126"/>
                  </a:lnTo>
                  <a:lnTo>
                    <a:pt x="780" y="126"/>
                  </a:lnTo>
                  <a:lnTo>
                    <a:pt x="786" y="120"/>
                  </a:lnTo>
                  <a:lnTo>
                    <a:pt x="786" y="114"/>
                  </a:lnTo>
                  <a:lnTo>
                    <a:pt x="792" y="114"/>
                  </a:lnTo>
                  <a:lnTo>
                    <a:pt x="792" y="108"/>
                  </a:lnTo>
                  <a:lnTo>
                    <a:pt x="798" y="108"/>
                  </a:lnTo>
                  <a:lnTo>
                    <a:pt x="798" y="102"/>
                  </a:lnTo>
                  <a:lnTo>
                    <a:pt x="804" y="102"/>
                  </a:lnTo>
                  <a:lnTo>
                    <a:pt x="810" y="96"/>
                  </a:lnTo>
                  <a:lnTo>
                    <a:pt x="810" y="90"/>
                  </a:lnTo>
                  <a:lnTo>
                    <a:pt x="816" y="90"/>
                  </a:lnTo>
                  <a:lnTo>
                    <a:pt x="816" y="84"/>
                  </a:lnTo>
                  <a:lnTo>
                    <a:pt x="822" y="84"/>
                  </a:lnTo>
                  <a:lnTo>
                    <a:pt x="822" y="78"/>
                  </a:lnTo>
                  <a:lnTo>
                    <a:pt x="828" y="78"/>
                  </a:lnTo>
                  <a:lnTo>
                    <a:pt x="834" y="72"/>
                  </a:lnTo>
                  <a:lnTo>
                    <a:pt x="834" y="66"/>
                  </a:lnTo>
                  <a:lnTo>
                    <a:pt x="840" y="66"/>
                  </a:lnTo>
                  <a:lnTo>
                    <a:pt x="840" y="60"/>
                  </a:lnTo>
                  <a:lnTo>
                    <a:pt x="846" y="60"/>
                  </a:lnTo>
                  <a:lnTo>
                    <a:pt x="846" y="54"/>
                  </a:lnTo>
                  <a:lnTo>
                    <a:pt x="852" y="54"/>
                  </a:lnTo>
                  <a:lnTo>
                    <a:pt x="852" y="48"/>
                  </a:lnTo>
                  <a:lnTo>
                    <a:pt x="858" y="42"/>
                  </a:lnTo>
                  <a:lnTo>
                    <a:pt x="864" y="42"/>
                  </a:lnTo>
                  <a:lnTo>
                    <a:pt x="864" y="36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8" name="Freeform 185"/>
            <p:cNvSpPr>
              <a:spLocks/>
            </p:cNvSpPr>
            <p:nvPr/>
          </p:nvSpPr>
          <p:spPr bwMode="auto">
            <a:xfrm>
              <a:off x="2856" y="2700"/>
              <a:ext cx="870" cy="378"/>
            </a:xfrm>
            <a:custGeom>
              <a:avLst/>
              <a:gdLst>
                <a:gd name="T0" fmla="*/ 12 w 870"/>
                <a:gd name="T1" fmla="*/ 198 h 378"/>
                <a:gd name="T2" fmla="*/ 30 w 870"/>
                <a:gd name="T3" fmla="*/ 180 h 378"/>
                <a:gd name="T4" fmla="*/ 48 w 870"/>
                <a:gd name="T5" fmla="*/ 162 h 378"/>
                <a:gd name="T6" fmla="*/ 66 w 870"/>
                <a:gd name="T7" fmla="*/ 150 h 378"/>
                <a:gd name="T8" fmla="*/ 84 w 870"/>
                <a:gd name="T9" fmla="*/ 132 h 378"/>
                <a:gd name="T10" fmla="*/ 102 w 870"/>
                <a:gd name="T11" fmla="*/ 120 h 378"/>
                <a:gd name="T12" fmla="*/ 114 w 870"/>
                <a:gd name="T13" fmla="*/ 102 h 378"/>
                <a:gd name="T14" fmla="*/ 132 w 870"/>
                <a:gd name="T15" fmla="*/ 90 h 378"/>
                <a:gd name="T16" fmla="*/ 150 w 870"/>
                <a:gd name="T17" fmla="*/ 78 h 378"/>
                <a:gd name="T18" fmla="*/ 168 w 870"/>
                <a:gd name="T19" fmla="*/ 66 h 378"/>
                <a:gd name="T20" fmla="*/ 186 w 870"/>
                <a:gd name="T21" fmla="*/ 54 h 378"/>
                <a:gd name="T22" fmla="*/ 204 w 870"/>
                <a:gd name="T23" fmla="*/ 42 h 378"/>
                <a:gd name="T24" fmla="*/ 216 w 870"/>
                <a:gd name="T25" fmla="*/ 36 h 378"/>
                <a:gd name="T26" fmla="*/ 234 w 870"/>
                <a:gd name="T27" fmla="*/ 24 h 378"/>
                <a:gd name="T28" fmla="*/ 252 w 870"/>
                <a:gd name="T29" fmla="*/ 18 h 378"/>
                <a:gd name="T30" fmla="*/ 270 w 870"/>
                <a:gd name="T31" fmla="*/ 12 h 378"/>
                <a:gd name="T32" fmla="*/ 288 w 870"/>
                <a:gd name="T33" fmla="*/ 6 h 378"/>
                <a:gd name="T34" fmla="*/ 306 w 870"/>
                <a:gd name="T35" fmla="*/ 6 h 378"/>
                <a:gd name="T36" fmla="*/ 318 w 870"/>
                <a:gd name="T37" fmla="*/ 0 h 378"/>
                <a:gd name="T38" fmla="*/ 336 w 870"/>
                <a:gd name="T39" fmla="*/ 0 h 378"/>
                <a:gd name="T40" fmla="*/ 354 w 870"/>
                <a:gd name="T41" fmla="*/ 0 h 378"/>
                <a:gd name="T42" fmla="*/ 372 w 870"/>
                <a:gd name="T43" fmla="*/ 0 h 378"/>
                <a:gd name="T44" fmla="*/ 390 w 870"/>
                <a:gd name="T45" fmla="*/ 6 h 378"/>
                <a:gd name="T46" fmla="*/ 408 w 870"/>
                <a:gd name="T47" fmla="*/ 6 h 378"/>
                <a:gd name="T48" fmla="*/ 420 w 870"/>
                <a:gd name="T49" fmla="*/ 12 h 378"/>
                <a:gd name="T50" fmla="*/ 438 w 870"/>
                <a:gd name="T51" fmla="*/ 18 h 378"/>
                <a:gd name="T52" fmla="*/ 456 w 870"/>
                <a:gd name="T53" fmla="*/ 24 h 378"/>
                <a:gd name="T54" fmla="*/ 474 w 870"/>
                <a:gd name="T55" fmla="*/ 30 h 378"/>
                <a:gd name="T56" fmla="*/ 492 w 870"/>
                <a:gd name="T57" fmla="*/ 42 h 378"/>
                <a:gd name="T58" fmla="*/ 510 w 870"/>
                <a:gd name="T59" fmla="*/ 48 h 378"/>
                <a:gd name="T60" fmla="*/ 522 w 870"/>
                <a:gd name="T61" fmla="*/ 60 h 378"/>
                <a:gd name="T62" fmla="*/ 540 w 870"/>
                <a:gd name="T63" fmla="*/ 72 h 378"/>
                <a:gd name="T64" fmla="*/ 558 w 870"/>
                <a:gd name="T65" fmla="*/ 84 h 378"/>
                <a:gd name="T66" fmla="*/ 576 w 870"/>
                <a:gd name="T67" fmla="*/ 102 h 378"/>
                <a:gd name="T68" fmla="*/ 594 w 870"/>
                <a:gd name="T69" fmla="*/ 114 h 378"/>
                <a:gd name="T70" fmla="*/ 612 w 870"/>
                <a:gd name="T71" fmla="*/ 132 h 378"/>
                <a:gd name="T72" fmla="*/ 624 w 870"/>
                <a:gd name="T73" fmla="*/ 144 h 378"/>
                <a:gd name="T74" fmla="*/ 642 w 870"/>
                <a:gd name="T75" fmla="*/ 162 h 378"/>
                <a:gd name="T76" fmla="*/ 660 w 870"/>
                <a:gd name="T77" fmla="*/ 174 h 378"/>
                <a:gd name="T78" fmla="*/ 678 w 870"/>
                <a:gd name="T79" fmla="*/ 192 h 378"/>
                <a:gd name="T80" fmla="*/ 696 w 870"/>
                <a:gd name="T81" fmla="*/ 210 h 378"/>
                <a:gd name="T82" fmla="*/ 714 w 870"/>
                <a:gd name="T83" fmla="*/ 228 h 378"/>
                <a:gd name="T84" fmla="*/ 732 w 870"/>
                <a:gd name="T85" fmla="*/ 246 h 378"/>
                <a:gd name="T86" fmla="*/ 744 w 870"/>
                <a:gd name="T87" fmla="*/ 264 h 378"/>
                <a:gd name="T88" fmla="*/ 762 w 870"/>
                <a:gd name="T89" fmla="*/ 276 h 378"/>
                <a:gd name="T90" fmla="*/ 780 w 870"/>
                <a:gd name="T91" fmla="*/ 294 h 378"/>
                <a:gd name="T92" fmla="*/ 798 w 870"/>
                <a:gd name="T93" fmla="*/ 312 h 378"/>
                <a:gd name="T94" fmla="*/ 816 w 870"/>
                <a:gd name="T95" fmla="*/ 330 h 378"/>
                <a:gd name="T96" fmla="*/ 834 w 870"/>
                <a:gd name="T97" fmla="*/ 348 h 378"/>
                <a:gd name="T98" fmla="*/ 846 w 870"/>
                <a:gd name="T99" fmla="*/ 360 h 378"/>
                <a:gd name="T100" fmla="*/ 864 w 870"/>
                <a:gd name="T101" fmla="*/ 378 h 37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870" h="378">
                  <a:moveTo>
                    <a:pt x="0" y="210"/>
                  </a:moveTo>
                  <a:lnTo>
                    <a:pt x="6" y="210"/>
                  </a:lnTo>
                  <a:lnTo>
                    <a:pt x="6" y="204"/>
                  </a:lnTo>
                  <a:lnTo>
                    <a:pt x="12" y="204"/>
                  </a:lnTo>
                  <a:lnTo>
                    <a:pt x="12" y="198"/>
                  </a:lnTo>
                  <a:lnTo>
                    <a:pt x="18" y="192"/>
                  </a:lnTo>
                  <a:lnTo>
                    <a:pt x="24" y="192"/>
                  </a:lnTo>
                  <a:lnTo>
                    <a:pt x="24" y="186"/>
                  </a:lnTo>
                  <a:lnTo>
                    <a:pt x="30" y="186"/>
                  </a:lnTo>
                  <a:lnTo>
                    <a:pt x="30" y="180"/>
                  </a:lnTo>
                  <a:lnTo>
                    <a:pt x="36" y="180"/>
                  </a:lnTo>
                  <a:lnTo>
                    <a:pt x="36" y="174"/>
                  </a:lnTo>
                  <a:lnTo>
                    <a:pt x="42" y="174"/>
                  </a:lnTo>
                  <a:lnTo>
                    <a:pt x="48" y="168"/>
                  </a:lnTo>
                  <a:lnTo>
                    <a:pt x="48" y="162"/>
                  </a:lnTo>
                  <a:lnTo>
                    <a:pt x="54" y="162"/>
                  </a:lnTo>
                  <a:lnTo>
                    <a:pt x="54" y="156"/>
                  </a:lnTo>
                  <a:lnTo>
                    <a:pt x="60" y="156"/>
                  </a:lnTo>
                  <a:lnTo>
                    <a:pt x="60" y="150"/>
                  </a:lnTo>
                  <a:lnTo>
                    <a:pt x="66" y="150"/>
                  </a:lnTo>
                  <a:lnTo>
                    <a:pt x="72" y="144"/>
                  </a:lnTo>
                  <a:lnTo>
                    <a:pt x="78" y="138"/>
                  </a:lnTo>
                  <a:lnTo>
                    <a:pt x="84" y="132"/>
                  </a:lnTo>
                  <a:lnTo>
                    <a:pt x="90" y="126"/>
                  </a:lnTo>
                  <a:lnTo>
                    <a:pt x="96" y="120"/>
                  </a:lnTo>
                  <a:lnTo>
                    <a:pt x="102" y="120"/>
                  </a:lnTo>
                  <a:lnTo>
                    <a:pt x="102" y="114"/>
                  </a:lnTo>
                  <a:lnTo>
                    <a:pt x="108" y="114"/>
                  </a:lnTo>
                  <a:lnTo>
                    <a:pt x="108" y="108"/>
                  </a:lnTo>
                  <a:lnTo>
                    <a:pt x="114" y="108"/>
                  </a:lnTo>
                  <a:lnTo>
                    <a:pt x="114" y="102"/>
                  </a:lnTo>
                  <a:lnTo>
                    <a:pt x="120" y="102"/>
                  </a:lnTo>
                  <a:lnTo>
                    <a:pt x="126" y="96"/>
                  </a:lnTo>
                  <a:lnTo>
                    <a:pt x="132" y="90"/>
                  </a:lnTo>
                  <a:lnTo>
                    <a:pt x="138" y="90"/>
                  </a:lnTo>
                  <a:lnTo>
                    <a:pt x="138" y="84"/>
                  </a:lnTo>
                  <a:lnTo>
                    <a:pt x="144" y="84"/>
                  </a:lnTo>
                  <a:lnTo>
                    <a:pt x="150" y="78"/>
                  </a:lnTo>
                  <a:lnTo>
                    <a:pt x="156" y="72"/>
                  </a:lnTo>
                  <a:lnTo>
                    <a:pt x="162" y="72"/>
                  </a:lnTo>
                  <a:lnTo>
                    <a:pt x="162" y="66"/>
                  </a:lnTo>
                  <a:lnTo>
                    <a:pt x="168" y="66"/>
                  </a:lnTo>
                  <a:lnTo>
                    <a:pt x="174" y="60"/>
                  </a:lnTo>
                  <a:lnTo>
                    <a:pt x="180" y="60"/>
                  </a:lnTo>
                  <a:lnTo>
                    <a:pt x="180" y="54"/>
                  </a:lnTo>
                  <a:lnTo>
                    <a:pt x="186" y="54"/>
                  </a:lnTo>
                  <a:lnTo>
                    <a:pt x="192" y="48"/>
                  </a:lnTo>
                  <a:lnTo>
                    <a:pt x="198" y="48"/>
                  </a:lnTo>
                  <a:lnTo>
                    <a:pt x="204" y="42"/>
                  </a:lnTo>
                  <a:lnTo>
                    <a:pt x="210" y="42"/>
                  </a:lnTo>
                  <a:lnTo>
                    <a:pt x="210" y="36"/>
                  </a:lnTo>
                  <a:lnTo>
                    <a:pt x="216" y="36"/>
                  </a:lnTo>
                  <a:lnTo>
                    <a:pt x="222" y="30"/>
                  </a:lnTo>
                  <a:lnTo>
                    <a:pt x="228" y="30"/>
                  </a:lnTo>
                  <a:lnTo>
                    <a:pt x="234" y="30"/>
                  </a:lnTo>
                  <a:lnTo>
                    <a:pt x="234" y="24"/>
                  </a:lnTo>
                  <a:lnTo>
                    <a:pt x="240" y="24"/>
                  </a:lnTo>
                  <a:lnTo>
                    <a:pt x="246" y="24"/>
                  </a:lnTo>
                  <a:lnTo>
                    <a:pt x="252" y="18"/>
                  </a:lnTo>
                  <a:lnTo>
                    <a:pt x="258" y="18"/>
                  </a:lnTo>
                  <a:lnTo>
                    <a:pt x="264" y="18"/>
                  </a:lnTo>
                  <a:lnTo>
                    <a:pt x="264" y="12"/>
                  </a:lnTo>
                  <a:lnTo>
                    <a:pt x="270" y="12"/>
                  </a:lnTo>
                  <a:lnTo>
                    <a:pt x="276" y="12"/>
                  </a:lnTo>
                  <a:lnTo>
                    <a:pt x="282" y="12"/>
                  </a:lnTo>
                  <a:lnTo>
                    <a:pt x="282" y="6"/>
                  </a:lnTo>
                  <a:lnTo>
                    <a:pt x="288" y="6"/>
                  </a:lnTo>
                  <a:lnTo>
                    <a:pt x="294" y="6"/>
                  </a:lnTo>
                  <a:lnTo>
                    <a:pt x="300" y="6"/>
                  </a:lnTo>
                  <a:lnTo>
                    <a:pt x="306" y="6"/>
                  </a:lnTo>
                  <a:lnTo>
                    <a:pt x="312" y="6"/>
                  </a:lnTo>
                  <a:lnTo>
                    <a:pt x="312" y="0"/>
                  </a:lnTo>
                  <a:lnTo>
                    <a:pt x="318" y="0"/>
                  </a:lnTo>
                  <a:lnTo>
                    <a:pt x="324" y="0"/>
                  </a:lnTo>
                  <a:lnTo>
                    <a:pt x="330" y="0"/>
                  </a:lnTo>
                  <a:lnTo>
                    <a:pt x="336" y="0"/>
                  </a:lnTo>
                  <a:lnTo>
                    <a:pt x="342" y="0"/>
                  </a:lnTo>
                  <a:lnTo>
                    <a:pt x="348" y="0"/>
                  </a:lnTo>
                  <a:lnTo>
                    <a:pt x="354" y="0"/>
                  </a:lnTo>
                  <a:lnTo>
                    <a:pt x="360" y="0"/>
                  </a:lnTo>
                  <a:lnTo>
                    <a:pt x="366" y="0"/>
                  </a:lnTo>
                  <a:lnTo>
                    <a:pt x="372" y="0"/>
                  </a:lnTo>
                  <a:lnTo>
                    <a:pt x="378" y="0"/>
                  </a:lnTo>
                  <a:lnTo>
                    <a:pt x="384" y="0"/>
                  </a:lnTo>
                  <a:lnTo>
                    <a:pt x="390" y="6"/>
                  </a:lnTo>
                  <a:lnTo>
                    <a:pt x="396" y="6"/>
                  </a:lnTo>
                  <a:lnTo>
                    <a:pt x="402" y="6"/>
                  </a:lnTo>
                  <a:lnTo>
                    <a:pt x="408" y="6"/>
                  </a:lnTo>
                  <a:lnTo>
                    <a:pt x="414" y="6"/>
                  </a:lnTo>
                  <a:lnTo>
                    <a:pt x="414" y="12"/>
                  </a:lnTo>
                  <a:lnTo>
                    <a:pt x="420" y="12"/>
                  </a:lnTo>
                  <a:lnTo>
                    <a:pt x="426" y="12"/>
                  </a:lnTo>
                  <a:lnTo>
                    <a:pt x="432" y="12"/>
                  </a:lnTo>
                  <a:lnTo>
                    <a:pt x="438" y="18"/>
                  </a:lnTo>
                  <a:lnTo>
                    <a:pt x="444" y="18"/>
                  </a:lnTo>
                  <a:lnTo>
                    <a:pt x="450" y="24"/>
                  </a:lnTo>
                  <a:lnTo>
                    <a:pt x="456" y="24"/>
                  </a:lnTo>
                  <a:lnTo>
                    <a:pt x="462" y="24"/>
                  </a:lnTo>
                  <a:lnTo>
                    <a:pt x="462" y="30"/>
                  </a:lnTo>
                  <a:lnTo>
                    <a:pt x="468" y="30"/>
                  </a:lnTo>
                  <a:lnTo>
                    <a:pt x="474" y="30"/>
                  </a:lnTo>
                  <a:lnTo>
                    <a:pt x="480" y="36"/>
                  </a:lnTo>
                  <a:lnTo>
                    <a:pt x="486" y="36"/>
                  </a:lnTo>
                  <a:lnTo>
                    <a:pt x="486" y="42"/>
                  </a:lnTo>
                  <a:lnTo>
                    <a:pt x="492" y="42"/>
                  </a:lnTo>
                  <a:lnTo>
                    <a:pt x="498" y="42"/>
                  </a:lnTo>
                  <a:lnTo>
                    <a:pt x="504" y="48"/>
                  </a:lnTo>
                  <a:lnTo>
                    <a:pt x="510" y="48"/>
                  </a:lnTo>
                  <a:lnTo>
                    <a:pt x="510" y="54"/>
                  </a:lnTo>
                  <a:lnTo>
                    <a:pt x="516" y="54"/>
                  </a:lnTo>
                  <a:lnTo>
                    <a:pt x="516" y="60"/>
                  </a:lnTo>
                  <a:lnTo>
                    <a:pt x="522" y="60"/>
                  </a:lnTo>
                  <a:lnTo>
                    <a:pt x="528" y="66"/>
                  </a:lnTo>
                  <a:lnTo>
                    <a:pt x="534" y="66"/>
                  </a:lnTo>
                  <a:lnTo>
                    <a:pt x="540" y="72"/>
                  </a:lnTo>
                  <a:lnTo>
                    <a:pt x="546" y="78"/>
                  </a:lnTo>
                  <a:lnTo>
                    <a:pt x="552" y="84"/>
                  </a:lnTo>
                  <a:lnTo>
                    <a:pt x="558" y="84"/>
                  </a:lnTo>
                  <a:lnTo>
                    <a:pt x="564" y="90"/>
                  </a:lnTo>
                  <a:lnTo>
                    <a:pt x="570" y="96"/>
                  </a:lnTo>
                  <a:lnTo>
                    <a:pt x="576" y="102"/>
                  </a:lnTo>
                  <a:lnTo>
                    <a:pt x="582" y="102"/>
                  </a:lnTo>
                  <a:lnTo>
                    <a:pt x="582" y="108"/>
                  </a:lnTo>
                  <a:lnTo>
                    <a:pt x="588" y="108"/>
                  </a:lnTo>
                  <a:lnTo>
                    <a:pt x="588" y="114"/>
                  </a:lnTo>
                  <a:lnTo>
                    <a:pt x="594" y="114"/>
                  </a:lnTo>
                  <a:lnTo>
                    <a:pt x="594" y="120"/>
                  </a:lnTo>
                  <a:lnTo>
                    <a:pt x="600" y="120"/>
                  </a:lnTo>
                  <a:lnTo>
                    <a:pt x="606" y="126"/>
                  </a:lnTo>
                  <a:lnTo>
                    <a:pt x="612" y="132"/>
                  </a:lnTo>
                  <a:lnTo>
                    <a:pt x="618" y="138"/>
                  </a:lnTo>
                  <a:lnTo>
                    <a:pt x="624" y="144"/>
                  </a:lnTo>
                  <a:lnTo>
                    <a:pt x="630" y="150"/>
                  </a:lnTo>
                  <a:lnTo>
                    <a:pt x="636" y="150"/>
                  </a:lnTo>
                  <a:lnTo>
                    <a:pt x="636" y="156"/>
                  </a:lnTo>
                  <a:lnTo>
                    <a:pt x="642" y="156"/>
                  </a:lnTo>
                  <a:lnTo>
                    <a:pt x="642" y="162"/>
                  </a:lnTo>
                  <a:lnTo>
                    <a:pt x="648" y="162"/>
                  </a:lnTo>
                  <a:lnTo>
                    <a:pt x="648" y="168"/>
                  </a:lnTo>
                  <a:lnTo>
                    <a:pt x="654" y="168"/>
                  </a:lnTo>
                  <a:lnTo>
                    <a:pt x="660" y="174"/>
                  </a:lnTo>
                  <a:lnTo>
                    <a:pt x="666" y="180"/>
                  </a:lnTo>
                  <a:lnTo>
                    <a:pt x="666" y="186"/>
                  </a:lnTo>
                  <a:lnTo>
                    <a:pt x="672" y="186"/>
                  </a:lnTo>
                  <a:lnTo>
                    <a:pt x="672" y="192"/>
                  </a:lnTo>
                  <a:lnTo>
                    <a:pt x="678" y="192"/>
                  </a:lnTo>
                  <a:lnTo>
                    <a:pt x="684" y="198"/>
                  </a:lnTo>
                  <a:lnTo>
                    <a:pt x="690" y="204"/>
                  </a:lnTo>
                  <a:lnTo>
                    <a:pt x="696" y="210"/>
                  </a:lnTo>
                  <a:lnTo>
                    <a:pt x="696" y="216"/>
                  </a:lnTo>
                  <a:lnTo>
                    <a:pt x="702" y="216"/>
                  </a:lnTo>
                  <a:lnTo>
                    <a:pt x="708" y="222"/>
                  </a:lnTo>
                  <a:lnTo>
                    <a:pt x="714" y="228"/>
                  </a:lnTo>
                  <a:lnTo>
                    <a:pt x="720" y="234"/>
                  </a:lnTo>
                  <a:lnTo>
                    <a:pt x="720" y="240"/>
                  </a:lnTo>
                  <a:lnTo>
                    <a:pt x="726" y="240"/>
                  </a:lnTo>
                  <a:lnTo>
                    <a:pt x="732" y="246"/>
                  </a:lnTo>
                  <a:lnTo>
                    <a:pt x="738" y="252"/>
                  </a:lnTo>
                  <a:lnTo>
                    <a:pt x="744" y="258"/>
                  </a:lnTo>
                  <a:lnTo>
                    <a:pt x="744" y="264"/>
                  </a:lnTo>
                  <a:lnTo>
                    <a:pt x="750" y="264"/>
                  </a:lnTo>
                  <a:lnTo>
                    <a:pt x="750" y="270"/>
                  </a:lnTo>
                  <a:lnTo>
                    <a:pt x="756" y="270"/>
                  </a:lnTo>
                  <a:lnTo>
                    <a:pt x="762" y="276"/>
                  </a:lnTo>
                  <a:lnTo>
                    <a:pt x="768" y="282"/>
                  </a:lnTo>
                  <a:lnTo>
                    <a:pt x="768" y="288"/>
                  </a:lnTo>
                  <a:lnTo>
                    <a:pt x="774" y="288"/>
                  </a:lnTo>
                  <a:lnTo>
                    <a:pt x="774" y="294"/>
                  </a:lnTo>
                  <a:lnTo>
                    <a:pt x="780" y="294"/>
                  </a:lnTo>
                  <a:lnTo>
                    <a:pt x="786" y="300"/>
                  </a:lnTo>
                  <a:lnTo>
                    <a:pt x="792" y="306"/>
                  </a:lnTo>
                  <a:lnTo>
                    <a:pt x="792" y="312"/>
                  </a:lnTo>
                  <a:lnTo>
                    <a:pt x="798" y="312"/>
                  </a:lnTo>
                  <a:lnTo>
                    <a:pt x="798" y="318"/>
                  </a:lnTo>
                  <a:lnTo>
                    <a:pt x="804" y="318"/>
                  </a:lnTo>
                  <a:lnTo>
                    <a:pt x="810" y="324"/>
                  </a:lnTo>
                  <a:lnTo>
                    <a:pt x="816" y="330"/>
                  </a:lnTo>
                  <a:lnTo>
                    <a:pt x="822" y="336"/>
                  </a:lnTo>
                  <a:lnTo>
                    <a:pt x="828" y="342"/>
                  </a:lnTo>
                  <a:lnTo>
                    <a:pt x="834" y="348"/>
                  </a:lnTo>
                  <a:lnTo>
                    <a:pt x="840" y="354"/>
                  </a:lnTo>
                  <a:lnTo>
                    <a:pt x="846" y="360"/>
                  </a:lnTo>
                  <a:lnTo>
                    <a:pt x="852" y="366"/>
                  </a:lnTo>
                  <a:lnTo>
                    <a:pt x="858" y="372"/>
                  </a:lnTo>
                  <a:lnTo>
                    <a:pt x="864" y="372"/>
                  </a:lnTo>
                  <a:lnTo>
                    <a:pt x="864" y="378"/>
                  </a:lnTo>
                  <a:lnTo>
                    <a:pt x="870" y="378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9" name="Freeform 186"/>
            <p:cNvSpPr>
              <a:spLocks/>
            </p:cNvSpPr>
            <p:nvPr/>
          </p:nvSpPr>
          <p:spPr bwMode="auto">
            <a:xfrm>
              <a:off x="3726" y="2784"/>
              <a:ext cx="798" cy="408"/>
            </a:xfrm>
            <a:custGeom>
              <a:avLst/>
              <a:gdLst>
                <a:gd name="T0" fmla="*/ 6 w 798"/>
                <a:gd name="T1" fmla="*/ 306 h 408"/>
                <a:gd name="T2" fmla="*/ 24 w 798"/>
                <a:gd name="T3" fmla="*/ 312 h 408"/>
                <a:gd name="T4" fmla="*/ 36 w 798"/>
                <a:gd name="T5" fmla="*/ 324 h 408"/>
                <a:gd name="T6" fmla="*/ 48 w 798"/>
                <a:gd name="T7" fmla="*/ 336 h 408"/>
                <a:gd name="T8" fmla="*/ 66 w 798"/>
                <a:gd name="T9" fmla="*/ 342 h 408"/>
                <a:gd name="T10" fmla="*/ 78 w 798"/>
                <a:gd name="T11" fmla="*/ 354 h 408"/>
                <a:gd name="T12" fmla="*/ 90 w 798"/>
                <a:gd name="T13" fmla="*/ 360 h 408"/>
                <a:gd name="T14" fmla="*/ 102 w 798"/>
                <a:gd name="T15" fmla="*/ 372 h 408"/>
                <a:gd name="T16" fmla="*/ 120 w 798"/>
                <a:gd name="T17" fmla="*/ 378 h 408"/>
                <a:gd name="T18" fmla="*/ 132 w 798"/>
                <a:gd name="T19" fmla="*/ 384 h 408"/>
                <a:gd name="T20" fmla="*/ 144 w 798"/>
                <a:gd name="T21" fmla="*/ 390 h 408"/>
                <a:gd name="T22" fmla="*/ 156 w 798"/>
                <a:gd name="T23" fmla="*/ 396 h 408"/>
                <a:gd name="T24" fmla="*/ 174 w 798"/>
                <a:gd name="T25" fmla="*/ 396 h 408"/>
                <a:gd name="T26" fmla="*/ 186 w 798"/>
                <a:gd name="T27" fmla="*/ 402 h 408"/>
                <a:gd name="T28" fmla="*/ 198 w 798"/>
                <a:gd name="T29" fmla="*/ 402 h 408"/>
                <a:gd name="T30" fmla="*/ 210 w 798"/>
                <a:gd name="T31" fmla="*/ 408 h 408"/>
                <a:gd name="T32" fmla="*/ 228 w 798"/>
                <a:gd name="T33" fmla="*/ 408 h 408"/>
                <a:gd name="T34" fmla="*/ 240 w 798"/>
                <a:gd name="T35" fmla="*/ 408 h 408"/>
                <a:gd name="T36" fmla="*/ 252 w 798"/>
                <a:gd name="T37" fmla="*/ 408 h 408"/>
                <a:gd name="T38" fmla="*/ 270 w 798"/>
                <a:gd name="T39" fmla="*/ 408 h 408"/>
                <a:gd name="T40" fmla="*/ 282 w 798"/>
                <a:gd name="T41" fmla="*/ 402 h 408"/>
                <a:gd name="T42" fmla="*/ 294 w 798"/>
                <a:gd name="T43" fmla="*/ 402 h 408"/>
                <a:gd name="T44" fmla="*/ 306 w 798"/>
                <a:gd name="T45" fmla="*/ 396 h 408"/>
                <a:gd name="T46" fmla="*/ 324 w 798"/>
                <a:gd name="T47" fmla="*/ 396 h 408"/>
                <a:gd name="T48" fmla="*/ 336 w 798"/>
                <a:gd name="T49" fmla="*/ 390 h 408"/>
                <a:gd name="T50" fmla="*/ 348 w 798"/>
                <a:gd name="T51" fmla="*/ 384 h 408"/>
                <a:gd name="T52" fmla="*/ 360 w 798"/>
                <a:gd name="T53" fmla="*/ 378 h 408"/>
                <a:gd name="T54" fmla="*/ 378 w 798"/>
                <a:gd name="T55" fmla="*/ 372 h 408"/>
                <a:gd name="T56" fmla="*/ 390 w 798"/>
                <a:gd name="T57" fmla="*/ 366 h 408"/>
                <a:gd name="T58" fmla="*/ 402 w 798"/>
                <a:gd name="T59" fmla="*/ 354 h 408"/>
                <a:gd name="T60" fmla="*/ 414 w 798"/>
                <a:gd name="T61" fmla="*/ 348 h 408"/>
                <a:gd name="T62" fmla="*/ 432 w 798"/>
                <a:gd name="T63" fmla="*/ 336 h 408"/>
                <a:gd name="T64" fmla="*/ 444 w 798"/>
                <a:gd name="T65" fmla="*/ 330 h 408"/>
                <a:gd name="T66" fmla="*/ 456 w 798"/>
                <a:gd name="T67" fmla="*/ 318 h 408"/>
                <a:gd name="T68" fmla="*/ 474 w 798"/>
                <a:gd name="T69" fmla="*/ 306 h 408"/>
                <a:gd name="T70" fmla="*/ 486 w 798"/>
                <a:gd name="T71" fmla="*/ 294 h 408"/>
                <a:gd name="T72" fmla="*/ 498 w 798"/>
                <a:gd name="T73" fmla="*/ 282 h 408"/>
                <a:gd name="T74" fmla="*/ 510 w 798"/>
                <a:gd name="T75" fmla="*/ 270 h 408"/>
                <a:gd name="T76" fmla="*/ 528 w 798"/>
                <a:gd name="T77" fmla="*/ 258 h 408"/>
                <a:gd name="T78" fmla="*/ 540 w 798"/>
                <a:gd name="T79" fmla="*/ 246 h 408"/>
                <a:gd name="T80" fmla="*/ 552 w 798"/>
                <a:gd name="T81" fmla="*/ 234 h 408"/>
                <a:gd name="T82" fmla="*/ 564 w 798"/>
                <a:gd name="T83" fmla="*/ 222 h 408"/>
                <a:gd name="T84" fmla="*/ 582 w 798"/>
                <a:gd name="T85" fmla="*/ 204 h 408"/>
                <a:gd name="T86" fmla="*/ 594 w 798"/>
                <a:gd name="T87" fmla="*/ 192 h 408"/>
                <a:gd name="T88" fmla="*/ 606 w 798"/>
                <a:gd name="T89" fmla="*/ 180 h 408"/>
                <a:gd name="T90" fmla="*/ 624 w 798"/>
                <a:gd name="T91" fmla="*/ 162 h 408"/>
                <a:gd name="T92" fmla="*/ 636 w 798"/>
                <a:gd name="T93" fmla="*/ 150 h 408"/>
                <a:gd name="T94" fmla="*/ 648 w 798"/>
                <a:gd name="T95" fmla="*/ 138 h 408"/>
                <a:gd name="T96" fmla="*/ 660 w 798"/>
                <a:gd name="T97" fmla="*/ 126 h 408"/>
                <a:gd name="T98" fmla="*/ 678 w 798"/>
                <a:gd name="T99" fmla="*/ 108 h 408"/>
                <a:gd name="T100" fmla="*/ 690 w 798"/>
                <a:gd name="T101" fmla="*/ 96 h 408"/>
                <a:gd name="T102" fmla="*/ 702 w 798"/>
                <a:gd name="T103" fmla="*/ 84 h 408"/>
                <a:gd name="T104" fmla="*/ 714 w 798"/>
                <a:gd name="T105" fmla="*/ 72 h 408"/>
                <a:gd name="T106" fmla="*/ 732 w 798"/>
                <a:gd name="T107" fmla="*/ 60 h 408"/>
                <a:gd name="T108" fmla="*/ 744 w 798"/>
                <a:gd name="T109" fmla="*/ 48 h 408"/>
                <a:gd name="T110" fmla="*/ 756 w 798"/>
                <a:gd name="T111" fmla="*/ 36 h 408"/>
                <a:gd name="T112" fmla="*/ 768 w 798"/>
                <a:gd name="T113" fmla="*/ 24 h 408"/>
                <a:gd name="T114" fmla="*/ 786 w 798"/>
                <a:gd name="T115" fmla="*/ 12 h 408"/>
                <a:gd name="T116" fmla="*/ 798 w 798"/>
                <a:gd name="T117" fmla="*/ 0 h 40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798" h="408">
                  <a:moveTo>
                    <a:pt x="0" y="294"/>
                  </a:moveTo>
                  <a:lnTo>
                    <a:pt x="0" y="300"/>
                  </a:lnTo>
                  <a:lnTo>
                    <a:pt x="6" y="300"/>
                  </a:lnTo>
                  <a:lnTo>
                    <a:pt x="6" y="306"/>
                  </a:lnTo>
                  <a:lnTo>
                    <a:pt x="12" y="306"/>
                  </a:lnTo>
                  <a:lnTo>
                    <a:pt x="18" y="306"/>
                  </a:lnTo>
                  <a:lnTo>
                    <a:pt x="18" y="312"/>
                  </a:lnTo>
                  <a:lnTo>
                    <a:pt x="24" y="312"/>
                  </a:lnTo>
                  <a:lnTo>
                    <a:pt x="24" y="318"/>
                  </a:lnTo>
                  <a:lnTo>
                    <a:pt x="30" y="318"/>
                  </a:lnTo>
                  <a:lnTo>
                    <a:pt x="30" y="324"/>
                  </a:lnTo>
                  <a:lnTo>
                    <a:pt x="36" y="324"/>
                  </a:lnTo>
                  <a:lnTo>
                    <a:pt x="42" y="330"/>
                  </a:lnTo>
                  <a:lnTo>
                    <a:pt x="48" y="330"/>
                  </a:lnTo>
                  <a:lnTo>
                    <a:pt x="48" y="336"/>
                  </a:lnTo>
                  <a:lnTo>
                    <a:pt x="54" y="336"/>
                  </a:lnTo>
                  <a:lnTo>
                    <a:pt x="54" y="342"/>
                  </a:lnTo>
                  <a:lnTo>
                    <a:pt x="60" y="342"/>
                  </a:lnTo>
                  <a:lnTo>
                    <a:pt x="66" y="342"/>
                  </a:lnTo>
                  <a:lnTo>
                    <a:pt x="66" y="348"/>
                  </a:lnTo>
                  <a:lnTo>
                    <a:pt x="72" y="348"/>
                  </a:lnTo>
                  <a:lnTo>
                    <a:pt x="72" y="354"/>
                  </a:lnTo>
                  <a:lnTo>
                    <a:pt x="78" y="354"/>
                  </a:lnTo>
                  <a:lnTo>
                    <a:pt x="84" y="360"/>
                  </a:lnTo>
                  <a:lnTo>
                    <a:pt x="90" y="360"/>
                  </a:lnTo>
                  <a:lnTo>
                    <a:pt x="96" y="366"/>
                  </a:lnTo>
                  <a:lnTo>
                    <a:pt x="102" y="366"/>
                  </a:lnTo>
                  <a:lnTo>
                    <a:pt x="102" y="372"/>
                  </a:lnTo>
                  <a:lnTo>
                    <a:pt x="108" y="372"/>
                  </a:lnTo>
                  <a:lnTo>
                    <a:pt x="114" y="372"/>
                  </a:lnTo>
                  <a:lnTo>
                    <a:pt x="120" y="378"/>
                  </a:lnTo>
                  <a:lnTo>
                    <a:pt x="126" y="378"/>
                  </a:lnTo>
                  <a:lnTo>
                    <a:pt x="126" y="384"/>
                  </a:lnTo>
                  <a:lnTo>
                    <a:pt x="132" y="384"/>
                  </a:lnTo>
                  <a:lnTo>
                    <a:pt x="138" y="384"/>
                  </a:lnTo>
                  <a:lnTo>
                    <a:pt x="144" y="390"/>
                  </a:lnTo>
                  <a:lnTo>
                    <a:pt x="150" y="390"/>
                  </a:lnTo>
                  <a:lnTo>
                    <a:pt x="156" y="390"/>
                  </a:lnTo>
                  <a:lnTo>
                    <a:pt x="156" y="396"/>
                  </a:lnTo>
                  <a:lnTo>
                    <a:pt x="162" y="396"/>
                  </a:lnTo>
                  <a:lnTo>
                    <a:pt x="168" y="396"/>
                  </a:lnTo>
                  <a:lnTo>
                    <a:pt x="174" y="396"/>
                  </a:lnTo>
                  <a:lnTo>
                    <a:pt x="180" y="402"/>
                  </a:lnTo>
                  <a:lnTo>
                    <a:pt x="186" y="402"/>
                  </a:lnTo>
                  <a:lnTo>
                    <a:pt x="192" y="402"/>
                  </a:lnTo>
                  <a:lnTo>
                    <a:pt x="198" y="402"/>
                  </a:lnTo>
                  <a:lnTo>
                    <a:pt x="204" y="402"/>
                  </a:lnTo>
                  <a:lnTo>
                    <a:pt x="204" y="408"/>
                  </a:lnTo>
                  <a:lnTo>
                    <a:pt x="210" y="408"/>
                  </a:lnTo>
                  <a:lnTo>
                    <a:pt x="216" y="408"/>
                  </a:lnTo>
                  <a:lnTo>
                    <a:pt x="222" y="408"/>
                  </a:lnTo>
                  <a:lnTo>
                    <a:pt x="228" y="408"/>
                  </a:lnTo>
                  <a:lnTo>
                    <a:pt x="234" y="408"/>
                  </a:lnTo>
                  <a:lnTo>
                    <a:pt x="240" y="408"/>
                  </a:lnTo>
                  <a:lnTo>
                    <a:pt x="246" y="408"/>
                  </a:lnTo>
                  <a:lnTo>
                    <a:pt x="252" y="408"/>
                  </a:lnTo>
                  <a:lnTo>
                    <a:pt x="258" y="408"/>
                  </a:lnTo>
                  <a:lnTo>
                    <a:pt x="264" y="408"/>
                  </a:lnTo>
                  <a:lnTo>
                    <a:pt x="270" y="408"/>
                  </a:lnTo>
                  <a:lnTo>
                    <a:pt x="276" y="408"/>
                  </a:lnTo>
                  <a:lnTo>
                    <a:pt x="282" y="402"/>
                  </a:lnTo>
                  <a:lnTo>
                    <a:pt x="288" y="402"/>
                  </a:lnTo>
                  <a:lnTo>
                    <a:pt x="294" y="402"/>
                  </a:lnTo>
                  <a:lnTo>
                    <a:pt x="300" y="402"/>
                  </a:lnTo>
                  <a:lnTo>
                    <a:pt x="306" y="402"/>
                  </a:lnTo>
                  <a:lnTo>
                    <a:pt x="306" y="396"/>
                  </a:lnTo>
                  <a:lnTo>
                    <a:pt x="312" y="396"/>
                  </a:lnTo>
                  <a:lnTo>
                    <a:pt x="318" y="396"/>
                  </a:lnTo>
                  <a:lnTo>
                    <a:pt x="324" y="396"/>
                  </a:lnTo>
                  <a:lnTo>
                    <a:pt x="330" y="390"/>
                  </a:lnTo>
                  <a:lnTo>
                    <a:pt x="336" y="390"/>
                  </a:lnTo>
                  <a:lnTo>
                    <a:pt x="342" y="390"/>
                  </a:lnTo>
                  <a:lnTo>
                    <a:pt x="348" y="384"/>
                  </a:lnTo>
                  <a:lnTo>
                    <a:pt x="354" y="384"/>
                  </a:lnTo>
                  <a:lnTo>
                    <a:pt x="360" y="378"/>
                  </a:lnTo>
                  <a:lnTo>
                    <a:pt x="366" y="378"/>
                  </a:lnTo>
                  <a:lnTo>
                    <a:pt x="372" y="378"/>
                  </a:lnTo>
                  <a:lnTo>
                    <a:pt x="372" y="372"/>
                  </a:lnTo>
                  <a:lnTo>
                    <a:pt x="378" y="372"/>
                  </a:lnTo>
                  <a:lnTo>
                    <a:pt x="384" y="366"/>
                  </a:lnTo>
                  <a:lnTo>
                    <a:pt x="390" y="366"/>
                  </a:lnTo>
                  <a:lnTo>
                    <a:pt x="396" y="360"/>
                  </a:lnTo>
                  <a:lnTo>
                    <a:pt x="402" y="360"/>
                  </a:lnTo>
                  <a:lnTo>
                    <a:pt x="402" y="354"/>
                  </a:lnTo>
                  <a:lnTo>
                    <a:pt x="408" y="354"/>
                  </a:lnTo>
                  <a:lnTo>
                    <a:pt x="414" y="348"/>
                  </a:lnTo>
                  <a:lnTo>
                    <a:pt x="420" y="342"/>
                  </a:lnTo>
                  <a:lnTo>
                    <a:pt x="426" y="342"/>
                  </a:lnTo>
                  <a:lnTo>
                    <a:pt x="432" y="336"/>
                  </a:lnTo>
                  <a:lnTo>
                    <a:pt x="438" y="330"/>
                  </a:lnTo>
                  <a:lnTo>
                    <a:pt x="444" y="330"/>
                  </a:lnTo>
                  <a:lnTo>
                    <a:pt x="450" y="324"/>
                  </a:lnTo>
                  <a:lnTo>
                    <a:pt x="456" y="318"/>
                  </a:lnTo>
                  <a:lnTo>
                    <a:pt x="462" y="312"/>
                  </a:lnTo>
                  <a:lnTo>
                    <a:pt x="468" y="312"/>
                  </a:lnTo>
                  <a:lnTo>
                    <a:pt x="474" y="306"/>
                  </a:lnTo>
                  <a:lnTo>
                    <a:pt x="480" y="300"/>
                  </a:lnTo>
                  <a:lnTo>
                    <a:pt x="486" y="294"/>
                  </a:lnTo>
                  <a:lnTo>
                    <a:pt x="492" y="288"/>
                  </a:lnTo>
                  <a:lnTo>
                    <a:pt x="498" y="288"/>
                  </a:lnTo>
                  <a:lnTo>
                    <a:pt x="498" y="282"/>
                  </a:lnTo>
                  <a:lnTo>
                    <a:pt x="504" y="282"/>
                  </a:lnTo>
                  <a:lnTo>
                    <a:pt x="504" y="276"/>
                  </a:lnTo>
                  <a:lnTo>
                    <a:pt x="510" y="276"/>
                  </a:lnTo>
                  <a:lnTo>
                    <a:pt x="510" y="270"/>
                  </a:lnTo>
                  <a:lnTo>
                    <a:pt x="516" y="270"/>
                  </a:lnTo>
                  <a:lnTo>
                    <a:pt x="522" y="264"/>
                  </a:lnTo>
                  <a:lnTo>
                    <a:pt x="528" y="258"/>
                  </a:lnTo>
                  <a:lnTo>
                    <a:pt x="534" y="252"/>
                  </a:lnTo>
                  <a:lnTo>
                    <a:pt x="534" y="246"/>
                  </a:lnTo>
                  <a:lnTo>
                    <a:pt x="540" y="246"/>
                  </a:lnTo>
                  <a:lnTo>
                    <a:pt x="540" y="240"/>
                  </a:lnTo>
                  <a:lnTo>
                    <a:pt x="546" y="240"/>
                  </a:lnTo>
                  <a:lnTo>
                    <a:pt x="552" y="234"/>
                  </a:lnTo>
                  <a:lnTo>
                    <a:pt x="558" y="228"/>
                  </a:lnTo>
                  <a:lnTo>
                    <a:pt x="564" y="222"/>
                  </a:lnTo>
                  <a:lnTo>
                    <a:pt x="570" y="216"/>
                  </a:lnTo>
                  <a:lnTo>
                    <a:pt x="576" y="210"/>
                  </a:lnTo>
                  <a:lnTo>
                    <a:pt x="582" y="204"/>
                  </a:lnTo>
                  <a:lnTo>
                    <a:pt x="588" y="198"/>
                  </a:lnTo>
                  <a:lnTo>
                    <a:pt x="594" y="192"/>
                  </a:lnTo>
                  <a:lnTo>
                    <a:pt x="600" y="186"/>
                  </a:lnTo>
                  <a:lnTo>
                    <a:pt x="606" y="180"/>
                  </a:lnTo>
                  <a:lnTo>
                    <a:pt x="612" y="174"/>
                  </a:lnTo>
                  <a:lnTo>
                    <a:pt x="618" y="168"/>
                  </a:lnTo>
                  <a:lnTo>
                    <a:pt x="624" y="162"/>
                  </a:lnTo>
                  <a:lnTo>
                    <a:pt x="630" y="156"/>
                  </a:lnTo>
                  <a:lnTo>
                    <a:pt x="636" y="150"/>
                  </a:lnTo>
                  <a:lnTo>
                    <a:pt x="642" y="144"/>
                  </a:lnTo>
                  <a:lnTo>
                    <a:pt x="642" y="138"/>
                  </a:lnTo>
                  <a:lnTo>
                    <a:pt x="648" y="138"/>
                  </a:lnTo>
                  <a:lnTo>
                    <a:pt x="654" y="132"/>
                  </a:lnTo>
                  <a:lnTo>
                    <a:pt x="660" y="126"/>
                  </a:lnTo>
                  <a:lnTo>
                    <a:pt x="666" y="120"/>
                  </a:lnTo>
                  <a:lnTo>
                    <a:pt x="666" y="114"/>
                  </a:lnTo>
                  <a:lnTo>
                    <a:pt x="672" y="114"/>
                  </a:lnTo>
                  <a:lnTo>
                    <a:pt x="678" y="108"/>
                  </a:lnTo>
                  <a:lnTo>
                    <a:pt x="684" y="102"/>
                  </a:lnTo>
                  <a:lnTo>
                    <a:pt x="690" y="96"/>
                  </a:lnTo>
                  <a:lnTo>
                    <a:pt x="696" y="90"/>
                  </a:lnTo>
                  <a:lnTo>
                    <a:pt x="702" y="84"/>
                  </a:lnTo>
                  <a:lnTo>
                    <a:pt x="708" y="78"/>
                  </a:lnTo>
                  <a:lnTo>
                    <a:pt x="714" y="72"/>
                  </a:lnTo>
                  <a:lnTo>
                    <a:pt x="720" y="66"/>
                  </a:lnTo>
                  <a:lnTo>
                    <a:pt x="726" y="66"/>
                  </a:lnTo>
                  <a:lnTo>
                    <a:pt x="726" y="60"/>
                  </a:lnTo>
                  <a:lnTo>
                    <a:pt x="732" y="60"/>
                  </a:lnTo>
                  <a:lnTo>
                    <a:pt x="732" y="54"/>
                  </a:lnTo>
                  <a:lnTo>
                    <a:pt x="738" y="54"/>
                  </a:lnTo>
                  <a:lnTo>
                    <a:pt x="738" y="48"/>
                  </a:lnTo>
                  <a:lnTo>
                    <a:pt x="744" y="48"/>
                  </a:lnTo>
                  <a:lnTo>
                    <a:pt x="744" y="42"/>
                  </a:lnTo>
                  <a:lnTo>
                    <a:pt x="750" y="42"/>
                  </a:lnTo>
                  <a:lnTo>
                    <a:pt x="756" y="36"/>
                  </a:lnTo>
                  <a:lnTo>
                    <a:pt x="762" y="30"/>
                  </a:lnTo>
                  <a:lnTo>
                    <a:pt x="768" y="24"/>
                  </a:lnTo>
                  <a:lnTo>
                    <a:pt x="774" y="18"/>
                  </a:lnTo>
                  <a:lnTo>
                    <a:pt x="780" y="18"/>
                  </a:lnTo>
                  <a:lnTo>
                    <a:pt x="780" y="12"/>
                  </a:lnTo>
                  <a:lnTo>
                    <a:pt x="786" y="12"/>
                  </a:lnTo>
                  <a:lnTo>
                    <a:pt x="786" y="6"/>
                  </a:lnTo>
                  <a:lnTo>
                    <a:pt x="792" y="6"/>
                  </a:lnTo>
                  <a:lnTo>
                    <a:pt x="792" y="0"/>
                  </a:lnTo>
                  <a:lnTo>
                    <a:pt x="798" y="0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00"/>
          <p:cNvGrpSpPr>
            <a:grpSpLocks/>
          </p:cNvGrpSpPr>
          <p:nvPr/>
        </p:nvGrpSpPr>
        <p:grpSpPr bwMode="auto">
          <a:xfrm>
            <a:off x="1371600" y="2665413"/>
            <a:ext cx="6780213" cy="3660775"/>
            <a:chOff x="1122" y="1728"/>
            <a:chExt cx="3629" cy="2306"/>
          </a:xfrm>
        </p:grpSpPr>
        <p:sp>
          <p:nvSpPr>
            <p:cNvPr id="11303" name="Line 158"/>
            <p:cNvSpPr>
              <a:spLocks noChangeShapeType="1"/>
            </p:cNvSpPr>
            <p:nvPr/>
          </p:nvSpPr>
          <p:spPr bwMode="auto">
            <a:xfrm>
              <a:off x="2796" y="3930"/>
              <a:ext cx="36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4" name="Line 161"/>
            <p:cNvSpPr>
              <a:spLocks noChangeShapeType="1"/>
            </p:cNvSpPr>
            <p:nvPr/>
          </p:nvSpPr>
          <p:spPr bwMode="auto">
            <a:xfrm>
              <a:off x="2796" y="3438"/>
              <a:ext cx="48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5" name="Line 165"/>
            <p:cNvSpPr>
              <a:spLocks noChangeShapeType="1"/>
            </p:cNvSpPr>
            <p:nvPr/>
          </p:nvSpPr>
          <p:spPr bwMode="auto">
            <a:xfrm>
              <a:off x="2796" y="2454"/>
              <a:ext cx="48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6" name="Line 167"/>
            <p:cNvSpPr>
              <a:spLocks noChangeShapeType="1"/>
            </p:cNvSpPr>
            <p:nvPr/>
          </p:nvSpPr>
          <p:spPr bwMode="auto">
            <a:xfrm>
              <a:off x="2796" y="1962"/>
              <a:ext cx="48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" name="Group 199"/>
            <p:cNvGrpSpPr>
              <a:grpSpLocks/>
            </p:cNvGrpSpPr>
            <p:nvPr/>
          </p:nvGrpSpPr>
          <p:grpSpPr bwMode="auto">
            <a:xfrm>
              <a:off x="2620" y="1872"/>
              <a:ext cx="153" cy="2162"/>
              <a:chOff x="2620" y="1872"/>
              <a:chExt cx="153" cy="2162"/>
            </a:xfrm>
          </p:grpSpPr>
          <p:sp>
            <p:nvSpPr>
              <p:cNvPr id="11330" name="Rectangle 160"/>
              <p:cNvSpPr>
                <a:spLocks noChangeArrowheads="1"/>
              </p:cNvSpPr>
              <p:nvPr/>
            </p:nvSpPr>
            <p:spPr bwMode="auto">
              <a:xfrm>
                <a:off x="2704" y="3840"/>
                <a:ext cx="69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kumimoji="1" lang="en-US" altLang="zh-CN" sz="2000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4</a:t>
                </a:r>
              </a:p>
            </p:txBody>
          </p:sp>
          <p:sp>
            <p:nvSpPr>
              <p:cNvPr id="11331" name="Rectangle 163"/>
              <p:cNvSpPr>
                <a:spLocks noChangeArrowheads="1"/>
              </p:cNvSpPr>
              <p:nvPr/>
            </p:nvSpPr>
            <p:spPr bwMode="auto">
              <a:xfrm>
                <a:off x="2704" y="3337"/>
                <a:ext cx="69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kumimoji="1" lang="en-US" altLang="zh-CN" sz="2000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11332" name="Line 159"/>
              <p:cNvSpPr>
                <a:spLocks noChangeShapeType="1"/>
              </p:cNvSpPr>
              <p:nvPr/>
            </p:nvSpPr>
            <p:spPr bwMode="auto">
              <a:xfrm>
                <a:off x="2620" y="3930"/>
                <a:ext cx="50" cy="1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3" name="Line 162"/>
              <p:cNvSpPr>
                <a:spLocks noChangeShapeType="1"/>
              </p:cNvSpPr>
              <p:nvPr/>
            </p:nvSpPr>
            <p:spPr bwMode="auto">
              <a:xfrm>
                <a:off x="2640" y="3438"/>
                <a:ext cx="50" cy="1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4" name="Rectangle 166"/>
              <p:cNvSpPr>
                <a:spLocks noChangeArrowheads="1"/>
              </p:cNvSpPr>
              <p:nvPr/>
            </p:nvSpPr>
            <p:spPr bwMode="auto">
              <a:xfrm>
                <a:off x="2694" y="2364"/>
                <a:ext cx="69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kumimoji="1" lang="en-US" altLang="zh-CN" sz="2000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11335" name="Rectangle 168"/>
              <p:cNvSpPr>
                <a:spLocks noChangeArrowheads="1"/>
              </p:cNvSpPr>
              <p:nvPr/>
            </p:nvSpPr>
            <p:spPr bwMode="auto">
              <a:xfrm>
                <a:off x="2694" y="1872"/>
                <a:ext cx="69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kumimoji="1" lang="en-US" altLang="zh-CN" sz="2000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4</a:t>
                </a:r>
              </a:p>
            </p:txBody>
          </p:sp>
        </p:grpSp>
        <p:grpSp>
          <p:nvGrpSpPr>
            <p:cNvPr id="5" name="Group 198"/>
            <p:cNvGrpSpPr>
              <a:grpSpLocks/>
            </p:cNvGrpSpPr>
            <p:nvPr/>
          </p:nvGrpSpPr>
          <p:grpSpPr bwMode="auto">
            <a:xfrm>
              <a:off x="1122" y="2922"/>
              <a:ext cx="3629" cy="248"/>
              <a:chOff x="1122" y="2922"/>
              <a:chExt cx="3629" cy="248"/>
            </a:xfrm>
          </p:grpSpPr>
          <p:sp>
            <p:nvSpPr>
              <p:cNvPr id="11310" name="Line 142"/>
              <p:cNvSpPr>
                <a:spLocks noChangeShapeType="1"/>
              </p:cNvSpPr>
              <p:nvPr/>
            </p:nvSpPr>
            <p:spPr bwMode="auto">
              <a:xfrm>
                <a:off x="1296" y="3071"/>
                <a:ext cx="50" cy="1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11" name="Rectangle 143"/>
              <p:cNvSpPr>
                <a:spLocks noChangeArrowheads="1"/>
              </p:cNvSpPr>
              <p:nvPr/>
            </p:nvSpPr>
            <p:spPr bwMode="auto">
              <a:xfrm>
                <a:off x="1374" y="2976"/>
                <a:ext cx="69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kumimoji="1" lang="en-US" altLang="zh-CN" sz="2000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6</a:t>
                </a:r>
              </a:p>
            </p:txBody>
          </p:sp>
          <p:sp>
            <p:nvSpPr>
              <p:cNvPr id="11312" name="Line 145"/>
              <p:cNvSpPr>
                <a:spLocks noChangeShapeType="1"/>
              </p:cNvSpPr>
              <p:nvPr/>
            </p:nvSpPr>
            <p:spPr bwMode="auto">
              <a:xfrm>
                <a:off x="1782" y="3071"/>
                <a:ext cx="50" cy="1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13" name="Rectangle 146"/>
              <p:cNvSpPr>
                <a:spLocks noChangeArrowheads="1"/>
              </p:cNvSpPr>
              <p:nvPr/>
            </p:nvSpPr>
            <p:spPr bwMode="auto">
              <a:xfrm>
                <a:off x="1860" y="2976"/>
                <a:ext cx="69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kumimoji="1" lang="en-US" altLang="zh-CN" sz="2000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4</a:t>
                </a:r>
              </a:p>
            </p:txBody>
          </p:sp>
          <p:sp>
            <p:nvSpPr>
              <p:cNvPr id="11314" name="Line 148"/>
              <p:cNvSpPr>
                <a:spLocks noChangeShapeType="1"/>
              </p:cNvSpPr>
              <p:nvPr/>
            </p:nvSpPr>
            <p:spPr bwMode="auto">
              <a:xfrm>
                <a:off x="2302" y="3071"/>
                <a:ext cx="50" cy="1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15" name="Rectangle 149"/>
              <p:cNvSpPr>
                <a:spLocks noChangeArrowheads="1"/>
              </p:cNvSpPr>
              <p:nvPr/>
            </p:nvSpPr>
            <p:spPr bwMode="auto">
              <a:xfrm>
                <a:off x="2346" y="2976"/>
                <a:ext cx="69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kumimoji="1" lang="en-US" altLang="zh-CN" sz="2000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11316" name="Rectangle 151"/>
              <p:cNvSpPr>
                <a:spLocks noChangeArrowheads="1"/>
              </p:cNvSpPr>
              <p:nvPr/>
            </p:nvSpPr>
            <p:spPr bwMode="auto">
              <a:xfrm>
                <a:off x="2838" y="2976"/>
                <a:ext cx="69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kumimoji="1" lang="en-US" altLang="zh-CN" sz="2000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11317" name="Rectangle 153"/>
              <p:cNvSpPr>
                <a:spLocks noChangeArrowheads="1"/>
              </p:cNvSpPr>
              <p:nvPr/>
            </p:nvSpPr>
            <p:spPr bwMode="auto">
              <a:xfrm>
                <a:off x="3306" y="2976"/>
                <a:ext cx="69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kumimoji="1" lang="en-US" altLang="zh-CN" sz="2000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11318" name="Rectangle 155"/>
              <p:cNvSpPr>
                <a:spLocks noChangeArrowheads="1"/>
              </p:cNvSpPr>
              <p:nvPr/>
            </p:nvSpPr>
            <p:spPr bwMode="auto">
              <a:xfrm>
                <a:off x="3792" y="2976"/>
                <a:ext cx="69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kumimoji="1" lang="en-US" altLang="zh-CN" sz="2000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4</a:t>
                </a:r>
              </a:p>
            </p:txBody>
          </p:sp>
          <p:sp>
            <p:nvSpPr>
              <p:cNvPr id="11319" name="Rectangle 157"/>
              <p:cNvSpPr>
                <a:spLocks noChangeArrowheads="1"/>
              </p:cNvSpPr>
              <p:nvPr/>
            </p:nvSpPr>
            <p:spPr bwMode="auto">
              <a:xfrm>
                <a:off x="4278" y="2976"/>
                <a:ext cx="69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kumimoji="1" lang="en-US" altLang="zh-CN" sz="2000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6</a:t>
                </a:r>
              </a:p>
            </p:txBody>
          </p:sp>
          <p:grpSp>
            <p:nvGrpSpPr>
              <p:cNvPr id="6" name="Group 197"/>
              <p:cNvGrpSpPr>
                <a:grpSpLocks/>
              </p:cNvGrpSpPr>
              <p:nvPr/>
            </p:nvGrpSpPr>
            <p:grpSpPr bwMode="auto">
              <a:xfrm>
                <a:off x="1122" y="2922"/>
                <a:ext cx="3629" cy="48"/>
                <a:chOff x="1122" y="2922"/>
                <a:chExt cx="3629" cy="48"/>
              </a:xfrm>
            </p:grpSpPr>
            <p:sp>
              <p:nvSpPr>
                <p:cNvPr id="11321" name="Line 141"/>
                <p:cNvSpPr>
                  <a:spLocks noChangeShapeType="1"/>
                </p:cNvSpPr>
                <p:nvPr/>
              </p:nvSpPr>
              <p:spPr bwMode="auto">
                <a:xfrm>
                  <a:off x="1362" y="2922"/>
                  <a:ext cx="1" cy="48"/>
                </a:xfrm>
                <a:prstGeom prst="line">
                  <a:avLst/>
                </a:prstGeom>
                <a:noFill/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22" name="Line 144"/>
                <p:cNvSpPr>
                  <a:spLocks noChangeShapeType="1"/>
                </p:cNvSpPr>
                <p:nvPr/>
              </p:nvSpPr>
              <p:spPr bwMode="auto">
                <a:xfrm>
                  <a:off x="1848" y="2922"/>
                  <a:ext cx="1" cy="48"/>
                </a:xfrm>
                <a:prstGeom prst="line">
                  <a:avLst/>
                </a:prstGeom>
                <a:noFill/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23" name="Line 147"/>
                <p:cNvSpPr>
                  <a:spLocks noChangeShapeType="1"/>
                </p:cNvSpPr>
                <p:nvPr/>
              </p:nvSpPr>
              <p:spPr bwMode="auto">
                <a:xfrm>
                  <a:off x="2334" y="2922"/>
                  <a:ext cx="1" cy="48"/>
                </a:xfrm>
                <a:prstGeom prst="line">
                  <a:avLst/>
                </a:prstGeom>
                <a:noFill/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24" name="Line 150"/>
                <p:cNvSpPr>
                  <a:spLocks noChangeShapeType="1"/>
                </p:cNvSpPr>
                <p:nvPr/>
              </p:nvSpPr>
              <p:spPr bwMode="auto">
                <a:xfrm>
                  <a:off x="2820" y="2922"/>
                  <a:ext cx="1" cy="48"/>
                </a:xfrm>
                <a:prstGeom prst="line">
                  <a:avLst/>
                </a:prstGeom>
                <a:noFill/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25" name="Line 152"/>
                <p:cNvSpPr>
                  <a:spLocks noChangeShapeType="1"/>
                </p:cNvSpPr>
                <p:nvPr/>
              </p:nvSpPr>
              <p:spPr bwMode="auto">
                <a:xfrm>
                  <a:off x="3306" y="2922"/>
                  <a:ext cx="1" cy="48"/>
                </a:xfrm>
                <a:prstGeom prst="line">
                  <a:avLst/>
                </a:prstGeom>
                <a:noFill/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26" name="Line 154"/>
                <p:cNvSpPr>
                  <a:spLocks noChangeShapeType="1"/>
                </p:cNvSpPr>
                <p:nvPr/>
              </p:nvSpPr>
              <p:spPr bwMode="auto">
                <a:xfrm>
                  <a:off x="3792" y="2922"/>
                  <a:ext cx="1" cy="48"/>
                </a:xfrm>
                <a:prstGeom prst="line">
                  <a:avLst/>
                </a:prstGeom>
                <a:noFill/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27" name="Line 156"/>
                <p:cNvSpPr>
                  <a:spLocks noChangeShapeType="1"/>
                </p:cNvSpPr>
                <p:nvPr/>
              </p:nvSpPr>
              <p:spPr bwMode="auto">
                <a:xfrm>
                  <a:off x="4278" y="2922"/>
                  <a:ext cx="1" cy="48"/>
                </a:xfrm>
                <a:prstGeom prst="line">
                  <a:avLst/>
                </a:prstGeom>
                <a:noFill/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28" name="Line 164"/>
                <p:cNvSpPr>
                  <a:spLocks noChangeShapeType="1"/>
                </p:cNvSpPr>
                <p:nvPr/>
              </p:nvSpPr>
              <p:spPr bwMode="auto">
                <a:xfrm>
                  <a:off x="2796" y="2946"/>
                  <a:ext cx="48" cy="1"/>
                </a:xfrm>
                <a:prstGeom prst="line">
                  <a:avLst/>
                </a:prstGeom>
                <a:noFill/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29" name="Line 169"/>
                <p:cNvSpPr>
                  <a:spLocks noChangeShapeType="1"/>
                </p:cNvSpPr>
                <p:nvPr/>
              </p:nvSpPr>
              <p:spPr bwMode="auto">
                <a:xfrm>
                  <a:off x="1122" y="2946"/>
                  <a:ext cx="3629" cy="1"/>
                </a:xfrm>
                <a:prstGeom prst="line">
                  <a:avLst/>
                </a:prstGeom>
                <a:noFill/>
                <a:ln w="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1309" name="Line 170"/>
            <p:cNvSpPr>
              <a:spLocks noChangeShapeType="1"/>
            </p:cNvSpPr>
            <p:nvPr/>
          </p:nvSpPr>
          <p:spPr bwMode="auto">
            <a:xfrm>
              <a:off x="2820" y="1728"/>
              <a:ext cx="1" cy="2194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192"/>
          <p:cNvGrpSpPr>
            <a:grpSpLocks/>
          </p:cNvGrpSpPr>
          <p:nvPr/>
        </p:nvGrpSpPr>
        <p:grpSpPr bwMode="auto">
          <a:xfrm>
            <a:off x="2716213" y="3027363"/>
            <a:ext cx="3654425" cy="3143250"/>
            <a:chOff x="1842" y="1956"/>
            <a:chExt cx="1956" cy="1980"/>
          </a:xfrm>
        </p:grpSpPr>
        <p:sp>
          <p:nvSpPr>
            <p:cNvPr id="11300" name="Freeform 188"/>
            <p:cNvSpPr>
              <a:spLocks/>
            </p:cNvSpPr>
            <p:nvPr/>
          </p:nvSpPr>
          <p:spPr bwMode="auto">
            <a:xfrm>
              <a:off x="1842" y="3066"/>
              <a:ext cx="864" cy="870"/>
            </a:xfrm>
            <a:custGeom>
              <a:avLst/>
              <a:gdLst>
                <a:gd name="T0" fmla="*/ 12 w 864"/>
                <a:gd name="T1" fmla="*/ 864 h 870"/>
                <a:gd name="T2" fmla="*/ 30 w 864"/>
                <a:gd name="T3" fmla="*/ 846 h 870"/>
                <a:gd name="T4" fmla="*/ 48 w 864"/>
                <a:gd name="T5" fmla="*/ 828 h 870"/>
                <a:gd name="T6" fmla="*/ 60 w 864"/>
                <a:gd name="T7" fmla="*/ 810 h 870"/>
                <a:gd name="T8" fmla="*/ 78 w 864"/>
                <a:gd name="T9" fmla="*/ 792 h 870"/>
                <a:gd name="T10" fmla="*/ 96 w 864"/>
                <a:gd name="T11" fmla="*/ 774 h 870"/>
                <a:gd name="T12" fmla="*/ 114 w 864"/>
                <a:gd name="T13" fmla="*/ 756 h 870"/>
                <a:gd name="T14" fmla="*/ 132 w 864"/>
                <a:gd name="T15" fmla="*/ 738 h 870"/>
                <a:gd name="T16" fmla="*/ 150 w 864"/>
                <a:gd name="T17" fmla="*/ 726 h 870"/>
                <a:gd name="T18" fmla="*/ 162 w 864"/>
                <a:gd name="T19" fmla="*/ 708 h 870"/>
                <a:gd name="T20" fmla="*/ 180 w 864"/>
                <a:gd name="T21" fmla="*/ 690 h 870"/>
                <a:gd name="T22" fmla="*/ 198 w 864"/>
                <a:gd name="T23" fmla="*/ 672 h 870"/>
                <a:gd name="T24" fmla="*/ 216 w 864"/>
                <a:gd name="T25" fmla="*/ 654 h 870"/>
                <a:gd name="T26" fmla="*/ 234 w 864"/>
                <a:gd name="T27" fmla="*/ 636 h 870"/>
                <a:gd name="T28" fmla="*/ 252 w 864"/>
                <a:gd name="T29" fmla="*/ 618 h 870"/>
                <a:gd name="T30" fmla="*/ 264 w 864"/>
                <a:gd name="T31" fmla="*/ 606 h 870"/>
                <a:gd name="T32" fmla="*/ 282 w 864"/>
                <a:gd name="T33" fmla="*/ 588 h 870"/>
                <a:gd name="T34" fmla="*/ 300 w 864"/>
                <a:gd name="T35" fmla="*/ 570 h 870"/>
                <a:gd name="T36" fmla="*/ 318 w 864"/>
                <a:gd name="T37" fmla="*/ 552 h 870"/>
                <a:gd name="T38" fmla="*/ 336 w 864"/>
                <a:gd name="T39" fmla="*/ 534 h 870"/>
                <a:gd name="T40" fmla="*/ 354 w 864"/>
                <a:gd name="T41" fmla="*/ 516 h 870"/>
                <a:gd name="T42" fmla="*/ 366 w 864"/>
                <a:gd name="T43" fmla="*/ 498 h 870"/>
                <a:gd name="T44" fmla="*/ 384 w 864"/>
                <a:gd name="T45" fmla="*/ 480 h 870"/>
                <a:gd name="T46" fmla="*/ 402 w 864"/>
                <a:gd name="T47" fmla="*/ 468 h 870"/>
                <a:gd name="T48" fmla="*/ 420 w 864"/>
                <a:gd name="T49" fmla="*/ 450 h 870"/>
                <a:gd name="T50" fmla="*/ 438 w 864"/>
                <a:gd name="T51" fmla="*/ 432 h 870"/>
                <a:gd name="T52" fmla="*/ 456 w 864"/>
                <a:gd name="T53" fmla="*/ 414 h 870"/>
                <a:gd name="T54" fmla="*/ 468 w 864"/>
                <a:gd name="T55" fmla="*/ 396 h 870"/>
                <a:gd name="T56" fmla="*/ 486 w 864"/>
                <a:gd name="T57" fmla="*/ 378 h 870"/>
                <a:gd name="T58" fmla="*/ 504 w 864"/>
                <a:gd name="T59" fmla="*/ 360 h 870"/>
                <a:gd name="T60" fmla="*/ 522 w 864"/>
                <a:gd name="T61" fmla="*/ 342 h 870"/>
                <a:gd name="T62" fmla="*/ 540 w 864"/>
                <a:gd name="T63" fmla="*/ 330 h 870"/>
                <a:gd name="T64" fmla="*/ 558 w 864"/>
                <a:gd name="T65" fmla="*/ 312 h 870"/>
                <a:gd name="T66" fmla="*/ 570 w 864"/>
                <a:gd name="T67" fmla="*/ 294 h 870"/>
                <a:gd name="T68" fmla="*/ 588 w 864"/>
                <a:gd name="T69" fmla="*/ 276 h 870"/>
                <a:gd name="T70" fmla="*/ 606 w 864"/>
                <a:gd name="T71" fmla="*/ 258 h 870"/>
                <a:gd name="T72" fmla="*/ 624 w 864"/>
                <a:gd name="T73" fmla="*/ 240 h 870"/>
                <a:gd name="T74" fmla="*/ 642 w 864"/>
                <a:gd name="T75" fmla="*/ 222 h 870"/>
                <a:gd name="T76" fmla="*/ 660 w 864"/>
                <a:gd name="T77" fmla="*/ 210 h 870"/>
                <a:gd name="T78" fmla="*/ 672 w 864"/>
                <a:gd name="T79" fmla="*/ 192 h 870"/>
                <a:gd name="T80" fmla="*/ 690 w 864"/>
                <a:gd name="T81" fmla="*/ 174 h 870"/>
                <a:gd name="T82" fmla="*/ 708 w 864"/>
                <a:gd name="T83" fmla="*/ 156 h 870"/>
                <a:gd name="T84" fmla="*/ 726 w 864"/>
                <a:gd name="T85" fmla="*/ 138 h 870"/>
                <a:gd name="T86" fmla="*/ 744 w 864"/>
                <a:gd name="T87" fmla="*/ 120 h 870"/>
                <a:gd name="T88" fmla="*/ 762 w 864"/>
                <a:gd name="T89" fmla="*/ 102 h 870"/>
                <a:gd name="T90" fmla="*/ 774 w 864"/>
                <a:gd name="T91" fmla="*/ 84 h 870"/>
                <a:gd name="T92" fmla="*/ 792 w 864"/>
                <a:gd name="T93" fmla="*/ 72 h 870"/>
                <a:gd name="T94" fmla="*/ 810 w 864"/>
                <a:gd name="T95" fmla="*/ 54 h 870"/>
                <a:gd name="T96" fmla="*/ 828 w 864"/>
                <a:gd name="T97" fmla="*/ 36 h 870"/>
                <a:gd name="T98" fmla="*/ 846 w 864"/>
                <a:gd name="T99" fmla="*/ 18 h 870"/>
                <a:gd name="T100" fmla="*/ 864 w 864"/>
                <a:gd name="T101" fmla="*/ 0 h 87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864" h="870">
                  <a:moveTo>
                    <a:pt x="0" y="870"/>
                  </a:moveTo>
                  <a:lnTo>
                    <a:pt x="0" y="864"/>
                  </a:lnTo>
                  <a:lnTo>
                    <a:pt x="6" y="864"/>
                  </a:lnTo>
                  <a:lnTo>
                    <a:pt x="12" y="864"/>
                  </a:lnTo>
                  <a:lnTo>
                    <a:pt x="12" y="858"/>
                  </a:lnTo>
                  <a:lnTo>
                    <a:pt x="18" y="852"/>
                  </a:lnTo>
                  <a:lnTo>
                    <a:pt x="24" y="852"/>
                  </a:lnTo>
                  <a:lnTo>
                    <a:pt x="24" y="846"/>
                  </a:lnTo>
                  <a:lnTo>
                    <a:pt x="30" y="846"/>
                  </a:lnTo>
                  <a:lnTo>
                    <a:pt x="30" y="840"/>
                  </a:lnTo>
                  <a:lnTo>
                    <a:pt x="36" y="840"/>
                  </a:lnTo>
                  <a:lnTo>
                    <a:pt x="36" y="834"/>
                  </a:lnTo>
                  <a:lnTo>
                    <a:pt x="42" y="828"/>
                  </a:lnTo>
                  <a:lnTo>
                    <a:pt x="48" y="828"/>
                  </a:lnTo>
                  <a:lnTo>
                    <a:pt x="48" y="822"/>
                  </a:lnTo>
                  <a:lnTo>
                    <a:pt x="54" y="822"/>
                  </a:lnTo>
                  <a:lnTo>
                    <a:pt x="54" y="816"/>
                  </a:lnTo>
                  <a:lnTo>
                    <a:pt x="60" y="816"/>
                  </a:lnTo>
                  <a:lnTo>
                    <a:pt x="60" y="810"/>
                  </a:lnTo>
                  <a:lnTo>
                    <a:pt x="66" y="804"/>
                  </a:lnTo>
                  <a:lnTo>
                    <a:pt x="72" y="804"/>
                  </a:lnTo>
                  <a:lnTo>
                    <a:pt x="72" y="798"/>
                  </a:lnTo>
                  <a:lnTo>
                    <a:pt x="78" y="798"/>
                  </a:lnTo>
                  <a:lnTo>
                    <a:pt x="78" y="792"/>
                  </a:lnTo>
                  <a:lnTo>
                    <a:pt x="84" y="792"/>
                  </a:lnTo>
                  <a:lnTo>
                    <a:pt x="84" y="786"/>
                  </a:lnTo>
                  <a:lnTo>
                    <a:pt x="90" y="780"/>
                  </a:lnTo>
                  <a:lnTo>
                    <a:pt x="96" y="780"/>
                  </a:lnTo>
                  <a:lnTo>
                    <a:pt x="96" y="774"/>
                  </a:lnTo>
                  <a:lnTo>
                    <a:pt x="102" y="774"/>
                  </a:lnTo>
                  <a:lnTo>
                    <a:pt x="102" y="768"/>
                  </a:lnTo>
                  <a:lnTo>
                    <a:pt x="108" y="768"/>
                  </a:lnTo>
                  <a:lnTo>
                    <a:pt x="108" y="762"/>
                  </a:lnTo>
                  <a:lnTo>
                    <a:pt x="114" y="756"/>
                  </a:lnTo>
                  <a:lnTo>
                    <a:pt x="120" y="750"/>
                  </a:lnTo>
                  <a:lnTo>
                    <a:pt x="126" y="750"/>
                  </a:lnTo>
                  <a:lnTo>
                    <a:pt x="126" y="744"/>
                  </a:lnTo>
                  <a:lnTo>
                    <a:pt x="132" y="738"/>
                  </a:lnTo>
                  <a:lnTo>
                    <a:pt x="138" y="732"/>
                  </a:lnTo>
                  <a:lnTo>
                    <a:pt x="144" y="726"/>
                  </a:lnTo>
                  <a:lnTo>
                    <a:pt x="150" y="726"/>
                  </a:lnTo>
                  <a:lnTo>
                    <a:pt x="150" y="720"/>
                  </a:lnTo>
                  <a:lnTo>
                    <a:pt x="156" y="714"/>
                  </a:lnTo>
                  <a:lnTo>
                    <a:pt x="162" y="708"/>
                  </a:lnTo>
                  <a:lnTo>
                    <a:pt x="168" y="702"/>
                  </a:lnTo>
                  <a:lnTo>
                    <a:pt x="174" y="702"/>
                  </a:lnTo>
                  <a:lnTo>
                    <a:pt x="174" y="696"/>
                  </a:lnTo>
                  <a:lnTo>
                    <a:pt x="180" y="690"/>
                  </a:lnTo>
                  <a:lnTo>
                    <a:pt x="186" y="684"/>
                  </a:lnTo>
                  <a:lnTo>
                    <a:pt x="192" y="678"/>
                  </a:lnTo>
                  <a:lnTo>
                    <a:pt x="198" y="678"/>
                  </a:lnTo>
                  <a:lnTo>
                    <a:pt x="198" y="672"/>
                  </a:lnTo>
                  <a:lnTo>
                    <a:pt x="204" y="666"/>
                  </a:lnTo>
                  <a:lnTo>
                    <a:pt x="210" y="660"/>
                  </a:lnTo>
                  <a:lnTo>
                    <a:pt x="216" y="654"/>
                  </a:lnTo>
                  <a:lnTo>
                    <a:pt x="222" y="648"/>
                  </a:lnTo>
                  <a:lnTo>
                    <a:pt x="228" y="642"/>
                  </a:lnTo>
                  <a:lnTo>
                    <a:pt x="234" y="636"/>
                  </a:lnTo>
                  <a:lnTo>
                    <a:pt x="240" y="630"/>
                  </a:lnTo>
                  <a:lnTo>
                    <a:pt x="246" y="624"/>
                  </a:lnTo>
                  <a:lnTo>
                    <a:pt x="252" y="618"/>
                  </a:lnTo>
                  <a:lnTo>
                    <a:pt x="258" y="612"/>
                  </a:lnTo>
                  <a:lnTo>
                    <a:pt x="264" y="606"/>
                  </a:lnTo>
                  <a:lnTo>
                    <a:pt x="270" y="600"/>
                  </a:lnTo>
                  <a:lnTo>
                    <a:pt x="276" y="594"/>
                  </a:lnTo>
                  <a:lnTo>
                    <a:pt x="282" y="588"/>
                  </a:lnTo>
                  <a:lnTo>
                    <a:pt x="288" y="582"/>
                  </a:lnTo>
                  <a:lnTo>
                    <a:pt x="294" y="576"/>
                  </a:lnTo>
                  <a:lnTo>
                    <a:pt x="300" y="570"/>
                  </a:lnTo>
                  <a:lnTo>
                    <a:pt x="306" y="564"/>
                  </a:lnTo>
                  <a:lnTo>
                    <a:pt x="312" y="558"/>
                  </a:lnTo>
                  <a:lnTo>
                    <a:pt x="318" y="552"/>
                  </a:lnTo>
                  <a:lnTo>
                    <a:pt x="324" y="546"/>
                  </a:lnTo>
                  <a:lnTo>
                    <a:pt x="330" y="540"/>
                  </a:lnTo>
                  <a:lnTo>
                    <a:pt x="336" y="534"/>
                  </a:lnTo>
                  <a:lnTo>
                    <a:pt x="336" y="528"/>
                  </a:lnTo>
                  <a:lnTo>
                    <a:pt x="342" y="528"/>
                  </a:lnTo>
                  <a:lnTo>
                    <a:pt x="342" y="522"/>
                  </a:lnTo>
                  <a:lnTo>
                    <a:pt x="348" y="522"/>
                  </a:lnTo>
                  <a:lnTo>
                    <a:pt x="354" y="516"/>
                  </a:lnTo>
                  <a:lnTo>
                    <a:pt x="360" y="510"/>
                  </a:lnTo>
                  <a:lnTo>
                    <a:pt x="360" y="504"/>
                  </a:lnTo>
                  <a:lnTo>
                    <a:pt x="366" y="504"/>
                  </a:lnTo>
                  <a:lnTo>
                    <a:pt x="366" y="498"/>
                  </a:lnTo>
                  <a:lnTo>
                    <a:pt x="372" y="498"/>
                  </a:lnTo>
                  <a:lnTo>
                    <a:pt x="378" y="492"/>
                  </a:lnTo>
                  <a:lnTo>
                    <a:pt x="384" y="486"/>
                  </a:lnTo>
                  <a:lnTo>
                    <a:pt x="384" y="480"/>
                  </a:lnTo>
                  <a:lnTo>
                    <a:pt x="390" y="480"/>
                  </a:lnTo>
                  <a:lnTo>
                    <a:pt x="390" y="474"/>
                  </a:lnTo>
                  <a:lnTo>
                    <a:pt x="396" y="474"/>
                  </a:lnTo>
                  <a:lnTo>
                    <a:pt x="402" y="468"/>
                  </a:lnTo>
                  <a:lnTo>
                    <a:pt x="408" y="462"/>
                  </a:lnTo>
                  <a:lnTo>
                    <a:pt x="408" y="456"/>
                  </a:lnTo>
                  <a:lnTo>
                    <a:pt x="414" y="456"/>
                  </a:lnTo>
                  <a:lnTo>
                    <a:pt x="414" y="450"/>
                  </a:lnTo>
                  <a:lnTo>
                    <a:pt x="420" y="450"/>
                  </a:lnTo>
                  <a:lnTo>
                    <a:pt x="426" y="444"/>
                  </a:lnTo>
                  <a:lnTo>
                    <a:pt x="432" y="438"/>
                  </a:lnTo>
                  <a:lnTo>
                    <a:pt x="432" y="432"/>
                  </a:lnTo>
                  <a:lnTo>
                    <a:pt x="438" y="432"/>
                  </a:lnTo>
                  <a:lnTo>
                    <a:pt x="438" y="426"/>
                  </a:lnTo>
                  <a:lnTo>
                    <a:pt x="444" y="426"/>
                  </a:lnTo>
                  <a:lnTo>
                    <a:pt x="444" y="420"/>
                  </a:lnTo>
                  <a:lnTo>
                    <a:pt x="450" y="420"/>
                  </a:lnTo>
                  <a:lnTo>
                    <a:pt x="456" y="414"/>
                  </a:lnTo>
                  <a:lnTo>
                    <a:pt x="456" y="408"/>
                  </a:lnTo>
                  <a:lnTo>
                    <a:pt x="462" y="408"/>
                  </a:lnTo>
                  <a:lnTo>
                    <a:pt x="462" y="402"/>
                  </a:lnTo>
                  <a:lnTo>
                    <a:pt x="468" y="402"/>
                  </a:lnTo>
                  <a:lnTo>
                    <a:pt x="468" y="396"/>
                  </a:lnTo>
                  <a:lnTo>
                    <a:pt x="474" y="396"/>
                  </a:lnTo>
                  <a:lnTo>
                    <a:pt x="480" y="390"/>
                  </a:lnTo>
                  <a:lnTo>
                    <a:pt x="480" y="384"/>
                  </a:lnTo>
                  <a:lnTo>
                    <a:pt x="486" y="384"/>
                  </a:lnTo>
                  <a:lnTo>
                    <a:pt x="486" y="378"/>
                  </a:lnTo>
                  <a:lnTo>
                    <a:pt x="492" y="378"/>
                  </a:lnTo>
                  <a:lnTo>
                    <a:pt x="492" y="372"/>
                  </a:lnTo>
                  <a:lnTo>
                    <a:pt x="498" y="372"/>
                  </a:lnTo>
                  <a:lnTo>
                    <a:pt x="504" y="366"/>
                  </a:lnTo>
                  <a:lnTo>
                    <a:pt x="504" y="360"/>
                  </a:lnTo>
                  <a:lnTo>
                    <a:pt x="510" y="360"/>
                  </a:lnTo>
                  <a:lnTo>
                    <a:pt x="510" y="354"/>
                  </a:lnTo>
                  <a:lnTo>
                    <a:pt x="516" y="354"/>
                  </a:lnTo>
                  <a:lnTo>
                    <a:pt x="516" y="348"/>
                  </a:lnTo>
                  <a:lnTo>
                    <a:pt x="522" y="342"/>
                  </a:lnTo>
                  <a:lnTo>
                    <a:pt x="528" y="342"/>
                  </a:lnTo>
                  <a:lnTo>
                    <a:pt x="528" y="336"/>
                  </a:lnTo>
                  <a:lnTo>
                    <a:pt x="534" y="336"/>
                  </a:lnTo>
                  <a:lnTo>
                    <a:pt x="534" y="330"/>
                  </a:lnTo>
                  <a:lnTo>
                    <a:pt x="540" y="330"/>
                  </a:lnTo>
                  <a:lnTo>
                    <a:pt x="540" y="324"/>
                  </a:lnTo>
                  <a:lnTo>
                    <a:pt x="546" y="318"/>
                  </a:lnTo>
                  <a:lnTo>
                    <a:pt x="552" y="312"/>
                  </a:lnTo>
                  <a:lnTo>
                    <a:pt x="558" y="312"/>
                  </a:lnTo>
                  <a:lnTo>
                    <a:pt x="558" y="306"/>
                  </a:lnTo>
                  <a:lnTo>
                    <a:pt x="564" y="306"/>
                  </a:lnTo>
                  <a:lnTo>
                    <a:pt x="564" y="300"/>
                  </a:lnTo>
                  <a:lnTo>
                    <a:pt x="570" y="294"/>
                  </a:lnTo>
                  <a:lnTo>
                    <a:pt x="576" y="288"/>
                  </a:lnTo>
                  <a:lnTo>
                    <a:pt x="582" y="288"/>
                  </a:lnTo>
                  <a:lnTo>
                    <a:pt x="582" y="282"/>
                  </a:lnTo>
                  <a:lnTo>
                    <a:pt x="588" y="282"/>
                  </a:lnTo>
                  <a:lnTo>
                    <a:pt x="588" y="276"/>
                  </a:lnTo>
                  <a:lnTo>
                    <a:pt x="594" y="270"/>
                  </a:lnTo>
                  <a:lnTo>
                    <a:pt x="600" y="264"/>
                  </a:lnTo>
                  <a:lnTo>
                    <a:pt x="606" y="264"/>
                  </a:lnTo>
                  <a:lnTo>
                    <a:pt x="606" y="258"/>
                  </a:lnTo>
                  <a:lnTo>
                    <a:pt x="612" y="258"/>
                  </a:lnTo>
                  <a:lnTo>
                    <a:pt x="612" y="252"/>
                  </a:lnTo>
                  <a:lnTo>
                    <a:pt x="618" y="246"/>
                  </a:lnTo>
                  <a:lnTo>
                    <a:pt x="624" y="240"/>
                  </a:lnTo>
                  <a:lnTo>
                    <a:pt x="630" y="240"/>
                  </a:lnTo>
                  <a:lnTo>
                    <a:pt x="630" y="234"/>
                  </a:lnTo>
                  <a:lnTo>
                    <a:pt x="636" y="234"/>
                  </a:lnTo>
                  <a:lnTo>
                    <a:pt x="636" y="228"/>
                  </a:lnTo>
                  <a:lnTo>
                    <a:pt x="642" y="222"/>
                  </a:lnTo>
                  <a:lnTo>
                    <a:pt x="648" y="216"/>
                  </a:lnTo>
                  <a:lnTo>
                    <a:pt x="654" y="216"/>
                  </a:lnTo>
                  <a:lnTo>
                    <a:pt x="654" y="210"/>
                  </a:lnTo>
                  <a:lnTo>
                    <a:pt x="660" y="210"/>
                  </a:lnTo>
                  <a:lnTo>
                    <a:pt x="660" y="204"/>
                  </a:lnTo>
                  <a:lnTo>
                    <a:pt x="666" y="198"/>
                  </a:lnTo>
                  <a:lnTo>
                    <a:pt x="672" y="192"/>
                  </a:lnTo>
                  <a:lnTo>
                    <a:pt x="678" y="186"/>
                  </a:lnTo>
                  <a:lnTo>
                    <a:pt x="684" y="186"/>
                  </a:lnTo>
                  <a:lnTo>
                    <a:pt x="684" y="180"/>
                  </a:lnTo>
                  <a:lnTo>
                    <a:pt x="690" y="174"/>
                  </a:lnTo>
                  <a:lnTo>
                    <a:pt x="696" y="168"/>
                  </a:lnTo>
                  <a:lnTo>
                    <a:pt x="702" y="162"/>
                  </a:lnTo>
                  <a:lnTo>
                    <a:pt x="708" y="156"/>
                  </a:lnTo>
                  <a:lnTo>
                    <a:pt x="714" y="150"/>
                  </a:lnTo>
                  <a:lnTo>
                    <a:pt x="720" y="144"/>
                  </a:lnTo>
                  <a:lnTo>
                    <a:pt x="726" y="138"/>
                  </a:lnTo>
                  <a:lnTo>
                    <a:pt x="732" y="132"/>
                  </a:lnTo>
                  <a:lnTo>
                    <a:pt x="738" y="126"/>
                  </a:lnTo>
                  <a:lnTo>
                    <a:pt x="744" y="120"/>
                  </a:lnTo>
                  <a:lnTo>
                    <a:pt x="750" y="114"/>
                  </a:lnTo>
                  <a:lnTo>
                    <a:pt x="756" y="108"/>
                  </a:lnTo>
                  <a:lnTo>
                    <a:pt x="762" y="102"/>
                  </a:lnTo>
                  <a:lnTo>
                    <a:pt x="768" y="96"/>
                  </a:lnTo>
                  <a:lnTo>
                    <a:pt x="774" y="90"/>
                  </a:lnTo>
                  <a:lnTo>
                    <a:pt x="774" y="84"/>
                  </a:lnTo>
                  <a:lnTo>
                    <a:pt x="780" y="84"/>
                  </a:lnTo>
                  <a:lnTo>
                    <a:pt x="786" y="78"/>
                  </a:lnTo>
                  <a:lnTo>
                    <a:pt x="792" y="72"/>
                  </a:lnTo>
                  <a:lnTo>
                    <a:pt x="798" y="66"/>
                  </a:lnTo>
                  <a:lnTo>
                    <a:pt x="798" y="60"/>
                  </a:lnTo>
                  <a:lnTo>
                    <a:pt x="804" y="60"/>
                  </a:lnTo>
                  <a:lnTo>
                    <a:pt x="810" y="54"/>
                  </a:lnTo>
                  <a:lnTo>
                    <a:pt x="816" y="48"/>
                  </a:lnTo>
                  <a:lnTo>
                    <a:pt x="822" y="42"/>
                  </a:lnTo>
                  <a:lnTo>
                    <a:pt x="822" y="36"/>
                  </a:lnTo>
                  <a:lnTo>
                    <a:pt x="828" y="36"/>
                  </a:lnTo>
                  <a:lnTo>
                    <a:pt x="834" y="30"/>
                  </a:lnTo>
                  <a:lnTo>
                    <a:pt x="840" y="24"/>
                  </a:lnTo>
                  <a:lnTo>
                    <a:pt x="846" y="18"/>
                  </a:lnTo>
                  <a:lnTo>
                    <a:pt x="846" y="12"/>
                  </a:lnTo>
                  <a:lnTo>
                    <a:pt x="852" y="12"/>
                  </a:lnTo>
                  <a:lnTo>
                    <a:pt x="858" y="6"/>
                  </a:lnTo>
                  <a:lnTo>
                    <a:pt x="864" y="0"/>
                  </a:lnTo>
                </a:path>
              </a:pathLst>
            </a:custGeom>
            <a:noFill/>
            <a:ln w="19050" cmpd="sng">
              <a:solidFill>
                <a:srgbClr val="FF66C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1" name="Freeform 189"/>
            <p:cNvSpPr>
              <a:spLocks/>
            </p:cNvSpPr>
            <p:nvPr/>
          </p:nvSpPr>
          <p:spPr bwMode="auto">
            <a:xfrm>
              <a:off x="2706" y="2184"/>
              <a:ext cx="870" cy="882"/>
            </a:xfrm>
            <a:custGeom>
              <a:avLst/>
              <a:gdLst>
                <a:gd name="T0" fmla="*/ 12 w 870"/>
                <a:gd name="T1" fmla="*/ 864 h 882"/>
                <a:gd name="T2" fmla="*/ 30 w 870"/>
                <a:gd name="T3" fmla="*/ 846 h 882"/>
                <a:gd name="T4" fmla="*/ 48 w 870"/>
                <a:gd name="T5" fmla="*/ 828 h 882"/>
                <a:gd name="T6" fmla="*/ 66 w 870"/>
                <a:gd name="T7" fmla="*/ 816 h 882"/>
                <a:gd name="T8" fmla="*/ 84 w 870"/>
                <a:gd name="T9" fmla="*/ 798 h 882"/>
                <a:gd name="T10" fmla="*/ 102 w 870"/>
                <a:gd name="T11" fmla="*/ 780 h 882"/>
                <a:gd name="T12" fmla="*/ 120 w 870"/>
                <a:gd name="T13" fmla="*/ 762 h 882"/>
                <a:gd name="T14" fmla="*/ 132 w 870"/>
                <a:gd name="T15" fmla="*/ 744 h 882"/>
                <a:gd name="T16" fmla="*/ 150 w 870"/>
                <a:gd name="T17" fmla="*/ 726 h 882"/>
                <a:gd name="T18" fmla="*/ 168 w 870"/>
                <a:gd name="T19" fmla="*/ 708 h 882"/>
                <a:gd name="T20" fmla="*/ 186 w 870"/>
                <a:gd name="T21" fmla="*/ 696 h 882"/>
                <a:gd name="T22" fmla="*/ 204 w 870"/>
                <a:gd name="T23" fmla="*/ 678 h 882"/>
                <a:gd name="T24" fmla="*/ 222 w 870"/>
                <a:gd name="T25" fmla="*/ 660 h 882"/>
                <a:gd name="T26" fmla="*/ 234 w 870"/>
                <a:gd name="T27" fmla="*/ 642 h 882"/>
                <a:gd name="T28" fmla="*/ 252 w 870"/>
                <a:gd name="T29" fmla="*/ 624 h 882"/>
                <a:gd name="T30" fmla="*/ 270 w 870"/>
                <a:gd name="T31" fmla="*/ 606 h 882"/>
                <a:gd name="T32" fmla="*/ 288 w 870"/>
                <a:gd name="T33" fmla="*/ 588 h 882"/>
                <a:gd name="T34" fmla="*/ 306 w 870"/>
                <a:gd name="T35" fmla="*/ 570 h 882"/>
                <a:gd name="T36" fmla="*/ 324 w 870"/>
                <a:gd name="T37" fmla="*/ 558 h 882"/>
                <a:gd name="T38" fmla="*/ 336 w 870"/>
                <a:gd name="T39" fmla="*/ 540 h 882"/>
                <a:gd name="T40" fmla="*/ 354 w 870"/>
                <a:gd name="T41" fmla="*/ 522 h 882"/>
                <a:gd name="T42" fmla="*/ 372 w 870"/>
                <a:gd name="T43" fmla="*/ 504 h 882"/>
                <a:gd name="T44" fmla="*/ 390 w 870"/>
                <a:gd name="T45" fmla="*/ 486 h 882"/>
                <a:gd name="T46" fmla="*/ 408 w 870"/>
                <a:gd name="T47" fmla="*/ 468 h 882"/>
                <a:gd name="T48" fmla="*/ 426 w 870"/>
                <a:gd name="T49" fmla="*/ 450 h 882"/>
                <a:gd name="T50" fmla="*/ 438 w 870"/>
                <a:gd name="T51" fmla="*/ 432 h 882"/>
                <a:gd name="T52" fmla="*/ 456 w 870"/>
                <a:gd name="T53" fmla="*/ 420 h 882"/>
                <a:gd name="T54" fmla="*/ 474 w 870"/>
                <a:gd name="T55" fmla="*/ 402 h 882"/>
                <a:gd name="T56" fmla="*/ 492 w 870"/>
                <a:gd name="T57" fmla="*/ 384 h 882"/>
                <a:gd name="T58" fmla="*/ 510 w 870"/>
                <a:gd name="T59" fmla="*/ 366 h 882"/>
                <a:gd name="T60" fmla="*/ 528 w 870"/>
                <a:gd name="T61" fmla="*/ 348 h 882"/>
                <a:gd name="T62" fmla="*/ 540 w 870"/>
                <a:gd name="T63" fmla="*/ 330 h 882"/>
                <a:gd name="T64" fmla="*/ 558 w 870"/>
                <a:gd name="T65" fmla="*/ 312 h 882"/>
                <a:gd name="T66" fmla="*/ 576 w 870"/>
                <a:gd name="T67" fmla="*/ 300 h 882"/>
                <a:gd name="T68" fmla="*/ 594 w 870"/>
                <a:gd name="T69" fmla="*/ 282 h 882"/>
                <a:gd name="T70" fmla="*/ 612 w 870"/>
                <a:gd name="T71" fmla="*/ 264 h 882"/>
                <a:gd name="T72" fmla="*/ 630 w 870"/>
                <a:gd name="T73" fmla="*/ 246 h 882"/>
                <a:gd name="T74" fmla="*/ 642 w 870"/>
                <a:gd name="T75" fmla="*/ 228 h 882"/>
                <a:gd name="T76" fmla="*/ 660 w 870"/>
                <a:gd name="T77" fmla="*/ 210 h 882"/>
                <a:gd name="T78" fmla="*/ 678 w 870"/>
                <a:gd name="T79" fmla="*/ 192 h 882"/>
                <a:gd name="T80" fmla="*/ 696 w 870"/>
                <a:gd name="T81" fmla="*/ 174 h 882"/>
                <a:gd name="T82" fmla="*/ 714 w 870"/>
                <a:gd name="T83" fmla="*/ 162 h 882"/>
                <a:gd name="T84" fmla="*/ 732 w 870"/>
                <a:gd name="T85" fmla="*/ 144 h 882"/>
                <a:gd name="T86" fmla="*/ 744 w 870"/>
                <a:gd name="T87" fmla="*/ 126 h 882"/>
                <a:gd name="T88" fmla="*/ 762 w 870"/>
                <a:gd name="T89" fmla="*/ 108 h 882"/>
                <a:gd name="T90" fmla="*/ 780 w 870"/>
                <a:gd name="T91" fmla="*/ 90 h 882"/>
                <a:gd name="T92" fmla="*/ 798 w 870"/>
                <a:gd name="T93" fmla="*/ 72 h 882"/>
                <a:gd name="T94" fmla="*/ 816 w 870"/>
                <a:gd name="T95" fmla="*/ 54 h 882"/>
                <a:gd name="T96" fmla="*/ 834 w 870"/>
                <a:gd name="T97" fmla="*/ 36 h 882"/>
                <a:gd name="T98" fmla="*/ 846 w 870"/>
                <a:gd name="T99" fmla="*/ 24 h 882"/>
                <a:gd name="T100" fmla="*/ 864 w 870"/>
                <a:gd name="T101" fmla="*/ 6 h 88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870" h="882">
                  <a:moveTo>
                    <a:pt x="0" y="882"/>
                  </a:moveTo>
                  <a:lnTo>
                    <a:pt x="6" y="876"/>
                  </a:lnTo>
                  <a:lnTo>
                    <a:pt x="6" y="870"/>
                  </a:lnTo>
                  <a:lnTo>
                    <a:pt x="12" y="870"/>
                  </a:lnTo>
                  <a:lnTo>
                    <a:pt x="12" y="864"/>
                  </a:lnTo>
                  <a:lnTo>
                    <a:pt x="18" y="864"/>
                  </a:lnTo>
                  <a:lnTo>
                    <a:pt x="24" y="858"/>
                  </a:lnTo>
                  <a:lnTo>
                    <a:pt x="24" y="852"/>
                  </a:lnTo>
                  <a:lnTo>
                    <a:pt x="30" y="852"/>
                  </a:lnTo>
                  <a:lnTo>
                    <a:pt x="30" y="846"/>
                  </a:lnTo>
                  <a:lnTo>
                    <a:pt x="36" y="846"/>
                  </a:lnTo>
                  <a:lnTo>
                    <a:pt x="36" y="840"/>
                  </a:lnTo>
                  <a:lnTo>
                    <a:pt x="42" y="840"/>
                  </a:lnTo>
                  <a:lnTo>
                    <a:pt x="48" y="834"/>
                  </a:lnTo>
                  <a:lnTo>
                    <a:pt x="48" y="828"/>
                  </a:lnTo>
                  <a:lnTo>
                    <a:pt x="54" y="828"/>
                  </a:lnTo>
                  <a:lnTo>
                    <a:pt x="54" y="822"/>
                  </a:lnTo>
                  <a:lnTo>
                    <a:pt x="60" y="822"/>
                  </a:lnTo>
                  <a:lnTo>
                    <a:pt x="60" y="816"/>
                  </a:lnTo>
                  <a:lnTo>
                    <a:pt x="66" y="816"/>
                  </a:lnTo>
                  <a:lnTo>
                    <a:pt x="72" y="810"/>
                  </a:lnTo>
                  <a:lnTo>
                    <a:pt x="72" y="804"/>
                  </a:lnTo>
                  <a:lnTo>
                    <a:pt x="78" y="804"/>
                  </a:lnTo>
                  <a:lnTo>
                    <a:pt x="78" y="798"/>
                  </a:lnTo>
                  <a:lnTo>
                    <a:pt x="84" y="798"/>
                  </a:lnTo>
                  <a:lnTo>
                    <a:pt x="84" y="792"/>
                  </a:lnTo>
                  <a:lnTo>
                    <a:pt x="90" y="792"/>
                  </a:lnTo>
                  <a:lnTo>
                    <a:pt x="96" y="786"/>
                  </a:lnTo>
                  <a:lnTo>
                    <a:pt x="96" y="780"/>
                  </a:lnTo>
                  <a:lnTo>
                    <a:pt x="102" y="780"/>
                  </a:lnTo>
                  <a:lnTo>
                    <a:pt x="102" y="774"/>
                  </a:lnTo>
                  <a:lnTo>
                    <a:pt x="108" y="774"/>
                  </a:lnTo>
                  <a:lnTo>
                    <a:pt x="108" y="768"/>
                  </a:lnTo>
                  <a:lnTo>
                    <a:pt x="114" y="768"/>
                  </a:lnTo>
                  <a:lnTo>
                    <a:pt x="120" y="762"/>
                  </a:lnTo>
                  <a:lnTo>
                    <a:pt x="120" y="756"/>
                  </a:lnTo>
                  <a:lnTo>
                    <a:pt x="126" y="756"/>
                  </a:lnTo>
                  <a:lnTo>
                    <a:pt x="126" y="750"/>
                  </a:lnTo>
                  <a:lnTo>
                    <a:pt x="132" y="750"/>
                  </a:lnTo>
                  <a:lnTo>
                    <a:pt x="132" y="744"/>
                  </a:lnTo>
                  <a:lnTo>
                    <a:pt x="138" y="744"/>
                  </a:lnTo>
                  <a:lnTo>
                    <a:pt x="138" y="738"/>
                  </a:lnTo>
                  <a:lnTo>
                    <a:pt x="144" y="732"/>
                  </a:lnTo>
                  <a:lnTo>
                    <a:pt x="150" y="732"/>
                  </a:lnTo>
                  <a:lnTo>
                    <a:pt x="150" y="726"/>
                  </a:lnTo>
                  <a:lnTo>
                    <a:pt x="156" y="726"/>
                  </a:lnTo>
                  <a:lnTo>
                    <a:pt x="156" y="720"/>
                  </a:lnTo>
                  <a:lnTo>
                    <a:pt x="162" y="720"/>
                  </a:lnTo>
                  <a:lnTo>
                    <a:pt x="162" y="714"/>
                  </a:lnTo>
                  <a:lnTo>
                    <a:pt x="168" y="708"/>
                  </a:lnTo>
                  <a:lnTo>
                    <a:pt x="174" y="708"/>
                  </a:lnTo>
                  <a:lnTo>
                    <a:pt x="174" y="702"/>
                  </a:lnTo>
                  <a:lnTo>
                    <a:pt x="180" y="702"/>
                  </a:lnTo>
                  <a:lnTo>
                    <a:pt x="180" y="696"/>
                  </a:lnTo>
                  <a:lnTo>
                    <a:pt x="186" y="696"/>
                  </a:lnTo>
                  <a:lnTo>
                    <a:pt x="186" y="690"/>
                  </a:lnTo>
                  <a:lnTo>
                    <a:pt x="192" y="684"/>
                  </a:lnTo>
                  <a:lnTo>
                    <a:pt x="198" y="684"/>
                  </a:lnTo>
                  <a:lnTo>
                    <a:pt x="198" y="678"/>
                  </a:lnTo>
                  <a:lnTo>
                    <a:pt x="204" y="678"/>
                  </a:lnTo>
                  <a:lnTo>
                    <a:pt x="204" y="672"/>
                  </a:lnTo>
                  <a:lnTo>
                    <a:pt x="210" y="672"/>
                  </a:lnTo>
                  <a:lnTo>
                    <a:pt x="210" y="666"/>
                  </a:lnTo>
                  <a:lnTo>
                    <a:pt x="216" y="660"/>
                  </a:lnTo>
                  <a:lnTo>
                    <a:pt x="222" y="660"/>
                  </a:lnTo>
                  <a:lnTo>
                    <a:pt x="222" y="654"/>
                  </a:lnTo>
                  <a:lnTo>
                    <a:pt x="228" y="654"/>
                  </a:lnTo>
                  <a:lnTo>
                    <a:pt x="228" y="648"/>
                  </a:lnTo>
                  <a:lnTo>
                    <a:pt x="234" y="642"/>
                  </a:lnTo>
                  <a:lnTo>
                    <a:pt x="240" y="636"/>
                  </a:lnTo>
                  <a:lnTo>
                    <a:pt x="246" y="630"/>
                  </a:lnTo>
                  <a:lnTo>
                    <a:pt x="252" y="630"/>
                  </a:lnTo>
                  <a:lnTo>
                    <a:pt x="252" y="624"/>
                  </a:lnTo>
                  <a:lnTo>
                    <a:pt x="258" y="618"/>
                  </a:lnTo>
                  <a:lnTo>
                    <a:pt x="264" y="612"/>
                  </a:lnTo>
                  <a:lnTo>
                    <a:pt x="270" y="606"/>
                  </a:lnTo>
                  <a:lnTo>
                    <a:pt x="276" y="606"/>
                  </a:lnTo>
                  <a:lnTo>
                    <a:pt x="276" y="600"/>
                  </a:lnTo>
                  <a:lnTo>
                    <a:pt x="282" y="594"/>
                  </a:lnTo>
                  <a:lnTo>
                    <a:pt x="288" y="588"/>
                  </a:lnTo>
                  <a:lnTo>
                    <a:pt x="294" y="582"/>
                  </a:lnTo>
                  <a:lnTo>
                    <a:pt x="300" y="582"/>
                  </a:lnTo>
                  <a:lnTo>
                    <a:pt x="300" y="576"/>
                  </a:lnTo>
                  <a:lnTo>
                    <a:pt x="306" y="570"/>
                  </a:lnTo>
                  <a:lnTo>
                    <a:pt x="312" y="564"/>
                  </a:lnTo>
                  <a:lnTo>
                    <a:pt x="318" y="558"/>
                  </a:lnTo>
                  <a:lnTo>
                    <a:pt x="324" y="558"/>
                  </a:lnTo>
                  <a:lnTo>
                    <a:pt x="324" y="552"/>
                  </a:lnTo>
                  <a:lnTo>
                    <a:pt x="330" y="546"/>
                  </a:lnTo>
                  <a:lnTo>
                    <a:pt x="336" y="540"/>
                  </a:lnTo>
                  <a:lnTo>
                    <a:pt x="342" y="534"/>
                  </a:lnTo>
                  <a:lnTo>
                    <a:pt x="348" y="528"/>
                  </a:lnTo>
                  <a:lnTo>
                    <a:pt x="354" y="522"/>
                  </a:lnTo>
                  <a:lnTo>
                    <a:pt x="360" y="516"/>
                  </a:lnTo>
                  <a:lnTo>
                    <a:pt x="366" y="510"/>
                  </a:lnTo>
                  <a:lnTo>
                    <a:pt x="372" y="504"/>
                  </a:lnTo>
                  <a:lnTo>
                    <a:pt x="378" y="498"/>
                  </a:lnTo>
                  <a:lnTo>
                    <a:pt x="384" y="492"/>
                  </a:lnTo>
                  <a:lnTo>
                    <a:pt x="390" y="486"/>
                  </a:lnTo>
                  <a:lnTo>
                    <a:pt x="396" y="480"/>
                  </a:lnTo>
                  <a:lnTo>
                    <a:pt x="402" y="474"/>
                  </a:lnTo>
                  <a:lnTo>
                    <a:pt x="408" y="468"/>
                  </a:lnTo>
                  <a:lnTo>
                    <a:pt x="414" y="462"/>
                  </a:lnTo>
                  <a:lnTo>
                    <a:pt x="414" y="456"/>
                  </a:lnTo>
                  <a:lnTo>
                    <a:pt x="420" y="456"/>
                  </a:lnTo>
                  <a:lnTo>
                    <a:pt x="426" y="450"/>
                  </a:lnTo>
                  <a:lnTo>
                    <a:pt x="432" y="444"/>
                  </a:lnTo>
                  <a:lnTo>
                    <a:pt x="438" y="438"/>
                  </a:lnTo>
                  <a:lnTo>
                    <a:pt x="438" y="432"/>
                  </a:lnTo>
                  <a:lnTo>
                    <a:pt x="444" y="432"/>
                  </a:lnTo>
                  <a:lnTo>
                    <a:pt x="444" y="426"/>
                  </a:lnTo>
                  <a:lnTo>
                    <a:pt x="450" y="426"/>
                  </a:lnTo>
                  <a:lnTo>
                    <a:pt x="456" y="420"/>
                  </a:lnTo>
                  <a:lnTo>
                    <a:pt x="462" y="414"/>
                  </a:lnTo>
                  <a:lnTo>
                    <a:pt x="462" y="408"/>
                  </a:lnTo>
                  <a:lnTo>
                    <a:pt x="468" y="408"/>
                  </a:lnTo>
                  <a:lnTo>
                    <a:pt x="468" y="402"/>
                  </a:lnTo>
                  <a:lnTo>
                    <a:pt x="474" y="402"/>
                  </a:lnTo>
                  <a:lnTo>
                    <a:pt x="480" y="396"/>
                  </a:lnTo>
                  <a:lnTo>
                    <a:pt x="486" y="390"/>
                  </a:lnTo>
                  <a:lnTo>
                    <a:pt x="486" y="384"/>
                  </a:lnTo>
                  <a:lnTo>
                    <a:pt x="492" y="384"/>
                  </a:lnTo>
                  <a:lnTo>
                    <a:pt x="492" y="378"/>
                  </a:lnTo>
                  <a:lnTo>
                    <a:pt x="498" y="378"/>
                  </a:lnTo>
                  <a:lnTo>
                    <a:pt x="504" y="372"/>
                  </a:lnTo>
                  <a:lnTo>
                    <a:pt x="510" y="366"/>
                  </a:lnTo>
                  <a:lnTo>
                    <a:pt x="510" y="360"/>
                  </a:lnTo>
                  <a:lnTo>
                    <a:pt x="516" y="360"/>
                  </a:lnTo>
                  <a:lnTo>
                    <a:pt x="516" y="354"/>
                  </a:lnTo>
                  <a:lnTo>
                    <a:pt x="522" y="354"/>
                  </a:lnTo>
                  <a:lnTo>
                    <a:pt x="528" y="348"/>
                  </a:lnTo>
                  <a:lnTo>
                    <a:pt x="534" y="342"/>
                  </a:lnTo>
                  <a:lnTo>
                    <a:pt x="534" y="336"/>
                  </a:lnTo>
                  <a:lnTo>
                    <a:pt x="540" y="336"/>
                  </a:lnTo>
                  <a:lnTo>
                    <a:pt x="540" y="330"/>
                  </a:lnTo>
                  <a:lnTo>
                    <a:pt x="546" y="330"/>
                  </a:lnTo>
                  <a:lnTo>
                    <a:pt x="552" y="324"/>
                  </a:lnTo>
                  <a:lnTo>
                    <a:pt x="558" y="318"/>
                  </a:lnTo>
                  <a:lnTo>
                    <a:pt x="558" y="312"/>
                  </a:lnTo>
                  <a:lnTo>
                    <a:pt x="564" y="312"/>
                  </a:lnTo>
                  <a:lnTo>
                    <a:pt x="564" y="306"/>
                  </a:lnTo>
                  <a:lnTo>
                    <a:pt x="570" y="306"/>
                  </a:lnTo>
                  <a:lnTo>
                    <a:pt x="570" y="300"/>
                  </a:lnTo>
                  <a:lnTo>
                    <a:pt x="576" y="300"/>
                  </a:lnTo>
                  <a:lnTo>
                    <a:pt x="582" y="294"/>
                  </a:lnTo>
                  <a:lnTo>
                    <a:pt x="582" y="288"/>
                  </a:lnTo>
                  <a:lnTo>
                    <a:pt x="588" y="288"/>
                  </a:lnTo>
                  <a:lnTo>
                    <a:pt x="588" y="282"/>
                  </a:lnTo>
                  <a:lnTo>
                    <a:pt x="594" y="282"/>
                  </a:lnTo>
                  <a:lnTo>
                    <a:pt x="594" y="276"/>
                  </a:lnTo>
                  <a:lnTo>
                    <a:pt x="600" y="270"/>
                  </a:lnTo>
                  <a:lnTo>
                    <a:pt x="606" y="270"/>
                  </a:lnTo>
                  <a:lnTo>
                    <a:pt x="606" y="264"/>
                  </a:lnTo>
                  <a:lnTo>
                    <a:pt x="612" y="264"/>
                  </a:lnTo>
                  <a:lnTo>
                    <a:pt x="612" y="258"/>
                  </a:lnTo>
                  <a:lnTo>
                    <a:pt x="618" y="258"/>
                  </a:lnTo>
                  <a:lnTo>
                    <a:pt x="618" y="252"/>
                  </a:lnTo>
                  <a:lnTo>
                    <a:pt x="624" y="246"/>
                  </a:lnTo>
                  <a:lnTo>
                    <a:pt x="630" y="246"/>
                  </a:lnTo>
                  <a:lnTo>
                    <a:pt x="630" y="240"/>
                  </a:lnTo>
                  <a:lnTo>
                    <a:pt x="636" y="240"/>
                  </a:lnTo>
                  <a:lnTo>
                    <a:pt x="636" y="234"/>
                  </a:lnTo>
                  <a:lnTo>
                    <a:pt x="642" y="234"/>
                  </a:lnTo>
                  <a:lnTo>
                    <a:pt x="642" y="228"/>
                  </a:lnTo>
                  <a:lnTo>
                    <a:pt x="648" y="222"/>
                  </a:lnTo>
                  <a:lnTo>
                    <a:pt x="654" y="222"/>
                  </a:lnTo>
                  <a:lnTo>
                    <a:pt x="654" y="216"/>
                  </a:lnTo>
                  <a:lnTo>
                    <a:pt x="660" y="216"/>
                  </a:lnTo>
                  <a:lnTo>
                    <a:pt x="660" y="210"/>
                  </a:lnTo>
                  <a:lnTo>
                    <a:pt x="666" y="210"/>
                  </a:lnTo>
                  <a:lnTo>
                    <a:pt x="666" y="204"/>
                  </a:lnTo>
                  <a:lnTo>
                    <a:pt x="672" y="198"/>
                  </a:lnTo>
                  <a:lnTo>
                    <a:pt x="678" y="192"/>
                  </a:lnTo>
                  <a:lnTo>
                    <a:pt x="684" y="192"/>
                  </a:lnTo>
                  <a:lnTo>
                    <a:pt x="684" y="186"/>
                  </a:lnTo>
                  <a:lnTo>
                    <a:pt x="690" y="186"/>
                  </a:lnTo>
                  <a:lnTo>
                    <a:pt x="690" y="180"/>
                  </a:lnTo>
                  <a:lnTo>
                    <a:pt x="696" y="174"/>
                  </a:lnTo>
                  <a:lnTo>
                    <a:pt x="702" y="168"/>
                  </a:lnTo>
                  <a:lnTo>
                    <a:pt x="708" y="168"/>
                  </a:lnTo>
                  <a:lnTo>
                    <a:pt x="708" y="162"/>
                  </a:lnTo>
                  <a:lnTo>
                    <a:pt x="714" y="162"/>
                  </a:lnTo>
                  <a:lnTo>
                    <a:pt x="714" y="156"/>
                  </a:lnTo>
                  <a:lnTo>
                    <a:pt x="720" y="150"/>
                  </a:lnTo>
                  <a:lnTo>
                    <a:pt x="726" y="144"/>
                  </a:lnTo>
                  <a:lnTo>
                    <a:pt x="732" y="144"/>
                  </a:lnTo>
                  <a:lnTo>
                    <a:pt x="732" y="138"/>
                  </a:lnTo>
                  <a:lnTo>
                    <a:pt x="738" y="138"/>
                  </a:lnTo>
                  <a:lnTo>
                    <a:pt x="738" y="132"/>
                  </a:lnTo>
                  <a:lnTo>
                    <a:pt x="744" y="126"/>
                  </a:lnTo>
                  <a:lnTo>
                    <a:pt x="750" y="120"/>
                  </a:lnTo>
                  <a:lnTo>
                    <a:pt x="756" y="120"/>
                  </a:lnTo>
                  <a:lnTo>
                    <a:pt x="756" y="114"/>
                  </a:lnTo>
                  <a:lnTo>
                    <a:pt x="762" y="114"/>
                  </a:lnTo>
                  <a:lnTo>
                    <a:pt x="762" y="108"/>
                  </a:lnTo>
                  <a:lnTo>
                    <a:pt x="768" y="102"/>
                  </a:lnTo>
                  <a:lnTo>
                    <a:pt x="774" y="96"/>
                  </a:lnTo>
                  <a:lnTo>
                    <a:pt x="780" y="90"/>
                  </a:lnTo>
                  <a:lnTo>
                    <a:pt x="786" y="84"/>
                  </a:lnTo>
                  <a:lnTo>
                    <a:pt x="792" y="78"/>
                  </a:lnTo>
                  <a:lnTo>
                    <a:pt x="798" y="72"/>
                  </a:lnTo>
                  <a:lnTo>
                    <a:pt x="804" y="66"/>
                  </a:lnTo>
                  <a:lnTo>
                    <a:pt x="810" y="60"/>
                  </a:lnTo>
                  <a:lnTo>
                    <a:pt x="816" y="54"/>
                  </a:lnTo>
                  <a:lnTo>
                    <a:pt x="822" y="48"/>
                  </a:lnTo>
                  <a:lnTo>
                    <a:pt x="828" y="42"/>
                  </a:lnTo>
                  <a:lnTo>
                    <a:pt x="834" y="36"/>
                  </a:lnTo>
                  <a:lnTo>
                    <a:pt x="840" y="30"/>
                  </a:lnTo>
                  <a:lnTo>
                    <a:pt x="846" y="24"/>
                  </a:lnTo>
                  <a:lnTo>
                    <a:pt x="852" y="18"/>
                  </a:lnTo>
                  <a:lnTo>
                    <a:pt x="858" y="12"/>
                  </a:lnTo>
                  <a:lnTo>
                    <a:pt x="864" y="6"/>
                  </a:lnTo>
                  <a:lnTo>
                    <a:pt x="870" y="0"/>
                  </a:lnTo>
                </a:path>
              </a:pathLst>
            </a:custGeom>
            <a:noFill/>
            <a:ln w="19050" cmpd="sng">
              <a:solidFill>
                <a:srgbClr val="FF66C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2" name="Freeform 190"/>
            <p:cNvSpPr>
              <a:spLocks/>
            </p:cNvSpPr>
            <p:nvPr/>
          </p:nvSpPr>
          <p:spPr bwMode="auto">
            <a:xfrm>
              <a:off x="3576" y="1956"/>
              <a:ext cx="222" cy="228"/>
            </a:xfrm>
            <a:custGeom>
              <a:avLst/>
              <a:gdLst>
                <a:gd name="T0" fmla="*/ 0 w 222"/>
                <a:gd name="T1" fmla="*/ 228 h 228"/>
                <a:gd name="T2" fmla="*/ 12 w 222"/>
                <a:gd name="T3" fmla="*/ 216 h 228"/>
                <a:gd name="T4" fmla="*/ 18 w 222"/>
                <a:gd name="T5" fmla="*/ 210 h 228"/>
                <a:gd name="T6" fmla="*/ 24 w 222"/>
                <a:gd name="T7" fmla="*/ 204 h 228"/>
                <a:gd name="T8" fmla="*/ 30 w 222"/>
                <a:gd name="T9" fmla="*/ 198 h 228"/>
                <a:gd name="T10" fmla="*/ 36 w 222"/>
                <a:gd name="T11" fmla="*/ 192 h 228"/>
                <a:gd name="T12" fmla="*/ 42 w 222"/>
                <a:gd name="T13" fmla="*/ 186 h 228"/>
                <a:gd name="T14" fmla="*/ 48 w 222"/>
                <a:gd name="T15" fmla="*/ 180 h 228"/>
                <a:gd name="T16" fmla="*/ 54 w 222"/>
                <a:gd name="T17" fmla="*/ 168 h 228"/>
                <a:gd name="T18" fmla="*/ 66 w 222"/>
                <a:gd name="T19" fmla="*/ 162 h 228"/>
                <a:gd name="T20" fmla="*/ 72 w 222"/>
                <a:gd name="T21" fmla="*/ 156 h 228"/>
                <a:gd name="T22" fmla="*/ 78 w 222"/>
                <a:gd name="T23" fmla="*/ 150 h 228"/>
                <a:gd name="T24" fmla="*/ 84 w 222"/>
                <a:gd name="T25" fmla="*/ 144 h 228"/>
                <a:gd name="T26" fmla="*/ 90 w 222"/>
                <a:gd name="T27" fmla="*/ 138 h 228"/>
                <a:gd name="T28" fmla="*/ 96 w 222"/>
                <a:gd name="T29" fmla="*/ 126 h 228"/>
                <a:gd name="T30" fmla="*/ 102 w 222"/>
                <a:gd name="T31" fmla="*/ 120 h 228"/>
                <a:gd name="T32" fmla="*/ 114 w 222"/>
                <a:gd name="T33" fmla="*/ 114 h 228"/>
                <a:gd name="T34" fmla="*/ 120 w 222"/>
                <a:gd name="T35" fmla="*/ 108 h 228"/>
                <a:gd name="T36" fmla="*/ 126 w 222"/>
                <a:gd name="T37" fmla="*/ 102 h 228"/>
                <a:gd name="T38" fmla="*/ 132 w 222"/>
                <a:gd name="T39" fmla="*/ 96 h 228"/>
                <a:gd name="T40" fmla="*/ 138 w 222"/>
                <a:gd name="T41" fmla="*/ 90 h 228"/>
                <a:gd name="T42" fmla="*/ 144 w 222"/>
                <a:gd name="T43" fmla="*/ 78 h 228"/>
                <a:gd name="T44" fmla="*/ 150 w 222"/>
                <a:gd name="T45" fmla="*/ 72 h 228"/>
                <a:gd name="T46" fmla="*/ 156 w 222"/>
                <a:gd name="T47" fmla="*/ 66 h 228"/>
                <a:gd name="T48" fmla="*/ 168 w 222"/>
                <a:gd name="T49" fmla="*/ 60 h 228"/>
                <a:gd name="T50" fmla="*/ 174 w 222"/>
                <a:gd name="T51" fmla="*/ 54 h 228"/>
                <a:gd name="T52" fmla="*/ 180 w 222"/>
                <a:gd name="T53" fmla="*/ 48 h 228"/>
                <a:gd name="T54" fmla="*/ 186 w 222"/>
                <a:gd name="T55" fmla="*/ 42 h 228"/>
                <a:gd name="T56" fmla="*/ 192 w 222"/>
                <a:gd name="T57" fmla="*/ 30 h 228"/>
                <a:gd name="T58" fmla="*/ 198 w 222"/>
                <a:gd name="T59" fmla="*/ 24 h 228"/>
                <a:gd name="T60" fmla="*/ 204 w 222"/>
                <a:gd name="T61" fmla="*/ 18 h 228"/>
                <a:gd name="T62" fmla="*/ 216 w 222"/>
                <a:gd name="T63" fmla="*/ 12 h 228"/>
                <a:gd name="T64" fmla="*/ 222 w 222"/>
                <a:gd name="T65" fmla="*/ 6 h 2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22" h="228">
                  <a:moveTo>
                    <a:pt x="0" y="228"/>
                  </a:moveTo>
                  <a:lnTo>
                    <a:pt x="0" y="228"/>
                  </a:lnTo>
                  <a:lnTo>
                    <a:pt x="6" y="222"/>
                  </a:lnTo>
                  <a:lnTo>
                    <a:pt x="12" y="216"/>
                  </a:lnTo>
                  <a:lnTo>
                    <a:pt x="18" y="210"/>
                  </a:lnTo>
                  <a:lnTo>
                    <a:pt x="24" y="204"/>
                  </a:lnTo>
                  <a:lnTo>
                    <a:pt x="30" y="198"/>
                  </a:lnTo>
                  <a:lnTo>
                    <a:pt x="30" y="192"/>
                  </a:lnTo>
                  <a:lnTo>
                    <a:pt x="36" y="192"/>
                  </a:lnTo>
                  <a:lnTo>
                    <a:pt x="42" y="186"/>
                  </a:lnTo>
                  <a:lnTo>
                    <a:pt x="48" y="180"/>
                  </a:lnTo>
                  <a:lnTo>
                    <a:pt x="54" y="174"/>
                  </a:lnTo>
                  <a:lnTo>
                    <a:pt x="54" y="168"/>
                  </a:lnTo>
                  <a:lnTo>
                    <a:pt x="60" y="168"/>
                  </a:lnTo>
                  <a:lnTo>
                    <a:pt x="66" y="162"/>
                  </a:lnTo>
                  <a:lnTo>
                    <a:pt x="72" y="156"/>
                  </a:lnTo>
                  <a:lnTo>
                    <a:pt x="78" y="150"/>
                  </a:lnTo>
                  <a:lnTo>
                    <a:pt x="78" y="144"/>
                  </a:lnTo>
                  <a:lnTo>
                    <a:pt x="84" y="144"/>
                  </a:lnTo>
                  <a:lnTo>
                    <a:pt x="90" y="138"/>
                  </a:lnTo>
                  <a:lnTo>
                    <a:pt x="96" y="132"/>
                  </a:lnTo>
                  <a:lnTo>
                    <a:pt x="96" y="126"/>
                  </a:lnTo>
                  <a:lnTo>
                    <a:pt x="102" y="126"/>
                  </a:lnTo>
                  <a:lnTo>
                    <a:pt x="102" y="120"/>
                  </a:lnTo>
                  <a:lnTo>
                    <a:pt x="108" y="120"/>
                  </a:lnTo>
                  <a:lnTo>
                    <a:pt x="114" y="114"/>
                  </a:lnTo>
                  <a:lnTo>
                    <a:pt x="120" y="108"/>
                  </a:lnTo>
                  <a:lnTo>
                    <a:pt x="120" y="102"/>
                  </a:lnTo>
                  <a:lnTo>
                    <a:pt x="126" y="102"/>
                  </a:lnTo>
                  <a:lnTo>
                    <a:pt x="126" y="96"/>
                  </a:lnTo>
                  <a:lnTo>
                    <a:pt x="132" y="96"/>
                  </a:lnTo>
                  <a:lnTo>
                    <a:pt x="132" y="90"/>
                  </a:lnTo>
                  <a:lnTo>
                    <a:pt x="138" y="90"/>
                  </a:lnTo>
                  <a:lnTo>
                    <a:pt x="144" y="84"/>
                  </a:lnTo>
                  <a:lnTo>
                    <a:pt x="144" y="78"/>
                  </a:lnTo>
                  <a:lnTo>
                    <a:pt x="150" y="78"/>
                  </a:lnTo>
                  <a:lnTo>
                    <a:pt x="150" y="72"/>
                  </a:lnTo>
                  <a:lnTo>
                    <a:pt x="156" y="72"/>
                  </a:lnTo>
                  <a:lnTo>
                    <a:pt x="156" y="66"/>
                  </a:lnTo>
                  <a:lnTo>
                    <a:pt x="162" y="66"/>
                  </a:lnTo>
                  <a:lnTo>
                    <a:pt x="168" y="60"/>
                  </a:lnTo>
                  <a:lnTo>
                    <a:pt x="168" y="54"/>
                  </a:lnTo>
                  <a:lnTo>
                    <a:pt x="174" y="54"/>
                  </a:lnTo>
                  <a:lnTo>
                    <a:pt x="174" y="48"/>
                  </a:lnTo>
                  <a:lnTo>
                    <a:pt x="180" y="48"/>
                  </a:lnTo>
                  <a:lnTo>
                    <a:pt x="180" y="42"/>
                  </a:lnTo>
                  <a:lnTo>
                    <a:pt x="186" y="42"/>
                  </a:lnTo>
                  <a:lnTo>
                    <a:pt x="192" y="36"/>
                  </a:lnTo>
                  <a:lnTo>
                    <a:pt x="192" y="30"/>
                  </a:lnTo>
                  <a:lnTo>
                    <a:pt x="198" y="30"/>
                  </a:lnTo>
                  <a:lnTo>
                    <a:pt x="198" y="24"/>
                  </a:lnTo>
                  <a:lnTo>
                    <a:pt x="204" y="24"/>
                  </a:lnTo>
                  <a:lnTo>
                    <a:pt x="204" y="18"/>
                  </a:lnTo>
                  <a:lnTo>
                    <a:pt x="210" y="18"/>
                  </a:lnTo>
                  <a:lnTo>
                    <a:pt x="216" y="12"/>
                  </a:lnTo>
                  <a:lnTo>
                    <a:pt x="216" y="6"/>
                  </a:lnTo>
                  <a:lnTo>
                    <a:pt x="222" y="6"/>
                  </a:lnTo>
                  <a:lnTo>
                    <a:pt x="222" y="0"/>
                  </a:lnTo>
                </a:path>
              </a:pathLst>
            </a:custGeom>
            <a:noFill/>
            <a:ln w="19050" cmpd="sng">
              <a:solidFill>
                <a:srgbClr val="FF66C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196"/>
          <p:cNvGrpSpPr>
            <a:grpSpLocks/>
          </p:cNvGrpSpPr>
          <p:nvPr/>
        </p:nvGrpSpPr>
        <p:grpSpPr bwMode="auto">
          <a:xfrm>
            <a:off x="2916238" y="2997200"/>
            <a:ext cx="3238500" cy="3133725"/>
            <a:chOff x="1956" y="1956"/>
            <a:chExt cx="1734" cy="1974"/>
          </a:xfrm>
        </p:grpSpPr>
        <p:sp>
          <p:nvSpPr>
            <p:cNvPr id="11298" name="Freeform 171"/>
            <p:cNvSpPr>
              <a:spLocks/>
            </p:cNvSpPr>
            <p:nvPr/>
          </p:nvSpPr>
          <p:spPr bwMode="auto">
            <a:xfrm>
              <a:off x="1956" y="1956"/>
              <a:ext cx="870" cy="1224"/>
            </a:xfrm>
            <a:custGeom>
              <a:avLst/>
              <a:gdLst>
                <a:gd name="T0" fmla="*/ 12 w 870"/>
                <a:gd name="T1" fmla="*/ 78 h 1224"/>
                <a:gd name="T2" fmla="*/ 30 w 870"/>
                <a:gd name="T3" fmla="*/ 162 h 1224"/>
                <a:gd name="T4" fmla="*/ 48 w 870"/>
                <a:gd name="T5" fmla="*/ 246 h 1224"/>
                <a:gd name="T6" fmla="*/ 66 w 870"/>
                <a:gd name="T7" fmla="*/ 324 h 1224"/>
                <a:gd name="T8" fmla="*/ 84 w 870"/>
                <a:gd name="T9" fmla="*/ 396 h 1224"/>
                <a:gd name="T10" fmla="*/ 96 w 870"/>
                <a:gd name="T11" fmla="*/ 468 h 1224"/>
                <a:gd name="T12" fmla="*/ 114 w 870"/>
                <a:gd name="T13" fmla="*/ 534 h 1224"/>
                <a:gd name="T14" fmla="*/ 132 w 870"/>
                <a:gd name="T15" fmla="*/ 600 h 1224"/>
                <a:gd name="T16" fmla="*/ 150 w 870"/>
                <a:gd name="T17" fmla="*/ 660 h 1224"/>
                <a:gd name="T18" fmla="*/ 168 w 870"/>
                <a:gd name="T19" fmla="*/ 714 h 1224"/>
                <a:gd name="T20" fmla="*/ 186 w 870"/>
                <a:gd name="T21" fmla="*/ 768 h 1224"/>
                <a:gd name="T22" fmla="*/ 198 w 870"/>
                <a:gd name="T23" fmla="*/ 816 h 1224"/>
                <a:gd name="T24" fmla="*/ 216 w 870"/>
                <a:gd name="T25" fmla="*/ 864 h 1224"/>
                <a:gd name="T26" fmla="*/ 234 w 870"/>
                <a:gd name="T27" fmla="*/ 906 h 1224"/>
                <a:gd name="T28" fmla="*/ 252 w 870"/>
                <a:gd name="T29" fmla="*/ 948 h 1224"/>
                <a:gd name="T30" fmla="*/ 270 w 870"/>
                <a:gd name="T31" fmla="*/ 984 h 1224"/>
                <a:gd name="T32" fmla="*/ 288 w 870"/>
                <a:gd name="T33" fmla="*/ 1014 h 1224"/>
                <a:gd name="T34" fmla="*/ 300 w 870"/>
                <a:gd name="T35" fmla="*/ 1050 h 1224"/>
                <a:gd name="T36" fmla="*/ 318 w 870"/>
                <a:gd name="T37" fmla="*/ 1074 h 1224"/>
                <a:gd name="T38" fmla="*/ 336 w 870"/>
                <a:gd name="T39" fmla="*/ 1098 h 1224"/>
                <a:gd name="T40" fmla="*/ 354 w 870"/>
                <a:gd name="T41" fmla="*/ 1122 h 1224"/>
                <a:gd name="T42" fmla="*/ 372 w 870"/>
                <a:gd name="T43" fmla="*/ 1140 h 1224"/>
                <a:gd name="T44" fmla="*/ 390 w 870"/>
                <a:gd name="T45" fmla="*/ 1158 h 1224"/>
                <a:gd name="T46" fmla="*/ 402 w 870"/>
                <a:gd name="T47" fmla="*/ 1176 h 1224"/>
                <a:gd name="T48" fmla="*/ 420 w 870"/>
                <a:gd name="T49" fmla="*/ 1188 h 1224"/>
                <a:gd name="T50" fmla="*/ 438 w 870"/>
                <a:gd name="T51" fmla="*/ 1200 h 1224"/>
                <a:gd name="T52" fmla="*/ 456 w 870"/>
                <a:gd name="T53" fmla="*/ 1206 h 1224"/>
                <a:gd name="T54" fmla="*/ 474 w 870"/>
                <a:gd name="T55" fmla="*/ 1212 h 1224"/>
                <a:gd name="T56" fmla="*/ 492 w 870"/>
                <a:gd name="T57" fmla="*/ 1218 h 1224"/>
                <a:gd name="T58" fmla="*/ 504 w 870"/>
                <a:gd name="T59" fmla="*/ 1224 h 1224"/>
                <a:gd name="T60" fmla="*/ 522 w 870"/>
                <a:gd name="T61" fmla="*/ 1224 h 1224"/>
                <a:gd name="T62" fmla="*/ 540 w 870"/>
                <a:gd name="T63" fmla="*/ 1224 h 1224"/>
                <a:gd name="T64" fmla="*/ 558 w 870"/>
                <a:gd name="T65" fmla="*/ 1218 h 1224"/>
                <a:gd name="T66" fmla="*/ 576 w 870"/>
                <a:gd name="T67" fmla="*/ 1212 h 1224"/>
                <a:gd name="T68" fmla="*/ 594 w 870"/>
                <a:gd name="T69" fmla="*/ 1212 h 1224"/>
                <a:gd name="T70" fmla="*/ 606 w 870"/>
                <a:gd name="T71" fmla="*/ 1200 h 1224"/>
                <a:gd name="T72" fmla="*/ 624 w 870"/>
                <a:gd name="T73" fmla="*/ 1194 h 1224"/>
                <a:gd name="T74" fmla="*/ 642 w 870"/>
                <a:gd name="T75" fmla="*/ 1182 h 1224"/>
                <a:gd name="T76" fmla="*/ 660 w 870"/>
                <a:gd name="T77" fmla="*/ 1176 h 1224"/>
                <a:gd name="T78" fmla="*/ 678 w 870"/>
                <a:gd name="T79" fmla="*/ 1164 h 1224"/>
                <a:gd name="T80" fmla="*/ 696 w 870"/>
                <a:gd name="T81" fmla="*/ 1152 h 1224"/>
                <a:gd name="T82" fmla="*/ 708 w 870"/>
                <a:gd name="T83" fmla="*/ 1140 h 1224"/>
                <a:gd name="T84" fmla="*/ 726 w 870"/>
                <a:gd name="T85" fmla="*/ 1122 h 1224"/>
                <a:gd name="T86" fmla="*/ 744 w 870"/>
                <a:gd name="T87" fmla="*/ 1110 h 1224"/>
                <a:gd name="T88" fmla="*/ 762 w 870"/>
                <a:gd name="T89" fmla="*/ 1092 h 1224"/>
                <a:gd name="T90" fmla="*/ 780 w 870"/>
                <a:gd name="T91" fmla="*/ 1080 h 1224"/>
                <a:gd name="T92" fmla="*/ 798 w 870"/>
                <a:gd name="T93" fmla="*/ 1062 h 1224"/>
                <a:gd name="T94" fmla="*/ 810 w 870"/>
                <a:gd name="T95" fmla="*/ 1044 h 1224"/>
                <a:gd name="T96" fmla="*/ 828 w 870"/>
                <a:gd name="T97" fmla="*/ 1026 h 1224"/>
                <a:gd name="T98" fmla="*/ 846 w 870"/>
                <a:gd name="T99" fmla="*/ 1008 h 1224"/>
                <a:gd name="T100" fmla="*/ 864 w 870"/>
                <a:gd name="T101" fmla="*/ 996 h 122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870" h="1224">
                  <a:moveTo>
                    <a:pt x="0" y="0"/>
                  </a:moveTo>
                  <a:lnTo>
                    <a:pt x="0" y="24"/>
                  </a:lnTo>
                  <a:lnTo>
                    <a:pt x="6" y="42"/>
                  </a:lnTo>
                  <a:lnTo>
                    <a:pt x="12" y="60"/>
                  </a:lnTo>
                  <a:lnTo>
                    <a:pt x="12" y="78"/>
                  </a:lnTo>
                  <a:lnTo>
                    <a:pt x="18" y="96"/>
                  </a:lnTo>
                  <a:lnTo>
                    <a:pt x="18" y="108"/>
                  </a:lnTo>
                  <a:lnTo>
                    <a:pt x="24" y="126"/>
                  </a:lnTo>
                  <a:lnTo>
                    <a:pt x="24" y="144"/>
                  </a:lnTo>
                  <a:lnTo>
                    <a:pt x="30" y="162"/>
                  </a:lnTo>
                  <a:lnTo>
                    <a:pt x="36" y="180"/>
                  </a:lnTo>
                  <a:lnTo>
                    <a:pt x="36" y="198"/>
                  </a:lnTo>
                  <a:lnTo>
                    <a:pt x="42" y="210"/>
                  </a:lnTo>
                  <a:lnTo>
                    <a:pt x="42" y="228"/>
                  </a:lnTo>
                  <a:lnTo>
                    <a:pt x="48" y="246"/>
                  </a:lnTo>
                  <a:lnTo>
                    <a:pt x="48" y="264"/>
                  </a:lnTo>
                  <a:lnTo>
                    <a:pt x="54" y="276"/>
                  </a:lnTo>
                  <a:lnTo>
                    <a:pt x="60" y="294"/>
                  </a:lnTo>
                  <a:lnTo>
                    <a:pt x="60" y="306"/>
                  </a:lnTo>
                  <a:lnTo>
                    <a:pt x="66" y="324"/>
                  </a:lnTo>
                  <a:lnTo>
                    <a:pt x="66" y="342"/>
                  </a:lnTo>
                  <a:lnTo>
                    <a:pt x="72" y="354"/>
                  </a:lnTo>
                  <a:lnTo>
                    <a:pt x="72" y="372"/>
                  </a:lnTo>
                  <a:lnTo>
                    <a:pt x="78" y="384"/>
                  </a:lnTo>
                  <a:lnTo>
                    <a:pt x="84" y="396"/>
                  </a:lnTo>
                  <a:lnTo>
                    <a:pt x="84" y="414"/>
                  </a:lnTo>
                  <a:lnTo>
                    <a:pt x="90" y="426"/>
                  </a:lnTo>
                  <a:lnTo>
                    <a:pt x="90" y="444"/>
                  </a:lnTo>
                  <a:lnTo>
                    <a:pt x="96" y="456"/>
                  </a:lnTo>
                  <a:lnTo>
                    <a:pt x="96" y="468"/>
                  </a:lnTo>
                  <a:lnTo>
                    <a:pt x="102" y="486"/>
                  </a:lnTo>
                  <a:lnTo>
                    <a:pt x="102" y="498"/>
                  </a:lnTo>
                  <a:lnTo>
                    <a:pt x="108" y="510"/>
                  </a:lnTo>
                  <a:lnTo>
                    <a:pt x="114" y="522"/>
                  </a:lnTo>
                  <a:lnTo>
                    <a:pt x="114" y="534"/>
                  </a:lnTo>
                  <a:lnTo>
                    <a:pt x="120" y="552"/>
                  </a:lnTo>
                  <a:lnTo>
                    <a:pt x="120" y="564"/>
                  </a:lnTo>
                  <a:lnTo>
                    <a:pt x="126" y="576"/>
                  </a:lnTo>
                  <a:lnTo>
                    <a:pt x="126" y="588"/>
                  </a:lnTo>
                  <a:lnTo>
                    <a:pt x="132" y="600"/>
                  </a:lnTo>
                  <a:lnTo>
                    <a:pt x="138" y="612"/>
                  </a:lnTo>
                  <a:lnTo>
                    <a:pt x="138" y="624"/>
                  </a:lnTo>
                  <a:lnTo>
                    <a:pt x="144" y="636"/>
                  </a:lnTo>
                  <a:lnTo>
                    <a:pt x="144" y="648"/>
                  </a:lnTo>
                  <a:lnTo>
                    <a:pt x="150" y="660"/>
                  </a:lnTo>
                  <a:lnTo>
                    <a:pt x="150" y="672"/>
                  </a:lnTo>
                  <a:lnTo>
                    <a:pt x="156" y="684"/>
                  </a:lnTo>
                  <a:lnTo>
                    <a:pt x="162" y="696"/>
                  </a:lnTo>
                  <a:lnTo>
                    <a:pt x="162" y="708"/>
                  </a:lnTo>
                  <a:lnTo>
                    <a:pt x="168" y="714"/>
                  </a:lnTo>
                  <a:lnTo>
                    <a:pt x="168" y="726"/>
                  </a:lnTo>
                  <a:lnTo>
                    <a:pt x="174" y="738"/>
                  </a:lnTo>
                  <a:lnTo>
                    <a:pt x="174" y="750"/>
                  </a:lnTo>
                  <a:lnTo>
                    <a:pt x="180" y="756"/>
                  </a:lnTo>
                  <a:lnTo>
                    <a:pt x="186" y="768"/>
                  </a:lnTo>
                  <a:lnTo>
                    <a:pt x="186" y="780"/>
                  </a:lnTo>
                  <a:lnTo>
                    <a:pt x="192" y="786"/>
                  </a:lnTo>
                  <a:lnTo>
                    <a:pt x="192" y="798"/>
                  </a:lnTo>
                  <a:lnTo>
                    <a:pt x="198" y="810"/>
                  </a:lnTo>
                  <a:lnTo>
                    <a:pt x="198" y="816"/>
                  </a:lnTo>
                  <a:lnTo>
                    <a:pt x="204" y="828"/>
                  </a:lnTo>
                  <a:lnTo>
                    <a:pt x="210" y="834"/>
                  </a:lnTo>
                  <a:lnTo>
                    <a:pt x="210" y="846"/>
                  </a:lnTo>
                  <a:lnTo>
                    <a:pt x="216" y="852"/>
                  </a:lnTo>
                  <a:lnTo>
                    <a:pt x="216" y="864"/>
                  </a:lnTo>
                  <a:lnTo>
                    <a:pt x="222" y="870"/>
                  </a:lnTo>
                  <a:lnTo>
                    <a:pt x="222" y="882"/>
                  </a:lnTo>
                  <a:lnTo>
                    <a:pt x="228" y="888"/>
                  </a:lnTo>
                  <a:lnTo>
                    <a:pt x="228" y="900"/>
                  </a:lnTo>
                  <a:lnTo>
                    <a:pt x="234" y="906"/>
                  </a:lnTo>
                  <a:lnTo>
                    <a:pt x="240" y="912"/>
                  </a:lnTo>
                  <a:lnTo>
                    <a:pt x="240" y="924"/>
                  </a:lnTo>
                  <a:lnTo>
                    <a:pt x="246" y="930"/>
                  </a:lnTo>
                  <a:lnTo>
                    <a:pt x="246" y="936"/>
                  </a:lnTo>
                  <a:lnTo>
                    <a:pt x="252" y="948"/>
                  </a:lnTo>
                  <a:lnTo>
                    <a:pt x="252" y="954"/>
                  </a:lnTo>
                  <a:lnTo>
                    <a:pt x="258" y="960"/>
                  </a:lnTo>
                  <a:lnTo>
                    <a:pt x="264" y="966"/>
                  </a:lnTo>
                  <a:lnTo>
                    <a:pt x="264" y="978"/>
                  </a:lnTo>
                  <a:lnTo>
                    <a:pt x="270" y="984"/>
                  </a:lnTo>
                  <a:lnTo>
                    <a:pt x="270" y="990"/>
                  </a:lnTo>
                  <a:lnTo>
                    <a:pt x="276" y="996"/>
                  </a:lnTo>
                  <a:lnTo>
                    <a:pt x="276" y="1002"/>
                  </a:lnTo>
                  <a:lnTo>
                    <a:pt x="282" y="1008"/>
                  </a:lnTo>
                  <a:lnTo>
                    <a:pt x="288" y="1014"/>
                  </a:lnTo>
                  <a:lnTo>
                    <a:pt x="288" y="1020"/>
                  </a:lnTo>
                  <a:lnTo>
                    <a:pt x="294" y="1032"/>
                  </a:lnTo>
                  <a:lnTo>
                    <a:pt x="294" y="1038"/>
                  </a:lnTo>
                  <a:lnTo>
                    <a:pt x="300" y="1044"/>
                  </a:lnTo>
                  <a:lnTo>
                    <a:pt x="300" y="1050"/>
                  </a:lnTo>
                  <a:lnTo>
                    <a:pt x="306" y="1050"/>
                  </a:lnTo>
                  <a:lnTo>
                    <a:pt x="312" y="1056"/>
                  </a:lnTo>
                  <a:lnTo>
                    <a:pt x="312" y="1062"/>
                  </a:lnTo>
                  <a:lnTo>
                    <a:pt x="318" y="1068"/>
                  </a:lnTo>
                  <a:lnTo>
                    <a:pt x="318" y="1074"/>
                  </a:lnTo>
                  <a:lnTo>
                    <a:pt x="324" y="1080"/>
                  </a:lnTo>
                  <a:lnTo>
                    <a:pt x="324" y="1086"/>
                  </a:lnTo>
                  <a:lnTo>
                    <a:pt x="330" y="1092"/>
                  </a:lnTo>
                  <a:lnTo>
                    <a:pt x="330" y="1098"/>
                  </a:lnTo>
                  <a:lnTo>
                    <a:pt x="336" y="1098"/>
                  </a:lnTo>
                  <a:lnTo>
                    <a:pt x="342" y="1104"/>
                  </a:lnTo>
                  <a:lnTo>
                    <a:pt x="342" y="1110"/>
                  </a:lnTo>
                  <a:lnTo>
                    <a:pt x="348" y="1116"/>
                  </a:lnTo>
                  <a:lnTo>
                    <a:pt x="354" y="1122"/>
                  </a:lnTo>
                  <a:lnTo>
                    <a:pt x="354" y="1128"/>
                  </a:lnTo>
                  <a:lnTo>
                    <a:pt x="360" y="1128"/>
                  </a:lnTo>
                  <a:lnTo>
                    <a:pt x="366" y="1134"/>
                  </a:lnTo>
                  <a:lnTo>
                    <a:pt x="366" y="1140"/>
                  </a:lnTo>
                  <a:lnTo>
                    <a:pt x="372" y="1140"/>
                  </a:lnTo>
                  <a:lnTo>
                    <a:pt x="372" y="1146"/>
                  </a:lnTo>
                  <a:lnTo>
                    <a:pt x="378" y="1152"/>
                  </a:lnTo>
                  <a:lnTo>
                    <a:pt x="384" y="1158"/>
                  </a:lnTo>
                  <a:lnTo>
                    <a:pt x="390" y="1158"/>
                  </a:lnTo>
                  <a:lnTo>
                    <a:pt x="390" y="1164"/>
                  </a:lnTo>
                  <a:lnTo>
                    <a:pt x="396" y="1164"/>
                  </a:lnTo>
                  <a:lnTo>
                    <a:pt x="396" y="1170"/>
                  </a:lnTo>
                  <a:lnTo>
                    <a:pt x="402" y="1170"/>
                  </a:lnTo>
                  <a:lnTo>
                    <a:pt x="402" y="1176"/>
                  </a:lnTo>
                  <a:lnTo>
                    <a:pt x="408" y="1176"/>
                  </a:lnTo>
                  <a:lnTo>
                    <a:pt x="414" y="1182"/>
                  </a:lnTo>
                  <a:lnTo>
                    <a:pt x="420" y="1188"/>
                  </a:lnTo>
                  <a:lnTo>
                    <a:pt x="426" y="1188"/>
                  </a:lnTo>
                  <a:lnTo>
                    <a:pt x="426" y="1194"/>
                  </a:lnTo>
                  <a:lnTo>
                    <a:pt x="432" y="1194"/>
                  </a:lnTo>
                  <a:lnTo>
                    <a:pt x="438" y="1200"/>
                  </a:lnTo>
                  <a:lnTo>
                    <a:pt x="444" y="1200"/>
                  </a:lnTo>
                  <a:lnTo>
                    <a:pt x="450" y="1206"/>
                  </a:lnTo>
                  <a:lnTo>
                    <a:pt x="456" y="1206"/>
                  </a:lnTo>
                  <a:lnTo>
                    <a:pt x="462" y="1212"/>
                  </a:lnTo>
                  <a:lnTo>
                    <a:pt x="468" y="1212"/>
                  </a:lnTo>
                  <a:lnTo>
                    <a:pt x="474" y="1212"/>
                  </a:lnTo>
                  <a:lnTo>
                    <a:pt x="480" y="1218"/>
                  </a:lnTo>
                  <a:lnTo>
                    <a:pt x="486" y="1218"/>
                  </a:lnTo>
                  <a:lnTo>
                    <a:pt x="492" y="1218"/>
                  </a:lnTo>
                  <a:lnTo>
                    <a:pt x="498" y="1218"/>
                  </a:lnTo>
                  <a:lnTo>
                    <a:pt x="504" y="1218"/>
                  </a:lnTo>
                  <a:lnTo>
                    <a:pt x="504" y="1224"/>
                  </a:lnTo>
                  <a:lnTo>
                    <a:pt x="510" y="1224"/>
                  </a:lnTo>
                  <a:lnTo>
                    <a:pt x="516" y="1224"/>
                  </a:lnTo>
                  <a:lnTo>
                    <a:pt x="522" y="1224"/>
                  </a:lnTo>
                  <a:lnTo>
                    <a:pt x="528" y="1224"/>
                  </a:lnTo>
                  <a:lnTo>
                    <a:pt x="534" y="1224"/>
                  </a:lnTo>
                  <a:lnTo>
                    <a:pt x="540" y="1224"/>
                  </a:lnTo>
                  <a:lnTo>
                    <a:pt x="546" y="1218"/>
                  </a:lnTo>
                  <a:lnTo>
                    <a:pt x="552" y="1218"/>
                  </a:lnTo>
                  <a:lnTo>
                    <a:pt x="558" y="1218"/>
                  </a:lnTo>
                  <a:lnTo>
                    <a:pt x="564" y="1218"/>
                  </a:lnTo>
                  <a:lnTo>
                    <a:pt x="570" y="1218"/>
                  </a:lnTo>
                  <a:lnTo>
                    <a:pt x="576" y="1212"/>
                  </a:lnTo>
                  <a:lnTo>
                    <a:pt x="582" y="1212"/>
                  </a:lnTo>
                  <a:lnTo>
                    <a:pt x="588" y="1212"/>
                  </a:lnTo>
                  <a:lnTo>
                    <a:pt x="594" y="1212"/>
                  </a:lnTo>
                  <a:lnTo>
                    <a:pt x="594" y="1206"/>
                  </a:lnTo>
                  <a:lnTo>
                    <a:pt x="600" y="1206"/>
                  </a:lnTo>
                  <a:lnTo>
                    <a:pt x="606" y="1206"/>
                  </a:lnTo>
                  <a:lnTo>
                    <a:pt x="606" y="1200"/>
                  </a:lnTo>
                  <a:lnTo>
                    <a:pt x="612" y="1200"/>
                  </a:lnTo>
                  <a:lnTo>
                    <a:pt x="618" y="1200"/>
                  </a:lnTo>
                  <a:lnTo>
                    <a:pt x="624" y="1194"/>
                  </a:lnTo>
                  <a:lnTo>
                    <a:pt x="630" y="1194"/>
                  </a:lnTo>
                  <a:lnTo>
                    <a:pt x="630" y="1188"/>
                  </a:lnTo>
                  <a:lnTo>
                    <a:pt x="636" y="1188"/>
                  </a:lnTo>
                  <a:lnTo>
                    <a:pt x="642" y="1188"/>
                  </a:lnTo>
                  <a:lnTo>
                    <a:pt x="642" y="1182"/>
                  </a:lnTo>
                  <a:lnTo>
                    <a:pt x="648" y="1182"/>
                  </a:lnTo>
                  <a:lnTo>
                    <a:pt x="654" y="1176"/>
                  </a:lnTo>
                  <a:lnTo>
                    <a:pt x="660" y="1176"/>
                  </a:lnTo>
                  <a:lnTo>
                    <a:pt x="660" y="1170"/>
                  </a:lnTo>
                  <a:lnTo>
                    <a:pt x="666" y="1170"/>
                  </a:lnTo>
                  <a:lnTo>
                    <a:pt x="672" y="1170"/>
                  </a:lnTo>
                  <a:lnTo>
                    <a:pt x="672" y="1164"/>
                  </a:lnTo>
                  <a:lnTo>
                    <a:pt x="678" y="1164"/>
                  </a:lnTo>
                  <a:lnTo>
                    <a:pt x="678" y="1158"/>
                  </a:lnTo>
                  <a:lnTo>
                    <a:pt x="684" y="1158"/>
                  </a:lnTo>
                  <a:lnTo>
                    <a:pt x="690" y="1152"/>
                  </a:lnTo>
                  <a:lnTo>
                    <a:pt x="696" y="1152"/>
                  </a:lnTo>
                  <a:lnTo>
                    <a:pt x="696" y="1146"/>
                  </a:lnTo>
                  <a:lnTo>
                    <a:pt x="702" y="1146"/>
                  </a:lnTo>
                  <a:lnTo>
                    <a:pt x="702" y="1140"/>
                  </a:lnTo>
                  <a:lnTo>
                    <a:pt x="708" y="1140"/>
                  </a:lnTo>
                  <a:lnTo>
                    <a:pt x="714" y="1134"/>
                  </a:lnTo>
                  <a:lnTo>
                    <a:pt x="720" y="1134"/>
                  </a:lnTo>
                  <a:lnTo>
                    <a:pt x="720" y="1128"/>
                  </a:lnTo>
                  <a:lnTo>
                    <a:pt x="726" y="1128"/>
                  </a:lnTo>
                  <a:lnTo>
                    <a:pt x="726" y="1122"/>
                  </a:lnTo>
                  <a:lnTo>
                    <a:pt x="732" y="1122"/>
                  </a:lnTo>
                  <a:lnTo>
                    <a:pt x="732" y="1116"/>
                  </a:lnTo>
                  <a:lnTo>
                    <a:pt x="738" y="1116"/>
                  </a:lnTo>
                  <a:lnTo>
                    <a:pt x="744" y="1110"/>
                  </a:lnTo>
                  <a:lnTo>
                    <a:pt x="750" y="1104"/>
                  </a:lnTo>
                  <a:lnTo>
                    <a:pt x="756" y="1098"/>
                  </a:lnTo>
                  <a:lnTo>
                    <a:pt x="762" y="1092"/>
                  </a:lnTo>
                  <a:lnTo>
                    <a:pt x="768" y="1086"/>
                  </a:lnTo>
                  <a:lnTo>
                    <a:pt x="774" y="1086"/>
                  </a:lnTo>
                  <a:lnTo>
                    <a:pt x="774" y="1080"/>
                  </a:lnTo>
                  <a:lnTo>
                    <a:pt x="780" y="1080"/>
                  </a:lnTo>
                  <a:lnTo>
                    <a:pt x="780" y="1074"/>
                  </a:lnTo>
                  <a:lnTo>
                    <a:pt x="786" y="1074"/>
                  </a:lnTo>
                  <a:lnTo>
                    <a:pt x="786" y="1068"/>
                  </a:lnTo>
                  <a:lnTo>
                    <a:pt x="792" y="1062"/>
                  </a:lnTo>
                  <a:lnTo>
                    <a:pt x="798" y="1062"/>
                  </a:lnTo>
                  <a:lnTo>
                    <a:pt x="798" y="1056"/>
                  </a:lnTo>
                  <a:lnTo>
                    <a:pt x="804" y="1056"/>
                  </a:lnTo>
                  <a:lnTo>
                    <a:pt x="804" y="1050"/>
                  </a:lnTo>
                  <a:lnTo>
                    <a:pt x="810" y="1050"/>
                  </a:lnTo>
                  <a:lnTo>
                    <a:pt x="810" y="1044"/>
                  </a:lnTo>
                  <a:lnTo>
                    <a:pt x="816" y="1044"/>
                  </a:lnTo>
                  <a:lnTo>
                    <a:pt x="822" y="1038"/>
                  </a:lnTo>
                  <a:lnTo>
                    <a:pt x="822" y="1032"/>
                  </a:lnTo>
                  <a:lnTo>
                    <a:pt x="828" y="1032"/>
                  </a:lnTo>
                  <a:lnTo>
                    <a:pt x="828" y="1026"/>
                  </a:lnTo>
                  <a:lnTo>
                    <a:pt x="834" y="1026"/>
                  </a:lnTo>
                  <a:lnTo>
                    <a:pt x="834" y="1020"/>
                  </a:lnTo>
                  <a:lnTo>
                    <a:pt x="840" y="1020"/>
                  </a:lnTo>
                  <a:lnTo>
                    <a:pt x="846" y="1014"/>
                  </a:lnTo>
                  <a:lnTo>
                    <a:pt x="846" y="1008"/>
                  </a:lnTo>
                  <a:lnTo>
                    <a:pt x="852" y="1008"/>
                  </a:lnTo>
                  <a:lnTo>
                    <a:pt x="852" y="1002"/>
                  </a:lnTo>
                  <a:lnTo>
                    <a:pt x="858" y="1002"/>
                  </a:lnTo>
                  <a:lnTo>
                    <a:pt x="858" y="996"/>
                  </a:lnTo>
                  <a:lnTo>
                    <a:pt x="864" y="996"/>
                  </a:lnTo>
                  <a:lnTo>
                    <a:pt x="870" y="990"/>
                  </a:lnTo>
                </a:path>
              </a:pathLst>
            </a:custGeom>
            <a:noFill/>
            <a:ln w="19050" cmpd="sng">
              <a:solidFill>
                <a:srgbClr val="9933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9" name="Freeform 172"/>
            <p:cNvSpPr>
              <a:spLocks/>
            </p:cNvSpPr>
            <p:nvPr/>
          </p:nvSpPr>
          <p:spPr bwMode="auto">
            <a:xfrm>
              <a:off x="2826" y="2712"/>
              <a:ext cx="864" cy="1218"/>
            </a:xfrm>
            <a:custGeom>
              <a:avLst/>
              <a:gdLst>
                <a:gd name="T0" fmla="*/ 12 w 864"/>
                <a:gd name="T1" fmla="*/ 222 h 1218"/>
                <a:gd name="T2" fmla="*/ 30 w 864"/>
                <a:gd name="T3" fmla="*/ 204 h 1218"/>
                <a:gd name="T4" fmla="*/ 42 w 864"/>
                <a:gd name="T5" fmla="*/ 186 h 1218"/>
                <a:gd name="T6" fmla="*/ 60 w 864"/>
                <a:gd name="T7" fmla="*/ 168 h 1218"/>
                <a:gd name="T8" fmla="*/ 78 w 864"/>
                <a:gd name="T9" fmla="*/ 150 h 1218"/>
                <a:gd name="T10" fmla="*/ 96 w 864"/>
                <a:gd name="T11" fmla="*/ 138 h 1218"/>
                <a:gd name="T12" fmla="*/ 114 w 864"/>
                <a:gd name="T13" fmla="*/ 120 h 1218"/>
                <a:gd name="T14" fmla="*/ 132 w 864"/>
                <a:gd name="T15" fmla="*/ 108 h 1218"/>
                <a:gd name="T16" fmla="*/ 144 w 864"/>
                <a:gd name="T17" fmla="*/ 90 h 1218"/>
                <a:gd name="T18" fmla="*/ 162 w 864"/>
                <a:gd name="T19" fmla="*/ 78 h 1218"/>
                <a:gd name="T20" fmla="*/ 180 w 864"/>
                <a:gd name="T21" fmla="*/ 66 h 1218"/>
                <a:gd name="T22" fmla="*/ 198 w 864"/>
                <a:gd name="T23" fmla="*/ 54 h 1218"/>
                <a:gd name="T24" fmla="*/ 216 w 864"/>
                <a:gd name="T25" fmla="*/ 42 h 1218"/>
                <a:gd name="T26" fmla="*/ 234 w 864"/>
                <a:gd name="T27" fmla="*/ 36 h 1218"/>
                <a:gd name="T28" fmla="*/ 246 w 864"/>
                <a:gd name="T29" fmla="*/ 24 h 1218"/>
                <a:gd name="T30" fmla="*/ 264 w 864"/>
                <a:gd name="T31" fmla="*/ 18 h 1218"/>
                <a:gd name="T32" fmla="*/ 282 w 864"/>
                <a:gd name="T33" fmla="*/ 12 h 1218"/>
                <a:gd name="T34" fmla="*/ 300 w 864"/>
                <a:gd name="T35" fmla="*/ 6 h 1218"/>
                <a:gd name="T36" fmla="*/ 318 w 864"/>
                <a:gd name="T37" fmla="*/ 6 h 1218"/>
                <a:gd name="T38" fmla="*/ 336 w 864"/>
                <a:gd name="T39" fmla="*/ 0 h 1218"/>
                <a:gd name="T40" fmla="*/ 348 w 864"/>
                <a:gd name="T41" fmla="*/ 0 h 1218"/>
                <a:gd name="T42" fmla="*/ 366 w 864"/>
                <a:gd name="T43" fmla="*/ 6 h 1218"/>
                <a:gd name="T44" fmla="*/ 384 w 864"/>
                <a:gd name="T45" fmla="*/ 6 h 1218"/>
                <a:gd name="T46" fmla="*/ 402 w 864"/>
                <a:gd name="T47" fmla="*/ 12 h 1218"/>
                <a:gd name="T48" fmla="*/ 420 w 864"/>
                <a:gd name="T49" fmla="*/ 24 h 1218"/>
                <a:gd name="T50" fmla="*/ 438 w 864"/>
                <a:gd name="T51" fmla="*/ 30 h 1218"/>
                <a:gd name="T52" fmla="*/ 450 w 864"/>
                <a:gd name="T53" fmla="*/ 42 h 1218"/>
                <a:gd name="T54" fmla="*/ 468 w 864"/>
                <a:gd name="T55" fmla="*/ 60 h 1218"/>
                <a:gd name="T56" fmla="*/ 486 w 864"/>
                <a:gd name="T57" fmla="*/ 72 h 1218"/>
                <a:gd name="T58" fmla="*/ 504 w 864"/>
                <a:gd name="T59" fmla="*/ 96 h 1218"/>
                <a:gd name="T60" fmla="*/ 522 w 864"/>
                <a:gd name="T61" fmla="*/ 114 h 1218"/>
                <a:gd name="T62" fmla="*/ 540 w 864"/>
                <a:gd name="T63" fmla="*/ 138 h 1218"/>
                <a:gd name="T64" fmla="*/ 552 w 864"/>
                <a:gd name="T65" fmla="*/ 168 h 1218"/>
                <a:gd name="T66" fmla="*/ 570 w 864"/>
                <a:gd name="T67" fmla="*/ 192 h 1218"/>
                <a:gd name="T68" fmla="*/ 588 w 864"/>
                <a:gd name="T69" fmla="*/ 228 h 1218"/>
                <a:gd name="T70" fmla="*/ 606 w 864"/>
                <a:gd name="T71" fmla="*/ 264 h 1218"/>
                <a:gd name="T72" fmla="*/ 624 w 864"/>
                <a:gd name="T73" fmla="*/ 300 h 1218"/>
                <a:gd name="T74" fmla="*/ 642 w 864"/>
                <a:gd name="T75" fmla="*/ 342 h 1218"/>
                <a:gd name="T76" fmla="*/ 654 w 864"/>
                <a:gd name="T77" fmla="*/ 390 h 1218"/>
                <a:gd name="T78" fmla="*/ 672 w 864"/>
                <a:gd name="T79" fmla="*/ 438 h 1218"/>
                <a:gd name="T80" fmla="*/ 690 w 864"/>
                <a:gd name="T81" fmla="*/ 486 h 1218"/>
                <a:gd name="T82" fmla="*/ 708 w 864"/>
                <a:gd name="T83" fmla="*/ 540 h 1218"/>
                <a:gd name="T84" fmla="*/ 726 w 864"/>
                <a:gd name="T85" fmla="*/ 600 h 1218"/>
                <a:gd name="T86" fmla="*/ 744 w 864"/>
                <a:gd name="T87" fmla="*/ 660 h 1218"/>
                <a:gd name="T88" fmla="*/ 762 w 864"/>
                <a:gd name="T89" fmla="*/ 726 h 1218"/>
                <a:gd name="T90" fmla="*/ 774 w 864"/>
                <a:gd name="T91" fmla="*/ 798 h 1218"/>
                <a:gd name="T92" fmla="*/ 792 w 864"/>
                <a:gd name="T93" fmla="*/ 870 h 1218"/>
                <a:gd name="T94" fmla="*/ 810 w 864"/>
                <a:gd name="T95" fmla="*/ 948 h 1218"/>
                <a:gd name="T96" fmla="*/ 828 w 864"/>
                <a:gd name="T97" fmla="*/ 1026 h 1218"/>
                <a:gd name="T98" fmla="*/ 846 w 864"/>
                <a:gd name="T99" fmla="*/ 1116 h 1218"/>
                <a:gd name="T100" fmla="*/ 864 w 864"/>
                <a:gd name="T101" fmla="*/ 1200 h 121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864" h="1218">
                  <a:moveTo>
                    <a:pt x="0" y="234"/>
                  </a:moveTo>
                  <a:lnTo>
                    <a:pt x="0" y="228"/>
                  </a:lnTo>
                  <a:lnTo>
                    <a:pt x="6" y="228"/>
                  </a:lnTo>
                  <a:lnTo>
                    <a:pt x="6" y="222"/>
                  </a:lnTo>
                  <a:lnTo>
                    <a:pt x="12" y="222"/>
                  </a:lnTo>
                  <a:lnTo>
                    <a:pt x="12" y="216"/>
                  </a:lnTo>
                  <a:lnTo>
                    <a:pt x="18" y="216"/>
                  </a:lnTo>
                  <a:lnTo>
                    <a:pt x="18" y="210"/>
                  </a:lnTo>
                  <a:lnTo>
                    <a:pt x="24" y="204"/>
                  </a:lnTo>
                  <a:lnTo>
                    <a:pt x="30" y="204"/>
                  </a:lnTo>
                  <a:lnTo>
                    <a:pt x="30" y="198"/>
                  </a:lnTo>
                  <a:lnTo>
                    <a:pt x="36" y="198"/>
                  </a:lnTo>
                  <a:lnTo>
                    <a:pt x="36" y="192"/>
                  </a:lnTo>
                  <a:lnTo>
                    <a:pt x="42" y="192"/>
                  </a:lnTo>
                  <a:lnTo>
                    <a:pt x="42" y="186"/>
                  </a:lnTo>
                  <a:lnTo>
                    <a:pt x="48" y="180"/>
                  </a:lnTo>
                  <a:lnTo>
                    <a:pt x="54" y="180"/>
                  </a:lnTo>
                  <a:lnTo>
                    <a:pt x="54" y="174"/>
                  </a:lnTo>
                  <a:lnTo>
                    <a:pt x="60" y="174"/>
                  </a:lnTo>
                  <a:lnTo>
                    <a:pt x="60" y="168"/>
                  </a:lnTo>
                  <a:lnTo>
                    <a:pt x="66" y="168"/>
                  </a:lnTo>
                  <a:lnTo>
                    <a:pt x="66" y="162"/>
                  </a:lnTo>
                  <a:lnTo>
                    <a:pt x="72" y="162"/>
                  </a:lnTo>
                  <a:lnTo>
                    <a:pt x="78" y="156"/>
                  </a:lnTo>
                  <a:lnTo>
                    <a:pt x="78" y="150"/>
                  </a:lnTo>
                  <a:lnTo>
                    <a:pt x="84" y="150"/>
                  </a:lnTo>
                  <a:lnTo>
                    <a:pt x="84" y="144"/>
                  </a:lnTo>
                  <a:lnTo>
                    <a:pt x="90" y="144"/>
                  </a:lnTo>
                  <a:lnTo>
                    <a:pt x="90" y="138"/>
                  </a:lnTo>
                  <a:lnTo>
                    <a:pt x="96" y="138"/>
                  </a:lnTo>
                  <a:lnTo>
                    <a:pt x="102" y="132"/>
                  </a:lnTo>
                  <a:lnTo>
                    <a:pt x="108" y="126"/>
                  </a:lnTo>
                  <a:lnTo>
                    <a:pt x="114" y="120"/>
                  </a:lnTo>
                  <a:lnTo>
                    <a:pt x="120" y="114"/>
                  </a:lnTo>
                  <a:lnTo>
                    <a:pt x="126" y="108"/>
                  </a:lnTo>
                  <a:lnTo>
                    <a:pt x="132" y="108"/>
                  </a:lnTo>
                  <a:lnTo>
                    <a:pt x="132" y="102"/>
                  </a:lnTo>
                  <a:lnTo>
                    <a:pt x="138" y="102"/>
                  </a:lnTo>
                  <a:lnTo>
                    <a:pt x="138" y="96"/>
                  </a:lnTo>
                  <a:lnTo>
                    <a:pt x="144" y="96"/>
                  </a:lnTo>
                  <a:lnTo>
                    <a:pt x="144" y="90"/>
                  </a:lnTo>
                  <a:lnTo>
                    <a:pt x="150" y="90"/>
                  </a:lnTo>
                  <a:lnTo>
                    <a:pt x="156" y="84"/>
                  </a:lnTo>
                  <a:lnTo>
                    <a:pt x="162" y="84"/>
                  </a:lnTo>
                  <a:lnTo>
                    <a:pt x="162" y="78"/>
                  </a:lnTo>
                  <a:lnTo>
                    <a:pt x="168" y="78"/>
                  </a:lnTo>
                  <a:lnTo>
                    <a:pt x="168" y="72"/>
                  </a:lnTo>
                  <a:lnTo>
                    <a:pt x="174" y="72"/>
                  </a:lnTo>
                  <a:lnTo>
                    <a:pt x="180" y="66"/>
                  </a:lnTo>
                  <a:lnTo>
                    <a:pt x="186" y="66"/>
                  </a:lnTo>
                  <a:lnTo>
                    <a:pt x="186" y="60"/>
                  </a:lnTo>
                  <a:lnTo>
                    <a:pt x="192" y="60"/>
                  </a:lnTo>
                  <a:lnTo>
                    <a:pt x="192" y="54"/>
                  </a:lnTo>
                  <a:lnTo>
                    <a:pt x="198" y="54"/>
                  </a:lnTo>
                  <a:lnTo>
                    <a:pt x="204" y="54"/>
                  </a:lnTo>
                  <a:lnTo>
                    <a:pt x="204" y="48"/>
                  </a:lnTo>
                  <a:lnTo>
                    <a:pt x="210" y="48"/>
                  </a:lnTo>
                  <a:lnTo>
                    <a:pt x="216" y="42"/>
                  </a:lnTo>
                  <a:lnTo>
                    <a:pt x="222" y="42"/>
                  </a:lnTo>
                  <a:lnTo>
                    <a:pt x="222" y="36"/>
                  </a:lnTo>
                  <a:lnTo>
                    <a:pt x="228" y="36"/>
                  </a:lnTo>
                  <a:lnTo>
                    <a:pt x="234" y="36"/>
                  </a:lnTo>
                  <a:lnTo>
                    <a:pt x="234" y="30"/>
                  </a:lnTo>
                  <a:lnTo>
                    <a:pt x="240" y="30"/>
                  </a:lnTo>
                  <a:lnTo>
                    <a:pt x="246" y="24"/>
                  </a:lnTo>
                  <a:lnTo>
                    <a:pt x="252" y="24"/>
                  </a:lnTo>
                  <a:lnTo>
                    <a:pt x="258" y="24"/>
                  </a:lnTo>
                  <a:lnTo>
                    <a:pt x="258" y="18"/>
                  </a:lnTo>
                  <a:lnTo>
                    <a:pt x="264" y="18"/>
                  </a:lnTo>
                  <a:lnTo>
                    <a:pt x="270" y="18"/>
                  </a:lnTo>
                  <a:lnTo>
                    <a:pt x="270" y="12"/>
                  </a:lnTo>
                  <a:lnTo>
                    <a:pt x="276" y="12"/>
                  </a:lnTo>
                  <a:lnTo>
                    <a:pt x="282" y="12"/>
                  </a:lnTo>
                  <a:lnTo>
                    <a:pt x="288" y="12"/>
                  </a:lnTo>
                  <a:lnTo>
                    <a:pt x="294" y="6"/>
                  </a:lnTo>
                  <a:lnTo>
                    <a:pt x="300" y="6"/>
                  </a:lnTo>
                  <a:lnTo>
                    <a:pt x="306" y="6"/>
                  </a:lnTo>
                  <a:lnTo>
                    <a:pt x="312" y="6"/>
                  </a:lnTo>
                  <a:lnTo>
                    <a:pt x="318" y="6"/>
                  </a:lnTo>
                  <a:lnTo>
                    <a:pt x="324" y="0"/>
                  </a:lnTo>
                  <a:lnTo>
                    <a:pt x="330" y="0"/>
                  </a:lnTo>
                  <a:lnTo>
                    <a:pt x="336" y="0"/>
                  </a:lnTo>
                  <a:lnTo>
                    <a:pt x="342" y="0"/>
                  </a:lnTo>
                  <a:lnTo>
                    <a:pt x="348" y="0"/>
                  </a:lnTo>
                  <a:lnTo>
                    <a:pt x="354" y="0"/>
                  </a:lnTo>
                  <a:lnTo>
                    <a:pt x="360" y="0"/>
                  </a:lnTo>
                  <a:lnTo>
                    <a:pt x="360" y="6"/>
                  </a:lnTo>
                  <a:lnTo>
                    <a:pt x="366" y="6"/>
                  </a:lnTo>
                  <a:lnTo>
                    <a:pt x="372" y="6"/>
                  </a:lnTo>
                  <a:lnTo>
                    <a:pt x="378" y="6"/>
                  </a:lnTo>
                  <a:lnTo>
                    <a:pt x="384" y="6"/>
                  </a:lnTo>
                  <a:lnTo>
                    <a:pt x="390" y="12"/>
                  </a:lnTo>
                  <a:lnTo>
                    <a:pt x="396" y="12"/>
                  </a:lnTo>
                  <a:lnTo>
                    <a:pt x="402" y="12"/>
                  </a:lnTo>
                  <a:lnTo>
                    <a:pt x="408" y="18"/>
                  </a:lnTo>
                  <a:lnTo>
                    <a:pt x="414" y="18"/>
                  </a:lnTo>
                  <a:lnTo>
                    <a:pt x="420" y="24"/>
                  </a:lnTo>
                  <a:lnTo>
                    <a:pt x="426" y="24"/>
                  </a:lnTo>
                  <a:lnTo>
                    <a:pt x="432" y="30"/>
                  </a:lnTo>
                  <a:lnTo>
                    <a:pt x="438" y="30"/>
                  </a:lnTo>
                  <a:lnTo>
                    <a:pt x="438" y="36"/>
                  </a:lnTo>
                  <a:lnTo>
                    <a:pt x="444" y="36"/>
                  </a:lnTo>
                  <a:lnTo>
                    <a:pt x="450" y="42"/>
                  </a:lnTo>
                  <a:lnTo>
                    <a:pt x="456" y="48"/>
                  </a:lnTo>
                  <a:lnTo>
                    <a:pt x="462" y="48"/>
                  </a:lnTo>
                  <a:lnTo>
                    <a:pt x="462" y="54"/>
                  </a:lnTo>
                  <a:lnTo>
                    <a:pt x="468" y="54"/>
                  </a:lnTo>
                  <a:lnTo>
                    <a:pt x="468" y="60"/>
                  </a:lnTo>
                  <a:lnTo>
                    <a:pt x="474" y="60"/>
                  </a:lnTo>
                  <a:lnTo>
                    <a:pt x="474" y="66"/>
                  </a:lnTo>
                  <a:lnTo>
                    <a:pt x="480" y="66"/>
                  </a:lnTo>
                  <a:lnTo>
                    <a:pt x="486" y="72"/>
                  </a:lnTo>
                  <a:lnTo>
                    <a:pt x="492" y="78"/>
                  </a:lnTo>
                  <a:lnTo>
                    <a:pt x="492" y="84"/>
                  </a:lnTo>
                  <a:lnTo>
                    <a:pt x="498" y="84"/>
                  </a:lnTo>
                  <a:lnTo>
                    <a:pt x="498" y="90"/>
                  </a:lnTo>
                  <a:lnTo>
                    <a:pt x="504" y="96"/>
                  </a:lnTo>
                  <a:lnTo>
                    <a:pt x="510" y="96"/>
                  </a:lnTo>
                  <a:lnTo>
                    <a:pt x="510" y="102"/>
                  </a:lnTo>
                  <a:lnTo>
                    <a:pt x="516" y="108"/>
                  </a:lnTo>
                  <a:lnTo>
                    <a:pt x="522" y="114"/>
                  </a:lnTo>
                  <a:lnTo>
                    <a:pt x="522" y="120"/>
                  </a:lnTo>
                  <a:lnTo>
                    <a:pt x="528" y="126"/>
                  </a:lnTo>
                  <a:lnTo>
                    <a:pt x="534" y="126"/>
                  </a:lnTo>
                  <a:lnTo>
                    <a:pt x="534" y="132"/>
                  </a:lnTo>
                  <a:lnTo>
                    <a:pt x="540" y="138"/>
                  </a:lnTo>
                  <a:lnTo>
                    <a:pt x="540" y="144"/>
                  </a:lnTo>
                  <a:lnTo>
                    <a:pt x="546" y="150"/>
                  </a:lnTo>
                  <a:lnTo>
                    <a:pt x="546" y="156"/>
                  </a:lnTo>
                  <a:lnTo>
                    <a:pt x="552" y="162"/>
                  </a:lnTo>
                  <a:lnTo>
                    <a:pt x="552" y="168"/>
                  </a:lnTo>
                  <a:lnTo>
                    <a:pt x="558" y="174"/>
                  </a:lnTo>
                  <a:lnTo>
                    <a:pt x="564" y="174"/>
                  </a:lnTo>
                  <a:lnTo>
                    <a:pt x="564" y="180"/>
                  </a:lnTo>
                  <a:lnTo>
                    <a:pt x="570" y="186"/>
                  </a:lnTo>
                  <a:lnTo>
                    <a:pt x="570" y="192"/>
                  </a:lnTo>
                  <a:lnTo>
                    <a:pt x="576" y="204"/>
                  </a:lnTo>
                  <a:lnTo>
                    <a:pt x="576" y="210"/>
                  </a:lnTo>
                  <a:lnTo>
                    <a:pt x="582" y="216"/>
                  </a:lnTo>
                  <a:lnTo>
                    <a:pt x="588" y="222"/>
                  </a:lnTo>
                  <a:lnTo>
                    <a:pt x="588" y="228"/>
                  </a:lnTo>
                  <a:lnTo>
                    <a:pt x="594" y="234"/>
                  </a:lnTo>
                  <a:lnTo>
                    <a:pt x="594" y="240"/>
                  </a:lnTo>
                  <a:lnTo>
                    <a:pt x="600" y="246"/>
                  </a:lnTo>
                  <a:lnTo>
                    <a:pt x="600" y="258"/>
                  </a:lnTo>
                  <a:lnTo>
                    <a:pt x="606" y="264"/>
                  </a:lnTo>
                  <a:lnTo>
                    <a:pt x="612" y="270"/>
                  </a:lnTo>
                  <a:lnTo>
                    <a:pt x="612" y="276"/>
                  </a:lnTo>
                  <a:lnTo>
                    <a:pt x="618" y="288"/>
                  </a:lnTo>
                  <a:lnTo>
                    <a:pt x="618" y="294"/>
                  </a:lnTo>
                  <a:lnTo>
                    <a:pt x="624" y="300"/>
                  </a:lnTo>
                  <a:lnTo>
                    <a:pt x="624" y="312"/>
                  </a:lnTo>
                  <a:lnTo>
                    <a:pt x="630" y="318"/>
                  </a:lnTo>
                  <a:lnTo>
                    <a:pt x="636" y="324"/>
                  </a:lnTo>
                  <a:lnTo>
                    <a:pt x="636" y="336"/>
                  </a:lnTo>
                  <a:lnTo>
                    <a:pt x="642" y="342"/>
                  </a:lnTo>
                  <a:lnTo>
                    <a:pt x="642" y="354"/>
                  </a:lnTo>
                  <a:lnTo>
                    <a:pt x="648" y="360"/>
                  </a:lnTo>
                  <a:lnTo>
                    <a:pt x="648" y="372"/>
                  </a:lnTo>
                  <a:lnTo>
                    <a:pt x="654" y="378"/>
                  </a:lnTo>
                  <a:lnTo>
                    <a:pt x="654" y="390"/>
                  </a:lnTo>
                  <a:lnTo>
                    <a:pt x="660" y="396"/>
                  </a:lnTo>
                  <a:lnTo>
                    <a:pt x="666" y="408"/>
                  </a:lnTo>
                  <a:lnTo>
                    <a:pt x="666" y="414"/>
                  </a:lnTo>
                  <a:lnTo>
                    <a:pt x="672" y="426"/>
                  </a:lnTo>
                  <a:lnTo>
                    <a:pt x="672" y="438"/>
                  </a:lnTo>
                  <a:lnTo>
                    <a:pt x="678" y="444"/>
                  </a:lnTo>
                  <a:lnTo>
                    <a:pt x="678" y="456"/>
                  </a:lnTo>
                  <a:lnTo>
                    <a:pt x="684" y="468"/>
                  </a:lnTo>
                  <a:lnTo>
                    <a:pt x="690" y="474"/>
                  </a:lnTo>
                  <a:lnTo>
                    <a:pt x="690" y="486"/>
                  </a:lnTo>
                  <a:lnTo>
                    <a:pt x="696" y="498"/>
                  </a:lnTo>
                  <a:lnTo>
                    <a:pt x="696" y="510"/>
                  </a:lnTo>
                  <a:lnTo>
                    <a:pt x="702" y="516"/>
                  </a:lnTo>
                  <a:lnTo>
                    <a:pt x="702" y="528"/>
                  </a:lnTo>
                  <a:lnTo>
                    <a:pt x="708" y="540"/>
                  </a:lnTo>
                  <a:lnTo>
                    <a:pt x="714" y="552"/>
                  </a:lnTo>
                  <a:lnTo>
                    <a:pt x="714" y="564"/>
                  </a:lnTo>
                  <a:lnTo>
                    <a:pt x="720" y="576"/>
                  </a:lnTo>
                  <a:lnTo>
                    <a:pt x="720" y="588"/>
                  </a:lnTo>
                  <a:lnTo>
                    <a:pt x="726" y="600"/>
                  </a:lnTo>
                  <a:lnTo>
                    <a:pt x="726" y="612"/>
                  </a:lnTo>
                  <a:lnTo>
                    <a:pt x="732" y="624"/>
                  </a:lnTo>
                  <a:lnTo>
                    <a:pt x="738" y="636"/>
                  </a:lnTo>
                  <a:lnTo>
                    <a:pt x="738" y="648"/>
                  </a:lnTo>
                  <a:lnTo>
                    <a:pt x="744" y="660"/>
                  </a:lnTo>
                  <a:lnTo>
                    <a:pt x="744" y="672"/>
                  </a:lnTo>
                  <a:lnTo>
                    <a:pt x="750" y="690"/>
                  </a:lnTo>
                  <a:lnTo>
                    <a:pt x="750" y="702"/>
                  </a:lnTo>
                  <a:lnTo>
                    <a:pt x="756" y="714"/>
                  </a:lnTo>
                  <a:lnTo>
                    <a:pt x="762" y="726"/>
                  </a:lnTo>
                  <a:lnTo>
                    <a:pt x="762" y="738"/>
                  </a:lnTo>
                  <a:lnTo>
                    <a:pt x="768" y="756"/>
                  </a:lnTo>
                  <a:lnTo>
                    <a:pt x="768" y="768"/>
                  </a:lnTo>
                  <a:lnTo>
                    <a:pt x="774" y="780"/>
                  </a:lnTo>
                  <a:lnTo>
                    <a:pt x="774" y="798"/>
                  </a:lnTo>
                  <a:lnTo>
                    <a:pt x="780" y="810"/>
                  </a:lnTo>
                  <a:lnTo>
                    <a:pt x="780" y="828"/>
                  </a:lnTo>
                  <a:lnTo>
                    <a:pt x="786" y="840"/>
                  </a:lnTo>
                  <a:lnTo>
                    <a:pt x="792" y="852"/>
                  </a:lnTo>
                  <a:lnTo>
                    <a:pt x="792" y="870"/>
                  </a:lnTo>
                  <a:lnTo>
                    <a:pt x="798" y="882"/>
                  </a:lnTo>
                  <a:lnTo>
                    <a:pt x="798" y="900"/>
                  </a:lnTo>
                  <a:lnTo>
                    <a:pt x="804" y="918"/>
                  </a:lnTo>
                  <a:lnTo>
                    <a:pt x="804" y="930"/>
                  </a:lnTo>
                  <a:lnTo>
                    <a:pt x="810" y="948"/>
                  </a:lnTo>
                  <a:lnTo>
                    <a:pt x="816" y="960"/>
                  </a:lnTo>
                  <a:lnTo>
                    <a:pt x="816" y="978"/>
                  </a:lnTo>
                  <a:lnTo>
                    <a:pt x="822" y="996"/>
                  </a:lnTo>
                  <a:lnTo>
                    <a:pt x="822" y="1014"/>
                  </a:lnTo>
                  <a:lnTo>
                    <a:pt x="828" y="1026"/>
                  </a:lnTo>
                  <a:lnTo>
                    <a:pt x="828" y="1044"/>
                  </a:lnTo>
                  <a:lnTo>
                    <a:pt x="834" y="1062"/>
                  </a:lnTo>
                  <a:lnTo>
                    <a:pt x="840" y="1080"/>
                  </a:lnTo>
                  <a:lnTo>
                    <a:pt x="840" y="1098"/>
                  </a:lnTo>
                  <a:lnTo>
                    <a:pt x="846" y="1116"/>
                  </a:lnTo>
                  <a:lnTo>
                    <a:pt x="846" y="1128"/>
                  </a:lnTo>
                  <a:lnTo>
                    <a:pt x="852" y="1146"/>
                  </a:lnTo>
                  <a:lnTo>
                    <a:pt x="852" y="1164"/>
                  </a:lnTo>
                  <a:lnTo>
                    <a:pt x="858" y="1182"/>
                  </a:lnTo>
                  <a:lnTo>
                    <a:pt x="864" y="1200"/>
                  </a:lnTo>
                  <a:lnTo>
                    <a:pt x="864" y="1218"/>
                  </a:lnTo>
                </a:path>
              </a:pathLst>
            </a:custGeom>
            <a:noFill/>
            <a:ln w="19050" cmpd="sng">
              <a:solidFill>
                <a:srgbClr val="9933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195"/>
          <p:cNvGrpSpPr>
            <a:grpSpLocks/>
          </p:cNvGrpSpPr>
          <p:nvPr/>
        </p:nvGrpSpPr>
        <p:grpSpPr bwMode="auto">
          <a:xfrm>
            <a:off x="2536825" y="3027363"/>
            <a:ext cx="4013200" cy="3171825"/>
            <a:chOff x="1746" y="1956"/>
            <a:chExt cx="2148" cy="1998"/>
          </a:xfrm>
        </p:grpSpPr>
        <p:sp>
          <p:nvSpPr>
            <p:cNvPr id="11295" name="Freeform 175"/>
            <p:cNvSpPr>
              <a:spLocks/>
            </p:cNvSpPr>
            <p:nvPr/>
          </p:nvSpPr>
          <p:spPr bwMode="auto">
            <a:xfrm>
              <a:off x="1746" y="3072"/>
              <a:ext cx="870" cy="882"/>
            </a:xfrm>
            <a:custGeom>
              <a:avLst/>
              <a:gdLst>
                <a:gd name="T0" fmla="*/ 18 w 870"/>
                <a:gd name="T1" fmla="*/ 792 h 882"/>
                <a:gd name="T2" fmla="*/ 30 w 870"/>
                <a:gd name="T3" fmla="*/ 684 h 882"/>
                <a:gd name="T4" fmla="*/ 48 w 870"/>
                <a:gd name="T5" fmla="*/ 582 h 882"/>
                <a:gd name="T6" fmla="*/ 66 w 870"/>
                <a:gd name="T7" fmla="*/ 498 h 882"/>
                <a:gd name="T8" fmla="*/ 84 w 870"/>
                <a:gd name="T9" fmla="*/ 420 h 882"/>
                <a:gd name="T10" fmla="*/ 102 w 870"/>
                <a:gd name="T11" fmla="*/ 348 h 882"/>
                <a:gd name="T12" fmla="*/ 120 w 870"/>
                <a:gd name="T13" fmla="*/ 288 h 882"/>
                <a:gd name="T14" fmla="*/ 132 w 870"/>
                <a:gd name="T15" fmla="*/ 234 h 882"/>
                <a:gd name="T16" fmla="*/ 150 w 870"/>
                <a:gd name="T17" fmla="*/ 186 h 882"/>
                <a:gd name="T18" fmla="*/ 168 w 870"/>
                <a:gd name="T19" fmla="*/ 150 h 882"/>
                <a:gd name="T20" fmla="*/ 186 w 870"/>
                <a:gd name="T21" fmla="*/ 114 h 882"/>
                <a:gd name="T22" fmla="*/ 204 w 870"/>
                <a:gd name="T23" fmla="*/ 84 h 882"/>
                <a:gd name="T24" fmla="*/ 222 w 870"/>
                <a:gd name="T25" fmla="*/ 60 h 882"/>
                <a:gd name="T26" fmla="*/ 234 w 870"/>
                <a:gd name="T27" fmla="*/ 42 h 882"/>
                <a:gd name="T28" fmla="*/ 252 w 870"/>
                <a:gd name="T29" fmla="*/ 30 h 882"/>
                <a:gd name="T30" fmla="*/ 270 w 870"/>
                <a:gd name="T31" fmla="*/ 18 h 882"/>
                <a:gd name="T32" fmla="*/ 288 w 870"/>
                <a:gd name="T33" fmla="*/ 12 h 882"/>
                <a:gd name="T34" fmla="*/ 306 w 870"/>
                <a:gd name="T35" fmla="*/ 6 h 882"/>
                <a:gd name="T36" fmla="*/ 324 w 870"/>
                <a:gd name="T37" fmla="*/ 0 h 882"/>
                <a:gd name="T38" fmla="*/ 336 w 870"/>
                <a:gd name="T39" fmla="*/ 0 h 882"/>
                <a:gd name="T40" fmla="*/ 354 w 870"/>
                <a:gd name="T41" fmla="*/ 6 h 882"/>
                <a:gd name="T42" fmla="*/ 372 w 870"/>
                <a:gd name="T43" fmla="*/ 6 h 882"/>
                <a:gd name="T44" fmla="*/ 390 w 870"/>
                <a:gd name="T45" fmla="*/ 12 h 882"/>
                <a:gd name="T46" fmla="*/ 408 w 870"/>
                <a:gd name="T47" fmla="*/ 18 h 882"/>
                <a:gd name="T48" fmla="*/ 426 w 870"/>
                <a:gd name="T49" fmla="*/ 24 h 882"/>
                <a:gd name="T50" fmla="*/ 438 w 870"/>
                <a:gd name="T51" fmla="*/ 36 h 882"/>
                <a:gd name="T52" fmla="*/ 456 w 870"/>
                <a:gd name="T53" fmla="*/ 42 h 882"/>
                <a:gd name="T54" fmla="*/ 474 w 870"/>
                <a:gd name="T55" fmla="*/ 54 h 882"/>
                <a:gd name="T56" fmla="*/ 492 w 870"/>
                <a:gd name="T57" fmla="*/ 60 h 882"/>
                <a:gd name="T58" fmla="*/ 510 w 870"/>
                <a:gd name="T59" fmla="*/ 66 h 882"/>
                <a:gd name="T60" fmla="*/ 528 w 870"/>
                <a:gd name="T61" fmla="*/ 78 h 882"/>
                <a:gd name="T62" fmla="*/ 540 w 870"/>
                <a:gd name="T63" fmla="*/ 84 h 882"/>
                <a:gd name="T64" fmla="*/ 558 w 870"/>
                <a:gd name="T65" fmla="*/ 90 h 882"/>
                <a:gd name="T66" fmla="*/ 576 w 870"/>
                <a:gd name="T67" fmla="*/ 96 h 882"/>
                <a:gd name="T68" fmla="*/ 594 w 870"/>
                <a:gd name="T69" fmla="*/ 102 h 882"/>
                <a:gd name="T70" fmla="*/ 612 w 870"/>
                <a:gd name="T71" fmla="*/ 108 h 882"/>
                <a:gd name="T72" fmla="*/ 630 w 870"/>
                <a:gd name="T73" fmla="*/ 114 h 882"/>
                <a:gd name="T74" fmla="*/ 642 w 870"/>
                <a:gd name="T75" fmla="*/ 120 h 882"/>
                <a:gd name="T76" fmla="*/ 660 w 870"/>
                <a:gd name="T77" fmla="*/ 120 h 882"/>
                <a:gd name="T78" fmla="*/ 678 w 870"/>
                <a:gd name="T79" fmla="*/ 120 h 882"/>
                <a:gd name="T80" fmla="*/ 696 w 870"/>
                <a:gd name="T81" fmla="*/ 120 h 882"/>
                <a:gd name="T82" fmla="*/ 714 w 870"/>
                <a:gd name="T83" fmla="*/ 120 h 882"/>
                <a:gd name="T84" fmla="*/ 732 w 870"/>
                <a:gd name="T85" fmla="*/ 120 h 882"/>
                <a:gd name="T86" fmla="*/ 750 w 870"/>
                <a:gd name="T87" fmla="*/ 114 h 882"/>
                <a:gd name="T88" fmla="*/ 762 w 870"/>
                <a:gd name="T89" fmla="*/ 108 h 882"/>
                <a:gd name="T90" fmla="*/ 780 w 870"/>
                <a:gd name="T91" fmla="*/ 108 h 882"/>
                <a:gd name="T92" fmla="*/ 798 w 870"/>
                <a:gd name="T93" fmla="*/ 96 h 882"/>
                <a:gd name="T94" fmla="*/ 816 w 870"/>
                <a:gd name="T95" fmla="*/ 90 h 882"/>
                <a:gd name="T96" fmla="*/ 834 w 870"/>
                <a:gd name="T97" fmla="*/ 84 h 882"/>
                <a:gd name="T98" fmla="*/ 852 w 870"/>
                <a:gd name="T99" fmla="*/ 72 h 882"/>
                <a:gd name="T100" fmla="*/ 864 w 870"/>
                <a:gd name="T101" fmla="*/ 60 h 88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870" h="882">
                  <a:moveTo>
                    <a:pt x="0" y="882"/>
                  </a:moveTo>
                  <a:lnTo>
                    <a:pt x="6" y="858"/>
                  </a:lnTo>
                  <a:lnTo>
                    <a:pt x="6" y="840"/>
                  </a:lnTo>
                  <a:lnTo>
                    <a:pt x="12" y="816"/>
                  </a:lnTo>
                  <a:lnTo>
                    <a:pt x="18" y="792"/>
                  </a:lnTo>
                  <a:lnTo>
                    <a:pt x="18" y="768"/>
                  </a:lnTo>
                  <a:lnTo>
                    <a:pt x="24" y="744"/>
                  </a:lnTo>
                  <a:lnTo>
                    <a:pt x="24" y="726"/>
                  </a:lnTo>
                  <a:lnTo>
                    <a:pt x="30" y="702"/>
                  </a:lnTo>
                  <a:lnTo>
                    <a:pt x="30" y="684"/>
                  </a:lnTo>
                  <a:lnTo>
                    <a:pt x="36" y="660"/>
                  </a:lnTo>
                  <a:lnTo>
                    <a:pt x="42" y="642"/>
                  </a:lnTo>
                  <a:lnTo>
                    <a:pt x="42" y="624"/>
                  </a:lnTo>
                  <a:lnTo>
                    <a:pt x="48" y="606"/>
                  </a:lnTo>
                  <a:lnTo>
                    <a:pt x="48" y="582"/>
                  </a:lnTo>
                  <a:lnTo>
                    <a:pt x="54" y="564"/>
                  </a:lnTo>
                  <a:lnTo>
                    <a:pt x="54" y="546"/>
                  </a:lnTo>
                  <a:lnTo>
                    <a:pt x="60" y="534"/>
                  </a:lnTo>
                  <a:lnTo>
                    <a:pt x="66" y="516"/>
                  </a:lnTo>
                  <a:lnTo>
                    <a:pt x="66" y="498"/>
                  </a:lnTo>
                  <a:lnTo>
                    <a:pt x="72" y="480"/>
                  </a:lnTo>
                  <a:lnTo>
                    <a:pt x="72" y="462"/>
                  </a:lnTo>
                  <a:lnTo>
                    <a:pt x="78" y="450"/>
                  </a:lnTo>
                  <a:lnTo>
                    <a:pt x="78" y="432"/>
                  </a:lnTo>
                  <a:lnTo>
                    <a:pt x="84" y="420"/>
                  </a:lnTo>
                  <a:lnTo>
                    <a:pt x="90" y="402"/>
                  </a:lnTo>
                  <a:lnTo>
                    <a:pt x="90" y="390"/>
                  </a:lnTo>
                  <a:lnTo>
                    <a:pt x="96" y="378"/>
                  </a:lnTo>
                  <a:lnTo>
                    <a:pt x="96" y="360"/>
                  </a:lnTo>
                  <a:lnTo>
                    <a:pt x="102" y="348"/>
                  </a:lnTo>
                  <a:lnTo>
                    <a:pt x="102" y="336"/>
                  </a:lnTo>
                  <a:lnTo>
                    <a:pt x="108" y="324"/>
                  </a:lnTo>
                  <a:lnTo>
                    <a:pt x="108" y="312"/>
                  </a:lnTo>
                  <a:lnTo>
                    <a:pt x="114" y="300"/>
                  </a:lnTo>
                  <a:lnTo>
                    <a:pt x="120" y="288"/>
                  </a:lnTo>
                  <a:lnTo>
                    <a:pt x="120" y="276"/>
                  </a:lnTo>
                  <a:lnTo>
                    <a:pt x="126" y="264"/>
                  </a:lnTo>
                  <a:lnTo>
                    <a:pt x="126" y="258"/>
                  </a:lnTo>
                  <a:lnTo>
                    <a:pt x="132" y="246"/>
                  </a:lnTo>
                  <a:lnTo>
                    <a:pt x="132" y="234"/>
                  </a:lnTo>
                  <a:lnTo>
                    <a:pt x="138" y="222"/>
                  </a:lnTo>
                  <a:lnTo>
                    <a:pt x="144" y="216"/>
                  </a:lnTo>
                  <a:lnTo>
                    <a:pt x="144" y="204"/>
                  </a:lnTo>
                  <a:lnTo>
                    <a:pt x="150" y="198"/>
                  </a:lnTo>
                  <a:lnTo>
                    <a:pt x="150" y="186"/>
                  </a:lnTo>
                  <a:lnTo>
                    <a:pt x="156" y="180"/>
                  </a:lnTo>
                  <a:lnTo>
                    <a:pt x="156" y="174"/>
                  </a:lnTo>
                  <a:lnTo>
                    <a:pt x="162" y="162"/>
                  </a:lnTo>
                  <a:lnTo>
                    <a:pt x="168" y="156"/>
                  </a:lnTo>
                  <a:lnTo>
                    <a:pt x="168" y="150"/>
                  </a:lnTo>
                  <a:lnTo>
                    <a:pt x="174" y="138"/>
                  </a:lnTo>
                  <a:lnTo>
                    <a:pt x="174" y="132"/>
                  </a:lnTo>
                  <a:lnTo>
                    <a:pt x="180" y="126"/>
                  </a:lnTo>
                  <a:lnTo>
                    <a:pt x="180" y="120"/>
                  </a:lnTo>
                  <a:lnTo>
                    <a:pt x="186" y="114"/>
                  </a:lnTo>
                  <a:lnTo>
                    <a:pt x="192" y="108"/>
                  </a:lnTo>
                  <a:lnTo>
                    <a:pt x="192" y="102"/>
                  </a:lnTo>
                  <a:lnTo>
                    <a:pt x="198" y="96"/>
                  </a:lnTo>
                  <a:lnTo>
                    <a:pt x="198" y="90"/>
                  </a:lnTo>
                  <a:lnTo>
                    <a:pt x="204" y="84"/>
                  </a:lnTo>
                  <a:lnTo>
                    <a:pt x="204" y="78"/>
                  </a:lnTo>
                  <a:lnTo>
                    <a:pt x="210" y="78"/>
                  </a:lnTo>
                  <a:lnTo>
                    <a:pt x="210" y="72"/>
                  </a:lnTo>
                  <a:lnTo>
                    <a:pt x="216" y="66"/>
                  </a:lnTo>
                  <a:lnTo>
                    <a:pt x="222" y="60"/>
                  </a:lnTo>
                  <a:lnTo>
                    <a:pt x="228" y="54"/>
                  </a:lnTo>
                  <a:lnTo>
                    <a:pt x="228" y="48"/>
                  </a:lnTo>
                  <a:lnTo>
                    <a:pt x="234" y="48"/>
                  </a:lnTo>
                  <a:lnTo>
                    <a:pt x="234" y="42"/>
                  </a:lnTo>
                  <a:lnTo>
                    <a:pt x="240" y="42"/>
                  </a:lnTo>
                  <a:lnTo>
                    <a:pt x="246" y="36"/>
                  </a:lnTo>
                  <a:lnTo>
                    <a:pt x="252" y="30"/>
                  </a:lnTo>
                  <a:lnTo>
                    <a:pt x="258" y="24"/>
                  </a:lnTo>
                  <a:lnTo>
                    <a:pt x="264" y="18"/>
                  </a:lnTo>
                  <a:lnTo>
                    <a:pt x="270" y="18"/>
                  </a:lnTo>
                  <a:lnTo>
                    <a:pt x="276" y="18"/>
                  </a:lnTo>
                  <a:lnTo>
                    <a:pt x="276" y="12"/>
                  </a:lnTo>
                  <a:lnTo>
                    <a:pt x="282" y="12"/>
                  </a:lnTo>
                  <a:lnTo>
                    <a:pt x="288" y="12"/>
                  </a:lnTo>
                  <a:lnTo>
                    <a:pt x="294" y="6"/>
                  </a:lnTo>
                  <a:lnTo>
                    <a:pt x="300" y="6"/>
                  </a:lnTo>
                  <a:lnTo>
                    <a:pt x="306" y="6"/>
                  </a:lnTo>
                  <a:lnTo>
                    <a:pt x="312" y="6"/>
                  </a:lnTo>
                  <a:lnTo>
                    <a:pt x="312" y="0"/>
                  </a:lnTo>
                  <a:lnTo>
                    <a:pt x="318" y="0"/>
                  </a:lnTo>
                  <a:lnTo>
                    <a:pt x="324" y="0"/>
                  </a:lnTo>
                  <a:lnTo>
                    <a:pt x="330" y="0"/>
                  </a:lnTo>
                  <a:lnTo>
                    <a:pt x="336" y="0"/>
                  </a:lnTo>
                  <a:lnTo>
                    <a:pt x="342" y="0"/>
                  </a:lnTo>
                  <a:lnTo>
                    <a:pt x="348" y="0"/>
                  </a:lnTo>
                  <a:lnTo>
                    <a:pt x="348" y="6"/>
                  </a:lnTo>
                  <a:lnTo>
                    <a:pt x="354" y="6"/>
                  </a:lnTo>
                  <a:lnTo>
                    <a:pt x="360" y="6"/>
                  </a:lnTo>
                  <a:lnTo>
                    <a:pt x="366" y="6"/>
                  </a:lnTo>
                  <a:lnTo>
                    <a:pt x="372" y="6"/>
                  </a:lnTo>
                  <a:lnTo>
                    <a:pt x="378" y="6"/>
                  </a:lnTo>
                  <a:lnTo>
                    <a:pt x="378" y="12"/>
                  </a:lnTo>
                  <a:lnTo>
                    <a:pt x="384" y="12"/>
                  </a:lnTo>
                  <a:lnTo>
                    <a:pt x="390" y="12"/>
                  </a:lnTo>
                  <a:lnTo>
                    <a:pt x="396" y="12"/>
                  </a:lnTo>
                  <a:lnTo>
                    <a:pt x="396" y="18"/>
                  </a:lnTo>
                  <a:lnTo>
                    <a:pt x="402" y="18"/>
                  </a:lnTo>
                  <a:lnTo>
                    <a:pt x="408" y="18"/>
                  </a:lnTo>
                  <a:lnTo>
                    <a:pt x="414" y="24"/>
                  </a:lnTo>
                  <a:lnTo>
                    <a:pt x="420" y="24"/>
                  </a:lnTo>
                  <a:lnTo>
                    <a:pt x="426" y="24"/>
                  </a:lnTo>
                  <a:lnTo>
                    <a:pt x="426" y="30"/>
                  </a:lnTo>
                  <a:lnTo>
                    <a:pt x="432" y="30"/>
                  </a:lnTo>
                  <a:lnTo>
                    <a:pt x="438" y="30"/>
                  </a:lnTo>
                  <a:lnTo>
                    <a:pt x="438" y="36"/>
                  </a:lnTo>
                  <a:lnTo>
                    <a:pt x="444" y="36"/>
                  </a:lnTo>
                  <a:lnTo>
                    <a:pt x="450" y="36"/>
                  </a:lnTo>
                  <a:lnTo>
                    <a:pt x="450" y="42"/>
                  </a:lnTo>
                  <a:lnTo>
                    <a:pt x="456" y="42"/>
                  </a:lnTo>
                  <a:lnTo>
                    <a:pt x="462" y="42"/>
                  </a:lnTo>
                  <a:lnTo>
                    <a:pt x="462" y="48"/>
                  </a:lnTo>
                  <a:lnTo>
                    <a:pt x="468" y="48"/>
                  </a:lnTo>
                  <a:lnTo>
                    <a:pt x="474" y="48"/>
                  </a:lnTo>
                  <a:lnTo>
                    <a:pt x="474" y="54"/>
                  </a:lnTo>
                  <a:lnTo>
                    <a:pt x="480" y="54"/>
                  </a:lnTo>
                  <a:lnTo>
                    <a:pt x="486" y="54"/>
                  </a:lnTo>
                  <a:lnTo>
                    <a:pt x="486" y="60"/>
                  </a:lnTo>
                  <a:lnTo>
                    <a:pt x="492" y="60"/>
                  </a:lnTo>
                  <a:lnTo>
                    <a:pt x="498" y="60"/>
                  </a:lnTo>
                  <a:lnTo>
                    <a:pt x="498" y="66"/>
                  </a:lnTo>
                  <a:lnTo>
                    <a:pt x="504" y="66"/>
                  </a:lnTo>
                  <a:lnTo>
                    <a:pt x="510" y="66"/>
                  </a:lnTo>
                  <a:lnTo>
                    <a:pt x="510" y="72"/>
                  </a:lnTo>
                  <a:lnTo>
                    <a:pt x="516" y="72"/>
                  </a:lnTo>
                  <a:lnTo>
                    <a:pt x="522" y="72"/>
                  </a:lnTo>
                  <a:lnTo>
                    <a:pt x="522" y="78"/>
                  </a:lnTo>
                  <a:lnTo>
                    <a:pt x="528" y="78"/>
                  </a:lnTo>
                  <a:lnTo>
                    <a:pt x="534" y="78"/>
                  </a:lnTo>
                  <a:lnTo>
                    <a:pt x="534" y="84"/>
                  </a:lnTo>
                  <a:lnTo>
                    <a:pt x="540" y="84"/>
                  </a:lnTo>
                  <a:lnTo>
                    <a:pt x="546" y="84"/>
                  </a:lnTo>
                  <a:lnTo>
                    <a:pt x="552" y="90"/>
                  </a:lnTo>
                  <a:lnTo>
                    <a:pt x="558" y="90"/>
                  </a:lnTo>
                  <a:lnTo>
                    <a:pt x="564" y="96"/>
                  </a:lnTo>
                  <a:lnTo>
                    <a:pt x="570" y="96"/>
                  </a:lnTo>
                  <a:lnTo>
                    <a:pt x="576" y="96"/>
                  </a:lnTo>
                  <a:lnTo>
                    <a:pt x="582" y="102"/>
                  </a:lnTo>
                  <a:lnTo>
                    <a:pt x="588" y="102"/>
                  </a:lnTo>
                  <a:lnTo>
                    <a:pt x="594" y="102"/>
                  </a:lnTo>
                  <a:lnTo>
                    <a:pt x="600" y="108"/>
                  </a:lnTo>
                  <a:lnTo>
                    <a:pt x="606" y="108"/>
                  </a:lnTo>
                  <a:lnTo>
                    <a:pt x="612" y="108"/>
                  </a:lnTo>
                  <a:lnTo>
                    <a:pt x="618" y="114"/>
                  </a:lnTo>
                  <a:lnTo>
                    <a:pt x="624" y="114"/>
                  </a:lnTo>
                  <a:lnTo>
                    <a:pt x="630" y="114"/>
                  </a:lnTo>
                  <a:lnTo>
                    <a:pt x="636" y="114"/>
                  </a:lnTo>
                  <a:lnTo>
                    <a:pt x="642" y="114"/>
                  </a:lnTo>
                  <a:lnTo>
                    <a:pt x="642" y="120"/>
                  </a:lnTo>
                  <a:lnTo>
                    <a:pt x="648" y="120"/>
                  </a:lnTo>
                  <a:lnTo>
                    <a:pt x="654" y="120"/>
                  </a:lnTo>
                  <a:lnTo>
                    <a:pt x="660" y="120"/>
                  </a:lnTo>
                  <a:lnTo>
                    <a:pt x="666" y="120"/>
                  </a:lnTo>
                  <a:lnTo>
                    <a:pt x="672" y="120"/>
                  </a:lnTo>
                  <a:lnTo>
                    <a:pt x="678" y="120"/>
                  </a:lnTo>
                  <a:lnTo>
                    <a:pt x="684" y="120"/>
                  </a:lnTo>
                  <a:lnTo>
                    <a:pt x="690" y="120"/>
                  </a:lnTo>
                  <a:lnTo>
                    <a:pt x="696" y="120"/>
                  </a:lnTo>
                  <a:lnTo>
                    <a:pt x="702" y="120"/>
                  </a:lnTo>
                  <a:lnTo>
                    <a:pt x="708" y="120"/>
                  </a:lnTo>
                  <a:lnTo>
                    <a:pt x="714" y="120"/>
                  </a:lnTo>
                  <a:lnTo>
                    <a:pt x="720" y="120"/>
                  </a:lnTo>
                  <a:lnTo>
                    <a:pt x="726" y="120"/>
                  </a:lnTo>
                  <a:lnTo>
                    <a:pt x="732" y="120"/>
                  </a:lnTo>
                  <a:lnTo>
                    <a:pt x="738" y="114"/>
                  </a:lnTo>
                  <a:lnTo>
                    <a:pt x="744" y="114"/>
                  </a:lnTo>
                  <a:lnTo>
                    <a:pt x="750" y="114"/>
                  </a:lnTo>
                  <a:lnTo>
                    <a:pt x="756" y="114"/>
                  </a:lnTo>
                  <a:lnTo>
                    <a:pt x="762" y="114"/>
                  </a:lnTo>
                  <a:lnTo>
                    <a:pt x="762" y="108"/>
                  </a:lnTo>
                  <a:lnTo>
                    <a:pt x="768" y="108"/>
                  </a:lnTo>
                  <a:lnTo>
                    <a:pt x="774" y="108"/>
                  </a:lnTo>
                  <a:lnTo>
                    <a:pt x="780" y="108"/>
                  </a:lnTo>
                  <a:lnTo>
                    <a:pt x="786" y="102"/>
                  </a:lnTo>
                  <a:lnTo>
                    <a:pt x="792" y="102"/>
                  </a:lnTo>
                  <a:lnTo>
                    <a:pt x="798" y="96"/>
                  </a:lnTo>
                  <a:lnTo>
                    <a:pt x="804" y="96"/>
                  </a:lnTo>
                  <a:lnTo>
                    <a:pt x="810" y="96"/>
                  </a:lnTo>
                  <a:lnTo>
                    <a:pt x="810" y="90"/>
                  </a:lnTo>
                  <a:lnTo>
                    <a:pt x="816" y="90"/>
                  </a:lnTo>
                  <a:lnTo>
                    <a:pt x="822" y="90"/>
                  </a:lnTo>
                  <a:lnTo>
                    <a:pt x="828" y="84"/>
                  </a:lnTo>
                  <a:lnTo>
                    <a:pt x="834" y="84"/>
                  </a:lnTo>
                  <a:lnTo>
                    <a:pt x="834" y="78"/>
                  </a:lnTo>
                  <a:lnTo>
                    <a:pt x="840" y="78"/>
                  </a:lnTo>
                  <a:lnTo>
                    <a:pt x="846" y="72"/>
                  </a:lnTo>
                  <a:lnTo>
                    <a:pt x="852" y="72"/>
                  </a:lnTo>
                  <a:lnTo>
                    <a:pt x="858" y="66"/>
                  </a:lnTo>
                  <a:lnTo>
                    <a:pt x="864" y="66"/>
                  </a:lnTo>
                  <a:lnTo>
                    <a:pt x="864" y="60"/>
                  </a:lnTo>
                  <a:lnTo>
                    <a:pt x="870" y="60"/>
                  </a:lnTo>
                </a:path>
              </a:pathLst>
            </a:custGeom>
            <a:noFill/>
            <a:ln w="19050" cmpd="sng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6" name="Freeform 176"/>
            <p:cNvSpPr>
              <a:spLocks/>
            </p:cNvSpPr>
            <p:nvPr/>
          </p:nvSpPr>
          <p:spPr bwMode="auto">
            <a:xfrm>
              <a:off x="2616" y="2700"/>
              <a:ext cx="864" cy="432"/>
            </a:xfrm>
            <a:custGeom>
              <a:avLst/>
              <a:gdLst>
                <a:gd name="T0" fmla="*/ 12 w 864"/>
                <a:gd name="T1" fmla="*/ 420 h 432"/>
                <a:gd name="T2" fmla="*/ 30 w 864"/>
                <a:gd name="T3" fmla="*/ 408 h 432"/>
                <a:gd name="T4" fmla="*/ 48 w 864"/>
                <a:gd name="T5" fmla="*/ 396 h 432"/>
                <a:gd name="T6" fmla="*/ 66 w 864"/>
                <a:gd name="T7" fmla="*/ 384 h 432"/>
                <a:gd name="T8" fmla="*/ 84 w 864"/>
                <a:gd name="T9" fmla="*/ 366 h 432"/>
                <a:gd name="T10" fmla="*/ 96 w 864"/>
                <a:gd name="T11" fmla="*/ 354 h 432"/>
                <a:gd name="T12" fmla="*/ 114 w 864"/>
                <a:gd name="T13" fmla="*/ 336 h 432"/>
                <a:gd name="T14" fmla="*/ 132 w 864"/>
                <a:gd name="T15" fmla="*/ 318 h 432"/>
                <a:gd name="T16" fmla="*/ 150 w 864"/>
                <a:gd name="T17" fmla="*/ 306 h 432"/>
                <a:gd name="T18" fmla="*/ 168 w 864"/>
                <a:gd name="T19" fmla="*/ 288 h 432"/>
                <a:gd name="T20" fmla="*/ 186 w 864"/>
                <a:gd name="T21" fmla="*/ 270 h 432"/>
                <a:gd name="T22" fmla="*/ 198 w 864"/>
                <a:gd name="T23" fmla="*/ 252 h 432"/>
                <a:gd name="T24" fmla="*/ 216 w 864"/>
                <a:gd name="T25" fmla="*/ 234 h 432"/>
                <a:gd name="T26" fmla="*/ 234 w 864"/>
                <a:gd name="T27" fmla="*/ 216 h 432"/>
                <a:gd name="T28" fmla="*/ 252 w 864"/>
                <a:gd name="T29" fmla="*/ 204 h 432"/>
                <a:gd name="T30" fmla="*/ 270 w 864"/>
                <a:gd name="T31" fmla="*/ 186 h 432"/>
                <a:gd name="T32" fmla="*/ 288 w 864"/>
                <a:gd name="T33" fmla="*/ 168 h 432"/>
                <a:gd name="T34" fmla="*/ 300 w 864"/>
                <a:gd name="T35" fmla="*/ 150 h 432"/>
                <a:gd name="T36" fmla="*/ 318 w 864"/>
                <a:gd name="T37" fmla="*/ 138 h 432"/>
                <a:gd name="T38" fmla="*/ 336 w 864"/>
                <a:gd name="T39" fmla="*/ 120 h 432"/>
                <a:gd name="T40" fmla="*/ 354 w 864"/>
                <a:gd name="T41" fmla="*/ 108 h 432"/>
                <a:gd name="T42" fmla="*/ 372 w 864"/>
                <a:gd name="T43" fmla="*/ 90 h 432"/>
                <a:gd name="T44" fmla="*/ 390 w 864"/>
                <a:gd name="T45" fmla="*/ 78 h 432"/>
                <a:gd name="T46" fmla="*/ 402 w 864"/>
                <a:gd name="T47" fmla="*/ 66 h 432"/>
                <a:gd name="T48" fmla="*/ 420 w 864"/>
                <a:gd name="T49" fmla="*/ 54 h 432"/>
                <a:gd name="T50" fmla="*/ 438 w 864"/>
                <a:gd name="T51" fmla="*/ 48 h 432"/>
                <a:gd name="T52" fmla="*/ 456 w 864"/>
                <a:gd name="T53" fmla="*/ 36 h 432"/>
                <a:gd name="T54" fmla="*/ 474 w 864"/>
                <a:gd name="T55" fmla="*/ 30 h 432"/>
                <a:gd name="T56" fmla="*/ 492 w 864"/>
                <a:gd name="T57" fmla="*/ 18 h 432"/>
                <a:gd name="T58" fmla="*/ 504 w 864"/>
                <a:gd name="T59" fmla="*/ 12 h 432"/>
                <a:gd name="T60" fmla="*/ 522 w 864"/>
                <a:gd name="T61" fmla="*/ 6 h 432"/>
                <a:gd name="T62" fmla="*/ 540 w 864"/>
                <a:gd name="T63" fmla="*/ 6 h 432"/>
                <a:gd name="T64" fmla="*/ 558 w 864"/>
                <a:gd name="T65" fmla="*/ 0 h 432"/>
                <a:gd name="T66" fmla="*/ 576 w 864"/>
                <a:gd name="T67" fmla="*/ 0 h 432"/>
                <a:gd name="T68" fmla="*/ 594 w 864"/>
                <a:gd name="T69" fmla="*/ 0 h 432"/>
                <a:gd name="T70" fmla="*/ 606 w 864"/>
                <a:gd name="T71" fmla="*/ 0 h 432"/>
                <a:gd name="T72" fmla="*/ 624 w 864"/>
                <a:gd name="T73" fmla="*/ 0 h 432"/>
                <a:gd name="T74" fmla="*/ 642 w 864"/>
                <a:gd name="T75" fmla="*/ 6 h 432"/>
                <a:gd name="T76" fmla="*/ 660 w 864"/>
                <a:gd name="T77" fmla="*/ 6 h 432"/>
                <a:gd name="T78" fmla="*/ 678 w 864"/>
                <a:gd name="T79" fmla="*/ 12 h 432"/>
                <a:gd name="T80" fmla="*/ 696 w 864"/>
                <a:gd name="T81" fmla="*/ 18 h 432"/>
                <a:gd name="T82" fmla="*/ 708 w 864"/>
                <a:gd name="T83" fmla="*/ 24 h 432"/>
                <a:gd name="T84" fmla="*/ 726 w 864"/>
                <a:gd name="T85" fmla="*/ 30 h 432"/>
                <a:gd name="T86" fmla="*/ 744 w 864"/>
                <a:gd name="T87" fmla="*/ 36 h 432"/>
                <a:gd name="T88" fmla="*/ 762 w 864"/>
                <a:gd name="T89" fmla="*/ 42 h 432"/>
                <a:gd name="T90" fmla="*/ 780 w 864"/>
                <a:gd name="T91" fmla="*/ 54 h 432"/>
                <a:gd name="T92" fmla="*/ 798 w 864"/>
                <a:gd name="T93" fmla="*/ 60 h 432"/>
                <a:gd name="T94" fmla="*/ 810 w 864"/>
                <a:gd name="T95" fmla="*/ 72 h 432"/>
                <a:gd name="T96" fmla="*/ 828 w 864"/>
                <a:gd name="T97" fmla="*/ 78 h 432"/>
                <a:gd name="T98" fmla="*/ 846 w 864"/>
                <a:gd name="T99" fmla="*/ 90 h 432"/>
                <a:gd name="T100" fmla="*/ 864 w 864"/>
                <a:gd name="T101" fmla="*/ 96 h 43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864" h="432">
                  <a:moveTo>
                    <a:pt x="0" y="432"/>
                  </a:moveTo>
                  <a:lnTo>
                    <a:pt x="0" y="432"/>
                  </a:lnTo>
                  <a:lnTo>
                    <a:pt x="6" y="426"/>
                  </a:lnTo>
                  <a:lnTo>
                    <a:pt x="12" y="426"/>
                  </a:lnTo>
                  <a:lnTo>
                    <a:pt x="12" y="420"/>
                  </a:lnTo>
                  <a:lnTo>
                    <a:pt x="18" y="420"/>
                  </a:lnTo>
                  <a:lnTo>
                    <a:pt x="24" y="414"/>
                  </a:lnTo>
                  <a:lnTo>
                    <a:pt x="30" y="408"/>
                  </a:lnTo>
                  <a:lnTo>
                    <a:pt x="36" y="408"/>
                  </a:lnTo>
                  <a:lnTo>
                    <a:pt x="36" y="402"/>
                  </a:lnTo>
                  <a:lnTo>
                    <a:pt x="42" y="402"/>
                  </a:lnTo>
                  <a:lnTo>
                    <a:pt x="48" y="396"/>
                  </a:lnTo>
                  <a:lnTo>
                    <a:pt x="54" y="390"/>
                  </a:lnTo>
                  <a:lnTo>
                    <a:pt x="60" y="390"/>
                  </a:lnTo>
                  <a:lnTo>
                    <a:pt x="60" y="384"/>
                  </a:lnTo>
                  <a:lnTo>
                    <a:pt x="66" y="384"/>
                  </a:lnTo>
                  <a:lnTo>
                    <a:pt x="66" y="378"/>
                  </a:lnTo>
                  <a:lnTo>
                    <a:pt x="72" y="378"/>
                  </a:lnTo>
                  <a:lnTo>
                    <a:pt x="72" y="372"/>
                  </a:lnTo>
                  <a:lnTo>
                    <a:pt x="78" y="372"/>
                  </a:lnTo>
                  <a:lnTo>
                    <a:pt x="84" y="366"/>
                  </a:lnTo>
                  <a:lnTo>
                    <a:pt x="90" y="360"/>
                  </a:lnTo>
                  <a:lnTo>
                    <a:pt x="96" y="354"/>
                  </a:lnTo>
                  <a:lnTo>
                    <a:pt x="102" y="348"/>
                  </a:lnTo>
                  <a:lnTo>
                    <a:pt x="108" y="342"/>
                  </a:lnTo>
                  <a:lnTo>
                    <a:pt x="114" y="342"/>
                  </a:lnTo>
                  <a:lnTo>
                    <a:pt x="114" y="336"/>
                  </a:lnTo>
                  <a:lnTo>
                    <a:pt x="120" y="336"/>
                  </a:lnTo>
                  <a:lnTo>
                    <a:pt x="120" y="330"/>
                  </a:lnTo>
                  <a:lnTo>
                    <a:pt x="126" y="330"/>
                  </a:lnTo>
                  <a:lnTo>
                    <a:pt x="126" y="324"/>
                  </a:lnTo>
                  <a:lnTo>
                    <a:pt x="132" y="318"/>
                  </a:lnTo>
                  <a:lnTo>
                    <a:pt x="138" y="318"/>
                  </a:lnTo>
                  <a:lnTo>
                    <a:pt x="138" y="312"/>
                  </a:lnTo>
                  <a:lnTo>
                    <a:pt x="144" y="312"/>
                  </a:lnTo>
                  <a:lnTo>
                    <a:pt x="144" y="306"/>
                  </a:lnTo>
                  <a:lnTo>
                    <a:pt x="150" y="306"/>
                  </a:lnTo>
                  <a:lnTo>
                    <a:pt x="150" y="300"/>
                  </a:lnTo>
                  <a:lnTo>
                    <a:pt x="156" y="300"/>
                  </a:lnTo>
                  <a:lnTo>
                    <a:pt x="162" y="294"/>
                  </a:lnTo>
                  <a:lnTo>
                    <a:pt x="162" y="288"/>
                  </a:lnTo>
                  <a:lnTo>
                    <a:pt x="168" y="288"/>
                  </a:lnTo>
                  <a:lnTo>
                    <a:pt x="168" y="282"/>
                  </a:lnTo>
                  <a:lnTo>
                    <a:pt x="174" y="282"/>
                  </a:lnTo>
                  <a:lnTo>
                    <a:pt x="174" y="276"/>
                  </a:lnTo>
                  <a:lnTo>
                    <a:pt x="180" y="276"/>
                  </a:lnTo>
                  <a:lnTo>
                    <a:pt x="186" y="270"/>
                  </a:lnTo>
                  <a:lnTo>
                    <a:pt x="186" y="264"/>
                  </a:lnTo>
                  <a:lnTo>
                    <a:pt x="192" y="264"/>
                  </a:lnTo>
                  <a:lnTo>
                    <a:pt x="192" y="258"/>
                  </a:lnTo>
                  <a:lnTo>
                    <a:pt x="198" y="258"/>
                  </a:lnTo>
                  <a:lnTo>
                    <a:pt x="198" y="252"/>
                  </a:lnTo>
                  <a:lnTo>
                    <a:pt x="204" y="252"/>
                  </a:lnTo>
                  <a:lnTo>
                    <a:pt x="210" y="246"/>
                  </a:lnTo>
                  <a:lnTo>
                    <a:pt x="210" y="240"/>
                  </a:lnTo>
                  <a:lnTo>
                    <a:pt x="216" y="240"/>
                  </a:lnTo>
                  <a:lnTo>
                    <a:pt x="216" y="234"/>
                  </a:lnTo>
                  <a:lnTo>
                    <a:pt x="222" y="234"/>
                  </a:lnTo>
                  <a:lnTo>
                    <a:pt x="222" y="228"/>
                  </a:lnTo>
                  <a:lnTo>
                    <a:pt x="228" y="228"/>
                  </a:lnTo>
                  <a:lnTo>
                    <a:pt x="228" y="222"/>
                  </a:lnTo>
                  <a:lnTo>
                    <a:pt x="234" y="216"/>
                  </a:lnTo>
                  <a:lnTo>
                    <a:pt x="240" y="216"/>
                  </a:lnTo>
                  <a:lnTo>
                    <a:pt x="240" y="210"/>
                  </a:lnTo>
                  <a:lnTo>
                    <a:pt x="246" y="210"/>
                  </a:lnTo>
                  <a:lnTo>
                    <a:pt x="246" y="204"/>
                  </a:lnTo>
                  <a:lnTo>
                    <a:pt x="252" y="204"/>
                  </a:lnTo>
                  <a:lnTo>
                    <a:pt x="252" y="198"/>
                  </a:lnTo>
                  <a:lnTo>
                    <a:pt x="258" y="192"/>
                  </a:lnTo>
                  <a:lnTo>
                    <a:pt x="264" y="192"/>
                  </a:lnTo>
                  <a:lnTo>
                    <a:pt x="264" y="186"/>
                  </a:lnTo>
                  <a:lnTo>
                    <a:pt x="270" y="186"/>
                  </a:lnTo>
                  <a:lnTo>
                    <a:pt x="270" y="180"/>
                  </a:lnTo>
                  <a:lnTo>
                    <a:pt x="276" y="180"/>
                  </a:lnTo>
                  <a:lnTo>
                    <a:pt x="276" y="174"/>
                  </a:lnTo>
                  <a:lnTo>
                    <a:pt x="282" y="174"/>
                  </a:lnTo>
                  <a:lnTo>
                    <a:pt x="288" y="168"/>
                  </a:lnTo>
                  <a:lnTo>
                    <a:pt x="288" y="162"/>
                  </a:lnTo>
                  <a:lnTo>
                    <a:pt x="294" y="162"/>
                  </a:lnTo>
                  <a:lnTo>
                    <a:pt x="294" y="156"/>
                  </a:lnTo>
                  <a:lnTo>
                    <a:pt x="300" y="156"/>
                  </a:lnTo>
                  <a:lnTo>
                    <a:pt x="300" y="150"/>
                  </a:lnTo>
                  <a:lnTo>
                    <a:pt x="306" y="150"/>
                  </a:lnTo>
                  <a:lnTo>
                    <a:pt x="312" y="144"/>
                  </a:lnTo>
                  <a:lnTo>
                    <a:pt x="318" y="138"/>
                  </a:lnTo>
                  <a:lnTo>
                    <a:pt x="324" y="132"/>
                  </a:lnTo>
                  <a:lnTo>
                    <a:pt x="330" y="126"/>
                  </a:lnTo>
                  <a:lnTo>
                    <a:pt x="336" y="120"/>
                  </a:lnTo>
                  <a:lnTo>
                    <a:pt x="342" y="120"/>
                  </a:lnTo>
                  <a:lnTo>
                    <a:pt x="342" y="114"/>
                  </a:lnTo>
                  <a:lnTo>
                    <a:pt x="348" y="114"/>
                  </a:lnTo>
                  <a:lnTo>
                    <a:pt x="348" y="108"/>
                  </a:lnTo>
                  <a:lnTo>
                    <a:pt x="354" y="108"/>
                  </a:lnTo>
                  <a:lnTo>
                    <a:pt x="354" y="102"/>
                  </a:lnTo>
                  <a:lnTo>
                    <a:pt x="360" y="102"/>
                  </a:lnTo>
                  <a:lnTo>
                    <a:pt x="366" y="96"/>
                  </a:lnTo>
                  <a:lnTo>
                    <a:pt x="372" y="90"/>
                  </a:lnTo>
                  <a:lnTo>
                    <a:pt x="378" y="90"/>
                  </a:lnTo>
                  <a:lnTo>
                    <a:pt x="378" y="84"/>
                  </a:lnTo>
                  <a:lnTo>
                    <a:pt x="384" y="84"/>
                  </a:lnTo>
                  <a:lnTo>
                    <a:pt x="390" y="78"/>
                  </a:lnTo>
                  <a:lnTo>
                    <a:pt x="396" y="72"/>
                  </a:lnTo>
                  <a:lnTo>
                    <a:pt x="402" y="72"/>
                  </a:lnTo>
                  <a:lnTo>
                    <a:pt x="402" y="66"/>
                  </a:lnTo>
                  <a:lnTo>
                    <a:pt x="408" y="66"/>
                  </a:lnTo>
                  <a:lnTo>
                    <a:pt x="414" y="60"/>
                  </a:lnTo>
                  <a:lnTo>
                    <a:pt x="420" y="60"/>
                  </a:lnTo>
                  <a:lnTo>
                    <a:pt x="420" y="54"/>
                  </a:lnTo>
                  <a:lnTo>
                    <a:pt x="426" y="54"/>
                  </a:lnTo>
                  <a:lnTo>
                    <a:pt x="432" y="48"/>
                  </a:lnTo>
                  <a:lnTo>
                    <a:pt x="438" y="48"/>
                  </a:lnTo>
                  <a:lnTo>
                    <a:pt x="444" y="42"/>
                  </a:lnTo>
                  <a:lnTo>
                    <a:pt x="450" y="42"/>
                  </a:lnTo>
                  <a:lnTo>
                    <a:pt x="450" y="36"/>
                  </a:lnTo>
                  <a:lnTo>
                    <a:pt x="456" y="36"/>
                  </a:lnTo>
                  <a:lnTo>
                    <a:pt x="462" y="30"/>
                  </a:lnTo>
                  <a:lnTo>
                    <a:pt x="468" y="30"/>
                  </a:lnTo>
                  <a:lnTo>
                    <a:pt x="474" y="30"/>
                  </a:lnTo>
                  <a:lnTo>
                    <a:pt x="474" y="24"/>
                  </a:lnTo>
                  <a:lnTo>
                    <a:pt x="480" y="24"/>
                  </a:lnTo>
                  <a:lnTo>
                    <a:pt x="486" y="24"/>
                  </a:lnTo>
                  <a:lnTo>
                    <a:pt x="492" y="18"/>
                  </a:lnTo>
                  <a:lnTo>
                    <a:pt x="498" y="18"/>
                  </a:lnTo>
                  <a:lnTo>
                    <a:pt x="504" y="12"/>
                  </a:lnTo>
                  <a:lnTo>
                    <a:pt x="510" y="12"/>
                  </a:lnTo>
                  <a:lnTo>
                    <a:pt x="516" y="12"/>
                  </a:lnTo>
                  <a:lnTo>
                    <a:pt x="522" y="12"/>
                  </a:lnTo>
                  <a:lnTo>
                    <a:pt x="522" y="6"/>
                  </a:lnTo>
                  <a:lnTo>
                    <a:pt x="528" y="6"/>
                  </a:lnTo>
                  <a:lnTo>
                    <a:pt x="534" y="6"/>
                  </a:lnTo>
                  <a:lnTo>
                    <a:pt x="540" y="6"/>
                  </a:lnTo>
                  <a:lnTo>
                    <a:pt x="546" y="6"/>
                  </a:lnTo>
                  <a:lnTo>
                    <a:pt x="552" y="0"/>
                  </a:lnTo>
                  <a:lnTo>
                    <a:pt x="558" y="0"/>
                  </a:lnTo>
                  <a:lnTo>
                    <a:pt x="564" y="0"/>
                  </a:lnTo>
                  <a:lnTo>
                    <a:pt x="570" y="0"/>
                  </a:lnTo>
                  <a:lnTo>
                    <a:pt x="576" y="0"/>
                  </a:lnTo>
                  <a:lnTo>
                    <a:pt x="582" y="0"/>
                  </a:lnTo>
                  <a:lnTo>
                    <a:pt x="588" y="0"/>
                  </a:lnTo>
                  <a:lnTo>
                    <a:pt x="594" y="0"/>
                  </a:lnTo>
                  <a:lnTo>
                    <a:pt x="600" y="0"/>
                  </a:lnTo>
                  <a:lnTo>
                    <a:pt x="606" y="0"/>
                  </a:lnTo>
                  <a:lnTo>
                    <a:pt x="612" y="0"/>
                  </a:lnTo>
                  <a:lnTo>
                    <a:pt x="618" y="0"/>
                  </a:lnTo>
                  <a:lnTo>
                    <a:pt x="624" y="0"/>
                  </a:lnTo>
                  <a:lnTo>
                    <a:pt x="630" y="0"/>
                  </a:lnTo>
                  <a:lnTo>
                    <a:pt x="636" y="0"/>
                  </a:lnTo>
                  <a:lnTo>
                    <a:pt x="642" y="0"/>
                  </a:lnTo>
                  <a:lnTo>
                    <a:pt x="642" y="6"/>
                  </a:lnTo>
                  <a:lnTo>
                    <a:pt x="648" y="6"/>
                  </a:lnTo>
                  <a:lnTo>
                    <a:pt x="654" y="6"/>
                  </a:lnTo>
                  <a:lnTo>
                    <a:pt x="660" y="6"/>
                  </a:lnTo>
                  <a:lnTo>
                    <a:pt x="666" y="6"/>
                  </a:lnTo>
                  <a:lnTo>
                    <a:pt x="672" y="12"/>
                  </a:lnTo>
                  <a:lnTo>
                    <a:pt x="678" y="12"/>
                  </a:lnTo>
                  <a:lnTo>
                    <a:pt x="684" y="12"/>
                  </a:lnTo>
                  <a:lnTo>
                    <a:pt x="690" y="18"/>
                  </a:lnTo>
                  <a:lnTo>
                    <a:pt x="696" y="18"/>
                  </a:lnTo>
                  <a:lnTo>
                    <a:pt x="702" y="18"/>
                  </a:lnTo>
                  <a:lnTo>
                    <a:pt x="708" y="24"/>
                  </a:lnTo>
                  <a:lnTo>
                    <a:pt x="714" y="24"/>
                  </a:lnTo>
                  <a:lnTo>
                    <a:pt x="720" y="24"/>
                  </a:lnTo>
                  <a:lnTo>
                    <a:pt x="726" y="30"/>
                  </a:lnTo>
                  <a:lnTo>
                    <a:pt x="732" y="30"/>
                  </a:lnTo>
                  <a:lnTo>
                    <a:pt x="738" y="36"/>
                  </a:lnTo>
                  <a:lnTo>
                    <a:pt x="744" y="36"/>
                  </a:lnTo>
                  <a:lnTo>
                    <a:pt x="750" y="36"/>
                  </a:lnTo>
                  <a:lnTo>
                    <a:pt x="750" y="42"/>
                  </a:lnTo>
                  <a:lnTo>
                    <a:pt x="756" y="42"/>
                  </a:lnTo>
                  <a:lnTo>
                    <a:pt x="762" y="42"/>
                  </a:lnTo>
                  <a:lnTo>
                    <a:pt x="762" y="48"/>
                  </a:lnTo>
                  <a:lnTo>
                    <a:pt x="768" y="48"/>
                  </a:lnTo>
                  <a:lnTo>
                    <a:pt x="774" y="48"/>
                  </a:lnTo>
                  <a:lnTo>
                    <a:pt x="774" y="54"/>
                  </a:lnTo>
                  <a:lnTo>
                    <a:pt x="780" y="54"/>
                  </a:lnTo>
                  <a:lnTo>
                    <a:pt x="786" y="54"/>
                  </a:lnTo>
                  <a:lnTo>
                    <a:pt x="786" y="60"/>
                  </a:lnTo>
                  <a:lnTo>
                    <a:pt x="792" y="60"/>
                  </a:lnTo>
                  <a:lnTo>
                    <a:pt x="798" y="60"/>
                  </a:lnTo>
                  <a:lnTo>
                    <a:pt x="798" y="66"/>
                  </a:lnTo>
                  <a:lnTo>
                    <a:pt x="804" y="66"/>
                  </a:lnTo>
                  <a:lnTo>
                    <a:pt x="810" y="66"/>
                  </a:lnTo>
                  <a:lnTo>
                    <a:pt x="810" y="72"/>
                  </a:lnTo>
                  <a:lnTo>
                    <a:pt x="816" y="72"/>
                  </a:lnTo>
                  <a:lnTo>
                    <a:pt x="822" y="72"/>
                  </a:lnTo>
                  <a:lnTo>
                    <a:pt x="822" y="78"/>
                  </a:lnTo>
                  <a:lnTo>
                    <a:pt x="828" y="78"/>
                  </a:lnTo>
                  <a:lnTo>
                    <a:pt x="834" y="78"/>
                  </a:lnTo>
                  <a:lnTo>
                    <a:pt x="834" y="84"/>
                  </a:lnTo>
                  <a:lnTo>
                    <a:pt x="840" y="84"/>
                  </a:lnTo>
                  <a:lnTo>
                    <a:pt x="846" y="84"/>
                  </a:lnTo>
                  <a:lnTo>
                    <a:pt x="846" y="90"/>
                  </a:lnTo>
                  <a:lnTo>
                    <a:pt x="852" y="90"/>
                  </a:lnTo>
                  <a:lnTo>
                    <a:pt x="858" y="90"/>
                  </a:lnTo>
                  <a:lnTo>
                    <a:pt x="858" y="96"/>
                  </a:lnTo>
                  <a:lnTo>
                    <a:pt x="864" y="96"/>
                  </a:lnTo>
                </a:path>
              </a:pathLst>
            </a:custGeom>
            <a:noFill/>
            <a:ln w="19050" cmpd="sng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7" name="Freeform 177"/>
            <p:cNvSpPr>
              <a:spLocks/>
            </p:cNvSpPr>
            <p:nvPr/>
          </p:nvSpPr>
          <p:spPr bwMode="auto">
            <a:xfrm>
              <a:off x="3480" y="1956"/>
              <a:ext cx="414" cy="864"/>
            </a:xfrm>
            <a:custGeom>
              <a:avLst/>
              <a:gdLst>
                <a:gd name="T0" fmla="*/ 6 w 414"/>
                <a:gd name="T1" fmla="*/ 840 h 864"/>
                <a:gd name="T2" fmla="*/ 12 w 414"/>
                <a:gd name="T3" fmla="*/ 846 h 864"/>
                <a:gd name="T4" fmla="*/ 18 w 414"/>
                <a:gd name="T5" fmla="*/ 846 h 864"/>
                <a:gd name="T6" fmla="*/ 24 w 414"/>
                <a:gd name="T7" fmla="*/ 852 h 864"/>
                <a:gd name="T8" fmla="*/ 36 w 414"/>
                <a:gd name="T9" fmla="*/ 852 h 864"/>
                <a:gd name="T10" fmla="*/ 42 w 414"/>
                <a:gd name="T11" fmla="*/ 852 h 864"/>
                <a:gd name="T12" fmla="*/ 48 w 414"/>
                <a:gd name="T13" fmla="*/ 858 h 864"/>
                <a:gd name="T14" fmla="*/ 54 w 414"/>
                <a:gd name="T15" fmla="*/ 858 h 864"/>
                <a:gd name="T16" fmla="*/ 60 w 414"/>
                <a:gd name="T17" fmla="*/ 858 h 864"/>
                <a:gd name="T18" fmla="*/ 66 w 414"/>
                <a:gd name="T19" fmla="*/ 858 h 864"/>
                <a:gd name="T20" fmla="*/ 72 w 414"/>
                <a:gd name="T21" fmla="*/ 864 h 864"/>
                <a:gd name="T22" fmla="*/ 84 w 414"/>
                <a:gd name="T23" fmla="*/ 864 h 864"/>
                <a:gd name="T24" fmla="*/ 90 w 414"/>
                <a:gd name="T25" fmla="*/ 864 h 864"/>
                <a:gd name="T26" fmla="*/ 96 w 414"/>
                <a:gd name="T27" fmla="*/ 864 h 864"/>
                <a:gd name="T28" fmla="*/ 102 w 414"/>
                <a:gd name="T29" fmla="*/ 864 h 864"/>
                <a:gd name="T30" fmla="*/ 108 w 414"/>
                <a:gd name="T31" fmla="*/ 858 h 864"/>
                <a:gd name="T32" fmla="*/ 114 w 414"/>
                <a:gd name="T33" fmla="*/ 858 h 864"/>
                <a:gd name="T34" fmla="*/ 120 w 414"/>
                <a:gd name="T35" fmla="*/ 858 h 864"/>
                <a:gd name="T36" fmla="*/ 126 w 414"/>
                <a:gd name="T37" fmla="*/ 858 h 864"/>
                <a:gd name="T38" fmla="*/ 138 w 414"/>
                <a:gd name="T39" fmla="*/ 852 h 864"/>
                <a:gd name="T40" fmla="*/ 144 w 414"/>
                <a:gd name="T41" fmla="*/ 852 h 864"/>
                <a:gd name="T42" fmla="*/ 150 w 414"/>
                <a:gd name="T43" fmla="*/ 846 h 864"/>
                <a:gd name="T44" fmla="*/ 156 w 414"/>
                <a:gd name="T45" fmla="*/ 846 h 864"/>
                <a:gd name="T46" fmla="*/ 162 w 414"/>
                <a:gd name="T47" fmla="*/ 840 h 864"/>
                <a:gd name="T48" fmla="*/ 168 w 414"/>
                <a:gd name="T49" fmla="*/ 834 h 864"/>
                <a:gd name="T50" fmla="*/ 174 w 414"/>
                <a:gd name="T51" fmla="*/ 828 h 864"/>
                <a:gd name="T52" fmla="*/ 186 w 414"/>
                <a:gd name="T53" fmla="*/ 822 h 864"/>
                <a:gd name="T54" fmla="*/ 192 w 414"/>
                <a:gd name="T55" fmla="*/ 816 h 864"/>
                <a:gd name="T56" fmla="*/ 198 w 414"/>
                <a:gd name="T57" fmla="*/ 804 h 864"/>
                <a:gd name="T58" fmla="*/ 204 w 414"/>
                <a:gd name="T59" fmla="*/ 798 h 864"/>
                <a:gd name="T60" fmla="*/ 210 w 414"/>
                <a:gd name="T61" fmla="*/ 786 h 864"/>
                <a:gd name="T62" fmla="*/ 216 w 414"/>
                <a:gd name="T63" fmla="*/ 780 h 864"/>
                <a:gd name="T64" fmla="*/ 222 w 414"/>
                <a:gd name="T65" fmla="*/ 768 h 864"/>
                <a:gd name="T66" fmla="*/ 228 w 414"/>
                <a:gd name="T67" fmla="*/ 756 h 864"/>
                <a:gd name="T68" fmla="*/ 240 w 414"/>
                <a:gd name="T69" fmla="*/ 744 h 864"/>
                <a:gd name="T70" fmla="*/ 246 w 414"/>
                <a:gd name="T71" fmla="*/ 732 h 864"/>
                <a:gd name="T72" fmla="*/ 252 w 414"/>
                <a:gd name="T73" fmla="*/ 714 h 864"/>
                <a:gd name="T74" fmla="*/ 258 w 414"/>
                <a:gd name="T75" fmla="*/ 702 h 864"/>
                <a:gd name="T76" fmla="*/ 264 w 414"/>
                <a:gd name="T77" fmla="*/ 684 h 864"/>
                <a:gd name="T78" fmla="*/ 270 w 414"/>
                <a:gd name="T79" fmla="*/ 666 h 864"/>
                <a:gd name="T80" fmla="*/ 276 w 414"/>
                <a:gd name="T81" fmla="*/ 648 h 864"/>
                <a:gd name="T82" fmla="*/ 288 w 414"/>
                <a:gd name="T83" fmla="*/ 630 h 864"/>
                <a:gd name="T84" fmla="*/ 294 w 414"/>
                <a:gd name="T85" fmla="*/ 606 h 864"/>
                <a:gd name="T86" fmla="*/ 300 w 414"/>
                <a:gd name="T87" fmla="*/ 588 h 864"/>
                <a:gd name="T88" fmla="*/ 306 w 414"/>
                <a:gd name="T89" fmla="*/ 564 h 864"/>
                <a:gd name="T90" fmla="*/ 312 w 414"/>
                <a:gd name="T91" fmla="*/ 540 h 864"/>
                <a:gd name="T92" fmla="*/ 318 w 414"/>
                <a:gd name="T93" fmla="*/ 516 h 864"/>
                <a:gd name="T94" fmla="*/ 324 w 414"/>
                <a:gd name="T95" fmla="*/ 486 h 864"/>
                <a:gd name="T96" fmla="*/ 330 w 414"/>
                <a:gd name="T97" fmla="*/ 462 h 864"/>
                <a:gd name="T98" fmla="*/ 342 w 414"/>
                <a:gd name="T99" fmla="*/ 432 h 864"/>
                <a:gd name="T100" fmla="*/ 348 w 414"/>
                <a:gd name="T101" fmla="*/ 402 h 864"/>
                <a:gd name="T102" fmla="*/ 354 w 414"/>
                <a:gd name="T103" fmla="*/ 366 h 864"/>
                <a:gd name="T104" fmla="*/ 360 w 414"/>
                <a:gd name="T105" fmla="*/ 330 h 864"/>
                <a:gd name="T106" fmla="*/ 366 w 414"/>
                <a:gd name="T107" fmla="*/ 300 h 864"/>
                <a:gd name="T108" fmla="*/ 372 w 414"/>
                <a:gd name="T109" fmla="*/ 258 h 864"/>
                <a:gd name="T110" fmla="*/ 378 w 414"/>
                <a:gd name="T111" fmla="*/ 222 h 864"/>
                <a:gd name="T112" fmla="*/ 390 w 414"/>
                <a:gd name="T113" fmla="*/ 180 h 864"/>
                <a:gd name="T114" fmla="*/ 396 w 414"/>
                <a:gd name="T115" fmla="*/ 138 h 864"/>
                <a:gd name="T116" fmla="*/ 402 w 414"/>
                <a:gd name="T117" fmla="*/ 96 h 864"/>
                <a:gd name="T118" fmla="*/ 408 w 414"/>
                <a:gd name="T119" fmla="*/ 48 h 864"/>
                <a:gd name="T120" fmla="*/ 414 w 414"/>
                <a:gd name="T121" fmla="*/ 0 h 86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14" h="864">
                  <a:moveTo>
                    <a:pt x="0" y="840"/>
                  </a:moveTo>
                  <a:lnTo>
                    <a:pt x="6" y="840"/>
                  </a:lnTo>
                  <a:lnTo>
                    <a:pt x="12" y="846"/>
                  </a:lnTo>
                  <a:lnTo>
                    <a:pt x="18" y="846"/>
                  </a:lnTo>
                  <a:lnTo>
                    <a:pt x="24" y="846"/>
                  </a:lnTo>
                  <a:lnTo>
                    <a:pt x="24" y="852"/>
                  </a:lnTo>
                  <a:lnTo>
                    <a:pt x="30" y="852"/>
                  </a:lnTo>
                  <a:lnTo>
                    <a:pt x="36" y="852"/>
                  </a:lnTo>
                  <a:lnTo>
                    <a:pt x="42" y="852"/>
                  </a:lnTo>
                  <a:lnTo>
                    <a:pt x="42" y="858"/>
                  </a:lnTo>
                  <a:lnTo>
                    <a:pt x="48" y="858"/>
                  </a:lnTo>
                  <a:lnTo>
                    <a:pt x="54" y="858"/>
                  </a:lnTo>
                  <a:lnTo>
                    <a:pt x="60" y="858"/>
                  </a:lnTo>
                  <a:lnTo>
                    <a:pt x="66" y="858"/>
                  </a:lnTo>
                  <a:lnTo>
                    <a:pt x="72" y="858"/>
                  </a:lnTo>
                  <a:lnTo>
                    <a:pt x="72" y="864"/>
                  </a:lnTo>
                  <a:lnTo>
                    <a:pt x="78" y="864"/>
                  </a:lnTo>
                  <a:lnTo>
                    <a:pt x="84" y="864"/>
                  </a:lnTo>
                  <a:lnTo>
                    <a:pt x="90" y="864"/>
                  </a:lnTo>
                  <a:lnTo>
                    <a:pt x="96" y="864"/>
                  </a:lnTo>
                  <a:lnTo>
                    <a:pt x="102" y="864"/>
                  </a:lnTo>
                  <a:lnTo>
                    <a:pt x="108" y="864"/>
                  </a:lnTo>
                  <a:lnTo>
                    <a:pt x="108" y="858"/>
                  </a:lnTo>
                  <a:lnTo>
                    <a:pt x="114" y="858"/>
                  </a:lnTo>
                  <a:lnTo>
                    <a:pt x="120" y="858"/>
                  </a:lnTo>
                  <a:lnTo>
                    <a:pt x="126" y="858"/>
                  </a:lnTo>
                  <a:lnTo>
                    <a:pt x="132" y="852"/>
                  </a:lnTo>
                  <a:lnTo>
                    <a:pt x="138" y="852"/>
                  </a:lnTo>
                  <a:lnTo>
                    <a:pt x="144" y="852"/>
                  </a:lnTo>
                  <a:lnTo>
                    <a:pt x="144" y="846"/>
                  </a:lnTo>
                  <a:lnTo>
                    <a:pt x="150" y="846"/>
                  </a:lnTo>
                  <a:lnTo>
                    <a:pt x="156" y="846"/>
                  </a:lnTo>
                  <a:lnTo>
                    <a:pt x="162" y="840"/>
                  </a:lnTo>
                  <a:lnTo>
                    <a:pt x="168" y="834"/>
                  </a:lnTo>
                  <a:lnTo>
                    <a:pt x="174" y="828"/>
                  </a:lnTo>
                  <a:lnTo>
                    <a:pt x="180" y="822"/>
                  </a:lnTo>
                  <a:lnTo>
                    <a:pt x="186" y="822"/>
                  </a:lnTo>
                  <a:lnTo>
                    <a:pt x="186" y="816"/>
                  </a:lnTo>
                  <a:lnTo>
                    <a:pt x="192" y="816"/>
                  </a:lnTo>
                  <a:lnTo>
                    <a:pt x="192" y="810"/>
                  </a:lnTo>
                  <a:lnTo>
                    <a:pt x="198" y="804"/>
                  </a:lnTo>
                  <a:lnTo>
                    <a:pt x="204" y="798"/>
                  </a:lnTo>
                  <a:lnTo>
                    <a:pt x="210" y="792"/>
                  </a:lnTo>
                  <a:lnTo>
                    <a:pt x="210" y="786"/>
                  </a:lnTo>
                  <a:lnTo>
                    <a:pt x="216" y="786"/>
                  </a:lnTo>
                  <a:lnTo>
                    <a:pt x="216" y="780"/>
                  </a:lnTo>
                  <a:lnTo>
                    <a:pt x="222" y="774"/>
                  </a:lnTo>
                  <a:lnTo>
                    <a:pt x="222" y="768"/>
                  </a:lnTo>
                  <a:lnTo>
                    <a:pt x="228" y="762"/>
                  </a:lnTo>
                  <a:lnTo>
                    <a:pt x="228" y="756"/>
                  </a:lnTo>
                  <a:lnTo>
                    <a:pt x="234" y="750"/>
                  </a:lnTo>
                  <a:lnTo>
                    <a:pt x="240" y="744"/>
                  </a:lnTo>
                  <a:lnTo>
                    <a:pt x="240" y="738"/>
                  </a:lnTo>
                  <a:lnTo>
                    <a:pt x="246" y="732"/>
                  </a:lnTo>
                  <a:lnTo>
                    <a:pt x="246" y="726"/>
                  </a:lnTo>
                  <a:lnTo>
                    <a:pt x="252" y="714"/>
                  </a:lnTo>
                  <a:lnTo>
                    <a:pt x="252" y="708"/>
                  </a:lnTo>
                  <a:lnTo>
                    <a:pt x="258" y="702"/>
                  </a:lnTo>
                  <a:lnTo>
                    <a:pt x="264" y="690"/>
                  </a:lnTo>
                  <a:lnTo>
                    <a:pt x="264" y="684"/>
                  </a:lnTo>
                  <a:lnTo>
                    <a:pt x="270" y="678"/>
                  </a:lnTo>
                  <a:lnTo>
                    <a:pt x="270" y="666"/>
                  </a:lnTo>
                  <a:lnTo>
                    <a:pt x="276" y="660"/>
                  </a:lnTo>
                  <a:lnTo>
                    <a:pt x="276" y="648"/>
                  </a:lnTo>
                  <a:lnTo>
                    <a:pt x="282" y="642"/>
                  </a:lnTo>
                  <a:lnTo>
                    <a:pt x="288" y="630"/>
                  </a:lnTo>
                  <a:lnTo>
                    <a:pt x="288" y="618"/>
                  </a:lnTo>
                  <a:lnTo>
                    <a:pt x="294" y="606"/>
                  </a:lnTo>
                  <a:lnTo>
                    <a:pt x="294" y="600"/>
                  </a:lnTo>
                  <a:lnTo>
                    <a:pt x="300" y="588"/>
                  </a:lnTo>
                  <a:lnTo>
                    <a:pt x="300" y="576"/>
                  </a:lnTo>
                  <a:lnTo>
                    <a:pt x="306" y="564"/>
                  </a:lnTo>
                  <a:lnTo>
                    <a:pt x="312" y="552"/>
                  </a:lnTo>
                  <a:lnTo>
                    <a:pt x="312" y="540"/>
                  </a:lnTo>
                  <a:lnTo>
                    <a:pt x="318" y="528"/>
                  </a:lnTo>
                  <a:lnTo>
                    <a:pt x="318" y="516"/>
                  </a:lnTo>
                  <a:lnTo>
                    <a:pt x="324" y="504"/>
                  </a:lnTo>
                  <a:lnTo>
                    <a:pt x="324" y="486"/>
                  </a:lnTo>
                  <a:lnTo>
                    <a:pt x="330" y="474"/>
                  </a:lnTo>
                  <a:lnTo>
                    <a:pt x="330" y="462"/>
                  </a:lnTo>
                  <a:lnTo>
                    <a:pt x="336" y="444"/>
                  </a:lnTo>
                  <a:lnTo>
                    <a:pt x="342" y="432"/>
                  </a:lnTo>
                  <a:lnTo>
                    <a:pt x="342" y="414"/>
                  </a:lnTo>
                  <a:lnTo>
                    <a:pt x="348" y="402"/>
                  </a:lnTo>
                  <a:lnTo>
                    <a:pt x="348" y="384"/>
                  </a:lnTo>
                  <a:lnTo>
                    <a:pt x="354" y="366"/>
                  </a:lnTo>
                  <a:lnTo>
                    <a:pt x="354" y="348"/>
                  </a:lnTo>
                  <a:lnTo>
                    <a:pt x="360" y="330"/>
                  </a:lnTo>
                  <a:lnTo>
                    <a:pt x="366" y="318"/>
                  </a:lnTo>
                  <a:lnTo>
                    <a:pt x="366" y="300"/>
                  </a:lnTo>
                  <a:lnTo>
                    <a:pt x="372" y="282"/>
                  </a:lnTo>
                  <a:lnTo>
                    <a:pt x="372" y="258"/>
                  </a:lnTo>
                  <a:lnTo>
                    <a:pt x="378" y="240"/>
                  </a:lnTo>
                  <a:lnTo>
                    <a:pt x="378" y="222"/>
                  </a:lnTo>
                  <a:lnTo>
                    <a:pt x="384" y="204"/>
                  </a:lnTo>
                  <a:lnTo>
                    <a:pt x="390" y="180"/>
                  </a:lnTo>
                  <a:lnTo>
                    <a:pt x="390" y="162"/>
                  </a:lnTo>
                  <a:lnTo>
                    <a:pt x="396" y="138"/>
                  </a:lnTo>
                  <a:lnTo>
                    <a:pt x="396" y="120"/>
                  </a:lnTo>
                  <a:lnTo>
                    <a:pt x="402" y="96"/>
                  </a:lnTo>
                  <a:lnTo>
                    <a:pt x="402" y="72"/>
                  </a:lnTo>
                  <a:lnTo>
                    <a:pt x="408" y="48"/>
                  </a:lnTo>
                  <a:lnTo>
                    <a:pt x="414" y="24"/>
                  </a:lnTo>
                  <a:lnTo>
                    <a:pt x="414" y="0"/>
                  </a:lnTo>
                </a:path>
              </a:pathLst>
            </a:custGeom>
            <a:noFill/>
            <a:ln w="19050" cmpd="sng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194"/>
          <p:cNvGrpSpPr>
            <a:grpSpLocks/>
          </p:cNvGrpSpPr>
          <p:nvPr/>
        </p:nvGrpSpPr>
        <p:grpSpPr bwMode="auto">
          <a:xfrm>
            <a:off x="2368550" y="3017838"/>
            <a:ext cx="4360863" cy="3152775"/>
            <a:chOff x="1656" y="1950"/>
            <a:chExt cx="2334" cy="1986"/>
          </a:xfrm>
        </p:grpSpPr>
        <p:sp>
          <p:nvSpPr>
            <p:cNvPr id="11292" name="Freeform 179"/>
            <p:cNvSpPr>
              <a:spLocks/>
            </p:cNvSpPr>
            <p:nvPr/>
          </p:nvSpPr>
          <p:spPr bwMode="auto">
            <a:xfrm>
              <a:off x="1656" y="1950"/>
              <a:ext cx="870" cy="1242"/>
            </a:xfrm>
            <a:custGeom>
              <a:avLst/>
              <a:gdLst>
                <a:gd name="T0" fmla="*/ 12 w 870"/>
                <a:gd name="T1" fmla="*/ 72 h 1242"/>
                <a:gd name="T2" fmla="*/ 30 w 870"/>
                <a:gd name="T3" fmla="*/ 150 h 1242"/>
                <a:gd name="T4" fmla="*/ 48 w 870"/>
                <a:gd name="T5" fmla="*/ 228 h 1242"/>
                <a:gd name="T6" fmla="*/ 66 w 870"/>
                <a:gd name="T7" fmla="*/ 294 h 1242"/>
                <a:gd name="T8" fmla="*/ 84 w 870"/>
                <a:gd name="T9" fmla="*/ 354 h 1242"/>
                <a:gd name="T10" fmla="*/ 96 w 870"/>
                <a:gd name="T11" fmla="*/ 414 h 1242"/>
                <a:gd name="T12" fmla="*/ 114 w 870"/>
                <a:gd name="T13" fmla="*/ 462 h 1242"/>
                <a:gd name="T14" fmla="*/ 132 w 870"/>
                <a:gd name="T15" fmla="*/ 510 h 1242"/>
                <a:gd name="T16" fmla="*/ 150 w 870"/>
                <a:gd name="T17" fmla="*/ 552 h 1242"/>
                <a:gd name="T18" fmla="*/ 168 w 870"/>
                <a:gd name="T19" fmla="*/ 594 h 1242"/>
                <a:gd name="T20" fmla="*/ 186 w 870"/>
                <a:gd name="T21" fmla="*/ 630 h 1242"/>
                <a:gd name="T22" fmla="*/ 198 w 870"/>
                <a:gd name="T23" fmla="*/ 666 h 1242"/>
                <a:gd name="T24" fmla="*/ 216 w 870"/>
                <a:gd name="T25" fmla="*/ 702 h 1242"/>
                <a:gd name="T26" fmla="*/ 234 w 870"/>
                <a:gd name="T27" fmla="*/ 732 h 1242"/>
                <a:gd name="T28" fmla="*/ 252 w 870"/>
                <a:gd name="T29" fmla="*/ 762 h 1242"/>
                <a:gd name="T30" fmla="*/ 270 w 870"/>
                <a:gd name="T31" fmla="*/ 792 h 1242"/>
                <a:gd name="T32" fmla="*/ 288 w 870"/>
                <a:gd name="T33" fmla="*/ 816 h 1242"/>
                <a:gd name="T34" fmla="*/ 300 w 870"/>
                <a:gd name="T35" fmla="*/ 840 h 1242"/>
                <a:gd name="T36" fmla="*/ 318 w 870"/>
                <a:gd name="T37" fmla="*/ 864 h 1242"/>
                <a:gd name="T38" fmla="*/ 336 w 870"/>
                <a:gd name="T39" fmla="*/ 888 h 1242"/>
                <a:gd name="T40" fmla="*/ 354 w 870"/>
                <a:gd name="T41" fmla="*/ 912 h 1242"/>
                <a:gd name="T42" fmla="*/ 372 w 870"/>
                <a:gd name="T43" fmla="*/ 936 h 1242"/>
                <a:gd name="T44" fmla="*/ 390 w 870"/>
                <a:gd name="T45" fmla="*/ 960 h 1242"/>
                <a:gd name="T46" fmla="*/ 402 w 870"/>
                <a:gd name="T47" fmla="*/ 978 h 1242"/>
                <a:gd name="T48" fmla="*/ 420 w 870"/>
                <a:gd name="T49" fmla="*/ 1002 h 1242"/>
                <a:gd name="T50" fmla="*/ 438 w 870"/>
                <a:gd name="T51" fmla="*/ 1020 h 1242"/>
                <a:gd name="T52" fmla="*/ 456 w 870"/>
                <a:gd name="T53" fmla="*/ 1038 h 1242"/>
                <a:gd name="T54" fmla="*/ 474 w 870"/>
                <a:gd name="T55" fmla="*/ 1056 h 1242"/>
                <a:gd name="T56" fmla="*/ 492 w 870"/>
                <a:gd name="T57" fmla="*/ 1074 h 1242"/>
                <a:gd name="T58" fmla="*/ 510 w 870"/>
                <a:gd name="T59" fmla="*/ 1092 h 1242"/>
                <a:gd name="T60" fmla="*/ 522 w 870"/>
                <a:gd name="T61" fmla="*/ 1110 h 1242"/>
                <a:gd name="T62" fmla="*/ 540 w 870"/>
                <a:gd name="T63" fmla="*/ 1122 h 1242"/>
                <a:gd name="T64" fmla="*/ 558 w 870"/>
                <a:gd name="T65" fmla="*/ 1140 h 1242"/>
                <a:gd name="T66" fmla="*/ 576 w 870"/>
                <a:gd name="T67" fmla="*/ 1152 h 1242"/>
                <a:gd name="T68" fmla="*/ 594 w 870"/>
                <a:gd name="T69" fmla="*/ 1164 h 1242"/>
                <a:gd name="T70" fmla="*/ 612 w 870"/>
                <a:gd name="T71" fmla="*/ 1176 h 1242"/>
                <a:gd name="T72" fmla="*/ 624 w 870"/>
                <a:gd name="T73" fmla="*/ 1188 h 1242"/>
                <a:gd name="T74" fmla="*/ 642 w 870"/>
                <a:gd name="T75" fmla="*/ 1200 h 1242"/>
                <a:gd name="T76" fmla="*/ 660 w 870"/>
                <a:gd name="T77" fmla="*/ 1212 h 1242"/>
                <a:gd name="T78" fmla="*/ 678 w 870"/>
                <a:gd name="T79" fmla="*/ 1218 h 1242"/>
                <a:gd name="T80" fmla="*/ 696 w 870"/>
                <a:gd name="T81" fmla="*/ 1224 h 1242"/>
                <a:gd name="T82" fmla="*/ 714 w 870"/>
                <a:gd name="T83" fmla="*/ 1230 h 1242"/>
                <a:gd name="T84" fmla="*/ 726 w 870"/>
                <a:gd name="T85" fmla="*/ 1236 h 1242"/>
                <a:gd name="T86" fmla="*/ 744 w 870"/>
                <a:gd name="T87" fmla="*/ 1236 h 1242"/>
                <a:gd name="T88" fmla="*/ 762 w 870"/>
                <a:gd name="T89" fmla="*/ 1242 h 1242"/>
                <a:gd name="T90" fmla="*/ 780 w 870"/>
                <a:gd name="T91" fmla="*/ 1242 h 1242"/>
                <a:gd name="T92" fmla="*/ 798 w 870"/>
                <a:gd name="T93" fmla="*/ 1242 h 1242"/>
                <a:gd name="T94" fmla="*/ 816 w 870"/>
                <a:gd name="T95" fmla="*/ 1242 h 1242"/>
                <a:gd name="T96" fmla="*/ 828 w 870"/>
                <a:gd name="T97" fmla="*/ 1236 h 1242"/>
                <a:gd name="T98" fmla="*/ 846 w 870"/>
                <a:gd name="T99" fmla="*/ 1236 h 1242"/>
                <a:gd name="T100" fmla="*/ 864 w 870"/>
                <a:gd name="T101" fmla="*/ 1230 h 124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870" h="1242">
                  <a:moveTo>
                    <a:pt x="0" y="0"/>
                  </a:moveTo>
                  <a:lnTo>
                    <a:pt x="6" y="18"/>
                  </a:lnTo>
                  <a:lnTo>
                    <a:pt x="6" y="36"/>
                  </a:lnTo>
                  <a:lnTo>
                    <a:pt x="12" y="54"/>
                  </a:lnTo>
                  <a:lnTo>
                    <a:pt x="12" y="72"/>
                  </a:lnTo>
                  <a:lnTo>
                    <a:pt x="18" y="84"/>
                  </a:lnTo>
                  <a:lnTo>
                    <a:pt x="18" y="102"/>
                  </a:lnTo>
                  <a:lnTo>
                    <a:pt x="24" y="120"/>
                  </a:lnTo>
                  <a:lnTo>
                    <a:pt x="30" y="138"/>
                  </a:lnTo>
                  <a:lnTo>
                    <a:pt x="30" y="150"/>
                  </a:lnTo>
                  <a:lnTo>
                    <a:pt x="36" y="168"/>
                  </a:lnTo>
                  <a:lnTo>
                    <a:pt x="36" y="180"/>
                  </a:lnTo>
                  <a:lnTo>
                    <a:pt x="42" y="198"/>
                  </a:lnTo>
                  <a:lnTo>
                    <a:pt x="42" y="210"/>
                  </a:lnTo>
                  <a:lnTo>
                    <a:pt x="48" y="228"/>
                  </a:lnTo>
                  <a:lnTo>
                    <a:pt x="54" y="240"/>
                  </a:lnTo>
                  <a:lnTo>
                    <a:pt x="54" y="252"/>
                  </a:lnTo>
                  <a:lnTo>
                    <a:pt x="60" y="270"/>
                  </a:lnTo>
                  <a:lnTo>
                    <a:pt x="60" y="282"/>
                  </a:lnTo>
                  <a:lnTo>
                    <a:pt x="66" y="294"/>
                  </a:lnTo>
                  <a:lnTo>
                    <a:pt x="66" y="306"/>
                  </a:lnTo>
                  <a:lnTo>
                    <a:pt x="72" y="318"/>
                  </a:lnTo>
                  <a:lnTo>
                    <a:pt x="72" y="330"/>
                  </a:lnTo>
                  <a:lnTo>
                    <a:pt x="78" y="342"/>
                  </a:lnTo>
                  <a:lnTo>
                    <a:pt x="84" y="354"/>
                  </a:lnTo>
                  <a:lnTo>
                    <a:pt x="84" y="366"/>
                  </a:lnTo>
                  <a:lnTo>
                    <a:pt x="90" y="378"/>
                  </a:lnTo>
                  <a:lnTo>
                    <a:pt x="90" y="390"/>
                  </a:lnTo>
                  <a:lnTo>
                    <a:pt x="96" y="402"/>
                  </a:lnTo>
                  <a:lnTo>
                    <a:pt x="96" y="414"/>
                  </a:lnTo>
                  <a:lnTo>
                    <a:pt x="102" y="420"/>
                  </a:lnTo>
                  <a:lnTo>
                    <a:pt x="108" y="432"/>
                  </a:lnTo>
                  <a:lnTo>
                    <a:pt x="108" y="444"/>
                  </a:lnTo>
                  <a:lnTo>
                    <a:pt x="114" y="450"/>
                  </a:lnTo>
                  <a:lnTo>
                    <a:pt x="114" y="462"/>
                  </a:lnTo>
                  <a:lnTo>
                    <a:pt x="120" y="474"/>
                  </a:lnTo>
                  <a:lnTo>
                    <a:pt x="120" y="480"/>
                  </a:lnTo>
                  <a:lnTo>
                    <a:pt x="126" y="492"/>
                  </a:lnTo>
                  <a:lnTo>
                    <a:pt x="132" y="504"/>
                  </a:lnTo>
                  <a:lnTo>
                    <a:pt x="132" y="510"/>
                  </a:lnTo>
                  <a:lnTo>
                    <a:pt x="138" y="522"/>
                  </a:lnTo>
                  <a:lnTo>
                    <a:pt x="138" y="528"/>
                  </a:lnTo>
                  <a:lnTo>
                    <a:pt x="144" y="534"/>
                  </a:lnTo>
                  <a:lnTo>
                    <a:pt x="144" y="546"/>
                  </a:lnTo>
                  <a:lnTo>
                    <a:pt x="150" y="552"/>
                  </a:lnTo>
                  <a:lnTo>
                    <a:pt x="156" y="564"/>
                  </a:lnTo>
                  <a:lnTo>
                    <a:pt x="156" y="570"/>
                  </a:lnTo>
                  <a:lnTo>
                    <a:pt x="162" y="576"/>
                  </a:lnTo>
                  <a:lnTo>
                    <a:pt x="162" y="588"/>
                  </a:lnTo>
                  <a:lnTo>
                    <a:pt x="168" y="594"/>
                  </a:lnTo>
                  <a:lnTo>
                    <a:pt x="168" y="600"/>
                  </a:lnTo>
                  <a:lnTo>
                    <a:pt x="174" y="612"/>
                  </a:lnTo>
                  <a:lnTo>
                    <a:pt x="180" y="618"/>
                  </a:lnTo>
                  <a:lnTo>
                    <a:pt x="180" y="624"/>
                  </a:lnTo>
                  <a:lnTo>
                    <a:pt x="186" y="630"/>
                  </a:lnTo>
                  <a:lnTo>
                    <a:pt x="186" y="642"/>
                  </a:lnTo>
                  <a:lnTo>
                    <a:pt x="192" y="648"/>
                  </a:lnTo>
                  <a:lnTo>
                    <a:pt x="192" y="654"/>
                  </a:lnTo>
                  <a:lnTo>
                    <a:pt x="198" y="660"/>
                  </a:lnTo>
                  <a:lnTo>
                    <a:pt x="198" y="666"/>
                  </a:lnTo>
                  <a:lnTo>
                    <a:pt x="204" y="672"/>
                  </a:lnTo>
                  <a:lnTo>
                    <a:pt x="210" y="678"/>
                  </a:lnTo>
                  <a:lnTo>
                    <a:pt x="210" y="690"/>
                  </a:lnTo>
                  <a:lnTo>
                    <a:pt x="216" y="696"/>
                  </a:lnTo>
                  <a:lnTo>
                    <a:pt x="216" y="702"/>
                  </a:lnTo>
                  <a:lnTo>
                    <a:pt x="222" y="708"/>
                  </a:lnTo>
                  <a:lnTo>
                    <a:pt x="222" y="714"/>
                  </a:lnTo>
                  <a:lnTo>
                    <a:pt x="228" y="720"/>
                  </a:lnTo>
                  <a:lnTo>
                    <a:pt x="234" y="726"/>
                  </a:lnTo>
                  <a:lnTo>
                    <a:pt x="234" y="732"/>
                  </a:lnTo>
                  <a:lnTo>
                    <a:pt x="240" y="738"/>
                  </a:lnTo>
                  <a:lnTo>
                    <a:pt x="240" y="744"/>
                  </a:lnTo>
                  <a:lnTo>
                    <a:pt x="246" y="750"/>
                  </a:lnTo>
                  <a:lnTo>
                    <a:pt x="246" y="756"/>
                  </a:lnTo>
                  <a:lnTo>
                    <a:pt x="252" y="762"/>
                  </a:lnTo>
                  <a:lnTo>
                    <a:pt x="258" y="768"/>
                  </a:lnTo>
                  <a:lnTo>
                    <a:pt x="258" y="774"/>
                  </a:lnTo>
                  <a:lnTo>
                    <a:pt x="264" y="780"/>
                  </a:lnTo>
                  <a:lnTo>
                    <a:pt x="264" y="786"/>
                  </a:lnTo>
                  <a:lnTo>
                    <a:pt x="270" y="792"/>
                  </a:lnTo>
                  <a:lnTo>
                    <a:pt x="276" y="798"/>
                  </a:lnTo>
                  <a:lnTo>
                    <a:pt x="282" y="804"/>
                  </a:lnTo>
                  <a:lnTo>
                    <a:pt x="282" y="810"/>
                  </a:lnTo>
                  <a:lnTo>
                    <a:pt x="288" y="816"/>
                  </a:lnTo>
                  <a:lnTo>
                    <a:pt x="288" y="822"/>
                  </a:lnTo>
                  <a:lnTo>
                    <a:pt x="294" y="828"/>
                  </a:lnTo>
                  <a:lnTo>
                    <a:pt x="294" y="834"/>
                  </a:lnTo>
                  <a:lnTo>
                    <a:pt x="300" y="834"/>
                  </a:lnTo>
                  <a:lnTo>
                    <a:pt x="300" y="840"/>
                  </a:lnTo>
                  <a:lnTo>
                    <a:pt x="306" y="846"/>
                  </a:lnTo>
                  <a:lnTo>
                    <a:pt x="312" y="852"/>
                  </a:lnTo>
                  <a:lnTo>
                    <a:pt x="312" y="858"/>
                  </a:lnTo>
                  <a:lnTo>
                    <a:pt x="318" y="864"/>
                  </a:lnTo>
                  <a:lnTo>
                    <a:pt x="324" y="870"/>
                  </a:lnTo>
                  <a:lnTo>
                    <a:pt x="324" y="876"/>
                  </a:lnTo>
                  <a:lnTo>
                    <a:pt x="330" y="882"/>
                  </a:lnTo>
                  <a:lnTo>
                    <a:pt x="336" y="888"/>
                  </a:lnTo>
                  <a:lnTo>
                    <a:pt x="342" y="894"/>
                  </a:lnTo>
                  <a:lnTo>
                    <a:pt x="342" y="900"/>
                  </a:lnTo>
                  <a:lnTo>
                    <a:pt x="348" y="906"/>
                  </a:lnTo>
                  <a:lnTo>
                    <a:pt x="348" y="912"/>
                  </a:lnTo>
                  <a:lnTo>
                    <a:pt x="354" y="912"/>
                  </a:lnTo>
                  <a:lnTo>
                    <a:pt x="360" y="918"/>
                  </a:lnTo>
                  <a:lnTo>
                    <a:pt x="360" y="924"/>
                  </a:lnTo>
                  <a:lnTo>
                    <a:pt x="366" y="930"/>
                  </a:lnTo>
                  <a:lnTo>
                    <a:pt x="372" y="936"/>
                  </a:lnTo>
                  <a:lnTo>
                    <a:pt x="372" y="942"/>
                  </a:lnTo>
                  <a:lnTo>
                    <a:pt x="378" y="948"/>
                  </a:lnTo>
                  <a:lnTo>
                    <a:pt x="384" y="948"/>
                  </a:lnTo>
                  <a:lnTo>
                    <a:pt x="384" y="954"/>
                  </a:lnTo>
                  <a:lnTo>
                    <a:pt x="390" y="960"/>
                  </a:lnTo>
                  <a:lnTo>
                    <a:pt x="396" y="966"/>
                  </a:lnTo>
                  <a:lnTo>
                    <a:pt x="396" y="972"/>
                  </a:lnTo>
                  <a:lnTo>
                    <a:pt x="402" y="972"/>
                  </a:lnTo>
                  <a:lnTo>
                    <a:pt x="402" y="978"/>
                  </a:lnTo>
                  <a:lnTo>
                    <a:pt x="408" y="984"/>
                  </a:lnTo>
                  <a:lnTo>
                    <a:pt x="414" y="990"/>
                  </a:lnTo>
                  <a:lnTo>
                    <a:pt x="420" y="996"/>
                  </a:lnTo>
                  <a:lnTo>
                    <a:pt x="420" y="1002"/>
                  </a:lnTo>
                  <a:lnTo>
                    <a:pt x="426" y="1002"/>
                  </a:lnTo>
                  <a:lnTo>
                    <a:pt x="426" y="1008"/>
                  </a:lnTo>
                  <a:lnTo>
                    <a:pt x="432" y="1014"/>
                  </a:lnTo>
                  <a:lnTo>
                    <a:pt x="438" y="1014"/>
                  </a:lnTo>
                  <a:lnTo>
                    <a:pt x="438" y="1020"/>
                  </a:lnTo>
                  <a:lnTo>
                    <a:pt x="444" y="1026"/>
                  </a:lnTo>
                  <a:lnTo>
                    <a:pt x="450" y="1032"/>
                  </a:lnTo>
                  <a:lnTo>
                    <a:pt x="456" y="1038"/>
                  </a:lnTo>
                  <a:lnTo>
                    <a:pt x="462" y="1044"/>
                  </a:lnTo>
                  <a:lnTo>
                    <a:pt x="468" y="1050"/>
                  </a:lnTo>
                  <a:lnTo>
                    <a:pt x="468" y="1056"/>
                  </a:lnTo>
                  <a:lnTo>
                    <a:pt x="474" y="1056"/>
                  </a:lnTo>
                  <a:lnTo>
                    <a:pt x="474" y="1062"/>
                  </a:lnTo>
                  <a:lnTo>
                    <a:pt x="480" y="1062"/>
                  </a:lnTo>
                  <a:lnTo>
                    <a:pt x="486" y="1068"/>
                  </a:lnTo>
                  <a:lnTo>
                    <a:pt x="486" y="1074"/>
                  </a:lnTo>
                  <a:lnTo>
                    <a:pt x="492" y="1074"/>
                  </a:lnTo>
                  <a:lnTo>
                    <a:pt x="492" y="1080"/>
                  </a:lnTo>
                  <a:lnTo>
                    <a:pt x="498" y="1080"/>
                  </a:lnTo>
                  <a:lnTo>
                    <a:pt x="498" y="1086"/>
                  </a:lnTo>
                  <a:lnTo>
                    <a:pt x="504" y="1092"/>
                  </a:lnTo>
                  <a:lnTo>
                    <a:pt x="510" y="1092"/>
                  </a:lnTo>
                  <a:lnTo>
                    <a:pt x="510" y="1098"/>
                  </a:lnTo>
                  <a:lnTo>
                    <a:pt x="516" y="1098"/>
                  </a:lnTo>
                  <a:lnTo>
                    <a:pt x="516" y="1104"/>
                  </a:lnTo>
                  <a:lnTo>
                    <a:pt x="522" y="1104"/>
                  </a:lnTo>
                  <a:lnTo>
                    <a:pt x="522" y="1110"/>
                  </a:lnTo>
                  <a:lnTo>
                    <a:pt x="528" y="1110"/>
                  </a:lnTo>
                  <a:lnTo>
                    <a:pt x="528" y="1116"/>
                  </a:lnTo>
                  <a:lnTo>
                    <a:pt x="534" y="1116"/>
                  </a:lnTo>
                  <a:lnTo>
                    <a:pt x="540" y="1122"/>
                  </a:lnTo>
                  <a:lnTo>
                    <a:pt x="546" y="1128"/>
                  </a:lnTo>
                  <a:lnTo>
                    <a:pt x="552" y="1134"/>
                  </a:lnTo>
                  <a:lnTo>
                    <a:pt x="558" y="1140"/>
                  </a:lnTo>
                  <a:lnTo>
                    <a:pt x="564" y="1140"/>
                  </a:lnTo>
                  <a:lnTo>
                    <a:pt x="564" y="1146"/>
                  </a:lnTo>
                  <a:lnTo>
                    <a:pt x="570" y="1146"/>
                  </a:lnTo>
                  <a:lnTo>
                    <a:pt x="570" y="1152"/>
                  </a:lnTo>
                  <a:lnTo>
                    <a:pt x="576" y="1152"/>
                  </a:lnTo>
                  <a:lnTo>
                    <a:pt x="576" y="1158"/>
                  </a:lnTo>
                  <a:lnTo>
                    <a:pt x="582" y="1158"/>
                  </a:lnTo>
                  <a:lnTo>
                    <a:pt x="588" y="1164"/>
                  </a:lnTo>
                  <a:lnTo>
                    <a:pt x="594" y="1164"/>
                  </a:lnTo>
                  <a:lnTo>
                    <a:pt x="594" y="1170"/>
                  </a:lnTo>
                  <a:lnTo>
                    <a:pt x="600" y="1170"/>
                  </a:lnTo>
                  <a:lnTo>
                    <a:pt x="600" y="1176"/>
                  </a:lnTo>
                  <a:lnTo>
                    <a:pt x="606" y="1176"/>
                  </a:lnTo>
                  <a:lnTo>
                    <a:pt x="612" y="1176"/>
                  </a:lnTo>
                  <a:lnTo>
                    <a:pt x="612" y="1182"/>
                  </a:lnTo>
                  <a:lnTo>
                    <a:pt x="618" y="1182"/>
                  </a:lnTo>
                  <a:lnTo>
                    <a:pt x="618" y="1188"/>
                  </a:lnTo>
                  <a:lnTo>
                    <a:pt x="624" y="1188"/>
                  </a:lnTo>
                  <a:lnTo>
                    <a:pt x="630" y="1194"/>
                  </a:lnTo>
                  <a:lnTo>
                    <a:pt x="636" y="1194"/>
                  </a:lnTo>
                  <a:lnTo>
                    <a:pt x="642" y="1200"/>
                  </a:lnTo>
                  <a:lnTo>
                    <a:pt x="648" y="1200"/>
                  </a:lnTo>
                  <a:lnTo>
                    <a:pt x="648" y="1206"/>
                  </a:lnTo>
                  <a:lnTo>
                    <a:pt x="654" y="1206"/>
                  </a:lnTo>
                  <a:lnTo>
                    <a:pt x="660" y="1212"/>
                  </a:lnTo>
                  <a:lnTo>
                    <a:pt x="666" y="1212"/>
                  </a:lnTo>
                  <a:lnTo>
                    <a:pt x="672" y="1212"/>
                  </a:lnTo>
                  <a:lnTo>
                    <a:pt x="672" y="1218"/>
                  </a:lnTo>
                  <a:lnTo>
                    <a:pt x="678" y="1218"/>
                  </a:lnTo>
                  <a:lnTo>
                    <a:pt x="684" y="1218"/>
                  </a:lnTo>
                  <a:lnTo>
                    <a:pt x="690" y="1224"/>
                  </a:lnTo>
                  <a:lnTo>
                    <a:pt x="696" y="1224"/>
                  </a:lnTo>
                  <a:lnTo>
                    <a:pt x="702" y="1230"/>
                  </a:lnTo>
                  <a:lnTo>
                    <a:pt x="708" y="1230"/>
                  </a:lnTo>
                  <a:lnTo>
                    <a:pt x="714" y="1230"/>
                  </a:lnTo>
                  <a:lnTo>
                    <a:pt x="720" y="1230"/>
                  </a:lnTo>
                  <a:lnTo>
                    <a:pt x="720" y="1236"/>
                  </a:lnTo>
                  <a:lnTo>
                    <a:pt x="726" y="1236"/>
                  </a:lnTo>
                  <a:lnTo>
                    <a:pt x="732" y="1236"/>
                  </a:lnTo>
                  <a:lnTo>
                    <a:pt x="738" y="1236"/>
                  </a:lnTo>
                  <a:lnTo>
                    <a:pt x="744" y="1236"/>
                  </a:lnTo>
                  <a:lnTo>
                    <a:pt x="750" y="1242"/>
                  </a:lnTo>
                  <a:lnTo>
                    <a:pt x="756" y="1242"/>
                  </a:lnTo>
                  <a:lnTo>
                    <a:pt x="762" y="1242"/>
                  </a:lnTo>
                  <a:lnTo>
                    <a:pt x="768" y="1242"/>
                  </a:lnTo>
                  <a:lnTo>
                    <a:pt x="774" y="1242"/>
                  </a:lnTo>
                  <a:lnTo>
                    <a:pt x="780" y="1242"/>
                  </a:lnTo>
                  <a:lnTo>
                    <a:pt x="786" y="1242"/>
                  </a:lnTo>
                  <a:lnTo>
                    <a:pt x="792" y="1242"/>
                  </a:lnTo>
                  <a:lnTo>
                    <a:pt x="798" y="1242"/>
                  </a:lnTo>
                  <a:lnTo>
                    <a:pt x="804" y="1242"/>
                  </a:lnTo>
                  <a:lnTo>
                    <a:pt x="810" y="1242"/>
                  </a:lnTo>
                  <a:lnTo>
                    <a:pt x="816" y="1242"/>
                  </a:lnTo>
                  <a:lnTo>
                    <a:pt x="822" y="1242"/>
                  </a:lnTo>
                  <a:lnTo>
                    <a:pt x="822" y="1236"/>
                  </a:lnTo>
                  <a:lnTo>
                    <a:pt x="828" y="1236"/>
                  </a:lnTo>
                  <a:lnTo>
                    <a:pt x="834" y="1236"/>
                  </a:lnTo>
                  <a:lnTo>
                    <a:pt x="840" y="1236"/>
                  </a:lnTo>
                  <a:lnTo>
                    <a:pt x="846" y="1236"/>
                  </a:lnTo>
                  <a:lnTo>
                    <a:pt x="852" y="1236"/>
                  </a:lnTo>
                  <a:lnTo>
                    <a:pt x="852" y="1230"/>
                  </a:lnTo>
                  <a:lnTo>
                    <a:pt x="858" y="1230"/>
                  </a:lnTo>
                  <a:lnTo>
                    <a:pt x="864" y="1230"/>
                  </a:lnTo>
                  <a:lnTo>
                    <a:pt x="870" y="1230"/>
                  </a:lnTo>
                </a:path>
              </a:pathLst>
            </a:custGeom>
            <a:noFill/>
            <a:ln w="19050" cmpd="sng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3" name="Freeform 180"/>
            <p:cNvSpPr>
              <a:spLocks/>
            </p:cNvSpPr>
            <p:nvPr/>
          </p:nvSpPr>
          <p:spPr bwMode="auto">
            <a:xfrm>
              <a:off x="2526" y="2700"/>
              <a:ext cx="864" cy="480"/>
            </a:xfrm>
            <a:custGeom>
              <a:avLst/>
              <a:gdLst>
                <a:gd name="T0" fmla="*/ 12 w 864"/>
                <a:gd name="T1" fmla="*/ 474 h 480"/>
                <a:gd name="T2" fmla="*/ 30 w 864"/>
                <a:gd name="T3" fmla="*/ 468 h 480"/>
                <a:gd name="T4" fmla="*/ 48 w 864"/>
                <a:gd name="T5" fmla="*/ 456 h 480"/>
                <a:gd name="T6" fmla="*/ 60 w 864"/>
                <a:gd name="T7" fmla="*/ 450 h 480"/>
                <a:gd name="T8" fmla="*/ 78 w 864"/>
                <a:gd name="T9" fmla="*/ 438 h 480"/>
                <a:gd name="T10" fmla="*/ 96 w 864"/>
                <a:gd name="T11" fmla="*/ 426 h 480"/>
                <a:gd name="T12" fmla="*/ 114 w 864"/>
                <a:gd name="T13" fmla="*/ 414 h 480"/>
                <a:gd name="T14" fmla="*/ 132 w 864"/>
                <a:gd name="T15" fmla="*/ 402 h 480"/>
                <a:gd name="T16" fmla="*/ 150 w 864"/>
                <a:gd name="T17" fmla="*/ 390 h 480"/>
                <a:gd name="T18" fmla="*/ 162 w 864"/>
                <a:gd name="T19" fmla="*/ 372 h 480"/>
                <a:gd name="T20" fmla="*/ 180 w 864"/>
                <a:gd name="T21" fmla="*/ 360 h 480"/>
                <a:gd name="T22" fmla="*/ 198 w 864"/>
                <a:gd name="T23" fmla="*/ 342 h 480"/>
                <a:gd name="T24" fmla="*/ 216 w 864"/>
                <a:gd name="T25" fmla="*/ 330 h 480"/>
                <a:gd name="T26" fmla="*/ 234 w 864"/>
                <a:gd name="T27" fmla="*/ 312 h 480"/>
                <a:gd name="T28" fmla="*/ 252 w 864"/>
                <a:gd name="T29" fmla="*/ 294 h 480"/>
                <a:gd name="T30" fmla="*/ 264 w 864"/>
                <a:gd name="T31" fmla="*/ 276 h 480"/>
                <a:gd name="T32" fmla="*/ 282 w 864"/>
                <a:gd name="T33" fmla="*/ 258 h 480"/>
                <a:gd name="T34" fmla="*/ 300 w 864"/>
                <a:gd name="T35" fmla="*/ 240 h 480"/>
                <a:gd name="T36" fmla="*/ 318 w 864"/>
                <a:gd name="T37" fmla="*/ 228 h 480"/>
                <a:gd name="T38" fmla="*/ 336 w 864"/>
                <a:gd name="T39" fmla="*/ 210 h 480"/>
                <a:gd name="T40" fmla="*/ 354 w 864"/>
                <a:gd name="T41" fmla="*/ 192 h 480"/>
                <a:gd name="T42" fmla="*/ 366 w 864"/>
                <a:gd name="T43" fmla="*/ 174 h 480"/>
                <a:gd name="T44" fmla="*/ 384 w 864"/>
                <a:gd name="T45" fmla="*/ 156 h 480"/>
                <a:gd name="T46" fmla="*/ 402 w 864"/>
                <a:gd name="T47" fmla="*/ 144 h 480"/>
                <a:gd name="T48" fmla="*/ 420 w 864"/>
                <a:gd name="T49" fmla="*/ 126 h 480"/>
                <a:gd name="T50" fmla="*/ 438 w 864"/>
                <a:gd name="T51" fmla="*/ 114 h 480"/>
                <a:gd name="T52" fmla="*/ 456 w 864"/>
                <a:gd name="T53" fmla="*/ 96 h 480"/>
                <a:gd name="T54" fmla="*/ 468 w 864"/>
                <a:gd name="T55" fmla="*/ 84 h 480"/>
                <a:gd name="T56" fmla="*/ 486 w 864"/>
                <a:gd name="T57" fmla="*/ 72 h 480"/>
                <a:gd name="T58" fmla="*/ 504 w 864"/>
                <a:gd name="T59" fmla="*/ 60 h 480"/>
                <a:gd name="T60" fmla="*/ 522 w 864"/>
                <a:gd name="T61" fmla="*/ 48 h 480"/>
                <a:gd name="T62" fmla="*/ 540 w 864"/>
                <a:gd name="T63" fmla="*/ 42 h 480"/>
                <a:gd name="T64" fmla="*/ 558 w 864"/>
                <a:gd name="T65" fmla="*/ 30 h 480"/>
                <a:gd name="T66" fmla="*/ 570 w 864"/>
                <a:gd name="T67" fmla="*/ 24 h 480"/>
                <a:gd name="T68" fmla="*/ 588 w 864"/>
                <a:gd name="T69" fmla="*/ 18 h 480"/>
                <a:gd name="T70" fmla="*/ 606 w 864"/>
                <a:gd name="T71" fmla="*/ 12 h 480"/>
                <a:gd name="T72" fmla="*/ 624 w 864"/>
                <a:gd name="T73" fmla="*/ 6 h 480"/>
                <a:gd name="T74" fmla="*/ 642 w 864"/>
                <a:gd name="T75" fmla="*/ 6 h 480"/>
                <a:gd name="T76" fmla="*/ 660 w 864"/>
                <a:gd name="T77" fmla="*/ 0 h 480"/>
                <a:gd name="T78" fmla="*/ 672 w 864"/>
                <a:gd name="T79" fmla="*/ 0 h 480"/>
                <a:gd name="T80" fmla="*/ 690 w 864"/>
                <a:gd name="T81" fmla="*/ 0 h 480"/>
                <a:gd name="T82" fmla="*/ 708 w 864"/>
                <a:gd name="T83" fmla="*/ 0 h 480"/>
                <a:gd name="T84" fmla="*/ 726 w 864"/>
                <a:gd name="T85" fmla="*/ 6 h 480"/>
                <a:gd name="T86" fmla="*/ 744 w 864"/>
                <a:gd name="T87" fmla="*/ 6 h 480"/>
                <a:gd name="T88" fmla="*/ 762 w 864"/>
                <a:gd name="T89" fmla="*/ 12 h 480"/>
                <a:gd name="T90" fmla="*/ 774 w 864"/>
                <a:gd name="T91" fmla="*/ 18 h 480"/>
                <a:gd name="T92" fmla="*/ 792 w 864"/>
                <a:gd name="T93" fmla="*/ 30 h 480"/>
                <a:gd name="T94" fmla="*/ 810 w 864"/>
                <a:gd name="T95" fmla="*/ 36 h 480"/>
                <a:gd name="T96" fmla="*/ 828 w 864"/>
                <a:gd name="T97" fmla="*/ 48 h 480"/>
                <a:gd name="T98" fmla="*/ 846 w 864"/>
                <a:gd name="T99" fmla="*/ 54 h 480"/>
                <a:gd name="T100" fmla="*/ 864 w 864"/>
                <a:gd name="T101" fmla="*/ 66 h 48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864" h="480">
                  <a:moveTo>
                    <a:pt x="0" y="480"/>
                  </a:moveTo>
                  <a:lnTo>
                    <a:pt x="0" y="474"/>
                  </a:lnTo>
                  <a:lnTo>
                    <a:pt x="6" y="474"/>
                  </a:lnTo>
                  <a:lnTo>
                    <a:pt x="12" y="474"/>
                  </a:lnTo>
                  <a:lnTo>
                    <a:pt x="18" y="468"/>
                  </a:lnTo>
                  <a:lnTo>
                    <a:pt x="24" y="468"/>
                  </a:lnTo>
                  <a:lnTo>
                    <a:pt x="30" y="468"/>
                  </a:lnTo>
                  <a:lnTo>
                    <a:pt x="30" y="462"/>
                  </a:lnTo>
                  <a:lnTo>
                    <a:pt x="36" y="462"/>
                  </a:lnTo>
                  <a:lnTo>
                    <a:pt x="42" y="462"/>
                  </a:lnTo>
                  <a:lnTo>
                    <a:pt x="48" y="456"/>
                  </a:lnTo>
                  <a:lnTo>
                    <a:pt x="54" y="456"/>
                  </a:lnTo>
                  <a:lnTo>
                    <a:pt x="54" y="450"/>
                  </a:lnTo>
                  <a:lnTo>
                    <a:pt x="60" y="450"/>
                  </a:lnTo>
                  <a:lnTo>
                    <a:pt x="66" y="444"/>
                  </a:lnTo>
                  <a:lnTo>
                    <a:pt x="72" y="444"/>
                  </a:lnTo>
                  <a:lnTo>
                    <a:pt x="78" y="438"/>
                  </a:lnTo>
                  <a:lnTo>
                    <a:pt x="84" y="438"/>
                  </a:lnTo>
                  <a:lnTo>
                    <a:pt x="84" y="432"/>
                  </a:lnTo>
                  <a:lnTo>
                    <a:pt x="90" y="432"/>
                  </a:lnTo>
                  <a:lnTo>
                    <a:pt x="96" y="426"/>
                  </a:lnTo>
                  <a:lnTo>
                    <a:pt x="102" y="426"/>
                  </a:lnTo>
                  <a:lnTo>
                    <a:pt x="102" y="420"/>
                  </a:lnTo>
                  <a:lnTo>
                    <a:pt x="108" y="420"/>
                  </a:lnTo>
                  <a:lnTo>
                    <a:pt x="114" y="414"/>
                  </a:lnTo>
                  <a:lnTo>
                    <a:pt x="120" y="408"/>
                  </a:lnTo>
                  <a:lnTo>
                    <a:pt x="126" y="408"/>
                  </a:lnTo>
                  <a:lnTo>
                    <a:pt x="126" y="402"/>
                  </a:lnTo>
                  <a:lnTo>
                    <a:pt x="132" y="402"/>
                  </a:lnTo>
                  <a:lnTo>
                    <a:pt x="138" y="396"/>
                  </a:lnTo>
                  <a:lnTo>
                    <a:pt x="144" y="390"/>
                  </a:lnTo>
                  <a:lnTo>
                    <a:pt x="150" y="390"/>
                  </a:lnTo>
                  <a:lnTo>
                    <a:pt x="150" y="384"/>
                  </a:lnTo>
                  <a:lnTo>
                    <a:pt x="156" y="384"/>
                  </a:lnTo>
                  <a:lnTo>
                    <a:pt x="156" y="378"/>
                  </a:lnTo>
                  <a:lnTo>
                    <a:pt x="162" y="378"/>
                  </a:lnTo>
                  <a:lnTo>
                    <a:pt x="162" y="372"/>
                  </a:lnTo>
                  <a:lnTo>
                    <a:pt x="168" y="372"/>
                  </a:lnTo>
                  <a:lnTo>
                    <a:pt x="174" y="366"/>
                  </a:lnTo>
                  <a:lnTo>
                    <a:pt x="180" y="360"/>
                  </a:lnTo>
                  <a:lnTo>
                    <a:pt x="186" y="354"/>
                  </a:lnTo>
                  <a:lnTo>
                    <a:pt x="192" y="348"/>
                  </a:lnTo>
                  <a:lnTo>
                    <a:pt x="198" y="342"/>
                  </a:lnTo>
                  <a:lnTo>
                    <a:pt x="204" y="342"/>
                  </a:lnTo>
                  <a:lnTo>
                    <a:pt x="204" y="336"/>
                  </a:lnTo>
                  <a:lnTo>
                    <a:pt x="210" y="336"/>
                  </a:lnTo>
                  <a:lnTo>
                    <a:pt x="210" y="330"/>
                  </a:lnTo>
                  <a:lnTo>
                    <a:pt x="216" y="330"/>
                  </a:lnTo>
                  <a:lnTo>
                    <a:pt x="216" y="324"/>
                  </a:lnTo>
                  <a:lnTo>
                    <a:pt x="222" y="318"/>
                  </a:lnTo>
                  <a:lnTo>
                    <a:pt x="228" y="318"/>
                  </a:lnTo>
                  <a:lnTo>
                    <a:pt x="228" y="312"/>
                  </a:lnTo>
                  <a:lnTo>
                    <a:pt x="234" y="312"/>
                  </a:lnTo>
                  <a:lnTo>
                    <a:pt x="234" y="306"/>
                  </a:lnTo>
                  <a:lnTo>
                    <a:pt x="240" y="306"/>
                  </a:lnTo>
                  <a:lnTo>
                    <a:pt x="240" y="300"/>
                  </a:lnTo>
                  <a:lnTo>
                    <a:pt x="246" y="300"/>
                  </a:lnTo>
                  <a:lnTo>
                    <a:pt x="252" y="294"/>
                  </a:lnTo>
                  <a:lnTo>
                    <a:pt x="252" y="288"/>
                  </a:lnTo>
                  <a:lnTo>
                    <a:pt x="258" y="288"/>
                  </a:lnTo>
                  <a:lnTo>
                    <a:pt x="258" y="282"/>
                  </a:lnTo>
                  <a:lnTo>
                    <a:pt x="264" y="282"/>
                  </a:lnTo>
                  <a:lnTo>
                    <a:pt x="264" y="276"/>
                  </a:lnTo>
                  <a:lnTo>
                    <a:pt x="270" y="276"/>
                  </a:lnTo>
                  <a:lnTo>
                    <a:pt x="276" y="270"/>
                  </a:lnTo>
                  <a:lnTo>
                    <a:pt x="276" y="264"/>
                  </a:lnTo>
                  <a:lnTo>
                    <a:pt x="282" y="264"/>
                  </a:lnTo>
                  <a:lnTo>
                    <a:pt x="282" y="258"/>
                  </a:lnTo>
                  <a:lnTo>
                    <a:pt x="288" y="258"/>
                  </a:lnTo>
                  <a:lnTo>
                    <a:pt x="288" y="252"/>
                  </a:lnTo>
                  <a:lnTo>
                    <a:pt x="294" y="252"/>
                  </a:lnTo>
                  <a:lnTo>
                    <a:pt x="300" y="246"/>
                  </a:lnTo>
                  <a:lnTo>
                    <a:pt x="300" y="240"/>
                  </a:lnTo>
                  <a:lnTo>
                    <a:pt x="306" y="240"/>
                  </a:lnTo>
                  <a:lnTo>
                    <a:pt x="306" y="234"/>
                  </a:lnTo>
                  <a:lnTo>
                    <a:pt x="312" y="234"/>
                  </a:lnTo>
                  <a:lnTo>
                    <a:pt x="312" y="228"/>
                  </a:lnTo>
                  <a:lnTo>
                    <a:pt x="318" y="228"/>
                  </a:lnTo>
                  <a:lnTo>
                    <a:pt x="318" y="222"/>
                  </a:lnTo>
                  <a:lnTo>
                    <a:pt x="324" y="216"/>
                  </a:lnTo>
                  <a:lnTo>
                    <a:pt x="330" y="216"/>
                  </a:lnTo>
                  <a:lnTo>
                    <a:pt x="330" y="210"/>
                  </a:lnTo>
                  <a:lnTo>
                    <a:pt x="336" y="210"/>
                  </a:lnTo>
                  <a:lnTo>
                    <a:pt x="336" y="204"/>
                  </a:lnTo>
                  <a:lnTo>
                    <a:pt x="342" y="204"/>
                  </a:lnTo>
                  <a:lnTo>
                    <a:pt x="342" y="198"/>
                  </a:lnTo>
                  <a:lnTo>
                    <a:pt x="348" y="192"/>
                  </a:lnTo>
                  <a:lnTo>
                    <a:pt x="354" y="192"/>
                  </a:lnTo>
                  <a:lnTo>
                    <a:pt x="354" y="186"/>
                  </a:lnTo>
                  <a:lnTo>
                    <a:pt x="360" y="186"/>
                  </a:lnTo>
                  <a:lnTo>
                    <a:pt x="360" y="180"/>
                  </a:lnTo>
                  <a:lnTo>
                    <a:pt x="366" y="180"/>
                  </a:lnTo>
                  <a:lnTo>
                    <a:pt x="366" y="174"/>
                  </a:lnTo>
                  <a:lnTo>
                    <a:pt x="372" y="174"/>
                  </a:lnTo>
                  <a:lnTo>
                    <a:pt x="378" y="168"/>
                  </a:lnTo>
                  <a:lnTo>
                    <a:pt x="378" y="162"/>
                  </a:lnTo>
                  <a:lnTo>
                    <a:pt x="384" y="162"/>
                  </a:lnTo>
                  <a:lnTo>
                    <a:pt x="384" y="156"/>
                  </a:lnTo>
                  <a:lnTo>
                    <a:pt x="390" y="156"/>
                  </a:lnTo>
                  <a:lnTo>
                    <a:pt x="390" y="150"/>
                  </a:lnTo>
                  <a:lnTo>
                    <a:pt x="396" y="150"/>
                  </a:lnTo>
                  <a:lnTo>
                    <a:pt x="402" y="144"/>
                  </a:lnTo>
                  <a:lnTo>
                    <a:pt x="408" y="138"/>
                  </a:lnTo>
                  <a:lnTo>
                    <a:pt x="414" y="132"/>
                  </a:lnTo>
                  <a:lnTo>
                    <a:pt x="420" y="126"/>
                  </a:lnTo>
                  <a:lnTo>
                    <a:pt x="426" y="120"/>
                  </a:lnTo>
                  <a:lnTo>
                    <a:pt x="432" y="120"/>
                  </a:lnTo>
                  <a:lnTo>
                    <a:pt x="432" y="114"/>
                  </a:lnTo>
                  <a:lnTo>
                    <a:pt x="438" y="114"/>
                  </a:lnTo>
                  <a:lnTo>
                    <a:pt x="438" y="108"/>
                  </a:lnTo>
                  <a:lnTo>
                    <a:pt x="444" y="108"/>
                  </a:lnTo>
                  <a:lnTo>
                    <a:pt x="444" y="102"/>
                  </a:lnTo>
                  <a:lnTo>
                    <a:pt x="450" y="102"/>
                  </a:lnTo>
                  <a:lnTo>
                    <a:pt x="456" y="96"/>
                  </a:lnTo>
                  <a:lnTo>
                    <a:pt x="462" y="90"/>
                  </a:lnTo>
                  <a:lnTo>
                    <a:pt x="468" y="90"/>
                  </a:lnTo>
                  <a:lnTo>
                    <a:pt x="468" y="84"/>
                  </a:lnTo>
                  <a:lnTo>
                    <a:pt x="474" y="84"/>
                  </a:lnTo>
                  <a:lnTo>
                    <a:pt x="480" y="78"/>
                  </a:lnTo>
                  <a:lnTo>
                    <a:pt x="486" y="72"/>
                  </a:lnTo>
                  <a:lnTo>
                    <a:pt x="492" y="72"/>
                  </a:lnTo>
                  <a:lnTo>
                    <a:pt x="492" y="66"/>
                  </a:lnTo>
                  <a:lnTo>
                    <a:pt x="498" y="66"/>
                  </a:lnTo>
                  <a:lnTo>
                    <a:pt x="504" y="60"/>
                  </a:lnTo>
                  <a:lnTo>
                    <a:pt x="510" y="60"/>
                  </a:lnTo>
                  <a:lnTo>
                    <a:pt x="510" y="54"/>
                  </a:lnTo>
                  <a:lnTo>
                    <a:pt x="516" y="54"/>
                  </a:lnTo>
                  <a:lnTo>
                    <a:pt x="522" y="48"/>
                  </a:lnTo>
                  <a:lnTo>
                    <a:pt x="528" y="48"/>
                  </a:lnTo>
                  <a:lnTo>
                    <a:pt x="534" y="42"/>
                  </a:lnTo>
                  <a:lnTo>
                    <a:pt x="540" y="42"/>
                  </a:lnTo>
                  <a:lnTo>
                    <a:pt x="540" y="36"/>
                  </a:lnTo>
                  <a:lnTo>
                    <a:pt x="546" y="36"/>
                  </a:lnTo>
                  <a:lnTo>
                    <a:pt x="552" y="30"/>
                  </a:lnTo>
                  <a:lnTo>
                    <a:pt x="558" y="30"/>
                  </a:lnTo>
                  <a:lnTo>
                    <a:pt x="564" y="30"/>
                  </a:lnTo>
                  <a:lnTo>
                    <a:pt x="564" y="24"/>
                  </a:lnTo>
                  <a:lnTo>
                    <a:pt x="570" y="24"/>
                  </a:lnTo>
                  <a:lnTo>
                    <a:pt x="576" y="24"/>
                  </a:lnTo>
                  <a:lnTo>
                    <a:pt x="582" y="18"/>
                  </a:lnTo>
                  <a:lnTo>
                    <a:pt x="588" y="18"/>
                  </a:lnTo>
                  <a:lnTo>
                    <a:pt x="594" y="18"/>
                  </a:lnTo>
                  <a:lnTo>
                    <a:pt x="594" y="12"/>
                  </a:lnTo>
                  <a:lnTo>
                    <a:pt x="600" y="12"/>
                  </a:lnTo>
                  <a:lnTo>
                    <a:pt x="606" y="12"/>
                  </a:lnTo>
                  <a:lnTo>
                    <a:pt x="612" y="12"/>
                  </a:lnTo>
                  <a:lnTo>
                    <a:pt x="612" y="6"/>
                  </a:lnTo>
                  <a:lnTo>
                    <a:pt x="618" y="6"/>
                  </a:lnTo>
                  <a:lnTo>
                    <a:pt x="624" y="6"/>
                  </a:lnTo>
                  <a:lnTo>
                    <a:pt x="630" y="6"/>
                  </a:lnTo>
                  <a:lnTo>
                    <a:pt x="636" y="6"/>
                  </a:lnTo>
                  <a:lnTo>
                    <a:pt x="642" y="6"/>
                  </a:lnTo>
                  <a:lnTo>
                    <a:pt x="642" y="0"/>
                  </a:lnTo>
                  <a:lnTo>
                    <a:pt x="648" y="0"/>
                  </a:lnTo>
                  <a:lnTo>
                    <a:pt x="654" y="0"/>
                  </a:lnTo>
                  <a:lnTo>
                    <a:pt x="660" y="0"/>
                  </a:lnTo>
                  <a:lnTo>
                    <a:pt x="666" y="0"/>
                  </a:lnTo>
                  <a:lnTo>
                    <a:pt x="672" y="0"/>
                  </a:lnTo>
                  <a:lnTo>
                    <a:pt x="678" y="0"/>
                  </a:lnTo>
                  <a:lnTo>
                    <a:pt x="684" y="0"/>
                  </a:lnTo>
                  <a:lnTo>
                    <a:pt x="690" y="0"/>
                  </a:lnTo>
                  <a:lnTo>
                    <a:pt x="696" y="0"/>
                  </a:lnTo>
                  <a:lnTo>
                    <a:pt x="702" y="0"/>
                  </a:lnTo>
                  <a:lnTo>
                    <a:pt x="708" y="0"/>
                  </a:lnTo>
                  <a:lnTo>
                    <a:pt x="714" y="0"/>
                  </a:lnTo>
                  <a:lnTo>
                    <a:pt x="720" y="6"/>
                  </a:lnTo>
                  <a:lnTo>
                    <a:pt x="726" y="6"/>
                  </a:lnTo>
                  <a:lnTo>
                    <a:pt x="732" y="6"/>
                  </a:lnTo>
                  <a:lnTo>
                    <a:pt x="738" y="6"/>
                  </a:lnTo>
                  <a:lnTo>
                    <a:pt x="744" y="6"/>
                  </a:lnTo>
                  <a:lnTo>
                    <a:pt x="744" y="12"/>
                  </a:lnTo>
                  <a:lnTo>
                    <a:pt x="750" y="12"/>
                  </a:lnTo>
                  <a:lnTo>
                    <a:pt x="756" y="12"/>
                  </a:lnTo>
                  <a:lnTo>
                    <a:pt x="762" y="12"/>
                  </a:lnTo>
                  <a:lnTo>
                    <a:pt x="768" y="18"/>
                  </a:lnTo>
                  <a:lnTo>
                    <a:pt x="774" y="18"/>
                  </a:lnTo>
                  <a:lnTo>
                    <a:pt x="780" y="24"/>
                  </a:lnTo>
                  <a:lnTo>
                    <a:pt x="786" y="24"/>
                  </a:lnTo>
                  <a:lnTo>
                    <a:pt x="792" y="24"/>
                  </a:lnTo>
                  <a:lnTo>
                    <a:pt x="792" y="30"/>
                  </a:lnTo>
                  <a:lnTo>
                    <a:pt x="798" y="30"/>
                  </a:lnTo>
                  <a:lnTo>
                    <a:pt x="804" y="30"/>
                  </a:lnTo>
                  <a:lnTo>
                    <a:pt x="810" y="36"/>
                  </a:lnTo>
                  <a:lnTo>
                    <a:pt x="816" y="36"/>
                  </a:lnTo>
                  <a:lnTo>
                    <a:pt x="816" y="42"/>
                  </a:lnTo>
                  <a:lnTo>
                    <a:pt x="822" y="42"/>
                  </a:lnTo>
                  <a:lnTo>
                    <a:pt x="828" y="48"/>
                  </a:lnTo>
                  <a:lnTo>
                    <a:pt x="834" y="48"/>
                  </a:lnTo>
                  <a:lnTo>
                    <a:pt x="840" y="54"/>
                  </a:lnTo>
                  <a:lnTo>
                    <a:pt x="846" y="54"/>
                  </a:lnTo>
                  <a:lnTo>
                    <a:pt x="846" y="60"/>
                  </a:lnTo>
                  <a:lnTo>
                    <a:pt x="852" y="60"/>
                  </a:lnTo>
                  <a:lnTo>
                    <a:pt x="852" y="66"/>
                  </a:lnTo>
                  <a:lnTo>
                    <a:pt x="858" y="66"/>
                  </a:lnTo>
                  <a:lnTo>
                    <a:pt x="864" y="66"/>
                  </a:lnTo>
                  <a:lnTo>
                    <a:pt x="864" y="72"/>
                  </a:lnTo>
                </a:path>
              </a:pathLst>
            </a:custGeom>
            <a:noFill/>
            <a:ln w="19050" cmpd="sng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4" name="Freeform 181"/>
            <p:cNvSpPr>
              <a:spLocks/>
            </p:cNvSpPr>
            <p:nvPr/>
          </p:nvSpPr>
          <p:spPr bwMode="auto">
            <a:xfrm>
              <a:off x="3390" y="2772"/>
              <a:ext cx="600" cy="1164"/>
            </a:xfrm>
            <a:custGeom>
              <a:avLst/>
              <a:gdLst>
                <a:gd name="T0" fmla="*/ 6 w 600"/>
                <a:gd name="T1" fmla="*/ 6 h 1164"/>
                <a:gd name="T2" fmla="*/ 18 w 600"/>
                <a:gd name="T3" fmla="*/ 12 h 1164"/>
                <a:gd name="T4" fmla="*/ 30 w 600"/>
                <a:gd name="T5" fmla="*/ 18 h 1164"/>
                <a:gd name="T6" fmla="*/ 36 w 600"/>
                <a:gd name="T7" fmla="*/ 30 h 1164"/>
                <a:gd name="T8" fmla="*/ 48 w 600"/>
                <a:gd name="T9" fmla="*/ 36 h 1164"/>
                <a:gd name="T10" fmla="*/ 60 w 600"/>
                <a:gd name="T11" fmla="*/ 48 h 1164"/>
                <a:gd name="T12" fmla="*/ 72 w 600"/>
                <a:gd name="T13" fmla="*/ 54 h 1164"/>
                <a:gd name="T14" fmla="*/ 78 w 600"/>
                <a:gd name="T15" fmla="*/ 66 h 1164"/>
                <a:gd name="T16" fmla="*/ 90 w 600"/>
                <a:gd name="T17" fmla="*/ 72 h 1164"/>
                <a:gd name="T18" fmla="*/ 102 w 600"/>
                <a:gd name="T19" fmla="*/ 84 h 1164"/>
                <a:gd name="T20" fmla="*/ 108 w 600"/>
                <a:gd name="T21" fmla="*/ 96 h 1164"/>
                <a:gd name="T22" fmla="*/ 120 w 600"/>
                <a:gd name="T23" fmla="*/ 108 h 1164"/>
                <a:gd name="T24" fmla="*/ 132 w 600"/>
                <a:gd name="T25" fmla="*/ 114 h 1164"/>
                <a:gd name="T26" fmla="*/ 138 w 600"/>
                <a:gd name="T27" fmla="*/ 126 h 1164"/>
                <a:gd name="T28" fmla="*/ 150 w 600"/>
                <a:gd name="T29" fmla="*/ 138 h 1164"/>
                <a:gd name="T30" fmla="*/ 162 w 600"/>
                <a:gd name="T31" fmla="*/ 150 h 1164"/>
                <a:gd name="T32" fmla="*/ 174 w 600"/>
                <a:gd name="T33" fmla="*/ 162 h 1164"/>
                <a:gd name="T34" fmla="*/ 180 w 600"/>
                <a:gd name="T35" fmla="*/ 174 h 1164"/>
                <a:gd name="T36" fmla="*/ 192 w 600"/>
                <a:gd name="T37" fmla="*/ 186 h 1164"/>
                <a:gd name="T38" fmla="*/ 204 w 600"/>
                <a:gd name="T39" fmla="*/ 198 h 1164"/>
                <a:gd name="T40" fmla="*/ 210 w 600"/>
                <a:gd name="T41" fmla="*/ 210 h 1164"/>
                <a:gd name="T42" fmla="*/ 222 w 600"/>
                <a:gd name="T43" fmla="*/ 222 h 1164"/>
                <a:gd name="T44" fmla="*/ 234 w 600"/>
                <a:gd name="T45" fmla="*/ 240 h 1164"/>
                <a:gd name="T46" fmla="*/ 240 w 600"/>
                <a:gd name="T47" fmla="*/ 252 h 1164"/>
                <a:gd name="T48" fmla="*/ 252 w 600"/>
                <a:gd name="T49" fmla="*/ 264 h 1164"/>
                <a:gd name="T50" fmla="*/ 264 w 600"/>
                <a:gd name="T51" fmla="*/ 282 h 1164"/>
                <a:gd name="T52" fmla="*/ 276 w 600"/>
                <a:gd name="T53" fmla="*/ 294 h 1164"/>
                <a:gd name="T54" fmla="*/ 282 w 600"/>
                <a:gd name="T55" fmla="*/ 306 h 1164"/>
                <a:gd name="T56" fmla="*/ 294 w 600"/>
                <a:gd name="T57" fmla="*/ 324 h 1164"/>
                <a:gd name="T58" fmla="*/ 306 w 600"/>
                <a:gd name="T59" fmla="*/ 336 h 1164"/>
                <a:gd name="T60" fmla="*/ 312 w 600"/>
                <a:gd name="T61" fmla="*/ 354 h 1164"/>
                <a:gd name="T62" fmla="*/ 324 w 600"/>
                <a:gd name="T63" fmla="*/ 372 h 1164"/>
                <a:gd name="T64" fmla="*/ 336 w 600"/>
                <a:gd name="T65" fmla="*/ 384 h 1164"/>
                <a:gd name="T66" fmla="*/ 342 w 600"/>
                <a:gd name="T67" fmla="*/ 402 h 1164"/>
                <a:gd name="T68" fmla="*/ 354 w 600"/>
                <a:gd name="T69" fmla="*/ 420 h 1164"/>
                <a:gd name="T70" fmla="*/ 366 w 600"/>
                <a:gd name="T71" fmla="*/ 438 h 1164"/>
                <a:gd name="T72" fmla="*/ 378 w 600"/>
                <a:gd name="T73" fmla="*/ 456 h 1164"/>
                <a:gd name="T74" fmla="*/ 384 w 600"/>
                <a:gd name="T75" fmla="*/ 474 h 1164"/>
                <a:gd name="T76" fmla="*/ 396 w 600"/>
                <a:gd name="T77" fmla="*/ 498 h 1164"/>
                <a:gd name="T78" fmla="*/ 408 w 600"/>
                <a:gd name="T79" fmla="*/ 516 h 1164"/>
                <a:gd name="T80" fmla="*/ 414 w 600"/>
                <a:gd name="T81" fmla="*/ 540 h 1164"/>
                <a:gd name="T82" fmla="*/ 426 w 600"/>
                <a:gd name="T83" fmla="*/ 558 h 1164"/>
                <a:gd name="T84" fmla="*/ 438 w 600"/>
                <a:gd name="T85" fmla="*/ 582 h 1164"/>
                <a:gd name="T86" fmla="*/ 444 w 600"/>
                <a:gd name="T87" fmla="*/ 606 h 1164"/>
                <a:gd name="T88" fmla="*/ 456 w 600"/>
                <a:gd name="T89" fmla="*/ 636 h 1164"/>
                <a:gd name="T90" fmla="*/ 468 w 600"/>
                <a:gd name="T91" fmla="*/ 660 h 1164"/>
                <a:gd name="T92" fmla="*/ 480 w 600"/>
                <a:gd name="T93" fmla="*/ 690 h 1164"/>
                <a:gd name="T94" fmla="*/ 486 w 600"/>
                <a:gd name="T95" fmla="*/ 720 h 1164"/>
                <a:gd name="T96" fmla="*/ 498 w 600"/>
                <a:gd name="T97" fmla="*/ 750 h 1164"/>
                <a:gd name="T98" fmla="*/ 510 w 600"/>
                <a:gd name="T99" fmla="*/ 780 h 1164"/>
                <a:gd name="T100" fmla="*/ 516 w 600"/>
                <a:gd name="T101" fmla="*/ 816 h 1164"/>
                <a:gd name="T102" fmla="*/ 528 w 600"/>
                <a:gd name="T103" fmla="*/ 852 h 1164"/>
                <a:gd name="T104" fmla="*/ 540 w 600"/>
                <a:gd name="T105" fmla="*/ 888 h 1164"/>
                <a:gd name="T106" fmla="*/ 546 w 600"/>
                <a:gd name="T107" fmla="*/ 930 h 1164"/>
                <a:gd name="T108" fmla="*/ 558 w 600"/>
                <a:gd name="T109" fmla="*/ 972 h 1164"/>
                <a:gd name="T110" fmla="*/ 570 w 600"/>
                <a:gd name="T111" fmla="*/ 1020 h 1164"/>
                <a:gd name="T112" fmla="*/ 582 w 600"/>
                <a:gd name="T113" fmla="*/ 1068 h 1164"/>
                <a:gd name="T114" fmla="*/ 588 w 600"/>
                <a:gd name="T115" fmla="*/ 1116 h 1164"/>
                <a:gd name="T116" fmla="*/ 600 w 600"/>
                <a:gd name="T117" fmla="*/ 1164 h 116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600" h="1164">
                  <a:moveTo>
                    <a:pt x="0" y="0"/>
                  </a:moveTo>
                  <a:lnTo>
                    <a:pt x="6" y="0"/>
                  </a:lnTo>
                  <a:lnTo>
                    <a:pt x="6" y="6"/>
                  </a:lnTo>
                  <a:lnTo>
                    <a:pt x="12" y="6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24" y="18"/>
                  </a:lnTo>
                  <a:lnTo>
                    <a:pt x="30" y="18"/>
                  </a:lnTo>
                  <a:lnTo>
                    <a:pt x="30" y="24"/>
                  </a:lnTo>
                  <a:lnTo>
                    <a:pt x="36" y="24"/>
                  </a:lnTo>
                  <a:lnTo>
                    <a:pt x="36" y="30"/>
                  </a:lnTo>
                  <a:lnTo>
                    <a:pt x="42" y="30"/>
                  </a:lnTo>
                  <a:lnTo>
                    <a:pt x="48" y="36"/>
                  </a:lnTo>
                  <a:lnTo>
                    <a:pt x="54" y="42"/>
                  </a:lnTo>
                  <a:lnTo>
                    <a:pt x="60" y="48"/>
                  </a:lnTo>
                  <a:lnTo>
                    <a:pt x="66" y="54"/>
                  </a:lnTo>
                  <a:lnTo>
                    <a:pt x="72" y="54"/>
                  </a:lnTo>
                  <a:lnTo>
                    <a:pt x="72" y="60"/>
                  </a:lnTo>
                  <a:lnTo>
                    <a:pt x="78" y="60"/>
                  </a:lnTo>
                  <a:lnTo>
                    <a:pt x="78" y="66"/>
                  </a:lnTo>
                  <a:lnTo>
                    <a:pt x="84" y="66"/>
                  </a:lnTo>
                  <a:lnTo>
                    <a:pt x="84" y="72"/>
                  </a:lnTo>
                  <a:lnTo>
                    <a:pt x="90" y="72"/>
                  </a:lnTo>
                  <a:lnTo>
                    <a:pt x="90" y="78"/>
                  </a:lnTo>
                  <a:lnTo>
                    <a:pt x="96" y="78"/>
                  </a:lnTo>
                  <a:lnTo>
                    <a:pt x="102" y="84"/>
                  </a:lnTo>
                  <a:lnTo>
                    <a:pt x="102" y="90"/>
                  </a:lnTo>
                  <a:lnTo>
                    <a:pt x="108" y="90"/>
                  </a:lnTo>
                  <a:lnTo>
                    <a:pt x="108" y="96"/>
                  </a:lnTo>
                  <a:lnTo>
                    <a:pt x="114" y="96"/>
                  </a:lnTo>
                  <a:lnTo>
                    <a:pt x="114" y="102"/>
                  </a:lnTo>
                  <a:lnTo>
                    <a:pt x="120" y="108"/>
                  </a:lnTo>
                  <a:lnTo>
                    <a:pt x="126" y="108"/>
                  </a:lnTo>
                  <a:lnTo>
                    <a:pt x="126" y="114"/>
                  </a:lnTo>
                  <a:lnTo>
                    <a:pt x="132" y="114"/>
                  </a:lnTo>
                  <a:lnTo>
                    <a:pt x="132" y="120"/>
                  </a:lnTo>
                  <a:lnTo>
                    <a:pt x="138" y="126"/>
                  </a:lnTo>
                  <a:lnTo>
                    <a:pt x="144" y="132"/>
                  </a:lnTo>
                  <a:lnTo>
                    <a:pt x="150" y="138"/>
                  </a:lnTo>
                  <a:lnTo>
                    <a:pt x="156" y="144"/>
                  </a:lnTo>
                  <a:lnTo>
                    <a:pt x="162" y="150"/>
                  </a:lnTo>
                  <a:lnTo>
                    <a:pt x="162" y="156"/>
                  </a:lnTo>
                  <a:lnTo>
                    <a:pt x="168" y="156"/>
                  </a:lnTo>
                  <a:lnTo>
                    <a:pt x="174" y="162"/>
                  </a:lnTo>
                  <a:lnTo>
                    <a:pt x="174" y="168"/>
                  </a:lnTo>
                  <a:lnTo>
                    <a:pt x="180" y="168"/>
                  </a:lnTo>
                  <a:lnTo>
                    <a:pt x="180" y="174"/>
                  </a:lnTo>
                  <a:lnTo>
                    <a:pt x="186" y="180"/>
                  </a:lnTo>
                  <a:lnTo>
                    <a:pt x="192" y="186"/>
                  </a:lnTo>
                  <a:lnTo>
                    <a:pt x="198" y="192"/>
                  </a:lnTo>
                  <a:lnTo>
                    <a:pt x="198" y="198"/>
                  </a:lnTo>
                  <a:lnTo>
                    <a:pt x="204" y="198"/>
                  </a:lnTo>
                  <a:lnTo>
                    <a:pt x="204" y="204"/>
                  </a:lnTo>
                  <a:lnTo>
                    <a:pt x="210" y="210"/>
                  </a:lnTo>
                  <a:lnTo>
                    <a:pt x="216" y="216"/>
                  </a:lnTo>
                  <a:lnTo>
                    <a:pt x="216" y="222"/>
                  </a:lnTo>
                  <a:lnTo>
                    <a:pt x="222" y="222"/>
                  </a:lnTo>
                  <a:lnTo>
                    <a:pt x="228" y="228"/>
                  </a:lnTo>
                  <a:lnTo>
                    <a:pt x="228" y="234"/>
                  </a:lnTo>
                  <a:lnTo>
                    <a:pt x="234" y="240"/>
                  </a:lnTo>
                  <a:lnTo>
                    <a:pt x="240" y="246"/>
                  </a:lnTo>
                  <a:lnTo>
                    <a:pt x="240" y="252"/>
                  </a:lnTo>
                  <a:lnTo>
                    <a:pt x="246" y="258"/>
                  </a:lnTo>
                  <a:lnTo>
                    <a:pt x="252" y="258"/>
                  </a:lnTo>
                  <a:lnTo>
                    <a:pt x="252" y="264"/>
                  </a:lnTo>
                  <a:lnTo>
                    <a:pt x="258" y="270"/>
                  </a:lnTo>
                  <a:lnTo>
                    <a:pt x="258" y="276"/>
                  </a:lnTo>
                  <a:lnTo>
                    <a:pt x="264" y="282"/>
                  </a:lnTo>
                  <a:lnTo>
                    <a:pt x="270" y="288"/>
                  </a:lnTo>
                  <a:lnTo>
                    <a:pt x="276" y="294"/>
                  </a:lnTo>
                  <a:lnTo>
                    <a:pt x="276" y="300"/>
                  </a:lnTo>
                  <a:lnTo>
                    <a:pt x="282" y="306"/>
                  </a:lnTo>
                  <a:lnTo>
                    <a:pt x="288" y="312"/>
                  </a:lnTo>
                  <a:lnTo>
                    <a:pt x="288" y="318"/>
                  </a:lnTo>
                  <a:lnTo>
                    <a:pt x="294" y="324"/>
                  </a:lnTo>
                  <a:lnTo>
                    <a:pt x="300" y="330"/>
                  </a:lnTo>
                  <a:lnTo>
                    <a:pt x="300" y="336"/>
                  </a:lnTo>
                  <a:lnTo>
                    <a:pt x="306" y="336"/>
                  </a:lnTo>
                  <a:lnTo>
                    <a:pt x="306" y="342"/>
                  </a:lnTo>
                  <a:lnTo>
                    <a:pt x="312" y="348"/>
                  </a:lnTo>
                  <a:lnTo>
                    <a:pt x="312" y="354"/>
                  </a:lnTo>
                  <a:lnTo>
                    <a:pt x="318" y="360"/>
                  </a:lnTo>
                  <a:lnTo>
                    <a:pt x="318" y="366"/>
                  </a:lnTo>
                  <a:lnTo>
                    <a:pt x="324" y="372"/>
                  </a:lnTo>
                  <a:lnTo>
                    <a:pt x="330" y="378"/>
                  </a:lnTo>
                  <a:lnTo>
                    <a:pt x="336" y="384"/>
                  </a:lnTo>
                  <a:lnTo>
                    <a:pt x="336" y="390"/>
                  </a:lnTo>
                  <a:lnTo>
                    <a:pt x="342" y="396"/>
                  </a:lnTo>
                  <a:lnTo>
                    <a:pt x="342" y="402"/>
                  </a:lnTo>
                  <a:lnTo>
                    <a:pt x="348" y="408"/>
                  </a:lnTo>
                  <a:lnTo>
                    <a:pt x="354" y="414"/>
                  </a:lnTo>
                  <a:lnTo>
                    <a:pt x="354" y="420"/>
                  </a:lnTo>
                  <a:lnTo>
                    <a:pt x="360" y="426"/>
                  </a:lnTo>
                  <a:lnTo>
                    <a:pt x="360" y="432"/>
                  </a:lnTo>
                  <a:lnTo>
                    <a:pt x="366" y="438"/>
                  </a:lnTo>
                  <a:lnTo>
                    <a:pt x="366" y="444"/>
                  </a:lnTo>
                  <a:lnTo>
                    <a:pt x="372" y="450"/>
                  </a:lnTo>
                  <a:lnTo>
                    <a:pt x="378" y="456"/>
                  </a:lnTo>
                  <a:lnTo>
                    <a:pt x="378" y="462"/>
                  </a:lnTo>
                  <a:lnTo>
                    <a:pt x="384" y="468"/>
                  </a:lnTo>
                  <a:lnTo>
                    <a:pt x="384" y="474"/>
                  </a:lnTo>
                  <a:lnTo>
                    <a:pt x="390" y="480"/>
                  </a:lnTo>
                  <a:lnTo>
                    <a:pt x="390" y="492"/>
                  </a:lnTo>
                  <a:lnTo>
                    <a:pt x="396" y="498"/>
                  </a:lnTo>
                  <a:lnTo>
                    <a:pt x="402" y="504"/>
                  </a:lnTo>
                  <a:lnTo>
                    <a:pt x="402" y="510"/>
                  </a:lnTo>
                  <a:lnTo>
                    <a:pt x="408" y="516"/>
                  </a:lnTo>
                  <a:lnTo>
                    <a:pt x="408" y="522"/>
                  </a:lnTo>
                  <a:lnTo>
                    <a:pt x="414" y="528"/>
                  </a:lnTo>
                  <a:lnTo>
                    <a:pt x="414" y="540"/>
                  </a:lnTo>
                  <a:lnTo>
                    <a:pt x="420" y="546"/>
                  </a:lnTo>
                  <a:lnTo>
                    <a:pt x="420" y="552"/>
                  </a:lnTo>
                  <a:lnTo>
                    <a:pt x="426" y="558"/>
                  </a:lnTo>
                  <a:lnTo>
                    <a:pt x="432" y="570"/>
                  </a:lnTo>
                  <a:lnTo>
                    <a:pt x="432" y="576"/>
                  </a:lnTo>
                  <a:lnTo>
                    <a:pt x="438" y="582"/>
                  </a:lnTo>
                  <a:lnTo>
                    <a:pt x="438" y="594"/>
                  </a:lnTo>
                  <a:lnTo>
                    <a:pt x="444" y="600"/>
                  </a:lnTo>
                  <a:lnTo>
                    <a:pt x="444" y="606"/>
                  </a:lnTo>
                  <a:lnTo>
                    <a:pt x="450" y="618"/>
                  </a:lnTo>
                  <a:lnTo>
                    <a:pt x="456" y="624"/>
                  </a:lnTo>
                  <a:lnTo>
                    <a:pt x="456" y="636"/>
                  </a:lnTo>
                  <a:lnTo>
                    <a:pt x="462" y="642"/>
                  </a:lnTo>
                  <a:lnTo>
                    <a:pt x="462" y="648"/>
                  </a:lnTo>
                  <a:lnTo>
                    <a:pt x="468" y="660"/>
                  </a:lnTo>
                  <a:lnTo>
                    <a:pt x="468" y="666"/>
                  </a:lnTo>
                  <a:lnTo>
                    <a:pt x="474" y="678"/>
                  </a:lnTo>
                  <a:lnTo>
                    <a:pt x="480" y="690"/>
                  </a:lnTo>
                  <a:lnTo>
                    <a:pt x="480" y="696"/>
                  </a:lnTo>
                  <a:lnTo>
                    <a:pt x="486" y="708"/>
                  </a:lnTo>
                  <a:lnTo>
                    <a:pt x="486" y="720"/>
                  </a:lnTo>
                  <a:lnTo>
                    <a:pt x="492" y="726"/>
                  </a:lnTo>
                  <a:lnTo>
                    <a:pt x="492" y="738"/>
                  </a:lnTo>
                  <a:lnTo>
                    <a:pt x="498" y="750"/>
                  </a:lnTo>
                  <a:lnTo>
                    <a:pt x="504" y="756"/>
                  </a:lnTo>
                  <a:lnTo>
                    <a:pt x="504" y="768"/>
                  </a:lnTo>
                  <a:lnTo>
                    <a:pt x="510" y="780"/>
                  </a:lnTo>
                  <a:lnTo>
                    <a:pt x="510" y="792"/>
                  </a:lnTo>
                  <a:lnTo>
                    <a:pt x="516" y="804"/>
                  </a:lnTo>
                  <a:lnTo>
                    <a:pt x="516" y="816"/>
                  </a:lnTo>
                  <a:lnTo>
                    <a:pt x="522" y="828"/>
                  </a:lnTo>
                  <a:lnTo>
                    <a:pt x="528" y="840"/>
                  </a:lnTo>
                  <a:lnTo>
                    <a:pt x="528" y="852"/>
                  </a:lnTo>
                  <a:lnTo>
                    <a:pt x="534" y="864"/>
                  </a:lnTo>
                  <a:lnTo>
                    <a:pt x="534" y="876"/>
                  </a:lnTo>
                  <a:lnTo>
                    <a:pt x="540" y="888"/>
                  </a:lnTo>
                  <a:lnTo>
                    <a:pt x="540" y="900"/>
                  </a:lnTo>
                  <a:lnTo>
                    <a:pt x="546" y="918"/>
                  </a:lnTo>
                  <a:lnTo>
                    <a:pt x="546" y="930"/>
                  </a:lnTo>
                  <a:lnTo>
                    <a:pt x="552" y="942"/>
                  </a:lnTo>
                  <a:lnTo>
                    <a:pt x="558" y="960"/>
                  </a:lnTo>
                  <a:lnTo>
                    <a:pt x="558" y="972"/>
                  </a:lnTo>
                  <a:lnTo>
                    <a:pt x="564" y="990"/>
                  </a:lnTo>
                  <a:lnTo>
                    <a:pt x="564" y="1002"/>
                  </a:lnTo>
                  <a:lnTo>
                    <a:pt x="570" y="1020"/>
                  </a:lnTo>
                  <a:lnTo>
                    <a:pt x="570" y="1032"/>
                  </a:lnTo>
                  <a:lnTo>
                    <a:pt x="576" y="1050"/>
                  </a:lnTo>
                  <a:lnTo>
                    <a:pt x="582" y="1068"/>
                  </a:lnTo>
                  <a:lnTo>
                    <a:pt x="582" y="1086"/>
                  </a:lnTo>
                  <a:lnTo>
                    <a:pt x="588" y="1098"/>
                  </a:lnTo>
                  <a:lnTo>
                    <a:pt x="588" y="1116"/>
                  </a:lnTo>
                  <a:lnTo>
                    <a:pt x="594" y="1134"/>
                  </a:lnTo>
                  <a:lnTo>
                    <a:pt x="594" y="1152"/>
                  </a:lnTo>
                  <a:lnTo>
                    <a:pt x="600" y="1164"/>
                  </a:lnTo>
                </a:path>
              </a:pathLst>
            </a:custGeom>
            <a:noFill/>
            <a:ln w="19050" cmpd="sng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1272" name="Object 75"/>
          <p:cNvGraphicFramePr>
            <a:graphicFrameLocks noChangeAspect="1"/>
          </p:cNvGraphicFramePr>
          <p:nvPr/>
        </p:nvGraphicFramePr>
        <p:xfrm>
          <a:off x="762000" y="1016000"/>
          <a:ext cx="790892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77333" imgH="695473" progId="Equation.3">
                  <p:embed/>
                </p:oleObj>
              </mc:Choice>
              <mc:Fallback>
                <p:oleObj name="Equation" r:id="rId2" imgW="7877333" imgH="695473" progId="Equation.3">
                  <p:embed/>
                  <p:pic>
                    <p:nvPicPr>
                      <p:cNvPr id="11272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016000"/>
                        <a:ext cx="7908925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76"/>
          <p:cNvGraphicFramePr>
            <a:graphicFrameLocks noChangeAspect="1"/>
          </p:cNvGraphicFramePr>
          <p:nvPr/>
        </p:nvGraphicFramePr>
        <p:xfrm>
          <a:off x="7670800" y="1752600"/>
          <a:ext cx="1320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85959" imgH="495337" progId="Equation.3">
                  <p:embed/>
                </p:oleObj>
              </mc:Choice>
              <mc:Fallback>
                <p:oleObj name="Equation" r:id="rId4" imgW="1285959" imgH="495337" progId="Equation.3">
                  <p:embed/>
                  <p:pic>
                    <p:nvPicPr>
                      <p:cNvPr id="11273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0800" y="1752600"/>
                        <a:ext cx="13208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93" name="Line 77"/>
          <p:cNvSpPr>
            <a:spLocks noChangeShapeType="1"/>
          </p:cNvSpPr>
          <p:nvPr/>
        </p:nvSpPr>
        <p:spPr bwMode="auto">
          <a:xfrm>
            <a:off x="1752600" y="1752600"/>
            <a:ext cx="381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6094" name="Line 78"/>
          <p:cNvSpPr>
            <a:spLocks noChangeShapeType="1"/>
          </p:cNvSpPr>
          <p:nvPr/>
        </p:nvSpPr>
        <p:spPr bwMode="auto">
          <a:xfrm>
            <a:off x="2133600" y="175260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6095" name="Line 79"/>
          <p:cNvSpPr>
            <a:spLocks noChangeShapeType="1"/>
          </p:cNvSpPr>
          <p:nvPr/>
        </p:nvSpPr>
        <p:spPr bwMode="auto">
          <a:xfrm>
            <a:off x="2895600" y="1752600"/>
            <a:ext cx="990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6096" name="Line 80"/>
          <p:cNvSpPr>
            <a:spLocks noChangeShapeType="1"/>
          </p:cNvSpPr>
          <p:nvPr/>
        </p:nvSpPr>
        <p:spPr bwMode="auto">
          <a:xfrm>
            <a:off x="3886200" y="1751013"/>
            <a:ext cx="1143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6107" name="Object 91"/>
          <p:cNvGraphicFramePr>
            <a:graphicFrameLocks noChangeAspect="1"/>
          </p:cNvGraphicFramePr>
          <p:nvPr/>
        </p:nvGraphicFramePr>
        <p:xfrm>
          <a:off x="2484438" y="2801938"/>
          <a:ext cx="14478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09737" imgH="638101" progId="Equation.3">
                  <p:embed/>
                </p:oleObj>
              </mc:Choice>
              <mc:Fallback>
                <p:oleObj name="Equation" r:id="rId6" imgW="1409737" imgH="638101" progId="Equation.3">
                  <p:embed/>
                  <p:pic>
                    <p:nvPicPr>
                      <p:cNvPr id="86107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801938"/>
                        <a:ext cx="14478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108" name="Object 92"/>
          <p:cNvGraphicFramePr>
            <a:graphicFrameLocks noChangeAspect="1"/>
          </p:cNvGraphicFramePr>
          <p:nvPr/>
        </p:nvGraphicFramePr>
        <p:xfrm>
          <a:off x="6545263" y="3048000"/>
          <a:ext cx="2065337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48033" imgH="638101" progId="Equation.3">
                  <p:embed/>
                </p:oleObj>
              </mc:Choice>
              <mc:Fallback>
                <p:oleObj name="Equation" r:id="rId8" imgW="2048033" imgH="638101" progId="Equation.3">
                  <p:embed/>
                  <p:pic>
                    <p:nvPicPr>
                      <p:cNvPr id="86108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5263" y="3048000"/>
                        <a:ext cx="2065337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109" name="Object 93"/>
          <p:cNvGraphicFramePr>
            <a:graphicFrameLocks noChangeAspect="1"/>
          </p:cNvGraphicFramePr>
          <p:nvPr/>
        </p:nvGraphicFramePr>
        <p:xfrm>
          <a:off x="850900" y="2298700"/>
          <a:ext cx="27305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695696" imgH="638101" progId="Equation.3">
                  <p:embed/>
                </p:oleObj>
              </mc:Choice>
              <mc:Fallback>
                <p:oleObj name="Equation" r:id="rId10" imgW="2695696" imgH="638101" progId="Equation.3">
                  <p:embed/>
                  <p:pic>
                    <p:nvPicPr>
                      <p:cNvPr id="86109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2298700"/>
                        <a:ext cx="27305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1" name="Object 94"/>
          <p:cNvGraphicFramePr>
            <a:graphicFrameLocks noChangeAspect="1"/>
          </p:cNvGraphicFramePr>
          <p:nvPr/>
        </p:nvGraphicFramePr>
        <p:xfrm>
          <a:off x="7226300" y="4013200"/>
          <a:ext cx="1282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47821" imgH="371586" progId="Equation.3">
                  <p:embed/>
                </p:oleObj>
              </mc:Choice>
              <mc:Fallback>
                <p:oleObj name="Equation" r:id="rId12" imgW="1247821" imgH="371586" progId="Equation.3">
                  <p:embed/>
                  <p:pic>
                    <p:nvPicPr>
                      <p:cNvPr id="11281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6300" y="4013200"/>
                        <a:ext cx="12827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111" name="Object 95"/>
          <p:cNvGraphicFramePr>
            <a:graphicFrameLocks noChangeAspect="1"/>
          </p:cNvGraphicFramePr>
          <p:nvPr/>
        </p:nvGraphicFramePr>
        <p:xfrm>
          <a:off x="5057775" y="3263900"/>
          <a:ext cx="812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71441" imgH="276188" progId="Equation.3">
                  <p:embed/>
                </p:oleObj>
              </mc:Choice>
              <mc:Fallback>
                <p:oleObj name="Equation" r:id="rId14" imgW="771441" imgH="276188" progId="Equation.3">
                  <p:embed/>
                  <p:pic>
                    <p:nvPicPr>
                      <p:cNvPr id="86111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7775" y="3263900"/>
                        <a:ext cx="8128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3" name="Object 96"/>
          <p:cNvGraphicFramePr>
            <a:graphicFrameLocks noChangeAspect="1"/>
          </p:cNvGraphicFramePr>
          <p:nvPr/>
        </p:nvGraphicFramePr>
        <p:xfrm>
          <a:off x="3681413" y="549275"/>
          <a:ext cx="73818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685800" imgH="304874" progId="Equation.3">
                  <p:embed/>
                </p:oleObj>
              </mc:Choice>
              <mc:Fallback>
                <p:oleObj name="Equation" r:id="rId16" imgW="685800" imgH="304874" progId="Equation.3">
                  <p:embed/>
                  <p:pic>
                    <p:nvPicPr>
                      <p:cNvPr id="11283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1413" y="549275"/>
                        <a:ext cx="738187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4" name="Rectangle 203"/>
          <p:cNvSpPr>
            <a:spLocks noGrp="1" noChangeArrowheads="1"/>
          </p:cNvSpPr>
          <p:nvPr>
            <p:ph type="title"/>
          </p:nvPr>
        </p:nvSpPr>
        <p:spPr>
          <a:xfrm>
            <a:off x="702793" y="476250"/>
            <a:ext cx="3178175" cy="53340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Taylor</a:t>
            </a:r>
            <a:r>
              <a:rPr lang="zh-CN" altLang="en-US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多项式逼近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6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6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6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6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93" grpId="0" animBg="1"/>
      <p:bldP spid="86094" grpId="0" animBg="1"/>
      <p:bldP spid="86095" grpId="0" animBg="1"/>
      <p:bldP spid="8609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75"/>
          <p:cNvGraphicFramePr>
            <a:graphicFrameLocks noChangeAspect="1"/>
          </p:cNvGraphicFramePr>
          <p:nvPr/>
        </p:nvGraphicFramePr>
        <p:xfrm>
          <a:off x="777875" y="1016000"/>
          <a:ext cx="790892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77333" imgH="695473" progId="Equation.3">
                  <p:embed/>
                </p:oleObj>
              </mc:Choice>
              <mc:Fallback>
                <p:oleObj name="Equation" r:id="rId2" imgW="7877333" imgH="695473" progId="Equation.3">
                  <p:embed/>
                  <p:pic>
                    <p:nvPicPr>
                      <p:cNvPr id="1229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75" y="1016000"/>
                        <a:ext cx="7908925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76"/>
          <p:cNvGraphicFramePr>
            <a:graphicFrameLocks noChangeAspect="1"/>
          </p:cNvGraphicFramePr>
          <p:nvPr/>
        </p:nvGraphicFramePr>
        <p:xfrm>
          <a:off x="7670800" y="1752600"/>
          <a:ext cx="1320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85959" imgH="495337" progId="Equation.3">
                  <p:embed/>
                </p:oleObj>
              </mc:Choice>
              <mc:Fallback>
                <p:oleObj name="Equation" r:id="rId4" imgW="1285959" imgH="495337" progId="Equation.3">
                  <p:embed/>
                  <p:pic>
                    <p:nvPicPr>
                      <p:cNvPr id="12291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0800" y="1752600"/>
                        <a:ext cx="13208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96"/>
          <p:cNvGraphicFramePr>
            <a:graphicFrameLocks noChangeAspect="1"/>
          </p:cNvGraphicFramePr>
          <p:nvPr/>
        </p:nvGraphicFramePr>
        <p:xfrm>
          <a:off x="3571875" y="476250"/>
          <a:ext cx="738188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85800" imgH="304874" progId="Equation.3">
                  <p:embed/>
                </p:oleObj>
              </mc:Choice>
              <mc:Fallback>
                <p:oleObj name="Equation" r:id="rId6" imgW="685800" imgH="304874" progId="Equation.3">
                  <p:embed/>
                  <p:pic>
                    <p:nvPicPr>
                      <p:cNvPr id="12292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75" y="476250"/>
                        <a:ext cx="738188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Line 99"/>
          <p:cNvSpPr>
            <a:spLocks noChangeShapeType="1"/>
          </p:cNvSpPr>
          <p:nvPr/>
        </p:nvSpPr>
        <p:spPr bwMode="auto">
          <a:xfrm>
            <a:off x="4440238" y="6169025"/>
            <a:ext cx="8890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94" name="Line 100"/>
          <p:cNvSpPr>
            <a:spLocks noChangeShapeType="1"/>
          </p:cNvSpPr>
          <p:nvPr/>
        </p:nvSpPr>
        <p:spPr bwMode="auto">
          <a:xfrm>
            <a:off x="4440238" y="5387975"/>
            <a:ext cx="8890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95" name="Line 101"/>
          <p:cNvSpPr>
            <a:spLocks noChangeShapeType="1"/>
          </p:cNvSpPr>
          <p:nvPr/>
        </p:nvSpPr>
        <p:spPr bwMode="auto">
          <a:xfrm>
            <a:off x="4440238" y="4606925"/>
            <a:ext cx="8890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96" name="Line 102"/>
          <p:cNvSpPr>
            <a:spLocks noChangeShapeType="1"/>
          </p:cNvSpPr>
          <p:nvPr/>
        </p:nvSpPr>
        <p:spPr bwMode="auto">
          <a:xfrm>
            <a:off x="4440238" y="3825875"/>
            <a:ext cx="8890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97" name="Line 103"/>
          <p:cNvSpPr>
            <a:spLocks noChangeShapeType="1"/>
          </p:cNvSpPr>
          <p:nvPr/>
        </p:nvSpPr>
        <p:spPr bwMode="auto">
          <a:xfrm>
            <a:off x="4440238" y="3044825"/>
            <a:ext cx="8890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104"/>
          <p:cNvGrpSpPr>
            <a:grpSpLocks/>
          </p:cNvGrpSpPr>
          <p:nvPr/>
        </p:nvGrpSpPr>
        <p:grpSpPr bwMode="auto">
          <a:xfrm>
            <a:off x="1311275" y="4216400"/>
            <a:ext cx="6357938" cy="781050"/>
            <a:chOff x="1317" y="2478"/>
            <a:chExt cx="3402" cy="492"/>
          </a:xfrm>
        </p:grpSpPr>
        <p:sp>
          <p:nvSpPr>
            <p:cNvPr id="12348" name="Freeform 105"/>
            <p:cNvSpPr>
              <a:spLocks/>
            </p:cNvSpPr>
            <p:nvPr/>
          </p:nvSpPr>
          <p:spPr bwMode="auto">
            <a:xfrm>
              <a:off x="1317" y="2478"/>
              <a:ext cx="870" cy="408"/>
            </a:xfrm>
            <a:custGeom>
              <a:avLst/>
              <a:gdLst>
                <a:gd name="T0" fmla="*/ 12 w 870"/>
                <a:gd name="T1" fmla="*/ 396 h 408"/>
                <a:gd name="T2" fmla="*/ 30 w 870"/>
                <a:gd name="T3" fmla="*/ 384 h 408"/>
                <a:gd name="T4" fmla="*/ 48 w 870"/>
                <a:gd name="T5" fmla="*/ 366 h 408"/>
                <a:gd name="T6" fmla="*/ 66 w 870"/>
                <a:gd name="T7" fmla="*/ 354 h 408"/>
                <a:gd name="T8" fmla="*/ 84 w 870"/>
                <a:gd name="T9" fmla="*/ 336 h 408"/>
                <a:gd name="T10" fmla="*/ 96 w 870"/>
                <a:gd name="T11" fmla="*/ 324 h 408"/>
                <a:gd name="T12" fmla="*/ 114 w 870"/>
                <a:gd name="T13" fmla="*/ 306 h 408"/>
                <a:gd name="T14" fmla="*/ 132 w 870"/>
                <a:gd name="T15" fmla="*/ 288 h 408"/>
                <a:gd name="T16" fmla="*/ 150 w 870"/>
                <a:gd name="T17" fmla="*/ 270 h 408"/>
                <a:gd name="T18" fmla="*/ 168 w 870"/>
                <a:gd name="T19" fmla="*/ 252 h 408"/>
                <a:gd name="T20" fmla="*/ 186 w 870"/>
                <a:gd name="T21" fmla="*/ 234 h 408"/>
                <a:gd name="T22" fmla="*/ 198 w 870"/>
                <a:gd name="T23" fmla="*/ 222 h 408"/>
                <a:gd name="T24" fmla="*/ 216 w 870"/>
                <a:gd name="T25" fmla="*/ 204 h 408"/>
                <a:gd name="T26" fmla="*/ 234 w 870"/>
                <a:gd name="T27" fmla="*/ 186 h 408"/>
                <a:gd name="T28" fmla="*/ 252 w 870"/>
                <a:gd name="T29" fmla="*/ 168 h 408"/>
                <a:gd name="T30" fmla="*/ 270 w 870"/>
                <a:gd name="T31" fmla="*/ 150 h 408"/>
                <a:gd name="T32" fmla="*/ 288 w 870"/>
                <a:gd name="T33" fmla="*/ 138 h 408"/>
                <a:gd name="T34" fmla="*/ 300 w 870"/>
                <a:gd name="T35" fmla="*/ 120 h 408"/>
                <a:gd name="T36" fmla="*/ 318 w 870"/>
                <a:gd name="T37" fmla="*/ 108 h 408"/>
                <a:gd name="T38" fmla="*/ 336 w 870"/>
                <a:gd name="T39" fmla="*/ 96 h 408"/>
                <a:gd name="T40" fmla="*/ 354 w 870"/>
                <a:gd name="T41" fmla="*/ 78 h 408"/>
                <a:gd name="T42" fmla="*/ 372 w 870"/>
                <a:gd name="T43" fmla="*/ 66 h 408"/>
                <a:gd name="T44" fmla="*/ 390 w 870"/>
                <a:gd name="T45" fmla="*/ 54 h 408"/>
                <a:gd name="T46" fmla="*/ 402 w 870"/>
                <a:gd name="T47" fmla="*/ 48 h 408"/>
                <a:gd name="T48" fmla="*/ 420 w 870"/>
                <a:gd name="T49" fmla="*/ 36 h 408"/>
                <a:gd name="T50" fmla="*/ 438 w 870"/>
                <a:gd name="T51" fmla="*/ 30 h 408"/>
                <a:gd name="T52" fmla="*/ 456 w 870"/>
                <a:gd name="T53" fmla="*/ 18 h 408"/>
                <a:gd name="T54" fmla="*/ 474 w 870"/>
                <a:gd name="T55" fmla="*/ 12 h 408"/>
                <a:gd name="T56" fmla="*/ 492 w 870"/>
                <a:gd name="T57" fmla="*/ 12 h 408"/>
                <a:gd name="T58" fmla="*/ 504 w 870"/>
                <a:gd name="T59" fmla="*/ 6 h 408"/>
                <a:gd name="T60" fmla="*/ 522 w 870"/>
                <a:gd name="T61" fmla="*/ 0 h 408"/>
                <a:gd name="T62" fmla="*/ 540 w 870"/>
                <a:gd name="T63" fmla="*/ 0 h 408"/>
                <a:gd name="T64" fmla="*/ 558 w 870"/>
                <a:gd name="T65" fmla="*/ 0 h 408"/>
                <a:gd name="T66" fmla="*/ 576 w 870"/>
                <a:gd name="T67" fmla="*/ 0 h 408"/>
                <a:gd name="T68" fmla="*/ 594 w 870"/>
                <a:gd name="T69" fmla="*/ 0 h 408"/>
                <a:gd name="T70" fmla="*/ 606 w 870"/>
                <a:gd name="T71" fmla="*/ 6 h 408"/>
                <a:gd name="T72" fmla="*/ 624 w 870"/>
                <a:gd name="T73" fmla="*/ 12 h 408"/>
                <a:gd name="T74" fmla="*/ 642 w 870"/>
                <a:gd name="T75" fmla="*/ 18 h 408"/>
                <a:gd name="T76" fmla="*/ 660 w 870"/>
                <a:gd name="T77" fmla="*/ 24 h 408"/>
                <a:gd name="T78" fmla="*/ 678 w 870"/>
                <a:gd name="T79" fmla="*/ 30 h 408"/>
                <a:gd name="T80" fmla="*/ 696 w 870"/>
                <a:gd name="T81" fmla="*/ 36 h 408"/>
                <a:gd name="T82" fmla="*/ 714 w 870"/>
                <a:gd name="T83" fmla="*/ 48 h 408"/>
                <a:gd name="T84" fmla="*/ 726 w 870"/>
                <a:gd name="T85" fmla="*/ 60 h 408"/>
                <a:gd name="T86" fmla="*/ 744 w 870"/>
                <a:gd name="T87" fmla="*/ 72 h 408"/>
                <a:gd name="T88" fmla="*/ 762 w 870"/>
                <a:gd name="T89" fmla="*/ 84 h 408"/>
                <a:gd name="T90" fmla="*/ 780 w 870"/>
                <a:gd name="T91" fmla="*/ 96 h 408"/>
                <a:gd name="T92" fmla="*/ 798 w 870"/>
                <a:gd name="T93" fmla="*/ 108 h 408"/>
                <a:gd name="T94" fmla="*/ 816 w 870"/>
                <a:gd name="T95" fmla="*/ 126 h 408"/>
                <a:gd name="T96" fmla="*/ 828 w 870"/>
                <a:gd name="T97" fmla="*/ 138 h 408"/>
                <a:gd name="T98" fmla="*/ 846 w 870"/>
                <a:gd name="T99" fmla="*/ 156 h 408"/>
                <a:gd name="T100" fmla="*/ 864 w 870"/>
                <a:gd name="T101" fmla="*/ 174 h 40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870" h="408">
                  <a:moveTo>
                    <a:pt x="0" y="408"/>
                  </a:moveTo>
                  <a:lnTo>
                    <a:pt x="6" y="408"/>
                  </a:lnTo>
                  <a:lnTo>
                    <a:pt x="6" y="402"/>
                  </a:lnTo>
                  <a:lnTo>
                    <a:pt x="12" y="402"/>
                  </a:lnTo>
                  <a:lnTo>
                    <a:pt x="12" y="396"/>
                  </a:lnTo>
                  <a:lnTo>
                    <a:pt x="18" y="396"/>
                  </a:lnTo>
                  <a:lnTo>
                    <a:pt x="18" y="390"/>
                  </a:lnTo>
                  <a:lnTo>
                    <a:pt x="24" y="390"/>
                  </a:lnTo>
                  <a:lnTo>
                    <a:pt x="30" y="384"/>
                  </a:lnTo>
                  <a:lnTo>
                    <a:pt x="36" y="378"/>
                  </a:lnTo>
                  <a:lnTo>
                    <a:pt x="42" y="372"/>
                  </a:lnTo>
                  <a:lnTo>
                    <a:pt x="48" y="366"/>
                  </a:lnTo>
                  <a:lnTo>
                    <a:pt x="54" y="366"/>
                  </a:lnTo>
                  <a:lnTo>
                    <a:pt x="54" y="360"/>
                  </a:lnTo>
                  <a:lnTo>
                    <a:pt x="60" y="360"/>
                  </a:lnTo>
                  <a:lnTo>
                    <a:pt x="60" y="354"/>
                  </a:lnTo>
                  <a:lnTo>
                    <a:pt x="66" y="354"/>
                  </a:lnTo>
                  <a:lnTo>
                    <a:pt x="66" y="348"/>
                  </a:lnTo>
                  <a:lnTo>
                    <a:pt x="72" y="348"/>
                  </a:lnTo>
                  <a:lnTo>
                    <a:pt x="72" y="342"/>
                  </a:lnTo>
                  <a:lnTo>
                    <a:pt x="78" y="342"/>
                  </a:lnTo>
                  <a:lnTo>
                    <a:pt x="84" y="336"/>
                  </a:lnTo>
                  <a:lnTo>
                    <a:pt x="90" y="330"/>
                  </a:lnTo>
                  <a:lnTo>
                    <a:pt x="96" y="324"/>
                  </a:lnTo>
                  <a:lnTo>
                    <a:pt x="102" y="318"/>
                  </a:lnTo>
                  <a:lnTo>
                    <a:pt x="108" y="312"/>
                  </a:lnTo>
                  <a:lnTo>
                    <a:pt x="114" y="306"/>
                  </a:lnTo>
                  <a:lnTo>
                    <a:pt x="120" y="300"/>
                  </a:lnTo>
                  <a:lnTo>
                    <a:pt x="126" y="294"/>
                  </a:lnTo>
                  <a:lnTo>
                    <a:pt x="132" y="294"/>
                  </a:lnTo>
                  <a:lnTo>
                    <a:pt x="132" y="288"/>
                  </a:lnTo>
                  <a:lnTo>
                    <a:pt x="138" y="282"/>
                  </a:lnTo>
                  <a:lnTo>
                    <a:pt x="144" y="276"/>
                  </a:lnTo>
                  <a:lnTo>
                    <a:pt x="150" y="270"/>
                  </a:lnTo>
                  <a:lnTo>
                    <a:pt x="156" y="270"/>
                  </a:lnTo>
                  <a:lnTo>
                    <a:pt x="156" y="264"/>
                  </a:lnTo>
                  <a:lnTo>
                    <a:pt x="162" y="258"/>
                  </a:lnTo>
                  <a:lnTo>
                    <a:pt x="168" y="252"/>
                  </a:lnTo>
                  <a:lnTo>
                    <a:pt x="174" y="246"/>
                  </a:lnTo>
                  <a:lnTo>
                    <a:pt x="180" y="240"/>
                  </a:lnTo>
                  <a:lnTo>
                    <a:pt x="186" y="234"/>
                  </a:lnTo>
                  <a:lnTo>
                    <a:pt x="192" y="228"/>
                  </a:lnTo>
                  <a:lnTo>
                    <a:pt x="198" y="222"/>
                  </a:lnTo>
                  <a:lnTo>
                    <a:pt x="204" y="216"/>
                  </a:lnTo>
                  <a:lnTo>
                    <a:pt x="210" y="210"/>
                  </a:lnTo>
                  <a:lnTo>
                    <a:pt x="216" y="204"/>
                  </a:lnTo>
                  <a:lnTo>
                    <a:pt x="222" y="198"/>
                  </a:lnTo>
                  <a:lnTo>
                    <a:pt x="228" y="192"/>
                  </a:lnTo>
                  <a:lnTo>
                    <a:pt x="234" y="186"/>
                  </a:lnTo>
                  <a:lnTo>
                    <a:pt x="240" y="180"/>
                  </a:lnTo>
                  <a:lnTo>
                    <a:pt x="246" y="174"/>
                  </a:lnTo>
                  <a:lnTo>
                    <a:pt x="252" y="168"/>
                  </a:lnTo>
                  <a:lnTo>
                    <a:pt x="258" y="168"/>
                  </a:lnTo>
                  <a:lnTo>
                    <a:pt x="258" y="162"/>
                  </a:lnTo>
                  <a:lnTo>
                    <a:pt x="264" y="162"/>
                  </a:lnTo>
                  <a:lnTo>
                    <a:pt x="264" y="156"/>
                  </a:lnTo>
                  <a:lnTo>
                    <a:pt x="270" y="150"/>
                  </a:lnTo>
                  <a:lnTo>
                    <a:pt x="276" y="144"/>
                  </a:lnTo>
                  <a:lnTo>
                    <a:pt x="282" y="138"/>
                  </a:lnTo>
                  <a:lnTo>
                    <a:pt x="288" y="138"/>
                  </a:lnTo>
                  <a:lnTo>
                    <a:pt x="288" y="132"/>
                  </a:lnTo>
                  <a:lnTo>
                    <a:pt x="294" y="132"/>
                  </a:lnTo>
                  <a:lnTo>
                    <a:pt x="294" y="126"/>
                  </a:lnTo>
                  <a:lnTo>
                    <a:pt x="300" y="126"/>
                  </a:lnTo>
                  <a:lnTo>
                    <a:pt x="300" y="120"/>
                  </a:lnTo>
                  <a:lnTo>
                    <a:pt x="306" y="120"/>
                  </a:lnTo>
                  <a:lnTo>
                    <a:pt x="312" y="114"/>
                  </a:lnTo>
                  <a:lnTo>
                    <a:pt x="318" y="108"/>
                  </a:lnTo>
                  <a:lnTo>
                    <a:pt x="324" y="102"/>
                  </a:lnTo>
                  <a:lnTo>
                    <a:pt x="330" y="96"/>
                  </a:lnTo>
                  <a:lnTo>
                    <a:pt x="336" y="96"/>
                  </a:lnTo>
                  <a:lnTo>
                    <a:pt x="342" y="90"/>
                  </a:lnTo>
                  <a:lnTo>
                    <a:pt x="348" y="84"/>
                  </a:lnTo>
                  <a:lnTo>
                    <a:pt x="354" y="78"/>
                  </a:lnTo>
                  <a:lnTo>
                    <a:pt x="360" y="78"/>
                  </a:lnTo>
                  <a:lnTo>
                    <a:pt x="366" y="72"/>
                  </a:lnTo>
                  <a:lnTo>
                    <a:pt x="372" y="66"/>
                  </a:lnTo>
                  <a:lnTo>
                    <a:pt x="378" y="66"/>
                  </a:lnTo>
                  <a:lnTo>
                    <a:pt x="384" y="60"/>
                  </a:lnTo>
                  <a:lnTo>
                    <a:pt x="390" y="54"/>
                  </a:lnTo>
                  <a:lnTo>
                    <a:pt x="396" y="54"/>
                  </a:lnTo>
                  <a:lnTo>
                    <a:pt x="396" y="48"/>
                  </a:lnTo>
                  <a:lnTo>
                    <a:pt x="402" y="48"/>
                  </a:lnTo>
                  <a:lnTo>
                    <a:pt x="408" y="42"/>
                  </a:lnTo>
                  <a:lnTo>
                    <a:pt x="414" y="42"/>
                  </a:lnTo>
                  <a:lnTo>
                    <a:pt x="420" y="36"/>
                  </a:lnTo>
                  <a:lnTo>
                    <a:pt x="426" y="36"/>
                  </a:lnTo>
                  <a:lnTo>
                    <a:pt x="426" y="30"/>
                  </a:lnTo>
                  <a:lnTo>
                    <a:pt x="432" y="30"/>
                  </a:lnTo>
                  <a:lnTo>
                    <a:pt x="438" y="30"/>
                  </a:lnTo>
                  <a:lnTo>
                    <a:pt x="444" y="24"/>
                  </a:lnTo>
                  <a:lnTo>
                    <a:pt x="450" y="24"/>
                  </a:lnTo>
                  <a:lnTo>
                    <a:pt x="456" y="18"/>
                  </a:lnTo>
                  <a:lnTo>
                    <a:pt x="462" y="18"/>
                  </a:lnTo>
                  <a:lnTo>
                    <a:pt x="468" y="18"/>
                  </a:lnTo>
                  <a:lnTo>
                    <a:pt x="474" y="12"/>
                  </a:lnTo>
                  <a:lnTo>
                    <a:pt x="480" y="12"/>
                  </a:lnTo>
                  <a:lnTo>
                    <a:pt x="486" y="12"/>
                  </a:lnTo>
                  <a:lnTo>
                    <a:pt x="492" y="12"/>
                  </a:lnTo>
                  <a:lnTo>
                    <a:pt x="492" y="6"/>
                  </a:lnTo>
                  <a:lnTo>
                    <a:pt x="498" y="6"/>
                  </a:lnTo>
                  <a:lnTo>
                    <a:pt x="504" y="6"/>
                  </a:lnTo>
                  <a:lnTo>
                    <a:pt x="510" y="6"/>
                  </a:lnTo>
                  <a:lnTo>
                    <a:pt x="516" y="6"/>
                  </a:lnTo>
                  <a:lnTo>
                    <a:pt x="522" y="0"/>
                  </a:lnTo>
                  <a:lnTo>
                    <a:pt x="528" y="0"/>
                  </a:lnTo>
                  <a:lnTo>
                    <a:pt x="534" y="0"/>
                  </a:lnTo>
                  <a:lnTo>
                    <a:pt x="540" y="0"/>
                  </a:lnTo>
                  <a:lnTo>
                    <a:pt x="546" y="0"/>
                  </a:lnTo>
                  <a:lnTo>
                    <a:pt x="552" y="0"/>
                  </a:lnTo>
                  <a:lnTo>
                    <a:pt x="558" y="0"/>
                  </a:lnTo>
                  <a:lnTo>
                    <a:pt x="564" y="0"/>
                  </a:lnTo>
                  <a:lnTo>
                    <a:pt x="570" y="0"/>
                  </a:lnTo>
                  <a:lnTo>
                    <a:pt x="576" y="0"/>
                  </a:lnTo>
                  <a:lnTo>
                    <a:pt x="582" y="0"/>
                  </a:lnTo>
                  <a:lnTo>
                    <a:pt x="588" y="0"/>
                  </a:lnTo>
                  <a:lnTo>
                    <a:pt x="594" y="0"/>
                  </a:lnTo>
                  <a:lnTo>
                    <a:pt x="594" y="6"/>
                  </a:lnTo>
                  <a:lnTo>
                    <a:pt x="600" y="6"/>
                  </a:lnTo>
                  <a:lnTo>
                    <a:pt x="606" y="6"/>
                  </a:lnTo>
                  <a:lnTo>
                    <a:pt x="612" y="6"/>
                  </a:lnTo>
                  <a:lnTo>
                    <a:pt x="618" y="6"/>
                  </a:lnTo>
                  <a:lnTo>
                    <a:pt x="624" y="12"/>
                  </a:lnTo>
                  <a:lnTo>
                    <a:pt x="630" y="12"/>
                  </a:lnTo>
                  <a:lnTo>
                    <a:pt x="636" y="12"/>
                  </a:lnTo>
                  <a:lnTo>
                    <a:pt x="642" y="12"/>
                  </a:lnTo>
                  <a:lnTo>
                    <a:pt x="642" y="18"/>
                  </a:lnTo>
                  <a:lnTo>
                    <a:pt x="648" y="18"/>
                  </a:lnTo>
                  <a:lnTo>
                    <a:pt x="654" y="18"/>
                  </a:lnTo>
                  <a:lnTo>
                    <a:pt x="660" y="24"/>
                  </a:lnTo>
                  <a:lnTo>
                    <a:pt x="666" y="24"/>
                  </a:lnTo>
                  <a:lnTo>
                    <a:pt x="672" y="24"/>
                  </a:lnTo>
                  <a:lnTo>
                    <a:pt x="672" y="30"/>
                  </a:lnTo>
                  <a:lnTo>
                    <a:pt x="678" y="30"/>
                  </a:lnTo>
                  <a:lnTo>
                    <a:pt x="684" y="36"/>
                  </a:lnTo>
                  <a:lnTo>
                    <a:pt x="690" y="36"/>
                  </a:lnTo>
                  <a:lnTo>
                    <a:pt x="696" y="36"/>
                  </a:lnTo>
                  <a:lnTo>
                    <a:pt x="696" y="42"/>
                  </a:lnTo>
                  <a:lnTo>
                    <a:pt x="702" y="42"/>
                  </a:lnTo>
                  <a:lnTo>
                    <a:pt x="708" y="48"/>
                  </a:lnTo>
                  <a:lnTo>
                    <a:pt x="714" y="48"/>
                  </a:lnTo>
                  <a:lnTo>
                    <a:pt x="720" y="54"/>
                  </a:lnTo>
                  <a:lnTo>
                    <a:pt x="726" y="54"/>
                  </a:lnTo>
                  <a:lnTo>
                    <a:pt x="726" y="60"/>
                  </a:lnTo>
                  <a:lnTo>
                    <a:pt x="732" y="60"/>
                  </a:lnTo>
                  <a:lnTo>
                    <a:pt x="732" y="66"/>
                  </a:lnTo>
                  <a:lnTo>
                    <a:pt x="738" y="66"/>
                  </a:lnTo>
                  <a:lnTo>
                    <a:pt x="744" y="66"/>
                  </a:lnTo>
                  <a:lnTo>
                    <a:pt x="744" y="72"/>
                  </a:lnTo>
                  <a:lnTo>
                    <a:pt x="750" y="72"/>
                  </a:lnTo>
                  <a:lnTo>
                    <a:pt x="750" y="78"/>
                  </a:lnTo>
                  <a:lnTo>
                    <a:pt x="756" y="78"/>
                  </a:lnTo>
                  <a:lnTo>
                    <a:pt x="762" y="84"/>
                  </a:lnTo>
                  <a:lnTo>
                    <a:pt x="768" y="84"/>
                  </a:lnTo>
                  <a:lnTo>
                    <a:pt x="768" y="90"/>
                  </a:lnTo>
                  <a:lnTo>
                    <a:pt x="774" y="90"/>
                  </a:lnTo>
                  <a:lnTo>
                    <a:pt x="774" y="96"/>
                  </a:lnTo>
                  <a:lnTo>
                    <a:pt x="780" y="96"/>
                  </a:lnTo>
                  <a:lnTo>
                    <a:pt x="780" y="102"/>
                  </a:lnTo>
                  <a:lnTo>
                    <a:pt x="786" y="102"/>
                  </a:lnTo>
                  <a:lnTo>
                    <a:pt x="792" y="102"/>
                  </a:lnTo>
                  <a:lnTo>
                    <a:pt x="792" y="108"/>
                  </a:lnTo>
                  <a:lnTo>
                    <a:pt x="798" y="108"/>
                  </a:lnTo>
                  <a:lnTo>
                    <a:pt x="798" y="114"/>
                  </a:lnTo>
                  <a:lnTo>
                    <a:pt x="804" y="114"/>
                  </a:lnTo>
                  <a:lnTo>
                    <a:pt x="804" y="120"/>
                  </a:lnTo>
                  <a:lnTo>
                    <a:pt x="810" y="120"/>
                  </a:lnTo>
                  <a:lnTo>
                    <a:pt x="816" y="126"/>
                  </a:lnTo>
                  <a:lnTo>
                    <a:pt x="822" y="132"/>
                  </a:lnTo>
                  <a:lnTo>
                    <a:pt x="828" y="138"/>
                  </a:lnTo>
                  <a:lnTo>
                    <a:pt x="834" y="144"/>
                  </a:lnTo>
                  <a:lnTo>
                    <a:pt x="840" y="150"/>
                  </a:lnTo>
                  <a:lnTo>
                    <a:pt x="846" y="156"/>
                  </a:lnTo>
                  <a:lnTo>
                    <a:pt x="852" y="162"/>
                  </a:lnTo>
                  <a:lnTo>
                    <a:pt x="858" y="168"/>
                  </a:lnTo>
                  <a:lnTo>
                    <a:pt x="864" y="174"/>
                  </a:lnTo>
                  <a:lnTo>
                    <a:pt x="870" y="174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9" name="Freeform 106"/>
            <p:cNvSpPr>
              <a:spLocks/>
            </p:cNvSpPr>
            <p:nvPr/>
          </p:nvSpPr>
          <p:spPr bwMode="auto">
            <a:xfrm>
              <a:off x="2187" y="2652"/>
              <a:ext cx="864" cy="318"/>
            </a:xfrm>
            <a:custGeom>
              <a:avLst/>
              <a:gdLst>
                <a:gd name="T0" fmla="*/ 12 w 864"/>
                <a:gd name="T1" fmla="*/ 18 h 318"/>
                <a:gd name="T2" fmla="*/ 30 w 864"/>
                <a:gd name="T3" fmla="*/ 30 h 318"/>
                <a:gd name="T4" fmla="*/ 48 w 864"/>
                <a:gd name="T5" fmla="*/ 48 h 318"/>
                <a:gd name="T6" fmla="*/ 60 w 864"/>
                <a:gd name="T7" fmla="*/ 66 h 318"/>
                <a:gd name="T8" fmla="*/ 78 w 864"/>
                <a:gd name="T9" fmla="*/ 84 h 318"/>
                <a:gd name="T10" fmla="*/ 96 w 864"/>
                <a:gd name="T11" fmla="*/ 102 h 318"/>
                <a:gd name="T12" fmla="*/ 114 w 864"/>
                <a:gd name="T13" fmla="*/ 120 h 318"/>
                <a:gd name="T14" fmla="*/ 132 w 864"/>
                <a:gd name="T15" fmla="*/ 132 h 318"/>
                <a:gd name="T16" fmla="*/ 150 w 864"/>
                <a:gd name="T17" fmla="*/ 150 h 318"/>
                <a:gd name="T18" fmla="*/ 162 w 864"/>
                <a:gd name="T19" fmla="*/ 168 h 318"/>
                <a:gd name="T20" fmla="*/ 180 w 864"/>
                <a:gd name="T21" fmla="*/ 180 h 318"/>
                <a:gd name="T22" fmla="*/ 198 w 864"/>
                <a:gd name="T23" fmla="*/ 198 h 318"/>
                <a:gd name="T24" fmla="*/ 216 w 864"/>
                <a:gd name="T25" fmla="*/ 210 h 318"/>
                <a:gd name="T26" fmla="*/ 234 w 864"/>
                <a:gd name="T27" fmla="*/ 228 h 318"/>
                <a:gd name="T28" fmla="*/ 252 w 864"/>
                <a:gd name="T29" fmla="*/ 240 h 318"/>
                <a:gd name="T30" fmla="*/ 264 w 864"/>
                <a:gd name="T31" fmla="*/ 252 h 318"/>
                <a:gd name="T32" fmla="*/ 282 w 864"/>
                <a:gd name="T33" fmla="*/ 264 h 318"/>
                <a:gd name="T34" fmla="*/ 300 w 864"/>
                <a:gd name="T35" fmla="*/ 276 h 318"/>
                <a:gd name="T36" fmla="*/ 318 w 864"/>
                <a:gd name="T37" fmla="*/ 282 h 318"/>
                <a:gd name="T38" fmla="*/ 336 w 864"/>
                <a:gd name="T39" fmla="*/ 288 h 318"/>
                <a:gd name="T40" fmla="*/ 354 w 864"/>
                <a:gd name="T41" fmla="*/ 300 h 318"/>
                <a:gd name="T42" fmla="*/ 366 w 864"/>
                <a:gd name="T43" fmla="*/ 306 h 318"/>
                <a:gd name="T44" fmla="*/ 384 w 864"/>
                <a:gd name="T45" fmla="*/ 312 h 318"/>
                <a:gd name="T46" fmla="*/ 402 w 864"/>
                <a:gd name="T47" fmla="*/ 312 h 318"/>
                <a:gd name="T48" fmla="*/ 420 w 864"/>
                <a:gd name="T49" fmla="*/ 318 h 318"/>
                <a:gd name="T50" fmla="*/ 438 w 864"/>
                <a:gd name="T51" fmla="*/ 318 h 318"/>
                <a:gd name="T52" fmla="*/ 456 w 864"/>
                <a:gd name="T53" fmla="*/ 318 h 318"/>
                <a:gd name="T54" fmla="*/ 468 w 864"/>
                <a:gd name="T55" fmla="*/ 318 h 318"/>
                <a:gd name="T56" fmla="*/ 486 w 864"/>
                <a:gd name="T57" fmla="*/ 312 h 318"/>
                <a:gd name="T58" fmla="*/ 504 w 864"/>
                <a:gd name="T59" fmla="*/ 312 h 318"/>
                <a:gd name="T60" fmla="*/ 522 w 864"/>
                <a:gd name="T61" fmla="*/ 306 h 318"/>
                <a:gd name="T62" fmla="*/ 540 w 864"/>
                <a:gd name="T63" fmla="*/ 300 h 318"/>
                <a:gd name="T64" fmla="*/ 558 w 864"/>
                <a:gd name="T65" fmla="*/ 294 h 318"/>
                <a:gd name="T66" fmla="*/ 570 w 864"/>
                <a:gd name="T67" fmla="*/ 288 h 318"/>
                <a:gd name="T68" fmla="*/ 588 w 864"/>
                <a:gd name="T69" fmla="*/ 276 h 318"/>
                <a:gd name="T70" fmla="*/ 606 w 864"/>
                <a:gd name="T71" fmla="*/ 270 h 318"/>
                <a:gd name="T72" fmla="*/ 624 w 864"/>
                <a:gd name="T73" fmla="*/ 258 h 318"/>
                <a:gd name="T74" fmla="*/ 642 w 864"/>
                <a:gd name="T75" fmla="*/ 246 h 318"/>
                <a:gd name="T76" fmla="*/ 660 w 864"/>
                <a:gd name="T77" fmla="*/ 234 h 318"/>
                <a:gd name="T78" fmla="*/ 672 w 864"/>
                <a:gd name="T79" fmla="*/ 222 h 318"/>
                <a:gd name="T80" fmla="*/ 690 w 864"/>
                <a:gd name="T81" fmla="*/ 204 h 318"/>
                <a:gd name="T82" fmla="*/ 708 w 864"/>
                <a:gd name="T83" fmla="*/ 192 h 318"/>
                <a:gd name="T84" fmla="*/ 726 w 864"/>
                <a:gd name="T85" fmla="*/ 174 h 318"/>
                <a:gd name="T86" fmla="*/ 744 w 864"/>
                <a:gd name="T87" fmla="*/ 162 h 318"/>
                <a:gd name="T88" fmla="*/ 762 w 864"/>
                <a:gd name="T89" fmla="*/ 144 h 318"/>
                <a:gd name="T90" fmla="*/ 774 w 864"/>
                <a:gd name="T91" fmla="*/ 126 h 318"/>
                <a:gd name="T92" fmla="*/ 792 w 864"/>
                <a:gd name="T93" fmla="*/ 108 h 318"/>
                <a:gd name="T94" fmla="*/ 810 w 864"/>
                <a:gd name="T95" fmla="*/ 90 h 318"/>
                <a:gd name="T96" fmla="*/ 828 w 864"/>
                <a:gd name="T97" fmla="*/ 78 h 318"/>
                <a:gd name="T98" fmla="*/ 846 w 864"/>
                <a:gd name="T99" fmla="*/ 60 h 318"/>
                <a:gd name="T100" fmla="*/ 864 w 864"/>
                <a:gd name="T101" fmla="*/ 42 h 31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864" h="318">
                  <a:moveTo>
                    <a:pt x="0" y="0"/>
                  </a:moveTo>
                  <a:lnTo>
                    <a:pt x="0" y="6"/>
                  </a:lnTo>
                  <a:lnTo>
                    <a:pt x="6" y="6"/>
                  </a:lnTo>
                  <a:lnTo>
                    <a:pt x="6" y="12"/>
                  </a:lnTo>
                  <a:lnTo>
                    <a:pt x="12" y="18"/>
                  </a:lnTo>
                  <a:lnTo>
                    <a:pt x="18" y="24"/>
                  </a:lnTo>
                  <a:lnTo>
                    <a:pt x="24" y="24"/>
                  </a:lnTo>
                  <a:lnTo>
                    <a:pt x="24" y="30"/>
                  </a:lnTo>
                  <a:lnTo>
                    <a:pt x="30" y="30"/>
                  </a:lnTo>
                  <a:lnTo>
                    <a:pt x="30" y="36"/>
                  </a:lnTo>
                  <a:lnTo>
                    <a:pt x="36" y="42"/>
                  </a:lnTo>
                  <a:lnTo>
                    <a:pt x="42" y="48"/>
                  </a:lnTo>
                  <a:lnTo>
                    <a:pt x="48" y="48"/>
                  </a:lnTo>
                  <a:lnTo>
                    <a:pt x="48" y="54"/>
                  </a:lnTo>
                  <a:lnTo>
                    <a:pt x="54" y="54"/>
                  </a:lnTo>
                  <a:lnTo>
                    <a:pt x="54" y="60"/>
                  </a:lnTo>
                  <a:lnTo>
                    <a:pt x="60" y="66"/>
                  </a:lnTo>
                  <a:lnTo>
                    <a:pt x="66" y="72"/>
                  </a:lnTo>
                  <a:lnTo>
                    <a:pt x="72" y="78"/>
                  </a:lnTo>
                  <a:lnTo>
                    <a:pt x="78" y="78"/>
                  </a:lnTo>
                  <a:lnTo>
                    <a:pt x="78" y="84"/>
                  </a:lnTo>
                  <a:lnTo>
                    <a:pt x="84" y="90"/>
                  </a:lnTo>
                  <a:lnTo>
                    <a:pt x="90" y="96"/>
                  </a:lnTo>
                  <a:lnTo>
                    <a:pt x="96" y="102"/>
                  </a:lnTo>
                  <a:lnTo>
                    <a:pt x="102" y="102"/>
                  </a:lnTo>
                  <a:lnTo>
                    <a:pt x="102" y="108"/>
                  </a:lnTo>
                  <a:lnTo>
                    <a:pt x="108" y="114"/>
                  </a:lnTo>
                  <a:lnTo>
                    <a:pt x="114" y="120"/>
                  </a:lnTo>
                  <a:lnTo>
                    <a:pt x="120" y="126"/>
                  </a:lnTo>
                  <a:lnTo>
                    <a:pt x="126" y="126"/>
                  </a:lnTo>
                  <a:lnTo>
                    <a:pt x="126" y="132"/>
                  </a:lnTo>
                  <a:lnTo>
                    <a:pt x="132" y="132"/>
                  </a:lnTo>
                  <a:lnTo>
                    <a:pt x="132" y="138"/>
                  </a:lnTo>
                  <a:lnTo>
                    <a:pt x="138" y="144"/>
                  </a:lnTo>
                  <a:lnTo>
                    <a:pt x="144" y="150"/>
                  </a:lnTo>
                  <a:lnTo>
                    <a:pt x="150" y="150"/>
                  </a:lnTo>
                  <a:lnTo>
                    <a:pt x="150" y="156"/>
                  </a:lnTo>
                  <a:lnTo>
                    <a:pt x="156" y="156"/>
                  </a:lnTo>
                  <a:lnTo>
                    <a:pt x="156" y="162"/>
                  </a:lnTo>
                  <a:lnTo>
                    <a:pt x="162" y="162"/>
                  </a:lnTo>
                  <a:lnTo>
                    <a:pt x="162" y="168"/>
                  </a:lnTo>
                  <a:lnTo>
                    <a:pt x="168" y="168"/>
                  </a:lnTo>
                  <a:lnTo>
                    <a:pt x="174" y="174"/>
                  </a:lnTo>
                  <a:lnTo>
                    <a:pt x="180" y="180"/>
                  </a:lnTo>
                  <a:lnTo>
                    <a:pt x="186" y="186"/>
                  </a:lnTo>
                  <a:lnTo>
                    <a:pt x="192" y="192"/>
                  </a:lnTo>
                  <a:lnTo>
                    <a:pt x="198" y="198"/>
                  </a:lnTo>
                  <a:lnTo>
                    <a:pt x="204" y="198"/>
                  </a:lnTo>
                  <a:lnTo>
                    <a:pt x="204" y="204"/>
                  </a:lnTo>
                  <a:lnTo>
                    <a:pt x="210" y="204"/>
                  </a:lnTo>
                  <a:lnTo>
                    <a:pt x="210" y="210"/>
                  </a:lnTo>
                  <a:lnTo>
                    <a:pt x="216" y="210"/>
                  </a:lnTo>
                  <a:lnTo>
                    <a:pt x="216" y="216"/>
                  </a:lnTo>
                  <a:lnTo>
                    <a:pt x="222" y="216"/>
                  </a:lnTo>
                  <a:lnTo>
                    <a:pt x="228" y="222"/>
                  </a:lnTo>
                  <a:lnTo>
                    <a:pt x="234" y="228"/>
                  </a:lnTo>
                  <a:lnTo>
                    <a:pt x="240" y="234"/>
                  </a:lnTo>
                  <a:lnTo>
                    <a:pt x="246" y="234"/>
                  </a:lnTo>
                  <a:lnTo>
                    <a:pt x="252" y="240"/>
                  </a:lnTo>
                  <a:lnTo>
                    <a:pt x="258" y="246"/>
                  </a:lnTo>
                  <a:lnTo>
                    <a:pt x="264" y="252"/>
                  </a:lnTo>
                  <a:lnTo>
                    <a:pt x="270" y="252"/>
                  </a:lnTo>
                  <a:lnTo>
                    <a:pt x="276" y="258"/>
                  </a:lnTo>
                  <a:lnTo>
                    <a:pt x="282" y="258"/>
                  </a:lnTo>
                  <a:lnTo>
                    <a:pt x="282" y="264"/>
                  </a:lnTo>
                  <a:lnTo>
                    <a:pt x="288" y="264"/>
                  </a:lnTo>
                  <a:lnTo>
                    <a:pt x="288" y="270"/>
                  </a:lnTo>
                  <a:lnTo>
                    <a:pt x="294" y="270"/>
                  </a:lnTo>
                  <a:lnTo>
                    <a:pt x="300" y="276"/>
                  </a:lnTo>
                  <a:lnTo>
                    <a:pt x="306" y="276"/>
                  </a:lnTo>
                  <a:lnTo>
                    <a:pt x="312" y="276"/>
                  </a:lnTo>
                  <a:lnTo>
                    <a:pt x="312" y="282"/>
                  </a:lnTo>
                  <a:lnTo>
                    <a:pt x="318" y="282"/>
                  </a:lnTo>
                  <a:lnTo>
                    <a:pt x="324" y="288"/>
                  </a:lnTo>
                  <a:lnTo>
                    <a:pt x="330" y="288"/>
                  </a:lnTo>
                  <a:lnTo>
                    <a:pt x="336" y="288"/>
                  </a:lnTo>
                  <a:lnTo>
                    <a:pt x="336" y="294"/>
                  </a:lnTo>
                  <a:lnTo>
                    <a:pt x="342" y="294"/>
                  </a:lnTo>
                  <a:lnTo>
                    <a:pt x="348" y="294"/>
                  </a:lnTo>
                  <a:lnTo>
                    <a:pt x="354" y="300"/>
                  </a:lnTo>
                  <a:lnTo>
                    <a:pt x="360" y="300"/>
                  </a:lnTo>
                  <a:lnTo>
                    <a:pt x="366" y="306"/>
                  </a:lnTo>
                  <a:lnTo>
                    <a:pt x="372" y="306"/>
                  </a:lnTo>
                  <a:lnTo>
                    <a:pt x="378" y="306"/>
                  </a:lnTo>
                  <a:lnTo>
                    <a:pt x="384" y="306"/>
                  </a:lnTo>
                  <a:lnTo>
                    <a:pt x="384" y="312"/>
                  </a:lnTo>
                  <a:lnTo>
                    <a:pt x="390" y="312"/>
                  </a:lnTo>
                  <a:lnTo>
                    <a:pt x="396" y="312"/>
                  </a:lnTo>
                  <a:lnTo>
                    <a:pt x="402" y="312"/>
                  </a:lnTo>
                  <a:lnTo>
                    <a:pt x="408" y="312"/>
                  </a:lnTo>
                  <a:lnTo>
                    <a:pt x="414" y="318"/>
                  </a:lnTo>
                  <a:lnTo>
                    <a:pt x="420" y="318"/>
                  </a:lnTo>
                  <a:lnTo>
                    <a:pt x="426" y="318"/>
                  </a:lnTo>
                  <a:lnTo>
                    <a:pt x="432" y="318"/>
                  </a:lnTo>
                  <a:lnTo>
                    <a:pt x="438" y="318"/>
                  </a:lnTo>
                  <a:lnTo>
                    <a:pt x="444" y="318"/>
                  </a:lnTo>
                  <a:lnTo>
                    <a:pt x="450" y="318"/>
                  </a:lnTo>
                  <a:lnTo>
                    <a:pt x="456" y="318"/>
                  </a:lnTo>
                  <a:lnTo>
                    <a:pt x="462" y="318"/>
                  </a:lnTo>
                  <a:lnTo>
                    <a:pt x="468" y="318"/>
                  </a:lnTo>
                  <a:lnTo>
                    <a:pt x="474" y="318"/>
                  </a:lnTo>
                  <a:lnTo>
                    <a:pt x="480" y="318"/>
                  </a:lnTo>
                  <a:lnTo>
                    <a:pt x="486" y="318"/>
                  </a:lnTo>
                  <a:lnTo>
                    <a:pt x="486" y="312"/>
                  </a:lnTo>
                  <a:lnTo>
                    <a:pt x="492" y="312"/>
                  </a:lnTo>
                  <a:lnTo>
                    <a:pt x="498" y="312"/>
                  </a:lnTo>
                  <a:lnTo>
                    <a:pt x="504" y="312"/>
                  </a:lnTo>
                  <a:lnTo>
                    <a:pt x="510" y="312"/>
                  </a:lnTo>
                  <a:lnTo>
                    <a:pt x="516" y="312"/>
                  </a:lnTo>
                  <a:lnTo>
                    <a:pt x="516" y="306"/>
                  </a:lnTo>
                  <a:lnTo>
                    <a:pt x="522" y="306"/>
                  </a:lnTo>
                  <a:lnTo>
                    <a:pt x="528" y="306"/>
                  </a:lnTo>
                  <a:lnTo>
                    <a:pt x="534" y="306"/>
                  </a:lnTo>
                  <a:lnTo>
                    <a:pt x="534" y="300"/>
                  </a:lnTo>
                  <a:lnTo>
                    <a:pt x="540" y="300"/>
                  </a:lnTo>
                  <a:lnTo>
                    <a:pt x="546" y="300"/>
                  </a:lnTo>
                  <a:lnTo>
                    <a:pt x="552" y="294"/>
                  </a:lnTo>
                  <a:lnTo>
                    <a:pt x="558" y="294"/>
                  </a:lnTo>
                  <a:lnTo>
                    <a:pt x="564" y="294"/>
                  </a:lnTo>
                  <a:lnTo>
                    <a:pt x="564" y="288"/>
                  </a:lnTo>
                  <a:lnTo>
                    <a:pt x="570" y="288"/>
                  </a:lnTo>
                  <a:lnTo>
                    <a:pt x="576" y="288"/>
                  </a:lnTo>
                  <a:lnTo>
                    <a:pt x="582" y="282"/>
                  </a:lnTo>
                  <a:lnTo>
                    <a:pt x="588" y="282"/>
                  </a:lnTo>
                  <a:lnTo>
                    <a:pt x="588" y="276"/>
                  </a:lnTo>
                  <a:lnTo>
                    <a:pt x="594" y="276"/>
                  </a:lnTo>
                  <a:lnTo>
                    <a:pt x="600" y="270"/>
                  </a:lnTo>
                  <a:lnTo>
                    <a:pt x="606" y="270"/>
                  </a:lnTo>
                  <a:lnTo>
                    <a:pt x="612" y="264"/>
                  </a:lnTo>
                  <a:lnTo>
                    <a:pt x="618" y="264"/>
                  </a:lnTo>
                  <a:lnTo>
                    <a:pt x="618" y="258"/>
                  </a:lnTo>
                  <a:lnTo>
                    <a:pt x="624" y="258"/>
                  </a:lnTo>
                  <a:lnTo>
                    <a:pt x="630" y="252"/>
                  </a:lnTo>
                  <a:lnTo>
                    <a:pt x="636" y="252"/>
                  </a:lnTo>
                  <a:lnTo>
                    <a:pt x="636" y="246"/>
                  </a:lnTo>
                  <a:lnTo>
                    <a:pt x="642" y="246"/>
                  </a:lnTo>
                  <a:lnTo>
                    <a:pt x="648" y="240"/>
                  </a:lnTo>
                  <a:lnTo>
                    <a:pt x="654" y="234"/>
                  </a:lnTo>
                  <a:lnTo>
                    <a:pt x="660" y="234"/>
                  </a:lnTo>
                  <a:lnTo>
                    <a:pt x="660" y="228"/>
                  </a:lnTo>
                  <a:lnTo>
                    <a:pt x="666" y="228"/>
                  </a:lnTo>
                  <a:lnTo>
                    <a:pt x="672" y="222"/>
                  </a:lnTo>
                  <a:lnTo>
                    <a:pt x="678" y="216"/>
                  </a:lnTo>
                  <a:lnTo>
                    <a:pt x="684" y="216"/>
                  </a:lnTo>
                  <a:lnTo>
                    <a:pt x="684" y="210"/>
                  </a:lnTo>
                  <a:lnTo>
                    <a:pt x="690" y="210"/>
                  </a:lnTo>
                  <a:lnTo>
                    <a:pt x="690" y="204"/>
                  </a:lnTo>
                  <a:lnTo>
                    <a:pt x="696" y="204"/>
                  </a:lnTo>
                  <a:lnTo>
                    <a:pt x="696" y="198"/>
                  </a:lnTo>
                  <a:lnTo>
                    <a:pt x="702" y="198"/>
                  </a:lnTo>
                  <a:lnTo>
                    <a:pt x="708" y="192"/>
                  </a:lnTo>
                  <a:lnTo>
                    <a:pt x="714" y="186"/>
                  </a:lnTo>
                  <a:lnTo>
                    <a:pt x="720" y="180"/>
                  </a:lnTo>
                  <a:lnTo>
                    <a:pt x="726" y="174"/>
                  </a:lnTo>
                  <a:lnTo>
                    <a:pt x="732" y="168"/>
                  </a:lnTo>
                  <a:lnTo>
                    <a:pt x="738" y="168"/>
                  </a:lnTo>
                  <a:lnTo>
                    <a:pt x="738" y="162"/>
                  </a:lnTo>
                  <a:lnTo>
                    <a:pt x="744" y="162"/>
                  </a:lnTo>
                  <a:lnTo>
                    <a:pt x="744" y="156"/>
                  </a:lnTo>
                  <a:lnTo>
                    <a:pt x="750" y="156"/>
                  </a:lnTo>
                  <a:lnTo>
                    <a:pt x="750" y="150"/>
                  </a:lnTo>
                  <a:lnTo>
                    <a:pt x="756" y="144"/>
                  </a:lnTo>
                  <a:lnTo>
                    <a:pt x="762" y="144"/>
                  </a:lnTo>
                  <a:lnTo>
                    <a:pt x="762" y="138"/>
                  </a:lnTo>
                  <a:lnTo>
                    <a:pt x="768" y="138"/>
                  </a:lnTo>
                  <a:lnTo>
                    <a:pt x="768" y="132"/>
                  </a:lnTo>
                  <a:lnTo>
                    <a:pt x="774" y="132"/>
                  </a:lnTo>
                  <a:lnTo>
                    <a:pt x="774" y="126"/>
                  </a:lnTo>
                  <a:lnTo>
                    <a:pt x="780" y="126"/>
                  </a:lnTo>
                  <a:lnTo>
                    <a:pt x="786" y="120"/>
                  </a:lnTo>
                  <a:lnTo>
                    <a:pt x="786" y="114"/>
                  </a:lnTo>
                  <a:lnTo>
                    <a:pt x="792" y="114"/>
                  </a:lnTo>
                  <a:lnTo>
                    <a:pt x="792" y="108"/>
                  </a:lnTo>
                  <a:lnTo>
                    <a:pt x="798" y="108"/>
                  </a:lnTo>
                  <a:lnTo>
                    <a:pt x="798" y="102"/>
                  </a:lnTo>
                  <a:lnTo>
                    <a:pt x="804" y="102"/>
                  </a:lnTo>
                  <a:lnTo>
                    <a:pt x="810" y="96"/>
                  </a:lnTo>
                  <a:lnTo>
                    <a:pt x="810" y="90"/>
                  </a:lnTo>
                  <a:lnTo>
                    <a:pt x="816" y="90"/>
                  </a:lnTo>
                  <a:lnTo>
                    <a:pt x="816" y="84"/>
                  </a:lnTo>
                  <a:lnTo>
                    <a:pt x="822" y="84"/>
                  </a:lnTo>
                  <a:lnTo>
                    <a:pt x="822" y="78"/>
                  </a:lnTo>
                  <a:lnTo>
                    <a:pt x="828" y="78"/>
                  </a:lnTo>
                  <a:lnTo>
                    <a:pt x="834" y="72"/>
                  </a:lnTo>
                  <a:lnTo>
                    <a:pt x="834" y="66"/>
                  </a:lnTo>
                  <a:lnTo>
                    <a:pt x="840" y="66"/>
                  </a:lnTo>
                  <a:lnTo>
                    <a:pt x="840" y="60"/>
                  </a:lnTo>
                  <a:lnTo>
                    <a:pt x="846" y="60"/>
                  </a:lnTo>
                  <a:lnTo>
                    <a:pt x="846" y="54"/>
                  </a:lnTo>
                  <a:lnTo>
                    <a:pt x="852" y="54"/>
                  </a:lnTo>
                  <a:lnTo>
                    <a:pt x="852" y="48"/>
                  </a:lnTo>
                  <a:lnTo>
                    <a:pt x="858" y="42"/>
                  </a:lnTo>
                  <a:lnTo>
                    <a:pt x="864" y="42"/>
                  </a:lnTo>
                  <a:lnTo>
                    <a:pt x="864" y="36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0" name="Freeform 107"/>
            <p:cNvSpPr>
              <a:spLocks/>
            </p:cNvSpPr>
            <p:nvPr/>
          </p:nvSpPr>
          <p:spPr bwMode="auto">
            <a:xfrm>
              <a:off x="3051" y="2478"/>
              <a:ext cx="870" cy="378"/>
            </a:xfrm>
            <a:custGeom>
              <a:avLst/>
              <a:gdLst>
                <a:gd name="T0" fmla="*/ 12 w 870"/>
                <a:gd name="T1" fmla="*/ 198 h 378"/>
                <a:gd name="T2" fmla="*/ 30 w 870"/>
                <a:gd name="T3" fmla="*/ 180 h 378"/>
                <a:gd name="T4" fmla="*/ 48 w 870"/>
                <a:gd name="T5" fmla="*/ 162 h 378"/>
                <a:gd name="T6" fmla="*/ 66 w 870"/>
                <a:gd name="T7" fmla="*/ 150 h 378"/>
                <a:gd name="T8" fmla="*/ 84 w 870"/>
                <a:gd name="T9" fmla="*/ 132 h 378"/>
                <a:gd name="T10" fmla="*/ 102 w 870"/>
                <a:gd name="T11" fmla="*/ 120 h 378"/>
                <a:gd name="T12" fmla="*/ 114 w 870"/>
                <a:gd name="T13" fmla="*/ 102 h 378"/>
                <a:gd name="T14" fmla="*/ 132 w 870"/>
                <a:gd name="T15" fmla="*/ 90 h 378"/>
                <a:gd name="T16" fmla="*/ 150 w 870"/>
                <a:gd name="T17" fmla="*/ 78 h 378"/>
                <a:gd name="T18" fmla="*/ 168 w 870"/>
                <a:gd name="T19" fmla="*/ 66 h 378"/>
                <a:gd name="T20" fmla="*/ 186 w 870"/>
                <a:gd name="T21" fmla="*/ 54 h 378"/>
                <a:gd name="T22" fmla="*/ 204 w 870"/>
                <a:gd name="T23" fmla="*/ 42 h 378"/>
                <a:gd name="T24" fmla="*/ 216 w 870"/>
                <a:gd name="T25" fmla="*/ 36 h 378"/>
                <a:gd name="T26" fmla="*/ 234 w 870"/>
                <a:gd name="T27" fmla="*/ 24 h 378"/>
                <a:gd name="T28" fmla="*/ 252 w 870"/>
                <a:gd name="T29" fmla="*/ 18 h 378"/>
                <a:gd name="T30" fmla="*/ 270 w 870"/>
                <a:gd name="T31" fmla="*/ 12 h 378"/>
                <a:gd name="T32" fmla="*/ 288 w 870"/>
                <a:gd name="T33" fmla="*/ 6 h 378"/>
                <a:gd name="T34" fmla="*/ 306 w 870"/>
                <a:gd name="T35" fmla="*/ 6 h 378"/>
                <a:gd name="T36" fmla="*/ 318 w 870"/>
                <a:gd name="T37" fmla="*/ 0 h 378"/>
                <a:gd name="T38" fmla="*/ 336 w 870"/>
                <a:gd name="T39" fmla="*/ 0 h 378"/>
                <a:gd name="T40" fmla="*/ 354 w 870"/>
                <a:gd name="T41" fmla="*/ 0 h 378"/>
                <a:gd name="T42" fmla="*/ 372 w 870"/>
                <a:gd name="T43" fmla="*/ 0 h 378"/>
                <a:gd name="T44" fmla="*/ 390 w 870"/>
                <a:gd name="T45" fmla="*/ 6 h 378"/>
                <a:gd name="T46" fmla="*/ 408 w 870"/>
                <a:gd name="T47" fmla="*/ 6 h 378"/>
                <a:gd name="T48" fmla="*/ 420 w 870"/>
                <a:gd name="T49" fmla="*/ 12 h 378"/>
                <a:gd name="T50" fmla="*/ 438 w 870"/>
                <a:gd name="T51" fmla="*/ 18 h 378"/>
                <a:gd name="T52" fmla="*/ 456 w 870"/>
                <a:gd name="T53" fmla="*/ 24 h 378"/>
                <a:gd name="T54" fmla="*/ 474 w 870"/>
                <a:gd name="T55" fmla="*/ 30 h 378"/>
                <a:gd name="T56" fmla="*/ 492 w 870"/>
                <a:gd name="T57" fmla="*/ 42 h 378"/>
                <a:gd name="T58" fmla="*/ 510 w 870"/>
                <a:gd name="T59" fmla="*/ 48 h 378"/>
                <a:gd name="T60" fmla="*/ 522 w 870"/>
                <a:gd name="T61" fmla="*/ 60 h 378"/>
                <a:gd name="T62" fmla="*/ 540 w 870"/>
                <a:gd name="T63" fmla="*/ 72 h 378"/>
                <a:gd name="T64" fmla="*/ 558 w 870"/>
                <a:gd name="T65" fmla="*/ 84 h 378"/>
                <a:gd name="T66" fmla="*/ 576 w 870"/>
                <a:gd name="T67" fmla="*/ 102 h 378"/>
                <a:gd name="T68" fmla="*/ 594 w 870"/>
                <a:gd name="T69" fmla="*/ 114 h 378"/>
                <a:gd name="T70" fmla="*/ 612 w 870"/>
                <a:gd name="T71" fmla="*/ 132 h 378"/>
                <a:gd name="T72" fmla="*/ 624 w 870"/>
                <a:gd name="T73" fmla="*/ 144 h 378"/>
                <a:gd name="T74" fmla="*/ 642 w 870"/>
                <a:gd name="T75" fmla="*/ 162 h 378"/>
                <a:gd name="T76" fmla="*/ 660 w 870"/>
                <a:gd name="T77" fmla="*/ 174 h 378"/>
                <a:gd name="T78" fmla="*/ 678 w 870"/>
                <a:gd name="T79" fmla="*/ 192 h 378"/>
                <a:gd name="T80" fmla="*/ 696 w 870"/>
                <a:gd name="T81" fmla="*/ 210 h 378"/>
                <a:gd name="T82" fmla="*/ 714 w 870"/>
                <a:gd name="T83" fmla="*/ 228 h 378"/>
                <a:gd name="T84" fmla="*/ 732 w 870"/>
                <a:gd name="T85" fmla="*/ 246 h 378"/>
                <a:gd name="T86" fmla="*/ 744 w 870"/>
                <a:gd name="T87" fmla="*/ 264 h 378"/>
                <a:gd name="T88" fmla="*/ 762 w 870"/>
                <a:gd name="T89" fmla="*/ 276 h 378"/>
                <a:gd name="T90" fmla="*/ 780 w 870"/>
                <a:gd name="T91" fmla="*/ 294 h 378"/>
                <a:gd name="T92" fmla="*/ 798 w 870"/>
                <a:gd name="T93" fmla="*/ 312 h 378"/>
                <a:gd name="T94" fmla="*/ 816 w 870"/>
                <a:gd name="T95" fmla="*/ 330 h 378"/>
                <a:gd name="T96" fmla="*/ 834 w 870"/>
                <a:gd name="T97" fmla="*/ 348 h 378"/>
                <a:gd name="T98" fmla="*/ 846 w 870"/>
                <a:gd name="T99" fmla="*/ 360 h 378"/>
                <a:gd name="T100" fmla="*/ 864 w 870"/>
                <a:gd name="T101" fmla="*/ 378 h 37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870" h="378">
                  <a:moveTo>
                    <a:pt x="0" y="210"/>
                  </a:moveTo>
                  <a:lnTo>
                    <a:pt x="6" y="210"/>
                  </a:lnTo>
                  <a:lnTo>
                    <a:pt x="6" y="204"/>
                  </a:lnTo>
                  <a:lnTo>
                    <a:pt x="12" y="204"/>
                  </a:lnTo>
                  <a:lnTo>
                    <a:pt x="12" y="198"/>
                  </a:lnTo>
                  <a:lnTo>
                    <a:pt x="18" y="192"/>
                  </a:lnTo>
                  <a:lnTo>
                    <a:pt x="24" y="192"/>
                  </a:lnTo>
                  <a:lnTo>
                    <a:pt x="24" y="186"/>
                  </a:lnTo>
                  <a:lnTo>
                    <a:pt x="30" y="186"/>
                  </a:lnTo>
                  <a:lnTo>
                    <a:pt x="30" y="180"/>
                  </a:lnTo>
                  <a:lnTo>
                    <a:pt x="36" y="180"/>
                  </a:lnTo>
                  <a:lnTo>
                    <a:pt x="36" y="174"/>
                  </a:lnTo>
                  <a:lnTo>
                    <a:pt x="42" y="174"/>
                  </a:lnTo>
                  <a:lnTo>
                    <a:pt x="48" y="168"/>
                  </a:lnTo>
                  <a:lnTo>
                    <a:pt x="48" y="162"/>
                  </a:lnTo>
                  <a:lnTo>
                    <a:pt x="54" y="162"/>
                  </a:lnTo>
                  <a:lnTo>
                    <a:pt x="54" y="156"/>
                  </a:lnTo>
                  <a:lnTo>
                    <a:pt x="60" y="156"/>
                  </a:lnTo>
                  <a:lnTo>
                    <a:pt x="60" y="150"/>
                  </a:lnTo>
                  <a:lnTo>
                    <a:pt x="66" y="150"/>
                  </a:lnTo>
                  <a:lnTo>
                    <a:pt x="72" y="144"/>
                  </a:lnTo>
                  <a:lnTo>
                    <a:pt x="78" y="138"/>
                  </a:lnTo>
                  <a:lnTo>
                    <a:pt x="84" y="132"/>
                  </a:lnTo>
                  <a:lnTo>
                    <a:pt x="90" y="126"/>
                  </a:lnTo>
                  <a:lnTo>
                    <a:pt x="96" y="120"/>
                  </a:lnTo>
                  <a:lnTo>
                    <a:pt x="102" y="120"/>
                  </a:lnTo>
                  <a:lnTo>
                    <a:pt x="102" y="114"/>
                  </a:lnTo>
                  <a:lnTo>
                    <a:pt x="108" y="114"/>
                  </a:lnTo>
                  <a:lnTo>
                    <a:pt x="108" y="108"/>
                  </a:lnTo>
                  <a:lnTo>
                    <a:pt x="114" y="108"/>
                  </a:lnTo>
                  <a:lnTo>
                    <a:pt x="114" y="102"/>
                  </a:lnTo>
                  <a:lnTo>
                    <a:pt x="120" y="102"/>
                  </a:lnTo>
                  <a:lnTo>
                    <a:pt x="126" y="96"/>
                  </a:lnTo>
                  <a:lnTo>
                    <a:pt x="132" y="90"/>
                  </a:lnTo>
                  <a:lnTo>
                    <a:pt x="138" y="90"/>
                  </a:lnTo>
                  <a:lnTo>
                    <a:pt x="138" y="84"/>
                  </a:lnTo>
                  <a:lnTo>
                    <a:pt x="144" y="84"/>
                  </a:lnTo>
                  <a:lnTo>
                    <a:pt x="150" y="78"/>
                  </a:lnTo>
                  <a:lnTo>
                    <a:pt x="156" y="72"/>
                  </a:lnTo>
                  <a:lnTo>
                    <a:pt x="162" y="72"/>
                  </a:lnTo>
                  <a:lnTo>
                    <a:pt x="162" y="66"/>
                  </a:lnTo>
                  <a:lnTo>
                    <a:pt x="168" y="66"/>
                  </a:lnTo>
                  <a:lnTo>
                    <a:pt x="174" y="60"/>
                  </a:lnTo>
                  <a:lnTo>
                    <a:pt x="180" y="60"/>
                  </a:lnTo>
                  <a:lnTo>
                    <a:pt x="180" y="54"/>
                  </a:lnTo>
                  <a:lnTo>
                    <a:pt x="186" y="54"/>
                  </a:lnTo>
                  <a:lnTo>
                    <a:pt x="192" y="48"/>
                  </a:lnTo>
                  <a:lnTo>
                    <a:pt x="198" y="48"/>
                  </a:lnTo>
                  <a:lnTo>
                    <a:pt x="204" y="42"/>
                  </a:lnTo>
                  <a:lnTo>
                    <a:pt x="210" y="42"/>
                  </a:lnTo>
                  <a:lnTo>
                    <a:pt x="210" y="36"/>
                  </a:lnTo>
                  <a:lnTo>
                    <a:pt x="216" y="36"/>
                  </a:lnTo>
                  <a:lnTo>
                    <a:pt x="222" y="30"/>
                  </a:lnTo>
                  <a:lnTo>
                    <a:pt x="228" y="30"/>
                  </a:lnTo>
                  <a:lnTo>
                    <a:pt x="234" y="30"/>
                  </a:lnTo>
                  <a:lnTo>
                    <a:pt x="234" y="24"/>
                  </a:lnTo>
                  <a:lnTo>
                    <a:pt x="240" y="24"/>
                  </a:lnTo>
                  <a:lnTo>
                    <a:pt x="246" y="24"/>
                  </a:lnTo>
                  <a:lnTo>
                    <a:pt x="252" y="18"/>
                  </a:lnTo>
                  <a:lnTo>
                    <a:pt x="258" y="18"/>
                  </a:lnTo>
                  <a:lnTo>
                    <a:pt x="264" y="18"/>
                  </a:lnTo>
                  <a:lnTo>
                    <a:pt x="264" y="12"/>
                  </a:lnTo>
                  <a:lnTo>
                    <a:pt x="270" y="12"/>
                  </a:lnTo>
                  <a:lnTo>
                    <a:pt x="276" y="12"/>
                  </a:lnTo>
                  <a:lnTo>
                    <a:pt x="282" y="12"/>
                  </a:lnTo>
                  <a:lnTo>
                    <a:pt x="282" y="6"/>
                  </a:lnTo>
                  <a:lnTo>
                    <a:pt x="288" y="6"/>
                  </a:lnTo>
                  <a:lnTo>
                    <a:pt x="294" y="6"/>
                  </a:lnTo>
                  <a:lnTo>
                    <a:pt x="300" y="6"/>
                  </a:lnTo>
                  <a:lnTo>
                    <a:pt x="306" y="6"/>
                  </a:lnTo>
                  <a:lnTo>
                    <a:pt x="312" y="6"/>
                  </a:lnTo>
                  <a:lnTo>
                    <a:pt x="312" y="0"/>
                  </a:lnTo>
                  <a:lnTo>
                    <a:pt x="318" y="0"/>
                  </a:lnTo>
                  <a:lnTo>
                    <a:pt x="324" y="0"/>
                  </a:lnTo>
                  <a:lnTo>
                    <a:pt x="330" y="0"/>
                  </a:lnTo>
                  <a:lnTo>
                    <a:pt x="336" y="0"/>
                  </a:lnTo>
                  <a:lnTo>
                    <a:pt x="342" y="0"/>
                  </a:lnTo>
                  <a:lnTo>
                    <a:pt x="348" y="0"/>
                  </a:lnTo>
                  <a:lnTo>
                    <a:pt x="354" y="0"/>
                  </a:lnTo>
                  <a:lnTo>
                    <a:pt x="360" y="0"/>
                  </a:lnTo>
                  <a:lnTo>
                    <a:pt x="366" y="0"/>
                  </a:lnTo>
                  <a:lnTo>
                    <a:pt x="372" y="0"/>
                  </a:lnTo>
                  <a:lnTo>
                    <a:pt x="378" y="0"/>
                  </a:lnTo>
                  <a:lnTo>
                    <a:pt x="384" y="0"/>
                  </a:lnTo>
                  <a:lnTo>
                    <a:pt x="390" y="6"/>
                  </a:lnTo>
                  <a:lnTo>
                    <a:pt x="396" y="6"/>
                  </a:lnTo>
                  <a:lnTo>
                    <a:pt x="402" y="6"/>
                  </a:lnTo>
                  <a:lnTo>
                    <a:pt x="408" y="6"/>
                  </a:lnTo>
                  <a:lnTo>
                    <a:pt x="414" y="6"/>
                  </a:lnTo>
                  <a:lnTo>
                    <a:pt x="414" y="12"/>
                  </a:lnTo>
                  <a:lnTo>
                    <a:pt x="420" y="12"/>
                  </a:lnTo>
                  <a:lnTo>
                    <a:pt x="426" y="12"/>
                  </a:lnTo>
                  <a:lnTo>
                    <a:pt x="432" y="12"/>
                  </a:lnTo>
                  <a:lnTo>
                    <a:pt x="438" y="18"/>
                  </a:lnTo>
                  <a:lnTo>
                    <a:pt x="444" y="18"/>
                  </a:lnTo>
                  <a:lnTo>
                    <a:pt x="450" y="24"/>
                  </a:lnTo>
                  <a:lnTo>
                    <a:pt x="456" y="24"/>
                  </a:lnTo>
                  <a:lnTo>
                    <a:pt x="462" y="24"/>
                  </a:lnTo>
                  <a:lnTo>
                    <a:pt x="462" y="30"/>
                  </a:lnTo>
                  <a:lnTo>
                    <a:pt x="468" y="30"/>
                  </a:lnTo>
                  <a:lnTo>
                    <a:pt x="474" y="30"/>
                  </a:lnTo>
                  <a:lnTo>
                    <a:pt x="480" y="36"/>
                  </a:lnTo>
                  <a:lnTo>
                    <a:pt x="486" y="36"/>
                  </a:lnTo>
                  <a:lnTo>
                    <a:pt x="486" y="42"/>
                  </a:lnTo>
                  <a:lnTo>
                    <a:pt x="492" y="42"/>
                  </a:lnTo>
                  <a:lnTo>
                    <a:pt x="498" y="42"/>
                  </a:lnTo>
                  <a:lnTo>
                    <a:pt x="504" y="48"/>
                  </a:lnTo>
                  <a:lnTo>
                    <a:pt x="510" y="48"/>
                  </a:lnTo>
                  <a:lnTo>
                    <a:pt x="510" y="54"/>
                  </a:lnTo>
                  <a:lnTo>
                    <a:pt x="516" y="54"/>
                  </a:lnTo>
                  <a:lnTo>
                    <a:pt x="516" y="60"/>
                  </a:lnTo>
                  <a:lnTo>
                    <a:pt x="522" y="60"/>
                  </a:lnTo>
                  <a:lnTo>
                    <a:pt x="528" y="66"/>
                  </a:lnTo>
                  <a:lnTo>
                    <a:pt x="534" y="66"/>
                  </a:lnTo>
                  <a:lnTo>
                    <a:pt x="540" y="72"/>
                  </a:lnTo>
                  <a:lnTo>
                    <a:pt x="546" y="78"/>
                  </a:lnTo>
                  <a:lnTo>
                    <a:pt x="552" y="84"/>
                  </a:lnTo>
                  <a:lnTo>
                    <a:pt x="558" y="84"/>
                  </a:lnTo>
                  <a:lnTo>
                    <a:pt x="564" y="90"/>
                  </a:lnTo>
                  <a:lnTo>
                    <a:pt x="570" y="96"/>
                  </a:lnTo>
                  <a:lnTo>
                    <a:pt x="576" y="102"/>
                  </a:lnTo>
                  <a:lnTo>
                    <a:pt x="582" y="102"/>
                  </a:lnTo>
                  <a:lnTo>
                    <a:pt x="582" y="108"/>
                  </a:lnTo>
                  <a:lnTo>
                    <a:pt x="588" y="108"/>
                  </a:lnTo>
                  <a:lnTo>
                    <a:pt x="588" y="114"/>
                  </a:lnTo>
                  <a:lnTo>
                    <a:pt x="594" y="114"/>
                  </a:lnTo>
                  <a:lnTo>
                    <a:pt x="594" y="120"/>
                  </a:lnTo>
                  <a:lnTo>
                    <a:pt x="600" y="120"/>
                  </a:lnTo>
                  <a:lnTo>
                    <a:pt x="606" y="126"/>
                  </a:lnTo>
                  <a:lnTo>
                    <a:pt x="612" y="132"/>
                  </a:lnTo>
                  <a:lnTo>
                    <a:pt x="618" y="138"/>
                  </a:lnTo>
                  <a:lnTo>
                    <a:pt x="624" y="144"/>
                  </a:lnTo>
                  <a:lnTo>
                    <a:pt x="630" y="150"/>
                  </a:lnTo>
                  <a:lnTo>
                    <a:pt x="636" y="150"/>
                  </a:lnTo>
                  <a:lnTo>
                    <a:pt x="636" y="156"/>
                  </a:lnTo>
                  <a:lnTo>
                    <a:pt x="642" y="156"/>
                  </a:lnTo>
                  <a:lnTo>
                    <a:pt x="642" y="162"/>
                  </a:lnTo>
                  <a:lnTo>
                    <a:pt x="648" y="162"/>
                  </a:lnTo>
                  <a:lnTo>
                    <a:pt x="648" y="168"/>
                  </a:lnTo>
                  <a:lnTo>
                    <a:pt x="654" y="168"/>
                  </a:lnTo>
                  <a:lnTo>
                    <a:pt x="660" y="174"/>
                  </a:lnTo>
                  <a:lnTo>
                    <a:pt x="666" y="180"/>
                  </a:lnTo>
                  <a:lnTo>
                    <a:pt x="666" y="186"/>
                  </a:lnTo>
                  <a:lnTo>
                    <a:pt x="672" y="186"/>
                  </a:lnTo>
                  <a:lnTo>
                    <a:pt x="672" y="192"/>
                  </a:lnTo>
                  <a:lnTo>
                    <a:pt x="678" y="192"/>
                  </a:lnTo>
                  <a:lnTo>
                    <a:pt x="684" y="198"/>
                  </a:lnTo>
                  <a:lnTo>
                    <a:pt x="690" y="204"/>
                  </a:lnTo>
                  <a:lnTo>
                    <a:pt x="696" y="210"/>
                  </a:lnTo>
                  <a:lnTo>
                    <a:pt x="696" y="216"/>
                  </a:lnTo>
                  <a:lnTo>
                    <a:pt x="702" y="216"/>
                  </a:lnTo>
                  <a:lnTo>
                    <a:pt x="708" y="222"/>
                  </a:lnTo>
                  <a:lnTo>
                    <a:pt x="714" y="228"/>
                  </a:lnTo>
                  <a:lnTo>
                    <a:pt x="720" y="234"/>
                  </a:lnTo>
                  <a:lnTo>
                    <a:pt x="720" y="240"/>
                  </a:lnTo>
                  <a:lnTo>
                    <a:pt x="726" y="240"/>
                  </a:lnTo>
                  <a:lnTo>
                    <a:pt x="732" y="246"/>
                  </a:lnTo>
                  <a:lnTo>
                    <a:pt x="738" y="252"/>
                  </a:lnTo>
                  <a:lnTo>
                    <a:pt x="744" y="258"/>
                  </a:lnTo>
                  <a:lnTo>
                    <a:pt x="744" y="264"/>
                  </a:lnTo>
                  <a:lnTo>
                    <a:pt x="750" y="264"/>
                  </a:lnTo>
                  <a:lnTo>
                    <a:pt x="750" y="270"/>
                  </a:lnTo>
                  <a:lnTo>
                    <a:pt x="756" y="270"/>
                  </a:lnTo>
                  <a:lnTo>
                    <a:pt x="762" y="276"/>
                  </a:lnTo>
                  <a:lnTo>
                    <a:pt x="768" y="282"/>
                  </a:lnTo>
                  <a:lnTo>
                    <a:pt x="768" y="288"/>
                  </a:lnTo>
                  <a:lnTo>
                    <a:pt x="774" y="288"/>
                  </a:lnTo>
                  <a:lnTo>
                    <a:pt x="774" y="294"/>
                  </a:lnTo>
                  <a:lnTo>
                    <a:pt x="780" y="294"/>
                  </a:lnTo>
                  <a:lnTo>
                    <a:pt x="786" y="300"/>
                  </a:lnTo>
                  <a:lnTo>
                    <a:pt x="792" y="306"/>
                  </a:lnTo>
                  <a:lnTo>
                    <a:pt x="792" y="312"/>
                  </a:lnTo>
                  <a:lnTo>
                    <a:pt x="798" y="312"/>
                  </a:lnTo>
                  <a:lnTo>
                    <a:pt x="798" y="318"/>
                  </a:lnTo>
                  <a:lnTo>
                    <a:pt x="804" y="318"/>
                  </a:lnTo>
                  <a:lnTo>
                    <a:pt x="810" y="324"/>
                  </a:lnTo>
                  <a:lnTo>
                    <a:pt x="816" y="330"/>
                  </a:lnTo>
                  <a:lnTo>
                    <a:pt x="822" y="336"/>
                  </a:lnTo>
                  <a:lnTo>
                    <a:pt x="828" y="342"/>
                  </a:lnTo>
                  <a:lnTo>
                    <a:pt x="834" y="348"/>
                  </a:lnTo>
                  <a:lnTo>
                    <a:pt x="840" y="354"/>
                  </a:lnTo>
                  <a:lnTo>
                    <a:pt x="846" y="360"/>
                  </a:lnTo>
                  <a:lnTo>
                    <a:pt x="852" y="366"/>
                  </a:lnTo>
                  <a:lnTo>
                    <a:pt x="858" y="372"/>
                  </a:lnTo>
                  <a:lnTo>
                    <a:pt x="864" y="372"/>
                  </a:lnTo>
                  <a:lnTo>
                    <a:pt x="864" y="378"/>
                  </a:lnTo>
                  <a:lnTo>
                    <a:pt x="870" y="378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1" name="Freeform 108"/>
            <p:cNvSpPr>
              <a:spLocks/>
            </p:cNvSpPr>
            <p:nvPr/>
          </p:nvSpPr>
          <p:spPr bwMode="auto">
            <a:xfrm>
              <a:off x="3921" y="2562"/>
              <a:ext cx="798" cy="408"/>
            </a:xfrm>
            <a:custGeom>
              <a:avLst/>
              <a:gdLst>
                <a:gd name="T0" fmla="*/ 6 w 798"/>
                <a:gd name="T1" fmla="*/ 306 h 408"/>
                <a:gd name="T2" fmla="*/ 24 w 798"/>
                <a:gd name="T3" fmla="*/ 312 h 408"/>
                <a:gd name="T4" fmla="*/ 36 w 798"/>
                <a:gd name="T5" fmla="*/ 324 h 408"/>
                <a:gd name="T6" fmla="*/ 48 w 798"/>
                <a:gd name="T7" fmla="*/ 336 h 408"/>
                <a:gd name="T8" fmla="*/ 66 w 798"/>
                <a:gd name="T9" fmla="*/ 342 h 408"/>
                <a:gd name="T10" fmla="*/ 78 w 798"/>
                <a:gd name="T11" fmla="*/ 354 h 408"/>
                <a:gd name="T12" fmla="*/ 90 w 798"/>
                <a:gd name="T13" fmla="*/ 360 h 408"/>
                <a:gd name="T14" fmla="*/ 102 w 798"/>
                <a:gd name="T15" fmla="*/ 372 h 408"/>
                <a:gd name="T16" fmla="*/ 120 w 798"/>
                <a:gd name="T17" fmla="*/ 378 h 408"/>
                <a:gd name="T18" fmla="*/ 132 w 798"/>
                <a:gd name="T19" fmla="*/ 384 h 408"/>
                <a:gd name="T20" fmla="*/ 144 w 798"/>
                <a:gd name="T21" fmla="*/ 390 h 408"/>
                <a:gd name="T22" fmla="*/ 156 w 798"/>
                <a:gd name="T23" fmla="*/ 396 h 408"/>
                <a:gd name="T24" fmla="*/ 174 w 798"/>
                <a:gd name="T25" fmla="*/ 396 h 408"/>
                <a:gd name="T26" fmla="*/ 186 w 798"/>
                <a:gd name="T27" fmla="*/ 402 h 408"/>
                <a:gd name="T28" fmla="*/ 198 w 798"/>
                <a:gd name="T29" fmla="*/ 402 h 408"/>
                <a:gd name="T30" fmla="*/ 210 w 798"/>
                <a:gd name="T31" fmla="*/ 408 h 408"/>
                <a:gd name="T32" fmla="*/ 228 w 798"/>
                <a:gd name="T33" fmla="*/ 408 h 408"/>
                <a:gd name="T34" fmla="*/ 240 w 798"/>
                <a:gd name="T35" fmla="*/ 408 h 408"/>
                <a:gd name="T36" fmla="*/ 252 w 798"/>
                <a:gd name="T37" fmla="*/ 408 h 408"/>
                <a:gd name="T38" fmla="*/ 270 w 798"/>
                <a:gd name="T39" fmla="*/ 408 h 408"/>
                <a:gd name="T40" fmla="*/ 282 w 798"/>
                <a:gd name="T41" fmla="*/ 402 h 408"/>
                <a:gd name="T42" fmla="*/ 294 w 798"/>
                <a:gd name="T43" fmla="*/ 402 h 408"/>
                <a:gd name="T44" fmla="*/ 306 w 798"/>
                <a:gd name="T45" fmla="*/ 396 h 408"/>
                <a:gd name="T46" fmla="*/ 324 w 798"/>
                <a:gd name="T47" fmla="*/ 396 h 408"/>
                <a:gd name="T48" fmla="*/ 336 w 798"/>
                <a:gd name="T49" fmla="*/ 390 h 408"/>
                <a:gd name="T50" fmla="*/ 348 w 798"/>
                <a:gd name="T51" fmla="*/ 384 h 408"/>
                <a:gd name="T52" fmla="*/ 360 w 798"/>
                <a:gd name="T53" fmla="*/ 378 h 408"/>
                <a:gd name="T54" fmla="*/ 378 w 798"/>
                <a:gd name="T55" fmla="*/ 372 h 408"/>
                <a:gd name="T56" fmla="*/ 390 w 798"/>
                <a:gd name="T57" fmla="*/ 366 h 408"/>
                <a:gd name="T58" fmla="*/ 402 w 798"/>
                <a:gd name="T59" fmla="*/ 354 h 408"/>
                <a:gd name="T60" fmla="*/ 414 w 798"/>
                <a:gd name="T61" fmla="*/ 348 h 408"/>
                <a:gd name="T62" fmla="*/ 432 w 798"/>
                <a:gd name="T63" fmla="*/ 336 h 408"/>
                <a:gd name="T64" fmla="*/ 444 w 798"/>
                <a:gd name="T65" fmla="*/ 330 h 408"/>
                <a:gd name="T66" fmla="*/ 456 w 798"/>
                <a:gd name="T67" fmla="*/ 318 h 408"/>
                <a:gd name="T68" fmla="*/ 474 w 798"/>
                <a:gd name="T69" fmla="*/ 306 h 408"/>
                <a:gd name="T70" fmla="*/ 486 w 798"/>
                <a:gd name="T71" fmla="*/ 294 h 408"/>
                <a:gd name="T72" fmla="*/ 498 w 798"/>
                <a:gd name="T73" fmla="*/ 282 h 408"/>
                <a:gd name="T74" fmla="*/ 510 w 798"/>
                <a:gd name="T75" fmla="*/ 270 h 408"/>
                <a:gd name="T76" fmla="*/ 528 w 798"/>
                <a:gd name="T77" fmla="*/ 258 h 408"/>
                <a:gd name="T78" fmla="*/ 540 w 798"/>
                <a:gd name="T79" fmla="*/ 246 h 408"/>
                <a:gd name="T80" fmla="*/ 552 w 798"/>
                <a:gd name="T81" fmla="*/ 234 h 408"/>
                <a:gd name="T82" fmla="*/ 564 w 798"/>
                <a:gd name="T83" fmla="*/ 222 h 408"/>
                <a:gd name="T84" fmla="*/ 582 w 798"/>
                <a:gd name="T85" fmla="*/ 204 h 408"/>
                <a:gd name="T86" fmla="*/ 594 w 798"/>
                <a:gd name="T87" fmla="*/ 192 h 408"/>
                <a:gd name="T88" fmla="*/ 606 w 798"/>
                <a:gd name="T89" fmla="*/ 180 h 408"/>
                <a:gd name="T90" fmla="*/ 624 w 798"/>
                <a:gd name="T91" fmla="*/ 162 h 408"/>
                <a:gd name="T92" fmla="*/ 636 w 798"/>
                <a:gd name="T93" fmla="*/ 150 h 408"/>
                <a:gd name="T94" fmla="*/ 648 w 798"/>
                <a:gd name="T95" fmla="*/ 138 h 408"/>
                <a:gd name="T96" fmla="*/ 660 w 798"/>
                <a:gd name="T97" fmla="*/ 126 h 408"/>
                <a:gd name="T98" fmla="*/ 678 w 798"/>
                <a:gd name="T99" fmla="*/ 108 h 408"/>
                <a:gd name="T100" fmla="*/ 690 w 798"/>
                <a:gd name="T101" fmla="*/ 96 h 408"/>
                <a:gd name="T102" fmla="*/ 702 w 798"/>
                <a:gd name="T103" fmla="*/ 84 h 408"/>
                <a:gd name="T104" fmla="*/ 714 w 798"/>
                <a:gd name="T105" fmla="*/ 72 h 408"/>
                <a:gd name="T106" fmla="*/ 732 w 798"/>
                <a:gd name="T107" fmla="*/ 60 h 408"/>
                <a:gd name="T108" fmla="*/ 744 w 798"/>
                <a:gd name="T109" fmla="*/ 48 h 408"/>
                <a:gd name="T110" fmla="*/ 756 w 798"/>
                <a:gd name="T111" fmla="*/ 36 h 408"/>
                <a:gd name="T112" fmla="*/ 768 w 798"/>
                <a:gd name="T113" fmla="*/ 24 h 408"/>
                <a:gd name="T114" fmla="*/ 786 w 798"/>
                <a:gd name="T115" fmla="*/ 12 h 408"/>
                <a:gd name="T116" fmla="*/ 798 w 798"/>
                <a:gd name="T117" fmla="*/ 0 h 40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798" h="408">
                  <a:moveTo>
                    <a:pt x="0" y="294"/>
                  </a:moveTo>
                  <a:lnTo>
                    <a:pt x="0" y="300"/>
                  </a:lnTo>
                  <a:lnTo>
                    <a:pt x="6" y="300"/>
                  </a:lnTo>
                  <a:lnTo>
                    <a:pt x="6" y="306"/>
                  </a:lnTo>
                  <a:lnTo>
                    <a:pt x="12" y="306"/>
                  </a:lnTo>
                  <a:lnTo>
                    <a:pt x="18" y="306"/>
                  </a:lnTo>
                  <a:lnTo>
                    <a:pt x="18" y="312"/>
                  </a:lnTo>
                  <a:lnTo>
                    <a:pt x="24" y="312"/>
                  </a:lnTo>
                  <a:lnTo>
                    <a:pt x="24" y="318"/>
                  </a:lnTo>
                  <a:lnTo>
                    <a:pt x="30" y="318"/>
                  </a:lnTo>
                  <a:lnTo>
                    <a:pt x="30" y="324"/>
                  </a:lnTo>
                  <a:lnTo>
                    <a:pt x="36" y="324"/>
                  </a:lnTo>
                  <a:lnTo>
                    <a:pt x="42" y="330"/>
                  </a:lnTo>
                  <a:lnTo>
                    <a:pt x="48" y="330"/>
                  </a:lnTo>
                  <a:lnTo>
                    <a:pt x="48" y="336"/>
                  </a:lnTo>
                  <a:lnTo>
                    <a:pt x="54" y="336"/>
                  </a:lnTo>
                  <a:lnTo>
                    <a:pt x="54" y="342"/>
                  </a:lnTo>
                  <a:lnTo>
                    <a:pt x="60" y="342"/>
                  </a:lnTo>
                  <a:lnTo>
                    <a:pt x="66" y="342"/>
                  </a:lnTo>
                  <a:lnTo>
                    <a:pt x="66" y="348"/>
                  </a:lnTo>
                  <a:lnTo>
                    <a:pt x="72" y="348"/>
                  </a:lnTo>
                  <a:lnTo>
                    <a:pt x="72" y="354"/>
                  </a:lnTo>
                  <a:lnTo>
                    <a:pt x="78" y="354"/>
                  </a:lnTo>
                  <a:lnTo>
                    <a:pt x="84" y="360"/>
                  </a:lnTo>
                  <a:lnTo>
                    <a:pt x="90" y="360"/>
                  </a:lnTo>
                  <a:lnTo>
                    <a:pt x="96" y="366"/>
                  </a:lnTo>
                  <a:lnTo>
                    <a:pt x="102" y="366"/>
                  </a:lnTo>
                  <a:lnTo>
                    <a:pt x="102" y="372"/>
                  </a:lnTo>
                  <a:lnTo>
                    <a:pt x="108" y="372"/>
                  </a:lnTo>
                  <a:lnTo>
                    <a:pt x="114" y="372"/>
                  </a:lnTo>
                  <a:lnTo>
                    <a:pt x="120" y="378"/>
                  </a:lnTo>
                  <a:lnTo>
                    <a:pt x="126" y="378"/>
                  </a:lnTo>
                  <a:lnTo>
                    <a:pt x="126" y="384"/>
                  </a:lnTo>
                  <a:lnTo>
                    <a:pt x="132" y="384"/>
                  </a:lnTo>
                  <a:lnTo>
                    <a:pt x="138" y="384"/>
                  </a:lnTo>
                  <a:lnTo>
                    <a:pt x="144" y="390"/>
                  </a:lnTo>
                  <a:lnTo>
                    <a:pt x="150" y="390"/>
                  </a:lnTo>
                  <a:lnTo>
                    <a:pt x="156" y="390"/>
                  </a:lnTo>
                  <a:lnTo>
                    <a:pt x="156" y="396"/>
                  </a:lnTo>
                  <a:lnTo>
                    <a:pt x="162" y="396"/>
                  </a:lnTo>
                  <a:lnTo>
                    <a:pt x="168" y="396"/>
                  </a:lnTo>
                  <a:lnTo>
                    <a:pt x="174" y="396"/>
                  </a:lnTo>
                  <a:lnTo>
                    <a:pt x="180" y="402"/>
                  </a:lnTo>
                  <a:lnTo>
                    <a:pt x="186" y="402"/>
                  </a:lnTo>
                  <a:lnTo>
                    <a:pt x="192" y="402"/>
                  </a:lnTo>
                  <a:lnTo>
                    <a:pt x="198" y="402"/>
                  </a:lnTo>
                  <a:lnTo>
                    <a:pt x="204" y="402"/>
                  </a:lnTo>
                  <a:lnTo>
                    <a:pt x="204" y="408"/>
                  </a:lnTo>
                  <a:lnTo>
                    <a:pt x="210" y="408"/>
                  </a:lnTo>
                  <a:lnTo>
                    <a:pt x="216" y="408"/>
                  </a:lnTo>
                  <a:lnTo>
                    <a:pt x="222" y="408"/>
                  </a:lnTo>
                  <a:lnTo>
                    <a:pt x="228" y="408"/>
                  </a:lnTo>
                  <a:lnTo>
                    <a:pt x="234" y="408"/>
                  </a:lnTo>
                  <a:lnTo>
                    <a:pt x="240" y="408"/>
                  </a:lnTo>
                  <a:lnTo>
                    <a:pt x="246" y="408"/>
                  </a:lnTo>
                  <a:lnTo>
                    <a:pt x="252" y="408"/>
                  </a:lnTo>
                  <a:lnTo>
                    <a:pt x="258" y="408"/>
                  </a:lnTo>
                  <a:lnTo>
                    <a:pt x="264" y="408"/>
                  </a:lnTo>
                  <a:lnTo>
                    <a:pt x="270" y="408"/>
                  </a:lnTo>
                  <a:lnTo>
                    <a:pt x="276" y="408"/>
                  </a:lnTo>
                  <a:lnTo>
                    <a:pt x="282" y="402"/>
                  </a:lnTo>
                  <a:lnTo>
                    <a:pt x="288" y="402"/>
                  </a:lnTo>
                  <a:lnTo>
                    <a:pt x="294" y="402"/>
                  </a:lnTo>
                  <a:lnTo>
                    <a:pt x="300" y="402"/>
                  </a:lnTo>
                  <a:lnTo>
                    <a:pt x="306" y="402"/>
                  </a:lnTo>
                  <a:lnTo>
                    <a:pt x="306" y="396"/>
                  </a:lnTo>
                  <a:lnTo>
                    <a:pt x="312" y="396"/>
                  </a:lnTo>
                  <a:lnTo>
                    <a:pt x="318" y="396"/>
                  </a:lnTo>
                  <a:lnTo>
                    <a:pt x="324" y="396"/>
                  </a:lnTo>
                  <a:lnTo>
                    <a:pt x="330" y="390"/>
                  </a:lnTo>
                  <a:lnTo>
                    <a:pt x="336" y="390"/>
                  </a:lnTo>
                  <a:lnTo>
                    <a:pt x="342" y="390"/>
                  </a:lnTo>
                  <a:lnTo>
                    <a:pt x="348" y="384"/>
                  </a:lnTo>
                  <a:lnTo>
                    <a:pt x="354" y="384"/>
                  </a:lnTo>
                  <a:lnTo>
                    <a:pt x="360" y="378"/>
                  </a:lnTo>
                  <a:lnTo>
                    <a:pt x="366" y="378"/>
                  </a:lnTo>
                  <a:lnTo>
                    <a:pt x="372" y="378"/>
                  </a:lnTo>
                  <a:lnTo>
                    <a:pt x="372" y="372"/>
                  </a:lnTo>
                  <a:lnTo>
                    <a:pt x="378" y="372"/>
                  </a:lnTo>
                  <a:lnTo>
                    <a:pt x="384" y="366"/>
                  </a:lnTo>
                  <a:lnTo>
                    <a:pt x="390" y="366"/>
                  </a:lnTo>
                  <a:lnTo>
                    <a:pt x="396" y="360"/>
                  </a:lnTo>
                  <a:lnTo>
                    <a:pt x="402" y="360"/>
                  </a:lnTo>
                  <a:lnTo>
                    <a:pt x="402" y="354"/>
                  </a:lnTo>
                  <a:lnTo>
                    <a:pt x="408" y="354"/>
                  </a:lnTo>
                  <a:lnTo>
                    <a:pt x="414" y="348"/>
                  </a:lnTo>
                  <a:lnTo>
                    <a:pt x="420" y="342"/>
                  </a:lnTo>
                  <a:lnTo>
                    <a:pt x="426" y="342"/>
                  </a:lnTo>
                  <a:lnTo>
                    <a:pt x="432" y="336"/>
                  </a:lnTo>
                  <a:lnTo>
                    <a:pt x="438" y="330"/>
                  </a:lnTo>
                  <a:lnTo>
                    <a:pt x="444" y="330"/>
                  </a:lnTo>
                  <a:lnTo>
                    <a:pt x="450" y="324"/>
                  </a:lnTo>
                  <a:lnTo>
                    <a:pt x="456" y="318"/>
                  </a:lnTo>
                  <a:lnTo>
                    <a:pt x="462" y="312"/>
                  </a:lnTo>
                  <a:lnTo>
                    <a:pt x="468" y="312"/>
                  </a:lnTo>
                  <a:lnTo>
                    <a:pt x="474" y="306"/>
                  </a:lnTo>
                  <a:lnTo>
                    <a:pt x="480" y="300"/>
                  </a:lnTo>
                  <a:lnTo>
                    <a:pt x="486" y="294"/>
                  </a:lnTo>
                  <a:lnTo>
                    <a:pt x="492" y="288"/>
                  </a:lnTo>
                  <a:lnTo>
                    <a:pt x="498" y="288"/>
                  </a:lnTo>
                  <a:lnTo>
                    <a:pt x="498" y="282"/>
                  </a:lnTo>
                  <a:lnTo>
                    <a:pt x="504" y="282"/>
                  </a:lnTo>
                  <a:lnTo>
                    <a:pt x="504" y="276"/>
                  </a:lnTo>
                  <a:lnTo>
                    <a:pt x="510" y="276"/>
                  </a:lnTo>
                  <a:lnTo>
                    <a:pt x="510" y="270"/>
                  </a:lnTo>
                  <a:lnTo>
                    <a:pt x="516" y="270"/>
                  </a:lnTo>
                  <a:lnTo>
                    <a:pt x="522" y="264"/>
                  </a:lnTo>
                  <a:lnTo>
                    <a:pt x="528" y="258"/>
                  </a:lnTo>
                  <a:lnTo>
                    <a:pt x="534" y="252"/>
                  </a:lnTo>
                  <a:lnTo>
                    <a:pt x="534" y="246"/>
                  </a:lnTo>
                  <a:lnTo>
                    <a:pt x="540" y="246"/>
                  </a:lnTo>
                  <a:lnTo>
                    <a:pt x="540" y="240"/>
                  </a:lnTo>
                  <a:lnTo>
                    <a:pt x="546" y="240"/>
                  </a:lnTo>
                  <a:lnTo>
                    <a:pt x="552" y="234"/>
                  </a:lnTo>
                  <a:lnTo>
                    <a:pt x="558" y="228"/>
                  </a:lnTo>
                  <a:lnTo>
                    <a:pt x="564" y="222"/>
                  </a:lnTo>
                  <a:lnTo>
                    <a:pt x="570" y="216"/>
                  </a:lnTo>
                  <a:lnTo>
                    <a:pt x="576" y="210"/>
                  </a:lnTo>
                  <a:lnTo>
                    <a:pt x="582" y="204"/>
                  </a:lnTo>
                  <a:lnTo>
                    <a:pt x="588" y="198"/>
                  </a:lnTo>
                  <a:lnTo>
                    <a:pt x="594" y="192"/>
                  </a:lnTo>
                  <a:lnTo>
                    <a:pt x="600" y="186"/>
                  </a:lnTo>
                  <a:lnTo>
                    <a:pt x="606" y="180"/>
                  </a:lnTo>
                  <a:lnTo>
                    <a:pt x="612" y="174"/>
                  </a:lnTo>
                  <a:lnTo>
                    <a:pt x="618" y="168"/>
                  </a:lnTo>
                  <a:lnTo>
                    <a:pt x="624" y="162"/>
                  </a:lnTo>
                  <a:lnTo>
                    <a:pt x="630" y="156"/>
                  </a:lnTo>
                  <a:lnTo>
                    <a:pt x="636" y="150"/>
                  </a:lnTo>
                  <a:lnTo>
                    <a:pt x="642" y="144"/>
                  </a:lnTo>
                  <a:lnTo>
                    <a:pt x="642" y="138"/>
                  </a:lnTo>
                  <a:lnTo>
                    <a:pt x="648" y="138"/>
                  </a:lnTo>
                  <a:lnTo>
                    <a:pt x="654" y="132"/>
                  </a:lnTo>
                  <a:lnTo>
                    <a:pt x="660" y="126"/>
                  </a:lnTo>
                  <a:lnTo>
                    <a:pt x="666" y="120"/>
                  </a:lnTo>
                  <a:lnTo>
                    <a:pt x="666" y="114"/>
                  </a:lnTo>
                  <a:lnTo>
                    <a:pt x="672" y="114"/>
                  </a:lnTo>
                  <a:lnTo>
                    <a:pt x="678" y="108"/>
                  </a:lnTo>
                  <a:lnTo>
                    <a:pt x="684" y="102"/>
                  </a:lnTo>
                  <a:lnTo>
                    <a:pt x="690" y="96"/>
                  </a:lnTo>
                  <a:lnTo>
                    <a:pt x="696" y="90"/>
                  </a:lnTo>
                  <a:lnTo>
                    <a:pt x="702" y="84"/>
                  </a:lnTo>
                  <a:lnTo>
                    <a:pt x="708" y="78"/>
                  </a:lnTo>
                  <a:lnTo>
                    <a:pt x="714" y="72"/>
                  </a:lnTo>
                  <a:lnTo>
                    <a:pt x="720" y="66"/>
                  </a:lnTo>
                  <a:lnTo>
                    <a:pt x="726" y="66"/>
                  </a:lnTo>
                  <a:lnTo>
                    <a:pt x="726" y="60"/>
                  </a:lnTo>
                  <a:lnTo>
                    <a:pt x="732" y="60"/>
                  </a:lnTo>
                  <a:lnTo>
                    <a:pt x="732" y="54"/>
                  </a:lnTo>
                  <a:lnTo>
                    <a:pt x="738" y="54"/>
                  </a:lnTo>
                  <a:lnTo>
                    <a:pt x="738" y="48"/>
                  </a:lnTo>
                  <a:lnTo>
                    <a:pt x="744" y="48"/>
                  </a:lnTo>
                  <a:lnTo>
                    <a:pt x="744" y="42"/>
                  </a:lnTo>
                  <a:lnTo>
                    <a:pt x="750" y="42"/>
                  </a:lnTo>
                  <a:lnTo>
                    <a:pt x="756" y="36"/>
                  </a:lnTo>
                  <a:lnTo>
                    <a:pt x="762" y="30"/>
                  </a:lnTo>
                  <a:lnTo>
                    <a:pt x="768" y="24"/>
                  </a:lnTo>
                  <a:lnTo>
                    <a:pt x="774" y="18"/>
                  </a:lnTo>
                  <a:lnTo>
                    <a:pt x="780" y="18"/>
                  </a:lnTo>
                  <a:lnTo>
                    <a:pt x="780" y="12"/>
                  </a:lnTo>
                  <a:lnTo>
                    <a:pt x="786" y="12"/>
                  </a:lnTo>
                  <a:lnTo>
                    <a:pt x="786" y="6"/>
                  </a:lnTo>
                  <a:lnTo>
                    <a:pt x="792" y="6"/>
                  </a:lnTo>
                  <a:lnTo>
                    <a:pt x="792" y="0"/>
                  </a:lnTo>
                  <a:lnTo>
                    <a:pt x="798" y="0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09"/>
          <p:cNvGrpSpPr>
            <a:grpSpLocks/>
          </p:cNvGrpSpPr>
          <p:nvPr/>
        </p:nvGrpSpPr>
        <p:grpSpPr bwMode="auto">
          <a:xfrm>
            <a:off x="4067175" y="2949575"/>
            <a:ext cx="298450" cy="3375025"/>
            <a:chOff x="2792" y="1680"/>
            <a:chExt cx="159" cy="2126"/>
          </a:xfrm>
        </p:grpSpPr>
        <p:sp>
          <p:nvSpPr>
            <p:cNvPr id="12342" name="Line 110"/>
            <p:cNvSpPr>
              <a:spLocks noChangeShapeType="1"/>
            </p:cNvSpPr>
            <p:nvPr/>
          </p:nvSpPr>
          <p:spPr bwMode="auto">
            <a:xfrm>
              <a:off x="2792" y="3708"/>
              <a:ext cx="50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3" name="Line 111"/>
            <p:cNvSpPr>
              <a:spLocks noChangeShapeType="1"/>
            </p:cNvSpPr>
            <p:nvPr/>
          </p:nvSpPr>
          <p:spPr bwMode="auto">
            <a:xfrm>
              <a:off x="2830" y="3216"/>
              <a:ext cx="50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4" name="Rectangle 112"/>
            <p:cNvSpPr>
              <a:spLocks noChangeArrowheads="1"/>
            </p:cNvSpPr>
            <p:nvPr/>
          </p:nvSpPr>
          <p:spPr bwMode="auto">
            <a:xfrm>
              <a:off x="2883" y="3612"/>
              <a:ext cx="6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1" lang="en-US" altLang="zh-CN" sz="20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2345" name="Rectangle 113"/>
            <p:cNvSpPr>
              <a:spLocks noChangeArrowheads="1"/>
            </p:cNvSpPr>
            <p:nvPr/>
          </p:nvSpPr>
          <p:spPr bwMode="auto">
            <a:xfrm>
              <a:off x="2883" y="3120"/>
              <a:ext cx="6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1" lang="en-US" altLang="zh-CN" sz="20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2346" name="Rectangle 114"/>
            <p:cNvSpPr>
              <a:spLocks noChangeArrowheads="1"/>
            </p:cNvSpPr>
            <p:nvPr/>
          </p:nvSpPr>
          <p:spPr bwMode="auto">
            <a:xfrm>
              <a:off x="2880" y="2160"/>
              <a:ext cx="6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1" lang="en-US" altLang="zh-CN" sz="20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2347" name="Rectangle 115"/>
            <p:cNvSpPr>
              <a:spLocks noChangeArrowheads="1"/>
            </p:cNvSpPr>
            <p:nvPr/>
          </p:nvSpPr>
          <p:spPr bwMode="auto">
            <a:xfrm>
              <a:off x="2880" y="1680"/>
              <a:ext cx="6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1" lang="en-US" altLang="zh-CN" sz="20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4</a:t>
              </a:r>
            </a:p>
          </p:txBody>
        </p:sp>
      </p:grpSp>
      <p:grpSp>
        <p:nvGrpSpPr>
          <p:cNvPr id="4" name="Group 116"/>
          <p:cNvGrpSpPr>
            <a:grpSpLocks/>
          </p:cNvGrpSpPr>
          <p:nvPr/>
        </p:nvGrpSpPr>
        <p:grpSpPr bwMode="auto">
          <a:xfrm>
            <a:off x="1311275" y="4568825"/>
            <a:ext cx="6781800" cy="365125"/>
            <a:chOff x="1317" y="2700"/>
            <a:chExt cx="3629" cy="230"/>
          </a:xfrm>
        </p:grpSpPr>
        <p:sp>
          <p:nvSpPr>
            <p:cNvPr id="12323" name="Line 117"/>
            <p:cNvSpPr>
              <a:spLocks noChangeShapeType="1"/>
            </p:cNvSpPr>
            <p:nvPr/>
          </p:nvSpPr>
          <p:spPr bwMode="auto">
            <a:xfrm>
              <a:off x="1557" y="2700"/>
              <a:ext cx="1" cy="48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4" name="Line 118"/>
            <p:cNvSpPr>
              <a:spLocks noChangeShapeType="1"/>
            </p:cNvSpPr>
            <p:nvPr/>
          </p:nvSpPr>
          <p:spPr bwMode="auto">
            <a:xfrm>
              <a:off x="2043" y="2700"/>
              <a:ext cx="1" cy="48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5" name="Line 119"/>
            <p:cNvSpPr>
              <a:spLocks noChangeShapeType="1"/>
            </p:cNvSpPr>
            <p:nvPr/>
          </p:nvSpPr>
          <p:spPr bwMode="auto">
            <a:xfrm>
              <a:off x="2529" y="2700"/>
              <a:ext cx="1" cy="48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6" name="Line 120"/>
            <p:cNvSpPr>
              <a:spLocks noChangeShapeType="1"/>
            </p:cNvSpPr>
            <p:nvPr/>
          </p:nvSpPr>
          <p:spPr bwMode="auto">
            <a:xfrm>
              <a:off x="3015" y="2700"/>
              <a:ext cx="1" cy="48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7" name="Line 121"/>
            <p:cNvSpPr>
              <a:spLocks noChangeShapeType="1"/>
            </p:cNvSpPr>
            <p:nvPr/>
          </p:nvSpPr>
          <p:spPr bwMode="auto">
            <a:xfrm>
              <a:off x="3501" y="2700"/>
              <a:ext cx="1" cy="48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8" name="Line 122"/>
            <p:cNvSpPr>
              <a:spLocks noChangeShapeType="1"/>
            </p:cNvSpPr>
            <p:nvPr/>
          </p:nvSpPr>
          <p:spPr bwMode="auto">
            <a:xfrm>
              <a:off x="3987" y="2700"/>
              <a:ext cx="1" cy="48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9" name="Line 123"/>
            <p:cNvSpPr>
              <a:spLocks noChangeShapeType="1"/>
            </p:cNvSpPr>
            <p:nvPr/>
          </p:nvSpPr>
          <p:spPr bwMode="auto">
            <a:xfrm>
              <a:off x="4473" y="2700"/>
              <a:ext cx="1" cy="48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" name="Group 124"/>
            <p:cNvGrpSpPr>
              <a:grpSpLocks/>
            </p:cNvGrpSpPr>
            <p:nvPr/>
          </p:nvGrpSpPr>
          <p:grpSpPr bwMode="auto">
            <a:xfrm>
              <a:off x="1488" y="2736"/>
              <a:ext cx="3054" cy="194"/>
              <a:chOff x="1488" y="2736"/>
              <a:chExt cx="3054" cy="194"/>
            </a:xfrm>
          </p:grpSpPr>
          <p:sp>
            <p:nvSpPr>
              <p:cNvPr id="12332" name="Line 125"/>
              <p:cNvSpPr>
                <a:spLocks noChangeShapeType="1"/>
              </p:cNvSpPr>
              <p:nvPr/>
            </p:nvSpPr>
            <p:spPr bwMode="auto">
              <a:xfrm>
                <a:off x="1488" y="2831"/>
                <a:ext cx="50" cy="1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33" name="Line 126"/>
              <p:cNvSpPr>
                <a:spLocks noChangeShapeType="1"/>
              </p:cNvSpPr>
              <p:nvPr/>
            </p:nvSpPr>
            <p:spPr bwMode="auto">
              <a:xfrm>
                <a:off x="1974" y="2831"/>
                <a:ext cx="50" cy="1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34" name="Line 127"/>
              <p:cNvSpPr>
                <a:spLocks noChangeShapeType="1"/>
              </p:cNvSpPr>
              <p:nvPr/>
            </p:nvSpPr>
            <p:spPr bwMode="auto">
              <a:xfrm>
                <a:off x="2460" y="2831"/>
                <a:ext cx="50" cy="1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35" name="Rectangle 128"/>
              <p:cNvSpPr>
                <a:spLocks noChangeArrowheads="1"/>
              </p:cNvSpPr>
              <p:nvPr/>
            </p:nvSpPr>
            <p:spPr bwMode="auto">
              <a:xfrm>
                <a:off x="1568" y="2736"/>
                <a:ext cx="69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kumimoji="1" lang="en-US" altLang="zh-CN" sz="2000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6</a:t>
                </a:r>
              </a:p>
            </p:txBody>
          </p:sp>
          <p:sp>
            <p:nvSpPr>
              <p:cNvPr id="12336" name="Rectangle 129"/>
              <p:cNvSpPr>
                <a:spLocks noChangeArrowheads="1"/>
              </p:cNvSpPr>
              <p:nvPr/>
            </p:nvSpPr>
            <p:spPr bwMode="auto">
              <a:xfrm>
                <a:off x="2054" y="2736"/>
                <a:ext cx="69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kumimoji="1" lang="en-US" altLang="zh-CN" sz="2000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4</a:t>
                </a:r>
              </a:p>
            </p:txBody>
          </p:sp>
          <p:sp>
            <p:nvSpPr>
              <p:cNvPr id="12337" name="Rectangle 130"/>
              <p:cNvSpPr>
                <a:spLocks noChangeArrowheads="1"/>
              </p:cNvSpPr>
              <p:nvPr/>
            </p:nvSpPr>
            <p:spPr bwMode="auto">
              <a:xfrm>
                <a:off x="2541" y="2736"/>
                <a:ext cx="69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kumimoji="1" lang="en-US" altLang="zh-CN" sz="2000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12338" name="Rectangle 131"/>
              <p:cNvSpPr>
                <a:spLocks noChangeArrowheads="1"/>
              </p:cNvSpPr>
              <p:nvPr/>
            </p:nvSpPr>
            <p:spPr bwMode="auto">
              <a:xfrm>
                <a:off x="3033" y="2736"/>
                <a:ext cx="69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kumimoji="1" lang="en-US" altLang="zh-CN" sz="2000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12339" name="Rectangle 132"/>
              <p:cNvSpPr>
                <a:spLocks noChangeArrowheads="1"/>
              </p:cNvSpPr>
              <p:nvPr/>
            </p:nvSpPr>
            <p:spPr bwMode="auto">
              <a:xfrm>
                <a:off x="3500" y="2736"/>
                <a:ext cx="69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kumimoji="1" lang="en-US" altLang="zh-CN" sz="2000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12340" name="Rectangle 133"/>
              <p:cNvSpPr>
                <a:spLocks noChangeArrowheads="1"/>
              </p:cNvSpPr>
              <p:nvPr/>
            </p:nvSpPr>
            <p:spPr bwMode="auto">
              <a:xfrm>
                <a:off x="3987" y="2736"/>
                <a:ext cx="69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kumimoji="1" lang="en-US" altLang="zh-CN" sz="2000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4</a:t>
                </a:r>
              </a:p>
            </p:txBody>
          </p:sp>
          <p:sp>
            <p:nvSpPr>
              <p:cNvPr id="12341" name="Rectangle 134"/>
              <p:cNvSpPr>
                <a:spLocks noChangeArrowheads="1"/>
              </p:cNvSpPr>
              <p:nvPr/>
            </p:nvSpPr>
            <p:spPr bwMode="auto">
              <a:xfrm>
                <a:off x="4473" y="2736"/>
                <a:ext cx="69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kumimoji="1" lang="en-US" altLang="zh-CN" sz="2000">
                    <a:latin typeface="Times New Roman" pitchFamily="18" charset="0"/>
                    <a:ea typeface="华文楷体" pitchFamily="2" charset="-122"/>
                    <a:cs typeface="Times New Roman" pitchFamily="18" charset="0"/>
                  </a:rPr>
                  <a:t>6</a:t>
                </a:r>
              </a:p>
            </p:txBody>
          </p:sp>
        </p:grpSp>
        <p:sp>
          <p:nvSpPr>
            <p:cNvPr id="12331" name="Line 135"/>
            <p:cNvSpPr>
              <a:spLocks noChangeShapeType="1"/>
            </p:cNvSpPr>
            <p:nvPr/>
          </p:nvSpPr>
          <p:spPr bwMode="auto">
            <a:xfrm>
              <a:off x="1317" y="2724"/>
              <a:ext cx="3629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301" name="Line 136"/>
          <p:cNvSpPr>
            <a:spLocks noChangeShapeType="1"/>
          </p:cNvSpPr>
          <p:nvPr/>
        </p:nvSpPr>
        <p:spPr bwMode="auto">
          <a:xfrm>
            <a:off x="4484688" y="2667000"/>
            <a:ext cx="1587" cy="34829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302" name="Object 147"/>
          <p:cNvGraphicFramePr>
            <a:graphicFrameLocks noChangeAspect="1"/>
          </p:cNvGraphicFramePr>
          <p:nvPr/>
        </p:nvGraphicFramePr>
        <p:xfrm>
          <a:off x="7254875" y="3886200"/>
          <a:ext cx="1431925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33251" imgH="161777" progId="Equation.3">
                  <p:embed/>
                </p:oleObj>
              </mc:Choice>
              <mc:Fallback>
                <p:oleObj name="Equation" r:id="rId8" imgW="533251" imgH="161777" progId="Equation.3">
                  <p:embed/>
                  <p:pic>
                    <p:nvPicPr>
                      <p:cNvPr id="12302" name="Object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4875" y="3886200"/>
                        <a:ext cx="1431925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141" name="Object 149"/>
          <p:cNvGraphicFramePr>
            <a:graphicFrameLocks noChangeAspect="1"/>
          </p:cNvGraphicFramePr>
          <p:nvPr/>
        </p:nvGraphicFramePr>
        <p:xfrm>
          <a:off x="4891088" y="2286000"/>
          <a:ext cx="2271712" cy="148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048033" imgH="1323901" progId="Equation.3">
                  <p:embed/>
                </p:oleObj>
              </mc:Choice>
              <mc:Fallback>
                <p:oleObj name="Equation" r:id="rId10" imgW="2048033" imgH="1323901" progId="Equation.3">
                  <p:embed/>
                  <p:pic>
                    <p:nvPicPr>
                      <p:cNvPr id="85141" name="Object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1088" y="2286000"/>
                        <a:ext cx="2271712" cy="1484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142" name="Object 150"/>
          <p:cNvGraphicFramePr>
            <a:graphicFrameLocks noChangeAspect="1"/>
          </p:cNvGraphicFramePr>
          <p:nvPr/>
        </p:nvGraphicFramePr>
        <p:xfrm>
          <a:off x="1066800" y="2246313"/>
          <a:ext cx="2982913" cy="148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95696" imgH="1323901" progId="Equation.3">
                  <p:embed/>
                </p:oleObj>
              </mc:Choice>
              <mc:Fallback>
                <p:oleObj name="Equation" r:id="rId12" imgW="2695696" imgH="1323901" progId="Equation.3">
                  <p:embed/>
                  <p:pic>
                    <p:nvPicPr>
                      <p:cNvPr id="85142" name="Object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246313"/>
                        <a:ext cx="2982913" cy="1487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5" name="Rectangle 151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3048000" cy="609600"/>
          </a:xfrm>
        </p:spPr>
        <p:txBody>
          <a:bodyPr/>
          <a:lstStyle/>
          <a:p>
            <a:pPr eaLnBrk="1" hangingPunct="1"/>
            <a:r>
              <a:rPr lang="en-US" altLang="zh-CN" sz="28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Taylor</a:t>
            </a:r>
            <a:r>
              <a:rPr lang="zh-CN" altLang="en-US" sz="28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多项式逼近</a:t>
            </a:r>
          </a:p>
        </p:txBody>
      </p:sp>
      <p:grpSp>
        <p:nvGrpSpPr>
          <p:cNvPr id="6" name="Group 137"/>
          <p:cNvGrpSpPr>
            <a:grpSpLocks/>
          </p:cNvGrpSpPr>
          <p:nvPr/>
        </p:nvGrpSpPr>
        <p:grpSpPr bwMode="auto">
          <a:xfrm>
            <a:off x="1882775" y="3025775"/>
            <a:ext cx="5214938" cy="3152775"/>
            <a:chOff x="1623" y="1728"/>
            <a:chExt cx="2790" cy="1986"/>
          </a:xfrm>
        </p:grpSpPr>
        <p:sp>
          <p:nvSpPr>
            <p:cNvPr id="12319" name="Freeform 138"/>
            <p:cNvSpPr>
              <a:spLocks/>
            </p:cNvSpPr>
            <p:nvPr/>
          </p:nvSpPr>
          <p:spPr bwMode="auto">
            <a:xfrm>
              <a:off x="1623" y="2550"/>
              <a:ext cx="870" cy="1164"/>
            </a:xfrm>
            <a:custGeom>
              <a:avLst/>
              <a:gdLst>
                <a:gd name="T0" fmla="*/ 12 w 870"/>
                <a:gd name="T1" fmla="*/ 1050 h 1164"/>
                <a:gd name="T2" fmla="*/ 30 w 870"/>
                <a:gd name="T3" fmla="*/ 912 h 1164"/>
                <a:gd name="T4" fmla="*/ 48 w 870"/>
                <a:gd name="T5" fmla="*/ 786 h 1164"/>
                <a:gd name="T6" fmla="*/ 66 w 870"/>
                <a:gd name="T7" fmla="*/ 672 h 1164"/>
                <a:gd name="T8" fmla="*/ 84 w 870"/>
                <a:gd name="T9" fmla="*/ 576 h 1164"/>
                <a:gd name="T10" fmla="*/ 96 w 870"/>
                <a:gd name="T11" fmla="*/ 486 h 1164"/>
                <a:gd name="T12" fmla="*/ 114 w 870"/>
                <a:gd name="T13" fmla="*/ 414 h 1164"/>
                <a:gd name="T14" fmla="*/ 132 w 870"/>
                <a:gd name="T15" fmla="*/ 342 h 1164"/>
                <a:gd name="T16" fmla="*/ 150 w 870"/>
                <a:gd name="T17" fmla="*/ 282 h 1164"/>
                <a:gd name="T18" fmla="*/ 168 w 870"/>
                <a:gd name="T19" fmla="*/ 234 h 1164"/>
                <a:gd name="T20" fmla="*/ 186 w 870"/>
                <a:gd name="T21" fmla="*/ 186 h 1164"/>
                <a:gd name="T22" fmla="*/ 198 w 870"/>
                <a:gd name="T23" fmla="*/ 150 h 1164"/>
                <a:gd name="T24" fmla="*/ 216 w 870"/>
                <a:gd name="T25" fmla="*/ 114 h 1164"/>
                <a:gd name="T26" fmla="*/ 234 w 870"/>
                <a:gd name="T27" fmla="*/ 84 h 1164"/>
                <a:gd name="T28" fmla="*/ 252 w 870"/>
                <a:gd name="T29" fmla="*/ 60 h 1164"/>
                <a:gd name="T30" fmla="*/ 270 w 870"/>
                <a:gd name="T31" fmla="*/ 42 h 1164"/>
                <a:gd name="T32" fmla="*/ 288 w 870"/>
                <a:gd name="T33" fmla="*/ 30 h 1164"/>
                <a:gd name="T34" fmla="*/ 300 w 870"/>
                <a:gd name="T35" fmla="*/ 18 h 1164"/>
                <a:gd name="T36" fmla="*/ 318 w 870"/>
                <a:gd name="T37" fmla="*/ 6 h 1164"/>
                <a:gd name="T38" fmla="*/ 336 w 870"/>
                <a:gd name="T39" fmla="*/ 0 h 1164"/>
                <a:gd name="T40" fmla="*/ 354 w 870"/>
                <a:gd name="T41" fmla="*/ 0 h 1164"/>
                <a:gd name="T42" fmla="*/ 372 w 870"/>
                <a:gd name="T43" fmla="*/ 0 h 1164"/>
                <a:gd name="T44" fmla="*/ 390 w 870"/>
                <a:gd name="T45" fmla="*/ 0 h 1164"/>
                <a:gd name="T46" fmla="*/ 408 w 870"/>
                <a:gd name="T47" fmla="*/ 6 h 1164"/>
                <a:gd name="T48" fmla="*/ 420 w 870"/>
                <a:gd name="T49" fmla="*/ 12 h 1164"/>
                <a:gd name="T50" fmla="*/ 438 w 870"/>
                <a:gd name="T51" fmla="*/ 18 h 1164"/>
                <a:gd name="T52" fmla="*/ 456 w 870"/>
                <a:gd name="T53" fmla="*/ 30 h 1164"/>
                <a:gd name="T54" fmla="*/ 474 w 870"/>
                <a:gd name="T55" fmla="*/ 36 h 1164"/>
                <a:gd name="T56" fmla="*/ 492 w 870"/>
                <a:gd name="T57" fmla="*/ 48 h 1164"/>
                <a:gd name="T58" fmla="*/ 510 w 870"/>
                <a:gd name="T59" fmla="*/ 60 h 1164"/>
                <a:gd name="T60" fmla="*/ 522 w 870"/>
                <a:gd name="T61" fmla="*/ 78 h 1164"/>
                <a:gd name="T62" fmla="*/ 540 w 870"/>
                <a:gd name="T63" fmla="*/ 90 h 1164"/>
                <a:gd name="T64" fmla="*/ 558 w 870"/>
                <a:gd name="T65" fmla="*/ 108 h 1164"/>
                <a:gd name="T66" fmla="*/ 576 w 870"/>
                <a:gd name="T67" fmla="*/ 120 h 1164"/>
                <a:gd name="T68" fmla="*/ 594 w 870"/>
                <a:gd name="T69" fmla="*/ 138 h 1164"/>
                <a:gd name="T70" fmla="*/ 612 w 870"/>
                <a:gd name="T71" fmla="*/ 156 h 1164"/>
                <a:gd name="T72" fmla="*/ 624 w 870"/>
                <a:gd name="T73" fmla="*/ 168 h 1164"/>
                <a:gd name="T74" fmla="*/ 642 w 870"/>
                <a:gd name="T75" fmla="*/ 186 h 1164"/>
                <a:gd name="T76" fmla="*/ 660 w 870"/>
                <a:gd name="T77" fmla="*/ 204 h 1164"/>
                <a:gd name="T78" fmla="*/ 678 w 870"/>
                <a:gd name="T79" fmla="*/ 222 h 1164"/>
                <a:gd name="T80" fmla="*/ 696 w 870"/>
                <a:gd name="T81" fmla="*/ 240 h 1164"/>
                <a:gd name="T82" fmla="*/ 714 w 870"/>
                <a:gd name="T83" fmla="*/ 252 h 1164"/>
                <a:gd name="T84" fmla="*/ 726 w 870"/>
                <a:gd name="T85" fmla="*/ 270 h 1164"/>
                <a:gd name="T86" fmla="*/ 744 w 870"/>
                <a:gd name="T87" fmla="*/ 288 h 1164"/>
                <a:gd name="T88" fmla="*/ 762 w 870"/>
                <a:gd name="T89" fmla="*/ 300 h 1164"/>
                <a:gd name="T90" fmla="*/ 780 w 870"/>
                <a:gd name="T91" fmla="*/ 312 h 1164"/>
                <a:gd name="T92" fmla="*/ 798 w 870"/>
                <a:gd name="T93" fmla="*/ 330 h 1164"/>
                <a:gd name="T94" fmla="*/ 816 w 870"/>
                <a:gd name="T95" fmla="*/ 342 h 1164"/>
                <a:gd name="T96" fmla="*/ 828 w 870"/>
                <a:gd name="T97" fmla="*/ 354 h 1164"/>
                <a:gd name="T98" fmla="*/ 846 w 870"/>
                <a:gd name="T99" fmla="*/ 366 h 1164"/>
                <a:gd name="T100" fmla="*/ 864 w 870"/>
                <a:gd name="T101" fmla="*/ 378 h 116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870" h="1164">
                  <a:moveTo>
                    <a:pt x="0" y="1164"/>
                  </a:moveTo>
                  <a:lnTo>
                    <a:pt x="6" y="1140"/>
                  </a:lnTo>
                  <a:lnTo>
                    <a:pt x="6" y="1110"/>
                  </a:lnTo>
                  <a:lnTo>
                    <a:pt x="12" y="1080"/>
                  </a:lnTo>
                  <a:lnTo>
                    <a:pt x="12" y="1050"/>
                  </a:lnTo>
                  <a:lnTo>
                    <a:pt x="18" y="1020"/>
                  </a:lnTo>
                  <a:lnTo>
                    <a:pt x="18" y="990"/>
                  </a:lnTo>
                  <a:lnTo>
                    <a:pt x="24" y="960"/>
                  </a:lnTo>
                  <a:lnTo>
                    <a:pt x="30" y="936"/>
                  </a:lnTo>
                  <a:lnTo>
                    <a:pt x="30" y="912"/>
                  </a:lnTo>
                  <a:lnTo>
                    <a:pt x="36" y="882"/>
                  </a:lnTo>
                  <a:lnTo>
                    <a:pt x="36" y="858"/>
                  </a:lnTo>
                  <a:lnTo>
                    <a:pt x="42" y="834"/>
                  </a:lnTo>
                  <a:lnTo>
                    <a:pt x="42" y="810"/>
                  </a:lnTo>
                  <a:lnTo>
                    <a:pt x="48" y="786"/>
                  </a:lnTo>
                  <a:lnTo>
                    <a:pt x="54" y="762"/>
                  </a:lnTo>
                  <a:lnTo>
                    <a:pt x="54" y="738"/>
                  </a:lnTo>
                  <a:lnTo>
                    <a:pt x="60" y="720"/>
                  </a:lnTo>
                  <a:lnTo>
                    <a:pt x="60" y="696"/>
                  </a:lnTo>
                  <a:lnTo>
                    <a:pt x="66" y="672"/>
                  </a:lnTo>
                  <a:lnTo>
                    <a:pt x="66" y="654"/>
                  </a:lnTo>
                  <a:lnTo>
                    <a:pt x="72" y="636"/>
                  </a:lnTo>
                  <a:lnTo>
                    <a:pt x="78" y="612"/>
                  </a:lnTo>
                  <a:lnTo>
                    <a:pt x="78" y="594"/>
                  </a:lnTo>
                  <a:lnTo>
                    <a:pt x="84" y="576"/>
                  </a:lnTo>
                  <a:lnTo>
                    <a:pt x="84" y="558"/>
                  </a:lnTo>
                  <a:lnTo>
                    <a:pt x="90" y="540"/>
                  </a:lnTo>
                  <a:lnTo>
                    <a:pt x="90" y="522"/>
                  </a:lnTo>
                  <a:lnTo>
                    <a:pt x="96" y="504"/>
                  </a:lnTo>
                  <a:lnTo>
                    <a:pt x="96" y="486"/>
                  </a:lnTo>
                  <a:lnTo>
                    <a:pt x="102" y="474"/>
                  </a:lnTo>
                  <a:lnTo>
                    <a:pt x="108" y="456"/>
                  </a:lnTo>
                  <a:lnTo>
                    <a:pt x="108" y="444"/>
                  </a:lnTo>
                  <a:lnTo>
                    <a:pt x="114" y="426"/>
                  </a:lnTo>
                  <a:lnTo>
                    <a:pt x="114" y="414"/>
                  </a:lnTo>
                  <a:lnTo>
                    <a:pt x="120" y="396"/>
                  </a:lnTo>
                  <a:lnTo>
                    <a:pt x="120" y="384"/>
                  </a:lnTo>
                  <a:lnTo>
                    <a:pt x="126" y="372"/>
                  </a:lnTo>
                  <a:lnTo>
                    <a:pt x="132" y="354"/>
                  </a:lnTo>
                  <a:lnTo>
                    <a:pt x="132" y="342"/>
                  </a:lnTo>
                  <a:lnTo>
                    <a:pt x="138" y="330"/>
                  </a:lnTo>
                  <a:lnTo>
                    <a:pt x="138" y="318"/>
                  </a:lnTo>
                  <a:lnTo>
                    <a:pt x="144" y="306"/>
                  </a:lnTo>
                  <a:lnTo>
                    <a:pt x="144" y="294"/>
                  </a:lnTo>
                  <a:lnTo>
                    <a:pt x="150" y="282"/>
                  </a:lnTo>
                  <a:lnTo>
                    <a:pt x="156" y="270"/>
                  </a:lnTo>
                  <a:lnTo>
                    <a:pt x="156" y="264"/>
                  </a:lnTo>
                  <a:lnTo>
                    <a:pt x="162" y="252"/>
                  </a:lnTo>
                  <a:lnTo>
                    <a:pt x="162" y="240"/>
                  </a:lnTo>
                  <a:lnTo>
                    <a:pt x="168" y="234"/>
                  </a:lnTo>
                  <a:lnTo>
                    <a:pt x="168" y="222"/>
                  </a:lnTo>
                  <a:lnTo>
                    <a:pt x="174" y="210"/>
                  </a:lnTo>
                  <a:lnTo>
                    <a:pt x="180" y="204"/>
                  </a:lnTo>
                  <a:lnTo>
                    <a:pt x="180" y="192"/>
                  </a:lnTo>
                  <a:lnTo>
                    <a:pt x="186" y="186"/>
                  </a:lnTo>
                  <a:lnTo>
                    <a:pt x="186" y="180"/>
                  </a:lnTo>
                  <a:lnTo>
                    <a:pt x="192" y="168"/>
                  </a:lnTo>
                  <a:lnTo>
                    <a:pt x="192" y="162"/>
                  </a:lnTo>
                  <a:lnTo>
                    <a:pt x="198" y="156"/>
                  </a:lnTo>
                  <a:lnTo>
                    <a:pt x="198" y="150"/>
                  </a:lnTo>
                  <a:lnTo>
                    <a:pt x="204" y="138"/>
                  </a:lnTo>
                  <a:lnTo>
                    <a:pt x="210" y="132"/>
                  </a:lnTo>
                  <a:lnTo>
                    <a:pt x="210" y="126"/>
                  </a:lnTo>
                  <a:lnTo>
                    <a:pt x="216" y="120"/>
                  </a:lnTo>
                  <a:lnTo>
                    <a:pt x="216" y="114"/>
                  </a:lnTo>
                  <a:lnTo>
                    <a:pt x="222" y="108"/>
                  </a:lnTo>
                  <a:lnTo>
                    <a:pt x="222" y="102"/>
                  </a:lnTo>
                  <a:lnTo>
                    <a:pt x="228" y="96"/>
                  </a:lnTo>
                  <a:lnTo>
                    <a:pt x="234" y="90"/>
                  </a:lnTo>
                  <a:lnTo>
                    <a:pt x="234" y="84"/>
                  </a:lnTo>
                  <a:lnTo>
                    <a:pt x="240" y="78"/>
                  </a:lnTo>
                  <a:lnTo>
                    <a:pt x="246" y="72"/>
                  </a:lnTo>
                  <a:lnTo>
                    <a:pt x="246" y="66"/>
                  </a:lnTo>
                  <a:lnTo>
                    <a:pt x="252" y="60"/>
                  </a:lnTo>
                  <a:lnTo>
                    <a:pt x="258" y="60"/>
                  </a:lnTo>
                  <a:lnTo>
                    <a:pt x="258" y="54"/>
                  </a:lnTo>
                  <a:lnTo>
                    <a:pt x="264" y="48"/>
                  </a:lnTo>
                  <a:lnTo>
                    <a:pt x="270" y="42"/>
                  </a:lnTo>
                  <a:lnTo>
                    <a:pt x="276" y="36"/>
                  </a:lnTo>
                  <a:lnTo>
                    <a:pt x="282" y="36"/>
                  </a:lnTo>
                  <a:lnTo>
                    <a:pt x="282" y="30"/>
                  </a:lnTo>
                  <a:lnTo>
                    <a:pt x="288" y="30"/>
                  </a:lnTo>
                  <a:lnTo>
                    <a:pt x="288" y="24"/>
                  </a:lnTo>
                  <a:lnTo>
                    <a:pt x="294" y="24"/>
                  </a:lnTo>
                  <a:lnTo>
                    <a:pt x="294" y="18"/>
                  </a:lnTo>
                  <a:lnTo>
                    <a:pt x="300" y="18"/>
                  </a:lnTo>
                  <a:lnTo>
                    <a:pt x="306" y="12"/>
                  </a:lnTo>
                  <a:lnTo>
                    <a:pt x="312" y="12"/>
                  </a:lnTo>
                  <a:lnTo>
                    <a:pt x="318" y="6"/>
                  </a:lnTo>
                  <a:lnTo>
                    <a:pt x="324" y="6"/>
                  </a:lnTo>
                  <a:lnTo>
                    <a:pt x="330" y="6"/>
                  </a:lnTo>
                  <a:lnTo>
                    <a:pt x="336" y="0"/>
                  </a:lnTo>
                  <a:lnTo>
                    <a:pt x="342" y="0"/>
                  </a:lnTo>
                  <a:lnTo>
                    <a:pt x="348" y="0"/>
                  </a:lnTo>
                  <a:lnTo>
                    <a:pt x="354" y="0"/>
                  </a:lnTo>
                  <a:lnTo>
                    <a:pt x="360" y="0"/>
                  </a:lnTo>
                  <a:lnTo>
                    <a:pt x="366" y="0"/>
                  </a:lnTo>
                  <a:lnTo>
                    <a:pt x="372" y="0"/>
                  </a:lnTo>
                  <a:lnTo>
                    <a:pt x="378" y="0"/>
                  </a:lnTo>
                  <a:lnTo>
                    <a:pt x="384" y="0"/>
                  </a:lnTo>
                  <a:lnTo>
                    <a:pt x="390" y="0"/>
                  </a:lnTo>
                  <a:lnTo>
                    <a:pt x="396" y="0"/>
                  </a:lnTo>
                  <a:lnTo>
                    <a:pt x="396" y="6"/>
                  </a:lnTo>
                  <a:lnTo>
                    <a:pt x="402" y="6"/>
                  </a:lnTo>
                  <a:lnTo>
                    <a:pt x="408" y="6"/>
                  </a:lnTo>
                  <a:lnTo>
                    <a:pt x="414" y="6"/>
                  </a:lnTo>
                  <a:lnTo>
                    <a:pt x="420" y="12"/>
                  </a:lnTo>
                  <a:lnTo>
                    <a:pt x="426" y="12"/>
                  </a:lnTo>
                  <a:lnTo>
                    <a:pt x="432" y="18"/>
                  </a:lnTo>
                  <a:lnTo>
                    <a:pt x="438" y="18"/>
                  </a:lnTo>
                  <a:lnTo>
                    <a:pt x="444" y="18"/>
                  </a:lnTo>
                  <a:lnTo>
                    <a:pt x="444" y="24"/>
                  </a:lnTo>
                  <a:lnTo>
                    <a:pt x="450" y="24"/>
                  </a:lnTo>
                  <a:lnTo>
                    <a:pt x="456" y="30"/>
                  </a:lnTo>
                  <a:lnTo>
                    <a:pt x="462" y="30"/>
                  </a:lnTo>
                  <a:lnTo>
                    <a:pt x="468" y="36"/>
                  </a:lnTo>
                  <a:lnTo>
                    <a:pt x="474" y="36"/>
                  </a:lnTo>
                  <a:lnTo>
                    <a:pt x="474" y="42"/>
                  </a:lnTo>
                  <a:lnTo>
                    <a:pt x="480" y="42"/>
                  </a:lnTo>
                  <a:lnTo>
                    <a:pt x="486" y="42"/>
                  </a:lnTo>
                  <a:lnTo>
                    <a:pt x="486" y="48"/>
                  </a:lnTo>
                  <a:lnTo>
                    <a:pt x="492" y="48"/>
                  </a:lnTo>
                  <a:lnTo>
                    <a:pt x="492" y="54"/>
                  </a:lnTo>
                  <a:lnTo>
                    <a:pt x="498" y="54"/>
                  </a:lnTo>
                  <a:lnTo>
                    <a:pt x="504" y="60"/>
                  </a:lnTo>
                  <a:lnTo>
                    <a:pt x="510" y="60"/>
                  </a:lnTo>
                  <a:lnTo>
                    <a:pt x="510" y="66"/>
                  </a:lnTo>
                  <a:lnTo>
                    <a:pt x="516" y="66"/>
                  </a:lnTo>
                  <a:lnTo>
                    <a:pt x="516" y="72"/>
                  </a:lnTo>
                  <a:lnTo>
                    <a:pt x="522" y="72"/>
                  </a:lnTo>
                  <a:lnTo>
                    <a:pt x="522" y="78"/>
                  </a:lnTo>
                  <a:lnTo>
                    <a:pt x="528" y="78"/>
                  </a:lnTo>
                  <a:lnTo>
                    <a:pt x="528" y="84"/>
                  </a:lnTo>
                  <a:lnTo>
                    <a:pt x="534" y="84"/>
                  </a:lnTo>
                  <a:lnTo>
                    <a:pt x="540" y="90"/>
                  </a:lnTo>
                  <a:lnTo>
                    <a:pt x="546" y="96"/>
                  </a:lnTo>
                  <a:lnTo>
                    <a:pt x="552" y="102"/>
                  </a:lnTo>
                  <a:lnTo>
                    <a:pt x="558" y="108"/>
                  </a:lnTo>
                  <a:lnTo>
                    <a:pt x="564" y="108"/>
                  </a:lnTo>
                  <a:lnTo>
                    <a:pt x="564" y="114"/>
                  </a:lnTo>
                  <a:lnTo>
                    <a:pt x="570" y="114"/>
                  </a:lnTo>
                  <a:lnTo>
                    <a:pt x="570" y="120"/>
                  </a:lnTo>
                  <a:lnTo>
                    <a:pt x="576" y="120"/>
                  </a:lnTo>
                  <a:lnTo>
                    <a:pt x="576" y="126"/>
                  </a:lnTo>
                  <a:lnTo>
                    <a:pt x="582" y="126"/>
                  </a:lnTo>
                  <a:lnTo>
                    <a:pt x="588" y="132"/>
                  </a:lnTo>
                  <a:lnTo>
                    <a:pt x="594" y="138"/>
                  </a:lnTo>
                  <a:lnTo>
                    <a:pt x="600" y="144"/>
                  </a:lnTo>
                  <a:lnTo>
                    <a:pt x="600" y="150"/>
                  </a:lnTo>
                  <a:lnTo>
                    <a:pt x="606" y="150"/>
                  </a:lnTo>
                  <a:lnTo>
                    <a:pt x="612" y="156"/>
                  </a:lnTo>
                  <a:lnTo>
                    <a:pt x="618" y="162"/>
                  </a:lnTo>
                  <a:lnTo>
                    <a:pt x="624" y="168"/>
                  </a:lnTo>
                  <a:lnTo>
                    <a:pt x="630" y="174"/>
                  </a:lnTo>
                  <a:lnTo>
                    <a:pt x="630" y="180"/>
                  </a:lnTo>
                  <a:lnTo>
                    <a:pt x="636" y="180"/>
                  </a:lnTo>
                  <a:lnTo>
                    <a:pt x="642" y="186"/>
                  </a:lnTo>
                  <a:lnTo>
                    <a:pt x="648" y="192"/>
                  </a:lnTo>
                  <a:lnTo>
                    <a:pt x="654" y="198"/>
                  </a:lnTo>
                  <a:lnTo>
                    <a:pt x="660" y="204"/>
                  </a:lnTo>
                  <a:lnTo>
                    <a:pt x="666" y="210"/>
                  </a:lnTo>
                  <a:lnTo>
                    <a:pt x="672" y="216"/>
                  </a:lnTo>
                  <a:lnTo>
                    <a:pt x="678" y="222"/>
                  </a:lnTo>
                  <a:lnTo>
                    <a:pt x="684" y="228"/>
                  </a:lnTo>
                  <a:lnTo>
                    <a:pt x="690" y="228"/>
                  </a:lnTo>
                  <a:lnTo>
                    <a:pt x="690" y="234"/>
                  </a:lnTo>
                  <a:lnTo>
                    <a:pt x="696" y="240"/>
                  </a:lnTo>
                  <a:lnTo>
                    <a:pt x="702" y="246"/>
                  </a:lnTo>
                  <a:lnTo>
                    <a:pt x="708" y="252"/>
                  </a:lnTo>
                  <a:lnTo>
                    <a:pt x="714" y="252"/>
                  </a:lnTo>
                  <a:lnTo>
                    <a:pt x="714" y="258"/>
                  </a:lnTo>
                  <a:lnTo>
                    <a:pt x="720" y="258"/>
                  </a:lnTo>
                  <a:lnTo>
                    <a:pt x="720" y="264"/>
                  </a:lnTo>
                  <a:lnTo>
                    <a:pt x="726" y="264"/>
                  </a:lnTo>
                  <a:lnTo>
                    <a:pt x="726" y="270"/>
                  </a:lnTo>
                  <a:lnTo>
                    <a:pt x="732" y="270"/>
                  </a:lnTo>
                  <a:lnTo>
                    <a:pt x="738" y="276"/>
                  </a:lnTo>
                  <a:lnTo>
                    <a:pt x="738" y="282"/>
                  </a:lnTo>
                  <a:lnTo>
                    <a:pt x="744" y="282"/>
                  </a:lnTo>
                  <a:lnTo>
                    <a:pt x="744" y="288"/>
                  </a:lnTo>
                  <a:lnTo>
                    <a:pt x="750" y="288"/>
                  </a:lnTo>
                  <a:lnTo>
                    <a:pt x="750" y="294"/>
                  </a:lnTo>
                  <a:lnTo>
                    <a:pt x="756" y="294"/>
                  </a:lnTo>
                  <a:lnTo>
                    <a:pt x="756" y="300"/>
                  </a:lnTo>
                  <a:lnTo>
                    <a:pt x="762" y="300"/>
                  </a:lnTo>
                  <a:lnTo>
                    <a:pt x="768" y="306"/>
                  </a:lnTo>
                  <a:lnTo>
                    <a:pt x="774" y="306"/>
                  </a:lnTo>
                  <a:lnTo>
                    <a:pt x="774" y="312"/>
                  </a:lnTo>
                  <a:lnTo>
                    <a:pt x="780" y="312"/>
                  </a:lnTo>
                  <a:lnTo>
                    <a:pt x="780" y="318"/>
                  </a:lnTo>
                  <a:lnTo>
                    <a:pt x="786" y="318"/>
                  </a:lnTo>
                  <a:lnTo>
                    <a:pt x="792" y="324"/>
                  </a:lnTo>
                  <a:lnTo>
                    <a:pt x="798" y="330"/>
                  </a:lnTo>
                  <a:lnTo>
                    <a:pt x="804" y="336"/>
                  </a:lnTo>
                  <a:lnTo>
                    <a:pt x="810" y="336"/>
                  </a:lnTo>
                  <a:lnTo>
                    <a:pt x="816" y="342"/>
                  </a:lnTo>
                  <a:lnTo>
                    <a:pt x="822" y="348"/>
                  </a:lnTo>
                  <a:lnTo>
                    <a:pt x="828" y="354"/>
                  </a:lnTo>
                  <a:lnTo>
                    <a:pt x="834" y="354"/>
                  </a:lnTo>
                  <a:lnTo>
                    <a:pt x="840" y="360"/>
                  </a:lnTo>
                  <a:lnTo>
                    <a:pt x="846" y="360"/>
                  </a:lnTo>
                  <a:lnTo>
                    <a:pt x="846" y="366"/>
                  </a:lnTo>
                  <a:lnTo>
                    <a:pt x="852" y="366"/>
                  </a:lnTo>
                  <a:lnTo>
                    <a:pt x="852" y="372"/>
                  </a:lnTo>
                  <a:lnTo>
                    <a:pt x="858" y="372"/>
                  </a:lnTo>
                  <a:lnTo>
                    <a:pt x="864" y="378"/>
                  </a:lnTo>
                  <a:lnTo>
                    <a:pt x="870" y="378"/>
                  </a:lnTo>
                </a:path>
              </a:pathLst>
            </a:custGeom>
            <a:noFill/>
            <a:ln w="19050" cmpd="sng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0" name="Freeform 139"/>
            <p:cNvSpPr>
              <a:spLocks/>
            </p:cNvSpPr>
            <p:nvPr/>
          </p:nvSpPr>
          <p:spPr bwMode="auto">
            <a:xfrm>
              <a:off x="2493" y="2484"/>
              <a:ext cx="864" cy="486"/>
            </a:xfrm>
            <a:custGeom>
              <a:avLst/>
              <a:gdLst>
                <a:gd name="T0" fmla="*/ 12 w 864"/>
                <a:gd name="T1" fmla="*/ 450 h 486"/>
                <a:gd name="T2" fmla="*/ 30 w 864"/>
                <a:gd name="T3" fmla="*/ 456 h 486"/>
                <a:gd name="T4" fmla="*/ 48 w 864"/>
                <a:gd name="T5" fmla="*/ 468 h 486"/>
                <a:gd name="T6" fmla="*/ 60 w 864"/>
                <a:gd name="T7" fmla="*/ 474 h 486"/>
                <a:gd name="T8" fmla="*/ 78 w 864"/>
                <a:gd name="T9" fmla="*/ 480 h 486"/>
                <a:gd name="T10" fmla="*/ 96 w 864"/>
                <a:gd name="T11" fmla="*/ 480 h 486"/>
                <a:gd name="T12" fmla="*/ 114 w 864"/>
                <a:gd name="T13" fmla="*/ 486 h 486"/>
                <a:gd name="T14" fmla="*/ 132 w 864"/>
                <a:gd name="T15" fmla="*/ 486 h 486"/>
                <a:gd name="T16" fmla="*/ 150 w 864"/>
                <a:gd name="T17" fmla="*/ 486 h 486"/>
                <a:gd name="T18" fmla="*/ 162 w 864"/>
                <a:gd name="T19" fmla="*/ 486 h 486"/>
                <a:gd name="T20" fmla="*/ 180 w 864"/>
                <a:gd name="T21" fmla="*/ 480 h 486"/>
                <a:gd name="T22" fmla="*/ 198 w 864"/>
                <a:gd name="T23" fmla="*/ 480 h 486"/>
                <a:gd name="T24" fmla="*/ 216 w 864"/>
                <a:gd name="T25" fmla="*/ 474 h 486"/>
                <a:gd name="T26" fmla="*/ 234 w 864"/>
                <a:gd name="T27" fmla="*/ 468 h 486"/>
                <a:gd name="T28" fmla="*/ 252 w 864"/>
                <a:gd name="T29" fmla="*/ 462 h 486"/>
                <a:gd name="T30" fmla="*/ 264 w 864"/>
                <a:gd name="T31" fmla="*/ 456 h 486"/>
                <a:gd name="T32" fmla="*/ 282 w 864"/>
                <a:gd name="T33" fmla="*/ 444 h 486"/>
                <a:gd name="T34" fmla="*/ 300 w 864"/>
                <a:gd name="T35" fmla="*/ 438 h 486"/>
                <a:gd name="T36" fmla="*/ 318 w 864"/>
                <a:gd name="T37" fmla="*/ 426 h 486"/>
                <a:gd name="T38" fmla="*/ 336 w 864"/>
                <a:gd name="T39" fmla="*/ 414 h 486"/>
                <a:gd name="T40" fmla="*/ 354 w 864"/>
                <a:gd name="T41" fmla="*/ 402 h 486"/>
                <a:gd name="T42" fmla="*/ 366 w 864"/>
                <a:gd name="T43" fmla="*/ 390 h 486"/>
                <a:gd name="T44" fmla="*/ 384 w 864"/>
                <a:gd name="T45" fmla="*/ 372 h 486"/>
                <a:gd name="T46" fmla="*/ 402 w 864"/>
                <a:gd name="T47" fmla="*/ 360 h 486"/>
                <a:gd name="T48" fmla="*/ 420 w 864"/>
                <a:gd name="T49" fmla="*/ 342 h 486"/>
                <a:gd name="T50" fmla="*/ 438 w 864"/>
                <a:gd name="T51" fmla="*/ 330 h 486"/>
                <a:gd name="T52" fmla="*/ 456 w 864"/>
                <a:gd name="T53" fmla="*/ 312 h 486"/>
                <a:gd name="T54" fmla="*/ 468 w 864"/>
                <a:gd name="T55" fmla="*/ 294 h 486"/>
                <a:gd name="T56" fmla="*/ 486 w 864"/>
                <a:gd name="T57" fmla="*/ 276 h 486"/>
                <a:gd name="T58" fmla="*/ 504 w 864"/>
                <a:gd name="T59" fmla="*/ 258 h 486"/>
                <a:gd name="T60" fmla="*/ 522 w 864"/>
                <a:gd name="T61" fmla="*/ 246 h 486"/>
                <a:gd name="T62" fmla="*/ 540 w 864"/>
                <a:gd name="T63" fmla="*/ 228 h 486"/>
                <a:gd name="T64" fmla="*/ 558 w 864"/>
                <a:gd name="T65" fmla="*/ 210 h 486"/>
                <a:gd name="T66" fmla="*/ 570 w 864"/>
                <a:gd name="T67" fmla="*/ 192 h 486"/>
                <a:gd name="T68" fmla="*/ 588 w 864"/>
                <a:gd name="T69" fmla="*/ 174 h 486"/>
                <a:gd name="T70" fmla="*/ 606 w 864"/>
                <a:gd name="T71" fmla="*/ 156 h 486"/>
                <a:gd name="T72" fmla="*/ 624 w 864"/>
                <a:gd name="T73" fmla="*/ 144 h 486"/>
                <a:gd name="T74" fmla="*/ 642 w 864"/>
                <a:gd name="T75" fmla="*/ 126 h 486"/>
                <a:gd name="T76" fmla="*/ 660 w 864"/>
                <a:gd name="T77" fmla="*/ 114 h 486"/>
                <a:gd name="T78" fmla="*/ 672 w 864"/>
                <a:gd name="T79" fmla="*/ 96 h 486"/>
                <a:gd name="T80" fmla="*/ 690 w 864"/>
                <a:gd name="T81" fmla="*/ 84 h 486"/>
                <a:gd name="T82" fmla="*/ 708 w 864"/>
                <a:gd name="T83" fmla="*/ 72 h 486"/>
                <a:gd name="T84" fmla="*/ 726 w 864"/>
                <a:gd name="T85" fmla="*/ 60 h 486"/>
                <a:gd name="T86" fmla="*/ 744 w 864"/>
                <a:gd name="T87" fmla="*/ 48 h 486"/>
                <a:gd name="T88" fmla="*/ 762 w 864"/>
                <a:gd name="T89" fmla="*/ 36 h 486"/>
                <a:gd name="T90" fmla="*/ 774 w 864"/>
                <a:gd name="T91" fmla="*/ 30 h 486"/>
                <a:gd name="T92" fmla="*/ 792 w 864"/>
                <a:gd name="T93" fmla="*/ 18 h 486"/>
                <a:gd name="T94" fmla="*/ 810 w 864"/>
                <a:gd name="T95" fmla="*/ 12 h 486"/>
                <a:gd name="T96" fmla="*/ 828 w 864"/>
                <a:gd name="T97" fmla="*/ 6 h 486"/>
                <a:gd name="T98" fmla="*/ 846 w 864"/>
                <a:gd name="T99" fmla="*/ 0 h 486"/>
                <a:gd name="T100" fmla="*/ 864 w 864"/>
                <a:gd name="T101" fmla="*/ 0 h 48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864" h="486">
                  <a:moveTo>
                    <a:pt x="0" y="444"/>
                  </a:moveTo>
                  <a:lnTo>
                    <a:pt x="0" y="444"/>
                  </a:lnTo>
                  <a:lnTo>
                    <a:pt x="6" y="444"/>
                  </a:lnTo>
                  <a:lnTo>
                    <a:pt x="6" y="450"/>
                  </a:lnTo>
                  <a:lnTo>
                    <a:pt x="12" y="450"/>
                  </a:lnTo>
                  <a:lnTo>
                    <a:pt x="18" y="456"/>
                  </a:lnTo>
                  <a:lnTo>
                    <a:pt x="24" y="456"/>
                  </a:lnTo>
                  <a:lnTo>
                    <a:pt x="30" y="456"/>
                  </a:lnTo>
                  <a:lnTo>
                    <a:pt x="30" y="462"/>
                  </a:lnTo>
                  <a:lnTo>
                    <a:pt x="36" y="462"/>
                  </a:lnTo>
                  <a:lnTo>
                    <a:pt x="42" y="462"/>
                  </a:lnTo>
                  <a:lnTo>
                    <a:pt x="48" y="468"/>
                  </a:lnTo>
                  <a:lnTo>
                    <a:pt x="54" y="468"/>
                  </a:lnTo>
                  <a:lnTo>
                    <a:pt x="60" y="474"/>
                  </a:lnTo>
                  <a:lnTo>
                    <a:pt x="66" y="474"/>
                  </a:lnTo>
                  <a:lnTo>
                    <a:pt x="72" y="474"/>
                  </a:lnTo>
                  <a:lnTo>
                    <a:pt x="78" y="474"/>
                  </a:lnTo>
                  <a:lnTo>
                    <a:pt x="78" y="480"/>
                  </a:lnTo>
                  <a:lnTo>
                    <a:pt x="84" y="480"/>
                  </a:lnTo>
                  <a:lnTo>
                    <a:pt x="90" y="480"/>
                  </a:lnTo>
                  <a:lnTo>
                    <a:pt x="96" y="480"/>
                  </a:lnTo>
                  <a:lnTo>
                    <a:pt x="102" y="480"/>
                  </a:lnTo>
                  <a:lnTo>
                    <a:pt x="108" y="486"/>
                  </a:lnTo>
                  <a:lnTo>
                    <a:pt x="114" y="486"/>
                  </a:lnTo>
                  <a:lnTo>
                    <a:pt x="120" y="486"/>
                  </a:lnTo>
                  <a:lnTo>
                    <a:pt x="126" y="486"/>
                  </a:lnTo>
                  <a:lnTo>
                    <a:pt x="132" y="486"/>
                  </a:lnTo>
                  <a:lnTo>
                    <a:pt x="138" y="486"/>
                  </a:lnTo>
                  <a:lnTo>
                    <a:pt x="144" y="486"/>
                  </a:lnTo>
                  <a:lnTo>
                    <a:pt x="150" y="486"/>
                  </a:lnTo>
                  <a:lnTo>
                    <a:pt x="156" y="486"/>
                  </a:lnTo>
                  <a:lnTo>
                    <a:pt x="162" y="486"/>
                  </a:lnTo>
                  <a:lnTo>
                    <a:pt x="168" y="486"/>
                  </a:lnTo>
                  <a:lnTo>
                    <a:pt x="174" y="486"/>
                  </a:lnTo>
                  <a:lnTo>
                    <a:pt x="180" y="486"/>
                  </a:lnTo>
                  <a:lnTo>
                    <a:pt x="180" y="480"/>
                  </a:lnTo>
                  <a:lnTo>
                    <a:pt x="186" y="480"/>
                  </a:lnTo>
                  <a:lnTo>
                    <a:pt x="192" y="480"/>
                  </a:lnTo>
                  <a:lnTo>
                    <a:pt x="198" y="480"/>
                  </a:lnTo>
                  <a:lnTo>
                    <a:pt x="204" y="480"/>
                  </a:lnTo>
                  <a:lnTo>
                    <a:pt x="210" y="480"/>
                  </a:lnTo>
                  <a:lnTo>
                    <a:pt x="210" y="474"/>
                  </a:lnTo>
                  <a:lnTo>
                    <a:pt x="216" y="474"/>
                  </a:lnTo>
                  <a:lnTo>
                    <a:pt x="222" y="474"/>
                  </a:lnTo>
                  <a:lnTo>
                    <a:pt x="228" y="474"/>
                  </a:lnTo>
                  <a:lnTo>
                    <a:pt x="228" y="468"/>
                  </a:lnTo>
                  <a:lnTo>
                    <a:pt x="234" y="468"/>
                  </a:lnTo>
                  <a:lnTo>
                    <a:pt x="240" y="468"/>
                  </a:lnTo>
                  <a:lnTo>
                    <a:pt x="246" y="462"/>
                  </a:lnTo>
                  <a:lnTo>
                    <a:pt x="252" y="462"/>
                  </a:lnTo>
                  <a:lnTo>
                    <a:pt x="258" y="462"/>
                  </a:lnTo>
                  <a:lnTo>
                    <a:pt x="258" y="456"/>
                  </a:lnTo>
                  <a:lnTo>
                    <a:pt x="264" y="456"/>
                  </a:lnTo>
                  <a:lnTo>
                    <a:pt x="270" y="456"/>
                  </a:lnTo>
                  <a:lnTo>
                    <a:pt x="276" y="450"/>
                  </a:lnTo>
                  <a:lnTo>
                    <a:pt x="282" y="450"/>
                  </a:lnTo>
                  <a:lnTo>
                    <a:pt x="282" y="444"/>
                  </a:lnTo>
                  <a:lnTo>
                    <a:pt x="288" y="444"/>
                  </a:lnTo>
                  <a:lnTo>
                    <a:pt x="294" y="438"/>
                  </a:lnTo>
                  <a:lnTo>
                    <a:pt x="300" y="438"/>
                  </a:lnTo>
                  <a:lnTo>
                    <a:pt x="306" y="432"/>
                  </a:lnTo>
                  <a:lnTo>
                    <a:pt x="312" y="432"/>
                  </a:lnTo>
                  <a:lnTo>
                    <a:pt x="312" y="426"/>
                  </a:lnTo>
                  <a:lnTo>
                    <a:pt x="318" y="426"/>
                  </a:lnTo>
                  <a:lnTo>
                    <a:pt x="324" y="420"/>
                  </a:lnTo>
                  <a:lnTo>
                    <a:pt x="330" y="420"/>
                  </a:lnTo>
                  <a:lnTo>
                    <a:pt x="330" y="414"/>
                  </a:lnTo>
                  <a:lnTo>
                    <a:pt x="336" y="414"/>
                  </a:lnTo>
                  <a:lnTo>
                    <a:pt x="342" y="408"/>
                  </a:lnTo>
                  <a:lnTo>
                    <a:pt x="348" y="402"/>
                  </a:lnTo>
                  <a:lnTo>
                    <a:pt x="354" y="402"/>
                  </a:lnTo>
                  <a:lnTo>
                    <a:pt x="354" y="396"/>
                  </a:lnTo>
                  <a:lnTo>
                    <a:pt x="360" y="396"/>
                  </a:lnTo>
                  <a:lnTo>
                    <a:pt x="366" y="390"/>
                  </a:lnTo>
                  <a:lnTo>
                    <a:pt x="372" y="384"/>
                  </a:lnTo>
                  <a:lnTo>
                    <a:pt x="378" y="384"/>
                  </a:lnTo>
                  <a:lnTo>
                    <a:pt x="378" y="378"/>
                  </a:lnTo>
                  <a:lnTo>
                    <a:pt x="384" y="378"/>
                  </a:lnTo>
                  <a:lnTo>
                    <a:pt x="384" y="372"/>
                  </a:lnTo>
                  <a:lnTo>
                    <a:pt x="390" y="372"/>
                  </a:lnTo>
                  <a:lnTo>
                    <a:pt x="390" y="366"/>
                  </a:lnTo>
                  <a:lnTo>
                    <a:pt x="396" y="366"/>
                  </a:lnTo>
                  <a:lnTo>
                    <a:pt x="402" y="360"/>
                  </a:lnTo>
                  <a:lnTo>
                    <a:pt x="408" y="354"/>
                  </a:lnTo>
                  <a:lnTo>
                    <a:pt x="414" y="348"/>
                  </a:lnTo>
                  <a:lnTo>
                    <a:pt x="420" y="342"/>
                  </a:lnTo>
                  <a:lnTo>
                    <a:pt x="426" y="336"/>
                  </a:lnTo>
                  <a:lnTo>
                    <a:pt x="432" y="336"/>
                  </a:lnTo>
                  <a:lnTo>
                    <a:pt x="432" y="330"/>
                  </a:lnTo>
                  <a:lnTo>
                    <a:pt x="438" y="330"/>
                  </a:lnTo>
                  <a:lnTo>
                    <a:pt x="438" y="324"/>
                  </a:lnTo>
                  <a:lnTo>
                    <a:pt x="444" y="324"/>
                  </a:lnTo>
                  <a:lnTo>
                    <a:pt x="444" y="318"/>
                  </a:lnTo>
                  <a:lnTo>
                    <a:pt x="450" y="312"/>
                  </a:lnTo>
                  <a:lnTo>
                    <a:pt x="456" y="312"/>
                  </a:lnTo>
                  <a:lnTo>
                    <a:pt x="456" y="306"/>
                  </a:lnTo>
                  <a:lnTo>
                    <a:pt x="462" y="306"/>
                  </a:lnTo>
                  <a:lnTo>
                    <a:pt x="462" y="300"/>
                  </a:lnTo>
                  <a:lnTo>
                    <a:pt x="468" y="300"/>
                  </a:lnTo>
                  <a:lnTo>
                    <a:pt x="468" y="294"/>
                  </a:lnTo>
                  <a:lnTo>
                    <a:pt x="474" y="294"/>
                  </a:lnTo>
                  <a:lnTo>
                    <a:pt x="480" y="288"/>
                  </a:lnTo>
                  <a:lnTo>
                    <a:pt x="480" y="282"/>
                  </a:lnTo>
                  <a:lnTo>
                    <a:pt x="486" y="282"/>
                  </a:lnTo>
                  <a:lnTo>
                    <a:pt x="486" y="276"/>
                  </a:lnTo>
                  <a:lnTo>
                    <a:pt x="492" y="276"/>
                  </a:lnTo>
                  <a:lnTo>
                    <a:pt x="492" y="270"/>
                  </a:lnTo>
                  <a:lnTo>
                    <a:pt x="498" y="270"/>
                  </a:lnTo>
                  <a:lnTo>
                    <a:pt x="504" y="264"/>
                  </a:lnTo>
                  <a:lnTo>
                    <a:pt x="504" y="258"/>
                  </a:lnTo>
                  <a:lnTo>
                    <a:pt x="510" y="258"/>
                  </a:lnTo>
                  <a:lnTo>
                    <a:pt x="510" y="252"/>
                  </a:lnTo>
                  <a:lnTo>
                    <a:pt x="516" y="252"/>
                  </a:lnTo>
                  <a:lnTo>
                    <a:pt x="516" y="246"/>
                  </a:lnTo>
                  <a:lnTo>
                    <a:pt x="522" y="246"/>
                  </a:lnTo>
                  <a:lnTo>
                    <a:pt x="528" y="240"/>
                  </a:lnTo>
                  <a:lnTo>
                    <a:pt x="528" y="234"/>
                  </a:lnTo>
                  <a:lnTo>
                    <a:pt x="534" y="234"/>
                  </a:lnTo>
                  <a:lnTo>
                    <a:pt x="534" y="228"/>
                  </a:lnTo>
                  <a:lnTo>
                    <a:pt x="540" y="228"/>
                  </a:lnTo>
                  <a:lnTo>
                    <a:pt x="540" y="222"/>
                  </a:lnTo>
                  <a:lnTo>
                    <a:pt x="546" y="222"/>
                  </a:lnTo>
                  <a:lnTo>
                    <a:pt x="546" y="216"/>
                  </a:lnTo>
                  <a:lnTo>
                    <a:pt x="552" y="210"/>
                  </a:lnTo>
                  <a:lnTo>
                    <a:pt x="558" y="210"/>
                  </a:lnTo>
                  <a:lnTo>
                    <a:pt x="558" y="204"/>
                  </a:lnTo>
                  <a:lnTo>
                    <a:pt x="564" y="204"/>
                  </a:lnTo>
                  <a:lnTo>
                    <a:pt x="564" y="198"/>
                  </a:lnTo>
                  <a:lnTo>
                    <a:pt x="570" y="198"/>
                  </a:lnTo>
                  <a:lnTo>
                    <a:pt x="570" y="192"/>
                  </a:lnTo>
                  <a:lnTo>
                    <a:pt x="576" y="186"/>
                  </a:lnTo>
                  <a:lnTo>
                    <a:pt x="582" y="186"/>
                  </a:lnTo>
                  <a:lnTo>
                    <a:pt x="582" y="180"/>
                  </a:lnTo>
                  <a:lnTo>
                    <a:pt x="588" y="180"/>
                  </a:lnTo>
                  <a:lnTo>
                    <a:pt x="588" y="174"/>
                  </a:lnTo>
                  <a:lnTo>
                    <a:pt x="594" y="174"/>
                  </a:lnTo>
                  <a:lnTo>
                    <a:pt x="594" y="168"/>
                  </a:lnTo>
                  <a:lnTo>
                    <a:pt x="600" y="168"/>
                  </a:lnTo>
                  <a:lnTo>
                    <a:pt x="606" y="162"/>
                  </a:lnTo>
                  <a:lnTo>
                    <a:pt x="606" y="156"/>
                  </a:lnTo>
                  <a:lnTo>
                    <a:pt x="612" y="156"/>
                  </a:lnTo>
                  <a:lnTo>
                    <a:pt x="612" y="150"/>
                  </a:lnTo>
                  <a:lnTo>
                    <a:pt x="618" y="150"/>
                  </a:lnTo>
                  <a:lnTo>
                    <a:pt x="618" y="144"/>
                  </a:lnTo>
                  <a:lnTo>
                    <a:pt x="624" y="144"/>
                  </a:lnTo>
                  <a:lnTo>
                    <a:pt x="630" y="138"/>
                  </a:lnTo>
                  <a:lnTo>
                    <a:pt x="636" y="132"/>
                  </a:lnTo>
                  <a:lnTo>
                    <a:pt x="642" y="126"/>
                  </a:lnTo>
                  <a:lnTo>
                    <a:pt x="648" y="120"/>
                  </a:lnTo>
                  <a:lnTo>
                    <a:pt x="654" y="114"/>
                  </a:lnTo>
                  <a:lnTo>
                    <a:pt x="660" y="114"/>
                  </a:lnTo>
                  <a:lnTo>
                    <a:pt x="660" y="108"/>
                  </a:lnTo>
                  <a:lnTo>
                    <a:pt x="666" y="108"/>
                  </a:lnTo>
                  <a:lnTo>
                    <a:pt x="666" y="102"/>
                  </a:lnTo>
                  <a:lnTo>
                    <a:pt x="672" y="102"/>
                  </a:lnTo>
                  <a:lnTo>
                    <a:pt x="672" y="96"/>
                  </a:lnTo>
                  <a:lnTo>
                    <a:pt x="678" y="96"/>
                  </a:lnTo>
                  <a:lnTo>
                    <a:pt x="684" y="90"/>
                  </a:lnTo>
                  <a:lnTo>
                    <a:pt x="690" y="84"/>
                  </a:lnTo>
                  <a:lnTo>
                    <a:pt x="696" y="84"/>
                  </a:lnTo>
                  <a:lnTo>
                    <a:pt x="696" y="78"/>
                  </a:lnTo>
                  <a:lnTo>
                    <a:pt x="702" y="78"/>
                  </a:lnTo>
                  <a:lnTo>
                    <a:pt x="708" y="72"/>
                  </a:lnTo>
                  <a:lnTo>
                    <a:pt x="714" y="66"/>
                  </a:lnTo>
                  <a:lnTo>
                    <a:pt x="720" y="66"/>
                  </a:lnTo>
                  <a:lnTo>
                    <a:pt x="720" y="60"/>
                  </a:lnTo>
                  <a:lnTo>
                    <a:pt x="726" y="60"/>
                  </a:lnTo>
                  <a:lnTo>
                    <a:pt x="732" y="54"/>
                  </a:lnTo>
                  <a:lnTo>
                    <a:pt x="738" y="54"/>
                  </a:lnTo>
                  <a:lnTo>
                    <a:pt x="738" y="48"/>
                  </a:lnTo>
                  <a:lnTo>
                    <a:pt x="744" y="48"/>
                  </a:lnTo>
                  <a:lnTo>
                    <a:pt x="750" y="42"/>
                  </a:lnTo>
                  <a:lnTo>
                    <a:pt x="756" y="42"/>
                  </a:lnTo>
                  <a:lnTo>
                    <a:pt x="762" y="36"/>
                  </a:lnTo>
                  <a:lnTo>
                    <a:pt x="768" y="36"/>
                  </a:lnTo>
                  <a:lnTo>
                    <a:pt x="768" y="30"/>
                  </a:lnTo>
                  <a:lnTo>
                    <a:pt x="774" y="30"/>
                  </a:lnTo>
                  <a:lnTo>
                    <a:pt x="780" y="24"/>
                  </a:lnTo>
                  <a:lnTo>
                    <a:pt x="786" y="24"/>
                  </a:lnTo>
                  <a:lnTo>
                    <a:pt x="792" y="24"/>
                  </a:lnTo>
                  <a:lnTo>
                    <a:pt x="792" y="18"/>
                  </a:lnTo>
                  <a:lnTo>
                    <a:pt x="798" y="18"/>
                  </a:lnTo>
                  <a:lnTo>
                    <a:pt x="804" y="18"/>
                  </a:lnTo>
                  <a:lnTo>
                    <a:pt x="810" y="12"/>
                  </a:lnTo>
                  <a:lnTo>
                    <a:pt x="816" y="12"/>
                  </a:lnTo>
                  <a:lnTo>
                    <a:pt x="822" y="12"/>
                  </a:lnTo>
                  <a:lnTo>
                    <a:pt x="822" y="6"/>
                  </a:lnTo>
                  <a:lnTo>
                    <a:pt x="828" y="6"/>
                  </a:lnTo>
                  <a:lnTo>
                    <a:pt x="834" y="6"/>
                  </a:lnTo>
                  <a:lnTo>
                    <a:pt x="840" y="6"/>
                  </a:lnTo>
                  <a:lnTo>
                    <a:pt x="840" y="0"/>
                  </a:lnTo>
                  <a:lnTo>
                    <a:pt x="846" y="0"/>
                  </a:lnTo>
                  <a:lnTo>
                    <a:pt x="852" y="0"/>
                  </a:lnTo>
                  <a:lnTo>
                    <a:pt x="858" y="0"/>
                  </a:lnTo>
                  <a:lnTo>
                    <a:pt x="864" y="0"/>
                  </a:lnTo>
                </a:path>
              </a:pathLst>
            </a:custGeom>
            <a:noFill/>
            <a:ln w="19050" cmpd="sng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1" name="Freeform 140"/>
            <p:cNvSpPr>
              <a:spLocks/>
            </p:cNvSpPr>
            <p:nvPr/>
          </p:nvSpPr>
          <p:spPr bwMode="auto">
            <a:xfrm>
              <a:off x="3357" y="2478"/>
              <a:ext cx="870" cy="420"/>
            </a:xfrm>
            <a:custGeom>
              <a:avLst/>
              <a:gdLst>
                <a:gd name="T0" fmla="*/ 12 w 870"/>
                <a:gd name="T1" fmla="*/ 0 h 420"/>
                <a:gd name="T2" fmla="*/ 30 w 870"/>
                <a:gd name="T3" fmla="*/ 0 h 420"/>
                <a:gd name="T4" fmla="*/ 48 w 870"/>
                <a:gd name="T5" fmla="*/ 0 h 420"/>
                <a:gd name="T6" fmla="*/ 66 w 870"/>
                <a:gd name="T7" fmla="*/ 0 h 420"/>
                <a:gd name="T8" fmla="*/ 84 w 870"/>
                <a:gd name="T9" fmla="*/ 6 h 420"/>
                <a:gd name="T10" fmla="*/ 102 w 870"/>
                <a:gd name="T11" fmla="*/ 6 h 420"/>
                <a:gd name="T12" fmla="*/ 114 w 870"/>
                <a:gd name="T13" fmla="*/ 12 h 420"/>
                <a:gd name="T14" fmla="*/ 132 w 870"/>
                <a:gd name="T15" fmla="*/ 18 h 420"/>
                <a:gd name="T16" fmla="*/ 150 w 870"/>
                <a:gd name="T17" fmla="*/ 24 h 420"/>
                <a:gd name="T18" fmla="*/ 168 w 870"/>
                <a:gd name="T19" fmla="*/ 30 h 420"/>
                <a:gd name="T20" fmla="*/ 186 w 870"/>
                <a:gd name="T21" fmla="*/ 42 h 420"/>
                <a:gd name="T22" fmla="*/ 204 w 870"/>
                <a:gd name="T23" fmla="*/ 48 h 420"/>
                <a:gd name="T24" fmla="*/ 216 w 870"/>
                <a:gd name="T25" fmla="*/ 60 h 420"/>
                <a:gd name="T26" fmla="*/ 234 w 870"/>
                <a:gd name="T27" fmla="*/ 72 h 420"/>
                <a:gd name="T28" fmla="*/ 252 w 870"/>
                <a:gd name="T29" fmla="*/ 84 h 420"/>
                <a:gd name="T30" fmla="*/ 270 w 870"/>
                <a:gd name="T31" fmla="*/ 102 h 420"/>
                <a:gd name="T32" fmla="*/ 288 w 870"/>
                <a:gd name="T33" fmla="*/ 114 h 420"/>
                <a:gd name="T34" fmla="*/ 306 w 870"/>
                <a:gd name="T35" fmla="*/ 126 h 420"/>
                <a:gd name="T36" fmla="*/ 318 w 870"/>
                <a:gd name="T37" fmla="*/ 144 h 420"/>
                <a:gd name="T38" fmla="*/ 336 w 870"/>
                <a:gd name="T39" fmla="*/ 162 h 420"/>
                <a:gd name="T40" fmla="*/ 354 w 870"/>
                <a:gd name="T41" fmla="*/ 174 h 420"/>
                <a:gd name="T42" fmla="*/ 372 w 870"/>
                <a:gd name="T43" fmla="*/ 192 h 420"/>
                <a:gd name="T44" fmla="*/ 390 w 870"/>
                <a:gd name="T45" fmla="*/ 210 h 420"/>
                <a:gd name="T46" fmla="*/ 408 w 870"/>
                <a:gd name="T47" fmla="*/ 228 h 420"/>
                <a:gd name="T48" fmla="*/ 426 w 870"/>
                <a:gd name="T49" fmla="*/ 240 h 420"/>
                <a:gd name="T50" fmla="*/ 438 w 870"/>
                <a:gd name="T51" fmla="*/ 258 h 420"/>
                <a:gd name="T52" fmla="*/ 456 w 870"/>
                <a:gd name="T53" fmla="*/ 276 h 420"/>
                <a:gd name="T54" fmla="*/ 474 w 870"/>
                <a:gd name="T55" fmla="*/ 294 h 420"/>
                <a:gd name="T56" fmla="*/ 492 w 870"/>
                <a:gd name="T57" fmla="*/ 306 h 420"/>
                <a:gd name="T58" fmla="*/ 510 w 870"/>
                <a:gd name="T59" fmla="*/ 324 h 420"/>
                <a:gd name="T60" fmla="*/ 528 w 870"/>
                <a:gd name="T61" fmla="*/ 336 h 420"/>
                <a:gd name="T62" fmla="*/ 540 w 870"/>
                <a:gd name="T63" fmla="*/ 354 h 420"/>
                <a:gd name="T64" fmla="*/ 558 w 870"/>
                <a:gd name="T65" fmla="*/ 366 h 420"/>
                <a:gd name="T66" fmla="*/ 576 w 870"/>
                <a:gd name="T67" fmla="*/ 378 h 420"/>
                <a:gd name="T68" fmla="*/ 594 w 870"/>
                <a:gd name="T69" fmla="*/ 390 h 420"/>
                <a:gd name="T70" fmla="*/ 612 w 870"/>
                <a:gd name="T71" fmla="*/ 396 h 420"/>
                <a:gd name="T72" fmla="*/ 630 w 870"/>
                <a:gd name="T73" fmla="*/ 408 h 420"/>
                <a:gd name="T74" fmla="*/ 642 w 870"/>
                <a:gd name="T75" fmla="*/ 414 h 420"/>
                <a:gd name="T76" fmla="*/ 660 w 870"/>
                <a:gd name="T77" fmla="*/ 420 h 420"/>
                <a:gd name="T78" fmla="*/ 678 w 870"/>
                <a:gd name="T79" fmla="*/ 420 h 420"/>
                <a:gd name="T80" fmla="*/ 696 w 870"/>
                <a:gd name="T81" fmla="*/ 420 h 420"/>
                <a:gd name="T82" fmla="*/ 714 w 870"/>
                <a:gd name="T83" fmla="*/ 420 h 420"/>
                <a:gd name="T84" fmla="*/ 732 w 870"/>
                <a:gd name="T85" fmla="*/ 414 h 420"/>
                <a:gd name="T86" fmla="*/ 744 w 870"/>
                <a:gd name="T87" fmla="*/ 408 h 420"/>
                <a:gd name="T88" fmla="*/ 762 w 870"/>
                <a:gd name="T89" fmla="*/ 396 h 420"/>
                <a:gd name="T90" fmla="*/ 780 w 870"/>
                <a:gd name="T91" fmla="*/ 384 h 420"/>
                <a:gd name="T92" fmla="*/ 798 w 870"/>
                <a:gd name="T93" fmla="*/ 366 h 420"/>
                <a:gd name="T94" fmla="*/ 816 w 870"/>
                <a:gd name="T95" fmla="*/ 342 h 420"/>
                <a:gd name="T96" fmla="*/ 834 w 870"/>
                <a:gd name="T97" fmla="*/ 318 h 420"/>
                <a:gd name="T98" fmla="*/ 846 w 870"/>
                <a:gd name="T99" fmla="*/ 288 h 420"/>
                <a:gd name="T100" fmla="*/ 864 w 870"/>
                <a:gd name="T101" fmla="*/ 252 h 42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870" h="420">
                  <a:moveTo>
                    <a:pt x="0" y="6"/>
                  </a:moveTo>
                  <a:lnTo>
                    <a:pt x="6" y="6"/>
                  </a:lnTo>
                  <a:lnTo>
                    <a:pt x="6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72" y="0"/>
                  </a:lnTo>
                  <a:lnTo>
                    <a:pt x="78" y="0"/>
                  </a:lnTo>
                  <a:lnTo>
                    <a:pt x="84" y="6"/>
                  </a:lnTo>
                  <a:lnTo>
                    <a:pt x="90" y="6"/>
                  </a:lnTo>
                  <a:lnTo>
                    <a:pt x="96" y="6"/>
                  </a:lnTo>
                  <a:lnTo>
                    <a:pt x="102" y="6"/>
                  </a:lnTo>
                  <a:lnTo>
                    <a:pt x="108" y="6"/>
                  </a:lnTo>
                  <a:lnTo>
                    <a:pt x="108" y="12"/>
                  </a:lnTo>
                  <a:lnTo>
                    <a:pt x="114" y="12"/>
                  </a:lnTo>
                  <a:lnTo>
                    <a:pt x="120" y="12"/>
                  </a:lnTo>
                  <a:lnTo>
                    <a:pt x="126" y="12"/>
                  </a:lnTo>
                  <a:lnTo>
                    <a:pt x="132" y="18"/>
                  </a:lnTo>
                  <a:lnTo>
                    <a:pt x="138" y="18"/>
                  </a:lnTo>
                  <a:lnTo>
                    <a:pt x="144" y="24"/>
                  </a:lnTo>
                  <a:lnTo>
                    <a:pt x="150" y="24"/>
                  </a:lnTo>
                  <a:lnTo>
                    <a:pt x="156" y="24"/>
                  </a:lnTo>
                  <a:lnTo>
                    <a:pt x="156" y="30"/>
                  </a:lnTo>
                  <a:lnTo>
                    <a:pt x="162" y="30"/>
                  </a:lnTo>
                  <a:lnTo>
                    <a:pt x="168" y="30"/>
                  </a:lnTo>
                  <a:lnTo>
                    <a:pt x="174" y="36"/>
                  </a:lnTo>
                  <a:lnTo>
                    <a:pt x="180" y="36"/>
                  </a:lnTo>
                  <a:lnTo>
                    <a:pt x="180" y="42"/>
                  </a:lnTo>
                  <a:lnTo>
                    <a:pt x="186" y="42"/>
                  </a:lnTo>
                  <a:lnTo>
                    <a:pt x="192" y="42"/>
                  </a:lnTo>
                  <a:lnTo>
                    <a:pt x="198" y="48"/>
                  </a:lnTo>
                  <a:lnTo>
                    <a:pt x="204" y="48"/>
                  </a:lnTo>
                  <a:lnTo>
                    <a:pt x="204" y="54"/>
                  </a:lnTo>
                  <a:lnTo>
                    <a:pt x="210" y="54"/>
                  </a:lnTo>
                  <a:lnTo>
                    <a:pt x="210" y="60"/>
                  </a:lnTo>
                  <a:lnTo>
                    <a:pt x="216" y="60"/>
                  </a:lnTo>
                  <a:lnTo>
                    <a:pt x="222" y="66"/>
                  </a:lnTo>
                  <a:lnTo>
                    <a:pt x="228" y="66"/>
                  </a:lnTo>
                  <a:lnTo>
                    <a:pt x="234" y="72"/>
                  </a:lnTo>
                  <a:lnTo>
                    <a:pt x="240" y="78"/>
                  </a:lnTo>
                  <a:lnTo>
                    <a:pt x="246" y="84"/>
                  </a:lnTo>
                  <a:lnTo>
                    <a:pt x="252" y="84"/>
                  </a:lnTo>
                  <a:lnTo>
                    <a:pt x="258" y="90"/>
                  </a:lnTo>
                  <a:lnTo>
                    <a:pt x="264" y="96"/>
                  </a:lnTo>
                  <a:lnTo>
                    <a:pt x="270" y="102"/>
                  </a:lnTo>
                  <a:lnTo>
                    <a:pt x="276" y="102"/>
                  </a:lnTo>
                  <a:lnTo>
                    <a:pt x="276" y="108"/>
                  </a:lnTo>
                  <a:lnTo>
                    <a:pt x="282" y="108"/>
                  </a:lnTo>
                  <a:lnTo>
                    <a:pt x="282" y="114"/>
                  </a:lnTo>
                  <a:lnTo>
                    <a:pt x="288" y="114"/>
                  </a:lnTo>
                  <a:lnTo>
                    <a:pt x="294" y="120"/>
                  </a:lnTo>
                  <a:lnTo>
                    <a:pt x="300" y="120"/>
                  </a:lnTo>
                  <a:lnTo>
                    <a:pt x="300" y="126"/>
                  </a:lnTo>
                  <a:lnTo>
                    <a:pt x="306" y="126"/>
                  </a:lnTo>
                  <a:lnTo>
                    <a:pt x="306" y="132"/>
                  </a:lnTo>
                  <a:lnTo>
                    <a:pt x="312" y="132"/>
                  </a:lnTo>
                  <a:lnTo>
                    <a:pt x="312" y="138"/>
                  </a:lnTo>
                  <a:lnTo>
                    <a:pt x="318" y="138"/>
                  </a:lnTo>
                  <a:lnTo>
                    <a:pt x="318" y="144"/>
                  </a:lnTo>
                  <a:lnTo>
                    <a:pt x="324" y="150"/>
                  </a:lnTo>
                  <a:lnTo>
                    <a:pt x="330" y="150"/>
                  </a:lnTo>
                  <a:lnTo>
                    <a:pt x="330" y="156"/>
                  </a:lnTo>
                  <a:lnTo>
                    <a:pt x="336" y="156"/>
                  </a:lnTo>
                  <a:lnTo>
                    <a:pt x="336" y="162"/>
                  </a:lnTo>
                  <a:lnTo>
                    <a:pt x="342" y="162"/>
                  </a:lnTo>
                  <a:lnTo>
                    <a:pt x="342" y="168"/>
                  </a:lnTo>
                  <a:lnTo>
                    <a:pt x="348" y="168"/>
                  </a:lnTo>
                  <a:lnTo>
                    <a:pt x="354" y="174"/>
                  </a:lnTo>
                  <a:lnTo>
                    <a:pt x="360" y="180"/>
                  </a:lnTo>
                  <a:lnTo>
                    <a:pt x="366" y="186"/>
                  </a:lnTo>
                  <a:lnTo>
                    <a:pt x="366" y="192"/>
                  </a:lnTo>
                  <a:lnTo>
                    <a:pt x="372" y="192"/>
                  </a:lnTo>
                  <a:lnTo>
                    <a:pt x="378" y="198"/>
                  </a:lnTo>
                  <a:lnTo>
                    <a:pt x="384" y="204"/>
                  </a:lnTo>
                  <a:lnTo>
                    <a:pt x="390" y="210"/>
                  </a:lnTo>
                  <a:lnTo>
                    <a:pt x="396" y="216"/>
                  </a:lnTo>
                  <a:lnTo>
                    <a:pt x="402" y="222"/>
                  </a:lnTo>
                  <a:lnTo>
                    <a:pt x="408" y="228"/>
                  </a:lnTo>
                  <a:lnTo>
                    <a:pt x="414" y="234"/>
                  </a:lnTo>
                  <a:lnTo>
                    <a:pt x="420" y="240"/>
                  </a:lnTo>
                  <a:lnTo>
                    <a:pt x="426" y="240"/>
                  </a:lnTo>
                  <a:lnTo>
                    <a:pt x="426" y="246"/>
                  </a:lnTo>
                  <a:lnTo>
                    <a:pt x="432" y="252"/>
                  </a:lnTo>
                  <a:lnTo>
                    <a:pt x="438" y="258"/>
                  </a:lnTo>
                  <a:lnTo>
                    <a:pt x="444" y="264"/>
                  </a:lnTo>
                  <a:lnTo>
                    <a:pt x="450" y="270"/>
                  </a:lnTo>
                  <a:lnTo>
                    <a:pt x="456" y="270"/>
                  </a:lnTo>
                  <a:lnTo>
                    <a:pt x="456" y="276"/>
                  </a:lnTo>
                  <a:lnTo>
                    <a:pt x="462" y="282"/>
                  </a:lnTo>
                  <a:lnTo>
                    <a:pt x="468" y="288"/>
                  </a:lnTo>
                  <a:lnTo>
                    <a:pt x="474" y="294"/>
                  </a:lnTo>
                  <a:lnTo>
                    <a:pt x="480" y="294"/>
                  </a:lnTo>
                  <a:lnTo>
                    <a:pt x="480" y="300"/>
                  </a:lnTo>
                  <a:lnTo>
                    <a:pt x="486" y="300"/>
                  </a:lnTo>
                  <a:lnTo>
                    <a:pt x="486" y="306"/>
                  </a:lnTo>
                  <a:lnTo>
                    <a:pt x="492" y="306"/>
                  </a:lnTo>
                  <a:lnTo>
                    <a:pt x="492" y="312"/>
                  </a:lnTo>
                  <a:lnTo>
                    <a:pt x="498" y="312"/>
                  </a:lnTo>
                  <a:lnTo>
                    <a:pt x="504" y="318"/>
                  </a:lnTo>
                  <a:lnTo>
                    <a:pt x="510" y="324"/>
                  </a:lnTo>
                  <a:lnTo>
                    <a:pt x="516" y="330"/>
                  </a:lnTo>
                  <a:lnTo>
                    <a:pt x="522" y="336"/>
                  </a:lnTo>
                  <a:lnTo>
                    <a:pt x="528" y="336"/>
                  </a:lnTo>
                  <a:lnTo>
                    <a:pt x="528" y="342"/>
                  </a:lnTo>
                  <a:lnTo>
                    <a:pt x="534" y="342"/>
                  </a:lnTo>
                  <a:lnTo>
                    <a:pt x="534" y="348"/>
                  </a:lnTo>
                  <a:lnTo>
                    <a:pt x="540" y="348"/>
                  </a:lnTo>
                  <a:lnTo>
                    <a:pt x="540" y="354"/>
                  </a:lnTo>
                  <a:lnTo>
                    <a:pt x="546" y="354"/>
                  </a:lnTo>
                  <a:lnTo>
                    <a:pt x="546" y="360"/>
                  </a:lnTo>
                  <a:lnTo>
                    <a:pt x="552" y="360"/>
                  </a:lnTo>
                  <a:lnTo>
                    <a:pt x="558" y="366"/>
                  </a:lnTo>
                  <a:lnTo>
                    <a:pt x="564" y="366"/>
                  </a:lnTo>
                  <a:lnTo>
                    <a:pt x="564" y="372"/>
                  </a:lnTo>
                  <a:lnTo>
                    <a:pt x="570" y="372"/>
                  </a:lnTo>
                  <a:lnTo>
                    <a:pt x="570" y="378"/>
                  </a:lnTo>
                  <a:lnTo>
                    <a:pt x="576" y="378"/>
                  </a:lnTo>
                  <a:lnTo>
                    <a:pt x="582" y="378"/>
                  </a:lnTo>
                  <a:lnTo>
                    <a:pt x="582" y="384"/>
                  </a:lnTo>
                  <a:lnTo>
                    <a:pt x="588" y="384"/>
                  </a:lnTo>
                  <a:lnTo>
                    <a:pt x="594" y="390"/>
                  </a:lnTo>
                  <a:lnTo>
                    <a:pt x="600" y="390"/>
                  </a:lnTo>
                  <a:lnTo>
                    <a:pt x="606" y="396"/>
                  </a:lnTo>
                  <a:lnTo>
                    <a:pt x="612" y="396"/>
                  </a:lnTo>
                  <a:lnTo>
                    <a:pt x="612" y="402"/>
                  </a:lnTo>
                  <a:lnTo>
                    <a:pt x="618" y="402"/>
                  </a:lnTo>
                  <a:lnTo>
                    <a:pt x="624" y="402"/>
                  </a:lnTo>
                  <a:lnTo>
                    <a:pt x="630" y="408"/>
                  </a:lnTo>
                  <a:lnTo>
                    <a:pt x="636" y="408"/>
                  </a:lnTo>
                  <a:lnTo>
                    <a:pt x="642" y="414"/>
                  </a:lnTo>
                  <a:lnTo>
                    <a:pt x="648" y="414"/>
                  </a:lnTo>
                  <a:lnTo>
                    <a:pt x="654" y="414"/>
                  </a:lnTo>
                  <a:lnTo>
                    <a:pt x="660" y="414"/>
                  </a:lnTo>
                  <a:lnTo>
                    <a:pt x="660" y="420"/>
                  </a:lnTo>
                  <a:lnTo>
                    <a:pt x="666" y="420"/>
                  </a:lnTo>
                  <a:lnTo>
                    <a:pt x="672" y="420"/>
                  </a:lnTo>
                  <a:lnTo>
                    <a:pt x="678" y="420"/>
                  </a:lnTo>
                  <a:lnTo>
                    <a:pt x="684" y="420"/>
                  </a:lnTo>
                  <a:lnTo>
                    <a:pt x="690" y="420"/>
                  </a:lnTo>
                  <a:lnTo>
                    <a:pt x="696" y="420"/>
                  </a:lnTo>
                  <a:lnTo>
                    <a:pt x="702" y="420"/>
                  </a:lnTo>
                  <a:lnTo>
                    <a:pt x="708" y="420"/>
                  </a:lnTo>
                  <a:lnTo>
                    <a:pt x="714" y="420"/>
                  </a:lnTo>
                  <a:lnTo>
                    <a:pt x="720" y="420"/>
                  </a:lnTo>
                  <a:lnTo>
                    <a:pt x="726" y="414"/>
                  </a:lnTo>
                  <a:lnTo>
                    <a:pt x="732" y="414"/>
                  </a:lnTo>
                  <a:lnTo>
                    <a:pt x="738" y="414"/>
                  </a:lnTo>
                  <a:lnTo>
                    <a:pt x="744" y="408"/>
                  </a:lnTo>
                  <a:lnTo>
                    <a:pt x="750" y="408"/>
                  </a:lnTo>
                  <a:lnTo>
                    <a:pt x="756" y="402"/>
                  </a:lnTo>
                  <a:lnTo>
                    <a:pt x="762" y="402"/>
                  </a:lnTo>
                  <a:lnTo>
                    <a:pt x="762" y="396"/>
                  </a:lnTo>
                  <a:lnTo>
                    <a:pt x="768" y="396"/>
                  </a:lnTo>
                  <a:lnTo>
                    <a:pt x="768" y="390"/>
                  </a:lnTo>
                  <a:lnTo>
                    <a:pt x="774" y="390"/>
                  </a:lnTo>
                  <a:lnTo>
                    <a:pt x="774" y="384"/>
                  </a:lnTo>
                  <a:lnTo>
                    <a:pt x="780" y="384"/>
                  </a:lnTo>
                  <a:lnTo>
                    <a:pt x="786" y="378"/>
                  </a:lnTo>
                  <a:lnTo>
                    <a:pt x="792" y="372"/>
                  </a:lnTo>
                  <a:lnTo>
                    <a:pt x="798" y="366"/>
                  </a:lnTo>
                  <a:lnTo>
                    <a:pt x="798" y="360"/>
                  </a:lnTo>
                  <a:lnTo>
                    <a:pt x="804" y="360"/>
                  </a:lnTo>
                  <a:lnTo>
                    <a:pt x="810" y="354"/>
                  </a:lnTo>
                  <a:lnTo>
                    <a:pt x="810" y="348"/>
                  </a:lnTo>
                  <a:lnTo>
                    <a:pt x="816" y="342"/>
                  </a:lnTo>
                  <a:lnTo>
                    <a:pt x="822" y="336"/>
                  </a:lnTo>
                  <a:lnTo>
                    <a:pt x="822" y="330"/>
                  </a:lnTo>
                  <a:lnTo>
                    <a:pt x="828" y="324"/>
                  </a:lnTo>
                  <a:lnTo>
                    <a:pt x="834" y="318"/>
                  </a:lnTo>
                  <a:lnTo>
                    <a:pt x="834" y="312"/>
                  </a:lnTo>
                  <a:lnTo>
                    <a:pt x="840" y="306"/>
                  </a:lnTo>
                  <a:lnTo>
                    <a:pt x="840" y="300"/>
                  </a:lnTo>
                  <a:lnTo>
                    <a:pt x="846" y="294"/>
                  </a:lnTo>
                  <a:lnTo>
                    <a:pt x="846" y="288"/>
                  </a:lnTo>
                  <a:lnTo>
                    <a:pt x="852" y="282"/>
                  </a:lnTo>
                  <a:lnTo>
                    <a:pt x="858" y="270"/>
                  </a:lnTo>
                  <a:lnTo>
                    <a:pt x="858" y="264"/>
                  </a:lnTo>
                  <a:lnTo>
                    <a:pt x="864" y="258"/>
                  </a:lnTo>
                  <a:lnTo>
                    <a:pt x="864" y="252"/>
                  </a:lnTo>
                  <a:lnTo>
                    <a:pt x="870" y="240"/>
                  </a:lnTo>
                </a:path>
              </a:pathLst>
            </a:custGeom>
            <a:noFill/>
            <a:ln w="19050" cmpd="sng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2" name="Freeform 141"/>
            <p:cNvSpPr>
              <a:spLocks/>
            </p:cNvSpPr>
            <p:nvPr/>
          </p:nvSpPr>
          <p:spPr bwMode="auto">
            <a:xfrm>
              <a:off x="4227" y="1728"/>
              <a:ext cx="186" cy="990"/>
            </a:xfrm>
            <a:custGeom>
              <a:avLst/>
              <a:gdLst>
                <a:gd name="T0" fmla="*/ 0 w 186"/>
                <a:gd name="T1" fmla="*/ 990 h 990"/>
                <a:gd name="T2" fmla="*/ 0 w 186"/>
                <a:gd name="T3" fmla="*/ 984 h 990"/>
                <a:gd name="T4" fmla="*/ 6 w 186"/>
                <a:gd name="T5" fmla="*/ 978 h 990"/>
                <a:gd name="T6" fmla="*/ 6 w 186"/>
                <a:gd name="T7" fmla="*/ 966 h 990"/>
                <a:gd name="T8" fmla="*/ 12 w 186"/>
                <a:gd name="T9" fmla="*/ 960 h 990"/>
                <a:gd name="T10" fmla="*/ 18 w 186"/>
                <a:gd name="T11" fmla="*/ 948 h 990"/>
                <a:gd name="T12" fmla="*/ 18 w 186"/>
                <a:gd name="T13" fmla="*/ 936 h 990"/>
                <a:gd name="T14" fmla="*/ 24 w 186"/>
                <a:gd name="T15" fmla="*/ 930 h 990"/>
                <a:gd name="T16" fmla="*/ 24 w 186"/>
                <a:gd name="T17" fmla="*/ 918 h 990"/>
                <a:gd name="T18" fmla="*/ 30 w 186"/>
                <a:gd name="T19" fmla="*/ 906 h 990"/>
                <a:gd name="T20" fmla="*/ 30 w 186"/>
                <a:gd name="T21" fmla="*/ 900 h 990"/>
                <a:gd name="T22" fmla="*/ 36 w 186"/>
                <a:gd name="T23" fmla="*/ 888 h 990"/>
                <a:gd name="T24" fmla="*/ 42 w 186"/>
                <a:gd name="T25" fmla="*/ 876 h 990"/>
                <a:gd name="T26" fmla="*/ 42 w 186"/>
                <a:gd name="T27" fmla="*/ 864 h 990"/>
                <a:gd name="T28" fmla="*/ 48 w 186"/>
                <a:gd name="T29" fmla="*/ 852 h 990"/>
                <a:gd name="T30" fmla="*/ 48 w 186"/>
                <a:gd name="T31" fmla="*/ 840 h 990"/>
                <a:gd name="T32" fmla="*/ 54 w 186"/>
                <a:gd name="T33" fmla="*/ 828 h 990"/>
                <a:gd name="T34" fmla="*/ 54 w 186"/>
                <a:gd name="T35" fmla="*/ 816 h 990"/>
                <a:gd name="T36" fmla="*/ 60 w 186"/>
                <a:gd name="T37" fmla="*/ 798 h 990"/>
                <a:gd name="T38" fmla="*/ 66 w 186"/>
                <a:gd name="T39" fmla="*/ 786 h 990"/>
                <a:gd name="T40" fmla="*/ 66 w 186"/>
                <a:gd name="T41" fmla="*/ 774 h 990"/>
                <a:gd name="T42" fmla="*/ 72 w 186"/>
                <a:gd name="T43" fmla="*/ 756 h 990"/>
                <a:gd name="T44" fmla="*/ 72 w 186"/>
                <a:gd name="T45" fmla="*/ 744 h 990"/>
                <a:gd name="T46" fmla="*/ 78 w 186"/>
                <a:gd name="T47" fmla="*/ 726 h 990"/>
                <a:gd name="T48" fmla="*/ 78 w 186"/>
                <a:gd name="T49" fmla="*/ 714 h 990"/>
                <a:gd name="T50" fmla="*/ 84 w 186"/>
                <a:gd name="T51" fmla="*/ 696 h 990"/>
                <a:gd name="T52" fmla="*/ 90 w 186"/>
                <a:gd name="T53" fmla="*/ 684 h 990"/>
                <a:gd name="T54" fmla="*/ 90 w 186"/>
                <a:gd name="T55" fmla="*/ 666 h 990"/>
                <a:gd name="T56" fmla="*/ 96 w 186"/>
                <a:gd name="T57" fmla="*/ 648 h 990"/>
                <a:gd name="T58" fmla="*/ 96 w 186"/>
                <a:gd name="T59" fmla="*/ 630 h 990"/>
                <a:gd name="T60" fmla="*/ 102 w 186"/>
                <a:gd name="T61" fmla="*/ 612 h 990"/>
                <a:gd name="T62" fmla="*/ 102 w 186"/>
                <a:gd name="T63" fmla="*/ 594 h 990"/>
                <a:gd name="T64" fmla="*/ 108 w 186"/>
                <a:gd name="T65" fmla="*/ 576 h 990"/>
                <a:gd name="T66" fmla="*/ 108 w 186"/>
                <a:gd name="T67" fmla="*/ 558 h 990"/>
                <a:gd name="T68" fmla="*/ 114 w 186"/>
                <a:gd name="T69" fmla="*/ 534 h 990"/>
                <a:gd name="T70" fmla="*/ 120 w 186"/>
                <a:gd name="T71" fmla="*/ 516 h 990"/>
                <a:gd name="T72" fmla="*/ 120 w 186"/>
                <a:gd name="T73" fmla="*/ 498 h 990"/>
                <a:gd name="T74" fmla="*/ 126 w 186"/>
                <a:gd name="T75" fmla="*/ 474 h 990"/>
                <a:gd name="T76" fmla="*/ 126 w 186"/>
                <a:gd name="T77" fmla="*/ 450 h 990"/>
                <a:gd name="T78" fmla="*/ 132 w 186"/>
                <a:gd name="T79" fmla="*/ 432 h 990"/>
                <a:gd name="T80" fmla="*/ 132 w 186"/>
                <a:gd name="T81" fmla="*/ 408 h 990"/>
                <a:gd name="T82" fmla="*/ 138 w 186"/>
                <a:gd name="T83" fmla="*/ 384 h 990"/>
                <a:gd name="T84" fmla="*/ 144 w 186"/>
                <a:gd name="T85" fmla="*/ 360 h 990"/>
                <a:gd name="T86" fmla="*/ 144 w 186"/>
                <a:gd name="T87" fmla="*/ 336 h 990"/>
                <a:gd name="T88" fmla="*/ 150 w 186"/>
                <a:gd name="T89" fmla="*/ 312 h 990"/>
                <a:gd name="T90" fmla="*/ 150 w 186"/>
                <a:gd name="T91" fmla="*/ 288 h 990"/>
                <a:gd name="T92" fmla="*/ 156 w 186"/>
                <a:gd name="T93" fmla="*/ 258 h 990"/>
                <a:gd name="T94" fmla="*/ 156 w 186"/>
                <a:gd name="T95" fmla="*/ 234 h 990"/>
                <a:gd name="T96" fmla="*/ 162 w 186"/>
                <a:gd name="T97" fmla="*/ 210 h 990"/>
                <a:gd name="T98" fmla="*/ 168 w 186"/>
                <a:gd name="T99" fmla="*/ 180 h 990"/>
                <a:gd name="T100" fmla="*/ 168 w 186"/>
                <a:gd name="T101" fmla="*/ 150 h 990"/>
                <a:gd name="T102" fmla="*/ 174 w 186"/>
                <a:gd name="T103" fmla="*/ 120 h 990"/>
                <a:gd name="T104" fmla="*/ 174 w 186"/>
                <a:gd name="T105" fmla="*/ 90 h 990"/>
                <a:gd name="T106" fmla="*/ 180 w 186"/>
                <a:gd name="T107" fmla="*/ 60 h 990"/>
                <a:gd name="T108" fmla="*/ 180 w 186"/>
                <a:gd name="T109" fmla="*/ 30 h 990"/>
                <a:gd name="T110" fmla="*/ 186 w 186"/>
                <a:gd name="T111" fmla="*/ 0 h 99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86" h="990">
                  <a:moveTo>
                    <a:pt x="0" y="990"/>
                  </a:moveTo>
                  <a:lnTo>
                    <a:pt x="0" y="984"/>
                  </a:lnTo>
                  <a:lnTo>
                    <a:pt x="6" y="978"/>
                  </a:lnTo>
                  <a:lnTo>
                    <a:pt x="6" y="966"/>
                  </a:lnTo>
                  <a:lnTo>
                    <a:pt x="12" y="960"/>
                  </a:lnTo>
                  <a:lnTo>
                    <a:pt x="18" y="948"/>
                  </a:lnTo>
                  <a:lnTo>
                    <a:pt x="18" y="936"/>
                  </a:lnTo>
                  <a:lnTo>
                    <a:pt x="24" y="930"/>
                  </a:lnTo>
                  <a:lnTo>
                    <a:pt x="24" y="918"/>
                  </a:lnTo>
                  <a:lnTo>
                    <a:pt x="30" y="906"/>
                  </a:lnTo>
                  <a:lnTo>
                    <a:pt x="30" y="900"/>
                  </a:lnTo>
                  <a:lnTo>
                    <a:pt x="36" y="888"/>
                  </a:lnTo>
                  <a:lnTo>
                    <a:pt x="42" y="876"/>
                  </a:lnTo>
                  <a:lnTo>
                    <a:pt x="42" y="864"/>
                  </a:lnTo>
                  <a:lnTo>
                    <a:pt x="48" y="852"/>
                  </a:lnTo>
                  <a:lnTo>
                    <a:pt x="48" y="840"/>
                  </a:lnTo>
                  <a:lnTo>
                    <a:pt x="54" y="828"/>
                  </a:lnTo>
                  <a:lnTo>
                    <a:pt x="54" y="816"/>
                  </a:lnTo>
                  <a:lnTo>
                    <a:pt x="60" y="798"/>
                  </a:lnTo>
                  <a:lnTo>
                    <a:pt x="66" y="786"/>
                  </a:lnTo>
                  <a:lnTo>
                    <a:pt x="66" y="774"/>
                  </a:lnTo>
                  <a:lnTo>
                    <a:pt x="72" y="756"/>
                  </a:lnTo>
                  <a:lnTo>
                    <a:pt x="72" y="744"/>
                  </a:lnTo>
                  <a:lnTo>
                    <a:pt x="78" y="726"/>
                  </a:lnTo>
                  <a:lnTo>
                    <a:pt x="78" y="714"/>
                  </a:lnTo>
                  <a:lnTo>
                    <a:pt x="84" y="696"/>
                  </a:lnTo>
                  <a:lnTo>
                    <a:pt x="90" y="684"/>
                  </a:lnTo>
                  <a:lnTo>
                    <a:pt x="90" y="666"/>
                  </a:lnTo>
                  <a:lnTo>
                    <a:pt x="96" y="648"/>
                  </a:lnTo>
                  <a:lnTo>
                    <a:pt x="96" y="630"/>
                  </a:lnTo>
                  <a:lnTo>
                    <a:pt x="102" y="612"/>
                  </a:lnTo>
                  <a:lnTo>
                    <a:pt x="102" y="594"/>
                  </a:lnTo>
                  <a:lnTo>
                    <a:pt x="108" y="576"/>
                  </a:lnTo>
                  <a:lnTo>
                    <a:pt x="108" y="558"/>
                  </a:lnTo>
                  <a:lnTo>
                    <a:pt x="114" y="534"/>
                  </a:lnTo>
                  <a:lnTo>
                    <a:pt x="120" y="516"/>
                  </a:lnTo>
                  <a:lnTo>
                    <a:pt x="120" y="498"/>
                  </a:lnTo>
                  <a:lnTo>
                    <a:pt x="126" y="474"/>
                  </a:lnTo>
                  <a:lnTo>
                    <a:pt x="126" y="450"/>
                  </a:lnTo>
                  <a:lnTo>
                    <a:pt x="132" y="432"/>
                  </a:lnTo>
                  <a:lnTo>
                    <a:pt x="132" y="408"/>
                  </a:lnTo>
                  <a:lnTo>
                    <a:pt x="138" y="384"/>
                  </a:lnTo>
                  <a:lnTo>
                    <a:pt x="144" y="360"/>
                  </a:lnTo>
                  <a:lnTo>
                    <a:pt x="144" y="336"/>
                  </a:lnTo>
                  <a:lnTo>
                    <a:pt x="150" y="312"/>
                  </a:lnTo>
                  <a:lnTo>
                    <a:pt x="150" y="288"/>
                  </a:lnTo>
                  <a:lnTo>
                    <a:pt x="156" y="258"/>
                  </a:lnTo>
                  <a:lnTo>
                    <a:pt x="156" y="234"/>
                  </a:lnTo>
                  <a:lnTo>
                    <a:pt x="162" y="210"/>
                  </a:lnTo>
                  <a:lnTo>
                    <a:pt x="168" y="180"/>
                  </a:lnTo>
                  <a:lnTo>
                    <a:pt x="168" y="150"/>
                  </a:lnTo>
                  <a:lnTo>
                    <a:pt x="174" y="120"/>
                  </a:lnTo>
                  <a:lnTo>
                    <a:pt x="174" y="90"/>
                  </a:lnTo>
                  <a:lnTo>
                    <a:pt x="180" y="60"/>
                  </a:lnTo>
                  <a:lnTo>
                    <a:pt x="180" y="30"/>
                  </a:lnTo>
                  <a:lnTo>
                    <a:pt x="186" y="0"/>
                  </a:lnTo>
                </a:path>
              </a:pathLst>
            </a:custGeom>
            <a:noFill/>
            <a:ln w="19050" cmpd="sng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142"/>
          <p:cNvGrpSpPr>
            <a:grpSpLocks/>
          </p:cNvGrpSpPr>
          <p:nvPr/>
        </p:nvGrpSpPr>
        <p:grpSpPr bwMode="auto">
          <a:xfrm>
            <a:off x="1568450" y="3006725"/>
            <a:ext cx="5842000" cy="3190875"/>
            <a:chOff x="1455" y="1716"/>
            <a:chExt cx="3126" cy="2010"/>
          </a:xfrm>
        </p:grpSpPr>
        <p:sp>
          <p:nvSpPr>
            <p:cNvPr id="12315" name="Freeform 143"/>
            <p:cNvSpPr>
              <a:spLocks/>
            </p:cNvSpPr>
            <p:nvPr/>
          </p:nvSpPr>
          <p:spPr bwMode="auto">
            <a:xfrm>
              <a:off x="1455" y="1716"/>
              <a:ext cx="870" cy="1080"/>
            </a:xfrm>
            <a:custGeom>
              <a:avLst/>
              <a:gdLst>
                <a:gd name="T0" fmla="*/ 18 w 870"/>
                <a:gd name="T1" fmla="*/ 96 h 1080"/>
                <a:gd name="T2" fmla="*/ 30 w 870"/>
                <a:gd name="T3" fmla="*/ 198 h 1080"/>
                <a:gd name="T4" fmla="*/ 48 w 870"/>
                <a:gd name="T5" fmla="*/ 288 h 1080"/>
                <a:gd name="T6" fmla="*/ 66 w 870"/>
                <a:gd name="T7" fmla="*/ 366 h 1080"/>
                <a:gd name="T8" fmla="*/ 84 w 870"/>
                <a:gd name="T9" fmla="*/ 432 h 1080"/>
                <a:gd name="T10" fmla="*/ 102 w 870"/>
                <a:gd name="T11" fmla="*/ 486 h 1080"/>
                <a:gd name="T12" fmla="*/ 120 w 870"/>
                <a:gd name="T13" fmla="*/ 534 h 1080"/>
                <a:gd name="T14" fmla="*/ 132 w 870"/>
                <a:gd name="T15" fmla="*/ 570 h 1080"/>
                <a:gd name="T16" fmla="*/ 150 w 870"/>
                <a:gd name="T17" fmla="*/ 606 h 1080"/>
                <a:gd name="T18" fmla="*/ 168 w 870"/>
                <a:gd name="T19" fmla="*/ 630 h 1080"/>
                <a:gd name="T20" fmla="*/ 186 w 870"/>
                <a:gd name="T21" fmla="*/ 654 h 1080"/>
                <a:gd name="T22" fmla="*/ 204 w 870"/>
                <a:gd name="T23" fmla="*/ 672 h 1080"/>
                <a:gd name="T24" fmla="*/ 222 w 870"/>
                <a:gd name="T25" fmla="*/ 684 h 1080"/>
                <a:gd name="T26" fmla="*/ 234 w 870"/>
                <a:gd name="T27" fmla="*/ 696 h 1080"/>
                <a:gd name="T28" fmla="*/ 252 w 870"/>
                <a:gd name="T29" fmla="*/ 702 h 1080"/>
                <a:gd name="T30" fmla="*/ 270 w 870"/>
                <a:gd name="T31" fmla="*/ 714 h 1080"/>
                <a:gd name="T32" fmla="*/ 288 w 870"/>
                <a:gd name="T33" fmla="*/ 714 h 1080"/>
                <a:gd name="T34" fmla="*/ 306 w 870"/>
                <a:gd name="T35" fmla="*/ 720 h 1080"/>
                <a:gd name="T36" fmla="*/ 324 w 870"/>
                <a:gd name="T37" fmla="*/ 726 h 1080"/>
                <a:gd name="T38" fmla="*/ 336 w 870"/>
                <a:gd name="T39" fmla="*/ 726 h 1080"/>
                <a:gd name="T40" fmla="*/ 354 w 870"/>
                <a:gd name="T41" fmla="*/ 732 h 1080"/>
                <a:gd name="T42" fmla="*/ 372 w 870"/>
                <a:gd name="T43" fmla="*/ 732 h 1080"/>
                <a:gd name="T44" fmla="*/ 390 w 870"/>
                <a:gd name="T45" fmla="*/ 738 h 1080"/>
                <a:gd name="T46" fmla="*/ 408 w 870"/>
                <a:gd name="T47" fmla="*/ 738 h 1080"/>
                <a:gd name="T48" fmla="*/ 426 w 870"/>
                <a:gd name="T49" fmla="*/ 744 h 1080"/>
                <a:gd name="T50" fmla="*/ 438 w 870"/>
                <a:gd name="T51" fmla="*/ 750 h 1080"/>
                <a:gd name="T52" fmla="*/ 456 w 870"/>
                <a:gd name="T53" fmla="*/ 750 h 1080"/>
                <a:gd name="T54" fmla="*/ 474 w 870"/>
                <a:gd name="T55" fmla="*/ 756 h 1080"/>
                <a:gd name="T56" fmla="*/ 492 w 870"/>
                <a:gd name="T57" fmla="*/ 762 h 1080"/>
                <a:gd name="T58" fmla="*/ 510 w 870"/>
                <a:gd name="T59" fmla="*/ 774 h 1080"/>
                <a:gd name="T60" fmla="*/ 528 w 870"/>
                <a:gd name="T61" fmla="*/ 780 h 1080"/>
                <a:gd name="T62" fmla="*/ 540 w 870"/>
                <a:gd name="T63" fmla="*/ 786 h 1080"/>
                <a:gd name="T64" fmla="*/ 558 w 870"/>
                <a:gd name="T65" fmla="*/ 798 h 1080"/>
                <a:gd name="T66" fmla="*/ 576 w 870"/>
                <a:gd name="T67" fmla="*/ 810 h 1080"/>
                <a:gd name="T68" fmla="*/ 594 w 870"/>
                <a:gd name="T69" fmla="*/ 822 h 1080"/>
                <a:gd name="T70" fmla="*/ 612 w 870"/>
                <a:gd name="T71" fmla="*/ 834 h 1080"/>
                <a:gd name="T72" fmla="*/ 630 w 870"/>
                <a:gd name="T73" fmla="*/ 846 h 1080"/>
                <a:gd name="T74" fmla="*/ 642 w 870"/>
                <a:gd name="T75" fmla="*/ 858 h 1080"/>
                <a:gd name="T76" fmla="*/ 660 w 870"/>
                <a:gd name="T77" fmla="*/ 876 h 1080"/>
                <a:gd name="T78" fmla="*/ 678 w 870"/>
                <a:gd name="T79" fmla="*/ 888 h 1080"/>
                <a:gd name="T80" fmla="*/ 696 w 870"/>
                <a:gd name="T81" fmla="*/ 906 h 1080"/>
                <a:gd name="T82" fmla="*/ 714 w 870"/>
                <a:gd name="T83" fmla="*/ 924 h 1080"/>
                <a:gd name="T84" fmla="*/ 732 w 870"/>
                <a:gd name="T85" fmla="*/ 936 h 1080"/>
                <a:gd name="T86" fmla="*/ 744 w 870"/>
                <a:gd name="T87" fmla="*/ 954 h 1080"/>
                <a:gd name="T88" fmla="*/ 762 w 870"/>
                <a:gd name="T89" fmla="*/ 972 h 1080"/>
                <a:gd name="T90" fmla="*/ 780 w 870"/>
                <a:gd name="T91" fmla="*/ 990 h 1080"/>
                <a:gd name="T92" fmla="*/ 798 w 870"/>
                <a:gd name="T93" fmla="*/ 1008 h 1080"/>
                <a:gd name="T94" fmla="*/ 816 w 870"/>
                <a:gd name="T95" fmla="*/ 1026 h 1080"/>
                <a:gd name="T96" fmla="*/ 834 w 870"/>
                <a:gd name="T97" fmla="*/ 1038 h 1080"/>
                <a:gd name="T98" fmla="*/ 846 w 870"/>
                <a:gd name="T99" fmla="*/ 1056 h 1080"/>
                <a:gd name="T100" fmla="*/ 864 w 870"/>
                <a:gd name="T101" fmla="*/ 1074 h 108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870" h="1080">
                  <a:moveTo>
                    <a:pt x="0" y="0"/>
                  </a:moveTo>
                  <a:lnTo>
                    <a:pt x="6" y="24"/>
                  </a:lnTo>
                  <a:lnTo>
                    <a:pt x="6" y="48"/>
                  </a:lnTo>
                  <a:lnTo>
                    <a:pt x="12" y="72"/>
                  </a:lnTo>
                  <a:lnTo>
                    <a:pt x="18" y="96"/>
                  </a:lnTo>
                  <a:lnTo>
                    <a:pt x="18" y="114"/>
                  </a:lnTo>
                  <a:lnTo>
                    <a:pt x="24" y="138"/>
                  </a:lnTo>
                  <a:lnTo>
                    <a:pt x="24" y="162"/>
                  </a:lnTo>
                  <a:lnTo>
                    <a:pt x="30" y="180"/>
                  </a:lnTo>
                  <a:lnTo>
                    <a:pt x="30" y="198"/>
                  </a:lnTo>
                  <a:lnTo>
                    <a:pt x="36" y="216"/>
                  </a:lnTo>
                  <a:lnTo>
                    <a:pt x="36" y="234"/>
                  </a:lnTo>
                  <a:lnTo>
                    <a:pt x="42" y="252"/>
                  </a:lnTo>
                  <a:lnTo>
                    <a:pt x="48" y="270"/>
                  </a:lnTo>
                  <a:lnTo>
                    <a:pt x="48" y="288"/>
                  </a:lnTo>
                  <a:lnTo>
                    <a:pt x="54" y="306"/>
                  </a:lnTo>
                  <a:lnTo>
                    <a:pt x="54" y="324"/>
                  </a:lnTo>
                  <a:lnTo>
                    <a:pt x="60" y="336"/>
                  </a:lnTo>
                  <a:lnTo>
                    <a:pt x="60" y="354"/>
                  </a:lnTo>
                  <a:lnTo>
                    <a:pt x="66" y="366"/>
                  </a:lnTo>
                  <a:lnTo>
                    <a:pt x="72" y="378"/>
                  </a:lnTo>
                  <a:lnTo>
                    <a:pt x="72" y="396"/>
                  </a:lnTo>
                  <a:lnTo>
                    <a:pt x="78" y="408"/>
                  </a:lnTo>
                  <a:lnTo>
                    <a:pt x="78" y="420"/>
                  </a:lnTo>
                  <a:lnTo>
                    <a:pt x="84" y="432"/>
                  </a:lnTo>
                  <a:lnTo>
                    <a:pt x="84" y="444"/>
                  </a:lnTo>
                  <a:lnTo>
                    <a:pt x="90" y="456"/>
                  </a:lnTo>
                  <a:lnTo>
                    <a:pt x="96" y="468"/>
                  </a:lnTo>
                  <a:lnTo>
                    <a:pt x="96" y="474"/>
                  </a:lnTo>
                  <a:lnTo>
                    <a:pt x="102" y="486"/>
                  </a:lnTo>
                  <a:lnTo>
                    <a:pt x="102" y="498"/>
                  </a:lnTo>
                  <a:lnTo>
                    <a:pt x="108" y="504"/>
                  </a:lnTo>
                  <a:lnTo>
                    <a:pt x="108" y="516"/>
                  </a:lnTo>
                  <a:lnTo>
                    <a:pt x="114" y="522"/>
                  </a:lnTo>
                  <a:lnTo>
                    <a:pt x="120" y="534"/>
                  </a:lnTo>
                  <a:lnTo>
                    <a:pt x="120" y="540"/>
                  </a:lnTo>
                  <a:lnTo>
                    <a:pt x="126" y="552"/>
                  </a:lnTo>
                  <a:lnTo>
                    <a:pt x="126" y="558"/>
                  </a:lnTo>
                  <a:lnTo>
                    <a:pt x="132" y="564"/>
                  </a:lnTo>
                  <a:lnTo>
                    <a:pt x="132" y="570"/>
                  </a:lnTo>
                  <a:lnTo>
                    <a:pt x="138" y="582"/>
                  </a:lnTo>
                  <a:lnTo>
                    <a:pt x="138" y="588"/>
                  </a:lnTo>
                  <a:lnTo>
                    <a:pt x="144" y="594"/>
                  </a:lnTo>
                  <a:lnTo>
                    <a:pt x="150" y="600"/>
                  </a:lnTo>
                  <a:lnTo>
                    <a:pt x="150" y="606"/>
                  </a:lnTo>
                  <a:lnTo>
                    <a:pt x="156" y="612"/>
                  </a:lnTo>
                  <a:lnTo>
                    <a:pt x="156" y="618"/>
                  </a:lnTo>
                  <a:lnTo>
                    <a:pt x="162" y="624"/>
                  </a:lnTo>
                  <a:lnTo>
                    <a:pt x="168" y="630"/>
                  </a:lnTo>
                  <a:lnTo>
                    <a:pt x="174" y="636"/>
                  </a:lnTo>
                  <a:lnTo>
                    <a:pt x="174" y="642"/>
                  </a:lnTo>
                  <a:lnTo>
                    <a:pt x="180" y="642"/>
                  </a:lnTo>
                  <a:lnTo>
                    <a:pt x="180" y="648"/>
                  </a:lnTo>
                  <a:lnTo>
                    <a:pt x="186" y="654"/>
                  </a:lnTo>
                  <a:lnTo>
                    <a:pt x="192" y="660"/>
                  </a:lnTo>
                  <a:lnTo>
                    <a:pt x="198" y="666"/>
                  </a:lnTo>
                  <a:lnTo>
                    <a:pt x="204" y="672"/>
                  </a:lnTo>
                  <a:lnTo>
                    <a:pt x="210" y="678"/>
                  </a:lnTo>
                  <a:lnTo>
                    <a:pt x="216" y="684"/>
                  </a:lnTo>
                  <a:lnTo>
                    <a:pt x="222" y="684"/>
                  </a:lnTo>
                  <a:lnTo>
                    <a:pt x="228" y="690"/>
                  </a:lnTo>
                  <a:lnTo>
                    <a:pt x="234" y="696"/>
                  </a:lnTo>
                  <a:lnTo>
                    <a:pt x="240" y="696"/>
                  </a:lnTo>
                  <a:lnTo>
                    <a:pt x="246" y="702"/>
                  </a:lnTo>
                  <a:lnTo>
                    <a:pt x="252" y="702"/>
                  </a:lnTo>
                  <a:lnTo>
                    <a:pt x="258" y="708"/>
                  </a:lnTo>
                  <a:lnTo>
                    <a:pt x="264" y="708"/>
                  </a:lnTo>
                  <a:lnTo>
                    <a:pt x="270" y="714"/>
                  </a:lnTo>
                  <a:lnTo>
                    <a:pt x="276" y="714"/>
                  </a:lnTo>
                  <a:lnTo>
                    <a:pt x="282" y="714"/>
                  </a:lnTo>
                  <a:lnTo>
                    <a:pt x="288" y="714"/>
                  </a:lnTo>
                  <a:lnTo>
                    <a:pt x="288" y="720"/>
                  </a:lnTo>
                  <a:lnTo>
                    <a:pt x="294" y="720"/>
                  </a:lnTo>
                  <a:lnTo>
                    <a:pt x="300" y="720"/>
                  </a:lnTo>
                  <a:lnTo>
                    <a:pt x="306" y="720"/>
                  </a:lnTo>
                  <a:lnTo>
                    <a:pt x="312" y="720"/>
                  </a:lnTo>
                  <a:lnTo>
                    <a:pt x="312" y="726"/>
                  </a:lnTo>
                  <a:lnTo>
                    <a:pt x="318" y="726"/>
                  </a:lnTo>
                  <a:lnTo>
                    <a:pt x="324" y="726"/>
                  </a:lnTo>
                  <a:lnTo>
                    <a:pt x="330" y="726"/>
                  </a:lnTo>
                  <a:lnTo>
                    <a:pt x="336" y="726"/>
                  </a:lnTo>
                  <a:lnTo>
                    <a:pt x="342" y="726"/>
                  </a:lnTo>
                  <a:lnTo>
                    <a:pt x="348" y="726"/>
                  </a:lnTo>
                  <a:lnTo>
                    <a:pt x="348" y="732"/>
                  </a:lnTo>
                  <a:lnTo>
                    <a:pt x="354" y="732"/>
                  </a:lnTo>
                  <a:lnTo>
                    <a:pt x="360" y="732"/>
                  </a:lnTo>
                  <a:lnTo>
                    <a:pt x="366" y="732"/>
                  </a:lnTo>
                  <a:lnTo>
                    <a:pt x="372" y="732"/>
                  </a:lnTo>
                  <a:lnTo>
                    <a:pt x="378" y="732"/>
                  </a:lnTo>
                  <a:lnTo>
                    <a:pt x="384" y="732"/>
                  </a:lnTo>
                  <a:lnTo>
                    <a:pt x="384" y="738"/>
                  </a:lnTo>
                  <a:lnTo>
                    <a:pt x="390" y="738"/>
                  </a:lnTo>
                  <a:lnTo>
                    <a:pt x="396" y="738"/>
                  </a:lnTo>
                  <a:lnTo>
                    <a:pt x="402" y="738"/>
                  </a:lnTo>
                  <a:lnTo>
                    <a:pt x="408" y="738"/>
                  </a:lnTo>
                  <a:lnTo>
                    <a:pt x="414" y="738"/>
                  </a:lnTo>
                  <a:lnTo>
                    <a:pt x="414" y="744"/>
                  </a:lnTo>
                  <a:lnTo>
                    <a:pt x="420" y="744"/>
                  </a:lnTo>
                  <a:lnTo>
                    <a:pt x="426" y="744"/>
                  </a:lnTo>
                  <a:lnTo>
                    <a:pt x="432" y="744"/>
                  </a:lnTo>
                  <a:lnTo>
                    <a:pt x="438" y="744"/>
                  </a:lnTo>
                  <a:lnTo>
                    <a:pt x="438" y="750"/>
                  </a:lnTo>
                  <a:lnTo>
                    <a:pt x="444" y="750"/>
                  </a:lnTo>
                  <a:lnTo>
                    <a:pt x="450" y="750"/>
                  </a:lnTo>
                  <a:lnTo>
                    <a:pt x="456" y="750"/>
                  </a:lnTo>
                  <a:lnTo>
                    <a:pt x="462" y="756"/>
                  </a:lnTo>
                  <a:lnTo>
                    <a:pt x="468" y="756"/>
                  </a:lnTo>
                  <a:lnTo>
                    <a:pt x="474" y="756"/>
                  </a:lnTo>
                  <a:lnTo>
                    <a:pt x="480" y="762"/>
                  </a:lnTo>
                  <a:lnTo>
                    <a:pt x="486" y="762"/>
                  </a:lnTo>
                  <a:lnTo>
                    <a:pt x="492" y="762"/>
                  </a:lnTo>
                  <a:lnTo>
                    <a:pt x="492" y="768"/>
                  </a:lnTo>
                  <a:lnTo>
                    <a:pt x="498" y="768"/>
                  </a:lnTo>
                  <a:lnTo>
                    <a:pt x="504" y="768"/>
                  </a:lnTo>
                  <a:lnTo>
                    <a:pt x="510" y="774"/>
                  </a:lnTo>
                  <a:lnTo>
                    <a:pt x="516" y="774"/>
                  </a:lnTo>
                  <a:lnTo>
                    <a:pt x="522" y="780"/>
                  </a:lnTo>
                  <a:lnTo>
                    <a:pt x="528" y="780"/>
                  </a:lnTo>
                  <a:lnTo>
                    <a:pt x="534" y="786"/>
                  </a:lnTo>
                  <a:lnTo>
                    <a:pt x="540" y="786"/>
                  </a:lnTo>
                  <a:lnTo>
                    <a:pt x="546" y="792"/>
                  </a:lnTo>
                  <a:lnTo>
                    <a:pt x="552" y="792"/>
                  </a:lnTo>
                  <a:lnTo>
                    <a:pt x="558" y="798"/>
                  </a:lnTo>
                  <a:lnTo>
                    <a:pt x="564" y="798"/>
                  </a:lnTo>
                  <a:lnTo>
                    <a:pt x="564" y="804"/>
                  </a:lnTo>
                  <a:lnTo>
                    <a:pt x="570" y="804"/>
                  </a:lnTo>
                  <a:lnTo>
                    <a:pt x="576" y="810"/>
                  </a:lnTo>
                  <a:lnTo>
                    <a:pt x="582" y="810"/>
                  </a:lnTo>
                  <a:lnTo>
                    <a:pt x="582" y="816"/>
                  </a:lnTo>
                  <a:lnTo>
                    <a:pt x="588" y="816"/>
                  </a:lnTo>
                  <a:lnTo>
                    <a:pt x="594" y="822"/>
                  </a:lnTo>
                  <a:lnTo>
                    <a:pt x="600" y="828"/>
                  </a:lnTo>
                  <a:lnTo>
                    <a:pt x="606" y="828"/>
                  </a:lnTo>
                  <a:lnTo>
                    <a:pt x="612" y="834"/>
                  </a:lnTo>
                  <a:lnTo>
                    <a:pt x="618" y="840"/>
                  </a:lnTo>
                  <a:lnTo>
                    <a:pt x="624" y="846"/>
                  </a:lnTo>
                  <a:lnTo>
                    <a:pt x="630" y="846"/>
                  </a:lnTo>
                  <a:lnTo>
                    <a:pt x="630" y="852"/>
                  </a:lnTo>
                  <a:lnTo>
                    <a:pt x="636" y="852"/>
                  </a:lnTo>
                  <a:lnTo>
                    <a:pt x="642" y="858"/>
                  </a:lnTo>
                  <a:lnTo>
                    <a:pt x="648" y="864"/>
                  </a:lnTo>
                  <a:lnTo>
                    <a:pt x="654" y="864"/>
                  </a:lnTo>
                  <a:lnTo>
                    <a:pt x="654" y="870"/>
                  </a:lnTo>
                  <a:lnTo>
                    <a:pt x="660" y="870"/>
                  </a:lnTo>
                  <a:lnTo>
                    <a:pt x="660" y="876"/>
                  </a:lnTo>
                  <a:lnTo>
                    <a:pt x="666" y="876"/>
                  </a:lnTo>
                  <a:lnTo>
                    <a:pt x="666" y="882"/>
                  </a:lnTo>
                  <a:lnTo>
                    <a:pt x="672" y="882"/>
                  </a:lnTo>
                  <a:lnTo>
                    <a:pt x="678" y="888"/>
                  </a:lnTo>
                  <a:lnTo>
                    <a:pt x="684" y="894"/>
                  </a:lnTo>
                  <a:lnTo>
                    <a:pt x="690" y="900"/>
                  </a:lnTo>
                  <a:lnTo>
                    <a:pt x="696" y="906"/>
                  </a:lnTo>
                  <a:lnTo>
                    <a:pt x="702" y="912"/>
                  </a:lnTo>
                  <a:lnTo>
                    <a:pt x="708" y="912"/>
                  </a:lnTo>
                  <a:lnTo>
                    <a:pt x="708" y="918"/>
                  </a:lnTo>
                  <a:lnTo>
                    <a:pt x="714" y="924"/>
                  </a:lnTo>
                  <a:lnTo>
                    <a:pt x="720" y="930"/>
                  </a:lnTo>
                  <a:lnTo>
                    <a:pt x="726" y="936"/>
                  </a:lnTo>
                  <a:lnTo>
                    <a:pt x="732" y="936"/>
                  </a:lnTo>
                  <a:lnTo>
                    <a:pt x="732" y="942"/>
                  </a:lnTo>
                  <a:lnTo>
                    <a:pt x="738" y="942"/>
                  </a:lnTo>
                  <a:lnTo>
                    <a:pt x="738" y="948"/>
                  </a:lnTo>
                  <a:lnTo>
                    <a:pt x="744" y="954"/>
                  </a:lnTo>
                  <a:lnTo>
                    <a:pt x="750" y="960"/>
                  </a:lnTo>
                  <a:lnTo>
                    <a:pt x="756" y="960"/>
                  </a:lnTo>
                  <a:lnTo>
                    <a:pt x="756" y="966"/>
                  </a:lnTo>
                  <a:lnTo>
                    <a:pt x="762" y="966"/>
                  </a:lnTo>
                  <a:lnTo>
                    <a:pt x="762" y="972"/>
                  </a:lnTo>
                  <a:lnTo>
                    <a:pt x="768" y="972"/>
                  </a:lnTo>
                  <a:lnTo>
                    <a:pt x="768" y="978"/>
                  </a:lnTo>
                  <a:lnTo>
                    <a:pt x="774" y="984"/>
                  </a:lnTo>
                  <a:lnTo>
                    <a:pt x="780" y="984"/>
                  </a:lnTo>
                  <a:lnTo>
                    <a:pt x="780" y="990"/>
                  </a:lnTo>
                  <a:lnTo>
                    <a:pt x="786" y="990"/>
                  </a:lnTo>
                  <a:lnTo>
                    <a:pt x="786" y="996"/>
                  </a:lnTo>
                  <a:lnTo>
                    <a:pt x="792" y="996"/>
                  </a:lnTo>
                  <a:lnTo>
                    <a:pt x="792" y="1002"/>
                  </a:lnTo>
                  <a:lnTo>
                    <a:pt x="798" y="1008"/>
                  </a:lnTo>
                  <a:lnTo>
                    <a:pt x="804" y="1014"/>
                  </a:lnTo>
                  <a:lnTo>
                    <a:pt x="810" y="1014"/>
                  </a:lnTo>
                  <a:lnTo>
                    <a:pt x="810" y="1020"/>
                  </a:lnTo>
                  <a:lnTo>
                    <a:pt x="816" y="1026"/>
                  </a:lnTo>
                  <a:lnTo>
                    <a:pt x="822" y="1032"/>
                  </a:lnTo>
                  <a:lnTo>
                    <a:pt x="828" y="1038"/>
                  </a:lnTo>
                  <a:lnTo>
                    <a:pt x="834" y="1038"/>
                  </a:lnTo>
                  <a:lnTo>
                    <a:pt x="834" y="1044"/>
                  </a:lnTo>
                  <a:lnTo>
                    <a:pt x="840" y="1050"/>
                  </a:lnTo>
                  <a:lnTo>
                    <a:pt x="846" y="1056"/>
                  </a:lnTo>
                  <a:lnTo>
                    <a:pt x="852" y="1062"/>
                  </a:lnTo>
                  <a:lnTo>
                    <a:pt x="858" y="1062"/>
                  </a:lnTo>
                  <a:lnTo>
                    <a:pt x="858" y="1068"/>
                  </a:lnTo>
                  <a:lnTo>
                    <a:pt x="864" y="1068"/>
                  </a:lnTo>
                  <a:lnTo>
                    <a:pt x="864" y="1074"/>
                  </a:lnTo>
                  <a:lnTo>
                    <a:pt x="870" y="1080"/>
                  </a:lnTo>
                </a:path>
              </a:pathLst>
            </a:custGeom>
            <a:noFill/>
            <a:ln w="19050" cmpd="sng">
              <a:solidFill>
                <a:srgbClr val="FF33C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6" name="Freeform 144"/>
            <p:cNvSpPr>
              <a:spLocks/>
            </p:cNvSpPr>
            <p:nvPr/>
          </p:nvSpPr>
          <p:spPr bwMode="auto">
            <a:xfrm>
              <a:off x="2325" y="2562"/>
              <a:ext cx="864" cy="408"/>
            </a:xfrm>
            <a:custGeom>
              <a:avLst/>
              <a:gdLst>
                <a:gd name="T0" fmla="*/ 12 w 864"/>
                <a:gd name="T1" fmla="*/ 246 h 408"/>
                <a:gd name="T2" fmla="*/ 30 w 864"/>
                <a:gd name="T3" fmla="*/ 258 h 408"/>
                <a:gd name="T4" fmla="*/ 48 w 864"/>
                <a:gd name="T5" fmla="*/ 276 h 408"/>
                <a:gd name="T6" fmla="*/ 66 w 864"/>
                <a:gd name="T7" fmla="*/ 288 h 408"/>
                <a:gd name="T8" fmla="*/ 78 w 864"/>
                <a:gd name="T9" fmla="*/ 306 h 408"/>
                <a:gd name="T10" fmla="*/ 96 w 864"/>
                <a:gd name="T11" fmla="*/ 318 h 408"/>
                <a:gd name="T12" fmla="*/ 114 w 864"/>
                <a:gd name="T13" fmla="*/ 330 h 408"/>
                <a:gd name="T14" fmla="*/ 132 w 864"/>
                <a:gd name="T15" fmla="*/ 342 h 408"/>
                <a:gd name="T16" fmla="*/ 150 w 864"/>
                <a:gd name="T17" fmla="*/ 354 h 408"/>
                <a:gd name="T18" fmla="*/ 168 w 864"/>
                <a:gd name="T19" fmla="*/ 366 h 408"/>
                <a:gd name="T20" fmla="*/ 180 w 864"/>
                <a:gd name="T21" fmla="*/ 372 h 408"/>
                <a:gd name="T22" fmla="*/ 198 w 864"/>
                <a:gd name="T23" fmla="*/ 384 h 408"/>
                <a:gd name="T24" fmla="*/ 216 w 864"/>
                <a:gd name="T25" fmla="*/ 390 h 408"/>
                <a:gd name="T26" fmla="*/ 234 w 864"/>
                <a:gd name="T27" fmla="*/ 396 h 408"/>
                <a:gd name="T28" fmla="*/ 252 w 864"/>
                <a:gd name="T29" fmla="*/ 402 h 408"/>
                <a:gd name="T30" fmla="*/ 270 w 864"/>
                <a:gd name="T31" fmla="*/ 402 h 408"/>
                <a:gd name="T32" fmla="*/ 282 w 864"/>
                <a:gd name="T33" fmla="*/ 408 h 408"/>
                <a:gd name="T34" fmla="*/ 300 w 864"/>
                <a:gd name="T35" fmla="*/ 408 h 408"/>
                <a:gd name="T36" fmla="*/ 318 w 864"/>
                <a:gd name="T37" fmla="*/ 408 h 408"/>
                <a:gd name="T38" fmla="*/ 336 w 864"/>
                <a:gd name="T39" fmla="*/ 408 h 408"/>
                <a:gd name="T40" fmla="*/ 354 w 864"/>
                <a:gd name="T41" fmla="*/ 402 h 408"/>
                <a:gd name="T42" fmla="*/ 372 w 864"/>
                <a:gd name="T43" fmla="*/ 402 h 408"/>
                <a:gd name="T44" fmla="*/ 384 w 864"/>
                <a:gd name="T45" fmla="*/ 396 h 408"/>
                <a:gd name="T46" fmla="*/ 402 w 864"/>
                <a:gd name="T47" fmla="*/ 390 h 408"/>
                <a:gd name="T48" fmla="*/ 420 w 864"/>
                <a:gd name="T49" fmla="*/ 384 h 408"/>
                <a:gd name="T50" fmla="*/ 438 w 864"/>
                <a:gd name="T51" fmla="*/ 378 h 408"/>
                <a:gd name="T52" fmla="*/ 456 w 864"/>
                <a:gd name="T53" fmla="*/ 366 h 408"/>
                <a:gd name="T54" fmla="*/ 474 w 864"/>
                <a:gd name="T55" fmla="*/ 354 h 408"/>
                <a:gd name="T56" fmla="*/ 486 w 864"/>
                <a:gd name="T57" fmla="*/ 348 h 408"/>
                <a:gd name="T58" fmla="*/ 504 w 864"/>
                <a:gd name="T59" fmla="*/ 336 h 408"/>
                <a:gd name="T60" fmla="*/ 522 w 864"/>
                <a:gd name="T61" fmla="*/ 318 h 408"/>
                <a:gd name="T62" fmla="*/ 540 w 864"/>
                <a:gd name="T63" fmla="*/ 306 h 408"/>
                <a:gd name="T64" fmla="*/ 558 w 864"/>
                <a:gd name="T65" fmla="*/ 294 h 408"/>
                <a:gd name="T66" fmla="*/ 576 w 864"/>
                <a:gd name="T67" fmla="*/ 276 h 408"/>
                <a:gd name="T68" fmla="*/ 588 w 864"/>
                <a:gd name="T69" fmla="*/ 264 h 408"/>
                <a:gd name="T70" fmla="*/ 606 w 864"/>
                <a:gd name="T71" fmla="*/ 246 h 408"/>
                <a:gd name="T72" fmla="*/ 624 w 864"/>
                <a:gd name="T73" fmla="*/ 228 h 408"/>
                <a:gd name="T74" fmla="*/ 642 w 864"/>
                <a:gd name="T75" fmla="*/ 216 h 408"/>
                <a:gd name="T76" fmla="*/ 660 w 864"/>
                <a:gd name="T77" fmla="*/ 198 h 408"/>
                <a:gd name="T78" fmla="*/ 678 w 864"/>
                <a:gd name="T79" fmla="*/ 180 h 408"/>
                <a:gd name="T80" fmla="*/ 696 w 864"/>
                <a:gd name="T81" fmla="*/ 162 h 408"/>
                <a:gd name="T82" fmla="*/ 708 w 864"/>
                <a:gd name="T83" fmla="*/ 144 h 408"/>
                <a:gd name="T84" fmla="*/ 726 w 864"/>
                <a:gd name="T85" fmla="*/ 126 h 408"/>
                <a:gd name="T86" fmla="*/ 744 w 864"/>
                <a:gd name="T87" fmla="*/ 108 h 408"/>
                <a:gd name="T88" fmla="*/ 762 w 864"/>
                <a:gd name="T89" fmla="*/ 96 h 408"/>
                <a:gd name="T90" fmla="*/ 780 w 864"/>
                <a:gd name="T91" fmla="*/ 78 h 408"/>
                <a:gd name="T92" fmla="*/ 798 w 864"/>
                <a:gd name="T93" fmla="*/ 60 h 408"/>
                <a:gd name="T94" fmla="*/ 810 w 864"/>
                <a:gd name="T95" fmla="*/ 48 h 408"/>
                <a:gd name="T96" fmla="*/ 828 w 864"/>
                <a:gd name="T97" fmla="*/ 30 h 408"/>
                <a:gd name="T98" fmla="*/ 846 w 864"/>
                <a:gd name="T99" fmla="*/ 18 h 408"/>
                <a:gd name="T100" fmla="*/ 864 w 864"/>
                <a:gd name="T101" fmla="*/ 6 h 40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864" h="408">
                  <a:moveTo>
                    <a:pt x="0" y="234"/>
                  </a:moveTo>
                  <a:lnTo>
                    <a:pt x="0" y="234"/>
                  </a:lnTo>
                  <a:lnTo>
                    <a:pt x="6" y="240"/>
                  </a:lnTo>
                  <a:lnTo>
                    <a:pt x="12" y="240"/>
                  </a:lnTo>
                  <a:lnTo>
                    <a:pt x="12" y="246"/>
                  </a:lnTo>
                  <a:lnTo>
                    <a:pt x="18" y="246"/>
                  </a:lnTo>
                  <a:lnTo>
                    <a:pt x="18" y="252"/>
                  </a:lnTo>
                  <a:lnTo>
                    <a:pt x="24" y="252"/>
                  </a:lnTo>
                  <a:lnTo>
                    <a:pt x="24" y="258"/>
                  </a:lnTo>
                  <a:lnTo>
                    <a:pt x="30" y="258"/>
                  </a:lnTo>
                  <a:lnTo>
                    <a:pt x="36" y="264"/>
                  </a:lnTo>
                  <a:lnTo>
                    <a:pt x="42" y="270"/>
                  </a:lnTo>
                  <a:lnTo>
                    <a:pt x="48" y="276"/>
                  </a:lnTo>
                  <a:lnTo>
                    <a:pt x="54" y="282"/>
                  </a:lnTo>
                  <a:lnTo>
                    <a:pt x="60" y="288"/>
                  </a:lnTo>
                  <a:lnTo>
                    <a:pt x="66" y="288"/>
                  </a:lnTo>
                  <a:lnTo>
                    <a:pt x="66" y="294"/>
                  </a:lnTo>
                  <a:lnTo>
                    <a:pt x="72" y="294"/>
                  </a:lnTo>
                  <a:lnTo>
                    <a:pt x="72" y="300"/>
                  </a:lnTo>
                  <a:lnTo>
                    <a:pt x="78" y="300"/>
                  </a:lnTo>
                  <a:lnTo>
                    <a:pt x="78" y="306"/>
                  </a:lnTo>
                  <a:lnTo>
                    <a:pt x="84" y="306"/>
                  </a:lnTo>
                  <a:lnTo>
                    <a:pt x="90" y="312"/>
                  </a:lnTo>
                  <a:lnTo>
                    <a:pt x="96" y="318"/>
                  </a:lnTo>
                  <a:lnTo>
                    <a:pt x="102" y="324"/>
                  </a:lnTo>
                  <a:lnTo>
                    <a:pt x="108" y="324"/>
                  </a:lnTo>
                  <a:lnTo>
                    <a:pt x="114" y="330"/>
                  </a:lnTo>
                  <a:lnTo>
                    <a:pt x="120" y="336"/>
                  </a:lnTo>
                  <a:lnTo>
                    <a:pt x="126" y="342"/>
                  </a:lnTo>
                  <a:lnTo>
                    <a:pt x="132" y="342"/>
                  </a:lnTo>
                  <a:lnTo>
                    <a:pt x="138" y="348"/>
                  </a:lnTo>
                  <a:lnTo>
                    <a:pt x="144" y="348"/>
                  </a:lnTo>
                  <a:lnTo>
                    <a:pt x="144" y="354"/>
                  </a:lnTo>
                  <a:lnTo>
                    <a:pt x="150" y="354"/>
                  </a:lnTo>
                  <a:lnTo>
                    <a:pt x="150" y="360"/>
                  </a:lnTo>
                  <a:lnTo>
                    <a:pt x="156" y="360"/>
                  </a:lnTo>
                  <a:lnTo>
                    <a:pt x="162" y="366"/>
                  </a:lnTo>
                  <a:lnTo>
                    <a:pt x="168" y="366"/>
                  </a:lnTo>
                  <a:lnTo>
                    <a:pt x="174" y="366"/>
                  </a:lnTo>
                  <a:lnTo>
                    <a:pt x="174" y="372"/>
                  </a:lnTo>
                  <a:lnTo>
                    <a:pt x="180" y="372"/>
                  </a:lnTo>
                  <a:lnTo>
                    <a:pt x="186" y="378"/>
                  </a:lnTo>
                  <a:lnTo>
                    <a:pt x="192" y="378"/>
                  </a:lnTo>
                  <a:lnTo>
                    <a:pt x="198" y="378"/>
                  </a:lnTo>
                  <a:lnTo>
                    <a:pt x="198" y="384"/>
                  </a:lnTo>
                  <a:lnTo>
                    <a:pt x="204" y="384"/>
                  </a:lnTo>
                  <a:lnTo>
                    <a:pt x="210" y="384"/>
                  </a:lnTo>
                  <a:lnTo>
                    <a:pt x="216" y="390"/>
                  </a:lnTo>
                  <a:lnTo>
                    <a:pt x="222" y="390"/>
                  </a:lnTo>
                  <a:lnTo>
                    <a:pt x="228" y="396"/>
                  </a:lnTo>
                  <a:lnTo>
                    <a:pt x="234" y="396"/>
                  </a:lnTo>
                  <a:lnTo>
                    <a:pt x="240" y="396"/>
                  </a:lnTo>
                  <a:lnTo>
                    <a:pt x="246" y="396"/>
                  </a:lnTo>
                  <a:lnTo>
                    <a:pt x="246" y="402"/>
                  </a:lnTo>
                  <a:lnTo>
                    <a:pt x="252" y="402"/>
                  </a:lnTo>
                  <a:lnTo>
                    <a:pt x="258" y="402"/>
                  </a:lnTo>
                  <a:lnTo>
                    <a:pt x="264" y="402"/>
                  </a:lnTo>
                  <a:lnTo>
                    <a:pt x="270" y="402"/>
                  </a:lnTo>
                  <a:lnTo>
                    <a:pt x="276" y="408"/>
                  </a:lnTo>
                  <a:lnTo>
                    <a:pt x="282" y="408"/>
                  </a:lnTo>
                  <a:lnTo>
                    <a:pt x="288" y="408"/>
                  </a:lnTo>
                  <a:lnTo>
                    <a:pt x="294" y="408"/>
                  </a:lnTo>
                  <a:lnTo>
                    <a:pt x="300" y="408"/>
                  </a:lnTo>
                  <a:lnTo>
                    <a:pt x="306" y="408"/>
                  </a:lnTo>
                  <a:lnTo>
                    <a:pt x="312" y="408"/>
                  </a:lnTo>
                  <a:lnTo>
                    <a:pt x="318" y="408"/>
                  </a:lnTo>
                  <a:lnTo>
                    <a:pt x="324" y="408"/>
                  </a:lnTo>
                  <a:lnTo>
                    <a:pt x="330" y="408"/>
                  </a:lnTo>
                  <a:lnTo>
                    <a:pt x="336" y="408"/>
                  </a:lnTo>
                  <a:lnTo>
                    <a:pt x="342" y="408"/>
                  </a:lnTo>
                  <a:lnTo>
                    <a:pt x="348" y="408"/>
                  </a:lnTo>
                  <a:lnTo>
                    <a:pt x="348" y="402"/>
                  </a:lnTo>
                  <a:lnTo>
                    <a:pt x="354" y="402"/>
                  </a:lnTo>
                  <a:lnTo>
                    <a:pt x="360" y="402"/>
                  </a:lnTo>
                  <a:lnTo>
                    <a:pt x="366" y="402"/>
                  </a:lnTo>
                  <a:lnTo>
                    <a:pt x="372" y="402"/>
                  </a:lnTo>
                  <a:lnTo>
                    <a:pt x="378" y="402"/>
                  </a:lnTo>
                  <a:lnTo>
                    <a:pt x="378" y="396"/>
                  </a:lnTo>
                  <a:lnTo>
                    <a:pt x="384" y="396"/>
                  </a:lnTo>
                  <a:lnTo>
                    <a:pt x="390" y="396"/>
                  </a:lnTo>
                  <a:lnTo>
                    <a:pt x="396" y="396"/>
                  </a:lnTo>
                  <a:lnTo>
                    <a:pt x="396" y="390"/>
                  </a:lnTo>
                  <a:lnTo>
                    <a:pt x="402" y="390"/>
                  </a:lnTo>
                  <a:lnTo>
                    <a:pt x="408" y="390"/>
                  </a:lnTo>
                  <a:lnTo>
                    <a:pt x="414" y="384"/>
                  </a:lnTo>
                  <a:lnTo>
                    <a:pt x="420" y="384"/>
                  </a:lnTo>
                  <a:lnTo>
                    <a:pt x="426" y="384"/>
                  </a:lnTo>
                  <a:lnTo>
                    <a:pt x="426" y="378"/>
                  </a:lnTo>
                  <a:lnTo>
                    <a:pt x="432" y="378"/>
                  </a:lnTo>
                  <a:lnTo>
                    <a:pt x="438" y="378"/>
                  </a:lnTo>
                  <a:lnTo>
                    <a:pt x="444" y="372"/>
                  </a:lnTo>
                  <a:lnTo>
                    <a:pt x="450" y="372"/>
                  </a:lnTo>
                  <a:lnTo>
                    <a:pt x="450" y="366"/>
                  </a:lnTo>
                  <a:lnTo>
                    <a:pt x="456" y="366"/>
                  </a:lnTo>
                  <a:lnTo>
                    <a:pt x="462" y="360"/>
                  </a:lnTo>
                  <a:lnTo>
                    <a:pt x="468" y="360"/>
                  </a:lnTo>
                  <a:lnTo>
                    <a:pt x="474" y="354"/>
                  </a:lnTo>
                  <a:lnTo>
                    <a:pt x="480" y="354"/>
                  </a:lnTo>
                  <a:lnTo>
                    <a:pt x="480" y="348"/>
                  </a:lnTo>
                  <a:lnTo>
                    <a:pt x="486" y="348"/>
                  </a:lnTo>
                  <a:lnTo>
                    <a:pt x="492" y="342"/>
                  </a:lnTo>
                  <a:lnTo>
                    <a:pt x="498" y="342"/>
                  </a:lnTo>
                  <a:lnTo>
                    <a:pt x="498" y="336"/>
                  </a:lnTo>
                  <a:lnTo>
                    <a:pt x="504" y="336"/>
                  </a:lnTo>
                  <a:lnTo>
                    <a:pt x="510" y="330"/>
                  </a:lnTo>
                  <a:lnTo>
                    <a:pt x="516" y="324"/>
                  </a:lnTo>
                  <a:lnTo>
                    <a:pt x="522" y="324"/>
                  </a:lnTo>
                  <a:lnTo>
                    <a:pt x="522" y="318"/>
                  </a:lnTo>
                  <a:lnTo>
                    <a:pt x="528" y="318"/>
                  </a:lnTo>
                  <a:lnTo>
                    <a:pt x="534" y="312"/>
                  </a:lnTo>
                  <a:lnTo>
                    <a:pt x="540" y="306"/>
                  </a:lnTo>
                  <a:lnTo>
                    <a:pt x="546" y="306"/>
                  </a:lnTo>
                  <a:lnTo>
                    <a:pt x="546" y="300"/>
                  </a:lnTo>
                  <a:lnTo>
                    <a:pt x="552" y="300"/>
                  </a:lnTo>
                  <a:lnTo>
                    <a:pt x="552" y="294"/>
                  </a:lnTo>
                  <a:lnTo>
                    <a:pt x="558" y="294"/>
                  </a:lnTo>
                  <a:lnTo>
                    <a:pt x="558" y="288"/>
                  </a:lnTo>
                  <a:lnTo>
                    <a:pt x="564" y="288"/>
                  </a:lnTo>
                  <a:lnTo>
                    <a:pt x="570" y="282"/>
                  </a:lnTo>
                  <a:lnTo>
                    <a:pt x="576" y="276"/>
                  </a:lnTo>
                  <a:lnTo>
                    <a:pt x="582" y="270"/>
                  </a:lnTo>
                  <a:lnTo>
                    <a:pt x="588" y="264"/>
                  </a:lnTo>
                  <a:lnTo>
                    <a:pt x="594" y="258"/>
                  </a:lnTo>
                  <a:lnTo>
                    <a:pt x="600" y="258"/>
                  </a:lnTo>
                  <a:lnTo>
                    <a:pt x="600" y="252"/>
                  </a:lnTo>
                  <a:lnTo>
                    <a:pt x="606" y="252"/>
                  </a:lnTo>
                  <a:lnTo>
                    <a:pt x="606" y="246"/>
                  </a:lnTo>
                  <a:lnTo>
                    <a:pt x="612" y="246"/>
                  </a:lnTo>
                  <a:lnTo>
                    <a:pt x="612" y="240"/>
                  </a:lnTo>
                  <a:lnTo>
                    <a:pt x="618" y="234"/>
                  </a:lnTo>
                  <a:lnTo>
                    <a:pt x="624" y="234"/>
                  </a:lnTo>
                  <a:lnTo>
                    <a:pt x="624" y="228"/>
                  </a:lnTo>
                  <a:lnTo>
                    <a:pt x="630" y="228"/>
                  </a:lnTo>
                  <a:lnTo>
                    <a:pt x="630" y="222"/>
                  </a:lnTo>
                  <a:lnTo>
                    <a:pt x="636" y="222"/>
                  </a:lnTo>
                  <a:lnTo>
                    <a:pt x="636" y="216"/>
                  </a:lnTo>
                  <a:lnTo>
                    <a:pt x="642" y="216"/>
                  </a:lnTo>
                  <a:lnTo>
                    <a:pt x="648" y="210"/>
                  </a:lnTo>
                  <a:lnTo>
                    <a:pt x="648" y="204"/>
                  </a:lnTo>
                  <a:lnTo>
                    <a:pt x="654" y="204"/>
                  </a:lnTo>
                  <a:lnTo>
                    <a:pt x="654" y="198"/>
                  </a:lnTo>
                  <a:lnTo>
                    <a:pt x="660" y="198"/>
                  </a:lnTo>
                  <a:lnTo>
                    <a:pt x="660" y="192"/>
                  </a:lnTo>
                  <a:lnTo>
                    <a:pt x="666" y="192"/>
                  </a:lnTo>
                  <a:lnTo>
                    <a:pt x="672" y="186"/>
                  </a:lnTo>
                  <a:lnTo>
                    <a:pt x="672" y="180"/>
                  </a:lnTo>
                  <a:lnTo>
                    <a:pt x="678" y="180"/>
                  </a:lnTo>
                  <a:lnTo>
                    <a:pt x="678" y="174"/>
                  </a:lnTo>
                  <a:lnTo>
                    <a:pt x="684" y="174"/>
                  </a:lnTo>
                  <a:lnTo>
                    <a:pt x="684" y="168"/>
                  </a:lnTo>
                  <a:lnTo>
                    <a:pt x="690" y="168"/>
                  </a:lnTo>
                  <a:lnTo>
                    <a:pt x="696" y="162"/>
                  </a:lnTo>
                  <a:lnTo>
                    <a:pt x="696" y="156"/>
                  </a:lnTo>
                  <a:lnTo>
                    <a:pt x="702" y="156"/>
                  </a:lnTo>
                  <a:lnTo>
                    <a:pt x="702" y="150"/>
                  </a:lnTo>
                  <a:lnTo>
                    <a:pt x="708" y="150"/>
                  </a:lnTo>
                  <a:lnTo>
                    <a:pt x="708" y="144"/>
                  </a:lnTo>
                  <a:lnTo>
                    <a:pt x="714" y="144"/>
                  </a:lnTo>
                  <a:lnTo>
                    <a:pt x="714" y="138"/>
                  </a:lnTo>
                  <a:lnTo>
                    <a:pt x="720" y="132"/>
                  </a:lnTo>
                  <a:lnTo>
                    <a:pt x="726" y="132"/>
                  </a:lnTo>
                  <a:lnTo>
                    <a:pt x="726" y="126"/>
                  </a:lnTo>
                  <a:lnTo>
                    <a:pt x="732" y="126"/>
                  </a:lnTo>
                  <a:lnTo>
                    <a:pt x="732" y="120"/>
                  </a:lnTo>
                  <a:lnTo>
                    <a:pt x="738" y="120"/>
                  </a:lnTo>
                  <a:lnTo>
                    <a:pt x="738" y="114"/>
                  </a:lnTo>
                  <a:lnTo>
                    <a:pt x="744" y="108"/>
                  </a:lnTo>
                  <a:lnTo>
                    <a:pt x="750" y="108"/>
                  </a:lnTo>
                  <a:lnTo>
                    <a:pt x="750" y="102"/>
                  </a:lnTo>
                  <a:lnTo>
                    <a:pt x="756" y="102"/>
                  </a:lnTo>
                  <a:lnTo>
                    <a:pt x="756" y="96"/>
                  </a:lnTo>
                  <a:lnTo>
                    <a:pt x="762" y="96"/>
                  </a:lnTo>
                  <a:lnTo>
                    <a:pt x="762" y="90"/>
                  </a:lnTo>
                  <a:lnTo>
                    <a:pt x="768" y="90"/>
                  </a:lnTo>
                  <a:lnTo>
                    <a:pt x="774" y="84"/>
                  </a:lnTo>
                  <a:lnTo>
                    <a:pt x="774" y="78"/>
                  </a:lnTo>
                  <a:lnTo>
                    <a:pt x="780" y="78"/>
                  </a:lnTo>
                  <a:lnTo>
                    <a:pt x="780" y="72"/>
                  </a:lnTo>
                  <a:lnTo>
                    <a:pt x="786" y="72"/>
                  </a:lnTo>
                  <a:lnTo>
                    <a:pt x="786" y="66"/>
                  </a:lnTo>
                  <a:lnTo>
                    <a:pt x="792" y="66"/>
                  </a:lnTo>
                  <a:lnTo>
                    <a:pt x="798" y="60"/>
                  </a:lnTo>
                  <a:lnTo>
                    <a:pt x="804" y="54"/>
                  </a:lnTo>
                  <a:lnTo>
                    <a:pt x="810" y="48"/>
                  </a:lnTo>
                  <a:lnTo>
                    <a:pt x="816" y="42"/>
                  </a:lnTo>
                  <a:lnTo>
                    <a:pt x="822" y="36"/>
                  </a:lnTo>
                  <a:lnTo>
                    <a:pt x="828" y="36"/>
                  </a:lnTo>
                  <a:lnTo>
                    <a:pt x="828" y="30"/>
                  </a:lnTo>
                  <a:lnTo>
                    <a:pt x="834" y="30"/>
                  </a:lnTo>
                  <a:lnTo>
                    <a:pt x="834" y="24"/>
                  </a:lnTo>
                  <a:lnTo>
                    <a:pt x="840" y="24"/>
                  </a:lnTo>
                  <a:lnTo>
                    <a:pt x="840" y="18"/>
                  </a:lnTo>
                  <a:lnTo>
                    <a:pt x="846" y="18"/>
                  </a:lnTo>
                  <a:lnTo>
                    <a:pt x="852" y="12"/>
                  </a:lnTo>
                  <a:lnTo>
                    <a:pt x="858" y="6"/>
                  </a:lnTo>
                  <a:lnTo>
                    <a:pt x="864" y="6"/>
                  </a:lnTo>
                  <a:lnTo>
                    <a:pt x="864" y="0"/>
                  </a:lnTo>
                </a:path>
              </a:pathLst>
            </a:custGeom>
            <a:noFill/>
            <a:ln w="19050" cmpd="sng">
              <a:solidFill>
                <a:srgbClr val="FF33C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7" name="Freeform 145"/>
            <p:cNvSpPr>
              <a:spLocks/>
            </p:cNvSpPr>
            <p:nvPr/>
          </p:nvSpPr>
          <p:spPr bwMode="auto">
            <a:xfrm>
              <a:off x="3189" y="2478"/>
              <a:ext cx="870" cy="474"/>
            </a:xfrm>
            <a:custGeom>
              <a:avLst/>
              <a:gdLst>
                <a:gd name="T0" fmla="*/ 18 w 870"/>
                <a:gd name="T1" fmla="*/ 72 h 474"/>
                <a:gd name="T2" fmla="*/ 36 w 870"/>
                <a:gd name="T3" fmla="*/ 60 h 474"/>
                <a:gd name="T4" fmla="*/ 48 w 870"/>
                <a:gd name="T5" fmla="*/ 54 h 474"/>
                <a:gd name="T6" fmla="*/ 66 w 870"/>
                <a:gd name="T7" fmla="*/ 42 h 474"/>
                <a:gd name="T8" fmla="*/ 84 w 870"/>
                <a:gd name="T9" fmla="*/ 30 h 474"/>
                <a:gd name="T10" fmla="*/ 102 w 870"/>
                <a:gd name="T11" fmla="*/ 24 h 474"/>
                <a:gd name="T12" fmla="*/ 120 w 870"/>
                <a:gd name="T13" fmla="*/ 18 h 474"/>
                <a:gd name="T14" fmla="*/ 138 w 870"/>
                <a:gd name="T15" fmla="*/ 12 h 474"/>
                <a:gd name="T16" fmla="*/ 150 w 870"/>
                <a:gd name="T17" fmla="*/ 6 h 474"/>
                <a:gd name="T18" fmla="*/ 168 w 870"/>
                <a:gd name="T19" fmla="*/ 6 h 474"/>
                <a:gd name="T20" fmla="*/ 186 w 870"/>
                <a:gd name="T21" fmla="*/ 0 h 474"/>
                <a:gd name="T22" fmla="*/ 204 w 870"/>
                <a:gd name="T23" fmla="*/ 0 h 474"/>
                <a:gd name="T24" fmla="*/ 222 w 870"/>
                <a:gd name="T25" fmla="*/ 0 h 474"/>
                <a:gd name="T26" fmla="*/ 240 w 870"/>
                <a:gd name="T27" fmla="*/ 0 h 474"/>
                <a:gd name="T28" fmla="*/ 252 w 870"/>
                <a:gd name="T29" fmla="*/ 6 h 474"/>
                <a:gd name="T30" fmla="*/ 270 w 870"/>
                <a:gd name="T31" fmla="*/ 6 h 474"/>
                <a:gd name="T32" fmla="*/ 288 w 870"/>
                <a:gd name="T33" fmla="*/ 12 h 474"/>
                <a:gd name="T34" fmla="*/ 306 w 870"/>
                <a:gd name="T35" fmla="*/ 18 h 474"/>
                <a:gd name="T36" fmla="*/ 324 w 870"/>
                <a:gd name="T37" fmla="*/ 24 h 474"/>
                <a:gd name="T38" fmla="*/ 342 w 870"/>
                <a:gd name="T39" fmla="*/ 36 h 474"/>
                <a:gd name="T40" fmla="*/ 354 w 870"/>
                <a:gd name="T41" fmla="*/ 42 h 474"/>
                <a:gd name="T42" fmla="*/ 372 w 870"/>
                <a:gd name="T43" fmla="*/ 54 h 474"/>
                <a:gd name="T44" fmla="*/ 390 w 870"/>
                <a:gd name="T45" fmla="*/ 66 h 474"/>
                <a:gd name="T46" fmla="*/ 408 w 870"/>
                <a:gd name="T47" fmla="*/ 78 h 474"/>
                <a:gd name="T48" fmla="*/ 426 w 870"/>
                <a:gd name="T49" fmla="*/ 90 h 474"/>
                <a:gd name="T50" fmla="*/ 444 w 870"/>
                <a:gd name="T51" fmla="*/ 102 h 474"/>
                <a:gd name="T52" fmla="*/ 456 w 870"/>
                <a:gd name="T53" fmla="*/ 120 h 474"/>
                <a:gd name="T54" fmla="*/ 474 w 870"/>
                <a:gd name="T55" fmla="*/ 132 h 474"/>
                <a:gd name="T56" fmla="*/ 492 w 870"/>
                <a:gd name="T57" fmla="*/ 150 h 474"/>
                <a:gd name="T58" fmla="*/ 510 w 870"/>
                <a:gd name="T59" fmla="*/ 162 h 474"/>
                <a:gd name="T60" fmla="*/ 528 w 870"/>
                <a:gd name="T61" fmla="*/ 180 h 474"/>
                <a:gd name="T62" fmla="*/ 546 w 870"/>
                <a:gd name="T63" fmla="*/ 198 h 474"/>
                <a:gd name="T64" fmla="*/ 558 w 870"/>
                <a:gd name="T65" fmla="*/ 216 h 474"/>
                <a:gd name="T66" fmla="*/ 576 w 870"/>
                <a:gd name="T67" fmla="*/ 228 h 474"/>
                <a:gd name="T68" fmla="*/ 594 w 870"/>
                <a:gd name="T69" fmla="*/ 246 h 474"/>
                <a:gd name="T70" fmla="*/ 612 w 870"/>
                <a:gd name="T71" fmla="*/ 264 h 474"/>
                <a:gd name="T72" fmla="*/ 630 w 870"/>
                <a:gd name="T73" fmla="*/ 282 h 474"/>
                <a:gd name="T74" fmla="*/ 648 w 870"/>
                <a:gd name="T75" fmla="*/ 300 h 474"/>
                <a:gd name="T76" fmla="*/ 660 w 870"/>
                <a:gd name="T77" fmla="*/ 318 h 474"/>
                <a:gd name="T78" fmla="*/ 678 w 870"/>
                <a:gd name="T79" fmla="*/ 330 h 474"/>
                <a:gd name="T80" fmla="*/ 696 w 870"/>
                <a:gd name="T81" fmla="*/ 348 h 474"/>
                <a:gd name="T82" fmla="*/ 714 w 870"/>
                <a:gd name="T83" fmla="*/ 366 h 474"/>
                <a:gd name="T84" fmla="*/ 732 w 870"/>
                <a:gd name="T85" fmla="*/ 378 h 474"/>
                <a:gd name="T86" fmla="*/ 750 w 870"/>
                <a:gd name="T87" fmla="*/ 396 h 474"/>
                <a:gd name="T88" fmla="*/ 762 w 870"/>
                <a:gd name="T89" fmla="*/ 408 h 474"/>
                <a:gd name="T90" fmla="*/ 780 w 870"/>
                <a:gd name="T91" fmla="*/ 420 h 474"/>
                <a:gd name="T92" fmla="*/ 798 w 870"/>
                <a:gd name="T93" fmla="*/ 432 h 474"/>
                <a:gd name="T94" fmla="*/ 816 w 870"/>
                <a:gd name="T95" fmla="*/ 444 h 474"/>
                <a:gd name="T96" fmla="*/ 834 w 870"/>
                <a:gd name="T97" fmla="*/ 456 h 474"/>
                <a:gd name="T98" fmla="*/ 852 w 870"/>
                <a:gd name="T99" fmla="*/ 468 h 474"/>
                <a:gd name="T100" fmla="*/ 864 w 870"/>
                <a:gd name="T101" fmla="*/ 474 h 47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870" h="474">
                  <a:moveTo>
                    <a:pt x="0" y="84"/>
                  </a:moveTo>
                  <a:lnTo>
                    <a:pt x="6" y="84"/>
                  </a:lnTo>
                  <a:lnTo>
                    <a:pt x="12" y="78"/>
                  </a:lnTo>
                  <a:lnTo>
                    <a:pt x="18" y="72"/>
                  </a:lnTo>
                  <a:lnTo>
                    <a:pt x="24" y="72"/>
                  </a:lnTo>
                  <a:lnTo>
                    <a:pt x="24" y="66"/>
                  </a:lnTo>
                  <a:lnTo>
                    <a:pt x="30" y="66"/>
                  </a:lnTo>
                  <a:lnTo>
                    <a:pt x="36" y="60"/>
                  </a:lnTo>
                  <a:lnTo>
                    <a:pt x="42" y="60"/>
                  </a:lnTo>
                  <a:lnTo>
                    <a:pt x="42" y="54"/>
                  </a:lnTo>
                  <a:lnTo>
                    <a:pt x="48" y="54"/>
                  </a:lnTo>
                  <a:lnTo>
                    <a:pt x="54" y="48"/>
                  </a:lnTo>
                  <a:lnTo>
                    <a:pt x="60" y="48"/>
                  </a:lnTo>
                  <a:lnTo>
                    <a:pt x="66" y="42"/>
                  </a:lnTo>
                  <a:lnTo>
                    <a:pt x="72" y="42"/>
                  </a:lnTo>
                  <a:lnTo>
                    <a:pt x="72" y="36"/>
                  </a:lnTo>
                  <a:lnTo>
                    <a:pt x="78" y="36"/>
                  </a:lnTo>
                  <a:lnTo>
                    <a:pt x="84" y="30"/>
                  </a:lnTo>
                  <a:lnTo>
                    <a:pt x="90" y="30"/>
                  </a:lnTo>
                  <a:lnTo>
                    <a:pt x="96" y="30"/>
                  </a:lnTo>
                  <a:lnTo>
                    <a:pt x="96" y="24"/>
                  </a:lnTo>
                  <a:lnTo>
                    <a:pt x="102" y="24"/>
                  </a:lnTo>
                  <a:lnTo>
                    <a:pt x="108" y="24"/>
                  </a:lnTo>
                  <a:lnTo>
                    <a:pt x="114" y="18"/>
                  </a:lnTo>
                  <a:lnTo>
                    <a:pt x="120" y="18"/>
                  </a:lnTo>
                  <a:lnTo>
                    <a:pt x="126" y="18"/>
                  </a:lnTo>
                  <a:lnTo>
                    <a:pt x="126" y="12"/>
                  </a:lnTo>
                  <a:lnTo>
                    <a:pt x="132" y="12"/>
                  </a:lnTo>
                  <a:lnTo>
                    <a:pt x="138" y="12"/>
                  </a:lnTo>
                  <a:lnTo>
                    <a:pt x="144" y="12"/>
                  </a:lnTo>
                  <a:lnTo>
                    <a:pt x="144" y="6"/>
                  </a:lnTo>
                  <a:lnTo>
                    <a:pt x="150" y="6"/>
                  </a:lnTo>
                  <a:lnTo>
                    <a:pt x="156" y="6"/>
                  </a:lnTo>
                  <a:lnTo>
                    <a:pt x="162" y="6"/>
                  </a:lnTo>
                  <a:lnTo>
                    <a:pt x="168" y="6"/>
                  </a:lnTo>
                  <a:lnTo>
                    <a:pt x="174" y="6"/>
                  </a:lnTo>
                  <a:lnTo>
                    <a:pt x="174" y="0"/>
                  </a:lnTo>
                  <a:lnTo>
                    <a:pt x="180" y="0"/>
                  </a:lnTo>
                  <a:lnTo>
                    <a:pt x="186" y="0"/>
                  </a:lnTo>
                  <a:lnTo>
                    <a:pt x="192" y="0"/>
                  </a:lnTo>
                  <a:lnTo>
                    <a:pt x="198" y="0"/>
                  </a:lnTo>
                  <a:lnTo>
                    <a:pt x="204" y="0"/>
                  </a:lnTo>
                  <a:lnTo>
                    <a:pt x="210" y="0"/>
                  </a:lnTo>
                  <a:lnTo>
                    <a:pt x="216" y="0"/>
                  </a:lnTo>
                  <a:lnTo>
                    <a:pt x="222" y="0"/>
                  </a:lnTo>
                  <a:lnTo>
                    <a:pt x="228" y="0"/>
                  </a:lnTo>
                  <a:lnTo>
                    <a:pt x="234" y="0"/>
                  </a:lnTo>
                  <a:lnTo>
                    <a:pt x="240" y="0"/>
                  </a:lnTo>
                  <a:lnTo>
                    <a:pt x="246" y="0"/>
                  </a:lnTo>
                  <a:lnTo>
                    <a:pt x="252" y="6"/>
                  </a:lnTo>
                  <a:lnTo>
                    <a:pt x="258" y="6"/>
                  </a:lnTo>
                  <a:lnTo>
                    <a:pt x="264" y="6"/>
                  </a:lnTo>
                  <a:lnTo>
                    <a:pt x="270" y="6"/>
                  </a:lnTo>
                  <a:lnTo>
                    <a:pt x="276" y="6"/>
                  </a:lnTo>
                  <a:lnTo>
                    <a:pt x="276" y="12"/>
                  </a:lnTo>
                  <a:lnTo>
                    <a:pt x="282" y="12"/>
                  </a:lnTo>
                  <a:lnTo>
                    <a:pt x="288" y="12"/>
                  </a:lnTo>
                  <a:lnTo>
                    <a:pt x="294" y="12"/>
                  </a:lnTo>
                  <a:lnTo>
                    <a:pt x="300" y="18"/>
                  </a:lnTo>
                  <a:lnTo>
                    <a:pt x="306" y="18"/>
                  </a:lnTo>
                  <a:lnTo>
                    <a:pt x="312" y="24"/>
                  </a:lnTo>
                  <a:lnTo>
                    <a:pt x="318" y="24"/>
                  </a:lnTo>
                  <a:lnTo>
                    <a:pt x="324" y="24"/>
                  </a:lnTo>
                  <a:lnTo>
                    <a:pt x="324" y="30"/>
                  </a:lnTo>
                  <a:lnTo>
                    <a:pt x="330" y="30"/>
                  </a:lnTo>
                  <a:lnTo>
                    <a:pt x="336" y="30"/>
                  </a:lnTo>
                  <a:lnTo>
                    <a:pt x="342" y="36"/>
                  </a:lnTo>
                  <a:lnTo>
                    <a:pt x="348" y="36"/>
                  </a:lnTo>
                  <a:lnTo>
                    <a:pt x="348" y="42"/>
                  </a:lnTo>
                  <a:lnTo>
                    <a:pt x="354" y="42"/>
                  </a:lnTo>
                  <a:lnTo>
                    <a:pt x="360" y="42"/>
                  </a:lnTo>
                  <a:lnTo>
                    <a:pt x="366" y="48"/>
                  </a:lnTo>
                  <a:lnTo>
                    <a:pt x="372" y="48"/>
                  </a:lnTo>
                  <a:lnTo>
                    <a:pt x="372" y="54"/>
                  </a:lnTo>
                  <a:lnTo>
                    <a:pt x="378" y="54"/>
                  </a:lnTo>
                  <a:lnTo>
                    <a:pt x="378" y="60"/>
                  </a:lnTo>
                  <a:lnTo>
                    <a:pt x="384" y="60"/>
                  </a:lnTo>
                  <a:lnTo>
                    <a:pt x="390" y="66"/>
                  </a:lnTo>
                  <a:lnTo>
                    <a:pt x="396" y="66"/>
                  </a:lnTo>
                  <a:lnTo>
                    <a:pt x="402" y="72"/>
                  </a:lnTo>
                  <a:lnTo>
                    <a:pt x="408" y="78"/>
                  </a:lnTo>
                  <a:lnTo>
                    <a:pt x="414" y="84"/>
                  </a:lnTo>
                  <a:lnTo>
                    <a:pt x="420" y="84"/>
                  </a:lnTo>
                  <a:lnTo>
                    <a:pt x="426" y="90"/>
                  </a:lnTo>
                  <a:lnTo>
                    <a:pt x="432" y="96"/>
                  </a:lnTo>
                  <a:lnTo>
                    <a:pt x="438" y="102"/>
                  </a:lnTo>
                  <a:lnTo>
                    <a:pt x="444" y="102"/>
                  </a:lnTo>
                  <a:lnTo>
                    <a:pt x="444" y="108"/>
                  </a:lnTo>
                  <a:lnTo>
                    <a:pt x="450" y="108"/>
                  </a:lnTo>
                  <a:lnTo>
                    <a:pt x="450" y="114"/>
                  </a:lnTo>
                  <a:lnTo>
                    <a:pt x="456" y="114"/>
                  </a:lnTo>
                  <a:lnTo>
                    <a:pt x="456" y="120"/>
                  </a:lnTo>
                  <a:lnTo>
                    <a:pt x="462" y="120"/>
                  </a:lnTo>
                  <a:lnTo>
                    <a:pt x="468" y="126"/>
                  </a:lnTo>
                  <a:lnTo>
                    <a:pt x="474" y="132"/>
                  </a:lnTo>
                  <a:lnTo>
                    <a:pt x="480" y="138"/>
                  </a:lnTo>
                  <a:lnTo>
                    <a:pt x="486" y="144"/>
                  </a:lnTo>
                  <a:lnTo>
                    <a:pt x="492" y="150"/>
                  </a:lnTo>
                  <a:lnTo>
                    <a:pt x="498" y="150"/>
                  </a:lnTo>
                  <a:lnTo>
                    <a:pt x="498" y="156"/>
                  </a:lnTo>
                  <a:lnTo>
                    <a:pt x="504" y="156"/>
                  </a:lnTo>
                  <a:lnTo>
                    <a:pt x="504" y="162"/>
                  </a:lnTo>
                  <a:lnTo>
                    <a:pt x="510" y="162"/>
                  </a:lnTo>
                  <a:lnTo>
                    <a:pt x="510" y="168"/>
                  </a:lnTo>
                  <a:lnTo>
                    <a:pt x="516" y="168"/>
                  </a:lnTo>
                  <a:lnTo>
                    <a:pt x="522" y="174"/>
                  </a:lnTo>
                  <a:lnTo>
                    <a:pt x="528" y="180"/>
                  </a:lnTo>
                  <a:lnTo>
                    <a:pt x="528" y="186"/>
                  </a:lnTo>
                  <a:lnTo>
                    <a:pt x="534" y="186"/>
                  </a:lnTo>
                  <a:lnTo>
                    <a:pt x="534" y="192"/>
                  </a:lnTo>
                  <a:lnTo>
                    <a:pt x="540" y="192"/>
                  </a:lnTo>
                  <a:lnTo>
                    <a:pt x="546" y="198"/>
                  </a:lnTo>
                  <a:lnTo>
                    <a:pt x="552" y="204"/>
                  </a:lnTo>
                  <a:lnTo>
                    <a:pt x="558" y="210"/>
                  </a:lnTo>
                  <a:lnTo>
                    <a:pt x="558" y="216"/>
                  </a:lnTo>
                  <a:lnTo>
                    <a:pt x="564" y="216"/>
                  </a:lnTo>
                  <a:lnTo>
                    <a:pt x="570" y="222"/>
                  </a:lnTo>
                  <a:lnTo>
                    <a:pt x="576" y="228"/>
                  </a:lnTo>
                  <a:lnTo>
                    <a:pt x="582" y="234"/>
                  </a:lnTo>
                  <a:lnTo>
                    <a:pt x="582" y="240"/>
                  </a:lnTo>
                  <a:lnTo>
                    <a:pt x="588" y="240"/>
                  </a:lnTo>
                  <a:lnTo>
                    <a:pt x="594" y="246"/>
                  </a:lnTo>
                  <a:lnTo>
                    <a:pt x="600" y="252"/>
                  </a:lnTo>
                  <a:lnTo>
                    <a:pt x="600" y="258"/>
                  </a:lnTo>
                  <a:lnTo>
                    <a:pt x="606" y="258"/>
                  </a:lnTo>
                  <a:lnTo>
                    <a:pt x="606" y="264"/>
                  </a:lnTo>
                  <a:lnTo>
                    <a:pt x="612" y="264"/>
                  </a:lnTo>
                  <a:lnTo>
                    <a:pt x="612" y="270"/>
                  </a:lnTo>
                  <a:lnTo>
                    <a:pt x="618" y="270"/>
                  </a:lnTo>
                  <a:lnTo>
                    <a:pt x="624" y="276"/>
                  </a:lnTo>
                  <a:lnTo>
                    <a:pt x="624" y="282"/>
                  </a:lnTo>
                  <a:lnTo>
                    <a:pt x="630" y="282"/>
                  </a:lnTo>
                  <a:lnTo>
                    <a:pt x="630" y="288"/>
                  </a:lnTo>
                  <a:lnTo>
                    <a:pt x="636" y="288"/>
                  </a:lnTo>
                  <a:lnTo>
                    <a:pt x="636" y="294"/>
                  </a:lnTo>
                  <a:lnTo>
                    <a:pt x="642" y="294"/>
                  </a:lnTo>
                  <a:lnTo>
                    <a:pt x="648" y="300"/>
                  </a:lnTo>
                  <a:lnTo>
                    <a:pt x="654" y="306"/>
                  </a:lnTo>
                  <a:lnTo>
                    <a:pt x="654" y="312"/>
                  </a:lnTo>
                  <a:lnTo>
                    <a:pt x="660" y="312"/>
                  </a:lnTo>
                  <a:lnTo>
                    <a:pt x="660" y="318"/>
                  </a:lnTo>
                  <a:lnTo>
                    <a:pt x="666" y="318"/>
                  </a:lnTo>
                  <a:lnTo>
                    <a:pt x="672" y="324"/>
                  </a:lnTo>
                  <a:lnTo>
                    <a:pt x="678" y="330"/>
                  </a:lnTo>
                  <a:lnTo>
                    <a:pt x="684" y="336"/>
                  </a:lnTo>
                  <a:lnTo>
                    <a:pt x="684" y="342"/>
                  </a:lnTo>
                  <a:lnTo>
                    <a:pt x="690" y="342"/>
                  </a:lnTo>
                  <a:lnTo>
                    <a:pt x="696" y="348"/>
                  </a:lnTo>
                  <a:lnTo>
                    <a:pt x="702" y="354"/>
                  </a:lnTo>
                  <a:lnTo>
                    <a:pt x="708" y="360"/>
                  </a:lnTo>
                  <a:lnTo>
                    <a:pt x="714" y="366"/>
                  </a:lnTo>
                  <a:lnTo>
                    <a:pt x="720" y="372"/>
                  </a:lnTo>
                  <a:lnTo>
                    <a:pt x="726" y="372"/>
                  </a:lnTo>
                  <a:lnTo>
                    <a:pt x="726" y="378"/>
                  </a:lnTo>
                  <a:lnTo>
                    <a:pt x="732" y="378"/>
                  </a:lnTo>
                  <a:lnTo>
                    <a:pt x="732" y="384"/>
                  </a:lnTo>
                  <a:lnTo>
                    <a:pt x="738" y="384"/>
                  </a:lnTo>
                  <a:lnTo>
                    <a:pt x="738" y="390"/>
                  </a:lnTo>
                  <a:lnTo>
                    <a:pt x="744" y="390"/>
                  </a:lnTo>
                  <a:lnTo>
                    <a:pt x="750" y="396"/>
                  </a:lnTo>
                  <a:lnTo>
                    <a:pt x="756" y="402"/>
                  </a:lnTo>
                  <a:lnTo>
                    <a:pt x="762" y="402"/>
                  </a:lnTo>
                  <a:lnTo>
                    <a:pt x="762" y="408"/>
                  </a:lnTo>
                  <a:lnTo>
                    <a:pt x="768" y="408"/>
                  </a:lnTo>
                  <a:lnTo>
                    <a:pt x="774" y="414"/>
                  </a:lnTo>
                  <a:lnTo>
                    <a:pt x="780" y="420"/>
                  </a:lnTo>
                  <a:lnTo>
                    <a:pt x="786" y="426"/>
                  </a:lnTo>
                  <a:lnTo>
                    <a:pt x="792" y="426"/>
                  </a:lnTo>
                  <a:lnTo>
                    <a:pt x="798" y="432"/>
                  </a:lnTo>
                  <a:lnTo>
                    <a:pt x="804" y="438"/>
                  </a:lnTo>
                  <a:lnTo>
                    <a:pt x="810" y="438"/>
                  </a:lnTo>
                  <a:lnTo>
                    <a:pt x="810" y="444"/>
                  </a:lnTo>
                  <a:lnTo>
                    <a:pt x="816" y="444"/>
                  </a:lnTo>
                  <a:lnTo>
                    <a:pt x="822" y="450"/>
                  </a:lnTo>
                  <a:lnTo>
                    <a:pt x="828" y="450"/>
                  </a:lnTo>
                  <a:lnTo>
                    <a:pt x="828" y="456"/>
                  </a:lnTo>
                  <a:lnTo>
                    <a:pt x="834" y="456"/>
                  </a:lnTo>
                  <a:lnTo>
                    <a:pt x="840" y="462"/>
                  </a:lnTo>
                  <a:lnTo>
                    <a:pt x="846" y="462"/>
                  </a:lnTo>
                  <a:lnTo>
                    <a:pt x="852" y="468"/>
                  </a:lnTo>
                  <a:lnTo>
                    <a:pt x="858" y="468"/>
                  </a:lnTo>
                  <a:lnTo>
                    <a:pt x="864" y="474"/>
                  </a:lnTo>
                  <a:lnTo>
                    <a:pt x="870" y="474"/>
                  </a:lnTo>
                </a:path>
              </a:pathLst>
            </a:custGeom>
            <a:noFill/>
            <a:ln w="19050" cmpd="sng">
              <a:solidFill>
                <a:srgbClr val="FF33C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8" name="Freeform 146"/>
            <p:cNvSpPr>
              <a:spLocks/>
            </p:cNvSpPr>
            <p:nvPr/>
          </p:nvSpPr>
          <p:spPr bwMode="auto">
            <a:xfrm>
              <a:off x="4059" y="2952"/>
              <a:ext cx="522" cy="774"/>
            </a:xfrm>
            <a:custGeom>
              <a:avLst/>
              <a:gdLst>
                <a:gd name="T0" fmla="*/ 6 w 522"/>
                <a:gd name="T1" fmla="*/ 6 h 774"/>
                <a:gd name="T2" fmla="*/ 18 w 522"/>
                <a:gd name="T3" fmla="*/ 12 h 774"/>
                <a:gd name="T4" fmla="*/ 30 w 522"/>
                <a:gd name="T5" fmla="*/ 12 h 774"/>
                <a:gd name="T6" fmla="*/ 36 w 522"/>
                <a:gd name="T7" fmla="*/ 18 h 774"/>
                <a:gd name="T8" fmla="*/ 48 w 522"/>
                <a:gd name="T9" fmla="*/ 24 h 774"/>
                <a:gd name="T10" fmla="*/ 60 w 522"/>
                <a:gd name="T11" fmla="*/ 24 h 774"/>
                <a:gd name="T12" fmla="*/ 66 w 522"/>
                <a:gd name="T13" fmla="*/ 30 h 774"/>
                <a:gd name="T14" fmla="*/ 78 w 522"/>
                <a:gd name="T15" fmla="*/ 30 h 774"/>
                <a:gd name="T16" fmla="*/ 90 w 522"/>
                <a:gd name="T17" fmla="*/ 36 h 774"/>
                <a:gd name="T18" fmla="*/ 96 w 522"/>
                <a:gd name="T19" fmla="*/ 36 h 774"/>
                <a:gd name="T20" fmla="*/ 108 w 522"/>
                <a:gd name="T21" fmla="*/ 42 h 774"/>
                <a:gd name="T22" fmla="*/ 120 w 522"/>
                <a:gd name="T23" fmla="*/ 42 h 774"/>
                <a:gd name="T24" fmla="*/ 132 w 522"/>
                <a:gd name="T25" fmla="*/ 42 h 774"/>
                <a:gd name="T26" fmla="*/ 138 w 522"/>
                <a:gd name="T27" fmla="*/ 48 h 774"/>
                <a:gd name="T28" fmla="*/ 150 w 522"/>
                <a:gd name="T29" fmla="*/ 48 h 774"/>
                <a:gd name="T30" fmla="*/ 162 w 522"/>
                <a:gd name="T31" fmla="*/ 48 h 774"/>
                <a:gd name="T32" fmla="*/ 168 w 522"/>
                <a:gd name="T33" fmla="*/ 48 h 774"/>
                <a:gd name="T34" fmla="*/ 180 w 522"/>
                <a:gd name="T35" fmla="*/ 54 h 774"/>
                <a:gd name="T36" fmla="*/ 192 w 522"/>
                <a:gd name="T37" fmla="*/ 54 h 774"/>
                <a:gd name="T38" fmla="*/ 198 w 522"/>
                <a:gd name="T39" fmla="*/ 54 h 774"/>
                <a:gd name="T40" fmla="*/ 210 w 522"/>
                <a:gd name="T41" fmla="*/ 60 h 774"/>
                <a:gd name="T42" fmla="*/ 222 w 522"/>
                <a:gd name="T43" fmla="*/ 60 h 774"/>
                <a:gd name="T44" fmla="*/ 234 w 522"/>
                <a:gd name="T45" fmla="*/ 60 h 774"/>
                <a:gd name="T46" fmla="*/ 240 w 522"/>
                <a:gd name="T47" fmla="*/ 66 h 774"/>
                <a:gd name="T48" fmla="*/ 252 w 522"/>
                <a:gd name="T49" fmla="*/ 66 h 774"/>
                <a:gd name="T50" fmla="*/ 264 w 522"/>
                <a:gd name="T51" fmla="*/ 72 h 774"/>
                <a:gd name="T52" fmla="*/ 270 w 522"/>
                <a:gd name="T53" fmla="*/ 78 h 774"/>
                <a:gd name="T54" fmla="*/ 282 w 522"/>
                <a:gd name="T55" fmla="*/ 84 h 774"/>
                <a:gd name="T56" fmla="*/ 294 w 522"/>
                <a:gd name="T57" fmla="*/ 90 h 774"/>
                <a:gd name="T58" fmla="*/ 300 w 522"/>
                <a:gd name="T59" fmla="*/ 96 h 774"/>
                <a:gd name="T60" fmla="*/ 312 w 522"/>
                <a:gd name="T61" fmla="*/ 102 h 774"/>
                <a:gd name="T62" fmla="*/ 324 w 522"/>
                <a:gd name="T63" fmla="*/ 114 h 774"/>
                <a:gd name="T64" fmla="*/ 336 w 522"/>
                <a:gd name="T65" fmla="*/ 126 h 774"/>
                <a:gd name="T66" fmla="*/ 342 w 522"/>
                <a:gd name="T67" fmla="*/ 138 h 774"/>
                <a:gd name="T68" fmla="*/ 354 w 522"/>
                <a:gd name="T69" fmla="*/ 150 h 774"/>
                <a:gd name="T70" fmla="*/ 366 w 522"/>
                <a:gd name="T71" fmla="*/ 162 h 774"/>
                <a:gd name="T72" fmla="*/ 372 w 522"/>
                <a:gd name="T73" fmla="*/ 180 h 774"/>
                <a:gd name="T74" fmla="*/ 384 w 522"/>
                <a:gd name="T75" fmla="*/ 198 h 774"/>
                <a:gd name="T76" fmla="*/ 396 w 522"/>
                <a:gd name="T77" fmla="*/ 222 h 774"/>
                <a:gd name="T78" fmla="*/ 402 w 522"/>
                <a:gd name="T79" fmla="*/ 246 h 774"/>
                <a:gd name="T80" fmla="*/ 414 w 522"/>
                <a:gd name="T81" fmla="*/ 276 h 774"/>
                <a:gd name="T82" fmla="*/ 426 w 522"/>
                <a:gd name="T83" fmla="*/ 306 h 774"/>
                <a:gd name="T84" fmla="*/ 438 w 522"/>
                <a:gd name="T85" fmla="*/ 336 h 774"/>
                <a:gd name="T86" fmla="*/ 444 w 522"/>
                <a:gd name="T87" fmla="*/ 372 h 774"/>
                <a:gd name="T88" fmla="*/ 456 w 522"/>
                <a:gd name="T89" fmla="*/ 414 h 774"/>
                <a:gd name="T90" fmla="*/ 468 w 522"/>
                <a:gd name="T91" fmla="*/ 456 h 774"/>
                <a:gd name="T92" fmla="*/ 474 w 522"/>
                <a:gd name="T93" fmla="*/ 510 h 774"/>
                <a:gd name="T94" fmla="*/ 486 w 522"/>
                <a:gd name="T95" fmla="*/ 564 h 774"/>
                <a:gd name="T96" fmla="*/ 498 w 522"/>
                <a:gd name="T97" fmla="*/ 618 h 774"/>
                <a:gd name="T98" fmla="*/ 504 w 522"/>
                <a:gd name="T99" fmla="*/ 684 h 774"/>
                <a:gd name="T100" fmla="*/ 516 w 522"/>
                <a:gd name="T101" fmla="*/ 756 h 77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522" h="774">
                  <a:moveTo>
                    <a:pt x="0" y="0"/>
                  </a:moveTo>
                  <a:lnTo>
                    <a:pt x="6" y="6"/>
                  </a:lnTo>
                  <a:lnTo>
                    <a:pt x="12" y="6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30" y="12"/>
                  </a:lnTo>
                  <a:lnTo>
                    <a:pt x="30" y="18"/>
                  </a:lnTo>
                  <a:lnTo>
                    <a:pt x="36" y="18"/>
                  </a:lnTo>
                  <a:lnTo>
                    <a:pt x="42" y="18"/>
                  </a:lnTo>
                  <a:lnTo>
                    <a:pt x="48" y="24"/>
                  </a:lnTo>
                  <a:lnTo>
                    <a:pt x="54" y="24"/>
                  </a:lnTo>
                  <a:lnTo>
                    <a:pt x="60" y="24"/>
                  </a:lnTo>
                  <a:lnTo>
                    <a:pt x="66" y="30"/>
                  </a:lnTo>
                  <a:lnTo>
                    <a:pt x="72" y="30"/>
                  </a:lnTo>
                  <a:lnTo>
                    <a:pt x="78" y="30"/>
                  </a:lnTo>
                  <a:lnTo>
                    <a:pt x="84" y="30"/>
                  </a:lnTo>
                  <a:lnTo>
                    <a:pt x="84" y="36"/>
                  </a:lnTo>
                  <a:lnTo>
                    <a:pt x="90" y="36"/>
                  </a:lnTo>
                  <a:lnTo>
                    <a:pt x="96" y="36"/>
                  </a:lnTo>
                  <a:lnTo>
                    <a:pt x="102" y="36"/>
                  </a:lnTo>
                  <a:lnTo>
                    <a:pt x="108" y="36"/>
                  </a:lnTo>
                  <a:lnTo>
                    <a:pt x="108" y="42"/>
                  </a:lnTo>
                  <a:lnTo>
                    <a:pt x="114" y="42"/>
                  </a:lnTo>
                  <a:lnTo>
                    <a:pt x="120" y="42"/>
                  </a:lnTo>
                  <a:lnTo>
                    <a:pt x="126" y="42"/>
                  </a:lnTo>
                  <a:lnTo>
                    <a:pt x="132" y="42"/>
                  </a:lnTo>
                  <a:lnTo>
                    <a:pt x="138" y="42"/>
                  </a:lnTo>
                  <a:lnTo>
                    <a:pt x="138" y="48"/>
                  </a:lnTo>
                  <a:lnTo>
                    <a:pt x="144" y="48"/>
                  </a:lnTo>
                  <a:lnTo>
                    <a:pt x="150" y="48"/>
                  </a:lnTo>
                  <a:lnTo>
                    <a:pt x="156" y="48"/>
                  </a:lnTo>
                  <a:lnTo>
                    <a:pt x="162" y="48"/>
                  </a:lnTo>
                  <a:lnTo>
                    <a:pt x="168" y="48"/>
                  </a:lnTo>
                  <a:lnTo>
                    <a:pt x="174" y="48"/>
                  </a:lnTo>
                  <a:lnTo>
                    <a:pt x="174" y="54"/>
                  </a:lnTo>
                  <a:lnTo>
                    <a:pt x="180" y="54"/>
                  </a:lnTo>
                  <a:lnTo>
                    <a:pt x="186" y="54"/>
                  </a:lnTo>
                  <a:lnTo>
                    <a:pt x="192" y="54"/>
                  </a:lnTo>
                  <a:lnTo>
                    <a:pt x="198" y="54"/>
                  </a:lnTo>
                  <a:lnTo>
                    <a:pt x="204" y="54"/>
                  </a:lnTo>
                  <a:lnTo>
                    <a:pt x="210" y="54"/>
                  </a:lnTo>
                  <a:lnTo>
                    <a:pt x="210" y="60"/>
                  </a:lnTo>
                  <a:lnTo>
                    <a:pt x="216" y="60"/>
                  </a:lnTo>
                  <a:lnTo>
                    <a:pt x="222" y="60"/>
                  </a:lnTo>
                  <a:lnTo>
                    <a:pt x="228" y="60"/>
                  </a:lnTo>
                  <a:lnTo>
                    <a:pt x="234" y="60"/>
                  </a:lnTo>
                  <a:lnTo>
                    <a:pt x="234" y="66"/>
                  </a:lnTo>
                  <a:lnTo>
                    <a:pt x="240" y="66"/>
                  </a:lnTo>
                  <a:lnTo>
                    <a:pt x="246" y="66"/>
                  </a:lnTo>
                  <a:lnTo>
                    <a:pt x="252" y="66"/>
                  </a:lnTo>
                  <a:lnTo>
                    <a:pt x="258" y="72"/>
                  </a:lnTo>
                  <a:lnTo>
                    <a:pt x="264" y="72"/>
                  </a:lnTo>
                  <a:lnTo>
                    <a:pt x="270" y="78"/>
                  </a:lnTo>
                  <a:lnTo>
                    <a:pt x="276" y="78"/>
                  </a:lnTo>
                  <a:lnTo>
                    <a:pt x="282" y="84"/>
                  </a:lnTo>
                  <a:lnTo>
                    <a:pt x="288" y="84"/>
                  </a:lnTo>
                  <a:lnTo>
                    <a:pt x="294" y="90"/>
                  </a:lnTo>
                  <a:lnTo>
                    <a:pt x="300" y="96"/>
                  </a:lnTo>
                  <a:lnTo>
                    <a:pt x="306" y="96"/>
                  </a:lnTo>
                  <a:lnTo>
                    <a:pt x="312" y="102"/>
                  </a:lnTo>
                  <a:lnTo>
                    <a:pt x="318" y="108"/>
                  </a:lnTo>
                  <a:lnTo>
                    <a:pt x="324" y="114"/>
                  </a:lnTo>
                  <a:lnTo>
                    <a:pt x="330" y="120"/>
                  </a:lnTo>
                  <a:lnTo>
                    <a:pt x="336" y="126"/>
                  </a:lnTo>
                  <a:lnTo>
                    <a:pt x="342" y="132"/>
                  </a:lnTo>
                  <a:lnTo>
                    <a:pt x="342" y="138"/>
                  </a:lnTo>
                  <a:lnTo>
                    <a:pt x="348" y="138"/>
                  </a:lnTo>
                  <a:lnTo>
                    <a:pt x="348" y="144"/>
                  </a:lnTo>
                  <a:lnTo>
                    <a:pt x="354" y="150"/>
                  </a:lnTo>
                  <a:lnTo>
                    <a:pt x="360" y="156"/>
                  </a:lnTo>
                  <a:lnTo>
                    <a:pt x="366" y="162"/>
                  </a:lnTo>
                  <a:lnTo>
                    <a:pt x="366" y="168"/>
                  </a:lnTo>
                  <a:lnTo>
                    <a:pt x="372" y="174"/>
                  </a:lnTo>
                  <a:lnTo>
                    <a:pt x="372" y="180"/>
                  </a:lnTo>
                  <a:lnTo>
                    <a:pt x="378" y="186"/>
                  </a:lnTo>
                  <a:lnTo>
                    <a:pt x="384" y="192"/>
                  </a:lnTo>
                  <a:lnTo>
                    <a:pt x="384" y="198"/>
                  </a:lnTo>
                  <a:lnTo>
                    <a:pt x="390" y="210"/>
                  </a:lnTo>
                  <a:lnTo>
                    <a:pt x="390" y="216"/>
                  </a:lnTo>
                  <a:lnTo>
                    <a:pt x="396" y="222"/>
                  </a:lnTo>
                  <a:lnTo>
                    <a:pt x="396" y="228"/>
                  </a:lnTo>
                  <a:lnTo>
                    <a:pt x="402" y="240"/>
                  </a:lnTo>
                  <a:lnTo>
                    <a:pt x="402" y="246"/>
                  </a:lnTo>
                  <a:lnTo>
                    <a:pt x="408" y="258"/>
                  </a:lnTo>
                  <a:lnTo>
                    <a:pt x="414" y="264"/>
                  </a:lnTo>
                  <a:lnTo>
                    <a:pt x="414" y="276"/>
                  </a:lnTo>
                  <a:lnTo>
                    <a:pt x="420" y="282"/>
                  </a:lnTo>
                  <a:lnTo>
                    <a:pt x="420" y="294"/>
                  </a:lnTo>
                  <a:lnTo>
                    <a:pt x="426" y="306"/>
                  </a:lnTo>
                  <a:lnTo>
                    <a:pt x="426" y="312"/>
                  </a:lnTo>
                  <a:lnTo>
                    <a:pt x="432" y="324"/>
                  </a:lnTo>
                  <a:lnTo>
                    <a:pt x="438" y="336"/>
                  </a:lnTo>
                  <a:lnTo>
                    <a:pt x="438" y="348"/>
                  </a:lnTo>
                  <a:lnTo>
                    <a:pt x="444" y="360"/>
                  </a:lnTo>
                  <a:lnTo>
                    <a:pt x="444" y="372"/>
                  </a:lnTo>
                  <a:lnTo>
                    <a:pt x="450" y="384"/>
                  </a:lnTo>
                  <a:lnTo>
                    <a:pt x="450" y="402"/>
                  </a:lnTo>
                  <a:lnTo>
                    <a:pt x="456" y="414"/>
                  </a:lnTo>
                  <a:lnTo>
                    <a:pt x="462" y="426"/>
                  </a:lnTo>
                  <a:lnTo>
                    <a:pt x="462" y="444"/>
                  </a:lnTo>
                  <a:lnTo>
                    <a:pt x="468" y="456"/>
                  </a:lnTo>
                  <a:lnTo>
                    <a:pt x="468" y="474"/>
                  </a:lnTo>
                  <a:lnTo>
                    <a:pt x="474" y="492"/>
                  </a:lnTo>
                  <a:lnTo>
                    <a:pt x="474" y="510"/>
                  </a:lnTo>
                  <a:lnTo>
                    <a:pt x="480" y="528"/>
                  </a:lnTo>
                  <a:lnTo>
                    <a:pt x="486" y="546"/>
                  </a:lnTo>
                  <a:lnTo>
                    <a:pt x="486" y="564"/>
                  </a:lnTo>
                  <a:lnTo>
                    <a:pt x="492" y="582"/>
                  </a:lnTo>
                  <a:lnTo>
                    <a:pt x="492" y="600"/>
                  </a:lnTo>
                  <a:lnTo>
                    <a:pt x="498" y="618"/>
                  </a:lnTo>
                  <a:lnTo>
                    <a:pt x="498" y="642"/>
                  </a:lnTo>
                  <a:lnTo>
                    <a:pt x="504" y="666"/>
                  </a:lnTo>
                  <a:lnTo>
                    <a:pt x="504" y="684"/>
                  </a:lnTo>
                  <a:lnTo>
                    <a:pt x="510" y="708"/>
                  </a:lnTo>
                  <a:lnTo>
                    <a:pt x="516" y="732"/>
                  </a:lnTo>
                  <a:lnTo>
                    <a:pt x="516" y="756"/>
                  </a:lnTo>
                  <a:lnTo>
                    <a:pt x="522" y="774"/>
                  </a:lnTo>
                </a:path>
              </a:pathLst>
            </a:custGeom>
            <a:noFill/>
            <a:ln w="19050" cmpd="sng">
              <a:solidFill>
                <a:srgbClr val="FF33C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611188" y="1174750"/>
            <a:ext cx="152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1.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计算</a:t>
            </a:r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1968500" y="933450"/>
          <a:ext cx="3975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33816" imgH="885936" progId="Equation.3">
                  <p:embed/>
                </p:oleObj>
              </mc:Choice>
              <mc:Fallback>
                <p:oleObj name="Equation" r:id="rId2" imgW="3933816" imgH="885936" progId="Equation.3">
                  <p:embed/>
                  <p:pic>
                    <p:nvPicPr>
                      <p:cNvPr id="276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0" y="933450"/>
                        <a:ext cx="39751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9" name="Object 11"/>
          <p:cNvGraphicFramePr>
            <a:graphicFrameLocks noChangeAspect="1"/>
          </p:cNvGraphicFramePr>
          <p:nvPr/>
        </p:nvGraphicFramePr>
        <p:xfrm>
          <a:off x="609600" y="2393950"/>
          <a:ext cx="13779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485747" imgH="190463" progId="Equation.3">
                  <p:embed/>
                </p:oleObj>
              </mc:Choice>
              <mc:Fallback>
                <p:oleObj name="公式" r:id="rId4" imgW="485747" imgH="190463" progId="Equation.3">
                  <p:embed/>
                  <p:pic>
                    <p:nvPicPr>
                      <p:cNvPr id="2765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393950"/>
                        <a:ext cx="1377950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3" name="Object 35"/>
          <p:cNvGraphicFramePr>
            <a:graphicFrameLocks noChangeAspect="1"/>
          </p:cNvGraphicFramePr>
          <p:nvPr/>
        </p:nvGraphicFramePr>
        <p:xfrm>
          <a:off x="2051050" y="2384425"/>
          <a:ext cx="1825625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90774" imgH="676127" progId="Equation.3">
                  <p:embed/>
                </p:oleObj>
              </mc:Choice>
              <mc:Fallback>
                <p:oleObj name="Equation" r:id="rId6" imgW="1790774" imgH="676127" progId="Equation.3">
                  <p:embed/>
                  <p:pic>
                    <p:nvPicPr>
                      <p:cNvPr id="27683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384425"/>
                        <a:ext cx="1825625" cy="709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8" name="Object 40"/>
          <p:cNvGraphicFramePr>
            <a:graphicFrameLocks noChangeAspect="1"/>
          </p:cNvGraphicFramePr>
          <p:nvPr/>
        </p:nvGraphicFramePr>
        <p:xfrm>
          <a:off x="2011363" y="3244850"/>
          <a:ext cx="667543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638879" imgH="409612" progId="Equation.3">
                  <p:embed/>
                </p:oleObj>
              </mc:Choice>
              <mc:Fallback>
                <p:oleObj name="Equation" r:id="rId8" imgW="6638879" imgH="409612" progId="Equation.3">
                  <p:embed/>
                  <p:pic>
                    <p:nvPicPr>
                      <p:cNvPr id="27688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1363" y="3244850"/>
                        <a:ext cx="6675437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9" name="Object 41"/>
          <p:cNvGraphicFramePr>
            <a:graphicFrameLocks noChangeAspect="1"/>
          </p:cNvGraphicFramePr>
          <p:nvPr/>
        </p:nvGraphicFramePr>
        <p:xfrm>
          <a:off x="2768600" y="3155950"/>
          <a:ext cx="15748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33516" imgH="609748" progId="Equation.3">
                  <p:embed/>
                </p:oleObj>
              </mc:Choice>
              <mc:Fallback>
                <p:oleObj name="Equation" r:id="rId10" imgW="1533516" imgH="609748" progId="Equation.3">
                  <p:embed/>
                  <p:pic>
                    <p:nvPicPr>
                      <p:cNvPr id="27689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600" y="3155950"/>
                        <a:ext cx="15748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90" name="Object 42"/>
          <p:cNvGraphicFramePr>
            <a:graphicFrameLocks noChangeAspect="1"/>
          </p:cNvGraphicFramePr>
          <p:nvPr/>
        </p:nvGraphicFramePr>
        <p:xfrm>
          <a:off x="4381500" y="3155950"/>
          <a:ext cx="723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85800" imgH="685800" progId="Equation.3">
                  <p:embed/>
                </p:oleObj>
              </mc:Choice>
              <mc:Fallback>
                <p:oleObj name="Equation" r:id="rId12" imgW="685800" imgH="685800" progId="Equation.3">
                  <p:embed/>
                  <p:pic>
                    <p:nvPicPr>
                      <p:cNvPr id="2769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0" y="3155950"/>
                        <a:ext cx="7239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91" name="Object 43"/>
          <p:cNvGraphicFramePr>
            <a:graphicFrameLocks noChangeAspect="1"/>
          </p:cNvGraphicFramePr>
          <p:nvPr/>
        </p:nvGraphicFramePr>
        <p:xfrm>
          <a:off x="5143500" y="3151188"/>
          <a:ext cx="11811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143112" imgH="609748" progId="Equation.3">
                  <p:embed/>
                </p:oleObj>
              </mc:Choice>
              <mc:Fallback>
                <p:oleObj name="Equation" r:id="rId14" imgW="1143112" imgH="609748" progId="Equation.3">
                  <p:embed/>
                  <p:pic>
                    <p:nvPicPr>
                      <p:cNvPr id="27691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3151188"/>
                        <a:ext cx="11811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92" name="Object 44"/>
          <p:cNvGraphicFramePr>
            <a:graphicFrameLocks noChangeAspect="1"/>
          </p:cNvGraphicFramePr>
          <p:nvPr/>
        </p:nvGraphicFramePr>
        <p:xfrm>
          <a:off x="6400800" y="3116263"/>
          <a:ext cx="901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866784" imgH="647774" progId="Equation.3">
                  <p:embed/>
                </p:oleObj>
              </mc:Choice>
              <mc:Fallback>
                <p:oleObj name="Equation" r:id="rId16" imgW="866784" imgH="647774" progId="Equation.3">
                  <p:embed/>
                  <p:pic>
                    <p:nvPicPr>
                      <p:cNvPr id="27692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116263"/>
                        <a:ext cx="9017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93" name="Object 45"/>
          <p:cNvGraphicFramePr>
            <a:graphicFrameLocks noChangeAspect="1"/>
          </p:cNvGraphicFramePr>
          <p:nvPr/>
        </p:nvGraphicFramePr>
        <p:xfrm>
          <a:off x="7315200" y="3117850"/>
          <a:ext cx="1181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143112" imgH="533363" progId="Equation.3">
                  <p:embed/>
                </p:oleObj>
              </mc:Choice>
              <mc:Fallback>
                <p:oleObj name="Equation" r:id="rId18" imgW="1143112" imgH="533363" progId="Equation.3">
                  <p:embed/>
                  <p:pic>
                    <p:nvPicPr>
                      <p:cNvPr id="27693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3117850"/>
                        <a:ext cx="11811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46" name="Text Box 98"/>
          <p:cNvSpPr txBox="1">
            <a:spLocks noChangeArrowheads="1"/>
          </p:cNvSpPr>
          <p:nvPr/>
        </p:nvSpPr>
        <p:spPr bwMode="auto">
          <a:xfrm>
            <a:off x="5860428" y="1124605"/>
            <a:ext cx="30682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用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L’H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法则不方便 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!</a:t>
            </a:r>
          </a:p>
        </p:txBody>
      </p:sp>
      <p:grpSp>
        <p:nvGrpSpPr>
          <p:cNvPr id="2" name="Group 116"/>
          <p:cNvGrpSpPr>
            <a:grpSpLocks/>
          </p:cNvGrpSpPr>
          <p:nvPr/>
        </p:nvGrpSpPr>
        <p:grpSpPr bwMode="auto">
          <a:xfrm>
            <a:off x="685800" y="1798638"/>
            <a:ext cx="6708775" cy="585787"/>
            <a:chOff x="340" y="1045"/>
            <a:chExt cx="4226" cy="369"/>
          </a:xfrm>
        </p:grpSpPr>
        <p:graphicFrame>
          <p:nvGraphicFramePr>
            <p:cNvPr id="9264" name="Object 9"/>
            <p:cNvGraphicFramePr>
              <a:graphicFrameLocks noChangeAspect="1"/>
            </p:cNvGraphicFramePr>
            <p:nvPr/>
          </p:nvGraphicFramePr>
          <p:xfrm>
            <a:off x="3118" y="1045"/>
            <a:ext cx="290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0" imgW="152549" imgH="190463" progId="Equation.3">
                    <p:embed/>
                  </p:oleObj>
                </mc:Choice>
                <mc:Fallback>
                  <p:oleObj name="公式" r:id="rId20" imgW="152549" imgH="190463" progId="Equation.3">
                    <p:embed/>
                    <p:pic>
                      <p:nvPicPr>
                        <p:cNvPr id="9264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8" y="1045"/>
                          <a:ext cx="290" cy="3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65" name="Text Box 99"/>
            <p:cNvSpPr txBox="1">
              <a:spLocks noChangeArrowheads="1"/>
            </p:cNvSpPr>
            <p:nvPr/>
          </p:nvSpPr>
          <p:spPr bwMode="auto">
            <a:xfrm>
              <a:off x="340" y="1084"/>
              <a:ext cx="422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chemeClr val="tx2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解</a:t>
              </a:r>
              <a:r>
                <a:rPr kumimoji="1" lang="en-US" altLang="zh-CN" sz="2800" b="1">
                  <a:solidFill>
                    <a:schemeClr val="tx2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: </a:t>
              </a:r>
              <a:r>
                <a:rPr kumimoji="1" lang="zh-CN" altLang="en-US" sz="28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用</a:t>
              </a:r>
              <a:r>
                <a:rPr kumimoji="1" lang="en-US" altLang="zh-CN" sz="28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Taylor</a:t>
              </a:r>
              <a:r>
                <a:rPr kumimoji="1" lang="zh-CN" altLang="en-US" sz="28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公式将分子展到     项</a:t>
              </a:r>
              <a:r>
                <a:rPr kumimoji="1" lang="en-US" altLang="zh-CN" sz="28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, </a:t>
              </a:r>
              <a:r>
                <a:rPr kumimoji="1" lang="zh-CN" altLang="en-US" sz="28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由于</a:t>
              </a:r>
            </a:p>
          </p:txBody>
        </p:sp>
      </p:grpSp>
      <p:grpSp>
        <p:nvGrpSpPr>
          <p:cNvPr id="3" name="Group 102"/>
          <p:cNvGrpSpPr>
            <a:grpSpLocks/>
          </p:cNvGrpSpPr>
          <p:nvPr/>
        </p:nvGrpSpPr>
        <p:grpSpPr bwMode="auto">
          <a:xfrm>
            <a:off x="228600" y="4572000"/>
            <a:ext cx="8734425" cy="1782763"/>
            <a:chOff x="96" y="1536"/>
            <a:chExt cx="5502" cy="1123"/>
          </a:xfrm>
        </p:grpSpPr>
        <p:graphicFrame>
          <p:nvGraphicFramePr>
            <p:cNvPr id="9251" name="Object 103"/>
            <p:cNvGraphicFramePr>
              <a:graphicFrameLocks noChangeAspect="1"/>
            </p:cNvGraphicFramePr>
            <p:nvPr/>
          </p:nvGraphicFramePr>
          <p:xfrm>
            <a:off x="960" y="2112"/>
            <a:ext cx="3308" cy="5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5800864" imgH="923962" progId="Equation.3">
                    <p:embed/>
                  </p:oleObj>
                </mc:Choice>
                <mc:Fallback>
                  <p:oleObj name="Equation" r:id="rId22" imgW="5800864" imgH="923962" progId="Equation.3">
                    <p:embed/>
                    <p:pic>
                      <p:nvPicPr>
                        <p:cNvPr id="9251" name="Object 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112"/>
                          <a:ext cx="3308" cy="5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" name="Group 104"/>
            <p:cNvGrpSpPr>
              <a:grpSpLocks/>
            </p:cNvGrpSpPr>
            <p:nvPr/>
          </p:nvGrpSpPr>
          <p:grpSpPr bwMode="auto">
            <a:xfrm>
              <a:off x="96" y="1536"/>
              <a:ext cx="5502" cy="589"/>
              <a:chOff x="96" y="1536"/>
              <a:chExt cx="5616" cy="600"/>
            </a:xfrm>
          </p:grpSpPr>
          <p:graphicFrame>
            <p:nvGraphicFramePr>
              <p:cNvPr id="9254" name="Object 105"/>
              <p:cNvGraphicFramePr>
                <a:graphicFrameLocks noChangeAspect="1"/>
              </p:cNvGraphicFramePr>
              <p:nvPr/>
            </p:nvGraphicFramePr>
            <p:xfrm>
              <a:off x="5480" y="1648"/>
              <a:ext cx="232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4" imgW="333533" imgH="390599" progId="Equation.3">
                      <p:embed/>
                    </p:oleObj>
                  </mc:Choice>
                  <mc:Fallback>
                    <p:oleObj name="Equation" r:id="rId24" imgW="333533" imgH="390599" progId="Equation.3">
                      <p:embed/>
                      <p:pic>
                        <p:nvPicPr>
                          <p:cNvPr id="9254" name="Object 10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80" y="1648"/>
                            <a:ext cx="232" cy="2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55" name="Object 106"/>
              <p:cNvGraphicFramePr>
                <a:graphicFrameLocks noChangeAspect="1"/>
              </p:cNvGraphicFramePr>
              <p:nvPr/>
            </p:nvGraphicFramePr>
            <p:xfrm>
              <a:off x="3312" y="1552"/>
              <a:ext cx="2192" cy="5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6" imgW="3438367" imgH="885936" progId="Equation.3">
                      <p:embed/>
                    </p:oleObj>
                  </mc:Choice>
                  <mc:Fallback>
                    <p:oleObj name="Equation" r:id="rId26" imgW="3438367" imgH="885936" progId="Equation.3">
                      <p:embed/>
                      <p:pic>
                        <p:nvPicPr>
                          <p:cNvPr id="9255" name="Object 10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2" y="1552"/>
                            <a:ext cx="2192" cy="5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56" name="Object 107"/>
              <p:cNvGraphicFramePr>
                <a:graphicFrameLocks noChangeAspect="1"/>
              </p:cNvGraphicFramePr>
              <p:nvPr/>
            </p:nvGraphicFramePr>
            <p:xfrm>
              <a:off x="3512" y="1568"/>
              <a:ext cx="1912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8" imgW="3000459" imgH="371586" progId="Equation.3">
                      <p:embed/>
                    </p:oleObj>
                  </mc:Choice>
                  <mc:Fallback>
                    <p:oleObj name="Equation" r:id="rId28" imgW="3000459" imgH="371586" progId="Equation.3">
                      <p:embed/>
                      <p:pic>
                        <p:nvPicPr>
                          <p:cNvPr id="9256" name="Object 10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12" y="1568"/>
                            <a:ext cx="1912" cy="25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57" name="Object 108"/>
              <p:cNvGraphicFramePr>
                <a:graphicFrameLocks noChangeAspect="1"/>
              </p:cNvGraphicFramePr>
              <p:nvPr/>
            </p:nvGraphicFramePr>
            <p:xfrm>
              <a:off x="96" y="1586"/>
              <a:ext cx="744" cy="3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0" imgW="1143112" imgH="533363" progId="Equation.3">
                      <p:embed/>
                    </p:oleObj>
                  </mc:Choice>
                  <mc:Fallback>
                    <p:oleObj name="Equation" r:id="rId30" imgW="1143112" imgH="533363" progId="Equation.3">
                      <p:embed/>
                      <p:pic>
                        <p:nvPicPr>
                          <p:cNvPr id="9257" name="Object 10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6" y="1586"/>
                            <a:ext cx="744" cy="3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58" name="Object 109"/>
              <p:cNvGraphicFramePr>
                <a:graphicFrameLocks noChangeAspect="1"/>
              </p:cNvGraphicFramePr>
              <p:nvPr/>
            </p:nvGraphicFramePr>
            <p:xfrm>
              <a:off x="844" y="1691"/>
              <a:ext cx="27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2" imgW="390404" imgH="266848" progId="Equation.3">
                      <p:embed/>
                    </p:oleObj>
                  </mc:Choice>
                  <mc:Fallback>
                    <p:oleObj name="Equation" r:id="rId32" imgW="390404" imgH="266848" progId="Equation.3">
                      <p:embed/>
                      <p:pic>
                        <p:nvPicPr>
                          <p:cNvPr id="9258" name="Object 10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4" y="1691"/>
                            <a:ext cx="272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59" name="Object 110"/>
              <p:cNvGraphicFramePr>
                <a:graphicFrameLocks noChangeAspect="1"/>
              </p:cNvGraphicFramePr>
              <p:nvPr/>
            </p:nvGraphicFramePr>
            <p:xfrm>
              <a:off x="1146" y="1735"/>
              <a:ext cx="488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4" imgW="733304" imgH="295201" progId="Equation.3">
                      <p:embed/>
                    </p:oleObj>
                  </mc:Choice>
                  <mc:Fallback>
                    <p:oleObj name="Equation" r:id="rId34" imgW="733304" imgH="295201" progId="Equation.3">
                      <p:embed/>
                      <p:pic>
                        <p:nvPicPr>
                          <p:cNvPr id="9259" name="Object 1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46" y="1735"/>
                            <a:ext cx="488" cy="20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60" name="Object 111"/>
              <p:cNvGraphicFramePr>
                <a:graphicFrameLocks noChangeAspect="1"/>
              </p:cNvGraphicFramePr>
              <p:nvPr/>
            </p:nvGraphicFramePr>
            <p:xfrm>
              <a:off x="2640" y="1626"/>
              <a:ext cx="232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6" imgW="333533" imgH="390599" progId="Equation.3">
                      <p:embed/>
                    </p:oleObj>
                  </mc:Choice>
                  <mc:Fallback>
                    <p:oleObj name="Equation" r:id="rId36" imgW="333533" imgH="390599" progId="Equation.3">
                      <p:embed/>
                      <p:pic>
                        <p:nvPicPr>
                          <p:cNvPr id="9260" name="Object 1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40" y="1626"/>
                            <a:ext cx="232" cy="2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61" name="Object 112"/>
              <p:cNvGraphicFramePr>
                <a:graphicFrameLocks noChangeAspect="1"/>
              </p:cNvGraphicFramePr>
              <p:nvPr/>
            </p:nvGraphicFramePr>
            <p:xfrm>
              <a:off x="2880" y="1746"/>
              <a:ext cx="38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8" imgW="571388" imgH="200136" progId="Equation.3">
                      <p:embed/>
                    </p:oleObj>
                  </mc:Choice>
                  <mc:Fallback>
                    <p:oleObj name="Equation" r:id="rId38" imgW="571388" imgH="200136" progId="Equation.3">
                      <p:embed/>
                      <p:pic>
                        <p:nvPicPr>
                          <p:cNvPr id="9261" name="Object 1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9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0" y="1746"/>
                            <a:ext cx="384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62" name="Object 113"/>
              <p:cNvGraphicFramePr>
                <a:graphicFrameLocks noChangeAspect="1"/>
              </p:cNvGraphicFramePr>
              <p:nvPr/>
            </p:nvGraphicFramePr>
            <p:xfrm>
              <a:off x="1632" y="1536"/>
              <a:ext cx="976" cy="5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0" imgW="1514447" imgH="885936" progId="Equation.3">
                      <p:embed/>
                    </p:oleObj>
                  </mc:Choice>
                  <mc:Fallback>
                    <p:oleObj name="Equation" r:id="rId40" imgW="1514447" imgH="885936" progId="Equation.3">
                      <p:embed/>
                      <p:pic>
                        <p:nvPicPr>
                          <p:cNvPr id="9262" name="Object 1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1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32" y="1536"/>
                            <a:ext cx="976" cy="5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63" name="Object 114"/>
              <p:cNvGraphicFramePr>
                <a:graphicFrameLocks noChangeAspect="1"/>
              </p:cNvGraphicFramePr>
              <p:nvPr/>
            </p:nvGraphicFramePr>
            <p:xfrm>
              <a:off x="1824" y="1562"/>
              <a:ext cx="760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2" imgW="1171547" imgH="371586" progId="Equation.3">
                      <p:embed/>
                    </p:oleObj>
                  </mc:Choice>
                  <mc:Fallback>
                    <p:oleObj name="Equation" r:id="rId42" imgW="1171547" imgH="371586" progId="Equation.3">
                      <p:embed/>
                      <p:pic>
                        <p:nvPicPr>
                          <p:cNvPr id="9263" name="Object 1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3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4" y="1562"/>
                            <a:ext cx="760" cy="25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9253" name="Object 115"/>
            <p:cNvGraphicFramePr>
              <a:graphicFrameLocks noChangeAspect="1"/>
            </p:cNvGraphicFramePr>
            <p:nvPr/>
          </p:nvGraphicFramePr>
          <p:xfrm>
            <a:off x="4656" y="2208"/>
            <a:ext cx="911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4" imgW="1457241" imgH="371586" progId="Equation.3">
                    <p:embed/>
                  </p:oleObj>
                </mc:Choice>
                <mc:Fallback>
                  <p:oleObj name="Equation" r:id="rId44" imgW="1457241" imgH="371586" progId="Equation.3">
                    <p:embed/>
                    <p:pic>
                      <p:nvPicPr>
                        <p:cNvPr id="9253" name="Object 1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208"/>
                          <a:ext cx="911" cy="2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773" name="Line 125"/>
          <p:cNvSpPr>
            <a:spLocks noChangeShapeType="1"/>
          </p:cNvSpPr>
          <p:nvPr/>
        </p:nvSpPr>
        <p:spPr bwMode="auto">
          <a:xfrm>
            <a:off x="152400" y="4572000"/>
            <a:ext cx="8915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7695" name="Rectangle 47"/>
          <p:cNvSpPr>
            <a:spLocks noChangeArrowheads="1"/>
          </p:cNvSpPr>
          <p:nvPr/>
        </p:nvSpPr>
        <p:spPr bwMode="auto">
          <a:xfrm>
            <a:off x="106363" y="4267200"/>
            <a:ext cx="8961437" cy="2057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aphicFrame>
        <p:nvGraphicFramePr>
          <p:cNvPr id="27696" name="Object 48"/>
          <p:cNvGraphicFramePr>
            <a:graphicFrameLocks noChangeAspect="1"/>
          </p:cNvGraphicFramePr>
          <p:nvPr/>
        </p:nvGraphicFramePr>
        <p:xfrm>
          <a:off x="652463" y="4679950"/>
          <a:ext cx="1206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6" imgW="1171547" imgH="371586" progId="Equation.3">
                  <p:embed/>
                </p:oleObj>
              </mc:Choice>
              <mc:Fallback>
                <p:oleObj name="Equation" r:id="rId46" imgW="1171547" imgH="371586" progId="Equation.3">
                  <p:embed/>
                  <p:pic>
                    <p:nvPicPr>
                      <p:cNvPr id="27696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3" y="4679950"/>
                        <a:ext cx="12065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99" name="Object 51"/>
          <p:cNvGraphicFramePr>
            <a:graphicFrameLocks noChangeAspect="1"/>
          </p:cNvGraphicFramePr>
          <p:nvPr/>
        </p:nvGraphicFramePr>
        <p:xfrm>
          <a:off x="2024063" y="4527550"/>
          <a:ext cx="1816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8" imgW="1781073" imgH="676127" progId="Equation.3">
                  <p:embed/>
                </p:oleObj>
              </mc:Choice>
              <mc:Fallback>
                <p:oleObj name="Equation" r:id="rId48" imgW="1781073" imgH="676127" progId="Equation.3">
                  <p:embed/>
                  <p:pic>
                    <p:nvPicPr>
                      <p:cNvPr id="27699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63" y="4527550"/>
                        <a:ext cx="18161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06" name="Object 58"/>
          <p:cNvGraphicFramePr>
            <a:graphicFrameLocks noChangeAspect="1"/>
          </p:cNvGraphicFramePr>
          <p:nvPr/>
        </p:nvGraphicFramePr>
        <p:xfrm>
          <a:off x="4005263" y="4705350"/>
          <a:ext cx="520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0" imgW="485747" imgH="276188" progId="Equation.3">
                  <p:embed/>
                </p:oleObj>
              </mc:Choice>
              <mc:Fallback>
                <p:oleObj name="Equation" r:id="rId50" imgW="485747" imgH="276188" progId="Equation.3">
                  <p:embed/>
                  <p:pic>
                    <p:nvPicPr>
                      <p:cNvPr id="27706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5263" y="4705350"/>
                        <a:ext cx="5207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08" name="Object 60"/>
          <p:cNvGraphicFramePr>
            <a:graphicFrameLocks noChangeAspect="1"/>
          </p:cNvGraphicFramePr>
          <p:nvPr/>
        </p:nvGraphicFramePr>
        <p:xfrm>
          <a:off x="827088" y="5348288"/>
          <a:ext cx="5268912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2" imgW="2219316" imgH="447638" progId="Equation.3">
                  <p:embed/>
                </p:oleObj>
              </mc:Choice>
              <mc:Fallback>
                <p:oleObj name="公式" r:id="rId52" imgW="2219316" imgH="447638" progId="Equation.3">
                  <p:embed/>
                  <p:pic>
                    <p:nvPicPr>
                      <p:cNvPr id="27708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348288"/>
                        <a:ext cx="5268912" cy="1060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11" name="Object 63"/>
          <p:cNvGraphicFramePr>
            <a:graphicFrameLocks noChangeAspect="1"/>
          </p:cNvGraphicFramePr>
          <p:nvPr/>
        </p:nvGraphicFramePr>
        <p:xfrm>
          <a:off x="6096000" y="5632450"/>
          <a:ext cx="924271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4" imgW="885853" imgH="609748" progId="Equation.3">
                  <p:embed/>
                </p:oleObj>
              </mc:Choice>
              <mc:Fallback>
                <p:oleObj name="Equation" r:id="rId54" imgW="885853" imgH="609748" progId="Equation.3">
                  <p:embed/>
                  <p:pic>
                    <p:nvPicPr>
                      <p:cNvPr id="27711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632450"/>
                        <a:ext cx="924271" cy="647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17" name="Object 69"/>
          <p:cNvGraphicFramePr>
            <a:graphicFrameLocks noChangeAspect="1"/>
          </p:cNvGraphicFramePr>
          <p:nvPr/>
        </p:nvGraphicFramePr>
        <p:xfrm>
          <a:off x="4602163" y="4591050"/>
          <a:ext cx="7366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6" imgW="695167" imgH="609748" progId="Equation.3">
                  <p:embed/>
                </p:oleObj>
              </mc:Choice>
              <mc:Fallback>
                <p:oleObj name="Equation" r:id="rId56" imgW="695167" imgH="609748" progId="Equation.3">
                  <p:embed/>
                  <p:pic>
                    <p:nvPicPr>
                      <p:cNvPr id="27717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2163" y="4591050"/>
                        <a:ext cx="7366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18" name="Object 70"/>
          <p:cNvGraphicFramePr>
            <a:graphicFrameLocks noChangeAspect="1"/>
          </p:cNvGraphicFramePr>
          <p:nvPr/>
        </p:nvGraphicFramePr>
        <p:xfrm>
          <a:off x="5364163" y="4552950"/>
          <a:ext cx="2667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8" imgW="2628788" imgH="647774" progId="Equation.3">
                  <p:embed/>
                </p:oleObj>
              </mc:Choice>
              <mc:Fallback>
                <p:oleObj name="Equation" r:id="rId58" imgW="2628788" imgH="647774" progId="Equation.3">
                  <p:embed/>
                  <p:pic>
                    <p:nvPicPr>
                      <p:cNvPr id="27718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4552950"/>
                        <a:ext cx="26670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94" name="Object 46"/>
          <p:cNvGraphicFramePr>
            <a:graphicFrameLocks noChangeAspect="1"/>
          </p:cNvGraphicFramePr>
          <p:nvPr/>
        </p:nvGraphicFramePr>
        <p:xfrm>
          <a:off x="1993900" y="4030663"/>
          <a:ext cx="520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0" imgW="485747" imgH="276188" progId="Equation.3">
                  <p:embed/>
                </p:oleObj>
              </mc:Choice>
              <mc:Fallback>
                <p:oleObj name="Equation" r:id="rId60" imgW="485747" imgH="276188" progId="Equation.3">
                  <p:embed/>
                  <p:pic>
                    <p:nvPicPr>
                      <p:cNvPr id="27694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4030663"/>
                        <a:ext cx="5207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15" name="Object 67"/>
          <p:cNvGraphicFramePr>
            <a:graphicFrameLocks noChangeAspect="1"/>
          </p:cNvGraphicFramePr>
          <p:nvPr/>
        </p:nvGraphicFramePr>
        <p:xfrm>
          <a:off x="2603500" y="3879850"/>
          <a:ext cx="7493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2" imgW="714236" imgH="609748" progId="Equation.3">
                  <p:embed/>
                </p:oleObj>
              </mc:Choice>
              <mc:Fallback>
                <p:oleObj name="Equation" r:id="rId62" imgW="714236" imgH="609748" progId="Equation.3">
                  <p:embed/>
                  <p:pic>
                    <p:nvPicPr>
                      <p:cNvPr id="27715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0" y="3879850"/>
                        <a:ext cx="7493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16" name="Object 68"/>
          <p:cNvGraphicFramePr>
            <a:graphicFrameLocks noChangeAspect="1"/>
          </p:cNvGraphicFramePr>
          <p:nvPr/>
        </p:nvGraphicFramePr>
        <p:xfrm>
          <a:off x="3429000" y="3841750"/>
          <a:ext cx="2667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4" imgW="2628788" imgH="647774" progId="Equation.3">
                  <p:embed/>
                </p:oleObj>
              </mc:Choice>
              <mc:Fallback>
                <p:oleObj name="Equation" r:id="rId64" imgW="2628788" imgH="647774" progId="Equation.3">
                  <p:embed/>
                  <p:pic>
                    <p:nvPicPr>
                      <p:cNvPr id="27716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841750"/>
                        <a:ext cx="26670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2590800" cy="685800"/>
          </a:xfrm>
          <a:solidFill>
            <a:schemeClr val="bg1"/>
          </a:solidFill>
          <a:ln w="19050">
            <a:solidFill>
              <a:schemeClr val="accent2"/>
            </a:solidFill>
          </a:ln>
        </p:spPr>
        <p:txBody>
          <a:bodyPr/>
          <a:lstStyle/>
          <a:p>
            <a:pPr eaLnBrk="1" hangingPunct="1"/>
            <a:r>
              <a:rPr lang="zh-CN" altLang="en-US" sz="32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思考与练习</a:t>
            </a:r>
            <a:r>
              <a:rPr lang="zh-CN" altLang="en-US" sz="32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7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7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7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7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7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7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7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7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7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7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7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7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7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7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autoUpdateAnimBg="0"/>
      <p:bldP spid="27746" grpId="0" autoUpdateAnimBg="0"/>
      <p:bldP spid="27773" grpId="0" animBg="1"/>
      <p:bldP spid="2769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7"/>
          <p:cNvGrpSpPr>
            <a:grpSpLocks/>
          </p:cNvGrpSpPr>
          <p:nvPr/>
        </p:nvGrpSpPr>
        <p:grpSpPr bwMode="auto">
          <a:xfrm>
            <a:off x="228600" y="4572000"/>
            <a:ext cx="8734425" cy="1782763"/>
            <a:chOff x="96" y="1536"/>
            <a:chExt cx="5502" cy="1123"/>
          </a:xfrm>
        </p:grpSpPr>
        <p:graphicFrame>
          <p:nvGraphicFramePr>
            <p:cNvPr id="10262" name="Object 78"/>
            <p:cNvGraphicFramePr>
              <a:graphicFrameLocks noChangeAspect="1"/>
            </p:cNvGraphicFramePr>
            <p:nvPr/>
          </p:nvGraphicFramePr>
          <p:xfrm>
            <a:off x="960" y="2112"/>
            <a:ext cx="3308" cy="5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5800864" imgH="923962" progId="Equation.3">
                    <p:embed/>
                  </p:oleObj>
                </mc:Choice>
                <mc:Fallback>
                  <p:oleObj name="Equation" r:id="rId3" imgW="5800864" imgH="923962" progId="Equation.3">
                    <p:embed/>
                    <p:pic>
                      <p:nvPicPr>
                        <p:cNvPr id="10262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112"/>
                          <a:ext cx="3308" cy="5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" name="Group 79"/>
            <p:cNvGrpSpPr>
              <a:grpSpLocks/>
            </p:cNvGrpSpPr>
            <p:nvPr/>
          </p:nvGrpSpPr>
          <p:grpSpPr bwMode="auto">
            <a:xfrm>
              <a:off x="96" y="1536"/>
              <a:ext cx="5502" cy="589"/>
              <a:chOff x="96" y="1536"/>
              <a:chExt cx="5616" cy="600"/>
            </a:xfrm>
          </p:grpSpPr>
          <p:graphicFrame>
            <p:nvGraphicFramePr>
              <p:cNvPr id="10265" name="Object 80"/>
              <p:cNvGraphicFramePr>
                <a:graphicFrameLocks noChangeAspect="1"/>
              </p:cNvGraphicFramePr>
              <p:nvPr/>
            </p:nvGraphicFramePr>
            <p:xfrm>
              <a:off x="5480" y="1648"/>
              <a:ext cx="232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5" imgW="333533" imgH="390599" progId="Equation.3">
                      <p:embed/>
                    </p:oleObj>
                  </mc:Choice>
                  <mc:Fallback>
                    <p:oleObj name="Equation" r:id="rId5" imgW="333533" imgH="390599" progId="Equation.3">
                      <p:embed/>
                      <p:pic>
                        <p:nvPicPr>
                          <p:cNvPr id="10265" name="Object 8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80" y="1648"/>
                            <a:ext cx="232" cy="2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66" name="Object 81"/>
              <p:cNvGraphicFramePr>
                <a:graphicFrameLocks noChangeAspect="1"/>
              </p:cNvGraphicFramePr>
              <p:nvPr/>
            </p:nvGraphicFramePr>
            <p:xfrm>
              <a:off x="3312" y="1552"/>
              <a:ext cx="2192" cy="5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7" imgW="3438367" imgH="885936" progId="Equation.3">
                      <p:embed/>
                    </p:oleObj>
                  </mc:Choice>
                  <mc:Fallback>
                    <p:oleObj name="Equation" r:id="rId7" imgW="3438367" imgH="885936" progId="Equation.3">
                      <p:embed/>
                      <p:pic>
                        <p:nvPicPr>
                          <p:cNvPr id="10266" name="Object 8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2" y="1552"/>
                            <a:ext cx="2192" cy="5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67" name="Object 82"/>
              <p:cNvGraphicFramePr>
                <a:graphicFrameLocks noChangeAspect="1"/>
              </p:cNvGraphicFramePr>
              <p:nvPr/>
            </p:nvGraphicFramePr>
            <p:xfrm>
              <a:off x="3512" y="1568"/>
              <a:ext cx="1912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9" imgW="3000459" imgH="371586" progId="Equation.3">
                      <p:embed/>
                    </p:oleObj>
                  </mc:Choice>
                  <mc:Fallback>
                    <p:oleObj name="Equation" r:id="rId9" imgW="3000459" imgH="371586" progId="Equation.3">
                      <p:embed/>
                      <p:pic>
                        <p:nvPicPr>
                          <p:cNvPr id="10267" name="Object 8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12" y="1568"/>
                            <a:ext cx="1912" cy="25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68" name="Object 83"/>
              <p:cNvGraphicFramePr>
                <a:graphicFrameLocks noChangeAspect="1"/>
              </p:cNvGraphicFramePr>
              <p:nvPr/>
            </p:nvGraphicFramePr>
            <p:xfrm>
              <a:off x="96" y="1586"/>
              <a:ext cx="744" cy="3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1" imgW="1143112" imgH="533363" progId="Equation.3">
                      <p:embed/>
                    </p:oleObj>
                  </mc:Choice>
                  <mc:Fallback>
                    <p:oleObj name="Equation" r:id="rId11" imgW="1143112" imgH="533363" progId="Equation.3">
                      <p:embed/>
                      <p:pic>
                        <p:nvPicPr>
                          <p:cNvPr id="10268" name="Object 8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6" y="1586"/>
                            <a:ext cx="744" cy="3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69" name="Object 84"/>
              <p:cNvGraphicFramePr>
                <a:graphicFrameLocks noChangeAspect="1"/>
              </p:cNvGraphicFramePr>
              <p:nvPr/>
            </p:nvGraphicFramePr>
            <p:xfrm>
              <a:off x="844" y="1691"/>
              <a:ext cx="27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3" imgW="390404" imgH="266848" progId="Equation.3">
                      <p:embed/>
                    </p:oleObj>
                  </mc:Choice>
                  <mc:Fallback>
                    <p:oleObj name="Equation" r:id="rId13" imgW="390404" imgH="266848" progId="Equation.3">
                      <p:embed/>
                      <p:pic>
                        <p:nvPicPr>
                          <p:cNvPr id="10269" name="Object 8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4" y="1691"/>
                            <a:ext cx="272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70" name="Object 85"/>
              <p:cNvGraphicFramePr>
                <a:graphicFrameLocks noChangeAspect="1"/>
              </p:cNvGraphicFramePr>
              <p:nvPr/>
            </p:nvGraphicFramePr>
            <p:xfrm>
              <a:off x="1146" y="1735"/>
              <a:ext cx="488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5" imgW="733304" imgH="295201" progId="Equation.3">
                      <p:embed/>
                    </p:oleObj>
                  </mc:Choice>
                  <mc:Fallback>
                    <p:oleObj name="Equation" r:id="rId15" imgW="733304" imgH="295201" progId="Equation.3">
                      <p:embed/>
                      <p:pic>
                        <p:nvPicPr>
                          <p:cNvPr id="10270" name="Object 8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46" y="1735"/>
                            <a:ext cx="488" cy="20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71" name="Object 86"/>
              <p:cNvGraphicFramePr>
                <a:graphicFrameLocks noChangeAspect="1"/>
              </p:cNvGraphicFramePr>
              <p:nvPr/>
            </p:nvGraphicFramePr>
            <p:xfrm>
              <a:off x="2640" y="1626"/>
              <a:ext cx="232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7" imgW="333533" imgH="390599" progId="Equation.3">
                      <p:embed/>
                    </p:oleObj>
                  </mc:Choice>
                  <mc:Fallback>
                    <p:oleObj name="Equation" r:id="rId17" imgW="333533" imgH="390599" progId="Equation.3">
                      <p:embed/>
                      <p:pic>
                        <p:nvPicPr>
                          <p:cNvPr id="10271" name="Object 8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40" y="1626"/>
                            <a:ext cx="232" cy="2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72" name="Object 87"/>
              <p:cNvGraphicFramePr>
                <a:graphicFrameLocks noChangeAspect="1"/>
              </p:cNvGraphicFramePr>
              <p:nvPr/>
            </p:nvGraphicFramePr>
            <p:xfrm>
              <a:off x="2880" y="1746"/>
              <a:ext cx="38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9" imgW="571388" imgH="200136" progId="Equation.3">
                      <p:embed/>
                    </p:oleObj>
                  </mc:Choice>
                  <mc:Fallback>
                    <p:oleObj name="Equation" r:id="rId19" imgW="571388" imgH="200136" progId="Equation.3">
                      <p:embed/>
                      <p:pic>
                        <p:nvPicPr>
                          <p:cNvPr id="10272" name="Object 8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0" y="1746"/>
                            <a:ext cx="384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73" name="Object 88"/>
              <p:cNvGraphicFramePr>
                <a:graphicFrameLocks noChangeAspect="1"/>
              </p:cNvGraphicFramePr>
              <p:nvPr/>
            </p:nvGraphicFramePr>
            <p:xfrm>
              <a:off x="1632" y="1536"/>
              <a:ext cx="976" cy="5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1" imgW="1514447" imgH="885936" progId="Equation.3">
                      <p:embed/>
                    </p:oleObj>
                  </mc:Choice>
                  <mc:Fallback>
                    <p:oleObj name="Equation" r:id="rId21" imgW="1514447" imgH="885936" progId="Equation.3">
                      <p:embed/>
                      <p:pic>
                        <p:nvPicPr>
                          <p:cNvPr id="10273" name="Object 8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32" y="1536"/>
                            <a:ext cx="976" cy="5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74" name="Object 89"/>
              <p:cNvGraphicFramePr>
                <a:graphicFrameLocks noChangeAspect="1"/>
              </p:cNvGraphicFramePr>
              <p:nvPr/>
            </p:nvGraphicFramePr>
            <p:xfrm>
              <a:off x="1824" y="1562"/>
              <a:ext cx="760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3" imgW="1171547" imgH="371586" progId="Equation.3">
                      <p:embed/>
                    </p:oleObj>
                  </mc:Choice>
                  <mc:Fallback>
                    <p:oleObj name="Equation" r:id="rId23" imgW="1171547" imgH="371586" progId="Equation.3">
                      <p:embed/>
                      <p:pic>
                        <p:nvPicPr>
                          <p:cNvPr id="10274" name="Object 8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4" y="1562"/>
                            <a:ext cx="760" cy="25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0264" name="Object 90"/>
            <p:cNvGraphicFramePr>
              <a:graphicFrameLocks noChangeAspect="1"/>
            </p:cNvGraphicFramePr>
            <p:nvPr/>
          </p:nvGraphicFramePr>
          <p:xfrm>
            <a:off x="4656" y="2208"/>
            <a:ext cx="911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1457241" imgH="371586" progId="Equation.3">
                    <p:embed/>
                  </p:oleObj>
                </mc:Choice>
                <mc:Fallback>
                  <p:oleObj name="Equation" r:id="rId25" imgW="1457241" imgH="371586" progId="Equation.3">
                    <p:embed/>
                    <p:pic>
                      <p:nvPicPr>
                        <p:cNvPr id="10264" name="Object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208"/>
                          <a:ext cx="911" cy="2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763" name="Line 91"/>
          <p:cNvSpPr>
            <a:spLocks noChangeShapeType="1"/>
          </p:cNvSpPr>
          <p:nvPr/>
        </p:nvSpPr>
        <p:spPr bwMode="auto">
          <a:xfrm>
            <a:off x="152400" y="4572000"/>
            <a:ext cx="8915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8764" name="Rectangle 92"/>
          <p:cNvSpPr>
            <a:spLocks noChangeArrowheads="1"/>
          </p:cNvSpPr>
          <p:nvPr/>
        </p:nvSpPr>
        <p:spPr bwMode="auto">
          <a:xfrm>
            <a:off x="106364" y="4267200"/>
            <a:ext cx="8915400" cy="2057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0245" name="Text Box 3"/>
          <p:cNvSpPr txBox="1">
            <a:spLocks noChangeArrowheads="1"/>
          </p:cNvSpPr>
          <p:nvPr/>
        </p:nvSpPr>
        <p:spPr bwMode="auto">
          <a:xfrm>
            <a:off x="657225" y="1066800"/>
            <a:ext cx="2085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</a:t>
            </a:r>
            <a:r>
              <a:rPr kumimoji="1" lang="en-US" altLang="zh-CN" sz="28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证明</a:t>
            </a:r>
          </a:p>
        </p:txBody>
      </p:sp>
      <p:graphicFrame>
        <p:nvGraphicFramePr>
          <p:cNvPr id="10246" name="Object 4"/>
          <p:cNvGraphicFramePr>
            <a:graphicFrameLocks noChangeAspect="1"/>
          </p:cNvGraphicFramePr>
          <p:nvPr/>
        </p:nvGraphicFramePr>
        <p:xfrm>
          <a:off x="1908175" y="855663"/>
          <a:ext cx="4038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4000388" imgH="904949" progId="Equation.3">
                  <p:embed/>
                </p:oleObj>
              </mc:Choice>
              <mc:Fallback>
                <p:oleObj name="Equation" r:id="rId27" imgW="4000388" imgH="904949" progId="Equation.3">
                  <p:embed/>
                  <p:pic>
                    <p:nvPicPr>
                      <p:cNvPr id="1024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855663"/>
                        <a:ext cx="40386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685800" y="1905000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证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</a:t>
            </a:r>
          </a:p>
        </p:txBody>
      </p:sp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1479550" y="1803400"/>
          <a:ext cx="2755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2714764" imgH="571389" progId="Equation.3">
                  <p:embed/>
                </p:oleObj>
              </mc:Choice>
              <mc:Fallback>
                <p:oleObj name="Equation" r:id="rId29" imgW="2714764" imgH="571389" progId="Equation.3">
                  <p:embed/>
                  <p:pic>
                    <p:nvPicPr>
                      <p:cNvPr id="286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550" y="1803400"/>
                        <a:ext cx="27559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2" name="Object 20"/>
          <p:cNvGraphicFramePr>
            <a:graphicFrameLocks noChangeAspect="1"/>
          </p:cNvGraphicFramePr>
          <p:nvPr/>
        </p:nvGraphicFramePr>
        <p:xfrm>
          <a:off x="1922463" y="2438400"/>
          <a:ext cx="990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952426" imgH="809551" progId="Equation.3">
                  <p:embed/>
                </p:oleObj>
              </mc:Choice>
              <mc:Fallback>
                <p:oleObj name="Equation" r:id="rId31" imgW="952426" imgH="809551" progId="Equation.3">
                  <p:embed/>
                  <p:pic>
                    <p:nvPicPr>
                      <p:cNvPr id="2869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2463" y="2438400"/>
                        <a:ext cx="9906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3" name="Object 21"/>
          <p:cNvGraphicFramePr>
            <a:graphicFrameLocks noChangeAspect="1"/>
          </p:cNvGraphicFramePr>
          <p:nvPr/>
        </p:nvGraphicFramePr>
        <p:xfrm>
          <a:off x="3028950" y="2481263"/>
          <a:ext cx="2362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2324026" imgH="885936" progId="Equation.3">
                  <p:embed/>
                </p:oleObj>
              </mc:Choice>
              <mc:Fallback>
                <p:oleObj name="Equation" r:id="rId33" imgW="2324026" imgH="885936" progId="Equation.3">
                  <p:embed/>
                  <p:pic>
                    <p:nvPicPr>
                      <p:cNvPr id="28693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950" y="2481263"/>
                        <a:ext cx="23622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4" name="Object 22"/>
          <p:cNvGraphicFramePr>
            <a:graphicFrameLocks noChangeAspect="1"/>
          </p:cNvGraphicFramePr>
          <p:nvPr/>
        </p:nvGraphicFramePr>
        <p:xfrm>
          <a:off x="4060825" y="3429000"/>
          <a:ext cx="478472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4753096" imgH="885936" progId="Equation.3">
                  <p:embed/>
                </p:oleObj>
              </mc:Choice>
              <mc:Fallback>
                <p:oleObj name="Equation" r:id="rId35" imgW="4753096" imgH="885936" progId="Equation.3">
                  <p:embed/>
                  <p:pic>
                    <p:nvPicPr>
                      <p:cNvPr id="28694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0825" y="3429000"/>
                        <a:ext cx="4784725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11" name="Object 39"/>
          <p:cNvGraphicFramePr>
            <a:graphicFrameLocks noChangeAspect="1"/>
          </p:cNvGraphicFramePr>
          <p:nvPr/>
        </p:nvGraphicFramePr>
        <p:xfrm>
          <a:off x="6927850" y="4699000"/>
          <a:ext cx="1524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7" imgW="1486012" imgH="371586" progId="Equation.3">
                  <p:embed/>
                </p:oleObj>
              </mc:Choice>
              <mc:Fallback>
                <p:oleObj name="Equation" r:id="rId37" imgW="1486012" imgH="371586" progId="Equation.3">
                  <p:embed/>
                  <p:pic>
                    <p:nvPicPr>
                      <p:cNvPr id="28711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7850" y="4699000"/>
                        <a:ext cx="15240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9" name="Object 37"/>
          <p:cNvGraphicFramePr>
            <a:graphicFrameLocks noChangeAspect="1"/>
          </p:cNvGraphicFramePr>
          <p:nvPr/>
        </p:nvGraphicFramePr>
        <p:xfrm>
          <a:off x="1981200" y="4356100"/>
          <a:ext cx="4292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9" imgW="4257647" imgH="904949" progId="Equation.3">
                  <p:embed/>
                </p:oleObj>
              </mc:Choice>
              <mc:Fallback>
                <p:oleObj name="Equation" r:id="rId39" imgW="4257647" imgH="904949" progId="Equation.3">
                  <p:embed/>
                  <p:pic>
                    <p:nvPicPr>
                      <p:cNvPr id="28709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356100"/>
                        <a:ext cx="42926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12" name="Object 40"/>
          <p:cNvGraphicFramePr>
            <a:graphicFrameLocks noChangeAspect="1"/>
          </p:cNvGraphicFramePr>
          <p:nvPr/>
        </p:nvGraphicFramePr>
        <p:xfrm>
          <a:off x="1401763" y="5384800"/>
          <a:ext cx="4986337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1" imgW="4953149" imgH="904949" progId="Equation.3">
                  <p:embed/>
                </p:oleObj>
              </mc:Choice>
              <mc:Fallback>
                <p:oleObj name="Equation" r:id="rId41" imgW="4953149" imgH="904949" progId="Equation.3">
                  <p:embed/>
                  <p:pic>
                    <p:nvPicPr>
                      <p:cNvPr id="28712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763" y="5384800"/>
                        <a:ext cx="4986337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8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63" grpId="0" animBg="1"/>
      <p:bldP spid="28764" grpId="0" animBg="1"/>
      <p:bldP spid="2867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5562600" cy="5334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1. </a:t>
            </a:r>
            <a:r>
              <a:rPr lang="zh-CN" altLang="en-US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求</a:t>
            </a:r>
            <a:r>
              <a:rPr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n</a:t>
            </a:r>
            <a:r>
              <a:rPr lang="en-US" altLang="zh-CN" sz="2800" b="1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次近似多项式               </a:t>
            </a:r>
            <a:r>
              <a:rPr kumimoji="1" lang="zh-CN" altLang="en-US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要求</a:t>
            </a:r>
            <a:r>
              <a:rPr kumimoji="1" lang="en-US" altLang="zh-CN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</a:t>
            </a:r>
            <a:endParaRPr lang="zh-CN" altLang="en-US" sz="2800" b="1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aphicFrame>
        <p:nvGraphicFramePr>
          <p:cNvPr id="13315" name="Object 16"/>
          <p:cNvGraphicFramePr>
            <a:graphicFrameLocks noChangeAspect="1"/>
          </p:cNvGraphicFramePr>
          <p:nvPr/>
        </p:nvGraphicFramePr>
        <p:xfrm>
          <a:off x="3708400" y="292100"/>
          <a:ext cx="100806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90563" imgH="418952" progId="Equation.3">
                  <p:embed/>
                </p:oleObj>
              </mc:Choice>
              <mc:Fallback>
                <p:oleObj name="Equation" r:id="rId2" imgW="990563" imgH="418952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292100"/>
                        <a:ext cx="1008063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2" name="Object 20"/>
          <p:cNvGraphicFramePr>
            <a:graphicFrameLocks noChangeAspect="1"/>
          </p:cNvGraphicFramePr>
          <p:nvPr/>
        </p:nvGraphicFramePr>
        <p:xfrm>
          <a:off x="304800" y="4572000"/>
          <a:ext cx="2070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38331" imgH="581062" progId="Equation.3">
                  <p:embed/>
                </p:oleObj>
              </mc:Choice>
              <mc:Fallback>
                <p:oleObj name="Equation" r:id="rId4" imgW="2038331" imgH="581062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572000"/>
                        <a:ext cx="20701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3" name="Object 21"/>
          <p:cNvGraphicFramePr>
            <a:graphicFrameLocks noChangeAspect="1"/>
          </p:cNvGraphicFramePr>
          <p:nvPr/>
        </p:nvGraphicFramePr>
        <p:xfrm>
          <a:off x="2362200" y="4648200"/>
          <a:ext cx="1765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33569" imgH="418952" progId="Equation.3">
                  <p:embed/>
                </p:oleObj>
              </mc:Choice>
              <mc:Fallback>
                <p:oleObj name="Equation" r:id="rId6" imgW="1733569" imgH="418952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648200"/>
                        <a:ext cx="17653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4" name="Object 22"/>
          <p:cNvGraphicFramePr>
            <a:graphicFrameLocks noChangeAspect="1"/>
          </p:cNvGraphicFramePr>
          <p:nvPr/>
        </p:nvGraphicFramePr>
        <p:xfrm>
          <a:off x="4148138" y="4800600"/>
          <a:ext cx="5715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00053" imgH="114411" progId="Equation.3">
                  <p:embed/>
                </p:oleObj>
              </mc:Choice>
              <mc:Fallback>
                <p:oleObj name="公式" r:id="rId8" imgW="200053" imgH="114411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8138" y="4800600"/>
                        <a:ext cx="571500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5" name="Object 23"/>
          <p:cNvGraphicFramePr>
            <a:graphicFrameLocks noChangeAspect="1"/>
          </p:cNvGraphicFramePr>
          <p:nvPr/>
        </p:nvGraphicFramePr>
        <p:xfrm>
          <a:off x="4722813" y="4533900"/>
          <a:ext cx="22987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266820" imgH="619088" progId="Equation.3">
                  <p:embed/>
                </p:oleObj>
              </mc:Choice>
              <mc:Fallback>
                <p:oleObj name="Equation" r:id="rId10" imgW="2266820" imgH="619088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2813" y="4533900"/>
                        <a:ext cx="22987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6" name="Object 24"/>
          <p:cNvGraphicFramePr>
            <a:graphicFrameLocks noChangeAspect="1"/>
          </p:cNvGraphicFramePr>
          <p:nvPr/>
        </p:nvGraphicFramePr>
        <p:xfrm>
          <a:off x="7064375" y="4541838"/>
          <a:ext cx="19272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904851" imgH="504677" progId="Equation.3">
                  <p:embed/>
                </p:oleObj>
              </mc:Choice>
              <mc:Fallback>
                <p:oleObj name="Equation" r:id="rId12" imgW="1904851" imgH="504677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375" y="4541838"/>
                        <a:ext cx="1927225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179388" y="5300663"/>
            <a:ext cx="76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故</a:t>
            </a:r>
          </a:p>
        </p:txBody>
      </p:sp>
      <p:graphicFrame>
        <p:nvGraphicFramePr>
          <p:cNvPr id="8218" name="Object 26"/>
          <p:cNvGraphicFramePr>
            <a:graphicFrameLocks noChangeAspect="1"/>
          </p:cNvGraphicFramePr>
          <p:nvPr/>
        </p:nvGraphicFramePr>
        <p:xfrm>
          <a:off x="766763" y="5341938"/>
          <a:ext cx="1181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152479" imgH="418952" progId="Equation.3">
                  <p:embed/>
                </p:oleObj>
              </mc:Choice>
              <mc:Fallback>
                <p:oleObj name="Equation" r:id="rId14" imgW="1152479" imgH="418952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3" y="5341938"/>
                        <a:ext cx="11811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9" name="Object 27"/>
          <p:cNvGraphicFramePr>
            <a:graphicFrameLocks noChangeAspect="1"/>
          </p:cNvGraphicFramePr>
          <p:nvPr/>
        </p:nvGraphicFramePr>
        <p:xfrm>
          <a:off x="1997075" y="5297488"/>
          <a:ext cx="974725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361969" imgH="200136" progId="Equation.3">
                  <p:embed/>
                </p:oleObj>
              </mc:Choice>
              <mc:Fallback>
                <p:oleObj name="公式" r:id="rId16" imgW="361969" imgH="200136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7075" y="5297488"/>
                        <a:ext cx="974725" cy="569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0" name="Object 28"/>
          <p:cNvGraphicFramePr>
            <a:graphicFrameLocks noChangeAspect="1"/>
          </p:cNvGraphicFramePr>
          <p:nvPr/>
        </p:nvGraphicFramePr>
        <p:xfrm>
          <a:off x="2959100" y="5372100"/>
          <a:ext cx="2374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343094" imgH="418952" progId="Equation.3">
                  <p:embed/>
                </p:oleObj>
              </mc:Choice>
              <mc:Fallback>
                <p:oleObj name="Equation" r:id="rId18" imgW="2343094" imgH="418952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5372100"/>
                        <a:ext cx="23749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2" name="Object 30"/>
          <p:cNvGraphicFramePr>
            <a:graphicFrameLocks noChangeAspect="1"/>
          </p:cNvGraphicFramePr>
          <p:nvPr/>
        </p:nvGraphicFramePr>
        <p:xfrm>
          <a:off x="8335963" y="5437188"/>
          <a:ext cx="731837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266626" imgH="114411" progId="Equation.3">
                  <p:embed/>
                </p:oleObj>
              </mc:Choice>
              <mc:Fallback>
                <p:oleObj name="公式" r:id="rId20" imgW="266626" imgH="114411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5963" y="5437188"/>
                        <a:ext cx="731837" cy="354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1" name="Object 39"/>
          <p:cNvGraphicFramePr>
            <a:graphicFrameLocks noChangeAspect="1"/>
          </p:cNvGraphicFramePr>
          <p:nvPr/>
        </p:nvGraphicFramePr>
        <p:xfrm>
          <a:off x="2590800" y="4572000"/>
          <a:ext cx="442913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52549" imgH="266848" progId="Equation.3">
                  <p:embed/>
                </p:oleObj>
              </mc:Choice>
              <mc:Fallback>
                <p:oleObj name="Equation" r:id="rId22" imgW="152549" imgH="266848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572000"/>
                        <a:ext cx="442913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3" name="Object 41"/>
          <p:cNvGraphicFramePr>
            <a:graphicFrameLocks noChangeAspect="1"/>
          </p:cNvGraphicFramePr>
          <p:nvPr/>
        </p:nvGraphicFramePr>
        <p:xfrm>
          <a:off x="7315200" y="4572000"/>
          <a:ext cx="304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76327" imgH="581062" progId="Equation.3">
                  <p:embed/>
                </p:oleObj>
              </mc:Choice>
              <mc:Fallback>
                <p:oleObj name="Equation" r:id="rId24" imgW="276327" imgH="581062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572000"/>
                        <a:ext cx="3048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4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0599692"/>
              </p:ext>
            </p:extLst>
          </p:nvPr>
        </p:nvGraphicFramePr>
        <p:xfrm>
          <a:off x="1947863" y="5972175"/>
          <a:ext cx="3251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3219580" imgH="504677" progId="Equation.3">
                  <p:embed/>
                </p:oleObj>
              </mc:Choice>
              <mc:Fallback>
                <p:oleObj name="Equation" r:id="rId26" imgW="3219580" imgH="504677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7863" y="5972175"/>
                        <a:ext cx="32512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5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1431822"/>
              </p:ext>
            </p:extLst>
          </p:nvPr>
        </p:nvGraphicFramePr>
        <p:xfrm>
          <a:off x="2250976" y="5984875"/>
          <a:ext cx="304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276327" imgH="581062" progId="Equation.3">
                  <p:embed/>
                </p:oleObj>
              </mc:Choice>
              <mc:Fallback>
                <p:oleObj name="Equation" r:id="rId28" imgW="276327" imgH="581062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0976" y="5984875"/>
                        <a:ext cx="3048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1" name="Object 29"/>
          <p:cNvGraphicFramePr>
            <a:graphicFrameLocks noChangeAspect="1"/>
          </p:cNvGraphicFramePr>
          <p:nvPr/>
        </p:nvGraphicFramePr>
        <p:xfrm>
          <a:off x="5372100" y="5310188"/>
          <a:ext cx="2933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2905116" imgH="504677" progId="Equation.3">
                  <p:embed/>
                </p:oleObj>
              </mc:Choice>
              <mc:Fallback>
                <p:oleObj name="Equation" r:id="rId30" imgW="2905116" imgH="504677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2100" y="5310188"/>
                        <a:ext cx="2933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8" name="Object 46"/>
          <p:cNvGraphicFramePr>
            <a:graphicFrameLocks noChangeAspect="1"/>
          </p:cNvGraphicFramePr>
          <p:nvPr/>
        </p:nvGraphicFramePr>
        <p:xfrm>
          <a:off x="5684838" y="5334000"/>
          <a:ext cx="304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276327" imgH="581062" progId="Equation.3">
                  <p:embed/>
                </p:oleObj>
              </mc:Choice>
              <mc:Fallback>
                <p:oleObj name="Equation" r:id="rId32" imgW="276327" imgH="581062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4838" y="5334000"/>
                        <a:ext cx="3048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52400" y="1341438"/>
            <a:ext cx="76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令</a:t>
            </a: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989013" y="1412875"/>
          <a:ext cx="1181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1152479" imgH="418952" progId="Equation.3">
                  <p:embed/>
                </p:oleObj>
              </mc:Choice>
              <mc:Fallback>
                <p:oleObj name="Equation" r:id="rId34" imgW="1152479" imgH="41895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013" y="1412875"/>
                        <a:ext cx="11811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152400" y="1933575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则</a:t>
            </a:r>
          </a:p>
        </p:txBody>
      </p:sp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989013" y="2008188"/>
          <a:ext cx="1181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1152479" imgH="418952" progId="Equation.3">
                  <p:embed/>
                </p:oleObj>
              </mc:Choice>
              <mc:Fallback>
                <p:oleObj name="Equation" r:id="rId36" imgW="1152479" imgH="41895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013" y="2008188"/>
                        <a:ext cx="11811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989013" y="2587625"/>
          <a:ext cx="1181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1152479" imgH="418952" progId="Equation.3">
                  <p:embed/>
                </p:oleObj>
              </mc:Choice>
              <mc:Fallback>
                <p:oleObj name="Equation" r:id="rId38" imgW="1152479" imgH="41895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013" y="2587625"/>
                        <a:ext cx="11811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8"/>
          <p:cNvGraphicFramePr>
            <a:graphicFrameLocks noChangeAspect="1"/>
          </p:cNvGraphicFramePr>
          <p:nvPr/>
        </p:nvGraphicFramePr>
        <p:xfrm>
          <a:off x="989013" y="3152775"/>
          <a:ext cx="1571625" cy="18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0" imgW="590457" imgH="47699" progId="Equation.3">
                  <p:embed/>
                </p:oleObj>
              </mc:Choice>
              <mc:Fallback>
                <p:oleObj name="公式" r:id="rId40" imgW="590457" imgH="4769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013" y="3152775"/>
                        <a:ext cx="1571625" cy="188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9"/>
          <p:cNvGraphicFramePr>
            <a:graphicFrameLocks noChangeAspect="1"/>
          </p:cNvGraphicFramePr>
          <p:nvPr/>
        </p:nvGraphicFramePr>
        <p:xfrm>
          <a:off x="6367463" y="3394075"/>
          <a:ext cx="685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2" imgW="657364" imgH="418952" progId="Equation.3">
                  <p:embed/>
                </p:oleObj>
              </mc:Choice>
              <mc:Fallback>
                <p:oleObj name="Equation" r:id="rId42" imgW="657364" imgH="41895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7463" y="3394075"/>
                        <a:ext cx="6858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" name="Object 10"/>
          <p:cNvGraphicFramePr>
            <a:graphicFrameLocks noChangeAspect="1"/>
          </p:cNvGraphicFramePr>
          <p:nvPr/>
        </p:nvGraphicFramePr>
        <p:xfrm>
          <a:off x="989013" y="3381375"/>
          <a:ext cx="1409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4" imgW="1380967" imgH="504677" progId="Equation.3">
                  <p:embed/>
                </p:oleObj>
              </mc:Choice>
              <mc:Fallback>
                <p:oleObj name="Equation" r:id="rId44" imgW="1380967" imgH="504677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013" y="3381375"/>
                        <a:ext cx="1409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3" name="Object 11"/>
          <p:cNvGraphicFramePr>
            <a:graphicFrameLocks noChangeAspect="1"/>
          </p:cNvGraphicFramePr>
          <p:nvPr/>
        </p:nvGraphicFramePr>
        <p:xfrm>
          <a:off x="304800" y="3990975"/>
          <a:ext cx="1803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6" imgW="1771706" imgH="418952" progId="Equation.3">
                  <p:embed/>
                </p:oleObj>
              </mc:Choice>
              <mc:Fallback>
                <p:oleObj name="Equation" r:id="rId46" imgW="1771706" imgH="41895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990975"/>
                        <a:ext cx="18034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4" name="Object 12"/>
          <p:cNvGraphicFramePr>
            <a:graphicFrameLocks noChangeAspect="1"/>
          </p:cNvGraphicFramePr>
          <p:nvPr/>
        </p:nvGraphicFramePr>
        <p:xfrm>
          <a:off x="2133600" y="4003675"/>
          <a:ext cx="1320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8" imgW="1295326" imgH="418952" progId="Equation.3">
                  <p:embed/>
                </p:oleObj>
              </mc:Choice>
              <mc:Fallback>
                <p:oleObj name="Equation" r:id="rId48" imgW="1295326" imgH="41895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003675"/>
                        <a:ext cx="13208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7" name="Object 15"/>
          <p:cNvGraphicFramePr>
            <a:graphicFrameLocks noChangeAspect="1"/>
          </p:cNvGraphicFramePr>
          <p:nvPr/>
        </p:nvGraphicFramePr>
        <p:xfrm>
          <a:off x="468313" y="879475"/>
          <a:ext cx="2476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0" imgW="2447804" imgH="418952" progId="Equation.3">
                  <p:embed/>
                </p:oleObj>
              </mc:Choice>
              <mc:Fallback>
                <p:oleObj name="Equation" r:id="rId50" imgW="2447804" imgH="418952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879475"/>
                        <a:ext cx="24765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0" name="Object 18"/>
          <p:cNvGraphicFramePr>
            <a:graphicFrameLocks noChangeAspect="1"/>
          </p:cNvGraphicFramePr>
          <p:nvPr/>
        </p:nvGraphicFramePr>
        <p:xfrm>
          <a:off x="4724400" y="3990975"/>
          <a:ext cx="17256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2" imgW="1695431" imgH="418952" progId="Equation.3">
                  <p:embed/>
                </p:oleObj>
              </mc:Choice>
              <mc:Fallback>
                <p:oleObj name="Equation" r:id="rId52" imgW="1695431" imgH="418952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990975"/>
                        <a:ext cx="1725613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1" name="Object 19"/>
          <p:cNvGraphicFramePr>
            <a:graphicFrameLocks noChangeAspect="1"/>
          </p:cNvGraphicFramePr>
          <p:nvPr/>
        </p:nvGraphicFramePr>
        <p:xfrm>
          <a:off x="6500813" y="4000500"/>
          <a:ext cx="13954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4" imgW="1352531" imgH="418952" progId="Equation.3">
                  <p:embed/>
                </p:oleObj>
              </mc:Choice>
              <mc:Fallback>
                <p:oleObj name="Equation" r:id="rId54" imgW="1352531" imgH="418952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0813" y="4000500"/>
                        <a:ext cx="1395412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5" name="Object 33"/>
          <p:cNvGraphicFramePr>
            <a:graphicFrameLocks noChangeAspect="1"/>
          </p:cNvGraphicFramePr>
          <p:nvPr/>
        </p:nvGraphicFramePr>
        <p:xfrm>
          <a:off x="3306763" y="2022475"/>
          <a:ext cx="317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6" imgW="285694" imgH="418952" progId="Equation.3">
                  <p:embed/>
                </p:oleObj>
              </mc:Choice>
              <mc:Fallback>
                <p:oleObj name="Equation" r:id="rId56" imgW="285694" imgH="418952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6763" y="2022475"/>
                        <a:ext cx="3175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6" name="Object 34"/>
          <p:cNvGraphicFramePr>
            <a:graphicFrameLocks noChangeAspect="1"/>
          </p:cNvGraphicFramePr>
          <p:nvPr/>
        </p:nvGraphicFramePr>
        <p:xfrm>
          <a:off x="3657600" y="2022475"/>
          <a:ext cx="1981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8" imgW="1952690" imgH="418952" progId="Equation.3">
                  <p:embed/>
                </p:oleObj>
              </mc:Choice>
              <mc:Fallback>
                <p:oleObj name="Equation" r:id="rId58" imgW="1952690" imgH="418952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022475"/>
                        <a:ext cx="19812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7" name="Object 35"/>
          <p:cNvGraphicFramePr>
            <a:graphicFrameLocks noChangeAspect="1"/>
          </p:cNvGraphicFramePr>
          <p:nvPr/>
        </p:nvGraphicFramePr>
        <p:xfrm>
          <a:off x="5675313" y="1916113"/>
          <a:ext cx="3086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0" imgW="3057664" imgH="504677" progId="Equation.3">
                  <p:embed/>
                </p:oleObj>
              </mc:Choice>
              <mc:Fallback>
                <p:oleObj name="Equation" r:id="rId60" imgW="3057664" imgH="504677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5313" y="1916113"/>
                        <a:ext cx="30861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8" name="Object 36"/>
          <p:cNvGraphicFramePr>
            <a:graphicFrameLocks noChangeAspect="1"/>
          </p:cNvGraphicFramePr>
          <p:nvPr/>
        </p:nvGraphicFramePr>
        <p:xfrm>
          <a:off x="4089400" y="2632075"/>
          <a:ext cx="711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2" imgW="685800" imgH="418952" progId="Equation.3">
                  <p:embed/>
                </p:oleObj>
              </mc:Choice>
              <mc:Fallback>
                <p:oleObj name="Equation" r:id="rId62" imgW="685800" imgH="418952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400" y="2632075"/>
                        <a:ext cx="7112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9" name="Object 37"/>
          <p:cNvGraphicFramePr>
            <a:graphicFrameLocks noChangeAspect="1"/>
          </p:cNvGraphicFramePr>
          <p:nvPr/>
        </p:nvGraphicFramePr>
        <p:xfrm>
          <a:off x="4851400" y="2543175"/>
          <a:ext cx="3987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4" imgW="3962251" imgH="504677" progId="Equation.3">
                  <p:embed/>
                </p:oleObj>
              </mc:Choice>
              <mc:Fallback>
                <p:oleObj name="Equation" r:id="rId64" imgW="3962251" imgH="504677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1400" y="2543175"/>
                        <a:ext cx="39878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42" name="Object 50"/>
          <p:cNvGraphicFramePr>
            <a:graphicFrameLocks noChangeAspect="1"/>
          </p:cNvGraphicFramePr>
          <p:nvPr/>
        </p:nvGraphicFramePr>
        <p:xfrm>
          <a:off x="2900363" y="879475"/>
          <a:ext cx="2489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6" imgW="2457506" imgH="418952" progId="Equation.3">
                  <p:embed/>
                </p:oleObj>
              </mc:Choice>
              <mc:Fallback>
                <p:oleObj name="Equation" r:id="rId66" imgW="2457506" imgH="418952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0363" y="879475"/>
                        <a:ext cx="24892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43" name="Object 51"/>
          <p:cNvGraphicFramePr>
            <a:graphicFrameLocks noChangeAspect="1"/>
          </p:cNvGraphicFramePr>
          <p:nvPr/>
        </p:nvGraphicFramePr>
        <p:xfrm>
          <a:off x="5476875" y="790575"/>
          <a:ext cx="35147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8" imgW="3486206" imgH="504677" progId="Equation.3">
                  <p:embed/>
                </p:oleObj>
              </mc:Choice>
              <mc:Fallback>
                <p:oleObj name="Equation" r:id="rId68" imgW="3486206" imgH="504677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75" y="790575"/>
                        <a:ext cx="35147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52" name="Object 60"/>
          <p:cNvGraphicFramePr>
            <a:graphicFrameLocks noChangeAspect="1"/>
          </p:cNvGraphicFramePr>
          <p:nvPr/>
        </p:nvGraphicFramePr>
        <p:xfrm>
          <a:off x="2235200" y="1412875"/>
          <a:ext cx="355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0" imgW="323831" imgH="418952" progId="Equation.3">
                  <p:embed/>
                </p:oleObj>
              </mc:Choice>
              <mc:Fallback>
                <p:oleObj name="Equation" r:id="rId70" imgW="323831" imgH="418952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1412875"/>
                        <a:ext cx="3556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53" name="Object 61"/>
          <p:cNvGraphicFramePr>
            <a:graphicFrameLocks noChangeAspect="1"/>
          </p:cNvGraphicFramePr>
          <p:nvPr/>
        </p:nvGraphicFramePr>
        <p:xfrm>
          <a:off x="2617788" y="1323975"/>
          <a:ext cx="63738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2" imgW="6343817" imgH="504677" progId="Equation.3">
                  <p:embed/>
                </p:oleObj>
              </mc:Choice>
              <mc:Fallback>
                <p:oleObj name="Equation" r:id="rId72" imgW="6343817" imgH="504677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7788" y="1323975"/>
                        <a:ext cx="6373812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55" name="Text Box 63"/>
          <p:cNvSpPr txBox="1">
            <a:spLocks noChangeArrowheads="1"/>
          </p:cNvSpPr>
          <p:nvPr/>
        </p:nvSpPr>
        <p:spPr bwMode="auto">
          <a:xfrm>
            <a:off x="5470120" y="6014106"/>
            <a:ext cx="36901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kumimoji="1" lang="en-US" altLang="zh-CN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kumimoji="1" lang="en-US" altLang="zh-CN" sz="2800" i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n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次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Taylor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多项式</a:t>
            </a:r>
            <a:r>
              <a:rPr kumimoji="1" lang="en-US" altLang="zh-CN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8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8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8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8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8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8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7" grpId="0" autoUpdateAnimBg="0"/>
      <p:bldP spid="8195" grpId="0" autoUpdateAnimBg="0"/>
      <p:bldP spid="819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93" name="Object 77"/>
          <p:cNvGraphicFramePr>
            <a:graphicFrameLocks noChangeAspect="1"/>
          </p:cNvGraphicFramePr>
          <p:nvPr/>
        </p:nvGraphicFramePr>
        <p:xfrm>
          <a:off x="5940425" y="5513388"/>
          <a:ext cx="2952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112" imgH="228489" progId="Equation.DSMT4">
                  <p:embed/>
                </p:oleObj>
              </mc:Choice>
              <mc:Fallback>
                <p:oleObj name="Equation" r:id="rId2" imgW="1143112" imgH="228489" progId="Equation.DSMT4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5513388"/>
                        <a:ext cx="295275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0857490"/>
              </p:ext>
            </p:extLst>
          </p:nvPr>
        </p:nvGraphicFramePr>
        <p:xfrm>
          <a:off x="1962150" y="2458988"/>
          <a:ext cx="2476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47804" imgH="923962" progId="Equation.3">
                  <p:embed/>
                </p:oleObj>
              </mc:Choice>
              <mc:Fallback>
                <p:oleObj name="Equation" r:id="rId4" imgW="2447804" imgH="923962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150" y="2458988"/>
                        <a:ext cx="24765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8" name="Object 32"/>
          <p:cNvGraphicFramePr>
            <a:graphicFrameLocks noChangeAspect="1"/>
          </p:cNvGraphicFramePr>
          <p:nvPr/>
        </p:nvGraphicFramePr>
        <p:xfrm>
          <a:off x="381000" y="5308600"/>
          <a:ext cx="37084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676557" imgH="990674" progId="Equation.3">
                  <p:embed/>
                </p:oleObj>
              </mc:Choice>
              <mc:Fallback>
                <p:oleObj name="Equation" r:id="rId6" imgW="3676557" imgH="990674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308600"/>
                        <a:ext cx="37084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316481" y="309432"/>
            <a:ext cx="2286000" cy="5334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2. </a:t>
            </a:r>
            <a:r>
              <a:rPr lang="zh-CN" altLang="en-US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余项估计</a:t>
            </a: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1143000" y="838200"/>
          <a:ext cx="3111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086100" imgH="418952" progId="Equation.3">
                  <p:embed/>
                </p:oleObj>
              </mc:Choice>
              <mc:Fallback>
                <p:oleObj name="Equation" r:id="rId8" imgW="3086100" imgH="41895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838200"/>
                        <a:ext cx="31115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47700" y="782638"/>
            <a:ext cx="76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令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4191000" y="776288"/>
            <a:ext cx="3025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称为余项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 ,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则有</a:t>
            </a:r>
          </a:p>
        </p:txBody>
      </p:sp>
      <p:graphicFrame>
        <p:nvGraphicFramePr>
          <p:cNvPr id="92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5906500"/>
              </p:ext>
            </p:extLst>
          </p:nvPr>
        </p:nvGraphicFramePr>
        <p:xfrm>
          <a:off x="1691680" y="1378426"/>
          <a:ext cx="1028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00264" imgH="418952" progId="Equation.3">
                  <p:embed/>
                </p:oleObj>
              </mc:Choice>
              <mc:Fallback>
                <p:oleObj name="Equation" r:id="rId10" imgW="1000264" imgH="41895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378426"/>
                        <a:ext cx="10287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201558"/>
              </p:ext>
            </p:extLst>
          </p:nvPr>
        </p:nvGraphicFramePr>
        <p:xfrm>
          <a:off x="2761655" y="1378426"/>
          <a:ext cx="1308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76257" imgH="418952" progId="Equation.3">
                  <p:embed/>
                </p:oleObj>
              </mc:Choice>
              <mc:Fallback>
                <p:oleObj name="Equation" r:id="rId12" imgW="1276257" imgH="41895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1655" y="1378426"/>
                        <a:ext cx="13081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628948"/>
              </p:ext>
            </p:extLst>
          </p:nvPr>
        </p:nvGraphicFramePr>
        <p:xfrm>
          <a:off x="4144367" y="1314926"/>
          <a:ext cx="2730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705063" imgH="476324" progId="Equation.3">
                  <p:embed/>
                </p:oleObj>
              </mc:Choice>
              <mc:Fallback>
                <p:oleObj name="Equation" r:id="rId14" imgW="2705063" imgH="47632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4367" y="1314926"/>
                        <a:ext cx="27305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2033292"/>
              </p:ext>
            </p:extLst>
          </p:nvPr>
        </p:nvGraphicFramePr>
        <p:xfrm>
          <a:off x="316481" y="2458411"/>
          <a:ext cx="1562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33516" imgH="923962" progId="Equation.3">
                  <p:embed/>
                </p:oleObj>
              </mc:Choice>
              <mc:Fallback>
                <p:oleObj name="Equation" r:id="rId16" imgW="1533516" imgH="923962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481" y="2458411"/>
                        <a:ext cx="15621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8004523"/>
              </p:ext>
            </p:extLst>
          </p:nvPr>
        </p:nvGraphicFramePr>
        <p:xfrm>
          <a:off x="4510658" y="2420888"/>
          <a:ext cx="269875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666926" imgH="961988" progId="Equation.3">
                  <p:embed/>
                </p:oleObj>
              </mc:Choice>
              <mc:Fallback>
                <p:oleObj name="Equation" r:id="rId18" imgW="2666926" imgH="961988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0658" y="2420888"/>
                        <a:ext cx="2698750" cy="989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3" name="Object 27"/>
          <p:cNvGraphicFramePr>
            <a:graphicFrameLocks noChangeAspect="1"/>
          </p:cNvGraphicFramePr>
          <p:nvPr/>
        </p:nvGraphicFramePr>
        <p:xfrm>
          <a:off x="381000" y="3886200"/>
          <a:ext cx="3073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047963" imgH="923962" progId="Equation.3">
                  <p:embed/>
                </p:oleObj>
              </mc:Choice>
              <mc:Fallback>
                <p:oleObj name="Equation" r:id="rId20" imgW="3047963" imgH="923962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886200"/>
                        <a:ext cx="30734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4" name="Object 28"/>
          <p:cNvGraphicFramePr>
            <a:graphicFrameLocks noChangeAspect="1"/>
          </p:cNvGraphicFramePr>
          <p:nvPr/>
        </p:nvGraphicFramePr>
        <p:xfrm>
          <a:off x="3479800" y="3886200"/>
          <a:ext cx="3073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3047963" imgH="923962" progId="Equation.3">
                  <p:embed/>
                </p:oleObj>
              </mc:Choice>
              <mc:Fallback>
                <p:oleObj name="Equation" r:id="rId22" imgW="3047963" imgH="923962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9800" y="3886200"/>
                        <a:ext cx="30734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7" name="Object 31"/>
          <p:cNvGraphicFramePr>
            <a:graphicFrameLocks noChangeAspect="1"/>
          </p:cNvGraphicFramePr>
          <p:nvPr/>
        </p:nvGraphicFramePr>
        <p:xfrm>
          <a:off x="381000" y="5105400"/>
          <a:ext cx="6350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609526" imgH="114411" progId="Equation.3">
                  <p:embed/>
                </p:oleObj>
              </mc:Choice>
              <mc:Fallback>
                <p:oleObj name="Equation" r:id="rId24" imgW="609526" imgH="114411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105400"/>
                        <a:ext cx="6350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9" name="Object 33"/>
          <p:cNvGraphicFramePr>
            <a:graphicFrameLocks noChangeAspect="1"/>
          </p:cNvGraphicFramePr>
          <p:nvPr/>
        </p:nvGraphicFramePr>
        <p:xfrm>
          <a:off x="4152900" y="5321300"/>
          <a:ext cx="16383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609790" imgH="971661" progId="Equation.3">
                  <p:embed/>
                </p:oleObj>
              </mc:Choice>
              <mc:Fallback>
                <p:oleObj name="Equation" r:id="rId26" imgW="1609790" imgH="971661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2900" y="5321300"/>
                        <a:ext cx="1638300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7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1426732"/>
              </p:ext>
            </p:extLst>
          </p:nvPr>
        </p:nvGraphicFramePr>
        <p:xfrm>
          <a:off x="3155950" y="2433588"/>
          <a:ext cx="1282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257188" imgH="418952" progId="Equation.3">
                  <p:embed/>
                </p:oleObj>
              </mc:Choice>
              <mc:Fallback>
                <p:oleObj name="Equation" r:id="rId28" imgW="1257188" imgH="418952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5950" y="2433588"/>
                        <a:ext cx="12827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8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3724456"/>
              </p:ext>
            </p:extLst>
          </p:nvPr>
        </p:nvGraphicFramePr>
        <p:xfrm>
          <a:off x="3779838" y="3017788"/>
          <a:ext cx="482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457312" imgH="285861" progId="Equation.3">
                  <p:embed/>
                </p:oleObj>
              </mc:Choice>
              <mc:Fallback>
                <p:oleObj name="Equation" r:id="rId30" imgW="457312" imgH="285861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3017788"/>
                        <a:ext cx="4826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9" name="Object 43"/>
          <p:cNvGraphicFramePr>
            <a:graphicFrameLocks noChangeAspect="1"/>
          </p:cNvGraphicFramePr>
          <p:nvPr/>
        </p:nvGraphicFramePr>
        <p:xfrm>
          <a:off x="1917700" y="3895725"/>
          <a:ext cx="1282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1257188" imgH="418952" progId="Equation.3">
                  <p:embed/>
                </p:oleObj>
              </mc:Choice>
              <mc:Fallback>
                <p:oleObj name="Equation" r:id="rId32" imgW="1257188" imgH="418952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3895725"/>
                        <a:ext cx="12827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60" name="Object 44"/>
          <p:cNvGraphicFramePr>
            <a:graphicFrameLocks noChangeAspect="1"/>
          </p:cNvGraphicFramePr>
          <p:nvPr/>
        </p:nvGraphicFramePr>
        <p:xfrm>
          <a:off x="2895600" y="4457700"/>
          <a:ext cx="482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457312" imgH="285861" progId="Equation.3">
                  <p:embed/>
                </p:oleObj>
              </mc:Choice>
              <mc:Fallback>
                <p:oleObj name="Equation" r:id="rId34" imgW="457312" imgH="285861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457700"/>
                        <a:ext cx="4826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61" name="Object 45"/>
          <p:cNvGraphicFramePr>
            <a:graphicFrameLocks noChangeAspect="1"/>
          </p:cNvGraphicFramePr>
          <p:nvPr/>
        </p:nvGraphicFramePr>
        <p:xfrm>
          <a:off x="2298700" y="5283200"/>
          <a:ext cx="1511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1486012" imgH="476324" progId="Equation.3">
                  <p:embed/>
                </p:oleObj>
              </mc:Choice>
              <mc:Fallback>
                <p:oleObj name="Equation" r:id="rId36" imgW="1486012" imgH="476324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5283200"/>
                        <a:ext cx="15113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62" name="Object 46"/>
          <p:cNvGraphicFramePr>
            <a:graphicFrameLocks noChangeAspect="1"/>
          </p:cNvGraphicFramePr>
          <p:nvPr/>
        </p:nvGraphicFramePr>
        <p:xfrm>
          <a:off x="3419475" y="5949950"/>
          <a:ext cx="482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457312" imgH="285861" progId="Equation.3">
                  <p:embed/>
                </p:oleObj>
              </mc:Choice>
              <mc:Fallback>
                <p:oleObj name="Equation" r:id="rId38" imgW="457312" imgH="285861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5949950"/>
                        <a:ext cx="4826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91" name="Objec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1116220"/>
              </p:ext>
            </p:extLst>
          </p:nvPr>
        </p:nvGraphicFramePr>
        <p:xfrm>
          <a:off x="5719127" y="3381375"/>
          <a:ext cx="275748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0" imgW="1124043" imgH="209476" progId="Equation.3">
                  <p:embed/>
                </p:oleObj>
              </mc:Choice>
              <mc:Fallback>
                <p:oleObj name="公式" r:id="rId40" imgW="1124043" imgH="209476" progId="Equation.3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9127" y="3381375"/>
                        <a:ext cx="2757487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92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3759394"/>
              </p:ext>
            </p:extLst>
          </p:nvPr>
        </p:nvGraphicFramePr>
        <p:xfrm>
          <a:off x="6675437" y="4117975"/>
          <a:ext cx="1712987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2" imgW="676433" imgH="447638" progId="Equation.DSMT4">
                  <p:embed/>
                </p:oleObj>
              </mc:Choice>
              <mc:Fallback>
                <p:oleObj name="Equation" r:id="rId42" imgW="676433" imgH="447638" progId="Equation.DSMT4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5437" y="4117975"/>
                        <a:ext cx="1712987" cy="1127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04" name="Object 88"/>
          <p:cNvGraphicFramePr>
            <a:graphicFrameLocks noChangeAspect="1"/>
          </p:cNvGraphicFramePr>
          <p:nvPr/>
        </p:nvGraphicFramePr>
        <p:xfrm>
          <a:off x="7483475" y="5589588"/>
          <a:ext cx="4254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4" imgW="95343" imgH="114411" progId="Equation.DSMT4">
                  <p:embed/>
                </p:oleObj>
              </mc:Choice>
              <mc:Fallback>
                <p:oleObj name="Equation" r:id="rId44" imgW="95343" imgH="114411" progId="Equation.DSMT4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3475" y="5589588"/>
                        <a:ext cx="425450" cy="4318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43">
            <a:extLst>
              <a:ext uri="{FF2B5EF4-FFF2-40B4-BE49-F238E27FC236}">
                <a16:creationId xmlns:a16="http://schemas.microsoft.com/office/drawing/2014/main" id="{61752715-0015-4499-AD42-2D3D591439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970285"/>
              </p:ext>
            </p:extLst>
          </p:nvPr>
        </p:nvGraphicFramePr>
        <p:xfrm>
          <a:off x="1554178" y="1780620"/>
          <a:ext cx="4601998" cy="594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6" imgW="1955520" imgH="241200" progId="Equation.DSMT4">
                  <p:embed/>
                </p:oleObj>
              </mc:Choice>
              <mc:Fallback>
                <p:oleObj name="Equation" r:id="rId46" imgW="1955520" imgH="241200" progId="Equation.DSMT4">
                  <p:embed/>
                  <p:pic>
                    <p:nvPicPr>
                      <p:cNvPr id="10283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178" y="1780620"/>
                        <a:ext cx="4601998" cy="5947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9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9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9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9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utoUpdateAnimBg="0"/>
      <p:bldP spid="922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9418030"/>
              </p:ext>
            </p:extLst>
          </p:nvPr>
        </p:nvGraphicFramePr>
        <p:xfrm>
          <a:off x="711200" y="729580"/>
          <a:ext cx="3111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86100" imgH="418952" progId="Equation.3">
                  <p:embed/>
                </p:oleObj>
              </mc:Choice>
              <mc:Fallback>
                <p:oleObj name="Equation" r:id="rId2" imgW="3086100" imgH="41895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729580"/>
                        <a:ext cx="31115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805737"/>
              </p:ext>
            </p:extLst>
          </p:nvPr>
        </p:nvGraphicFramePr>
        <p:xfrm>
          <a:off x="1327150" y="1345530"/>
          <a:ext cx="1562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33516" imgH="923962" progId="Equation.3">
                  <p:embed/>
                </p:oleObj>
              </mc:Choice>
              <mc:Fallback>
                <p:oleObj name="Equation" r:id="rId4" imgW="1533516" imgH="92396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0" y="1345530"/>
                        <a:ext cx="15621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7354863"/>
              </p:ext>
            </p:extLst>
          </p:nvPr>
        </p:nvGraphicFramePr>
        <p:xfrm>
          <a:off x="2933700" y="1313780"/>
          <a:ext cx="16383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09790" imgH="971661" progId="Equation.3">
                  <p:embed/>
                </p:oleObj>
              </mc:Choice>
              <mc:Fallback>
                <p:oleObj name="Equation" r:id="rId6" imgW="1609790" imgH="97166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700" y="1313780"/>
                        <a:ext cx="1638300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2574756"/>
              </p:ext>
            </p:extLst>
          </p:nvPr>
        </p:nvGraphicFramePr>
        <p:xfrm>
          <a:off x="4932363" y="1601118"/>
          <a:ext cx="271621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066837" imgH="209476" progId="Equation.3">
                  <p:embed/>
                </p:oleObj>
              </mc:Choice>
              <mc:Fallback>
                <p:oleObj name="公式" r:id="rId8" imgW="1066837" imgH="20947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1601118"/>
                        <a:ext cx="2716212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5067720"/>
              </p:ext>
            </p:extLst>
          </p:nvPr>
        </p:nvGraphicFramePr>
        <p:xfrm>
          <a:off x="2133600" y="2488530"/>
          <a:ext cx="2260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229017" imgH="476324" progId="Equation.3">
                  <p:embed/>
                </p:oleObj>
              </mc:Choice>
              <mc:Fallback>
                <p:oleObj name="Equation" r:id="rId10" imgW="2229017" imgH="476324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488530"/>
                        <a:ext cx="22606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4" name="Line 14"/>
          <p:cNvSpPr>
            <a:spLocks noChangeShapeType="1"/>
          </p:cNvSpPr>
          <p:nvPr/>
        </p:nvSpPr>
        <p:spPr bwMode="auto">
          <a:xfrm>
            <a:off x="2057400" y="2393280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25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4550097"/>
              </p:ext>
            </p:extLst>
          </p:nvPr>
        </p:nvGraphicFramePr>
        <p:xfrm>
          <a:off x="1219200" y="3231480"/>
          <a:ext cx="40767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048227" imgH="1038373" progId="Equation.3">
                  <p:embed/>
                </p:oleObj>
              </mc:Choice>
              <mc:Fallback>
                <p:oleObj name="Equation" r:id="rId12" imgW="4048227" imgH="1038373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231480"/>
                        <a:ext cx="40767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4134725"/>
              </p:ext>
            </p:extLst>
          </p:nvPr>
        </p:nvGraphicFramePr>
        <p:xfrm>
          <a:off x="4495800" y="2494880"/>
          <a:ext cx="32607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238649" imgH="476324" progId="Equation.3">
                  <p:embed/>
                </p:oleObj>
              </mc:Choice>
              <mc:Fallback>
                <p:oleObj name="Equation" r:id="rId14" imgW="3238649" imgH="476324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494880"/>
                        <a:ext cx="3260725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020028"/>
              </p:ext>
            </p:extLst>
          </p:nvPr>
        </p:nvGraphicFramePr>
        <p:xfrm>
          <a:off x="611188" y="4293518"/>
          <a:ext cx="6146800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2533780" imgH="266848" progId="Equation.3">
                  <p:embed/>
                </p:oleObj>
              </mc:Choice>
              <mc:Fallback>
                <p:oleObj name="公式" r:id="rId16" imgW="2533780" imgH="266848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293518"/>
                        <a:ext cx="6146800" cy="690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2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0903078"/>
              </p:ext>
            </p:extLst>
          </p:nvPr>
        </p:nvGraphicFramePr>
        <p:xfrm>
          <a:off x="2082800" y="4984080"/>
          <a:ext cx="3784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752831" imgH="933302" progId="Equation.3">
                  <p:embed/>
                </p:oleObj>
              </mc:Choice>
              <mc:Fallback>
                <p:oleObj name="Equation" r:id="rId18" imgW="3752831" imgH="933302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0" y="4984080"/>
                        <a:ext cx="37846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942416"/>
              </p:ext>
            </p:extLst>
          </p:nvPr>
        </p:nvGraphicFramePr>
        <p:xfrm>
          <a:off x="5364163" y="3544218"/>
          <a:ext cx="271621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1057136" imgH="200136" progId="Equation.3">
                  <p:embed/>
                </p:oleObj>
              </mc:Choice>
              <mc:Fallback>
                <p:oleObj name="公式" r:id="rId20" imgW="1057136" imgH="200136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3544218"/>
                        <a:ext cx="2716212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685800" y="5105400"/>
            <a:ext cx="6096000" cy="519113"/>
            <a:chOff x="432" y="3408"/>
            <a:chExt cx="3840" cy="327"/>
          </a:xfrm>
        </p:grpSpPr>
        <p:sp>
          <p:nvSpPr>
            <p:cNvPr id="16410" name="Text Box 28"/>
            <p:cNvSpPr txBox="1">
              <a:spLocks noChangeArrowheads="1"/>
            </p:cNvSpPr>
            <p:nvPr/>
          </p:nvSpPr>
          <p:spPr bwMode="auto">
            <a:xfrm>
              <a:off x="432" y="3408"/>
              <a:ext cx="38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公式 </a:t>
              </a:r>
              <a:r>
                <a:rPr kumimoji="1" lang="zh-CN" altLang="en-US" sz="2800" dirty="0">
                  <a:latin typeface="Times New Roman" pitchFamily="18" charset="0"/>
                  <a:ea typeface="华文楷体" pitchFamily="2" charset="-122"/>
                  <a:cs typeface="Times New Roman" pitchFamily="18" charset="0"/>
                  <a:sym typeface="Symbol" pitchFamily="18" charset="2"/>
                </a:rPr>
                <a:t>① </a:t>
              </a:r>
              <a:r>
                <a:rPr kumimoji="1" lang="zh-CN" altLang="en-US" sz="2800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称为         的 </a:t>
              </a:r>
              <a:r>
                <a:rPr kumimoji="1" lang="en-US" altLang="zh-CN" sz="2800" i="1" dirty="0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n</a:t>
              </a:r>
              <a:r>
                <a:rPr kumimoji="1" lang="en-US" altLang="zh-CN" sz="2800" dirty="0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 </a:t>
              </a:r>
              <a:r>
                <a:rPr kumimoji="1" lang="zh-CN" altLang="en-US" sz="2800" b="1" dirty="0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阶</a:t>
              </a:r>
              <a:r>
                <a:rPr kumimoji="1" lang="en-US" altLang="zh-CN" sz="2800" b="1" dirty="0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Taylor</a:t>
              </a:r>
              <a:r>
                <a:rPr kumimoji="1" lang="zh-CN" altLang="en-US" sz="2800" b="1" dirty="0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公式</a:t>
              </a:r>
              <a:r>
                <a:rPr kumimoji="1" lang="zh-CN" altLang="en-US" sz="2800" dirty="0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 </a:t>
              </a:r>
              <a:r>
                <a:rPr kumimoji="1" lang="en-US" altLang="zh-CN" sz="2800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.</a:t>
              </a:r>
            </a:p>
          </p:txBody>
        </p:sp>
        <p:graphicFrame>
          <p:nvGraphicFramePr>
            <p:cNvPr id="16411" name="Object 29"/>
            <p:cNvGraphicFramePr>
              <a:graphicFrameLocks noChangeAspect="1"/>
            </p:cNvGraphicFramePr>
            <p:nvPr/>
          </p:nvGraphicFramePr>
          <p:xfrm>
            <a:off x="1712" y="3408"/>
            <a:ext cx="544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314464" imgH="171450" progId="Equation.3">
                    <p:embed/>
                  </p:oleObj>
                </mc:Choice>
                <mc:Fallback>
                  <p:oleObj name="公式" r:id="rId3" imgW="314464" imgH="17145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2" y="3408"/>
                          <a:ext cx="544" cy="3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94" name="Text Box 30"/>
          <p:cNvSpPr txBox="1">
            <a:spLocks noChangeArrowheads="1"/>
          </p:cNvSpPr>
          <p:nvPr/>
        </p:nvSpPr>
        <p:spPr bwMode="auto">
          <a:xfrm>
            <a:off x="685800" y="5715000"/>
            <a:ext cx="7918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公式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②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称为</a:t>
            </a:r>
            <a:r>
              <a:rPr kumimoji="1"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n</a:t>
            </a:r>
            <a:r>
              <a:rPr kumimoji="1" lang="en-US" altLang="zh-CN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阶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Taylor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公式的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Lagrange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型余项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00050"/>
            <a:ext cx="3200400" cy="60960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Taylor</a:t>
            </a:r>
            <a:r>
              <a:rPr lang="zh-CN" altLang="en-US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中值定理 </a:t>
            </a:r>
            <a:r>
              <a:rPr lang="en-US" altLang="zh-CN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585788" y="876300"/>
            <a:ext cx="8118475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若 </a:t>
            </a:r>
            <a:r>
              <a:rPr kumimoji="1" lang="en-US" altLang="zh-CN" sz="2800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f 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kumimoji="1" lang="en-US" altLang="zh-CN" sz="2800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在包含</a:t>
            </a:r>
            <a:r>
              <a:rPr kumimoji="1" lang="en-US" altLang="zh-CN" sz="2800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kumimoji="1" lang="en-US" altLang="zh-CN" sz="2800" baseline="-250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的某开区间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kumimoji="1" lang="en-US" altLang="zh-CN" sz="2800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 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en-US" altLang="zh-CN" sz="2800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b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内具有直到</a:t>
            </a:r>
            <a:r>
              <a:rPr kumimoji="1" lang="en-US" altLang="zh-CN" sz="2800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n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+1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阶的导数 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则当                 时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有</a:t>
            </a:r>
          </a:p>
        </p:txBody>
      </p:sp>
      <p:graphicFrame>
        <p:nvGraphicFramePr>
          <p:cNvPr id="11274" name="Object 10"/>
          <p:cNvGraphicFramePr>
            <a:graphicFrameLocks noChangeAspect="1"/>
          </p:cNvGraphicFramePr>
          <p:nvPr/>
        </p:nvGraphicFramePr>
        <p:xfrm>
          <a:off x="2771775" y="1600200"/>
          <a:ext cx="1397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71600" imgH="399939" progId="Equation.3">
                  <p:embed/>
                </p:oleObj>
              </mc:Choice>
              <mc:Fallback>
                <p:oleObj name="Equation" r:id="rId5" imgW="1371600" imgH="39993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600200"/>
                        <a:ext cx="1397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6" name="Object 12"/>
          <p:cNvGraphicFramePr>
            <a:graphicFrameLocks noChangeAspect="1"/>
          </p:cNvGraphicFramePr>
          <p:nvPr/>
        </p:nvGraphicFramePr>
        <p:xfrm>
          <a:off x="768350" y="2357438"/>
          <a:ext cx="1028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00264" imgH="380926" progId="Equation.3">
                  <p:embed/>
                </p:oleObj>
              </mc:Choice>
              <mc:Fallback>
                <p:oleObj name="Equation" r:id="rId7" imgW="1000264" imgH="38092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2357438"/>
                        <a:ext cx="10287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7" name="Object 13"/>
          <p:cNvGraphicFramePr>
            <a:graphicFrameLocks noChangeAspect="1"/>
          </p:cNvGraphicFramePr>
          <p:nvPr/>
        </p:nvGraphicFramePr>
        <p:xfrm>
          <a:off x="1885950" y="2317750"/>
          <a:ext cx="889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857417" imgH="418952" progId="Equation.3">
                  <p:embed/>
                </p:oleObj>
              </mc:Choice>
              <mc:Fallback>
                <p:oleObj name="Equation" r:id="rId9" imgW="857417" imgH="41895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950" y="2317750"/>
                        <a:ext cx="8890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8" name="Object 14"/>
          <p:cNvGraphicFramePr>
            <a:graphicFrameLocks noChangeAspect="1"/>
          </p:cNvGraphicFramePr>
          <p:nvPr/>
        </p:nvGraphicFramePr>
        <p:xfrm>
          <a:off x="2832100" y="2335213"/>
          <a:ext cx="2349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324026" imgH="418952" progId="Equation.3">
                  <p:embed/>
                </p:oleObj>
              </mc:Choice>
              <mc:Fallback>
                <p:oleObj name="Equation" r:id="rId11" imgW="2324026" imgH="418952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2100" y="2335213"/>
                        <a:ext cx="23495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9" name="Object 15"/>
          <p:cNvGraphicFramePr>
            <a:graphicFrameLocks noChangeAspect="1"/>
          </p:cNvGraphicFramePr>
          <p:nvPr/>
        </p:nvGraphicFramePr>
        <p:xfrm>
          <a:off x="5257800" y="2133600"/>
          <a:ext cx="2590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562216" imgH="895276" progId="Equation.3">
                  <p:embed/>
                </p:oleObj>
              </mc:Choice>
              <mc:Fallback>
                <p:oleObj name="Equation" r:id="rId13" imgW="2562216" imgH="89527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133600"/>
                        <a:ext cx="25908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0" name="Object 16"/>
          <p:cNvGraphicFramePr>
            <a:graphicFrameLocks noChangeAspect="1"/>
          </p:cNvGraphicFramePr>
          <p:nvPr/>
        </p:nvGraphicFramePr>
        <p:xfrm>
          <a:off x="7842250" y="2451100"/>
          <a:ext cx="609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581090" imgH="209476" progId="Equation.3">
                  <p:embed/>
                </p:oleObj>
              </mc:Choice>
              <mc:Fallback>
                <p:oleObj name="Equation" r:id="rId15" imgW="581090" imgH="20947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250" y="2451100"/>
                        <a:ext cx="6096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1" name="Object 17"/>
          <p:cNvGraphicFramePr>
            <a:graphicFrameLocks noChangeAspect="1"/>
          </p:cNvGraphicFramePr>
          <p:nvPr/>
        </p:nvGraphicFramePr>
        <p:xfrm>
          <a:off x="1892300" y="2895600"/>
          <a:ext cx="28321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800406" imgH="971661" progId="Equation.3">
                  <p:embed/>
                </p:oleObj>
              </mc:Choice>
              <mc:Fallback>
                <p:oleObj name="Equation" r:id="rId17" imgW="2800406" imgH="97166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2895600"/>
                        <a:ext cx="2832100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4" name="Object 20"/>
          <p:cNvGraphicFramePr>
            <a:graphicFrameLocks noChangeAspect="1"/>
          </p:cNvGraphicFramePr>
          <p:nvPr/>
        </p:nvGraphicFramePr>
        <p:xfrm>
          <a:off x="4737100" y="3227388"/>
          <a:ext cx="1143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114341" imgH="418952" progId="Equation.3">
                  <p:embed/>
                </p:oleObj>
              </mc:Choice>
              <mc:Fallback>
                <p:oleObj name="Equation" r:id="rId19" imgW="1114341" imgH="418952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227388"/>
                        <a:ext cx="11430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5" name="Text Box 21"/>
          <p:cNvSpPr txBox="1">
            <a:spLocks noChangeArrowheads="1"/>
          </p:cNvSpPr>
          <p:nvPr/>
        </p:nvSpPr>
        <p:spPr bwMode="auto">
          <a:xfrm>
            <a:off x="8077200" y="3138488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①</a:t>
            </a:r>
          </a:p>
        </p:txBody>
      </p:sp>
      <p:sp>
        <p:nvSpPr>
          <p:cNvPr id="11286" name="Text Box 22"/>
          <p:cNvSpPr txBox="1">
            <a:spLocks noChangeArrowheads="1"/>
          </p:cNvSpPr>
          <p:nvPr/>
        </p:nvSpPr>
        <p:spPr bwMode="auto">
          <a:xfrm>
            <a:off x="304800" y="4205288"/>
            <a:ext cx="990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其中</a:t>
            </a:r>
          </a:p>
        </p:txBody>
      </p:sp>
      <p:graphicFrame>
        <p:nvGraphicFramePr>
          <p:cNvPr id="11287" name="Object 23"/>
          <p:cNvGraphicFramePr>
            <a:graphicFrameLocks noChangeAspect="1"/>
          </p:cNvGraphicFramePr>
          <p:nvPr/>
        </p:nvGraphicFramePr>
        <p:xfrm>
          <a:off x="1143000" y="3962400"/>
          <a:ext cx="40767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4048227" imgH="1038373" progId="Equation.3">
                  <p:embed/>
                </p:oleObj>
              </mc:Choice>
              <mc:Fallback>
                <p:oleObj name="Equation" r:id="rId21" imgW="4048227" imgH="1038373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962400"/>
                        <a:ext cx="40767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1" name="Text Box 27"/>
          <p:cNvSpPr txBox="1">
            <a:spLocks noChangeArrowheads="1"/>
          </p:cNvSpPr>
          <p:nvPr/>
        </p:nvSpPr>
        <p:spPr bwMode="auto">
          <a:xfrm>
            <a:off x="8153400" y="4267200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②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5272088" y="4273550"/>
          <a:ext cx="27146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3" imgW="1047769" imgH="190463" progId="Equation.3">
                  <p:embed/>
                </p:oleObj>
              </mc:Choice>
              <mc:Fallback>
                <p:oleObj name="公式" r:id="rId23" imgW="1047769" imgH="190463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2088" y="4273550"/>
                        <a:ext cx="2714625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94" grpId="0" autoUpdateAnimBg="0"/>
      <p:bldP spid="11272" grpId="0" autoUpdateAnimBg="0"/>
      <p:bldP spid="11285" grpId="0" autoUpdateAnimBg="0"/>
      <p:bldP spid="11286" grpId="0" autoUpdateAnimBg="0"/>
      <p:bldP spid="1129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395288" y="3284538"/>
            <a:ext cx="68532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公式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③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称为</a:t>
            </a:r>
            <a:r>
              <a:rPr kumimoji="1"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n</a:t>
            </a:r>
            <a:r>
              <a:rPr kumimoji="1" lang="en-US" altLang="zh-CN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阶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Taylor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公式的</a:t>
            </a:r>
            <a:r>
              <a:rPr kumimoji="1" lang="en-US" altLang="zh-CN" sz="2800" b="1" dirty="0" err="1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Peano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型余项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</a:p>
        </p:txBody>
      </p:sp>
      <p:sp>
        <p:nvSpPr>
          <p:cNvPr id="70663" name="Rectangle 7"/>
          <p:cNvSpPr>
            <a:spLocks noGrp="1" noChangeArrowheads="1"/>
          </p:cNvSpPr>
          <p:nvPr>
            <p:ph type="title"/>
          </p:nvPr>
        </p:nvSpPr>
        <p:spPr>
          <a:xfrm>
            <a:off x="395288" y="1052513"/>
            <a:ext cx="7848600" cy="609600"/>
          </a:xfrm>
        </p:spPr>
        <p:txBody>
          <a:bodyPr/>
          <a:lstStyle/>
          <a:p>
            <a:pPr algn="l" eaLnBrk="1" hangingPunct="1"/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在不需要余项的精确表达式时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Taylor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公式可写为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827088" y="1557338"/>
            <a:ext cx="7689850" cy="1841500"/>
            <a:chOff x="484" y="1240"/>
            <a:chExt cx="4844" cy="1160"/>
          </a:xfrm>
        </p:grpSpPr>
        <p:graphicFrame>
          <p:nvGraphicFramePr>
            <p:cNvPr id="17429" name="Object 21"/>
            <p:cNvGraphicFramePr>
              <a:graphicFrameLocks noChangeAspect="1"/>
            </p:cNvGraphicFramePr>
            <p:nvPr/>
          </p:nvGraphicFramePr>
          <p:xfrm>
            <a:off x="4944" y="1440"/>
            <a:ext cx="38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581090" imgH="209476" progId="Equation.3">
                    <p:embed/>
                  </p:oleObj>
                </mc:Choice>
                <mc:Fallback>
                  <p:oleObj name="Equation" r:id="rId3" imgW="581090" imgH="209476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1440"/>
                          <a:ext cx="38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0" name="Object 17"/>
            <p:cNvGraphicFramePr>
              <a:graphicFrameLocks noChangeAspect="1"/>
            </p:cNvGraphicFramePr>
            <p:nvPr/>
          </p:nvGraphicFramePr>
          <p:xfrm>
            <a:off x="484" y="1381"/>
            <a:ext cx="64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000264" imgH="380926" progId="Equation.3">
                    <p:embed/>
                  </p:oleObj>
                </mc:Choice>
                <mc:Fallback>
                  <p:oleObj name="Equation" r:id="rId5" imgW="1000264" imgH="380926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" y="1381"/>
                          <a:ext cx="648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1" name="Object 18"/>
            <p:cNvGraphicFramePr>
              <a:graphicFrameLocks noChangeAspect="1"/>
            </p:cNvGraphicFramePr>
            <p:nvPr/>
          </p:nvGraphicFramePr>
          <p:xfrm>
            <a:off x="1188" y="1356"/>
            <a:ext cx="56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857417" imgH="418952" progId="Equation.3">
                    <p:embed/>
                  </p:oleObj>
                </mc:Choice>
                <mc:Fallback>
                  <p:oleObj name="Equation" r:id="rId7" imgW="857417" imgH="418952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8" y="1356"/>
                          <a:ext cx="560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2" name="Object 19"/>
            <p:cNvGraphicFramePr>
              <a:graphicFrameLocks noChangeAspect="1"/>
            </p:cNvGraphicFramePr>
            <p:nvPr/>
          </p:nvGraphicFramePr>
          <p:xfrm>
            <a:off x="1784" y="1367"/>
            <a:ext cx="148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2324026" imgH="418952" progId="Equation.3">
                    <p:embed/>
                  </p:oleObj>
                </mc:Choice>
                <mc:Fallback>
                  <p:oleObj name="Equation" r:id="rId9" imgW="2324026" imgH="418952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4" y="1367"/>
                          <a:ext cx="1480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3" name="Object 20"/>
            <p:cNvGraphicFramePr>
              <a:graphicFrameLocks noChangeAspect="1"/>
            </p:cNvGraphicFramePr>
            <p:nvPr/>
          </p:nvGraphicFramePr>
          <p:xfrm>
            <a:off x="3312" y="1240"/>
            <a:ext cx="1632" cy="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2562216" imgH="895276" progId="Equation.3">
                    <p:embed/>
                  </p:oleObj>
                </mc:Choice>
                <mc:Fallback>
                  <p:oleObj name="Equation" r:id="rId11" imgW="2562216" imgH="895276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1240"/>
                          <a:ext cx="1632" cy="5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4" name="Object 22"/>
            <p:cNvGraphicFramePr>
              <a:graphicFrameLocks noChangeAspect="1"/>
            </p:cNvGraphicFramePr>
            <p:nvPr/>
          </p:nvGraphicFramePr>
          <p:xfrm>
            <a:off x="1192" y="1768"/>
            <a:ext cx="1784" cy="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2800406" imgH="971661" progId="Equation.3">
                    <p:embed/>
                  </p:oleObj>
                </mc:Choice>
                <mc:Fallback>
                  <p:oleObj name="Equation" r:id="rId13" imgW="2800406" imgH="971661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2" y="1768"/>
                          <a:ext cx="1784" cy="6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5" name="Object 23"/>
            <p:cNvGraphicFramePr>
              <a:graphicFrameLocks noChangeAspect="1"/>
            </p:cNvGraphicFramePr>
            <p:nvPr/>
          </p:nvGraphicFramePr>
          <p:xfrm>
            <a:off x="3024" y="1920"/>
            <a:ext cx="1296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2028964" imgH="495337" progId="Equation.3">
                    <p:embed/>
                  </p:oleObj>
                </mc:Choice>
                <mc:Fallback>
                  <p:oleObj name="Equation" r:id="rId15" imgW="2028964" imgH="495337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1920"/>
                          <a:ext cx="1296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413" name="Object 26"/>
          <p:cNvGraphicFramePr>
            <a:graphicFrameLocks noChangeAspect="1"/>
          </p:cNvGraphicFramePr>
          <p:nvPr/>
        </p:nvGraphicFramePr>
        <p:xfrm>
          <a:off x="2195513" y="476250"/>
          <a:ext cx="4752975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886117" imgH="209476" progId="Equation.DSMT4">
                  <p:embed/>
                </p:oleObj>
              </mc:Choice>
              <mc:Fallback>
                <p:oleObj name="Equation" r:id="rId17" imgW="1886117" imgH="209476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76250"/>
                        <a:ext cx="4752975" cy="598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 Box 41"/>
          <p:cNvSpPr txBox="1">
            <a:spLocks noChangeArrowheads="1"/>
          </p:cNvSpPr>
          <p:nvPr/>
        </p:nvSpPr>
        <p:spPr bwMode="auto">
          <a:xfrm>
            <a:off x="762000" y="501650"/>
            <a:ext cx="1250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注意到</a:t>
            </a:r>
          </a:p>
        </p:txBody>
      </p:sp>
      <p:sp>
        <p:nvSpPr>
          <p:cNvPr id="17415" name="Text Box 43"/>
          <p:cNvSpPr txBox="1">
            <a:spLocks noChangeArrowheads="1"/>
          </p:cNvSpPr>
          <p:nvPr/>
        </p:nvSpPr>
        <p:spPr bwMode="auto">
          <a:xfrm>
            <a:off x="7375525" y="501650"/>
            <a:ext cx="53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③</a:t>
            </a:r>
          </a:p>
        </p:txBody>
      </p:sp>
      <p:sp>
        <p:nvSpPr>
          <p:cNvPr id="70700" name="Text Box 44"/>
          <p:cNvSpPr txBox="1">
            <a:spLocks noChangeArrowheads="1"/>
          </p:cNvSpPr>
          <p:nvPr/>
        </p:nvSpPr>
        <p:spPr bwMode="auto">
          <a:xfrm>
            <a:off x="7380288" y="2636838"/>
            <a:ext cx="539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④</a:t>
            </a:r>
          </a:p>
        </p:txBody>
      </p:sp>
      <p:sp>
        <p:nvSpPr>
          <p:cNvPr id="70701" name="Text Box 45"/>
          <p:cNvSpPr txBox="1">
            <a:spLocks noChangeArrowheads="1"/>
          </p:cNvSpPr>
          <p:nvPr/>
        </p:nvSpPr>
        <p:spPr bwMode="auto">
          <a:xfrm>
            <a:off x="468313" y="3789363"/>
            <a:ext cx="717708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36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*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可以证明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en-US" altLang="zh-CN" sz="2800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f 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kumimoji="1" lang="en-US" altLang="zh-CN" sz="2800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在点 </a:t>
            </a:r>
            <a:r>
              <a:rPr kumimoji="1" lang="en-US" altLang="zh-CN" sz="2800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kumimoji="1" lang="en-US" altLang="zh-CN" sz="2800" baseline="-250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邻域有</a:t>
            </a:r>
            <a:r>
              <a:rPr kumimoji="1" lang="en-US" altLang="zh-CN" sz="2800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n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阶连续导数</a:t>
            </a:r>
            <a:endParaRPr kumimoji="1" lang="en-US" altLang="zh-CN" sz="280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70703" name="AutoShape 47"/>
          <p:cNvSpPr>
            <a:spLocks noChangeArrowheads="1"/>
          </p:cNvSpPr>
          <p:nvPr/>
        </p:nvSpPr>
        <p:spPr bwMode="auto">
          <a:xfrm>
            <a:off x="1692275" y="4652963"/>
            <a:ext cx="1066800" cy="152400"/>
          </a:xfrm>
          <a:prstGeom prst="rightArrow">
            <a:avLst>
              <a:gd name="adj1" fmla="val 50000"/>
              <a:gd name="adj2" fmla="val 17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70704" name="Text Box 48"/>
          <p:cNvSpPr txBox="1">
            <a:spLocks noChangeArrowheads="1"/>
          </p:cNvSpPr>
          <p:nvPr/>
        </p:nvSpPr>
        <p:spPr bwMode="auto">
          <a:xfrm>
            <a:off x="2916238" y="4437063"/>
            <a:ext cx="16954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④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式成立</a:t>
            </a:r>
          </a:p>
        </p:txBody>
      </p:sp>
      <p:graphicFrame>
        <p:nvGraphicFramePr>
          <p:cNvPr id="70717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9769998"/>
              </p:ext>
            </p:extLst>
          </p:nvPr>
        </p:nvGraphicFramePr>
        <p:xfrm>
          <a:off x="478183" y="5026643"/>
          <a:ext cx="7988416" cy="148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3752831" imgH="676127" progId="Equation.DSMT4">
                  <p:embed/>
                </p:oleObj>
              </mc:Choice>
              <mc:Fallback>
                <p:oleObj name="Equation" r:id="rId19" imgW="3752831" imgH="676127" progId="Equation.DSMT4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183" y="5026643"/>
                        <a:ext cx="7988416" cy="14893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0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0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0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0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0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1" grpId="0" autoUpdateAnimBg="0"/>
      <p:bldP spid="70663" grpId="0" build="p" autoUpdateAnimBg="0"/>
      <p:bldP spid="70700" grpId="0" autoUpdateAnimBg="0"/>
      <p:bldP spid="70701" grpId="0" build="p" autoUpdateAnimBg="0"/>
      <p:bldP spid="70703" grpId="0" animBg="1"/>
      <p:bldP spid="70704" grpId="0" build="p" autoUpdateAnimBg="0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37965" y="1981200"/>
            <a:ext cx="1028700" cy="457200"/>
          </a:xfrm>
          <a:solidFill>
            <a:schemeClr val="bg1"/>
          </a:solidFill>
        </p:spPr>
        <p:txBody>
          <a:bodyPr>
            <a:noAutofit/>
          </a:bodyPr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特例</a:t>
            </a:r>
            <a:r>
              <a:rPr lang="en-US" altLang="zh-CN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</a:t>
            </a:r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381000" y="2514600"/>
            <a:ext cx="510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(1)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当 </a:t>
            </a:r>
            <a:r>
              <a:rPr kumimoji="1" lang="en-US" altLang="zh-CN" sz="2800" i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n</a:t>
            </a:r>
            <a:r>
              <a:rPr kumimoji="1" lang="en-US" altLang="zh-CN" sz="280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= 0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zh-CN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时, 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Taylor</a:t>
            </a:r>
            <a:r>
              <a:rPr kumimoji="1" lang="zh-CN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公式变为</a:t>
            </a:r>
            <a:endParaRPr kumimoji="1" lang="zh-CN" altLang="en-US" sz="280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aphicFrame>
        <p:nvGraphicFramePr>
          <p:cNvPr id="12310" name="Object 22"/>
          <p:cNvGraphicFramePr>
            <a:graphicFrameLocks noChangeAspect="1"/>
          </p:cNvGraphicFramePr>
          <p:nvPr/>
        </p:nvGraphicFramePr>
        <p:xfrm>
          <a:off x="1343025" y="3127375"/>
          <a:ext cx="1028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00264" imgH="380926" progId="Equation.3">
                  <p:embed/>
                </p:oleObj>
              </mc:Choice>
              <mc:Fallback>
                <p:oleObj name="Equation" r:id="rId2" imgW="1000264" imgH="380926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025" y="3127375"/>
                        <a:ext cx="10287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1" name="Object 23"/>
          <p:cNvGraphicFramePr>
            <a:graphicFrameLocks noChangeAspect="1"/>
          </p:cNvGraphicFramePr>
          <p:nvPr/>
        </p:nvGraphicFramePr>
        <p:xfrm>
          <a:off x="2359025" y="3124200"/>
          <a:ext cx="889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57417" imgH="418952" progId="Equation.3">
                  <p:embed/>
                </p:oleObj>
              </mc:Choice>
              <mc:Fallback>
                <p:oleObj name="Equation" r:id="rId4" imgW="857417" imgH="418952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9025" y="3124200"/>
                        <a:ext cx="8890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2" name="Object 24"/>
          <p:cNvGraphicFramePr>
            <a:graphicFrameLocks noChangeAspect="1"/>
          </p:cNvGraphicFramePr>
          <p:nvPr/>
        </p:nvGraphicFramePr>
        <p:xfrm>
          <a:off x="3324225" y="3140075"/>
          <a:ext cx="2209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81179" imgH="418952" progId="Equation.3">
                  <p:embed/>
                </p:oleObj>
              </mc:Choice>
              <mc:Fallback>
                <p:oleObj name="Equation" r:id="rId6" imgW="2181179" imgH="418952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4225" y="3140075"/>
                        <a:ext cx="22098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6" name="Text Box 28"/>
          <p:cNvSpPr txBox="1">
            <a:spLocks noChangeArrowheads="1"/>
          </p:cNvSpPr>
          <p:nvPr/>
        </p:nvSpPr>
        <p:spPr bwMode="auto">
          <a:xfrm>
            <a:off x="381000" y="3657600"/>
            <a:ext cx="487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(2)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当 </a:t>
            </a:r>
            <a:r>
              <a:rPr kumimoji="1" lang="en-US" altLang="zh-CN" sz="2800" i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n</a:t>
            </a:r>
            <a:r>
              <a:rPr kumimoji="1" lang="en-US" altLang="zh-CN" sz="280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= 1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zh-CN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时, 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Taylor</a:t>
            </a:r>
            <a:r>
              <a:rPr kumimoji="1" lang="zh-CN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公式变为</a:t>
            </a:r>
            <a:endParaRPr kumimoji="1" lang="zh-CN" altLang="en-US" sz="280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aphicFrame>
        <p:nvGraphicFramePr>
          <p:cNvPr id="12318" name="Object 30"/>
          <p:cNvGraphicFramePr>
            <a:graphicFrameLocks noChangeAspect="1"/>
          </p:cNvGraphicFramePr>
          <p:nvPr/>
        </p:nvGraphicFramePr>
        <p:xfrm>
          <a:off x="1295400" y="4318000"/>
          <a:ext cx="1028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00264" imgH="380926" progId="Equation.3">
                  <p:embed/>
                </p:oleObj>
              </mc:Choice>
              <mc:Fallback>
                <p:oleObj name="Equation" r:id="rId8" imgW="1000264" imgH="380926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318000"/>
                        <a:ext cx="10287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9" name="Object 31"/>
          <p:cNvGraphicFramePr>
            <a:graphicFrameLocks noChangeAspect="1"/>
          </p:cNvGraphicFramePr>
          <p:nvPr/>
        </p:nvGraphicFramePr>
        <p:xfrm>
          <a:off x="2362200" y="4267200"/>
          <a:ext cx="889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57417" imgH="418952" progId="Equation.3">
                  <p:embed/>
                </p:oleObj>
              </mc:Choice>
              <mc:Fallback>
                <p:oleObj name="Equation" r:id="rId10" imgW="857417" imgH="418952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267200"/>
                        <a:ext cx="8890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0" name="Object 32"/>
          <p:cNvGraphicFramePr>
            <a:graphicFrameLocks noChangeAspect="1"/>
          </p:cNvGraphicFramePr>
          <p:nvPr/>
        </p:nvGraphicFramePr>
        <p:xfrm>
          <a:off x="3276600" y="4267200"/>
          <a:ext cx="2349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324026" imgH="418952" progId="Equation.3">
                  <p:embed/>
                </p:oleObj>
              </mc:Choice>
              <mc:Fallback>
                <p:oleObj name="Equation" r:id="rId12" imgW="2324026" imgH="418952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267200"/>
                        <a:ext cx="23495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4" name="Object 36"/>
          <p:cNvGraphicFramePr>
            <a:graphicFrameLocks noChangeAspect="1"/>
          </p:cNvGraphicFramePr>
          <p:nvPr/>
        </p:nvGraphicFramePr>
        <p:xfrm>
          <a:off x="5638800" y="4059238"/>
          <a:ext cx="2417763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438437" imgH="895276" progId="Equation.3">
                  <p:embed/>
                </p:oleObj>
              </mc:Choice>
              <mc:Fallback>
                <p:oleObj name="Equation" r:id="rId14" imgW="2438437" imgH="895276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059238"/>
                        <a:ext cx="2417763" cy="909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25" name="Text Box 37"/>
          <p:cNvSpPr txBox="1">
            <a:spLocks noChangeArrowheads="1"/>
          </p:cNvSpPr>
          <p:nvPr/>
        </p:nvSpPr>
        <p:spPr bwMode="auto">
          <a:xfrm>
            <a:off x="228600" y="4840288"/>
            <a:ext cx="1143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可见</a:t>
            </a:r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1308100" y="4876800"/>
            <a:ext cx="4330700" cy="457200"/>
            <a:chOff x="720" y="3264"/>
            <a:chExt cx="2728" cy="288"/>
          </a:xfrm>
        </p:grpSpPr>
        <p:graphicFrame>
          <p:nvGraphicFramePr>
            <p:cNvPr id="18468" name="Object 38"/>
            <p:cNvGraphicFramePr>
              <a:graphicFrameLocks noChangeAspect="1"/>
            </p:cNvGraphicFramePr>
            <p:nvPr/>
          </p:nvGraphicFramePr>
          <p:xfrm>
            <a:off x="720" y="3296"/>
            <a:ext cx="64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000264" imgH="380926" progId="Equation.3">
                    <p:embed/>
                  </p:oleObj>
                </mc:Choice>
                <mc:Fallback>
                  <p:oleObj name="Equation" r:id="rId16" imgW="1000264" imgH="380926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3296"/>
                          <a:ext cx="648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69" name="Object 39"/>
            <p:cNvGraphicFramePr>
              <a:graphicFrameLocks noChangeAspect="1"/>
            </p:cNvGraphicFramePr>
            <p:nvPr/>
          </p:nvGraphicFramePr>
          <p:xfrm>
            <a:off x="1392" y="3264"/>
            <a:ext cx="56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857417" imgH="418952" progId="Equation.3">
                    <p:embed/>
                  </p:oleObj>
                </mc:Choice>
                <mc:Fallback>
                  <p:oleObj name="Equation" r:id="rId18" imgW="857417" imgH="418952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3264"/>
                          <a:ext cx="560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70" name="Object 40"/>
            <p:cNvGraphicFramePr>
              <a:graphicFrameLocks noChangeAspect="1"/>
            </p:cNvGraphicFramePr>
            <p:nvPr/>
          </p:nvGraphicFramePr>
          <p:xfrm>
            <a:off x="1968" y="3264"/>
            <a:ext cx="148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2324026" imgH="418952" progId="Equation.3">
                    <p:embed/>
                  </p:oleObj>
                </mc:Choice>
                <mc:Fallback>
                  <p:oleObj name="Equation" r:id="rId20" imgW="2324026" imgH="418952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3264"/>
                          <a:ext cx="1480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329" name="Object 41"/>
          <p:cNvGraphicFramePr>
            <a:graphicFrameLocks noChangeAspect="1"/>
          </p:cNvGraphicFramePr>
          <p:nvPr/>
        </p:nvGraphicFramePr>
        <p:xfrm>
          <a:off x="1384300" y="5486400"/>
          <a:ext cx="3340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3314588" imgH="895276" progId="Equation.3">
                  <p:embed/>
                </p:oleObj>
              </mc:Choice>
              <mc:Fallback>
                <p:oleObj name="Equation" r:id="rId22" imgW="3314588" imgH="895276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300" y="5486400"/>
                        <a:ext cx="33401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31" name="Text Box 43"/>
          <p:cNvSpPr txBox="1">
            <a:spLocks noChangeArrowheads="1"/>
          </p:cNvSpPr>
          <p:nvPr/>
        </p:nvSpPr>
        <p:spPr bwMode="auto">
          <a:xfrm>
            <a:off x="228600" y="5638800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误差</a:t>
            </a:r>
          </a:p>
        </p:txBody>
      </p:sp>
      <p:graphicFrame>
        <p:nvGraphicFramePr>
          <p:cNvPr id="1844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735873"/>
              </p:ext>
            </p:extLst>
          </p:nvPr>
        </p:nvGraphicFramePr>
        <p:xfrm>
          <a:off x="539552" y="404540"/>
          <a:ext cx="1028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000264" imgH="380926" progId="Equation.3">
                  <p:embed/>
                </p:oleObj>
              </mc:Choice>
              <mc:Fallback>
                <p:oleObj name="Equation" r:id="rId24" imgW="1000264" imgH="38092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04540"/>
                        <a:ext cx="10287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674778"/>
              </p:ext>
            </p:extLst>
          </p:nvPr>
        </p:nvGraphicFramePr>
        <p:xfrm>
          <a:off x="1657152" y="364853"/>
          <a:ext cx="889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857417" imgH="418952" progId="Equation.3">
                  <p:embed/>
                </p:oleObj>
              </mc:Choice>
              <mc:Fallback>
                <p:oleObj name="Equation" r:id="rId26" imgW="857417" imgH="41895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152" y="364853"/>
                        <a:ext cx="8890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837324"/>
              </p:ext>
            </p:extLst>
          </p:nvPr>
        </p:nvGraphicFramePr>
        <p:xfrm>
          <a:off x="2596952" y="366440"/>
          <a:ext cx="2349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2324026" imgH="418952" progId="Equation.3">
                  <p:embed/>
                </p:oleObj>
              </mc:Choice>
              <mc:Fallback>
                <p:oleObj name="Equation" r:id="rId28" imgW="2324026" imgH="41895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6952" y="366440"/>
                        <a:ext cx="23495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7761667"/>
              </p:ext>
            </p:extLst>
          </p:nvPr>
        </p:nvGraphicFramePr>
        <p:xfrm>
          <a:off x="7703940" y="506140"/>
          <a:ext cx="608012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581090" imgH="209476" progId="Equation.3">
                  <p:embed/>
                </p:oleObj>
              </mc:Choice>
              <mc:Fallback>
                <p:oleObj name="Equation" r:id="rId30" imgW="581090" imgH="20947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3940" y="506140"/>
                        <a:ext cx="608012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2" name="Object 12"/>
          <p:cNvGraphicFramePr>
            <a:graphicFrameLocks noChangeAspect="1"/>
          </p:cNvGraphicFramePr>
          <p:nvPr/>
        </p:nvGraphicFramePr>
        <p:xfrm>
          <a:off x="4394200" y="977900"/>
          <a:ext cx="31496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3124237" imgH="971661" progId="Equation.3">
                  <p:embed/>
                </p:oleObj>
              </mc:Choice>
              <mc:Fallback>
                <p:oleObj name="Equation" r:id="rId32" imgW="3124237" imgH="971661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4200" y="977900"/>
                        <a:ext cx="3149600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3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4785457"/>
              </p:ext>
            </p:extLst>
          </p:nvPr>
        </p:nvGraphicFramePr>
        <p:xfrm>
          <a:off x="5035352" y="188640"/>
          <a:ext cx="2590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2562216" imgH="895276" progId="Equation.3">
                  <p:embed/>
                </p:oleObj>
              </mc:Choice>
              <mc:Fallback>
                <p:oleObj name="Equation" r:id="rId34" imgW="2562216" imgH="895276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5352" y="188640"/>
                        <a:ext cx="25908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4" name="Object 51"/>
          <p:cNvGraphicFramePr>
            <a:graphicFrameLocks noChangeAspect="1"/>
          </p:cNvGraphicFramePr>
          <p:nvPr/>
        </p:nvGraphicFramePr>
        <p:xfrm>
          <a:off x="1552575" y="963613"/>
          <a:ext cx="28321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2800406" imgH="971661" progId="Equation.3">
                  <p:embed/>
                </p:oleObj>
              </mc:Choice>
              <mc:Fallback>
                <p:oleObj name="Equation" r:id="rId36" imgW="2800406" imgH="971661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575" y="963613"/>
                        <a:ext cx="2832100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54" name="Freeform 66"/>
          <p:cNvSpPr>
            <a:spLocks/>
          </p:cNvSpPr>
          <p:nvPr/>
        </p:nvSpPr>
        <p:spPr bwMode="auto">
          <a:xfrm>
            <a:off x="3581400" y="5334000"/>
            <a:ext cx="4191000" cy="304800"/>
          </a:xfrm>
          <a:custGeom>
            <a:avLst/>
            <a:gdLst>
              <a:gd name="T0" fmla="*/ 0 w 3408"/>
              <a:gd name="T1" fmla="*/ 0 h 240"/>
              <a:gd name="T2" fmla="*/ 2147483647 w 3408"/>
              <a:gd name="T3" fmla="*/ 0 h 240"/>
              <a:gd name="T4" fmla="*/ 2147483647 w 3408"/>
              <a:gd name="T5" fmla="*/ 2147483647 h 2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408" h="240">
                <a:moveTo>
                  <a:pt x="0" y="0"/>
                </a:moveTo>
                <a:lnTo>
                  <a:pt x="2064" y="0"/>
                </a:lnTo>
                <a:lnTo>
                  <a:pt x="3408" y="240"/>
                </a:lnTo>
              </a:path>
            </a:pathLst>
          </a:custGeom>
          <a:noFill/>
          <a:ln w="9525" cmpd="sng">
            <a:solidFill>
              <a:schemeClr val="accent2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355" name="Object 67"/>
          <p:cNvGraphicFramePr>
            <a:graphicFrameLocks noChangeAspect="1"/>
          </p:cNvGraphicFramePr>
          <p:nvPr/>
        </p:nvGraphicFramePr>
        <p:xfrm>
          <a:off x="7861300" y="5486400"/>
          <a:ext cx="622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590457" imgH="380926" progId="Equation.DSMT4">
                  <p:embed/>
                </p:oleObj>
              </mc:Choice>
              <mc:Fallback>
                <p:oleObj name="Equation" r:id="rId38" imgW="590457" imgH="380926" progId="Equation.DSMT4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1300" y="5486400"/>
                        <a:ext cx="622300" cy="406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4" name="对象 1"/>
          <p:cNvGraphicFramePr>
            <a:graphicFrameLocks noChangeAspect="1"/>
          </p:cNvGraphicFramePr>
          <p:nvPr/>
        </p:nvGraphicFramePr>
        <p:xfrm>
          <a:off x="6130925" y="1773238"/>
          <a:ext cx="27146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0" imgW="1038067" imgH="181123" progId="Equation.3">
                  <p:embed/>
                </p:oleObj>
              </mc:Choice>
              <mc:Fallback>
                <p:oleObj name="公式" r:id="rId40" imgW="1038067" imgH="181123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0925" y="1773238"/>
                        <a:ext cx="2714625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5891213" y="3087688"/>
          <a:ext cx="27146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2" imgW="1038067" imgH="181123" progId="Equation.3">
                  <p:embed/>
                </p:oleObj>
              </mc:Choice>
              <mc:Fallback>
                <p:oleObj name="公式" r:id="rId42" imgW="1038067" imgH="181123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1213" y="3087688"/>
                        <a:ext cx="2714625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299200" y="4724400"/>
          <a:ext cx="27146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4" imgW="1038067" imgH="181123" progId="Equation.3">
                  <p:embed/>
                </p:oleObj>
              </mc:Choice>
              <mc:Fallback>
                <p:oleObj name="公式" r:id="rId44" imgW="1038067" imgH="181123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9200" y="4724400"/>
                        <a:ext cx="2714625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930775" y="5653088"/>
          <a:ext cx="27146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6" imgW="1038067" imgH="181123" progId="Equation.3">
                  <p:embed/>
                </p:oleObj>
              </mc:Choice>
              <mc:Fallback>
                <p:oleObj name="公式" r:id="rId46" imgW="1038067" imgH="181123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0775" y="5653088"/>
                        <a:ext cx="2714625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2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2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nimBg="1" autoUpdateAnimBg="0"/>
      <p:bldP spid="12309" grpId="0" autoUpdateAnimBg="0"/>
      <p:bldP spid="12316" grpId="0" autoUpdateAnimBg="0"/>
      <p:bldP spid="12325" grpId="0" autoUpdateAnimBg="0"/>
      <p:bldP spid="12331" grpId="0" autoUpdateAnimBg="0"/>
      <p:bldP spid="1235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对象 1"/>
          <p:cNvGraphicFramePr>
            <a:graphicFrameLocks noChangeAspect="1"/>
          </p:cNvGraphicFramePr>
          <p:nvPr/>
        </p:nvGraphicFramePr>
        <p:xfrm>
          <a:off x="5859463" y="5805488"/>
          <a:ext cx="27146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028700" imgH="171450" progId="Equation.3">
                  <p:embed/>
                </p:oleObj>
              </mc:Choice>
              <mc:Fallback>
                <p:oleObj name="公式" r:id="rId3" imgW="1028700" imgH="17145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9463" y="5805488"/>
                        <a:ext cx="2714625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56" name="Text Box 44"/>
          <p:cNvSpPr txBox="1">
            <a:spLocks noChangeArrowheads="1"/>
          </p:cNvSpPr>
          <p:nvPr/>
        </p:nvSpPr>
        <p:spPr bwMode="auto">
          <a:xfrm>
            <a:off x="381000" y="2833688"/>
            <a:ext cx="76819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称为具有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Lagrange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型余项的</a:t>
            </a:r>
            <a:r>
              <a:rPr kumimoji="1"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n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阶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Maclaurin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公式 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</a:p>
        </p:txBody>
      </p:sp>
      <p:sp>
        <p:nvSpPr>
          <p:cNvPr id="19460" name="Line 83"/>
          <p:cNvSpPr>
            <a:spLocks noChangeShapeType="1"/>
          </p:cNvSpPr>
          <p:nvPr/>
        </p:nvSpPr>
        <p:spPr bwMode="auto">
          <a:xfrm>
            <a:off x="152400" y="4038600"/>
            <a:ext cx="8915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9461" name="Object 18"/>
          <p:cNvGraphicFramePr>
            <a:graphicFrameLocks noChangeAspect="1"/>
          </p:cNvGraphicFramePr>
          <p:nvPr/>
        </p:nvGraphicFramePr>
        <p:xfrm>
          <a:off x="3546475" y="361950"/>
          <a:ext cx="39322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905380" imgH="418952" progId="Equation.3">
                  <p:embed/>
                </p:oleObj>
              </mc:Choice>
              <mc:Fallback>
                <p:oleObj name="Equation" r:id="rId5" imgW="3905380" imgH="418952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6475" y="361950"/>
                        <a:ext cx="3932238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7453313" y="287338"/>
            <a:ext cx="1219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则有</a:t>
            </a:r>
          </a:p>
        </p:txBody>
      </p:sp>
      <p:graphicFrame>
        <p:nvGraphicFramePr>
          <p:cNvPr id="13332" name="Object 20"/>
          <p:cNvGraphicFramePr>
            <a:graphicFrameLocks noChangeAspect="1"/>
          </p:cNvGraphicFramePr>
          <p:nvPr/>
        </p:nvGraphicFramePr>
        <p:xfrm>
          <a:off x="647700" y="1143000"/>
          <a:ext cx="1028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00264" imgH="380926" progId="Equation.3">
                  <p:embed/>
                </p:oleObj>
              </mc:Choice>
              <mc:Fallback>
                <p:oleObj name="Equation" r:id="rId7" imgW="1000264" imgH="380926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1143000"/>
                        <a:ext cx="10287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3" name="Object 21"/>
          <p:cNvGraphicFramePr>
            <a:graphicFrameLocks noChangeAspect="1"/>
          </p:cNvGraphicFramePr>
          <p:nvPr/>
        </p:nvGraphicFramePr>
        <p:xfrm>
          <a:off x="1701800" y="1143000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704869" imgH="380926" progId="Equation.3">
                  <p:embed/>
                </p:oleObj>
              </mc:Choice>
              <mc:Fallback>
                <p:oleObj name="Equation" r:id="rId9" imgW="704869" imgH="380926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1143000"/>
                        <a:ext cx="736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4" name="Object 22"/>
          <p:cNvGraphicFramePr>
            <a:graphicFrameLocks noChangeAspect="1"/>
          </p:cNvGraphicFramePr>
          <p:nvPr/>
        </p:nvGraphicFramePr>
        <p:xfrm>
          <a:off x="2451100" y="1143000"/>
          <a:ext cx="1282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257188" imgH="390599" progId="Equation.3">
                  <p:embed/>
                </p:oleObj>
              </mc:Choice>
              <mc:Fallback>
                <p:oleObj name="Equation" r:id="rId11" imgW="1257188" imgH="39059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1143000"/>
                        <a:ext cx="12827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6" name="Object 24"/>
          <p:cNvGraphicFramePr>
            <a:graphicFrameLocks noChangeAspect="1"/>
          </p:cNvGraphicFramePr>
          <p:nvPr/>
        </p:nvGraphicFramePr>
        <p:xfrm>
          <a:off x="5318125" y="1206500"/>
          <a:ext cx="601663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581090" imgH="209476" progId="Equation.3">
                  <p:embed/>
                </p:oleObj>
              </mc:Choice>
              <mc:Fallback>
                <p:oleObj name="Equation" r:id="rId13" imgW="581090" imgH="209476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25" y="1206500"/>
                        <a:ext cx="601663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8" name="Object 26"/>
          <p:cNvGraphicFramePr>
            <a:graphicFrameLocks noChangeAspect="1"/>
          </p:cNvGraphicFramePr>
          <p:nvPr/>
        </p:nvGraphicFramePr>
        <p:xfrm>
          <a:off x="1752600" y="1752600"/>
          <a:ext cx="2411413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438437" imgH="971661" progId="Equation.3">
                  <p:embed/>
                </p:oleObj>
              </mc:Choice>
              <mc:Fallback>
                <p:oleObj name="Equation" r:id="rId15" imgW="2438437" imgH="971661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752600"/>
                        <a:ext cx="2411413" cy="982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5" name="Object 23"/>
          <p:cNvGraphicFramePr>
            <a:graphicFrameLocks noChangeAspect="1"/>
          </p:cNvGraphicFramePr>
          <p:nvPr/>
        </p:nvGraphicFramePr>
        <p:xfrm>
          <a:off x="3810000" y="901700"/>
          <a:ext cx="1524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495379" imgH="895276" progId="Equation.3">
                  <p:embed/>
                </p:oleObj>
              </mc:Choice>
              <mc:Fallback>
                <p:oleObj name="Equation" r:id="rId17" imgW="1495379" imgH="895276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901700"/>
                        <a:ext cx="15240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7" name="Object 25"/>
          <p:cNvGraphicFramePr>
            <a:graphicFrameLocks noChangeAspect="1"/>
          </p:cNvGraphicFramePr>
          <p:nvPr/>
        </p:nvGraphicFramePr>
        <p:xfrm>
          <a:off x="6007100" y="825500"/>
          <a:ext cx="17653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733569" imgH="971661" progId="Equation.3">
                  <p:embed/>
                </p:oleObj>
              </mc:Choice>
              <mc:Fallback>
                <p:oleObj name="Equation" r:id="rId19" imgW="1733569" imgH="971661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825500"/>
                        <a:ext cx="1765300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0" name="Rectangle 47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3403600" cy="533400"/>
          </a:xfrm>
        </p:spPr>
        <p:txBody>
          <a:bodyPr/>
          <a:lstStyle/>
          <a:p>
            <a:pPr algn="l" eaLnBrk="1" hangingPunct="1"/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在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Taylor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公式中若取</a:t>
            </a:r>
          </a:p>
        </p:txBody>
      </p:sp>
      <p:grpSp>
        <p:nvGrpSpPr>
          <p:cNvPr id="2" name="Group 107"/>
          <p:cNvGrpSpPr>
            <a:grpSpLocks/>
          </p:cNvGrpSpPr>
          <p:nvPr/>
        </p:nvGrpSpPr>
        <p:grpSpPr bwMode="auto">
          <a:xfrm>
            <a:off x="685800" y="4191000"/>
            <a:ext cx="7772400" cy="1841500"/>
            <a:chOff x="432" y="2824"/>
            <a:chExt cx="4896" cy="1160"/>
          </a:xfrm>
        </p:grpSpPr>
        <p:graphicFrame>
          <p:nvGraphicFramePr>
            <p:cNvPr id="19491" name="Object 96"/>
            <p:cNvGraphicFramePr>
              <a:graphicFrameLocks noChangeAspect="1"/>
            </p:cNvGraphicFramePr>
            <p:nvPr/>
          </p:nvGraphicFramePr>
          <p:xfrm>
            <a:off x="432" y="2960"/>
            <a:ext cx="64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1000264" imgH="380926" progId="Equation.3">
                    <p:embed/>
                  </p:oleObj>
                </mc:Choice>
                <mc:Fallback>
                  <p:oleObj name="Equation" r:id="rId21" imgW="1000264" imgH="380926" progId="Equation.3">
                    <p:embed/>
                    <p:pic>
                      <p:nvPicPr>
                        <p:cNvPr id="0" name="Object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2960"/>
                          <a:ext cx="648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92" name="Object 97"/>
            <p:cNvGraphicFramePr>
              <a:graphicFrameLocks noChangeAspect="1"/>
            </p:cNvGraphicFramePr>
            <p:nvPr/>
          </p:nvGraphicFramePr>
          <p:xfrm>
            <a:off x="1136" y="2935"/>
            <a:ext cx="56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857417" imgH="418952" progId="Equation.3">
                    <p:embed/>
                  </p:oleObj>
                </mc:Choice>
                <mc:Fallback>
                  <p:oleObj name="Equation" r:id="rId23" imgW="857417" imgH="418952" progId="Equation.3">
                    <p:embed/>
                    <p:pic>
                      <p:nvPicPr>
                        <p:cNvPr id="0" name="Object 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6" y="2935"/>
                          <a:ext cx="560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93" name="Object 98"/>
            <p:cNvGraphicFramePr>
              <a:graphicFrameLocks noChangeAspect="1"/>
            </p:cNvGraphicFramePr>
            <p:nvPr/>
          </p:nvGraphicFramePr>
          <p:xfrm>
            <a:off x="1728" y="2936"/>
            <a:ext cx="148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2324026" imgH="418952" progId="Equation.3">
                    <p:embed/>
                  </p:oleObj>
                </mc:Choice>
                <mc:Fallback>
                  <p:oleObj name="Equation" r:id="rId25" imgW="2324026" imgH="418952" progId="Equation.3">
                    <p:embed/>
                    <p:pic>
                      <p:nvPicPr>
                        <p:cNvPr id="0" name="Object 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2936"/>
                          <a:ext cx="1480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94" name="Object 99"/>
            <p:cNvGraphicFramePr>
              <a:graphicFrameLocks noChangeAspect="1"/>
            </p:cNvGraphicFramePr>
            <p:nvPr/>
          </p:nvGraphicFramePr>
          <p:xfrm>
            <a:off x="4945" y="3024"/>
            <a:ext cx="383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581090" imgH="209476" progId="Equation.3">
                    <p:embed/>
                  </p:oleObj>
                </mc:Choice>
                <mc:Fallback>
                  <p:oleObj name="Equation" r:id="rId27" imgW="581090" imgH="209476" progId="Equation.3">
                    <p:embed/>
                    <p:pic>
                      <p:nvPicPr>
                        <p:cNvPr id="0" name="Object 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5" y="3024"/>
                          <a:ext cx="383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95" name="Object 100"/>
            <p:cNvGraphicFramePr>
              <a:graphicFrameLocks noChangeAspect="1"/>
            </p:cNvGraphicFramePr>
            <p:nvPr/>
          </p:nvGraphicFramePr>
          <p:xfrm>
            <a:off x="2672" y="3352"/>
            <a:ext cx="1984" cy="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3124237" imgH="971661" progId="Equation.3">
                    <p:embed/>
                  </p:oleObj>
                </mc:Choice>
                <mc:Fallback>
                  <p:oleObj name="Equation" r:id="rId29" imgW="3124237" imgH="971661" progId="Equation.3">
                    <p:embed/>
                    <p:pic>
                      <p:nvPicPr>
                        <p:cNvPr id="0" name="Object 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2" y="3352"/>
                          <a:ext cx="1984" cy="6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96" name="Object 101"/>
            <p:cNvGraphicFramePr>
              <a:graphicFrameLocks noChangeAspect="1"/>
            </p:cNvGraphicFramePr>
            <p:nvPr/>
          </p:nvGraphicFramePr>
          <p:xfrm>
            <a:off x="3264" y="2824"/>
            <a:ext cx="1632" cy="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2562216" imgH="895276" progId="Equation.3">
                    <p:embed/>
                  </p:oleObj>
                </mc:Choice>
                <mc:Fallback>
                  <p:oleObj name="Equation" r:id="rId31" imgW="2562216" imgH="895276" progId="Equation.3">
                    <p:embed/>
                    <p:pic>
                      <p:nvPicPr>
                        <p:cNvPr id="0" name="Object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2824"/>
                          <a:ext cx="1632" cy="5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97" name="Object 102"/>
            <p:cNvGraphicFramePr>
              <a:graphicFrameLocks noChangeAspect="1"/>
            </p:cNvGraphicFramePr>
            <p:nvPr/>
          </p:nvGraphicFramePr>
          <p:xfrm>
            <a:off x="882" y="3343"/>
            <a:ext cx="1784" cy="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3" imgW="2800406" imgH="971661" progId="Equation.3">
                    <p:embed/>
                  </p:oleObj>
                </mc:Choice>
                <mc:Fallback>
                  <p:oleObj name="Equation" r:id="rId33" imgW="2800406" imgH="971661" progId="Equation.3">
                    <p:embed/>
                    <p:pic>
                      <p:nvPicPr>
                        <p:cNvPr id="0" name="Object 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2" y="3343"/>
                          <a:ext cx="1784" cy="6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60" name="Rectangle 48"/>
          <p:cNvSpPr>
            <a:spLocks noChangeArrowheads="1"/>
          </p:cNvSpPr>
          <p:nvPr/>
        </p:nvSpPr>
        <p:spPr bwMode="auto">
          <a:xfrm>
            <a:off x="569912" y="3862388"/>
            <a:ext cx="8004176" cy="2514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aphicFrame>
        <p:nvGraphicFramePr>
          <p:cNvPr id="13362" name="Object 50"/>
          <p:cNvGraphicFramePr>
            <a:graphicFrameLocks noChangeAspect="1"/>
          </p:cNvGraphicFramePr>
          <p:nvPr/>
        </p:nvGraphicFramePr>
        <p:xfrm>
          <a:off x="1181100" y="4006850"/>
          <a:ext cx="1028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1000264" imgH="380926" progId="Equation.3">
                  <p:embed/>
                </p:oleObj>
              </mc:Choice>
              <mc:Fallback>
                <p:oleObj name="Equation" r:id="rId35" imgW="1000264" imgH="380926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4006850"/>
                        <a:ext cx="10287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63" name="Object 51"/>
          <p:cNvGraphicFramePr>
            <a:graphicFrameLocks noChangeAspect="1"/>
          </p:cNvGraphicFramePr>
          <p:nvPr/>
        </p:nvGraphicFramePr>
        <p:xfrm>
          <a:off x="2235200" y="4006850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7" imgW="704869" imgH="380926" progId="Equation.3">
                  <p:embed/>
                </p:oleObj>
              </mc:Choice>
              <mc:Fallback>
                <p:oleObj name="Equation" r:id="rId37" imgW="704869" imgH="380926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4006850"/>
                        <a:ext cx="736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64" name="Object 52"/>
          <p:cNvGraphicFramePr>
            <a:graphicFrameLocks noChangeAspect="1"/>
          </p:cNvGraphicFramePr>
          <p:nvPr/>
        </p:nvGraphicFramePr>
        <p:xfrm>
          <a:off x="3060700" y="4000500"/>
          <a:ext cx="1282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9" imgW="1257188" imgH="390599" progId="Equation.3">
                  <p:embed/>
                </p:oleObj>
              </mc:Choice>
              <mc:Fallback>
                <p:oleObj name="Equation" r:id="rId39" imgW="1257188" imgH="390599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4000500"/>
                        <a:ext cx="12827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65" name="Object 53"/>
          <p:cNvGraphicFramePr>
            <a:graphicFrameLocks noChangeAspect="1"/>
          </p:cNvGraphicFramePr>
          <p:nvPr/>
        </p:nvGraphicFramePr>
        <p:xfrm>
          <a:off x="6019800" y="4102100"/>
          <a:ext cx="609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1" imgW="581090" imgH="209476" progId="Equation.3">
                  <p:embed/>
                </p:oleObj>
              </mc:Choice>
              <mc:Fallback>
                <p:oleObj name="Equation" r:id="rId41" imgW="581090" imgH="209476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102100"/>
                        <a:ext cx="6096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76" name="Object 64"/>
          <p:cNvGraphicFramePr>
            <a:graphicFrameLocks noChangeAspect="1"/>
          </p:cNvGraphicFramePr>
          <p:nvPr/>
        </p:nvGraphicFramePr>
        <p:xfrm>
          <a:off x="3962400" y="4654550"/>
          <a:ext cx="2349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3" imgW="2324026" imgH="581062" progId="Equation.3">
                  <p:embed/>
                </p:oleObj>
              </mc:Choice>
              <mc:Fallback>
                <p:oleObj name="Equation" r:id="rId43" imgW="2324026" imgH="581062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654550"/>
                        <a:ext cx="23495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77" name="Text Box 65"/>
          <p:cNvSpPr txBox="1">
            <a:spLocks noChangeArrowheads="1"/>
          </p:cNvSpPr>
          <p:nvPr/>
        </p:nvSpPr>
        <p:spPr bwMode="auto">
          <a:xfrm>
            <a:off x="6248400" y="4648200"/>
            <a:ext cx="2743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则有误差估计式</a:t>
            </a:r>
          </a:p>
        </p:txBody>
      </p:sp>
      <p:graphicFrame>
        <p:nvGraphicFramePr>
          <p:cNvPr id="13378" name="Object 66"/>
          <p:cNvGraphicFramePr>
            <a:graphicFrameLocks noChangeAspect="1"/>
          </p:cNvGraphicFramePr>
          <p:nvPr/>
        </p:nvGraphicFramePr>
        <p:xfrm>
          <a:off x="2590800" y="5397500"/>
          <a:ext cx="3276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5" imgW="3248016" imgH="895276" progId="Equation.3">
                  <p:embed/>
                </p:oleObj>
              </mc:Choice>
              <mc:Fallback>
                <p:oleObj name="Equation" r:id="rId45" imgW="3248016" imgH="895276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397500"/>
                        <a:ext cx="32766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91" name="Object 79"/>
          <p:cNvGraphicFramePr>
            <a:graphicFrameLocks noChangeAspect="1"/>
          </p:cNvGraphicFramePr>
          <p:nvPr/>
        </p:nvGraphicFramePr>
        <p:xfrm>
          <a:off x="4419600" y="3775075"/>
          <a:ext cx="1524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7" imgW="1495379" imgH="895276" progId="Equation.3">
                  <p:embed/>
                </p:oleObj>
              </mc:Choice>
              <mc:Fallback>
                <p:oleObj name="Equation" r:id="rId47" imgW="1495379" imgH="895276" progId="Equation.3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775075"/>
                        <a:ext cx="15240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92" name="Object 80"/>
          <p:cNvGraphicFramePr>
            <a:graphicFrameLocks noChangeAspect="1"/>
          </p:cNvGraphicFramePr>
          <p:nvPr/>
        </p:nvGraphicFramePr>
        <p:xfrm>
          <a:off x="6705600" y="3721100"/>
          <a:ext cx="17653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9" imgW="1733569" imgH="971661" progId="Equation.3">
                  <p:embed/>
                </p:oleObj>
              </mc:Choice>
              <mc:Fallback>
                <p:oleObj name="Equation" r:id="rId49" imgW="1733569" imgH="971661" progId="Equation.3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3721100"/>
                        <a:ext cx="1765300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26" name="Text Box 114"/>
          <p:cNvSpPr txBox="1">
            <a:spLocks noChangeArrowheads="1"/>
          </p:cNvSpPr>
          <p:nvPr/>
        </p:nvSpPr>
        <p:spPr bwMode="auto">
          <a:xfrm>
            <a:off x="304800" y="4654550"/>
            <a:ext cx="3740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若在公式成立的区间上</a:t>
            </a:r>
          </a:p>
        </p:txBody>
      </p:sp>
      <p:sp>
        <p:nvSpPr>
          <p:cNvPr id="13361" name="Text Box 49"/>
          <p:cNvSpPr txBox="1">
            <a:spLocks noChangeArrowheads="1"/>
          </p:cNvSpPr>
          <p:nvPr/>
        </p:nvSpPr>
        <p:spPr bwMode="auto">
          <a:xfrm>
            <a:off x="381000" y="3367088"/>
            <a:ext cx="2971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由此得近似公式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3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3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3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3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3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56" grpId="0" autoUpdateAnimBg="0"/>
      <p:bldP spid="13331" grpId="0" autoUpdateAnimBg="0"/>
      <p:bldP spid="13360" grpId="0" animBg="1"/>
      <p:bldP spid="13377" grpId="0" autoUpdateAnimBg="0"/>
      <p:bldP spid="13426" grpId="0" build="p" autoUpdateAnimBg="0"/>
      <p:bldP spid="13361" grpId="0" autoUpdateAnimBg="0"/>
    </p:bld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</TotalTime>
  <Words>724</Words>
  <Application>Microsoft Office PowerPoint</Application>
  <PresentationFormat>全屏显示(4:3)</PresentationFormat>
  <Paragraphs>147</Paragraphs>
  <Slides>25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华文楷体</vt:lpstr>
      <vt:lpstr>华文行楷</vt:lpstr>
      <vt:lpstr>Arial</vt:lpstr>
      <vt:lpstr>Calibri</vt:lpstr>
      <vt:lpstr>Times New Roman</vt:lpstr>
      <vt:lpstr>Trebuchet MS</vt:lpstr>
      <vt:lpstr>Wingdings 3</vt:lpstr>
      <vt:lpstr>平面</vt:lpstr>
      <vt:lpstr>公式</vt:lpstr>
      <vt:lpstr>Equation</vt:lpstr>
      <vt:lpstr>第三节</vt:lpstr>
      <vt:lpstr>一、Taylor公式的建立</vt:lpstr>
      <vt:lpstr>1. 求 n 次近似多项式               要求:</vt:lpstr>
      <vt:lpstr>2. 余项估计</vt:lpstr>
      <vt:lpstr>PowerPoint 演示文稿</vt:lpstr>
      <vt:lpstr>Taylor中值定理 :</vt:lpstr>
      <vt:lpstr>在不需要余项的精确表达式时 , Taylor公式可写为</vt:lpstr>
      <vt:lpstr>特例:</vt:lpstr>
      <vt:lpstr>在Taylor公式中若取</vt:lpstr>
      <vt:lpstr>二、几个初等函数的Maclaurin公式</vt:lpstr>
      <vt:lpstr>PowerPoint 演示文稿</vt:lpstr>
      <vt:lpstr>PowerPoint 演示文稿</vt:lpstr>
      <vt:lpstr>PowerPoint 演示文稿</vt:lpstr>
      <vt:lpstr>PowerPoint 演示文稿</vt:lpstr>
      <vt:lpstr>三、Taylor公式的应用</vt:lpstr>
      <vt:lpstr>例. 计算无理数 e 的近似值 , 使误差不超过</vt:lpstr>
      <vt:lpstr>例. 用近似公式</vt:lpstr>
      <vt:lpstr>PowerPoint 演示文稿</vt:lpstr>
      <vt:lpstr>3. 利用Taylor公式证明不等式</vt:lpstr>
      <vt:lpstr>内容小结</vt:lpstr>
      <vt:lpstr>2. 常用函数的Maclaurin公式</vt:lpstr>
      <vt:lpstr>Taylor多项式逼近</vt:lpstr>
      <vt:lpstr>Taylor多项式逼近</vt:lpstr>
      <vt:lpstr>思考与练习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三、其他未定式:</dc:title>
  <cp:lastModifiedBy>jinzhang@jlu.edu.cn</cp:lastModifiedBy>
  <cp:revision>39</cp:revision>
  <cp:lastPrinted>2021-11-08T03:44:17Z</cp:lastPrinted>
  <dcterms:created xsi:type="dcterms:W3CDTF">2016-11-03T01:09:02Z</dcterms:created>
  <dcterms:modified xsi:type="dcterms:W3CDTF">2022-10-09T07:11:38Z</dcterms:modified>
</cp:coreProperties>
</file>