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1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257" r:id="rId10"/>
    <p:sldId id="258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346" r:id="rId25"/>
    <p:sldId id="276" r:id="rId26"/>
    <p:sldId id="354" r:id="rId27"/>
    <p:sldId id="277" r:id="rId28"/>
    <p:sldId id="279" r:id="rId29"/>
    <p:sldId id="281" r:id="rId30"/>
  </p:sldIdLst>
  <p:sldSz cx="9144000" cy="6858000" type="screen4x3"/>
  <p:notesSz cx="992981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AA741-0DA7-4F1B-B94F-9140ABDF74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28896"/>
            <a:ext cx="794385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F1F8-F44E-4F17-8427-AA8D2CB7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E378AE-5637-4EED-8F53-83084A13060A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点击“注”</a:t>
            </a:r>
            <a:r>
              <a:rPr lang="en-US" altLang="zh-CN"/>
              <a:t>, </a:t>
            </a:r>
            <a:r>
              <a:rPr lang="zh-CN" altLang="en-US"/>
              <a:t>或按钮“注”</a:t>
            </a:r>
            <a:r>
              <a:rPr lang="en-US" altLang="zh-CN"/>
              <a:t>, </a:t>
            </a:r>
            <a:r>
              <a:rPr lang="zh-CN" altLang="en-US"/>
              <a:t>运行计算该极限的过程</a:t>
            </a:r>
            <a:r>
              <a:rPr lang="en-US" altLang="zh-CN"/>
              <a:t>, </a:t>
            </a:r>
            <a:r>
              <a:rPr lang="zh-CN" altLang="en-US"/>
              <a:t>运行结束自动返回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69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6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7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42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2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2D694A-328E-4C84-B329-AEF4858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4645D0-95A5-405E-8FFA-8E805467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84429E-3394-49D9-BF83-DF675E53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F6EC-EBA9-4C6C-8CA5-78EC78E333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9868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8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7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9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60D5-D953-4046-A3E9-557AAB376B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2.e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" Type="http://schemas.openxmlformats.org/officeDocument/2006/relationships/image" Target="../media/image77.emf"/><Relationship Id="rId21" Type="http://schemas.openxmlformats.org/officeDocument/2006/relationships/image" Target="../media/image86.emf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4.emf"/><Relationship Id="rId25" Type="http://schemas.openxmlformats.org/officeDocument/2006/relationships/image" Target="../media/image88.e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90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1.e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78.emf"/><Relationship Id="rId15" Type="http://schemas.openxmlformats.org/officeDocument/2006/relationships/image" Target="../media/image83.emf"/><Relationship Id="rId23" Type="http://schemas.openxmlformats.org/officeDocument/2006/relationships/image" Target="../media/image87.emf"/><Relationship Id="rId28" Type="http://schemas.openxmlformats.org/officeDocument/2006/relationships/oleObject" Target="../embeddings/oleObject92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85.e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8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6.emf"/><Relationship Id="rId3" Type="http://schemas.openxmlformats.org/officeDocument/2006/relationships/image" Target="../media/image91.w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8.bin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5.wmf"/><Relationship Id="rId5" Type="http://schemas.openxmlformats.org/officeDocument/2006/relationships/image" Target="../media/image92.e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3.emf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98.emf"/><Relationship Id="rId21" Type="http://schemas.openxmlformats.org/officeDocument/2006/relationships/image" Target="../media/image107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5.e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2.emf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1.emf"/><Relationship Id="rId14" Type="http://schemas.openxmlformats.org/officeDocument/2006/relationships/oleObject" Target="../embeddings/oleObject10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3.emf"/><Relationship Id="rId18" Type="http://schemas.openxmlformats.org/officeDocument/2006/relationships/oleObject" Target="../embeddings/oleObject118.bin"/><Relationship Id="rId3" Type="http://schemas.openxmlformats.org/officeDocument/2006/relationships/image" Target="../media/image108.emf"/><Relationship Id="rId21" Type="http://schemas.openxmlformats.org/officeDocument/2006/relationships/image" Target="../media/image117.emf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5.emf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2.emf"/><Relationship Id="rId5" Type="http://schemas.openxmlformats.org/officeDocument/2006/relationships/image" Target="../media/image109.emf"/><Relationship Id="rId15" Type="http://schemas.openxmlformats.org/officeDocument/2006/relationships/image" Target="../media/image114.e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16.e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1.emf"/><Relationship Id="rId14" Type="http://schemas.openxmlformats.org/officeDocument/2006/relationships/oleObject" Target="../embeddings/oleObject116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emf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2.bin"/><Relationship Id="rId39" Type="http://schemas.openxmlformats.org/officeDocument/2006/relationships/image" Target="../media/image136.emf"/><Relationship Id="rId21" Type="http://schemas.openxmlformats.org/officeDocument/2006/relationships/image" Target="../media/image127.emf"/><Relationship Id="rId34" Type="http://schemas.openxmlformats.org/officeDocument/2006/relationships/oleObject" Target="../embeddings/oleObject136.bin"/><Relationship Id="rId42" Type="http://schemas.openxmlformats.org/officeDocument/2006/relationships/oleObject" Target="../embeddings/oleObject140.bin"/><Relationship Id="rId47" Type="http://schemas.openxmlformats.org/officeDocument/2006/relationships/image" Target="../media/image140.emf"/><Relationship Id="rId50" Type="http://schemas.openxmlformats.org/officeDocument/2006/relationships/oleObject" Target="../embeddings/oleObject144.bin"/><Relationship Id="rId7" Type="http://schemas.openxmlformats.org/officeDocument/2006/relationships/image" Target="../media/image120.emf"/><Relationship Id="rId2" Type="http://schemas.openxmlformats.org/officeDocument/2006/relationships/oleObject" Target="../embeddings/oleObject120.bin"/><Relationship Id="rId16" Type="http://schemas.openxmlformats.org/officeDocument/2006/relationships/oleObject" Target="../embeddings/oleObject127.bin"/><Relationship Id="rId29" Type="http://schemas.openxmlformats.org/officeDocument/2006/relationships/image" Target="../media/image131.emf"/><Relationship Id="rId11" Type="http://schemas.openxmlformats.org/officeDocument/2006/relationships/image" Target="../media/image122.emf"/><Relationship Id="rId24" Type="http://schemas.openxmlformats.org/officeDocument/2006/relationships/oleObject" Target="../embeddings/oleObject131.bin"/><Relationship Id="rId32" Type="http://schemas.openxmlformats.org/officeDocument/2006/relationships/oleObject" Target="../embeddings/oleObject135.bin"/><Relationship Id="rId37" Type="http://schemas.openxmlformats.org/officeDocument/2006/relationships/image" Target="../media/image135.emf"/><Relationship Id="rId40" Type="http://schemas.openxmlformats.org/officeDocument/2006/relationships/oleObject" Target="../embeddings/oleObject139.bin"/><Relationship Id="rId45" Type="http://schemas.openxmlformats.org/officeDocument/2006/relationships/image" Target="../media/image139.emf"/><Relationship Id="rId5" Type="http://schemas.openxmlformats.org/officeDocument/2006/relationships/image" Target="../media/image119.emf"/><Relationship Id="rId15" Type="http://schemas.openxmlformats.org/officeDocument/2006/relationships/image" Target="../media/image124.emf"/><Relationship Id="rId23" Type="http://schemas.openxmlformats.org/officeDocument/2006/relationships/image" Target="../media/image128.emf"/><Relationship Id="rId28" Type="http://schemas.openxmlformats.org/officeDocument/2006/relationships/oleObject" Target="../embeddings/oleObject133.bin"/><Relationship Id="rId36" Type="http://schemas.openxmlformats.org/officeDocument/2006/relationships/oleObject" Target="../embeddings/oleObject137.bin"/><Relationship Id="rId49" Type="http://schemas.openxmlformats.org/officeDocument/2006/relationships/image" Target="../media/image141.e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26.emf"/><Relationship Id="rId31" Type="http://schemas.openxmlformats.org/officeDocument/2006/relationships/image" Target="../media/image132.emf"/><Relationship Id="rId44" Type="http://schemas.openxmlformats.org/officeDocument/2006/relationships/oleObject" Target="../embeddings/oleObject141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1.emf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130.emf"/><Relationship Id="rId30" Type="http://schemas.openxmlformats.org/officeDocument/2006/relationships/oleObject" Target="../embeddings/oleObject134.bin"/><Relationship Id="rId35" Type="http://schemas.openxmlformats.org/officeDocument/2006/relationships/image" Target="../media/image134.emf"/><Relationship Id="rId43" Type="http://schemas.openxmlformats.org/officeDocument/2006/relationships/image" Target="../media/image138.emf"/><Relationship Id="rId48" Type="http://schemas.openxmlformats.org/officeDocument/2006/relationships/oleObject" Target="../embeddings/oleObject143.bin"/><Relationship Id="rId8" Type="http://schemas.openxmlformats.org/officeDocument/2006/relationships/oleObject" Target="../embeddings/oleObject123.bin"/><Relationship Id="rId51" Type="http://schemas.openxmlformats.org/officeDocument/2006/relationships/image" Target="../media/image142.emf"/><Relationship Id="rId3" Type="http://schemas.openxmlformats.org/officeDocument/2006/relationships/image" Target="../media/image118.e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25.emf"/><Relationship Id="rId25" Type="http://schemas.openxmlformats.org/officeDocument/2006/relationships/image" Target="../media/image129.emf"/><Relationship Id="rId33" Type="http://schemas.openxmlformats.org/officeDocument/2006/relationships/image" Target="../media/image133.emf"/><Relationship Id="rId38" Type="http://schemas.openxmlformats.org/officeDocument/2006/relationships/oleObject" Target="../embeddings/oleObject138.bin"/><Relationship Id="rId46" Type="http://schemas.openxmlformats.org/officeDocument/2006/relationships/oleObject" Target="../embeddings/oleObject142.bin"/><Relationship Id="rId20" Type="http://schemas.openxmlformats.org/officeDocument/2006/relationships/oleObject" Target="../embeddings/oleObject129.bin"/><Relationship Id="rId41" Type="http://schemas.openxmlformats.org/officeDocument/2006/relationships/image" Target="../media/image137.e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53.bin"/><Relationship Id="rId3" Type="http://schemas.openxmlformats.org/officeDocument/2006/relationships/image" Target="../media/image143.emf"/><Relationship Id="rId7" Type="http://schemas.openxmlformats.org/officeDocument/2006/relationships/image" Target="../media/image145.e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0.emf"/><Relationship Id="rId2" Type="http://schemas.openxmlformats.org/officeDocument/2006/relationships/oleObject" Target="../embeddings/oleObject145.bin"/><Relationship Id="rId16" Type="http://schemas.openxmlformats.org/officeDocument/2006/relationships/oleObject" Target="../embeddings/oleObject15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7.emf"/><Relationship Id="rId5" Type="http://schemas.openxmlformats.org/officeDocument/2006/relationships/image" Target="../media/image144.e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1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6.emf"/><Relationship Id="rId14" Type="http://schemas.openxmlformats.org/officeDocument/2006/relationships/oleObject" Target="../embeddings/oleObject1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152.wmf"/><Relationship Id="rId7" Type="http://schemas.openxmlformats.org/officeDocument/2006/relationships/image" Target="../media/image154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61.emf"/><Relationship Id="rId18" Type="http://schemas.openxmlformats.org/officeDocument/2006/relationships/oleObject" Target="../embeddings/oleObject166.bin"/><Relationship Id="rId3" Type="http://schemas.openxmlformats.org/officeDocument/2006/relationships/image" Target="../media/image156.emf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63.emf"/><Relationship Id="rId2" Type="http://schemas.openxmlformats.org/officeDocument/2006/relationships/oleObject" Target="../embeddings/oleObject158.bin"/><Relationship Id="rId16" Type="http://schemas.openxmlformats.org/officeDocument/2006/relationships/oleObject" Target="../embeddings/oleObject165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60.emf"/><Relationship Id="rId5" Type="http://schemas.openxmlformats.org/officeDocument/2006/relationships/image" Target="../media/image157.emf"/><Relationship Id="rId15" Type="http://schemas.openxmlformats.org/officeDocument/2006/relationships/image" Target="../media/image162.emf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64.e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64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21" Type="http://schemas.openxmlformats.org/officeDocument/2006/relationships/oleObject" Target="../embeddings/oleObject176.bin"/><Relationship Id="rId34" Type="http://schemas.openxmlformats.org/officeDocument/2006/relationships/image" Target="../media/image180.emf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33" Type="http://schemas.openxmlformats.org/officeDocument/2006/relationships/oleObject" Target="../embeddings/oleObject182.bin"/><Relationship Id="rId38" Type="http://schemas.openxmlformats.org/officeDocument/2006/relationships/image" Target="../media/image182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29" Type="http://schemas.openxmlformats.org/officeDocument/2006/relationships/oleObject" Target="../embeddings/oleObject18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75.emf"/><Relationship Id="rId32" Type="http://schemas.openxmlformats.org/officeDocument/2006/relationships/image" Target="../media/image179.emf"/><Relationship Id="rId37" Type="http://schemas.openxmlformats.org/officeDocument/2006/relationships/oleObject" Target="../embeddings/oleObject184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77.emf"/><Relationship Id="rId36" Type="http://schemas.openxmlformats.org/officeDocument/2006/relationships/image" Target="../media/image181.emf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78.emf"/><Relationship Id="rId35" Type="http://schemas.openxmlformats.org/officeDocument/2006/relationships/oleObject" Target="../embeddings/oleObject183.bin"/><Relationship Id="rId8" Type="http://schemas.openxmlformats.org/officeDocument/2006/relationships/image" Target="../media/image167.emf"/><Relationship Id="rId3" Type="http://schemas.openxmlformats.org/officeDocument/2006/relationships/oleObject" Target="../embeddings/oleObject16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88.emf"/><Relationship Id="rId18" Type="http://schemas.openxmlformats.org/officeDocument/2006/relationships/oleObject" Target="../embeddings/oleObject193.bin"/><Relationship Id="rId26" Type="http://schemas.openxmlformats.org/officeDocument/2006/relationships/oleObject" Target="../embeddings/oleObject197.bin"/><Relationship Id="rId3" Type="http://schemas.openxmlformats.org/officeDocument/2006/relationships/image" Target="../media/image183.emf"/><Relationship Id="rId21" Type="http://schemas.openxmlformats.org/officeDocument/2006/relationships/image" Target="../media/image192.emf"/><Relationship Id="rId7" Type="http://schemas.openxmlformats.org/officeDocument/2006/relationships/image" Target="../media/image185.emf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90.emf"/><Relationship Id="rId25" Type="http://schemas.openxmlformats.org/officeDocument/2006/relationships/image" Target="../media/image194.emf"/><Relationship Id="rId2" Type="http://schemas.openxmlformats.org/officeDocument/2006/relationships/oleObject" Target="../embeddings/oleObject185.bin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87.emf"/><Relationship Id="rId24" Type="http://schemas.openxmlformats.org/officeDocument/2006/relationships/oleObject" Target="../embeddings/oleObject196.bin"/><Relationship Id="rId5" Type="http://schemas.openxmlformats.org/officeDocument/2006/relationships/image" Target="../media/image184.emf"/><Relationship Id="rId15" Type="http://schemas.openxmlformats.org/officeDocument/2006/relationships/image" Target="../media/image189.emf"/><Relationship Id="rId23" Type="http://schemas.openxmlformats.org/officeDocument/2006/relationships/image" Target="../media/image193.e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191.e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86.emf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5.bin"/><Relationship Id="rId27" Type="http://schemas.openxmlformats.org/officeDocument/2006/relationships/image" Target="../media/image19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emf"/><Relationship Id="rId18" Type="http://schemas.openxmlformats.org/officeDocument/2006/relationships/oleObject" Target="../embeddings/oleObject206.bin"/><Relationship Id="rId26" Type="http://schemas.openxmlformats.org/officeDocument/2006/relationships/oleObject" Target="../embeddings/oleObject210.bin"/><Relationship Id="rId39" Type="http://schemas.openxmlformats.org/officeDocument/2006/relationships/image" Target="../media/image214.emf"/><Relationship Id="rId21" Type="http://schemas.openxmlformats.org/officeDocument/2006/relationships/image" Target="../media/image205.emf"/><Relationship Id="rId34" Type="http://schemas.openxmlformats.org/officeDocument/2006/relationships/oleObject" Target="../embeddings/oleObject214.bin"/><Relationship Id="rId7" Type="http://schemas.openxmlformats.org/officeDocument/2006/relationships/image" Target="../media/image198.emf"/><Relationship Id="rId12" Type="http://schemas.openxmlformats.org/officeDocument/2006/relationships/oleObject" Target="../embeddings/oleObject203.bin"/><Relationship Id="rId17" Type="http://schemas.openxmlformats.org/officeDocument/2006/relationships/image" Target="../media/image203.emf"/><Relationship Id="rId25" Type="http://schemas.openxmlformats.org/officeDocument/2006/relationships/image" Target="../media/image207.emf"/><Relationship Id="rId33" Type="http://schemas.openxmlformats.org/officeDocument/2006/relationships/image" Target="../media/image211.emf"/><Relationship Id="rId38" Type="http://schemas.openxmlformats.org/officeDocument/2006/relationships/oleObject" Target="../embeddings/oleObject216.bin"/><Relationship Id="rId2" Type="http://schemas.openxmlformats.org/officeDocument/2006/relationships/oleObject" Target="../embeddings/oleObject198.bin"/><Relationship Id="rId16" Type="http://schemas.openxmlformats.org/officeDocument/2006/relationships/oleObject" Target="../embeddings/oleObject205.bin"/><Relationship Id="rId20" Type="http://schemas.openxmlformats.org/officeDocument/2006/relationships/oleObject" Target="../embeddings/oleObject207.bin"/><Relationship Id="rId29" Type="http://schemas.openxmlformats.org/officeDocument/2006/relationships/image" Target="../media/image20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200.emf"/><Relationship Id="rId24" Type="http://schemas.openxmlformats.org/officeDocument/2006/relationships/oleObject" Target="../embeddings/oleObject209.bin"/><Relationship Id="rId32" Type="http://schemas.openxmlformats.org/officeDocument/2006/relationships/oleObject" Target="../embeddings/oleObject213.bin"/><Relationship Id="rId37" Type="http://schemas.openxmlformats.org/officeDocument/2006/relationships/image" Target="../media/image213.emf"/><Relationship Id="rId5" Type="http://schemas.openxmlformats.org/officeDocument/2006/relationships/image" Target="../media/image197.emf"/><Relationship Id="rId15" Type="http://schemas.openxmlformats.org/officeDocument/2006/relationships/image" Target="../media/image202.emf"/><Relationship Id="rId23" Type="http://schemas.openxmlformats.org/officeDocument/2006/relationships/image" Target="../media/image206.emf"/><Relationship Id="rId28" Type="http://schemas.openxmlformats.org/officeDocument/2006/relationships/oleObject" Target="../embeddings/oleObject211.bin"/><Relationship Id="rId36" Type="http://schemas.openxmlformats.org/officeDocument/2006/relationships/oleObject" Target="../embeddings/oleObject215.bin"/><Relationship Id="rId10" Type="http://schemas.openxmlformats.org/officeDocument/2006/relationships/oleObject" Target="../embeddings/oleObject202.bin"/><Relationship Id="rId19" Type="http://schemas.openxmlformats.org/officeDocument/2006/relationships/image" Target="../media/image204.emf"/><Relationship Id="rId31" Type="http://schemas.openxmlformats.org/officeDocument/2006/relationships/image" Target="../media/image210.e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99.emf"/><Relationship Id="rId14" Type="http://schemas.openxmlformats.org/officeDocument/2006/relationships/oleObject" Target="../embeddings/oleObject204.bin"/><Relationship Id="rId22" Type="http://schemas.openxmlformats.org/officeDocument/2006/relationships/oleObject" Target="../embeddings/oleObject208.bin"/><Relationship Id="rId27" Type="http://schemas.openxmlformats.org/officeDocument/2006/relationships/image" Target="../media/image208.emf"/><Relationship Id="rId30" Type="http://schemas.openxmlformats.org/officeDocument/2006/relationships/oleObject" Target="../embeddings/oleObject212.bin"/><Relationship Id="rId35" Type="http://schemas.openxmlformats.org/officeDocument/2006/relationships/image" Target="../media/image212.emf"/><Relationship Id="rId8" Type="http://schemas.openxmlformats.org/officeDocument/2006/relationships/oleObject" Target="../embeddings/oleObject201.bin"/><Relationship Id="rId3" Type="http://schemas.openxmlformats.org/officeDocument/2006/relationships/image" Target="../media/image19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20.emf"/><Relationship Id="rId18" Type="http://schemas.openxmlformats.org/officeDocument/2006/relationships/oleObject" Target="../embeddings/oleObject225.bin"/><Relationship Id="rId26" Type="http://schemas.openxmlformats.org/officeDocument/2006/relationships/oleObject" Target="../embeddings/oleObject229.bin"/><Relationship Id="rId3" Type="http://schemas.openxmlformats.org/officeDocument/2006/relationships/image" Target="../media/image215.emf"/><Relationship Id="rId21" Type="http://schemas.openxmlformats.org/officeDocument/2006/relationships/image" Target="../media/image224.emf"/><Relationship Id="rId7" Type="http://schemas.openxmlformats.org/officeDocument/2006/relationships/image" Target="../media/image217.e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22.emf"/><Relationship Id="rId25" Type="http://schemas.openxmlformats.org/officeDocument/2006/relationships/image" Target="../media/image226.emf"/><Relationship Id="rId2" Type="http://schemas.openxmlformats.org/officeDocument/2006/relationships/oleObject" Target="../embeddings/oleObject217.bin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6.bin"/><Relationship Id="rId29" Type="http://schemas.openxmlformats.org/officeDocument/2006/relationships/image" Target="../media/image228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9.emf"/><Relationship Id="rId24" Type="http://schemas.openxmlformats.org/officeDocument/2006/relationships/oleObject" Target="../embeddings/oleObject228.bin"/><Relationship Id="rId5" Type="http://schemas.openxmlformats.org/officeDocument/2006/relationships/image" Target="../media/image216.emf"/><Relationship Id="rId15" Type="http://schemas.openxmlformats.org/officeDocument/2006/relationships/image" Target="../media/image221.emf"/><Relationship Id="rId23" Type="http://schemas.openxmlformats.org/officeDocument/2006/relationships/image" Target="../media/image225.emf"/><Relationship Id="rId28" Type="http://schemas.openxmlformats.org/officeDocument/2006/relationships/oleObject" Target="../embeddings/oleObject230.bin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23.emf"/><Relationship Id="rId31" Type="http://schemas.openxmlformats.org/officeDocument/2006/relationships/image" Target="../media/image229.e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8.emf"/><Relationship Id="rId14" Type="http://schemas.openxmlformats.org/officeDocument/2006/relationships/oleObject" Target="../embeddings/oleObject223.bin"/><Relationship Id="rId22" Type="http://schemas.openxmlformats.org/officeDocument/2006/relationships/oleObject" Target="../embeddings/oleObject227.bin"/><Relationship Id="rId27" Type="http://schemas.openxmlformats.org/officeDocument/2006/relationships/image" Target="../media/image227.emf"/><Relationship Id="rId30" Type="http://schemas.openxmlformats.org/officeDocument/2006/relationships/oleObject" Target="../embeddings/oleObject2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35.emf"/><Relationship Id="rId18" Type="http://schemas.openxmlformats.org/officeDocument/2006/relationships/oleObject" Target="../embeddings/oleObject240.bin"/><Relationship Id="rId3" Type="http://schemas.openxmlformats.org/officeDocument/2006/relationships/image" Target="../media/image230.emf"/><Relationship Id="rId21" Type="http://schemas.openxmlformats.org/officeDocument/2006/relationships/image" Target="../media/image239.emf"/><Relationship Id="rId7" Type="http://schemas.openxmlformats.org/officeDocument/2006/relationships/image" Target="../media/image232.e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37.emf"/><Relationship Id="rId2" Type="http://schemas.openxmlformats.org/officeDocument/2006/relationships/oleObject" Target="../embeddings/oleObject232.bin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34.emf"/><Relationship Id="rId5" Type="http://schemas.openxmlformats.org/officeDocument/2006/relationships/image" Target="../media/image231.emf"/><Relationship Id="rId15" Type="http://schemas.openxmlformats.org/officeDocument/2006/relationships/image" Target="../media/image236.emf"/><Relationship Id="rId23" Type="http://schemas.openxmlformats.org/officeDocument/2006/relationships/image" Target="../media/image240.emf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38.e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33.e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246.emf"/><Relationship Id="rId18" Type="http://schemas.openxmlformats.org/officeDocument/2006/relationships/oleObject" Target="../embeddings/oleObject251.bin"/><Relationship Id="rId3" Type="http://schemas.openxmlformats.org/officeDocument/2006/relationships/image" Target="../media/image241.emf"/><Relationship Id="rId7" Type="http://schemas.openxmlformats.org/officeDocument/2006/relationships/image" Target="../media/image243.emf"/><Relationship Id="rId12" Type="http://schemas.openxmlformats.org/officeDocument/2006/relationships/oleObject" Target="../embeddings/oleObject248.bin"/><Relationship Id="rId17" Type="http://schemas.openxmlformats.org/officeDocument/2006/relationships/image" Target="../media/image248.emf"/><Relationship Id="rId2" Type="http://schemas.openxmlformats.org/officeDocument/2006/relationships/oleObject" Target="../embeddings/oleObject243.bin"/><Relationship Id="rId16" Type="http://schemas.openxmlformats.org/officeDocument/2006/relationships/oleObject" Target="../embeddings/oleObject2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45.emf"/><Relationship Id="rId5" Type="http://schemas.openxmlformats.org/officeDocument/2006/relationships/image" Target="../media/image242.emf"/><Relationship Id="rId15" Type="http://schemas.openxmlformats.org/officeDocument/2006/relationships/image" Target="../media/image247.emf"/><Relationship Id="rId10" Type="http://schemas.openxmlformats.org/officeDocument/2006/relationships/oleObject" Target="../embeddings/oleObject247.bin"/><Relationship Id="rId19" Type="http://schemas.openxmlformats.org/officeDocument/2006/relationships/image" Target="../media/image249.emf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44.emf"/><Relationship Id="rId14" Type="http://schemas.openxmlformats.org/officeDocument/2006/relationships/oleObject" Target="../embeddings/oleObject249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5.wmf"/><Relationship Id="rId18" Type="http://schemas.openxmlformats.org/officeDocument/2006/relationships/oleObject" Target="../embeddings/oleObject260.bin"/><Relationship Id="rId26" Type="http://schemas.openxmlformats.org/officeDocument/2006/relationships/oleObject" Target="../embeddings/oleObject264.bin"/><Relationship Id="rId39" Type="http://schemas.openxmlformats.org/officeDocument/2006/relationships/image" Target="../media/image268.wmf"/><Relationship Id="rId21" Type="http://schemas.openxmlformats.org/officeDocument/2006/relationships/image" Target="../media/image259.wmf"/><Relationship Id="rId34" Type="http://schemas.openxmlformats.org/officeDocument/2006/relationships/oleObject" Target="../embeddings/oleObject268.bin"/><Relationship Id="rId42" Type="http://schemas.openxmlformats.org/officeDocument/2006/relationships/oleObject" Target="../embeddings/oleObject272.bin"/><Relationship Id="rId7" Type="http://schemas.openxmlformats.org/officeDocument/2006/relationships/image" Target="../media/image252.wmf"/><Relationship Id="rId2" Type="http://schemas.openxmlformats.org/officeDocument/2006/relationships/oleObject" Target="../embeddings/oleObject252.bin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29" Type="http://schemas.openxmlformats.org/officeDocument/2006/relationships/image" Target="../media/image263.wmf"/><Relationship Id="rId41" Type="http://schemas.openxmlformats.org/officeDocument/2006/relationships/image" Target="../media/image26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54.wmf"/><Relationship Id="rId24" Type="http://schemas.openxmlformats.org/officeDocument/2006/relationships/oleObject" Target="../embeddings/oleObject263.bin"/><Relationship Id="rId32" Type="http://schemas.openxmlformats.org/officeDocument/2006/relationships/oleObject" Target="../embeddings/oleObject267.bin"/><Relationship Id="rId37" Type="http://schemas.openxmlformats.org/officeDocument/2006/relationships/image" Target="../media/image267.wmf"/><Relationship Id="rId40" Type="http://schemas.openxmlformats.org/officeDocument/2006/relationships/oleObject" Target="../embeddings/oleObject271.bin"/><Relationship Id="rId5" Type="http://schemas.openxmlformats.org/officeDocument/2006/relationships/image" Target="../media/image251.emf"/><Relationship Id="rId15" Type="http://schemas.openxmlformats.org/officeDocument/2006/relationships/image" Target="../media/image256.wmf"/><Relationship Id="rId23" Type="http://schemas.openxmlformats.org/officeDocument/2006/relationships/image" Target="../media/image260.wmf"/><Relationship Id="rId28" Type="http://schemas.openxmlformats.org/officeDocument/2006/relationships/oleObject" Target="../embeddings/oleObject265.bin"/><Relationship Id="rId36" Type="http://schemas.openxmlformats.org/officeDocument/2006/relationships/oleObject" Target="../embeddings/oleObject269.bin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58.wmf"/><Relationship Id="rId31" Type="http://schemas.openxmlformats.org/officeDocument/2006/relationships/image" Target="../media/image264.w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53.wmf"/><Relationship Id="rId14" Type="http://schemas.openxmlformats.org/officeDocument/2006/relationships/oleObject" Target="../embeddings/oleObject258.bin"/><Relationship Id="rId22" Type="http://schemas.openxmlformats.org/officeDocument/2006/relationships/oleObject" Target="../embeddings/oleObject262.bin"/><Relationship Id="rId27" Type="http://schemas.openxmlformats.org/officeDocument/2006/relationships/image" Target="../media/image262.wmf"/><Relationship Id="rId30" Type="http://schemas.openxmlformats.org/officeDocument/2006/relationships/oleObject" Target="../embeddings/oleObject266.bin"/><Relationship Id="rId35" Type="http://schemas.openxmlformats.org/officeDocument/2006/relationships/image" Target="../media/image266.wmf"/><Relationship Id="rId43" Type="http://schemas.openxmlformats.org/officeDocument/2006/relationships/oleObject" Target="../embeddings/oleObject273.bin"/><Relationship Id="rId8" Type="http://schemas.openxmlformats.org/officeDocument/2006/relationships/oleObject" Target="../embeddings/oleObject255.bin"/><Relationship Id="rId3" Type="http://schemas.openxmlformats.org/officeDocument/2006/relationships/image" Target="../media/image250.e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57.wmf"/><Relationship Id="rId25" Type="http://schemas.openxmlformats.org/officeDocument/2006/relationships/image" Target="../media/image261.wmf"/><Relationship Id="rId33" Type="http://schemas.openxmlformats.org/officeDocument/2006/relationships/image" Target="../media/image265.wmf"/><Relationship Id="rId38" Type="http://schemas.openxmlformats.org/officeDocument/2006/relationships/oleObject" Target="../embeddings/oleObject2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1.e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73.emf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7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79.emf"/><Relationship Id="rId18" Type="http://schemas.openxmlformats.org/officeDocument/2006/relationships/oleObject" Target="../embeddings/oleObject286.bin"/><Relationship Id="rId3" Type="http://schemas.openxmlformats.org/officeDocument/2006/relationships/image" Target="../media/image274.emf"/><Relationship Id="rId21" Type="http://schemas.openxmlformats.org/officeDocument/2006/relationships/image" Target="../media/image283.emf"/><Relationship Id="rId7" Type="http://schemas.openxmlformats.org/officeDocument/2006/relationships/image" Target="../media/image276.e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81.wmf"/><Relationship Id="rId2" Type="http://schemas.openxmlformats.org/officeDocument/2006/relationships/oleObject" Target="../embeddings/oleObject278.bin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78.emf"/><Relationship Id="rId5" Type="http://schemas.openxmlformats.org/officeDocument/2006/relationships/image" Target="../media/image275.emf"/><Relationship Id="rId15" Type="http://schemas.openxmlformats.org/officeDocument/2006/relationships/image" Target="../media/image280.emf"/><Relationship Id="rId23" Type="http://schemas.openxmlformats.org/officeDocument/2006/relationships/image" Target="../media/image284.emf"/><Relationship Id="rId10" Type="http://schemas.openxmlformats.org/officeDocument/2006/relationships/oleObject" Target="../embeddings/oleObject282.bin"/><Relationship Id="rId19" Type="http://schemas.openxmlformats.org/officeDocument/2006/relationships/image" Target="../media/image282.e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77.emf"/><Relationship Id="rId14" Type="http://schemas.openxmlformats.org/officeDocument/2006/relationships/oleObject" Target="../embeddings/oleObject284.bin"/><Relationship Id="rId22" Type="http://schemas.openxmlformats.org/officeDocument/2006/relationships/oleObject" Target="../embeddings/oleObject28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290.emf"/><Relationship Id="rId18" Type="http://schemas.openxmlformats.org/officeDocument/2006/relationships/oleObject" Target="../embeddings/oleObject297.bin"/><Relationship Id="rId26" Type="http://schemas.openxmlformats.org/officeDocument/2006/relationships/oleObject" Target="../embeddings/oleObject301.bin"/><Relationship Id="rId3" Type="http://schemas.openxmlformats.org/officeDocument/2006/relationships/image" Target="../media/image285.emf"/><Relationship Id="rId21" Type="http://schemas.openxmlformats.org/officeDocument/2006/relationships/image" Target="../media/image294.emf"/><Relationship Id="rId7" Type="http://schemas.openxmlformats.org/officeDocument/2006/relationships/image" Target="../media/image287.emf"/><Relationship Id="rId12" Type="http://schemas.openxmlformats.org/officeDocument/2006/relationships/oleObject" Target="../embeddings/oleObject294.bin"/><Relationship Id="rId17" Type="http://schemas.openxmlformats.org/officeDocument/2006/relationships/image" Target="../media/image292.emf"/><Relationship Id="rId25" Type="http://schemas.openxmlformats.org/officeDocument/2006/relationships/image" Target="../media/image296.emf"/><Relationship Id="rId2" Type="http://schemas.openxmlformats.org/officeDocument/2006/relationships/oleObject" Target="../embeddings/oleObject289.bin"/><Relationship Id="rId16" Type="http://schemas.openxmlformats.org/officeDocument/2006/relationships/oleObject" Target="../embeddings/oleObject296.bin"/><Relationship Id="rId20" Type="http://schemas.openxmlformats.org/officeDocument/2006/relationships/oleObject" Target="../embeddings/oleObject29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289.emf"/><Relationship Id="rId24" Type="http://schemas.openxmlformats.org/officeDocument/2006/relationships/oleObject" Target="../embeddings/oleObject300.bin"/><Relationship Id="rId5" Type="http://schemas.openxmlformats.org/officeDocument/2006/relationships/image" Target="../media/image286.emf"/><Relationship Id="rId15" Type="http://schemas.openxmlformats.org/officeDocument/2006/relationships/image" Target="../media/image291.emf"/><Relationship Id="rId23" Type="http://schemas.openxmlformats.org/officeDocument/2006/relationships/image" Target="../media/image295.wmf"/><Relationship Id="rId10" Type="http://schemas.openxmlformats.org/officeDocument/2006/relationships/oleObject" Target="../embeddings/oleObject293.bin"/><Relationship Id="rId19" Type="http://schemas.openxmlformats.org/officeDocument/2006/relationships/image" Target="../media/image293.emf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288.emf"/><Relationship Id="rId14" Type="http://schemas.openxmlformats.org/officeDocument/2006/relationships/oleObject" Target="../embeddings/oleObject295.bin"/><Relationship Id="rId22" Type="http://schemas.openxmlformats.org/officeDocument/2006/relationships/oleObject" Target="../embeddings/oleObject299.bin"/><Relationship Id="rId27" Type="http://schemas.openxmlformats.org/officeDocument/2006/relationships/image" Target="../media/image29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303.emf"/><Relationship Id="rId18" Type="http://schemas.openxmlformats.org/officeDocument/2006/relationships/oleObject" Target="../embeddings/oleObject310.bin"/><Relationship Id="rId3" Type="http://schemas.openxmlformats.org/officeDocument/2006/relationships/image" Target="../media/image298.emf"/><Relationship Id="rId7" Type="http://schemas.openxmlformats.org/officeDocument/2006/relationships/image" Target="../media/image300.emf"/><Relationship Id="rId12" Type="http://schemas.openxmlformats.org/officeDocument/2006/relationships/oleObject" Target="../embeddings/oleObject307.bin"/><Relationship Id="rId17" Type="http://schemas.openxmlformats.org/officeDocument/2006/relationships/image" Target="../media/image305.emf"/><Relationship Id="rId2" Type="http://schemas.openxmlformats.org/officeDocument/2006/relationships/oleObject" Target="../embeddings/oleObject302.bin"/><Relationship Id="rId16" Type="http://schemas.openxmlformats.org/officeDocument/2006/relationships/oleObject" Target="../embeddings/oleObject30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302.emf"/><Relationship Id="rId5" Type="http://schemas.openxmlformats.org/officeDocument/2006/relationships/image" Target="../media/image299.emf"/><Relationship Id="rId15" Type="http://schemas.openxmlformats.org/officeDocument/2006/relationships/image" Target="../media/image304.emf"/><Relationship Id="rId10" Type="http://schemas.openxmlformats.org/officeDocument/2006/relationships/oleObject" Target="../embeddings/oleObject306.bin"/><Relationship Id="rId19" Type="http://schemas.openxmlformats.org/officeDocument/2006/relationships/image" Target="../media/image306.e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301.emf"/><Relationship Id="rId14" Type="http://schemas.openxmlformats.org/officeDocument/2006/relationships/oleObject" Target="../embeddings/oleObject30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emf"/><Relationship Id="rId2" Type="http://schemas.openxmlformats.org/officeDocument/2006/relationships/oleObject" Target="../embeddings/oleObject3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8.emf"/><Relationship Id="rId4" Type="http://schemas.openxmlformats.org/officeDocument/2006/relationships/oleObject" Target="../embeddings/oleObject3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9" Type="http://schemas.openxmlformats.org/officeDocument/2006/relationships/image" Target="../media/image33.emf"/><Relationship Id="rId21" Type="http://schemas.openxmlformats.org/officeDocument/2006/relationships/image" Target="../media/image24.emf"/><Relationship Id="rId34" Type="http://schemas.openxmlformats.org/officeDocument/2006/relationships/oleObject" Target="../embeddings/oleObject31.bin"/><Relationship Id="rId42" Type="http://schemas.openxmlformats.org/officeDocument/2006/relationships/oleObject" Target="../embeddings/oleObject35.bin"/><Relationship Id="rId47" Type="http://schemas.openxmlformats.org/officeDocument/2006/relationships/image" Target="../media/image37.emf"/><Relationship Id="rId50" Type="http://schemas.openxmlformats.org/officeDocument/2006/relationships/oleObject" Target="../embeddings/oleObject39.bin"/><Relationship Id="rId55" Type="http://schemas.openxmlformats.org/officeDocument/2006/relationships/image" Target="../media/image41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9" Type="http://schemas.openxmlformats.org/officeDocument/2006/relationships/image" Target="../media/image28.emf"/><Relationship Id="rId11" Type="http://schemas.openxmlformats.org/officeDocument/2006/relationships/image" Target="../media/image19.emf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37" Type="http://schemas.openxmlformats.org/officeDocument/2006/relationships/image" Target="../media/image32.emf"/><Relationship Id="rId40" Type="http://schemas.openxmlformats.org/officeDocument/2006/relationships/oleObject" Target="../embeddings/oleObject34.bin"/><Relationship Id="rId45" Type="http://schemas.openxmlformats.org/officeDocument/2006/relationships/image" Target="../media/image36.emf"/><Relationship Id="rId53" Type="http://schemas.openxmlformats.org/officeDocument/2006/relationships/image" Target="../media/image40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emf"/><Relationship Id="rId31" Type="http://schemas.openxmlformats.org/officeDocument/2006/relationships/image" Target="../media/image29.emf"/><Relationship Id="rId44" Type="http://schemas.openxmlformats.org/officeDocument/2006/relationships/oleObject" Target="../embeddings/oleObject36.bin"/><Relationship Id="rId52" Type="http://schemas.openxmlformats.org/officeDocument/2006/relationships/oleObject" Target="../embeddings/oleObject40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7.emf"/><Relationship Id="rId30" Type="http://schemas.openxmlformats.org/officeDocument/2006/relationships/oleObject" Target="../embeddings/oleObject29.bin"/><Relationship Id="rId35" Type="http://schemas.openxmlformats.org/officeDocument/2006/relationships/image" Target="../media/image31.emf"/><Relationship Id="rId43" Type="http://schemas.openxmlformats.org/officeDocument/2006/relationships/image" Target="../media/image35.emf"/><Relationship Id="rId48" Type="http://schemas.openxmlformats.org/officeDocument/2006/relationships/oleObject" Target="../embeddings/oleObject38.bin"/><Relationship Id="rId8" Type="http://schemas.openxmlformats.org/officeDocument/2006/relationships/oleObject" Target="../embeddings/oleObject18.bin"/><Relationship Id="rId51" Type="http://schemas.openxmlformats.org/officeDocument/2006/relationships/image" Target="../media/image39.emf"/><Relationship Id="rId3" Type="http://schemas.openxmlformats.org/officeDocument/2006/relationships/image" Target="../media/image15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38" Type="http://schemas.openxmlformats.org/officeDocument/2006/relationships/oleObject" Target="../embeddings/oleObject33.bin"/><Relationship Id="rId46" Type="http://schemas.openxmlformats.org/officeDocument/2006/relationships/oleObject" Target="../embeddings/oleObject37.bin"/><Relationship Id="rId20" Type="http://schemas.openxmlformats.org/officeDocument/2006/relationships/oleObject" Target="../embeddings/oleObject24.bin"/><Relationship Id="rId41" Type="http://schemas.openxmlformats.org/officeDocument/2006/relationships/image" Target="../media/image34.emf"/><Relationship Id="rId54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2.bin"/><Relationship Id="rId49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e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5.e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image" Target="../media/image50.emf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4.e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8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8.e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0.e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5" Type="http://schemas.openxmlformats.org/officeDocument/2006/relationships/image" Target="../media/image69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1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oleObject" Target="../embeddings/oleObject78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7.bin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1">
            <a:extLst>
              <a:ext uri="{FF2B5EF4-FFF2-40B4-BE49-F238E27FC236}">
                <a16:creationId xmlns:a16="http://schemas.microsoft.com/office/drawing/2014/main" id="{63F2D3CE-70E5-4BB3-89C5-71540B1C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920" y="2038660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37">
            <a:extLst>
              <a:ext uri="{FF2B5EF4-FFF2-40B4-BE49-F238E27FC236}">
                <a16:creationId xmlns:a16="http://schemas.microsoft.com/office/drawing/2014/main" id="{921640F6-FF8E-4FC0-A7AB-4331FE46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144000" cy="2395537"/>
          </a:xfrm>
          <a:prstGeom prst="rect">
            <a:avLst/>
          </a:prstGeom>
          <a:solidFill>
            <a:schemeClr val="accent1"/>
          </a:solidFill>
          <a:ln w="38100" cmpd="dbl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Text Box 38">
            <a:extLst>
              <a:ext uri="{FF2B5EF4-FFF2-40B4-BE49-F238E27FC236}">
                <a16:creationId xmlns:a16="http://schemas.microsoft.com/office/drawing/2014/main" id="{9DD8CB8D-AB41-4065-AB2B-FE83DF207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第二章 </a:t>
            </a:r>
          </a:p>
        </p:txBody>
      </p:sp>
      <p:sp>
        <p:nvSpPr>
          <p:cNvPr id="6148" name="Text Box 11">
            <a:extLst>
              <a:ext uri="{FF2B5EF4-FFF2-40B4-BE49-F238E27FC236}">
                <a16:creationId xmlns:a16="http://schemas.microsoft.com/office/drawing/2014/main" id="{20601E93-2012-4E58-A287-75B26064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3716338"/>
            <a:ext cx="68580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函数极限的性质及运算法则</a:t>
            </a: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F5F0630D-6EFD-43E6-92BF-C4101AF2F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25146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sp>
        <p:nvSpPr>
          <p:cNvPr id="5126" name="Text Box 16">
            <a:extLst>
              <a:ext uri="{FF2B5EF4-FFF2-40B4-BE49-F238E27FC236}">
                <a16:creationId xmlns:a16="http://schemas.microsoft.com/office/drawing/2014/main" id="{BD7B9C7B-5397-4ED5-BA85-AADDDB930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813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一、函数极限的定义</a:t>
            </a:r>
          </a:p>
        </p:txBody>
      </p:sp>
      <p:sp>
        <p:nvSpPr>
          <p:cNvPr id="6151" name="Text Box 35">
            <a:extLst>
              <a:ext uri="{FF2B5EF4-FFF2-40B4-BE49-F238E27FC236}">
                <a16:creationId xmlns:a16="http://schemas.microsoft.com/office/drawing/2014/main" id="{CA904F05-140D-49DB-8E36-69F400E3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1131888"/>
            <a:ext cx="3530600" cy="8239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函数的极限  </a:t>
            </a:r>
          </a:p>
        </p:txBody>
      </p:sp>
      <p:sp>
        <p:nvSpPr>
          <p:cNvPr id="6152" name="Text Box 45">
            <a:extLst>
              <a:ext uri="{FF2B5EF4-FFF2-40B4-BE49-F238E27FC236}">
                <a16:creationId xmlns:a16="http://schemas.microsoft.com/office/drawing/2014/main" id="{BE9F4118-DE19-4748-A1E1-C3B70C3A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81538"/>
            <a:ext cx="5922963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三、函数极限存在的判别法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295400" y="5795963"/>
            <a:ext cx="33528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3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时分母为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6324600" y="4424363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3516" imgH="809551" progId="Equation.3">
                  <p:embed/>
                </p:oleObj>
              </mc:Choice>
              <mc:Fallback>
                <p:oleObj name="Equation" r:id="rId2" imgW="1533516" imgH="809551" progId="Equation.3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24363"/>
                        <a:ext cx="157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627856" y="455613"/>
            <a:ext cx="3429000" cy="762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设有分式函数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492500" y="292100"/>
          <a:ext cx="1992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2690" imgH="885936" progId="Equation.3">
                  <p:embed/>
                </p:oleObj>
              </mc:Choice>
              <mc:Fallback>
                <p:oleObj name="Equation" r:id="rId4" imgW="1952690" imgH="885936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2100"/>
                        <a:ext cx="19923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562600" y="4572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6362700" y="558800"/>
          <a:ext cx="1636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088" imgH="371586" progId="Equation.3">
                  <p:embed/>
                </p:oleObj>
              </mc:Choice>
              <mc:Fallback>
                <p:oleObj name="Equation" r:id="rId6" imgW="1600088" imgH="371586" progId="Equation.3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58800"/>
                        <a:ext cx="16367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8001000" y="457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都是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52400" y="130016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多项式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146300" y="13335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149" imgH="409612" progId="Equation.3">
                  <p:embed/>
                </p:oleObj>
              </mc:Choice>
              <mc:Fallback>
                <p:oleObj name="Equation" r:id="rId8" imgW="1524149" imgH="409612" progId="Equation.3">
                  <p:embed/>
                  <p:pic>
                    <p:nvPicPr>
                      <p:cNvPr id="30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333500"/>
                        <a:ext cx="1562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699000" y="1389063"/>
          <a:ext cx="27670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33833" imgH="638101" progId="Equation.3">
                  <p:embed/>
                </p:oleObj>
              </mc:Choice>
              <mc:Fallback>
                <p:oleObj name="Equation" r:id="rId10" imgW="2733833" imgH="638101" progId="Equation.3">
                  <p:embed/>
                  <p:pic>
                    <p:nvPicPr>
                      <p:cNvPr id="3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389063"/>
                        <a:ext cx="276701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457200" y="24574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1409700" y="2532063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363" imgH="638101" progId="Equation.3">
                  <p:embed/>
                </p:oleObj>
              </mc:Choice>
              <mc:Fallback>
                <p:oleObj name="Equation" r:id="rId12" imgW="1676363" imgH="638101" progId="Equation.3">
                  <p:embed/>
                  <p:pic>
                    <p:nvPicPr>
                      <p:cNvPr id="67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32063"/>
                        <a:ext cx="1714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3201988" y="2112963"/>
          <a:ext cx="1473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8173" imgH="1361927" progId="Equation.3">
                  <p:embed/>
                </p:oleObj>
              </mc:Choice>
              <mc:Fallback>
                <p:oleObj name="Equation" r:id="rId14" imgW="1438173" imgH="1361927" progId="Equation.3">
                  <p:embed/>
                  <p:pic>
                    <p:nvPicPr>
                      <p:cNvPr id="67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112963"/>
                        <a:ext cx="14732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4800600" y="2290763"/>
          <a:ext cx="120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71547" imgH="904949" progId="Equation.3">
                  <p:embed/>
                </p:oleObj>
              </mc:Choice>
              <mc:Fallback>
                <p:oleObj name="Equation" r:id="rId16" imgW="1171547" imgH="904949" progId="Equation.3">
                  <p:embed/>
                  <p:pic>
                    <p:nvPicPr>
                      <p:cNvPr id="67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90763"/>
                        <a:ext cx="1206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/>
        </p:nvGraphicFramePr>
        <p:xfrm>
          <a:off x="6172200" y="2519363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33410" imgH="409612" progId="Equation.3">
                  <p:embed/>
                </p:oleObj>
              </mc:Choice>
              <mc:Fallback>
                <p:oleObj name="Equation" r:id="rId18" imgW="1133410" imgH="409612" progId="Equation.3">
                  <p:embed/>
                  <p:pic>
                    <p:nvPicPr>
                      <p:cNvPr id="676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19363"/>
                        <a:ext cx="116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381000" y="362585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1801813" y="3675063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4149" imgH="409612" progId="Equation.3">
                  <p:embed/>
                </p:oleObj>
              </mc:Choice>
              <mc:Fallback>
                <p:oleObj name="Equation" r:id="rId20" imgW="1524149" imgH="409612" progId="Equation.3">
                  <p:embed/>
                  <p:pic>
                    <p:nvPicPr>
                      <p:cNvPr id="676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675063"/>
                        <a:ext cx="1562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3352800" y="3625851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不能直接用商的运算法则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476250" y="4589463"/>
            <a:ext cx="952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1257300" y="4373563"/>
          <a:ext cx="21701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33674" imgH="923962" progId="Equation.3">
                  <p:embed/>
                </p:oleObj>
              </mc:Choice>
              <mc:Fallback>
                <p:oleObj name="Equation" r:id="rId22" imgW="2133674" imgH="923962" progId="Equation.3">
                  <p:embed/>
                  <p:pic>
                    <p:nvPicPr>
                      <p:cNvPr id="676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373563"/>
                        <a:ext cx="21701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3529013" y="4424363"/>
          <a:ext cx="2754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14764" imgH="885936" progId="Equation.3">
                  <p:embed/>
                </p:oleObj>
              </mc:Choice>
              <mc:Fallback>
                <p:oleObj name="Equation" r:id="rId24" imgW="2714764" imgH="885936" progId="Equation.3">
                  <p:embed/>
                  <p:pic>
                    <p:nvPicPr>
                      <p:cNvPr id="676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424363"/>
                        <a:ext cx="27543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6324600" y="54117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95449" imgH="809551" progId="Equation.3">
                  <p:embed/>
                </p:oleObj>
              </mc:Choice>
              <mc:Fallback>
                <p:oleObj name="Equation" r:id="rId26" imgW="495449" imgH="809551" progId="Equation.3">
                  <p:embed/>
                  <p:pic>
                    <p:nvPicPr>
                      <p:cNvPr id="676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411788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5"/>
          <p:cNvGraphicFramePr>
            <a:graphicFrameLocks noChangeAspect="1"/>
          </p:cNvGraphicFramePr>
          <p:nvPr/>
        </p:nvGraphicFramePr>
        <p:xfrm>
          <a:off x="6934200" y="5402263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66679" imgH="809551" progId="Equation.3">
                  <p:embed/>
                </p:oleObj>
              </mc:Choice>
              <mc:Fallback>
                <p:oleObj name="Equation" r:id="rId28" imgW="466679" imgH="809551" progId="Equation.3">
                  <p:embed/>
                  <p:pic>
                    <p:nvPicPr>
                      <p:cNvPr id="676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02263"/>
                        <a:ext cx="50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Line 26"/>
          <p:cNvSpPr>
            <a:spLocks noChangeShapeType="1"/>
          </p:cNvSpPr>
          <p:nvPr/>
        </p:nvSpPr>
        <p:spPr bwMode="auto">
          <a:xfrm flipV="1">
            <a:off x="2514600" y="5338763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428750" y="1314450"/>
            <a:ext cx="36473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                    试证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 autoUpdateAnimBg="0"/>
      <p:bldP spid="67597" grpId="0" autoUpdateAnimBg="0"/>
      <p:bldP spid="67602" grpId="0" autoUpdateAnimBg="0"/>
      <p:bldP spid="67604" grpId="0" autoUpdateAnimBg="0"/>
      <p:bldP spid="67605" grpId="0" autoUpdateAnimBg="0"/>
      <p:bldP spid="676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23913"/>
            <a:ext cx="16891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890798" y="476672"/>
          <a:ext cx="2452602" cy="117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52200" imgH="444240" progId="Equation.3">
                  <p:embed/>
                </p:oleObj>
              </mc:Choice>
              <mc:Fallback>
                <p:oleObj name="公式" r:id="rId2" imgW="952200" imgH="44424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98" y="476672"/>
                        <a:ext cx="2452602" cy="1178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435100" y="198120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2127" imgH="219149" progId="Equation.3">
                  <p:embed/>
                </p:oleObj>
              </mc:Choice>
              <mc:Fallback>
                <p:oleObj name="Equation" r:id="rId4" imgW="962127" imgH="219149" progId="Equation.3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981200"/>
                        <a:ext cx="1003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438400" y="1828800"/>
            <a:ext cx="1629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分母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3962400" y="1981200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6784" imgH="295201" progId="Equation.3">
                  <p:embed/>
                </p:oleObj>
              </mc:Choice>
              <mc:Fallback>
                <p:oleObj name="Equation" r:id="rId6" imgW="866784" imgH="295201" progId="Equation.3">
                  <p:embed/>
                  <p:pic>
                    <p:nvPicPr>
                      <p:cNvPr id="69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901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953000" y="18288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分子</a:t>
            </a:r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5829300" y="1981200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349" imgH="295201" progId="Equation.3">
                  <p:embed/>
                </p:oleObj>
              </mc:Choice>
              <mc:Fallback>
                <p:oleObj name="Equation" r:id="rId8" imgW="838349" imgH="295201" progId="Equation.3">
                  <p:embed/>
                  <p:pic>
                    <p:nvPicPr>
                      <p:cNvPr id="69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1981200"/>
                        <a:ext cx="876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2004192" y="3225799"/>
          <a:ext cx="264477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15920" imgH="520560" progId="Equation.3">
                  <p:embed/>
                </p:oleObj>
              </mc:Choice>
              <mc:Fallback>
                <p:oleObj name="公式" r:id="rId10" imgW="1015920" imgH="520560" progId="Equation.3">
                  <p:embed/>
                  <p:pic>
                    <p:nvPicPr>
                      <p:cNvPr id="69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192" y="3225799"/>
                        <a:ext cx="2644775" cy="1382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143000" y="2590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分子分母同除以</a:t>
            </a: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810000" y="261620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449" imgH="466651" progId="Equation.3">
                  <p:embed/>
                </p:oleObj>
              </mc:Choice>
              <mc:Fallback>
                <p:oleObj name="Equation" r:id="rId12" imgW="495449" imgH="466651" progId="Equation.3">
                  <p:embed/>
                  <p:pic>
                    <p:nvPicPr>
                      <p:cNvPr id="69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16200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4343400" y="2590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5907087" y="2708920"/>
            <a:ext cx="1919288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抓大头”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085850" y="36576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85973" y="4581128"/>
          <a:ext cx="297497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43000" imgH="558720" progId="Equation.3">
                  <p:embed/>
                </p:oleObj>
              </mc:Choice>
              <mc:Fallback>
                <p:oleObj name="公式" r:id="rId14" imgW="1143000" imgH="55872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73" y="4581128"/>
                        <a:ext cx="297497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38" grpId="0" autoUpdateAnimBg="0"/>
      <p:bldP spid="69640" grpId="0" build="p" autoUpdateAnimBg="0"/>
      <p:bldP spid="69643" grpId="0" autoUpdateAnimBg="0"/>
      <p:bldP spid="69645" grpId="0" autoUpdateAnimBg="0"/>
      <p:bldP spid="69648" grpId="0" animBg="1" autoUpdateAnimBg="0"/>
      <p:bldP spid="69649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32766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一般有如下结果：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096000" y="23622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为非负常数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3778250" y="2424113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751" imgH="409612" progId="Equation.3">
                  <p:embed/>
                </p:oleObj>
              </mc:Choice>
              <mc:Fallback>
                <p:oleObj name="Equation" r:id="rId2" imgW="2247751" imgH="409612" progId="Equation.3">
                  <p:embed/>
                  <p:pic>
                    <p:nvPicPr>
                      <p:cNvPr id="7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424113"/>
                        <a:ext cx="228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390650" y="4095750"/>
          <a:ext cx="244475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053" imgH="104738" progId="Equation.3">
                  <p:embed/>
                </p:oleObj>
              </mc:Choice>
              <mc:Fallback>
                <p:oleObj name="Equation" r:id="rId4" imgW="200053" imgH="104738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095750"/>
                        <a:ext cx="244475" cy="14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3275856" y="3151965"/>
          <a:ext cx="1351210" cy="54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45760" imgH="203040" progId="Equation.3">
                  <p:embed/>
                </p:oleObj>
              </mc:Choice>
              <mc:Fallback>
                <p:oleObj name="公式" r:id="rId6" imgW="545760" imgH="203040" progId="Equation.3">
                  <p:embed/>
                  <p:pic>
                    <p:nvPicPr>
                      <p:cNvPr id="70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151965"/>
                        <a:ext cx="1351210" cy="545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609600" y="1290638"/>
          <a:ext cx="419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52937" imgH="981001" progId="Equation.3">
                  <p:embed/>
                </p:oleObj>
              </mc:Choice>
              <mc:Fallback>
                <p:oleObj name="Equation" r:id="rId8" imgW="4152937" imgH="981001" progId="Equation.3">
                  <p:embed/>
                  <p:pic>
                    <p:nvPicPr>
                      <p:cNvPr id="706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0638"/>
                        <a:ext cx="4191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409700" y="1828800"/>
          <a:ext cx="323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00512" imgH="485664" progId="Equation.3">
                  <p:embed/>
                </p:oleObj>
              </mc:Choice>
              <mc:Fallback>
                <p:oleObj name="Equation" r:id="rId10" imgW="3200512" imgH="485664" progId="Equation.3">
                  <p:embed/>
                  <p:pic>
                    <p:nvPicPr>
                      <p:cNvPr id="706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828800"/>
                        <a:ext cx="3238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2146300" y="2971800"/>
          <a:ext cx="58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2953" imgH="914289" progId="Equation.3">
                  <p:embed/>
                </p:oleObj>
              </mc:Choice>
              <mc:Fallback>
                <p:oleObj name="Equation" r:id="rId12" imgW="542953" imgH="914289" progId="Equation.3">
                  <p:embed/>
                  <p:pic>
                    <p:nvPicPr>
                      <p:cNvPr id="706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971800"/>
                        <a:ext cx="584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2184400" y="4076700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7610" imgH="352573" progId="Equation.3">
                  <p:embed/>
                </p:oleObj>
              </mc:Choice>
              <mc:Fallback>
                <p:oleObj name="Equation" r:id="rId14" imgW="447610" imgH="352573" progId="Equation.3">
                  <p:embed/>
                  <p:pic>
                    <p:nvPicPr>
                      <p:cNvPr id="706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076700"/>
                        <a:ext cx="48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2133600" y="4838700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174" imgH="276188" progId="Equation.3">
                  <p:embed/>
                </p:oleObj>
              </mc:Choice>
              <mc:Fallback>
                <p:oleObj name="Equation" r:id="rId16" imgW="419174" imgH="276188" progId="Equation.3">
                  <p:embed/>
                  <p:pic>
                    <p:nvPicPr>
                      <p:cNvPr id="706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38700"/>
                        <a:ext cx="457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3275856" y="3931657"/>
          <a:ext cx="1368152" cy="50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558720" imgH="190440" progId="Equation.3">
                  <p:embed/>
                </p:oleObj>
              </mc:Choice>
              <mc:Fallback>
                <p:oleObj name="公式" r:id="rId18" imgW="558720" imgH="190440" progId="Equation.3">
                  <p:embed/>
                  <p:pic>
                    <p:nvPicPr>
                      <p:cNvPr id="706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31657"/>
                        <a:ext cx="1368152" cy="505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2"/>
          <p:cNvGraphicFramePr>
            <a:graphicFrameLocks noChangeAspect="1"/>
          </p:cNvGraphicFramePr>
          <p:nvPr/>
        </p:nvGraphicFramePr>
        <p:xfrm>
          <a:off x="3275856" y="4725144"/>
          <a:ext cx="1440160" cy="5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83920" imgH="203040" progId="Equation.3">
                  <p:embed/>
                </p:oleObj>
              </mc:Choice>
              <mc:Fallback>
                <p:oleObj name="公式" r:id="rId20" imgW="583920" imgH="203040" progId="Equation.3">
                  <p:embed/>
                  <p:pic>
                    <p:nvPicPr>
                      <p:cNvPr id="706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725144"/>
                        <a:ext cx="1440160" cy="543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AutoShape 24"/>
          <p:cNvSpPr>
            <a:spLocks/>
          </p:cNvSpPr>
          <p:nvPr/>
        </p:nvSpPr>
        <p:spPr bwMode="auto">
          <a:xfrm>
            <a:off x="1828800" y="3124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1395413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835150" y="501650"/>
          <a:ext cx="3008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71688" imgH="676127" progId="Equation.3">
                  <p:embed/>
                </p:oleObj>
              </mc:Choice>
              <mc:Fallback>
                <p:oleObj name="公式" r:id="rId2" imgW="2971688" imgH="676127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1650"/>
                        <a:ext cx="30083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09600" y="121285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解法 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09600" y="19129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739900" y="1747838"/>
          <a:ext cx="2449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9667" imgH="876263" progId="Equation.3">
                  <p:embed/>
                </p:oleObj>
              </mc:Choice>
              <mc:Fallback>
                <p:oleObj name="Equation" r:id="rId4" imgW="2409667" imgH="876263" progId="Equation.3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747838"/>
                        <a:ext cx="24495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4283075" y="1739900"/>
          <a:ext cx="2767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3833" imgH="1342914" progId="Equation.3">
                  <p:embed/>
                </p:oleObj>
              </mc:Choice>
              <mc:Fallback>
                <p:oleObj name="Equation" r:id="rId6" imgW="2733833" imgH="1342914" progId="Equation.3">
                  <p:embed/>
                  <p:pic>
                    <p:nvPicPr>
                      <p:cNvPr id="77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739900"/>
                        <a:ext cx="2767013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7162800" y="176847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449" imgH="809551" progId="Equation.3">
                  <p:embed/>
                </p:oleObj>
              </mc:Choice>
              <mc:Fallback>
                <p:oleObj name="Equation" r:id="rId8" imgW="495449" imgH="809551" progId="Equation.3">
                  <p:embed/>
                  <p:pic>
                    <p:nvPicPr>
                      <p:cNvPr id="778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68475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609600" y="3290888"/>
            <a:ext cx="2018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解法 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 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2616200" y="3158331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47716" imgH="809551" progId="Equation.3">
                  <p:embed/>
                </p:oleObj>
              </mc:Choice>
              <mc:Fallback>
                <p:oleObj name="Equation" r:id="rId10" imgW="847716" imgH="809551" progId="Equation.3">
                  <p:embed/>
                  <p:pic>
                    <p:nvPicPr>
                      <p:cNvPr id="778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158331"/>
                        <a:ext cx="889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790700" y="4229100"/>
          <a:ext cx="2881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7910" imgH="904949" progId="Equation.3">
                  <p:embed/>
                </p:oleObj>
              </mc:Choice>
              <mc:Fallback>
                <p:oleObj name="Equation" r:id="rId12" imgW="2847910" imgH="904949" progId="Equation.3">
                  <p:embed/>
                  <p:pic>
                    <p:nvPicPr>
                      <p:cNvPr id="77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229100"/>
                        <a:ext cx="28813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4191000" y="53403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449" imgH="809551" progId="Equation.3">
                  <p:embed/>
                </p:oleObj>
              </mc:Choice>
              <mc:Fallback>
                <p:oleObj name="Equation" r:id="rId14" imgW="495449" imgH="809551" progId="Equation.3">
                  <p:embed/>
                  <p:pic>
                    <p:nvPicPr>
                      <p:cNvPr id="778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40350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3505200" y="33099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609600" y="444817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</a:p>
        </p:txBody>
      </p:sp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4764088" y="4152900"/>
          <a:ext cx="25765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3147" imgH="981001" progId="Equation.3">
                  <p:embed/>
                </p:oleObj>
              </mc:Choice>
              <mc:Fallback>
                <p:oleObj name="Equation" r:id="rId16" imgW="2543147" imgH="981001" progId="Equation.3">
                  <p:embed/>
                  <p:pic>
                    <p:nvPicPr>
                      <p:cNvPr id="778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4152900"/>
                        <a:ext cx="257651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1524000" y="5334000"/>
          <a:ext cx="26654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28788" imgH="885936" progId="Equation.3">
                  <p:embed/>
                </p:oleObj>
              </mc:Choice>
              <mc:Fallback>
                <p:oleObj name="Equation" r:id="rId18" imgW="2628788" imgH="885936" progId="Equation.3">
                  <p:embed/>
                  <p:pic>
                    <p:nvPicPr>
                      <p:cNvPr id="778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26654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4051300" y="3302000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81196" imgH="390599" progId="Equation.3">
                  <p:embed/>
                </p:oleObj>
              </mc:Choice>
              <mc:Fallback>
                <p:oleObj name="Equation" r:id="rId20" imgW="981196" imgH="390599" progId="Equation.3">
                  <p:embed/>
                  <p:pic>
                    <p:nvPicPr>
                      <p:cNvPr id="778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302000"/>
                        <a:ext cx="101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  <p:bldP spid="77829" grpId="0" autoUpdateAnimBg="0"/>
      <p:bldP spid="77833" grpId="0" autoUpdateAnimBg="0"/>
      <p:bldP spid="77838" grpId="0" autoUpdateAnimBg="0"/>
      <p:bldP spid="778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3838"/>
            <a:ext cx="5329238" cy="4905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复合函数的极限运算法则</a:t>
            </a:r>
          </a:p>
        </p:txBody>
      </p:sp>
      <p:graphicFrame>
        <p:nvGraphicFramePr>
          <p:cNvPr id="71741" name="Object 61"/>
          <p:cNvGraphicFramePr>
            <a:graphicFrameLocks noGrp="1" noChangeAspect="1"/>
          </p:cNvGraphicFramePr>
          <p:nvPr>
            <p:ph sz="half" idx="1"/>
          </p:nvPr>
        </p:nvGraphicFramePr>
        <p:xfrm>
          <a:off x="2124075" y="835497"/>
          <a:ext cx="19304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5484" imgH="638101" progId="Equation.DSMT4">
                  <p:embed/>
                </p:oleObj>
              </mc:Choice>
              <mc:Fallback>
                <p:oleObj name="Equation" r:id="rId2" imgW="1895484" imgH="638101" progId="Equation.DSMT4">
                  <p:embed/>
                  <p:pic>
                    <p:nvPicPr>
                      <p:cNvPr id="7174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35497"/>
                        <a:ext cx="193040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8" name="Object 58"/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1392709"/>
          <a:ext cx="1871663" cy="60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9579" imgH="238162" progId="Equation.DSMT4">
                  <p:embed/>
                </p:oleObj>
              </mc:Choice>
              <mc:Fallback>
                <p:oleObj name="Equation" r:id="rId4" imgW="809579" imgH="238162" progId="Equation.DSMT4">
                  <p:embed/>
                  <p:pic>
                    <p:nvPicPr>
                      <p:cNvPr id="7173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92709"/>
                        <a:ext cx="1871663" cy="602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57200" y="757709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187450" y="2636838"/>
          <a:ext cx="20589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9579" imgH="238162" progId="Equation.DSMT4">
                  <p:embed/>
                </p:oleObj>
              </mc:Choice>
              <mc:Fallback>
                <p:oleObj name="Equation" r:id="rId6" imgW="809579" imgH="238162" progId="Equation.DSMT4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2058988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096821" y="775302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5651500" y="824384"/>
          <a:ext cx="21748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62110" imgH="428625" progId="Equation.3">
                  <p:embed/>
                </p:oleObj>
              </mc:Choice>
              <mc:Fallback>
                <p:oleObj name="Equation" r:id="rId8" imgW="2162110" imgH="428625" progId="Equation.3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24384"/>
                        <a:ext cx="21748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918450" y="773584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endParaRPr kumimoji="1" lang="en-US" altLang="zh-CN" sz="2800" i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87338" y="1447800"/>
          <a:ext cx="13573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463" imgH="371586" progId="Equation.3">
                  <p:embed/>
                </p:oleObj>
              </mc:Choice>
              <mc:Fallback>
                <p:oleObj name="Equation" r:id="rId10" imgW="1333463" imgH="371586" progId="Equation.3">
                  <p:embed/>
                  <p:pic>
                    <p:nvPicPr>
                      <p:cNvPr id="71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447800"/>
                        <a:ext cx="135731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600200" y="1371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又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038600" y="1371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2209800" y="1989138"/>
          <a:ext cx="40020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363" imgH="257175" progId="Equation.DSMT4">
                  <p:embed/>
                </p:oleObj>
              </mc:Choice>
              <mc:Fallback>
                <p:oleObj name="Equation" r:id="rId12" imgW="1676363" imgH="257175" progId="Equation.DSMT4">
                  <p:embed/>
                  <p:pic>
                    <p:nvPicPr>
                      <p:cNvPr id="716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9138"/>
                        <a:ext cx="400208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5461000" y="2271713"/>
          <a:ext cx="111125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274" imgH="142764" progId="Equation.DSMT4">
                  <p:embed/>
                </p:oleObj>
              </mc:Choice>
              <mc:Fallback>
                <p:oleObj name="Equation" r:id="rId14" imgW="76274" imgH="142764" progId="Equation.DSMT4">
                  <p:embed/>
                  <p:pic>
                    <p:nvPicPr>
                      <p:cNvPr id="716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271713"/>
                        <a:ext cx="111125" cy="17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87363" y="261540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4114800" y="2792413"/>
          <a:ext cx="11318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04974" imgH="352573" progId="Equation.3">
                  <p:embed/>
                </p:oleObj>
              </mc:Choice>
              <mc:Fallback>
                <p:oleObj name="Equation" r:id="rId16" imgW="1104974" imgH="352573" progId="Equation.3">
                  <p:embed/>
                  <p:pic>
                    <p:nvPicPr>
                      <p:cNvPr id="716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92413"/>
                        <a:ext cx="113188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5334000" y="2792413"/>
          <a:ext cx="10937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66837" imgH="352573" progId="Equation.3">
                  <p:embed/>
                </p:oleObj>
              </mc:Choice>
              <mc:Fallback>
                <p:oleObj name="Equation" r:id="rId18" imgW="1066837" imgH="352573" progId="Equation.3">
                  <p:embed/>
                  <p:pic>
                    <p:nvPicPr>
                      <p:cNvPr id="716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92413"/>
                        <a:ext cx="109378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6400800" y="2667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6883400" y="2716213"/>
          <a:ext cx="20113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90827" imgH="428625" progId="Equation.3">
                  <p:embed/>
                </p:oleObj>
              </mc:Choice>
              <mc:Fallback>
                <p:oleObj name="Equation" r:id="rId20" imgW="1990827" imgH="428625" progId="Equation.3">
                  <p:embed/>
                  <p:pic>
                    <p:nvPicPr>
                      <p:cNvPr id="716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2716213"/>
                        <a:ext cx="20113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038600" y="318611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5105400" y="3249613"/>
          <a:ext cx="20367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19263" imgH="428625" progId="Equation.3">
                  <p:embed/>
                </p:oleObj>
              </mc:Choice>
              <mc:Fallback>
                <p:oleObj name="Equation" r:id="rId22" imgW="2019263" imgH="428625" progId="Equation.3">
                  <p:embed/>
                  <p:pic>
                    <p:nvPicPr>
                      <p:cNvPr id="717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49613"/>
                        <a:ext cx="20367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>
          <a:off x="1116013" y="3789363"/>
          <a:ext cx="18907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95484" imgH="638101" progId="Equation.DSMT4">
                  <p:embed/>
                </p:oleObj>
              </mc:Choice>
              <mc:Fallback>
                <p:oleObj name="Equation" r:id="rId24" imgW="1895484" imgH="638101" progId="Equation.DSMT4">
                  <p:embed/>
                  <p:pic>
                    <p:nvPicPr>
                      <p:cNvPr id="717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1890712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Object 23"/>
          <p:cNvGraphicFramePr>
            <a:graphicFrameLocks noChangeAspect="1"/>
          </p:cNvGraphicFramePr>
          <p:nvPr/>
        </p:nvGraphicFramePr>
        <p:xfrm>
          <a:off x="5181600" y="3846513"/>
          <a:ext cx="8794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47716" imgH="352573" progId="Equation.3">
                  <p:embed/>
                </p:oleObj>
              </mc:Choice>
              <mc:Fallback>
                <p:oleObj name="Equation" r:id="rId26" imgW="847716" imgH="352573" progId="Equation.3">
                  <p:embed/>
                  <p:pic>
                    <p:nvPicPr>
                      <p:cNvPr id="717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46513"/>
                        <a:ext cx="87947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6134100" y="3822700"/>
          <a:ext cx="1257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28753" imgH="409612" progId="Equation.3">
                  <p:embed/>
                </p:oleObj>
              </mc:Choice>
              <mc:Fallback>
                <p:oleObj name="Equation" r:id="rId28" imgW="1228753" imgH="409612" progId="Equation.3">
                  <p:embed/>
                  <p:pic>
                    <p:nvPicPr>
                      <p:cNvPr id="717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822700"/>
                        <a:ext cx="12573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7315200" y="370205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71706" name="Object 26"/>
          <p:cNvGraphicFramePr>
            <a:graphicFrameLocks noChangeAspect="1"/>
          </p:cNvGraphicFramePr>
          <p:nvPr/>
        </p:nvGraphicFramePr>
        <p:xfrm>
          <a:off x="3543300" y="4300538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09949" imgH="428625" progId="Equation.3">
                  <p:embed/>
                </p:oleObj>
              </mc:Choice>
              <mc:Fallback>
                <p:oleObj name="Equation" r:id="rId30" imgW="2209949" imgH="428625" progId="Equation.3">
                  <p:embed/>
                  <p:pic>
                    <p:nvPicPr>
                      <p:cNvPr id="717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300538"/>
                        <a:ext cx="2247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5761038" y="42814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71708" name="Object 28"/>
          <p:cNvGraphicFramePr>
            <a:graphicFrameLocks noChangeAspect="1"/>
          </p:cNvGraphicFramePr>
          <p:nvPr/>
        </p:nvGraphicFramePr>
        <p:xfrm>
          <a:off x="6784975" y="4308475"/>
          <a:ext cx="19351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14553" imgH="428625" progId="Equation.3">
                  <p:embed/>
                </p:oleObj>
              </mc:Choice>
              <mc:Fallback>
                <p:oleObj name="Equation" r:id="rId32" imgW="1914553" imgH="428625" progId="Equation.3">
                  <p:embed/>
                  <p:pic>
                    <p:nvPicPr>
                      <p:cNvPr id="717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308475"/>
                        <a:ext cx="19351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3941763" y="3733800"/>
            <a:ext cx="1468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对上述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28600" y="4800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71711" name="Object 31"/>
          <p:cNvGraphicFramePr>
            <a:graphicFrameLocks noChangeAspect="1"/>
          </p:cNvGraphicFramePr>
          <p:nvPr/>
        </p:nvGraphicFramePr>
        <p:xfrm>
          <a:off x="723900" y="4889500"/>
          <a:ext cx="25257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14712" imgH="409612" progId="Equation.3">
                  <p:embed/>
                </p:oleObj>
              </mc:Choice>
              <mc:Fallback>
                <p:oleObj name="Equation" r:id="rId34" imgW="2514712" imgH="409612" progId="Equation.3">
                  <p:embed/>
                  <p:pic>
                    <p:nvPicPr>
                      <p:cNvPr id="717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889500"/>
                        <a:ext cx="252571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3276600" y="481012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</a:t>
            </a:r>
          </a:p>
        </p:txBody>
      </p:sp>
      <p:graphicFrame>
        <p:nvGraphicFramePr>
          <p:cNvPr id="71713" name="Object 33"/>
          <p:cNvGraphicFramePr>
            <a:graphicFrameLocks noChangeAspect="1"/>
          </p:cNvGraphicFramePr>
          <p:nvPr/>
        </p:nvGraphicFramePr>
        <p:xfrm>
          <a:off x="4114800" y="4864100"/>
          <a:ext cx="2124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04904" imgH="428625" progId="Equation.3">
                  <p:embed/>
                </p:oleObj>
              </mc:Choice>
              <mc:Fallback>
                <p:oleObj name="Equation" r:id="rId36" imgW="2104904" imgH="428625" progId="Equation.3">
                  <p:embed/>
                  <p:pic>
                    <p:nvPicPr>
                      <p:cNvPr id="717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64100"/>
                        <a:ext cx="21240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6248400" y="48148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</a:p>
        </p:txBody>
      </p:sp>
      <p:graphicFrame>
        <p:nvGraphicFramePr>
          <p:cNvPr id="71715" name="Object 35"/>
          <p:cNvGraphicFramePr>
            <a:graphicFrameLocks noChangeAspect="1"/>
          </p:cNvGraphicFramePr>
          <p:nvPr/>
        </p:nvGraphicFramePr>
        <p:xfrm>
          <a:off x="2695575" y="5392738"/>
          <a:ext cx="13954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371600" imgH="428625" progId="Equation.3">
                  <p:embed/>
                </p:oleObj>
              </mc:Choice>
              <mc:Fallback>
                <p:oleObj name="Equation" r:id="rId38" imgW="1371600" imgH="428625" progId="Equation.3">
                  <p:embed/>
                  <p:pic>
                    <p:nvPicPr>
                      <p:cNvPr id="7171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5392738"/>
                        <a:ext cx="139541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6" name="Object 36"/>
          <p:cNvGraphicFramePr>
            <a:graphicFrameLocks noChangeAspect="1"/>
          </p:cNvGraphicFramePr>
          <p:nvPr/>
        </p:nvGraphicFramePr>
        <p:xfrm>
          <a:off x="4144963" y="5397500"/>
          <a:ext cx="1219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190616" imgH="428625" progId="Equation.3">
                  <p:embed/>
                </p:oleObj>
              </mc:Choice>
              <mc:Fallback>
                <p:oleObj name="Equation" r:id="rId40" imgW="1190616" imgH="428625" progId="Equation.3">
                  <p:embed/>
                  <p:pic>
                    <p:nvPicPr>
                      <p:cNvPr id="717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5397500"/>
                        <a:ext cx="12192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7" name="Object 37"/>
          <p:cNvGraphicFramePr>
            <a:graphicFrameLocks noChangeAspect="1"/>
          </p:cNvGraphicFramePr>
          <p:nvPr/>
        </p:nvGraphicFramePr>
        <p:xfrm>
          <a:off x="5440363" y="5503863"/>
          <a:ext cx="5032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466679" imgH="295201" progId="Equation.3">
                  <p:embed/>
                </p:oleObj>
              </mc:Choice>
              <mc:Fallback>
                <p:oleObj name="Equation" r:id="rId42" imgW="466679" imgH="295201" progId="Equation.3">
                  <p:embed/>
                  <p:pic>
                    <p:nvPicPr>
                      <p:cNvPr id="717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5503863"/>
                        <a:ext cx="50323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228600" y="58197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71719" name="Object 39"/>
          <p:cNvGraphicFramePr>
            <a:graphicFrameLocks noChangeAspect="1"/>
          </p:cNvGraphicFramePr>
          <p:nvPr/>
        </p:nvGraphicFramePr>
        <p:xfrm>
          <a:off x="2132013" y="5445125"/>
          <a:ext cx="490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57312" imgH="276188" progId="Equation.3">
                  <p:embed/>
                </p:oleObj>
              </mc:Choice>
              <mc:Fallback>
                <p:oleObj name="Equation" r:id="rId44" imgW="457312" imgH="276188" progId="Equation.3">
                  <p:embed/>
                  <p:pic>
                    <p:nvPicPr>
                      <p:cNvPr id="7171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5445125"/>
                        <a:ext cx="490537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0" name="Object 40"/>
          <p:cNvGraphicFramePr>
            <a:graphicFrameLocks noChangeAspect="1"/>
          </p:cNvGraphicFramePr>
          <p:nvPr/>
        </p:nvGraphicFramePr>
        <p:xfrm>
          <a:off x="1331913" y="5834063"/>
          <a:ext cx="2016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809579" imgH="219149" progId="Equation.DSMT4">
                  <p:embed/>
                </p:oleObj>
              </mc:Choice>
              <mc:Fallback>
                <p:oleObj name="Equation" r:id="rId46" imgW="809579" imgH="219149" progId="Equation.DSMT4">
                  <p:embed/>
                  <p:pic>
                    <p:nvPicPr>
                      <p:cNvPr id="7172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34063"/>
                        <a:ext cx="20161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1" name="Object 41"/>
          <p:cNvGraphicFramePr>
            <a:graphicFrameLocks noChangeAspect="1"/>
          </p:cNvGraphicFramePr>
          <p:nvPr/>
        </p:nvGraphicFramePr>
        <p:xfrm>
          <a:off x="3367088" y="5900738"/>
          <a:ext cx="1784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762004" imgH="428625" progId="Equation.3">
                  <p:embed/>
                </p:oleObj>
              </mc:Choice>
              <mc:Fallback>
                <p:oleObj name="Equation" r:id="rId48" imgW="1762004" imgH="428625" progId="Equation.3">
                  <p:embed/>
                  <p:pic>
                    <p:nvPicPr>
                      <p:cNvPr id="7172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5900738"/>
                        <a:ext cx="17843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2" name="Object 42"/>
          <p:cNvGraphicFramePr>
            <a:graphicFrameLocks noChangeAspect="1"/>
          </p:cNvGraphicFramePr>
          <p:nvPr/>
        </p:nvGraphicFramePr>
        <p:xfrm>
          <a:off x="5181600" y="6034088"/>
          <a:ext cx="654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19227" imgH="295201" progId="Equation.3">
                  <p:embed/>
                </p:oleObj>
              </mc:Choice>
              <mc:Fallback>
                <p:oleObj name="Equation" r:id="rId50" imgW="619227" imgH="295201" progId="Equation.3">
                  <p:embed/>
                  <p:pic>
                    <p:nvPicPr>
                      <p:cNvPr id="7172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34088"/>
                        <a:ext cx="6540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3" name="Line 43"/>
          <p:cNvSpPr>
            <a:spLocks noChangeShapeType="1"/>
          </p:cNvSpPr>
          <p:nvPr/>
        </p:nvSpPr>
        <p:spPr bwMode="auto">
          <a:xfrm>
            <a:off x="5708650" y="1214909"/>
            <a:ext cx="2209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4" name="Line 44"/>
          <p:cNvSpPr>
            <a:spLocks noChangeShapeType="1"/>
          </p:cNvSpPr>
          <p:nvPr/>
        </p:nvSpPr>
        <p:spPr bwMode="auto">
          <a:xfrm>
            <a:off x="3581400" y="4724400"/>
            <a:ext cx="22098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7772400" y="1981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  <a:sym typeface="Monotype Sorts"/>
              </a:rPr>
              <a:t>①</a:t>
            </a:r>
          </a:p>
        </p:txBody>
      </p:sp>
      <p:sp>
        <p:nvSpPr>
          <p:cNvPr id="71726" name="Text Box 46"/>
          <p:cNvSpPr txBox="1">
            <a:spLocks noChangeArrowheads="1"/>
          </p:cNvSpPr>
          <p:nvPr/>
        </p:nvSpPr>
        <p:spPr bwMode="auto">
          <a:xfrm>
            <a:off x="5791200" y="58816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  <a:sym typeface="Monotype Sorts"/>
              </a:rPr>
              <a:t>①式成立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  <a:sym typeface="Monotype Sorts"/>
              </a:rPr>
              <a:t>.</a:t>
            </a:r>
          </a:p>
        </p:txBody>
      </p:sp>
      <p:sp>
        <p:nvSpPr>
          <p:cNvPr id="71727" name="AutoShape 47"/>
          <p:cNvSpPr>
            <a:spLocks noChangeArrowheads="1"/>
          </p:cNvSpPr>
          <p:nvPr/>
        </p:nvSpPr>
        <p:spPr bwMode="auto">
          <a:xfrm>
            <a:off x="3200400" y="287496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1728" name="AutoShape 48"/>
          <p:cNvSpPr>
            <a:spLocks noChangeArrowheads="1"/>
          </p:cNvSpPr>
          <p:nvPr/>
        </p:nvSpPr>
        <p:spPr bwMode="auto">
          <a:xfrm>
            <a:off x="3200400" y="3962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5" grpId="0" autoUpdateAnimBg="0"/>
      <p:bldP spid="71687" grpId="0" autoUpdateAnimBg="0"/>
      <p:bldP spid="71689" grpId="0" autoUpdateAnimBg="0"/>
      <p:bldP spid="71691" grpId="0" autoUpdateAnimBg="0"/>
      <p:bldP spid="71694" grpId="0" autoUpdateAnimBg="0"/>
      <p:bldP spid="71698" grpId="0" autoUpdateAnimBg="0"/>
      <p:bldP spid="71700" grpId="0" autoUpdateAnimBg="0"/>
      <p:bldP spid="71705" grpId="0" autoUpdateAnimBg="0"/>
      <p:bldP spid="71707" grpId="0" autoUpdateAnimBg="0"/>
      <p:bldP spid="71709" grpId="0" autoUpdateAnimBg="0"/>
      <p:bldP spid="71710" grpId="0" autoUpdateAnimBg="0"/>
      <p:bldP spid="71712" grpId="0" autoUpdateAnimBg="0"/>
      <p:bldP spid="71714" grpId="0" autoUpdateAnimBg="0"/>
      <p:bldP spid="71718" grpId="0" autoUpdateAnimBg="0"/>
      <p:bldP spid="71723" grpId="0" animBg="1"/>
      <p:bldP spid="71724" grpId="0" animBg="1"/>
      <p:bldP spid="71725" grpId="0" autoUpdateAnimBg="0"/>
      <p:bldP spid="71726" grpId="0" autoUpdateAnimBg="0"/>
      <p:bldP spid="71727" grpId="0" animBg="1"/>
      <p:bldP spid="717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0" y="392020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133600" y="461963"/>
          <a:ext cx="2082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8033" imgH="638101" progId="Equation.3">
                  <p:embed/>
                </p:oleObj>
              </mc:Choice>
              <mc:Fallback>
                <p:oleObj name="Equation" r:id="rId2" imgW="2048033" imgH="638101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1963"/>
                        <a:ext cx="2082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191000" y="41775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5753100" y="4445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949" imgH="428625" progId="Equation.3">
                  <p:embed/>
                </p:oleObj>
              </mc:Choice>
              <mc:Fallback>
                <p:oleObj name="Equation" r:id="rId4" imgW="2209949" imgH="428625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44500"/>
                        <a:ext cx="2247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001000" y="381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endParaRPr kumimoji="1" lang="en-US" altLang="zh-CN" sz="2800" i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34861" y="1243745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3164" imgH="371586" progId="Equation.3">
                  <p:embed/>
                </p:oleObj>
              </mc:Choice>
              <mc:Fallback>
                <p:oleObj name="Equation" r:id="rId6" imgW="1343164" imgH="371586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61" y="1243745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935642" y="11588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又</a:t>
            </a: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4038600" y="11588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10250" name="Object 12"/>
          <p:cNvGraphicFramePr>
            <a:graphicFrameLocks noChangeAspect="1"/>
          </p:cNvGraphicFramePr>
          <p:nvPr/>
        </p:nvGraphicFramePr>
        <p:xfrm>
          <a:off x="4356100" y="1989138"/>
          <a:ext cx="194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851" imgH="571389" progId="Equation.3">
                  <p:embed/>
                </p:oleObj>
              </mc:Choice>
              <mc:Fallback>
                <p:oleObj name="Equation" r:id="rId8" imgW="1904851" imgH="571389" progId="Equation.3">
                  <p:embed/>
                  <p:pic>
                    <p:nvPicPr>
                      <p:cNvPr id="102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989138"/>
                        <a:ext cx="1943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09600" y="348932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若定理中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263900" y="3533775"/>
          <a:ext cx="2146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4904" imgH="638101" progId="Equation.3">
                  <p:embed/>
                </p:oleObj>
              </mc:Choice>
              <mc:Fallback>
                <p:oleObj name="Equation" r:id="rId10" imgW="2104904" imgH="638101" progId="Equation.3">
                  <p:embed/>
                  <p:pic>
                    <p:nvPicPr>
                      <p:cNvPr id="727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533775"/>
                        <a:ext cx="21463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21283" y="434260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则类似可得</a:t>
            </a:r>
          </a:p>
        </p:txBody>
      </p:sp>
      <p:graphicFrame>
        <p:nvGraphicFramePr>
          <p:cNvPr id="727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93589"/>
              </p:ext>
            </p:extLst>
          </p:nvPr>
        </p:nvGraphicFramePr>
        <p:xfrm>
          <a:off x="2374900" y="5068302"/>
          <a:ext cx="3962400" cy="74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14320" imgH="291960" progId="Equation.DSMT4">
                  <p:embed/>
                </p:oleObj>
              </mc:Choice>
              <mc:Fallback>
                <p:oleObj name="Equation" r:id="rId12" imgW="1714320" imgH="291960" progId="Equation.DSMT4">
                  <p:embed/>
                  <p:pic>
                    <p:nvPicPr>
                      <p:cNvPr id="727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068302"/>
                        <a:ext cx="3962400" cy="748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Line 18"/>
          <p:cNvSpPr>
            <a:spLocks noChangeShapeType="1"/>
          </p:cNvSpPr>
          <p:nvPr/>
        </p:nvSpPr>
        <p:spPr bwMode="auto">
          <a:xfrm>
            <a:off x="650875" y="2895600"/>
            <a:ext cx="7197725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3" name="Object 2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5644790"/>
              </p:ext>
            </p:extLst>
          </p:nvPr>
        </p:nvGraphicFramePr>
        <p:xfrm>
          <a:off x="2270927" y="1985870"/>
          <a:ext cx="3960796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14320" imgH="291960" progId="Equation.DSMT4">
                  <p:embed/>
                </p:oleObj>
              </mc:Choice>
              <mc:Fallback>
                <p:oleObj name="Equation" r:id="rId14" imgW="1714320" imgH="291960" progId="Equation.DSMT4">
                  <p:embed/>
                  <p:pic>
                    <p:nvPicPr>
                      <p:cNvPr id="1026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7" y="1985870"/>
                        <a:ext cx="3960796" cy="67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2451100" y="1193800"/>
          <a:ext cx="18002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09579" imgH="238162" progId="Equation.DSMT4">
                  <p:embed/>
                </p:oleObj>
              </mc:Choice>
              <mc:Fallback>
                <p:oleObj name="Equation" r:id="rId16" imgW="809579" imgH="238162" progId="Equation.DSMT4">
                  <p:embed/>
                  <p:pic>
                    <p:nvPicPr>
                      <p:cNvPr id="1026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193800"/>
                        <a:ext cx="1800225" cy="604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9">
            <a:extLst>
              <a:ext uri="{FF2B5EF4-FFF2-40B4-BE49-F238E27FC236}">
                <a16:creationId xmlns:a16="http://schemas.microsoft.com/office/drawing/2014/main" id="{CE241DB0-EFDD-530B-909A-8892862FD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42935"/>
              </p:ext>
            </p:extLst>
          </p:nvPr>
        </p:nvGraphicFramePr>
        <p:xfrm>
          <a:off x="5562600" y="3506449"/>
          <a:ext cx="1745704" cy="6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25480" imgH="279360" progId="Equation.DSMT4">
                  <p:embed/>
                </p:oleObj>
              </mc:Choice>
              <mc:Fallback>
                <p:oleObj name="Equation" r:id="rId18" imgW="825480" imgH="279360" progId="Equation.DSMT4">
                  <p:embed/>
                  <p:pic>
                    <p:nvPicPr>
                      <p:cNvPr id="1026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06449"/>
                        <a:ext cx="1745704" cy="67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/>
      <p:bldP spid="727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2" y="745202"/>
            <a:ext cx="1616075" cy="6858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13903"/>
              </p:ext>
            </p:extLst>
          </p:nvPr>
        </p:nvGraphicFramePr>
        <p:xfrm>
          <a:off x="1931988" y="609186"/>
          <a:ext cx="203676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42720" progId="Equation.DSMT4">
                  <p:embed/>
                </p:oleObj>
              </mc:Choice>
              <mc:Fallback>
                <p:oleObj name="Equation" r:id="rId2" imgW="812520" imgH="342720" progId="Equation.DSMT4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609186"/>
                        <a:ext cx="2036762" cy="881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0431"/>
              </p:ext>
            </p:extLst>
          </p:nvPr>
        </p:nvGraphicFramePr>
        <p:xfrm>
          <a:off x="1716087" y="1705639"/>
          <a:ext cx="11017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53800" progId="Equation.DSMT4">
                  <p:embed/>
                </p:oleObj>
              </mc:Choice>
              <mc:Fallback>
                <p:oleObj name="Equation" r:id="rId4" imgW="457200" imgH="253800" progId="Equation.DSMT4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7" y="1705639"/>
                        <a:ext cx="1101725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104900" y="29352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</a:t>
            </a:r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60802"/>
              </p:ext>
            </p:extLst>
          </p:nvPr>
        </p:nvGraphicFramePr>
        <p:xfrm>
          <a:off x="1931988" y="2748756"/>
          <a:ext cx="30559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360" imgH="342720" progId="Equation.DSMT4">
                  <p:embed/>
                </p:oleObj>
              </mc:Choice>
              <mc:Fallback>
                <p:oleObj name="Equation" r:id="rId6" imgW="1206360" imgH="342720" progId="Equation.DSMT4">
                  <p:embed/>
                  <p:pic>
                    <p:nvPicPr>
                      <p:cNvPr id="73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748756"/>
                        <a:ext cx="3055937" cy="892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143000" y="4114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∴ 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38803"/>
              </p:ext>
            </p:extLst>
          </p:nvPr>
        </p:nvGraphicFramePr>
        <p:xfrm>
          <a:off x="2849378" y="3933824"/>
          <a:ext cx="41211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960" imgH="342720" progId="Equation.DSMT4">
                  <p:embed/>
                </p:oleObj>
              </mc:Choice>
              <mc:Fallback>
                <p:oleObj name="Equation" r:id="rId8" imgW="1650960" imgH="34272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78" y="3933824"/>
                        <a:ext cx="41211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4" grpId="0" autoUpdateAnimBg="0"/>
      <p:bldP spid="737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1308100"/>
            <a:ext cx="2959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夹挤定理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).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203575" y="1103313"/>
          <a:ext cx="28082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7440" imgH="291960" progId="Equation.3">
                  <p:embed/>
                </p:oleObj>
              </mc:Choice>
              <mc:Fallback>
                <p:oleObj name="公式" r:id="rId2" imgW="1117440" imgH="29196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103313"/>
                        <a:ext cx="280828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270250" y="2571750"/>
          <a:ext cx="3746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4396" imgH="657114" progId="Equation.DSMT4">
                  <p:embed/>
                </p:oleObj>
              </mc:Choice>
              <mc:Fallback>
                <p:oleObj name="Equation" r:id="rId4" imgW="3724396" imgH="657114" progId="Equation.DSMT4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571750"/>
                        <a:ext cx="3746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16625" y="1363663"/>
            <a:ext cx="2908300" cy="411162"/>
            <a:chOff x="3016" y="861"/>
            <a:chExt cx="1832" cy="259"/>
          </a:xfrm>
        </p:grpSpPr>
        <p:graphicFrame>
          <p:nvGraphicFramePr>
            <p:cNvPr id="12310" name="Object 8"/>
            <p:cNvGraphicFramePr>
              <a:graphicFrameLocks noChangeAspect="1"/>
            </p:cNvGraphicFramePr>
            <p:nvPr/>
          </p:nvGraphicFramePr>
          <p:xfrm>
            <a:off x="3016" y="864"/>
            <a:ext cx="1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886047" imgH="390599" progId="Equation.3">
                    <p:embed/>
                  </p:oleObj>
                </mc:Choice>
                <mc:Fallback>
                  <p:oleObj name="Equation" r:id="rId6" imgW="2886047" imgH="390599" progId="Equation.3">
                    <p:embed/>
                    <p:pic>
                      <p:nvPicPr>
                        <p:cNvPr id="123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864"/>
                          <a:ext cx="183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10"/>
            <p:cNvGraphicFramePr>
              <a:graphicFrameLocks noChangeAspect="1"/>
            </p:cNvGraphicFramePr>
            <p:nvPr/>
          </p:nvGraphicFramePr>
          <p:xfrm>
            <a:off x="3648" y="861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14236" imgH="390599" progId="Equation.3">
                    <p:embed/>
                  </p:oleObj>
                </mc:Choice>
                <mc:Fallback>
                  <p:oleObj name="Equation" r:id="rId8" imgW="714236" imgH="390599" progId="Equation.3">
                    <p:embed/>
                    <p:pic>
                      <p:nvPicPr>
                        <p:cNvPr id="123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861"/>
                          <a:ext cx="46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598738" y="3751263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8331" imgH="657114" progId="Equation.3">
                  <p:embed/>
                </p:oleObj>
              </mc:Choice>
              <mc:Fallback>
                <p:oleObj name="Equation" r:id="rId10" imgW="2038331" imgH="657114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3751263"/>
                        <a:ext cx="2057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2484438" y="255587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且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685800" y="4868863"/>
            <a:ext cx="7199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(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利用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Heine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定理及数列的夹挤定理可证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.)</a:t>
            </a:r>
          </a:p>
        </p:txBody>
      </p:sp>
      <p:sp>
        <p:nvSpPr>
          <p:cNvPr id="6187" name="AutoShape 43"/>
          <p:cNvSpPr>
            <a:spLocks noChangeArrowheads="1"/>
          </p:cNvSpPr>
          <p:nvPr/>
        </p:nvSpPr>
        <p:spPr bwMode="auto">
          <a:xfrm>
            <a:off x="1295400" y="38608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305" name="Text Box 45"/>
          <p:cNvSpPr txBox="1">
            <a:spLocks noChangeArrowheads="1"/>
          </p:cNvSpPr>
          <p:nvPr/>
        </p:nvSpPr>
        <p:spPr bwMode="auto">
          <a:xfrm>
            <a:off x="430213" y="414338"/>
            <a:ext cx="59229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三、函数极限存在的判别法</a:t>
            </a:r>
          </a:p>
        </p:txBody>
      </p:sp>
      <p:graphicFrame>
        <p:nvGraphicFramePr>
          <p:cNvPr id="6190" name="Object 46"/>
          <p:cNvGraphicFramePr>
            <a:graphicFrameLocks noGrp="1" noChangeAspect="1"/>
          </p:cNvGraphicFramePr>
          <p:nvPr>
            <p:ph/>
          </p:nvPr>
        </p:nvGraphicFramePr>
        <p:xfrm>
          <a:off x="3492500" y="1936750"/>
          <a:ext cx="20161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8647" imgH="181123" progId="Equation.DSMT4">
                  <p:embed/>
                </p:oleObj>
              </mc:Choice>
              <mc:Fallback>
                <p:oleObj name="Equation" r:id="rId12" imgW="828647" imgH="181123" progId="Equation.DSMT4">
                  <p:embed/>
                  <p:pic>
                    <p:nvPicPr>
                      <p:cNvPr id="61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36750"/>
                        <a:ext cx="20161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6" name="Object 52"/>
          <p:cNvGraphicFramePr>
            <a:graphicFrameLocks noChangeAspect="1"/>
          </p:cNvGraphicFramePr>
          <p:nvPr/>
        </p:nvGraphicFramePr>
        <p:xfrm>
          <a:off x="3203575" y="3213100"/>
          <a:ext cx="9366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2953" imgH="181123" progId="Equation.DSMT4">
                  <p:embed/>
                </p:oleObj>
              </mc:Choice>
              <mc:Fallback>
                <p:oleObj name="Equation" r:id="rId14" imgW="542953" imgH="181123" progId="Equation.DSMT4">
                  <p:embed/>
                  <p:pic>
                    <p:nvPicPr>
                      <p:cNvPr id="619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213100"/>
                        <a:ext cx="9366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0" name="Object 56"/>
          <p:cNvGraphicFramePr>
            <a:graphicFrameLocks noChangeAspect="1"/>
          </p:cNvGraphicFramePr>
          <p:nvPr/>
        </p:nvGraphicFramePr>
        <p:xfrm>
          <a:off x="5003800" y="3213100"/>
          <a:ext cx="9366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2953" imgH="181123" progId="Equation.DSMT4">
                  <p:embed/>
                </p:oleObj>
              </mc:Choice>
              <mc:Fallback>
                <p:oleObj name="Equation" r:id="rId16" imgW="542953" imgH="181123" progId="Equation.DSMT4">
                  <p:embed/>
                  <p:pic>
                    <p:nvPicPr>
                      <p:cNvPr id="620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13100"/>
                        <a:ext cx="9366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4" name="Object 60"/>
          <p:cNvGraphicFramePr>
            <a:graphicFrameLocks noChangeAspect="1"/>
          </p:cNvGraphicFramePr>
          <p:nvPr/>
        </p:nvGraphicFramePr>
        <p:xfrm>
          <a:off x="2484438" y="4365625"/>
          <a:ext cx="9366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2953" imgH="181123" progId="Equation.DSMT4">
                  <p:embed/>
                </p:oleObj>
              </mc:Choice>
              <mc:Fallback>
                <p:oleObj name="Equation" r:id="rId18" imgW="542953" imgH="181123" progId="Equation.DSMT4">
                  <p:embed/>
                  <p:pic>
                    <p:nvPicPr>
                      <p:cNvPr id="620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9366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67" grpId="0" autoUpdateAnimBg="0"/>
      <p:bldP spid="6169" grpId="0" autoUpdateAnimBg="0"/>
      <p:bldP spid="61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10" name="Object 42"/>
          <p:cNvGraphicFramePr>
            <a:graphicFrameLocks noChangeAspect="1"/>
          </p:cNvGraphicFramePr>
          <p:nvPr/>
        </p:nvGraphicFramePr>
        <p:xfrm>
          <a:off x="2195513" y="4797425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04957" imgH="828564" progId="Equation.3">
                  <p:embed/>
                </p:oleObj>
              </mc:Choice>
              <mc:Fallback>
                <p:oleObj name="Equation" r:id="rId3" imgW="2304957" imgH="828564" progId="Equation.3">
                  <p:embed/>
                  <p:pic>
                    <p:nvPicPr>
                      <p:cNvPr id="721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97425"/>
                        <a:ext cx="2324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200400" y="245268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扇形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AOB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的面积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344488"/>
            <a:ext cx="2949575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两个重要极限  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92175" y="838200"/>
          <a:ext cx="2155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3041" imgH="828564" progId="Equation.3">
                  <p:embed/>
                </p:oleObj>
              </mc:Choice>
              <mc:Fallback>
                <p:oleObj name="Equation" r:id="rId5" imgW="2143041" imgH="828564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838200"/>
                        <a:ext cx="215582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9750" y="17668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04800" y="31511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2324100" y="3200400"/>
          <a:ext cx="118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62180" imgH="485664" progId="Equation.3">
                  <p:embed/>
                </p:oleObj>
              </mc:Choice>
              <mc:Fallback>
                <p:oleObj name="公式" r:id="rId7" imgW="1162180" imgH="485664" progId="Equation.3">
                  <p:embed/>
                  <p:pic>
                    <p:nvPicPr>
                      <p:cNvPr id="71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200400"/>
                        <a:ext cx="1181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3563938" y="3213100"/>
          <a:ext cx="41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0106" imgH="485664" progId="Equation.DSMT4">
                  <p:embed/>
                </p:oleObj>
              </mc:Choice>
              <mc:Fallback>
                <p:oleObj name="Equation" r:id="rId9" imgW="400106" imgH="485664" progId="Equation.DSMT4">
                  <p:embed/>
                  <p:pic>
                    <p:nvPicPr>
                      <p:cNvPr id="71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13100"/>
                        <a:ext cx="419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4067175" y="3213100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90616" imgH="485664" progId="Equation.3">
                  <p:embed/>
                </p:oleObj>
              </mc:Choice>
              <mc:Fallback>
                <p:oleObj name="Equation" r:id="rId11" imgW="1190616" imgH="485664" progId="Equation.3">
                  <p:embed/>
                  <p:pic>
                    <p:nvPicPr>
                      <p:cNvPr id="72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13100"/>
                        <a:ext cx="1206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280988" y="4038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亦即</a:t>
            </a:r>
          </a:p>
        </p:txBody>
      </p:sp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2590800" y="4038600"/>
          <a:ext cx="429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76716" imgH="504677" progId="Equation.3">
                  <p:embed/>
                </p:oleObj>
              </mc:Choice>
              <mc:Fallback>
                <p:oleObj name="Equation" r:id="rId13" imgW="4276716" imgH="504677" progId="Equation.3">
                  <p:embed/>
                  <p:pic>
                    <p:nvPicPr>
                      <p:cNvPr id="72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4292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35"/>
          <p:cNvGraphicFramePr>
            <a:graphicFrameLocks noChangeAspect="1"/>
          </p:cNvGraphicFramePr>
          <p:nvPr/>
        </p:nvGraphicFramePr>
        <p:xfrm>
          <a:off x="1676400" y="1798638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28806" imgH="504677" progId="Equation.3">
                  <p:embed/>
                </p:oleObj>
              </mc:Choice>
              <mc:Fallback>
                <p:oleObj name="Equation" r:id="rId15" imgW="1428806" imgH="504677" progId="Equation.3">
                  <p:embed/>
                  <p:pic>
                    <p:nvPicPr>
                      <p:cNvPr id="72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98638"/>
                        <a:ext cx="1447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3124200" y="1766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时，</a:t>
            </a:r>
          </a:p>
        </p:txBody>
      </p:sp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>
          <a:off x="5092700" y="4953000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42936" imgH="504677" progId="Equation.3">
                  <p:embed/>
                </p:oleObj>
              </mc:Choice>
              <mc:Fallback>
                <p:oleObj name="Equation" r:id="rId17" imgW="1742936" imgH="504677" progId="Equation.3">
                  <p:embed/>
                  <p:pic>
                    <p:nvPicPr>
                      <p:cNvPr id="721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4953000"/>
                        <a:ext cx="1765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8" name="Object 60"/>
          <p:cNvGraphicFramePr>
            <a:graphicFrameLocks noChangeAspect="1"/>
          </p:cNvGraphicFramePr>
          <p:nvPr/>
        </p:nvGraphicFramePr>
        <p:xfrm>
          <a:off x="508000" y="5784850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90880" imgH="590402" progId="Equation.3">
                  <p:embed/>
                </p:oleObj>
              </mc:Choice>
              <mc:Fallback>
                <p:oleObj name="Equation" r:id="rId19" imgW="2190880" imgH="590402" progId="Equation.3">
                  <p:embed/>
                  <p:pic>
                    <p:nvPicPr>
                      <p:cNvPr id="722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5784850"/>
                        <a:ext cx="2209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0" name="Object 62"/>
          <p:cNvGraphicFramePr>
            <a:graphicFrameLocks noChangeAspect="1"/>
          </p:cNvGraphicFramePr>
          <p:nvPr/>
        </p:nvGraphicFramePr>
        <p:xfrm>
          <a:off x="3632200" y="5562600"/>
          <a:ext cx="215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143041" imgH="828564" progId="Equation.3">
                  <p:embed/>
                </p:oleObj>
              </mc:Choice>
              <mc:Fallback>
                <p:oleObj name="Equation" r:id="rId21" imgW="2143041" imgH="828564" progId="Equation.3">
                  <p:embed/>
                  <p:pic>
                    <p:nvPicPr>
                      <p:cNvPr id="723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562600"/>
                        <a:ext cx="2159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280988" y="498316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显然有</a:t>
            </a:r>
          </a:p>
        </p:txBody>
      </p:sp>
      <p:sp>
        <p:nvSpPr>
          <p:cNvPr id="7265" name="Text Box 97"/>
          <p:cNvSpPr txBox="1">
            <a:spLocks noChangeArrowheads="1"/>
          </p:cNvSpPr>
          <p:nvPr/>
        </p:nvSpPr>
        <p:spPr bwMode="auto">
          <a:xfrm>
            <a:off x="685800" y="24526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△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AOB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的面积＜</a:t>
            </a:r>
          </a:p>
        </p:txBody>
      </p:sp>
      <p:sp>
        <p:nvSpPr>
          <p:cNvPr id="7266" name="Text Box 98"/>
          <p:cNvSpPr txBox="1">
            <a:spLocks noChangeArrowheads="1"/>
          </p:cNvSpPr>
          <p:nvPr/>
        </p:nvSpPr>
        <p:spPr bwMode="auto">
          <a:xfrm>
            <a:off x="5796136" y="24526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＜△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AOD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的面积</a:t>
            </a:r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 rot="120000">
            <a:off x="7540625" y="868363"/>
            <a:ext cx="258763" cy="549275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7524750" y="404813"/>
            <a:ext cx="617538" cy="1030287"/>
            <a:chOff x="5184" y="4"/>
            <a:chExt cx="432" cy="721"/>
          </a:xfrm>
        </p:grpSpPr>
        <p:sp>
          <p:nvSpPr>
            <p:cNvPr id="13359" name="Line 9"/>
            <p:cNvSpPr>
              <a:spLocks noChangeShapeType="1"/>
            </p:cNvSpPr>
            <p:nvPr/>
          </p:nvSpPr>
          <p:spPr bwMode="auto">
            <a:xfrm flipV="1">
              <a:off x="5184" y="136"/>
              <a:ext cx="199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10"/>
            <p:cNvSpPr>
              <a:spLocks noChangeShapeType="1"/>
            </p:cNvSpPr>
            <p:nvPr/>
          </p:nvSpPr>
          <p:spPr bwMode="auto">
            <a:xfrm flipV="1">
              <a:off x="5376" y="136"/>
              <a:ext cx="0" cy="589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61" name="Object 22"/>
            <p:cNvGraphicFramePr>
              <a:graphicFrameLocks noChangeAspect="1"/>
            </p:cNvGraphicFramePr>
            <p:nvPr/>
          </p:nvGraphicFramePr>
          <p:xfrm>
            <a:off x="5355" y="4"/>
            <a:ext cx="26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42847" imgH="142764" progId="Equation.3">
                    <p:embed/>
                  </p:oleObj>
                </mc:Choice>
                <mc:Fallback>
                  <p:oleObj name="Equation" r:id="rId23" imgW="142847" imgH="142764" progId="Equation.3">
                    <p:embed/>
                    <p:pic>
                      <p:nvPicPr>
                        <p:cNvPr id="1336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" y="4"/>
                          <a:ext cx="261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7386638" y="877888"/>
            <a:ext cx="339725" cy="938212"/>
            <a:chOff x="5088" y="333"/>
            <a:chExt cx="238" cy="657"/>
          </a:xfrm>
        </p:grpSpPr>
        <p:sp>
          <p:nvSpPr>
            <p:cNvPr id="13357" name="Line 12"/>
            <p:cNvSpPr>
              <a:spLocks noChangeShapeType="1"/>
            </p:cNvSpPr>
            <p:nvPr/>
          </p:nvSpPr>
          <p:spPr bwMode="auto">
            <a:xfrm>
              <a:off x="5202" y="333"/>
              <a:ext cx="0" cy="40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8" name="Object 14"/>
            <p:cNvGraphicFramePr>
              <a:graphicFrameLocks noChangeAspect="1"/>
            </p:cNvGraphicFramePr>
            <p:nvPr/>
          </p:nvGraphicFramePr>
          <p:xfrm>
            <a:off x="5088" y="713"/>
            <a:ext cx="23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33480" imgH="161777" progId="Equation.3">
                    <p:embed/>
                  </p:oleObj>
                </mc:Choice>
                <mc:Fallback>
                  <p:oleObj name="Equation" r:id="rId25" imgW="133480" imgH="161777" progId="Equation.3">
                    <p:embed/>
                    <p:pic>
                      <p:nvPicPr>
                        <p:cNvPr id="133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713"/>
                          <a:ext cx="238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6153150" y="452438"/>
            <a:ext cx="2000250" cy="1833562"/>
            <a:chOff x="4224" y="28"/>
            <a:chExt cx="1401" cy="1284"/>
          </a:xfrm>
        </p:grpSpPr>
        <p:graphicFrame>
          <p:nvGraphicFramePr>
            <p:cNvPr id="13347" name="Object 16"/>
            <p:cNvGraphicFramePr>
              <a:graphicFrameLocks noChangeAspect="1"/>
            </p:cNvGraphicFramePr>
            <p:nvPr/>
          </p:nvGraphicFramePr>
          <p:xfrm>
            <a:off x="5094" y="28"/>
            <a:ext cx="24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33480" imgH="142764" progId="Equation.3">
                    <p:embed/>
                  </p:oleObj>
                </mc:Choice>
                <mc:Fallback>
                  <p:oleObj name="Equation" r:id="rId27" imgW="133480" imgH="142764" progId="Equation.3">
                    <p:embed/>
                    <p:pic>
                      <p:nvPicPr>
                        <p:cNvPr id="1334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4" y="28"/>
                          <a:ext cx="249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4224" y="165"/>
              <a:ext cx="1401" cy="1147"/>
              <a:chOff x="4224" y="165"/>
              <a:chExt cx="1401" cy="1147"/>
            </a:xfrm>
          </p:grpSpPr>
          <p:sp>
            <p:nvSpPr>
              <p:cNvPr id="13349" name="Oval 6"/>
              <p:cNvSpPr>
                <a:spLocks noChangeArrowheads="1"/>
              </p:cNvSpPr>
              <p:nvPr/>
            </p:nvSpPr>
            <p:spPr bwMode="auto">
              <a:xfrm>
                <a:off x="4224" y="165"/>
                <a:ext cx="1145" cy="11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3350" name="Object 15"/>
              <p:cNvGraphicFramePr>
                <a:graphicFrameLocks noChangeAspect="1"/>
              </p:cNvGraphicFramePr>
              <p:nvPr/>
            </p:nvGraphicFramePr>
            <p:xfrm>
              <a:off x="5376" y="621"/>
              <a:ext cx="249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33480" imgH="142764" progId="Equation.3">
                      <p:embed/>
                    </p:oleObj>
                  </mc:Choice>
                  <mc:Fallback>
                    <p:oleObj name="Equation" r:id="rId29" imgW="133480" imgH="142764" progId="Equation.3">
                      <p:embed/>
                      <p:pic>
                        <p:nvPicPr>
                          <p:cNvPr id="1335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621"/>
                            <a:ext cx="249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1" name="Object 19"/>
              <p:cNvGraphicFramePr>
                <a:graphicFrameLocks noChangeAspect="1"/>
              </p:cNvGraphicFramePr>
              <p:nvPr/>
            </p:nvGraphicFramePr>
            <p:xfrm>
              <a:off x="4882" y="566"/>
              <a:ext cx="211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04710" imgH="123751" progId="Equation.3">
                      <p:embed/>
                    </p:oleObj>
                  </mc:Choice>
                  <mc:Fallback>
                    <p:oleObj name="Equation" r:id="rId31" imgW="104710" imgH="123751" progId="Equation.3">
                      <p:embed/>
                      <p:pic>
                        <p:nvPicPr>
                          <p:cNvPr id="13351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2" y="566"/>
                            <a:ext cx="211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2" name="Object 28"/>
              <p:cNvGraphicFramePr>
                <a:graphicFrameLocks noChangeAspect="1"/>
              </p:cNvGraphicFramePr>
              <p:nvPr/>
            </p:nvGraphicFramePr>
            <p:xfrm>
              <a:off x="4810" y="297"/>
              <a:ext cx="164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66573" imgH="142764" progId="Equation.3">
                      <p:embed/>
                    </p:oleObj>
                  </mc:Choice>
                  <mc:Fallback>
                    <p:oleObj name="Equation" r:id="rId33" imgW="66573" imgH="142764" progId="Equation.3">
                      <p:embed/>
                      <p:pic>
                        <p:nvPicPr>
                          <p:cNvPr id="13352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0" y="297"/>
                            <a:ext cx="164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3" name="Line 69"/>
              <p:cNvSpPr>
                <a:spLocks noChangeShapeType="1"/>
              </p:cNvSpPr>
              <p:nvPr/>
            </p:nvSpPr>
            <p:spPr bwMode="auto">
              <a:xfrm flipV="1">
                <a:off x="4800" y="321"/>
                <a:ext cx="404" cy="4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Arc 11"/>
              <p:cNvSpPr>
                <a:spLocks/>
              </p:cNvSpPr>
              <p:nvPr/>
            </p:nvSpPr>
            <p:spPr bwMode="auto">
              <a:xfrm>
                <a:off x="4720" y="500"/>
                <a:ext cx="391" cy="242"/>
              </a:xfrm>
              <a:custGeom>
                <a:avLst/>
                <a:gdLst>
                  <a:gd name="T0" fmla="*/ 5 w 21600"/>
                  <a:gd name="T1" fmla="*/ 0 h 13733"/>
                  <a:gd name="T2" fmla="*/ 7 w 21600"/>
                  <a:gd name="T3" fmla="*/ 4 h 13733"/>
                  <a:gd name="T4" fmla="*/ 0 w 21600"/>
                  <a:gd name="T5" fmla="*/ 4 h 13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3733" fill="none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</a:path>
                  <a:path w="21600" h="13733" stroke="0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  <a:lnTo>
                      <a:pt x="0" y="13733"/>
                    </a:lnTo>
                    <a:lnTo>
                      <a:pt x="16672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55" name="Object 13"/>
              <p:cNvGraphicFramePr>
                <a:graphicFrameLocks noChangeAspect="1"/>
              </p:cNvGraphicFramePr>
              <p:nvPr/>
            </p:nvGraphicFramePr>
            <p:xfrm>
              <a:off x="4733" y="739"/>
              <a:ext cx="23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104710" imgH="123751" progId="Equation.3">
                      <p:embed/>
                    </p:oleObj>
                  </mc:Choice>
                  <mc:Fallback>
                    <p:oleObj name="Equation" r:id="rId35" imgW="104710" imgH="123751" progId="Equation.3">
                      <p:embed/>
                      <p:pic>
                        <p:nvPicPr>
                          <p:cNvPr id="1335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739"/>
                            <a:ext cx="23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6" name="Line 7"/>
              <p:cNvSpPr>
                <a:spLocks noChangeShapeType="1"/>
              </p:cNvSpPr>
              <p:nvPr/>
            </p:nvSpPr>
            <p:spPr bwMode="auto">
              <a:xfrm>
                <a:off x="4793" y="739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430" name="Rectangle 262"/>
          <p:cNvSpPr>
            <a:spLocks noChangeArrowheads="1"/>
          </p:cNvSpPr>
          <p:nvPr/>
        </p:nvSpPr>
        <p:spPr bwMode="auto">
          <a:xfrm>
            <a:off x="2514600" y="4038600"/>
            <a:ext cx="2743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431" name="Rectangle 263"/>
          <p:cNvSpPr>
            <a:spLocks noChangeArrowheads="1"/>
          </p:cNvSpPr>
          <p:nvPr/>
        </p:nvSpPr>
        <p:spPr bwMode="auto">
          <a:xfrm>
            <a:off x="304800" y="4021138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故有</a:t>
            </a:r>
          </a:p>
        </p:txBody>
      </p:sp>
      <p:graphicFrame>
        <p:nvGraphicFramePr>
          <p:cNvPr id="7492" name="Object 3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616529"/>
              </p:ext>
            </p:extLst>
          </p:nvPr>
        </p:nvGraphicFramePr>
        <p:xfrm>
          <a:off x="2195513" y="3860800"/>
          <a:ext cx="23764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000264" imgH="371586" progId="Equation.DSMT4">
                  <p:embed/>
                </p:oleObj>
              </mc:Choice>
              <mc:Fallback>
                <p:oleObj name="Equation" r:id="rId37" imgW="1000264" imgH="371586" progId="Equation.DSMT4">
                  <p:embed/>
                  <p:pic>
                    <p:nvPicPr>
                      <p:cNvPr id="7492" name="Object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2376487" cy="822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 autoUpdateAnimBg="0"/>
      <p:bldP spid="7173" grpId="0" autoUpdateAnimBg="0"/>
      <p:bldP spid="7194" grpId="0" autoUpdateAnimBg="0"/>
      <p:bldP spid="7201" grpId="0" autoUpdateAnimBg="0"/>
      <p:bldP spid="7204" grpId="0" autoUpdateAnimBg="0"/>
      <p:bldP spid="7209" grpId="0" autoUpdateAnimBg="0"/>
      <p:bldP spid="7265" grpId="0" autoUpdateAnimBg="0"/>
      <p:bldP spid="7266" grpId="0" autoUpdateAnimBg="0"/>
      <p:bldP spid="7193" grpId="0" animBg="1"/>
      <p:bldP spid="7430" grpId="0" animBg="1"/>
      <p:bldP spid="743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27262"/>
            <a:ext cx="16002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701800" y="252413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19104" imgH="828564" progId="Equation.3">
                  <p:embed/>
                </p:oleObj>
              </mc:Choice>
              <mc:Fallback>
                <p:oleObj name="Equation" r:id="rId2" imgW="1419104" imgH="828564" progId="Equation.3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52413"/>
                        <a:ext cx="1435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7200" y="14176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238250" y="1274763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4096" imgH="828564" progId="Equation.3">
                  <p:embed/>
                </p:oleObj>
              </mc:Choice>
              <mc:Fallback>
                <p:oleObj name="Equation" r:id="rId4" imgW="1324096" imgH="828564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274763"/>
                        <a:ext cx="1346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667000" y="1295400"/>
          <a:ext cx="269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6627" imgH="895276" progId="Equation.3">
                  <p:embed/>
                </p:oleObj>
              </mc:Choice>
              <mc:Fallback>
                <p:oleObj name="Equation" r:id="rId6" imgW="2676627" imgH="895276" progId="Equation.3">
                  <p:embed/>
                  <p:pic>
                    <p:nvPicPr>
                      <p:cNvPr id="10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2692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667000" y="2336800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1020" imgH="828564" progId="Equation.3">
                  <p:embed/>
                </p:oleObj>
              </mc:Choice>
              <mc:Fallback>
                <p:oleObj name="Equation" r:id="rId8" imgW="1581020" imgH="828564" progId="Equation.3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36800"/>
                        <a:ext cx="1600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305300" y="23495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6943" imgH="828564" progId="Equation.3">
                  <p:embed/>
                </p:oleObj>
              </mc:Choice>
              <mc:Fallback>
                <p:oleObj name="Equation" r:id="rId10" imgW="1466943" imgH="828564" progId="Equation.3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349500"/>
                        <a:ext cx="1485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5867400" y="2590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9473" imgH="285861" progId="Equation.3">
                  <p:embed/>
                </p:oleObj>
              </mc:Choice>
              <mc:Fallback>
                <p:oleObj name="Equation" r:id="rId12" imgW="409473" imgH="285861" progId="Equation.3">
                  <p:embed/>
                  <p:pic>
                    <p:nvPicPr>
                      <p:cNvPr id="10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09600" y="3573016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673225" y="34290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38279" imgH="828564" progId="Equation.3">
                  <p:embed/>
                </p:oleObj>
              </mc:Choice>
              <mc:Fallback>
                <p:oleObj name="Equation" r:id="rId14" imgW="1838279" imgH="828564" progId="Equation.3">
                  <p:embed/>
                  <p:pic>
                    <p:nvPicPr>
                      <p:cNvPr id="102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429000"/>
                        <a:ext cx="185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57200" y="43434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663700" y="4462463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42936" imgH="390599" progId="Equation.3">
                  <p:embed/>
                </p:oleObj>
              </mc:Choice>
              <mc:Fallback>
                <p:oleObj name="Equation" r:id="rId16" imgW="1742936" imgH="390599" progId="Equation.3">
                  <p:embed/>
                  <p:pic>
                    <p:nvPicPr>
                      <p:cNvPr id="10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462463"/>
                        <a:ext cx="1765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429000" y="4343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962400" y="4462463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43164" imgH="390599" progId="Equation.3">
                  <p:embed/>
                </p:oleObj>
              </mc:Choice>
              <mc:Fallback>
                <p:oleObj name="Equation" r:id="rId18" imgW="1343164" imgH="390599" progId="Equation.3">
                  <p:embed/>
                  <p:pic>
                    <p:nvPicPr>
                      <p:cNvPr id="10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62463"/>
                        <a:ext cx="1358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302077" y="434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066800" y="514032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1981200" y="50165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57241" imgH="828564" progId="Equation.3">
                  <p:embed/>
                </p:oleObj>
              </mc:Choice>
              <mc:Fallback>
                <p:oleObj name="Equation" r:id="rId20" imgW="1457241" imgH="828564" progId="Equation.3">
                  <p:embed/>
                  <p:pic>
                    <p:nvPicPr>
                      <p:cNvPr id="10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16500"/>
                        <a:ext cx="1473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3581400" y="50292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62057" imgH="904949" progId="Equation.3">
                  <p:embed/>
                </p:oleObj>
              </mc:Choice>
              <mc:Fallback>
                <p:oleObj name="Equation" r:id="rId22" imgW="1962057" imgH="904949" progId="Equation.3">
                  <p:embed/>
                  <p:pic>
                    <p:nvPicPr>
                      <p:cNvPr id="102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1981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4659313" y="5480050"/>
          <a:ext cx="590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38296" imgH="828564" progId="Equation.3">
                  <p:embed/>
                </p:oleObj>
              </mc:Choice>
              <mc:Fallback>
                <p:oleObj name="Equation" r:id="rId24" imgW="638296" imgH="828564" progId="Equation.3">
                  <p:embed/>
                  <p:pic>
                    <p:nvPicPr>
                      <p:cNvPr id="102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5480050"/>
                        <a:ext cx="5905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5638800" y="52974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9473" imgH="285861" progId="Equation.3">
                  <p:embed/>
                </p:oleObj>
              </mc:Choice>
              <mc:Fallback>
                <p:oleObj name="Equation" r:id="rId26" imgW="409473" imgH="285861" progId="Equation.3">
                  <p:embed/>
                  <p:pic>
                    <p:nvPicPr>
                      <p:cNvPr id="102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97488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52" grpId="0" autoUpdateAnimBg="0"/>
      <p:bldP spid="10254" grpId="0" autoUpdateAnimBg="0"/>
      <p:bldP spid="10256" grpId="0" autoUpdateAnimBg="0"/>
      <p:bldP spid="10258" grpId="0" autoUpdateAnimBg="0"/>
      <p:bldP spid="1025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>
            <a:extLst>
              <a:ext uri="{FF2B5EF4-FFF2-40B4-BE49-F238E27FC236}">
                <a16:creationId xmlns:a16="http://schemas.microsoft.com/office/drawing/2014/main" id="{F8878071-ACA1-4399-8890-9F6B32EB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885950"/>
            <a:ext cx="82375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都是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的极限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则对任意</a:t>
            </a:r>
            <a:r>
              <a:rPr lang="el-GR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&gt;0,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05" name="Rectangle 57">
            <a:extLst>
              <a:ext uri="{FF2B5EF4-FFF2-40B4-BE49-F238E27FC236}">
                <a16:creationId xmlns:a16="http://schemas.microsoft.com/office/drawing/2014/main" id="{7F0100B9-3C26-4BEE-AAD0-E0233A06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2611438"/>
            <a:ext cx="7610475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 0,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&lt;|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ε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9460" name="AutoShape 59">
            <a:extLst>
              <a:ext uri="{FF2B5EF4-FFF2-40B4-BE49-F238E27FC236}">
                <a16:creationId xmlns:a16="http://schemas.microsoft.com/office/drawing/2014/main" id="{30A09419-54B1-40D7-9639-F1222DCCCB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92313" y="3513138"/>
            <a:ext cx="5489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AutoShape 173">
            <a:extLst>
              <a:ext uri="{FF2B5EF4-FFF2-40B4-BE49-F238E27FC236}">
                <a16:creationId xmlns:a16="http://schemas.microsoft.com/office/drawing/2014/main" id="{CA6956A7-A543-4F00-B213-E793CFF1DC8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0288" y="5692775"/>
            <a:ext cx="47021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Rectangle 177">
            <a:extLst>
              <a:ext uri="{FF2B5EF4-FFF2-40B4-BE49-F238E27FC236}">
                <a16:creationId xmlns:a16="http://schemas.microsoft.com/office/drawing/2014/main" id="{7F642C65-5936-42A1-8C7E-540E26FB4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08600"/>
            <a:ext cx="68405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l-GR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的任意性得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B. 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即其极限唯一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3" name="Rectangle 183">
            <a:extLst>
              <a:ext uri="{FF2B5EF4-FFF2-40B4-BE49-F238E27FC236}">
                <a16:creationId xmlns:a16="http://schemas.microsoft.com/office/drawing/2014/main" id="{11C83F8B-DA7E-4BE8-94D8-72350B869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66960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 函数极限的性质及运算法则</a:t>
            </a:r>
          </a:p>
        </p:txBody>
      </p:sp>
      <p:sp>
        <p:nvSpPr>
          <p:cNvPr id="14347" name="Rectangle 184">
            <a:extLst>
              <a:ext uri="{FF2B5EF4-FFF2-40B4-BE49-F238E27FC236}">
                <a16:creationId xmlns:a16="http://schemas.microsoft.com/office/drawing/2014/main" id="{5FD75076-04F3-412B-BB3B-18411121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1052513"/>
            <a:ext cx="86439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唯一性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若当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极限存在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则极限值唯一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Rectangle 57">
            <a:extLst>
              <a:ext uri="{FF2B5EF4-FFF2-40B4-BE49-F238E27FC236}">
                <a16:creationId xmlns:a16="http://schemas.microsoft.com/office/drawing/2014/main" id="{2372ED5E-A12F-4AFD-836E-046FD92AF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3195638"/>
            <a:ext cx="761206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 0,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&lt;|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ε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5" name="Rectangle 57">
            <a:extLst>
              <a:ext uri="{FF2B5EF4-FFF2-40B4-BE49-F238E27FC236}">
                <a16:creationId xmlns:a16="http://schemas.microsoft.com/office/drawing/2014/main" id="{C18731EB-9FDE-4E9A-A3E1-BA7F8B07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3867150"/>
            <a:ext cx="7612063" cy="430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min(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则当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&lt;|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 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δ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6" name="Rectangle 57">
            <a:extLst>
              <a:ext uri="{FF2B5EF4-FFF2-40B4-BE49-F238E27FC236}">
                <a16:creationId xmlns:a16="http://schemas.microsoft.com/office/drawing/2014/main" id="{5CA39374-15E3-4508-9850-25DC4007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4632325"/>
            <a:ext cx="5476875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|+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|&lt;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l-GR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ε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  <p:bldP spid="14505" grpId="0"/>
      <p:bldP spid="14352" grpId="0"/>
      <p:bldP spid="14347" grpId="0"/>
      <p:bldP spid="184" grpId="0"/>
      <p:bldP spid="185" grpId="0"/>
      <p:bldP spid="1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33" name="Object 49"/>
          <p:cNvGraphicFramePr>
            <a:graphicFrameLocks noChangeAspect="1"/>
          </p:cNvGraphicFramePr>
          <p:nvPr/>
        </p:nvGraphicFramePr>
        <p:xfrm>
          <a:off x="2593975" y="4330700"/>
          <a:ext cx="31464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3604" imgH="1009687" progId="Equation.3">
                  <p:embed/>
                </p:oleObj>
              </mc:Choice>
              <mc:Fallback>
                <p:oleObj name="Equation" r:id="rId2" imgW="3133604" imgH="1009687" progId="Equation.3">
                  <p:embed/>
                  <p:pic>
                    <p:nvPicPr>
                      <p:cNvPr id="1643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330700"/>
                        <a:ext cx="31464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88125" y="2708275"/>
            <a:ext cx="1828800" cy="1828800"/>
            <a:chOff x="4320" y="2064"/>
            <a:chExt cx="1152" cy="1152"/>
          </a:xfrm>
        </p:grpSpPr>
        <p:sp>
          <p:nvSpPr>
            <p:cNvPr id="15393" name="Oval 34"/>
            <p:cNvSpPr>
              <a:spLocks noChangeArrowheads="1"/>
            </p:cNvSpPr>
            <p:nvPr/>
          </p:nvSpPr>
          <p:spPr bwMode="auto">
            <a:xfrm>
              <a:off x="4320" y="2064"/>
              <a:ext cx="1152" cy="1152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5394" name="Line 35"/>
            <p:cNvSpPr>
              <a:spLocks noChangeShapeType="1"/>
            </p:cNvSpPr>
            <p:nvPr/>
          </p:nvSpPr>
          <p:spPr bwMode="auto">
            <a:xfrm flipH="1">
              <a:off x="4581" y="2640"/>
              <a:ext cx="313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6"/>
            <p:cNvSpPr>
              <a:spLocks noChangeShapeType="1"/>
            </p:cNvSpPr>
            <p:nvPr/>
          </p:nvSpPr>
          <p:spPr bwMode="auto">
            <a:xfrm>
              <a:off x="4581" y="3120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>
              <a:off x="4896" y="2640"/>
              <a:ext cx="311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7" name="Object 38"/>
            <p:cNvGraphicFramePr>
              <a:graphicFrameLocks noChangeAspect="1"/>
            </p:cNvGraphicFramePr>
            <p:nvPr/>
          </p:nvGraphicFramePr>
          <p:xfrm>
            <a:off x="5031" y="2592"/>
            <a:ext cx="3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3480" imgH="142764" progId="Equation.3">
                    <p:embed/>
                  </p:oleObj>
                </mc:Choice>
                <mc:Fallback>
                  <p:oleObj name="Equation" r:id="rId4" imgW="133480" imgH="142764" progId="Equation.3">
                    <p:embed/>
                    <p:pic>
                      <p:nvPicPr>
                        <p:cNvPr id="15397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1" y="2592"/>
                          <a:ext cx="31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4848" y="2112"/>
              <a:ext cx="336" cy="1008"/>
              <a:chOff x="4848" y="1392"/>
              <a:chExt cx="336" cy="1008"/>
            </a:xfrm>
          </p:grpSpPr>
          <p:sp>
            <p:nvSpPr>
              <p:cNvPr id="15399" name="Line 40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41"/>
              <p:cNvGrpSpPr>
                <a:grpSpLocks/>
              </p:cNvGrpSpPr>
              <p:nvPr/>
            </p:nvGrpSpPr>
            <p:grpSpPr bwMode="auto">
              <a:xfrm>
                <a:off x="4944" y="1392"/>
                <a:ext cx="240" cy="416"/>
                <a:chOff x="3792" y="2402"/>
                <a:chExt cx="240" cy="416"/>
              </a:xfrm>
            </p:grpSpPr>
            <p:graphicFrame>
              <p:nvGraphicFramePr>
                <p:cNvPr id="15403" name="Object 42"/>
                <p:cNvGraphicFramePr>
                  <a:graphicFrameLocks noChangeAspect="1"/>
                </p:cNvGraphicFramePr>
                <p:nvPr/>
              </p:nvGraphicFramePr>
              <p:xfrm>
                <a:off x="3803" y="2402"/>
                <a:ext cx="225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123779" imgH="123751" progId="Equation.3">
                        <p:embed/>
                      </p:oleObj>
                    </mc:Choice>
                    <mc:Fallback>
                      <p:oleObj name="公式" r:id="rId6" imgW="123779" imgH="123751" progId="Equation.3">
                        <p:embed/>
                        <p:pic>
                          <p:nvPicPr>
                            <p:cNvPr id="15403" name="Object 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03" y="2402"/>
                              <a:ext cx="225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04" name="Object 43"/>
                <p:cNvGraphicFramePr>
                  <a:graphicFrameLocks noChangeAspect="1"/>
                </p:cNvGraphicFramePr>
                <p:nvPr/>
              </p:nvGraphicFramePr>
              <p:xfrm>
                <a:off x="3814" y="2592"/>
                <a:ext cx="203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104710" imgH="123751" progId="Equation.3">
                        <p:embed/>
                      </p:oleObj>
                    </mc:Choice>
                    <mc:Fallback>
                      <p:oleObj name="公式" r:id="rId8" imgW="104710" imgH="123751" progId="Equation.3">
                        <p:embed/>
                        <p:pic>
                          <p:nvPicPr>
                            <p:cNvPr id="15404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14" y="2592"/>
                              <a:ext cx="203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05" name="Line 44"/>
                <p:cNvSpPr>
                  <a:spLocks noChangeShapeType="1"/>
                </p:cNvSpPr>
                <p:nvPr/>
              </p:nvSpPr>
              <p:spPr bwMode="auto">
                <a:xfrm>
                  <a:off x="3792" y="25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01" name="Arc 45"/>
              <p:cNvSpPr>
                <a:spLocks/>
              </p:cNvSpPr>
              <p:nvPr/>
            </p:nvSpPr>
            <p:spPr bwMode="auto">
              <a:xfrm>
                <a:off x="4848" y="1925"/>
                <a:ext cx="116" cy="137"/>
              </a:xfrm>
              <a:custGeom>
                <a:avLst/>
                <a:gdLst>
                  <a:gd name="T0" fmla="*/ 1 w 17320"/>
                  <a:gd name="T1" fmla="*/ 1 h 20301"/>
                  <a:gd name="T2" fmla="*/ 0 w 17320"/>
                  <a:gd name="T3" fmla="*/ 1 h 20301"/>
                  <a:gd name="T4" fmla="*/ 0 w 17320"/>
                  <a:gd name="T5" fmla="*/ 0 h 2030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320" h="20301" fill="none" extrusionOk="0">
                    <a:moveTo>
                      <a:pt x="17319" y="12906"/>
                    </a:moveTo>
                    <a:cubicBezTo>
                      <a:pt x="14798" y="16289"/>
                      <a:pt x="11341" y="18860"/>
                      <a:pt x="7376" y="20301"/>
                    </a:cubicBezTo>
                  </a:path>
                  <a:path w="17320" h="20301" stroke="0" extrusionOk="0">
                    <a:moveTo>
                      <a:pt x="17319" y="12906"/>
                    </a:moveTo>
                    <a:cubicBezTo>
                      <a:pt x="14798" y="16289"/>
                      <a:pt x="11341" y="18860"/>
                      <a:pt x="7376" y="20301"/>
                    </a:cubicBezTo>
                    <a:lnTo>
                      <a:pt x="0" y="0"/>
                    </a:lnTo>
                    <a:lnTo>
                      <a:pt x="17319" y="12906"/>
                    </a:lnTo>
                    <a:close/>
                  </a:path>
                </a:pathLst>
              </a:custGeom>
              <a:noFill/>
              <a:ln w="317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02" name="Line 46"/>
              <p:cNvSpPr>
                <a:spLocks noChangeShapeType="1"/>
              </p:cNvSpPr>
              <p:nvPr/>
            </p:nvSpPr>
            <p:spPr bwMode="auto">
              <a:xfrm flipH="1">
                <a:off x="4919" y="1776"/>
                <a:ext cx="121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48680"/>
            <a:ext cx="1676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1905000" y="419100"/>
          <a:ext cx="1905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86117" imgH="857250" progId="Equation.3">
                  <p:embed/>
                </p:oleObj>
              </mc:Choice>
              <mc:Fallback>
                <p:oleObj name="Equation" r:id="rId10" imgW="1886117" imgH="857250" progId="Equation.3">
                  <p:embed/>
                  <p:pic>
                    <p:nvPicPr>
                      <p:cNvPr id="153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"/>
                        <a:ext cx="19050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9750" y="16144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374900" y="1295400"/>
          <a:ext cx="1663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7927" imgH="971661" progId="Equation.3">
                  <p:embed/>
                </p:oleObj>
              </mc:Choice>
              <mc:Fallback>
                <p:oleObj name="Equation" r:id="rId12" imgW="1647927" imgH="971661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295400"/>
                        <a:ext cx="1663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6629400" y="1420813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43059" imgH="828564" progId="Equation.3">
                  <p:embed/>
                </p:oleObj>
              </mc:Choice>
              <mc:Fallback>
                <p:oleObj name="Equation" r:id="rId14" imgW="943059" imgH="828564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420813"/>
                        <a:ext cx="965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7689850" y="14351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14517" imgH="828564" progId="Equation.3">
                  <p:embed/>
                </p:oleObj>
              </mc:Choice>
              <mc:Fallback>
                <p:oleObj name="Equation" r:id="rId16" imgW="514517" imgH="828564" progId="Equation.3">
                  <p:embed/>
                  <p:pic>
                    <p:nvPicPr>
                      <p:cNvPr id="1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1435100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90575" y="2605088"/>
            <a:ext cx="556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已知圆内接正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边形面积为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39750" y="3775075"/>
            <a:ext cx="1312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1606550" y="3740150"/>
          <a:ext cx="217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152743" imgH="666787" progId="Equation.3">
                  <p:embed/>
                </p:oleObj>
              </mc:Choice>
              <mc:Fallback>
                <p:oleObj name="公式" r:id="rId18" imgW="2152743" imgH="666787" progId="Equation.3">
                  <p:embed/>
                  <p:pic>
                    <p:nvPicPr>
                      <p:cNvPr id="16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740150"/>
                        <a:ext cx="2171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39750" y="4561224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1524000" y="4595813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00264" imgH="590402" progId="Equation.3">
                  <p:embed/>
                </p:oleObj>
              </mc:Choice>
              <mc:Fallback>
                <p:oleObj name="Equation" r:id="rId20" imgW="1000264" imgH="590402" progId="Equation.3">
                  <p:embed/>
                  <p:pic>
                    <p:nvPicPr>
                      <p:cNvPr id="164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95813"/>
                        <a:ext cx="101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4419600" y="480060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9420" imgH="504677" progId="Equation.3">
                  <p:embed/>
                </p:oleObj>
              </mc:Choice>
              <mc:Fallback>
                <p:oleObj name="Equation" r:id="rId22" imgW="209420" imgH="504677" progId="Equation.3">
                  <p:embed/>
                  <p:pic>
                    <p:nvPicPr>
                      <p:cNvPr id="16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0060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3543300" y="47244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7557" imgH="219149" progId="Equation.3">
                  <p:embed/>
                </p:oleObj>
              </mc:Choice>
              <mc:Fallback>
                <p:oleObj name="Equation" r:id="rId24" imgW="247557" imgH="219149" progId="Equation.3">
                  <p:embed/>
                  <p:pic>
                    <p:nvPicPr>
                      <p:cNvPr id="164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724400"/>
                        <a:ext cx="266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057400" y="3175000"/>
          <a:ext cx="290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886047" imgH="543036" progId="Equation.3">
                  <p:embed/>
                </p:oleObj>
              </mc:Choice>
              <mc:Fallback>
                <p:oleObj name="Equation" r:id="rId26" imgW="2886047" imgH="543036" progId="Equation.3">
                  <p:embed/>
                  <p:pic>
                    <p:nvPicPr>
                      <p:cNvPr id="16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75000"/>
                        <a:ext cx="2908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5829300" y="4572000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33357" imgH="485664" progId="Equation.3">
                  <p:embed/>
                </p:oleObj>
              </mc:Choice>
              <mc:Fallback>
                <p:oleObj name="Equation" r:id="rId28" imgW="933357" imgH="485664" progId="Equation.3">
                  <p:embed/>
                  <p:pic>
                    <p:nvPicPr>
                      <p:cNvPr id="164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4572000"/>
                        <a:ext cx="952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539750" y="5562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计算中注意利用</a:t>
            </a:r>
          </a:p>
        </p:txBody>
      </p:sp>
      <p:graphicFrame>
        <p:nvGraphicFramePr>
          <p:cNvPr id="16438" name="Object 54"/>
          <p:cNvGraphicFramePr>
            <a:graphicFrameLocks noChangeAspect="1"/>
          </p:cNvGraphicFramePr>
          <p:nvPr/>
        </p:nvGraphicFramePr>
        <p:xfrm>
          <a:off x="4165600" y="5397500"/>
          <a:ext cx="2768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752567" imgH="904949" progId="Equation.3">
                  <p:embed/>
                </p:oleObj>
              </mc:Choice>
              <mc:Fallback>
                <p:oleObj name="Equation" r:id="rId30" imgW="2752567" imgH="904949" progId="Equation.3">
                  <p:embed/>
                  <p:pic>
                    <p:nvPicPr>
                      <p:cNvPr id="1643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5397500"/>
                        <a:ext cx="2768600" cy="927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114800" y="1270000"/>
            <a:ext cx="2463800" cy="1092200"/>
            <a:chOff x="2592" y="704"/>
            <a:chExt cx="1552" cy="688"/>
          </a:xfrm>
        </p:grpSpPr>
        <p:graphicFrame>
          <p:nvGraphicFramePr>
            <p:cNvPr id="15389" name="Object 6"/>
            <p:cNvGraphicFramePr>
              <a:graphicFrameLocks noChangeAspect="1"/>
            </p:cNvGraphicFramePr>
            <p:nvPr/>
          </p:nvGraphicFramePr>
          <p:xfrm>
            <a:off x="2592" y="704"/>
            <a:ext cx="155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447804" imgH="1076399" progId="Equation.3">
                    <p:embed/>
                  </p:oleObj>
                </mc:Choice>
                <mc:Fallback>
                  <p:oleObj name="Equation" r:id="rId32" imgW="2447804" imgH="1076399" progId="Equation.3">
                    <p:embed/>
                    <p:pic>
                      <p:nvPicPr>
                        <p:cNvPr id="1538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704"/>
                          <a:ext cx="1552" cy="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0" name="Object 7"/>
            <p:cNvGraphicFramePr>
              <a:graphicFrameLocks noChangeAspect="1"/>
            </p:cNvGraphicFramePr>
            <p:nvPr/>
          </p:nvGraphicFramePr>
          <p:xfrm>
            <a:off x="3712" y="768"/>
            <a:ext cx="1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80984" imgH="504677" progId="Equation.3">
                    <p:embed/>
                  </p:oleObj>
                </mc:Choice>
                <mc:Fallback>
                  <p:oleObj name="Equation" r:id="rId34" imgW="180984" imgH="504677" progId="Equation.3">
                    <p:embed/>
                    <p:pic>
                      <p:nvPicPr>
                        <p:cNvPr id="1539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768"/>
                          <a:ext cx="12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8"/>
            <p:cNvGraphicFramePr>
              <a:graphicFrameLocks noChangeAspect="1"/>
            </p:cNvGraphicFramePr>
            <p:nvPr/>
          </p:nvGraphicFramePr>
          <p:xfrm>
            <a:off x="3552" y="1064"/>
            <a:ext cx="1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80984" imgH="504677" progId="Equation.3">
                    <p:embed/>
                  </p:oleObj>
                </mc:Choice>
                <mc:Fallback>
                  <p:oleObj name="Equation" r:id="rId36" imgW="180984" imgH="504677" progId="Equation.3">
                    <p:embed/>
                    <p:pic>
                      <p:nvPicPr>
                        <p:cNvPr id="1539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64"/>
                          <a:ext cx="12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55"/>
            <p:cNvGraphicFramePr>
              <a:graphicFrameLocks noChangeAspect="1"/>
            </p:cNvGraphicFramePr>
            <p:nvPr/>
          </p:nvGraphicFramePr>
          <p:xfrm>
            <a:off x="2782" y="808"/>
            <a:ext cx="15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19121" imgH="828564" progId="Equation.3">
                    <p:embed/>
                  </p:oleObj>
                </mc:Choice>
                <mc:Fallback>
                  <p:oleObj name="Equation" r:id="rId38" imgW="219121" imgH="828564" progId="Equation.3">
                    <p:embed/>
                    <p:pic>
                      <p:nvPicPr>
                        <p:cNvPr id="15392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808"/>
                          <a:ext cx="152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6" grpId="0" autoUpdateAnimBg="0"/>
      <p:bldP spid="16398" grpId="0" autoUpdateAnimBg="0"/>
      <p:bldP spid="16400" grpId="0" autoUpdateAnimBg="0"/>
      <p:bldP spid="1643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3400"/>
            <a:ext cx="896938" cy="568325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066800" y="533400"/>
          <a:ext cx="2362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52796" imgH="704813" progId="Equation.3">
                  <p:embed/>
                </p:oleObj>
              </mc:Choice>
              <mc:Fallback>
                <p:oleObj name="Equation" r:id="rId2" imgW="2352796" imgH="704813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23622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39750" y="13858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676400" y="150495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2373" imgH="295201" progId="Equation.3">
                  <p:embed/>
                </p:oleObj>
              </mc:Choice>
              <mc:Fallback>
                <p:oleObj name="Equation" r:id="rId4" imgW="752373" imgH="295201" progId="Equation.3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04950"/>
                        <a:ext cx="774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438400" y="13858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581400" y="1465263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86117" imgH="371586" progId="Equation.3">
                  <p:embed/>
                </p:oleObj>
              </mc:Choice>
              <mc:Fallback>
                <p:oleObj name="Equation" r:id="rId6" imgW="1886117" imgH="371586" progId="Equation.3">
                  <p:embed/>
                  <p:pic>
                    <p:nvPicPr>
                      <p:cNvPr id="1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65263"/>
                        <a:ext cx="190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486400" y="134302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124200" y="2078038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7136" imgH="581062" progId="Equation.3">
                  <p:embed/>
                </p:oleObj>
              </mc:Choice>
              <mc:Fallback>
                <p:oleObj name="Equation" r:id="rId8" imgW="1057136" imgH="581062" progId="Equation.3">
                  <p:embed/>
                  <p:pic>
                    <p:nvPicPr>
                      <p:cNvPr id="1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78038"/>
                        <a:ext cx="1079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178300" y="2089150"/>
          <a:ext cx="1638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9157" imgH="581062" progId="Equation.3">
                  <p:embed/>
                </p:oleObj>
              </mc:Choice>
              <mc:Fallback>
                <p:oleObj name="Equation" r:id="rId10" imgW="1619157" imgH="581062" progId="Equation.3">
                  <p:embed/>
                  <p:pic>
                    <p:nvPicPr>
                      <p:cNvPr id="1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089150"/>
                        <a:ext cx="16383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384300" y="2089150"/>
          <a:ext cx="167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7294" imgH="581062" progId="Equation.3">
                  <p:embed/>
                </p:oleObj>
              </mc:Choice>
              <mc:Fallback>
                <p:oleObj name="Equation" r:id="rId12" imgW="1657294" imgH="581062" progId="Equation.3">
                  <p:embed/>
                  <p:pic>
                    <p:nvPicPr>
                      <p:cNvPr id="174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089150"/>
                        <a:ext cx="1676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082800" y="3117850"/>
          <a:ext cx="200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90827" imgH="704813" progId="Equation.3">
                  <p:embed/>
                </p:oleObj>
              </mc:Choice>
              <mc:Fallback>
                <p:oleObj name="Equation" r:id="rId14" imgW="1990827" imgH="704813" progId="Equation.3">
                  <p:embed/>
                  <p:pic>
                    <p:nvPicPr>
                      <p:cNvPr id="17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117850"/>
                        <a:ext cx="2006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4152900" y="2984500"/>
          <a:ext cx="247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57506" imgH="904949" progId="Equation.3">
                  <p:embed/>
                </p:oleObj>
              </mc:Choice>
              <mc:Fallback>
                <p:oleObj name="Equation" r:id="rId16" imgW="2457506" imgH="904949" progId="Equation.3">
                  <p:embed/>
                  <p:pic>
                    <p:nvPicPr>
                      <p:cNvPr id="17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984500"/>
                        <a:ext cx="2476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5181600" y="2832100"/>
          <a:ext cx="1562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43217" imgH="543036" progId="Equation.3">
                  <p:embed/>
                </p:oleObj>
              </mc:Choice>
              <mc:Fallback>
                <p:oleObj name="Equation" r:id="rId18" imgW="1543217" imgH="543036" progId="Equation.3">
                  <p:embed/>
                  <p:pic>
                    <p:nvPicPr>
                      <p:cNvPr id="17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32100"/>
                        <a:ext cx="1562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5410200" y="3441700"/>
          <a:ext cx="90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85853" imgH="504677" progId="Equation.3">
                  <p:embed/>
                </p:oleObj>
              </mc:Choice>
              <mc:Fallback>
                <p:oleObj name="Equation" r:id="rId20" imgW="885853" imgH="504677" progId="Equation.3">
                  <p:embed/>
                  <p:pic>
                    <p:nvPicPr>
                      <p:cNvPr id="174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41700"/>
                        <a:ext cx="901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6756400" y="3289300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66679" imgH="219149" progId="Equation.3">
                  <p:embed/>
                </p:oleObj>
              </mc:Choice>
              <mc:Fallback>
                <p:oleObj name="Equation" r:id="rId22" imgW="466679" imgH="219149" progId="Equation.3">
                  <p:embed/>
                  <p:pic>
                    <p:nvPicPr>
                      <p:cNvPr id="174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289300"/>
                        <a:ext cx="482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2082800" y="4095750"/>
          <a:ext cx="200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90827" imgH="704813" progId="Equation.3">
                  <p:embed/>
                </p:oleObj>
              </mc:Choice>
              <mc:Fallback>
                <p:oleObj name="Equation" r:id="rId24" imgW="1990827" imgH="704813" progId="Equation.3">
                  <p:embed/>
                  <p:pic>
                    <p:nvPicPr>
                      <p:cNvPr id="174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095750"/>
                        <a:ext cx="2006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4121150" y="4095750"/>
          <a:ext cx="316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43306" imgH="704813" progId="Equation.3">
                  <p:embed/>
                </p:oleObj>
              </mc:Choice>
              <mc:Fallback>
                <p:oleObj name="Equation" r:id="rId26" imgW="3143306" imgH="704813" progId="Equation.3">
                  <p:embed/>
                  <p:pic>
                    <p:nvPicPr>
                      <p:cNvPr id="174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095750"/>
                        <a:ext cx="3162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7391400" y="4294188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66679" imgH="219149" progId="Equation.3">
                  <p:embed/>
                </p:oleObj>
              </mc:Choice>
              <mc:Fallback>
                <p:oleObj name="Equation" r:id="rId28" imgW="466679" imgH="219149" progId="Equation.3">
                  <p:embed/>
                  <p:pic>
                    <p:nvPicPr>
                      <p:cNvPr id="174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94188"/>
                        <a:ext cx="482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1981200" y="2819400"/>
            <a:ext cx="0" cy="2362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1397000" y="5219700"/>
          <a:ext cx="2489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466873" imgH="704813" progId="Equation.3">
                  <p:embed/>
                </p:oleObj>
              </mc:Choice>
              <mc:Fallback>
                <p:oleObj name="Equation" r:id="rId30" imgW="2466873" imgH="704813" progId="Equation.3">
                  <p:embed/>
                  <p:pic>
                    <p:nvPicPr>
                      <p:cNvPr id="174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219700"/>
                        <a:ext cx="2489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  <p:bldP spid="17419" grpId="0" autoUpdateAnimBg="0"/>
      <p:bldP spid="17421" grpId="0" autoUpdateAnimBg="0"/>
      <p:bldP spid="174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9750" y="869082"/>
            <a:ext cx="668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35182"/>
              </p:ext>
            </p:extLst>
          </p:nvPr>
        </p:nvGraphicFramePr>
        <p:xfrm>
          <a:off x="1066800" y="1031007"/>
          <a:ext cx="1219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317" imgH="238162" progId="Equation.3">
                  <p:embed/>
                </p:oleObj>
              </mc:Choice>
              <mc:Fallback>
                <p:oleObj name="Equation" r:id="rId2" imgW="1200317" imgH="238162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31007"/>
                        <a:ext cx="12192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31369"/>
              </p:ext>
            </p:extLst>
          </p:nvPr>
        </p:nvGraphicFramePr>
        <p:xfrm>
          <a:off x="3347864" y="967507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3569" imgH="390599" progId="Equation.3">
                  <p:embed/>
                </p:oleObj>
              </mc:Choice>
              <mc:Fallback>
                <p:oleObj name="Equation" r:id="rId4" imgW="1733569" imgH="390599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967507"/>
                        <a:ext cx="175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181600" y="869082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78073"/>
              </p:ext>
            </p:extLst>
          </p:nvPr>
        </p:nvGraphicFramePr>
        <p:xfrm>
          <a:off x="5718175" y="1018307"/>
          <a:ext cx="127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47821" imgH="333227" progId="Equation.3">
                  <p:embed/>
                </p:oleObj>
              </mc:Choice>
              <mc:Fallback>
                <p:oleObj name="公式" r:id="rId6" imgW="1247821" imgH="333227" progId="Equation.3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1018307"/>
                        <a:ext cx="1270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010400" y="854794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从而有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27294"/>
              </p:ext>
            </p:extLst>
          </p:nvPr>
        </p:nvGraphicFramePr>
        <p:xfrm>
          <a:off x="1066800" y="1605458"/>
          <a:ext cx="198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2057" imgH="771525" progId="Equation.3">
                  <p:embed/>
                </p:oleObj>
              </mc:Choice>
              <mc:Fallback>
                <p:oleObj name="Equation" r:id="rId8" imgW="1962057" imgH="771525" progId="Equation.3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5458"/>
                        <a:ext cx="1981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424580"/>
              </p:ext>
            </p:extLst>
          </p:nvPr>
        </p:nvGraphicFramePr>
        <p:xfrm>
          <a:off x="3119438" y="1597521"/>
          <a:ext cx="2959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43253" imgH="771525" progId="Equation.3">
                  <p:embed/>
                </p:oleObj>
              </mc:Choice>
              <mc:Fallback>
                <p:oleObj name="Equation" r:id="rId10" imgW="2943253" imgH="771525" progId="Equation.3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597521"/>
                        <a:ext cx="2959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551666"/>
              </p:ext>
            </p:extLst>
          </p:nvPr>
        </p:nvGraphicFramePr>
        <p:xfrm>
          <a:off x="3124200" y="2540496"/>
          <a:ext cx="247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57506" imgH="704813" progId="Equation.3">
                  <p:embed/>
                </p:oleObj>
              </mc:Choice>
              <mc:Fallback>
                <p:oleObj name="Equation" r:id="rId12" imgW="2457506" imgH="704813" progId="Equation.3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40496"/>
                        <a:ext cx="2476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27177"/>
              </p:ext>
            </p:extLst>
          </p:nvPr>
        </p:nvGraphicFramePr>
        <p:xfrm>
          <a:off x="5715000" y="2583358"/>
          <a:ext cx="2273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57453" imgH="704813" progId="Equation.3">
                  <p:embed/>
                </p:oleObj>
              </mc:Choice>
              <mc:Fallback>
                <p:oleObj name="Equation" r:id="rId14" imgW="2257453" imgH="704813" progId="Equation.3">
                  <p:embed/>
                  <p:pic>
                    <p:nvPicPr>
                      <p:cNvPr id="18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83358"/>
                        <a:ext cx="2273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82791"/>
              </p:ext>
            </p:extLst>
          </p:nvPr>
        </p:nvGraphicFramePr>
        <p:xfrm>
          <a:off x="3175000" y="3569196"/>
          <a:ext cx="3073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57664" imgH="704813" progId="Equation.3">
                  <p:embed/>
                </p:oleObj>
              </mc:Choice>
              <mc:Fallback>
                <p:oleObj name="Equation" r:id="rId16" imgW="3057664" imgH="704813" progId="Equation.3">
                  <p:embed/>
                  <p:pic>
                    <p:nvPicPr>
                      <p:cNvPr id="18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569196"/>
                        <a:ext cx="3073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625745"/>
              </p:ext>
            </p:extLst>
          </p:nvPr>
        </p:nvGraphicFramePr>
        <p:xfrm>
          <a:off x="6375400" y="3764458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66679" imgH="219149" progId="Equation.3">
                  <p:embed/>
                </p:oleObj>
              </mc:Choice>
              <mc:Fallback>
                <p:oleObj name="Equation" r:id="rId18" imgW="466679" imgH="219149" progId="Equation.3">
                  <p:embed/>
                  <p:pic>
                    <p:nvPicPr>
                      <p:cNvPr id="18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764458"/>
                        <a:ext cx="482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39750" y="4526508"/>
            <a:ext cx="86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959114"/>
              </p:ext>
            </p:extLst>
          </p:nvPr>
        </p:nvGraphicFramePr>
        <p:xfrm>
          <a:off x="1411288" y="4513808"/>
          <a:ext cx="2324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04957" imgH="771525" progId="Equation.3">
                  <p:embed/>
                </p:oleObj>
              </mc:Choice>
              <mc:Fallback>
                <p:oleObj name="Equation" r:id="rId20" imgW="2304957" imgH="771525" progId="Equation.3">
                  <p:embed/>
                  <p:pic>
                    <p:nvPicPr>
                      <p:cNvPr id="184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513808"/>
                        <a:ext cx="2324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39750" y="5429250"/>
            <a:ext cx="387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此极限也可写为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4267200" y="5397500"/>
          <a:ext cx="219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181179" imgH="752512" progId="Equation.3">
                  <p:embed/>
                </p:oleObj>
              </mc:Choice>
              <mc:Fallback>
                <p:oleObj name="公式" r:id="rId22" imgW="2181179" imgH="752512" progId="Equation.3">
                  <p:embed/>
                  <p:pic>
                    <p:nvPicPr>
                      <p:cNvPr id="184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97500"/>
                        <a:ext cx="2197100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286000" y="869082"/>
            <a:ext cx="1300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 autoUpdateAnimBg="0"/>
      <p:bldP spid="1845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688" y="548680"/>
            <a:ext cx="16002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752600" y="533400"/>
          <a:ext cx="1816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0141" imgH="704813" progId="Equation.3">
                  <p:embed/>
                </p:oleObj>
              </mc:Choice>
              <mc:Fallback>
                <p:oleObj name="Equation" r:id="rId2" imgW="1800141" imgH="704813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"/>
                        <a:ext cx="1816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14620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822450" y="1600200"/>
          <a:ext cx="104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9333" imgH="333227" progId="Equation.3">
                  <p:embed/>
                </p:oleObj>
              </mc:Choice>
              <mc:Fallback>
                <p:oleObj name="Equation" r:id="rId4" imgW="1019333" imgH="333227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600200"/>
                        <a:ext cx="1041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95600" y="1447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533525" y="2189163"/>
          <a:ext cx="205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8331" imgH="704813" progId="Equation.3">
                  <p:embed/>
                </p:oleObj>
              </mc:Choice>
              <mc:Fallback>
                <p:oleObj name="Equation" r:id="rId6" imgW="2038331" imgH="704813" progId="Equation.3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189163"/>
                        <a:ext cx="2057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657600" y="2178050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5133" imgH="704813" progId="Equation.3">
                  <p:embed/>
                </p:oleObj>
              </mc:Choice>
              <mc:Fallback>
                <p:oleObj name="Equation" r:id="rId8" imgW="1705133" imgH="704813" progId="Equation.3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78050"/>
                        <a:ext cx="1727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352800" y="3048000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5836" imgH="828564" progId="Equation.3">
                  <p:embed/>
                </p:oleObj>
              </mc:Choice>
              <mc:Fallback>
                <p:oleObj name="Equation" r:id="rId10" imgW="2085836" imgH="828564" progId="Equation.3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2108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419600" y="3502025"/>
          <a:ext cx="965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43059" imgH="581062" progId="Equation.3">
                  <p:embed/>
                </p:oleObj>
              </mc:Choice>
              <mc:Fallback>
                <p:oleObj name="Equation" r:id="rId12" imgW="943059" imgH="581062" progId="Equation.3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02025"/>
                        <a:ext cx="9652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562600" y="3048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5747" imgH="828564" progId="Equation.3">
                  <p:embed/>
                </p:oleObj>
              </mc:Choice>
              <mc:Fallback>
                <p:oleObj name="Equation" r:id="rId14" imgW="485747" imgH="828564" progId="Equation.3">
                  <p:embed/>
                  <p:pic>
                    <p:nvPicPr>
                      <p:cNvPr id="19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50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57200" y="42814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说明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：若利用</a:t>
            </a: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743200" y="4273550"/>
          <a:ext cx="3390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71794" imgH="714486" progId="Equation.3">
                  <p:embed/>
                </p:oleObj>
              </mc:Choice>
              <mc:Fallback>
                <p:oleObj name="Equation" r:id="rId16" imgW="3371794" imgH="714486" progId="Equation.3">
                  <p:embed/>
                  <p:pic>
                    <p:nvPicPr>
                      <p:cNvPr id="194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73550"/>
                        <a:ext cx="3390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6172200" y="425767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1965325" y="53022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原式</a:t>
            </a:r>
          </a:p>
        </p:txBody>
      </p:sp>
      <p:graphicFrame>
        <p:nvGraphicFramePr>
          <p:cNvPr id="19491" name="Object 35"/>
          <p:cNvGraphicFramePr>
            <a:graphicFrameLocks noChangeAspect="1"/>
          </p:cNvGraphicFramePr>
          <p:nvPr/>
        </p:nvGraphicFramePr>
        <p:xfrm>
          <a:off x="2870200" y="5257800"/>
          <a:ext cx="389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76610" imgH="676127" progId="Equation.3">
                  <p:embed/>
                </p:oleObj>
              </mc:Choice>
              <mc:Fallback>
                <p:oleObj name="Equation" r:id="rId18" imgW="3876610" imgH="676127" progId="Equation.3">
                  <p:embed/>
                  <p:pic>
                    <p:nvPicPr>
                      <p:cNvPr id="194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257800"/>
                        <a:ext cx="3898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2" grpId="0" autoUpdateAnimBg="0"/>
      <p:bldP spid="19469" grpId="0" autoUpdateAnimBg="0"/>
      <p:bldP spid="19489" grpId="0" build="p" autoUpdateAnimBg="0" advAuto="0"/>
      <p:bldP spid="19490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6C7263C-032D-4F93-967E-59E9E029B8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7506" y="314325"/>
            <a:ext cx="1982788" cy="6096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内容小结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F8C53CFB-BFFB-4793-B215-216221ED7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9588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函数极限的</a:t>
            </a:r>
          </a:p>
        </p:txBody>
      </p:sp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6D97F269-68DB-410D-AADE-839791DBC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113" y="1054100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9440" imgH="325440" progId="Equation.3">
                  <p:embed/>
                </p:oleObj>
              </mc:Choice>
              <mc:Fallback>
                <p:oleObj name="Equation" r:id="rId2" imgW="919440" imgH="325440" progId="Equation.3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6D97F269-68DB-410D-AADE-839791DBC4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054100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>
            <a:extLst>
              <a:ext uri="{FF2B5EF4-FFF2-40B4-BE49-F238E27FC236}">
                <a16:creationId xmlns:a16="http://schemas.microsoft.com/office/drawing/2014/main" id="{790F579C-4390-4BB6-A123-500155066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939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7B39A27D-7B8B-47EB-8C78-11AE95E6C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913" y="10541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9000" imgH="325440" progId="Equation.3">
                  <p:embed/>
                </p:oleObj>
              </mc:Choice>
              <mc:Fallback>
                <p:oleObj name="Equation" r:id="rId4" imgW="999000" imgH="325440" progId="Equation.3">
                  <p:embed/>
                  <p:pic>
                    <p:nvPicPr>
                      <p:cNvPr id="28681" name="Object 9">
                        <a:extLst>
                          <a:ext uri="{FF2B5EF4-FFF2-40B4-BE49-F238E27FC236}">
                            <a16:creationId xmlns:a16="http://schemas.microsoft.com/office/drawing/2014/main" id="{7B39A27D-7B8B-47EB-8C78-11AE95E6C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105410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>
            <a:extLst>
              <a:ext uri="{FF2B5EF4-FFF2-40B4-BE49-F238E27FC236}">
                <a16:creationId xmlns:a16="http://schemas.microsoft.com/office/drawing/2014/main" id="{1D53B5A0-2C2A-4A99-8498-4C5ED0FED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939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AA84319-1F8B-2890-70FB-CB15C3FA9D83}"/>
              </a:ext>
            </a:extLst>
          </p:cNvPr>
          <p:cNvGrpSpPr>
            <a:grpSpLocks/>
          </p:cNvGrpSpPr>
          <p:nvPr/>
        </p:nvGrpSpPr>
        <p:grpSpPr bwMode="auto">
          <a:xfrm>
            <a:off x="551656" y="1649660"/>
            <a:ext cx="7888287" cy="2211388"/>
            <a:chOff x="407" y="623"/>
            <a:chExt cx="4969" cy="1393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97375175-4D98-DA31-AC8C-BC09569E7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623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9ADB8E7E-7A7E-7D16-99D3-10EBE3583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59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6AE32B30-25EE-5C71-FC1C-93FD95226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623"/>
              <a:ext cx="1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EF7A29-6E93-CFBD-F5E0-11EEB44B9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3C14B89D-96A0-3C66-6831-34D48EE08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623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6618EDF-7B4E-ACDF-0737-89AAEE30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67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过     程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CF9AB85F-E96F-A759-E940-EF8FA8DAE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1007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时     刻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ADD678AC-E487-B17D-F35F-20501364D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343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从此时刻以后  </a:t>
              </a:r>
            </a:p>
          </p:txBody>
        </p:sp>
        <p:graphicFrame>
          <p:nvGraphicFramePr>
            <p:cNvPr id="11" name="Object 11">
              <a:extLst>
                <a:ext uri="{FF2B5EF4-FFF2-40B4-BE49-F238E27FC236}">
                  <a16:creationId xmlns:a16="http://schemas.microsoft.com/office/drawing/2014/main" id="{BA73ECDC-9E64-2745-CE5B-7AE0FAEE13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719"/>
            <a:ext cx="68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032" imgH="266584" progId="Equation.3">
                    <p:embed/>
                  </p:oleObj>
                </mc:Choice>
                <mc:Fallback>
                  <p:oleObj name="Equation" r:id="rId6" imgW="1079032" imgH="266584" progId="Equation.3">
                    <p:embed/>
                    <p:pic>
                      <p:nvPicPr>
                        <p:cNvPr id="17444" name="Object 11">
                          <a:extLst>
                            <a:ext uri="{FF2B5EF4-FFF2-40B4-BE49-F238E27FC236}">
                              <a16:creationId xmlns:a16="http://schemas.microsoft.com/office/drawing/2014/main" id="{1DEC7AEC-E4AA-4EE9-B02C-4B7E267510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719"/>
                          <a:ext cx="68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>
              <a:extLst>
                <a:ext uri="{FF2B5EF4-FFF2-40B4-BE49-F238E27FC236}">
                  <a16:creationId xmlns:a16="http://schemas.microsoft.com/office/drawing/2014/main" id="{AC134BD6-8AD7-87FE-82D1-CE21C3CB64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9" y="719"/>
            <a:ext cx="69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04421" imgH="266584" progId="Equation.3">
                    <p:embed/>
                  </p:oleObj>
                </mc:Choice>
                <mc:Fallback>
                  <p:oleObj name="Equation" r:id="rId8" imgW="1104421" imgH="266584" progId="Equation.3">
                    <p:embed/>
                    <p:pic>
                      <p:nvPicPr>
                        <p:cNvPr id="17445" name="Object 12">
                          <a:extLst>
                            <a:ext uri="{FF2B5EF4-FFF2-40B4-BE49-F238E27FC236}">
                              <a16:creationId xmlns:a16="http://schemas.microsoft.com/office/drawing/2014/main" id="{5B71DF96-E770-49F9-A820-82A87A4FEB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719"/>
                          <a:ext cx="69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>
              <a:extLst>
                <a:ext uri="{FF2B5EF4-FFF2-40B4-BE49-F238E27FC236}">
                  <a16:creationId xmlns:a16="http://schemas.microsoft.com/office/drawing/2014/main" id="{D47ABAE8-3590-B655-551A-09AD6E440F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3" y="719"/>
            <a:ext cx="83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20227" imgH="266584" progId="Equation.3">
                    <p:embed/>
                  </p:oleObj>
                </mc:Choice>
                <mc:Fallback>
                  <p:oleObj name="Equation" r:id="rId10" imgW="1320227" imgH="266584" progId="Equation.3">
                    <p:embed/>
                    <p:pic>
                      <p:nvPicPr>
                        <p:cNvPr id="17446" name="Object 13">
                          <a:extLst>
                            <a:ext uri="{FF2B5EF4-FFF2-40B4-BE49-F238E27FC236}">
                              <a16:creationId xmlns:a16="http://schemas.microsoft.com/office/drawing/2014/main" id="{F23743D8-B059-44E7-BEED-3445E36BD5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719"/>
                          <a:ext cx="83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DB0B2ACA-4FD7-DD21-2EF3-95D7FE40D0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9" y="719"/>
            <a:ext cx="83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20227" imgH="266584" progId="Equation.3">
                    <p:embed/>
                  </p:oleObj>
                </mc:Choice>
                <mc:Fallback>
                  <p:oleObj name="Equation" r:id="rId12" imgW="1320227" imgH="266584" progId="Equation.3">
                    <p:embed/>
                    <p:pic>
                      <p:nvPicPr>
                        <p:cNvPr id="17447" name="Object 14">
                          <a:extLst>
                            <a:ext uri="{FF2B5EF4-FFF2-40B4-BE49-F238E27FC236}">
                              <a16:creationId xmlns:a16="http://schemas.microsoft.com/office/drawing/2014/main" id="{DE1172DE-F8C3-4E2E-9697-85BB7C0F63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719"/>
                          <a:ext cx="83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>
              <a:extLst>
                <a:ext uri="{FF2B5EF4-FFF2-40B4-BE49-F238E27FC236}">
                  <a16:creationId xmlns:a16="http://schemas.microsoft.com/office/drawing/2014/main" id="{DE4DBAC5-7D76-D92E-F0F8-B05AB900AE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1" y="1019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0670" imgH="317225" progId="Equation.3">
                    <p:embed/>
                  </p:oleObj>
                </mc:Choice>
                <mc:Fallback>
                  <p:oleObj name="Equation" r:id="rId14" imgW="380670" imgH="317225" progId="Equation.3">
                    <p:embed/>
                    <p:pic>
                      <p:nvPicPr>
                        <p:cNvPr id="17448" name="Object 15">
                          <a:extLst>
                            <a:ext uri="{FF2B5EF4-FFF2-40B4-BE49-F238E27FC236}">
                              <a16:creationId xmlns:a16="http://schemas.microsoft.com/office/drawing/2014/main" id="{3E6C582F-6062-470B-8740-E050A476F8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019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82EB8C7A-BEDB-71CD-EBC3-BF9B7EC004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391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90170" imgH="330057" progId="Equation.3">
                    <p:embed/>
                  </p:oleObj>
                </mc:Choice>
                <mc:Fallback>
                  <p:oleObj name="Equation" r:id="rId16" imgW="990170" imgH="330057" progId="Equation.3">
                    <p:embed/>
                    <p:pic>
                      <p:nvPicPr>
                        <p:cNvPr id="17449" name="Object 16">
                          <a:extLst>
                            <a:ext uri="{FF2B5EF4-FFF2-40B4-BE49-F238E27FC236}">
                              <a16:creationId xmlns:a16="http://schemas.microsoft.com/office/drawing/2014/main" id="{916F139F-3969-44AB-9271-B106ADEEBF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391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>
              <a:extLst>
                <a:ext uri="{FF2B5EF4-FFF2-40B4-BE49-F238E27FC236}">
                  <a16:creationId xmlns:a16="http://schemas.microsoft.com/office/drawing/2014/main" id="{0314D713-9322-5929-5622-925DE8A8A5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3" y="1343"/>
            <a:ext cx="69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04900" imgH="482600" progId="Equation.3">
                    <p:embed/>
                  </p:oleObj>
                </mc:Choice>
                <mc:Fallback>
                  <p:oleObj name="Equation" r:id="rId18" imgW="1104900" imgH="482600" progId="Equation.3">
                    <p:embed/>
                    <p:pic>
                      <p:nvPicPr>
                        <p:cNvPr id="17450" name="Object 17">
                          <a:extLst>
                            <a:ext uri="{FF2B5EF4-FFF2-40B4-BE49-F238E27FC236}">
                              <a16:creationId xmlns:a16="http://schemas.microsoft.com/office/drawing/2014/main" id="{D458C519-45B4-47D2-B9F9-934FF73833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343"/>
                          <a:ext cx="69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>
              <a:extLst>
                <a:ext uri="{FF2B5EF4-FFF2-40B4-BE49-F238E27FC236}">
                  <a16:creationId xmlns:a16="http://schemas.microsoft.com/office/drawing/2014/main" id="{00F9B82A-BB46-094E-0B48-DDB805121B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9" y="1391"/>
            <a:ext cx="6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16000" imgH="330200" progId="Equation.3">
                    <p:embed/>
                  </p:oleObj>
                </mc:Choice>
                <mc:Fallback>
                  <p:oleObj name="Equation" r:id="rId20" imgW="1016000" imgH="330200" progId="Equation.3">
                    <p:embed/>
                    <p:pic>
                      <p:nvPicPr>
                        <p:cNvPr id="17451" name="Object 18">
                          <a:extLst>
                            <a:ext uri="{FF2B5EF4-FFF2-40B4-BE49-F238E27FC236}">
                              <a16:creationId xmlns:a16="http://schemas.microsoft.com/office/drawing/2014/main" id="{5D9D4B2E-E13E-4010-BBC7-F3BF806F6F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391"/>
                          <a:ext cx="6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>
              <a:extLst>
                <a:ext uri="{FF2B5EF4-FFF2-40B4-BE49-F238E27FC236}">
                  <a16:creationId xmlns:a16="http://schemas.microsoft.com/office/drawing/2014/main" id="{4ADD32BC-A3CB-6D90-114D-346E16A20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1391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44600" imgH="330200" progId="Equation.3">
                    <p:embed/>
                  </p:oleObj>
                </mc:Choice>
                <mc:Fallback>
                  <p:oleObj name="Equation" r:id="rId22" imgW="1244600" imgH="330200" progId="Equation.3">
                    <p:embed/>
                    <p:pic>
                      <p:nvPicPr>
                        <p:cNvPr id="17452" name="Object 19">
                          <a:extLst>
                            <a:ext uri="{FF2B5EF4-FFF2-40B4-BE49-F238E27FC236}">
                              <a16:creationId xmlns:a16="http://schemas.microsoft.com/office/drawing/2014/main" id="{2E7D516A-A381-458E-A4DE-6644D0504F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391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CD46E55D-C060-AB06-1640-CFFCAD017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015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DB6E7E56-7496-0ED8-6E10-55E5840C8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623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573E7D9A-AD4C-D5B5-0141-D32AE4658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295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283EB9E9-8F9E-4A4E-3016-205E355F3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679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FA73E4E7-889C-9AEF-D243-8A4728319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8F3D8795-556E-ACD2-6038-76E99AC1F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4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15D322B3-C325-8AB5-687D-702833BC5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8C05548-C6E7-591D-4C5F-C5C6282AF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1F7415D2-E072-7E7C-04DC-1E119CCCD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29">
              <a:extLst>
                <a:ext uri="{FF2B5EF4-FFF2-40B4-BE49-F238E27FC236}">
                  <a16:creationId xmlns:a16="http://schemas.microsoft.com/office/drawing/2014/main" id="{C7B26057-88D2-9E55-84D6-48A17CE90C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1712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37836" imgH="406224" progId="Equation.3">
                    <p:embed/>
                  </p:oleObj>
                </mc:Choice>
                <mc:Fallback>
                  <p:oleObj name="Equation" r:id="rId24" imgW="837836" imgH="406224" progId="Equation.3">
                    <p:embed/>
                    <p:pic>
                      <p:nvPicPr>
                        <p:cNvPr id="17462" name="Object 29">
                          <a:extLst>
                            <a:ext uri="{FF2B5EF4-FFF2-40B4-BE49-F238E27FC236}">
                              <a16:creationId xmlns:a16="http://schemas.microsoft.com/office/drawing/2014/main" id="{F6322A81-97D7-4BC9-AEE2-66B5C5F24F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712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>
              <a:extLst>
                <a:ext uri="{FF2B5EF4-FFF2-40B4-BE49-F238E27FC236}">
                  <a16:creationId xmlns:a16="http://schemas.microsoft.com/office/drawing/2014/main" id="{361B3B6E-541F-C4D4-1721-07E2F9310A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5" y="1727"/>
            <a:ext cx="1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133600" imgH="482600" progId="Equation.3">
                    <p:embed/>
                  </p:oleObj>
                </mc:Choice>
                <mc:Fallback>
                  <p:oleObj name="Equation" r:id="rId26" imgW="2133600" imgH="482600" progId="Equation.3">
                    <p:embed/>
                    <p:pic>
                      <p:nvPicPr>
                        <p:cNvPr id="17463" name="Object 30">
                          <a:extLst>
                            <a:ext uri="{FF2B5EF4-FFF2-40B4-BE49-F238E27FC236}">
                              <a16:creationId xmlns:a16="http://schemas.microsoft.com/office/drawing/2014/main" id="{EE698CCC-839E-4D3D-9509-74DFAC6538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1727"/>
                          <a:ext cx="1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6E4E3C70-A40A-9687-9C7A-26A827E03A46}"/>
              </a:ext>
            </a:extLst>
          </p:cNvPr>
          <p:cNvGrpSpPr>
            <a:grpSpLocks/>
          </p:cNvGrpSpPr>
          <p:nvPr/>
        </p:nvGrpSpPr>
        <p:grpSpPr bwMode="auto">
          <a:xfrm>
            <a:off x="554831" y="4077072"/>
            <a:ext cx="7888287" cy="2211388"/>
            <a:chOff x="407" y="2255"/>
            <a:chExt cx="4969" cy="1393"/>
          </a:xfrm>
        </p:grpSpPr>
        <p:graphicFrame>
          <p:nvGraphicFramePr>
            <p:cNvPr id="32" name="Object 32">
              <a:extLst>
                <a:ext uri="{FF2B5EF4-FFF2-40B4-BE49-F238E27FC236}">
                  <a16:creationId xmlns:a16="http://schemas.microsoft.com/office/drawing/2014/main" id="{110DDB2F-14CC-FEE5-FBA2-5168778A4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8" y="2303"/>
            <a:ext cx="7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181100" imgH="457200" progId="Equation.3">
                    <p:embed/>
                  </p:oleObj>
                </mc:Choice>
                <mc:Fallback>
                  <p:oleObj name="Equation" r:id="rId28" imgW="1181100" imgH="457200" progId="Equation.3">
                    <p:embed/>
                    <p:pic>
                      <p:nvPicPr>
                        <p:cNvPr id="17412" name="Object 32">
                          <a:extLst>
                            <a:ext uri="{FF2B5EF4-FFF2-40B4-BE49-F238E27FC236}">
                              <a16:creationId xmlns:a16="http://schemas.microsoft.com/office/drawing/2014/main" id="{3129DFBF-4679-4C50-A59A-5C9C661F96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2303"/>
                          <a:ext cx="7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3">
              <a:extLst>
                <a:ext uri="{FF2B5EF4-FFF2-40B4-BE49-F238E27FC236}">
                  <a16:creationId xmlns:a16="http://schemas.microsoft.com/office/drawing/2014/main" id="{4F6E2B0D-CCA0-6DAE-7A75-51B028B668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671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28600" imgH="330200" progId="Equation.3">
                    <p:embed/>
                  </p:oleObj>
                </mc:Choice>
                <mc:Fallback>
                  <p:oleObj name="Equation" r:id="rId30" imgW="228600" imgH="330200" progId="Equation.3">
                    <p:embed/>
                    <p:pic>
                      <p:nvPicPr>
                        <p:cNvPr id="17413" name="Object 33">
                          <a:extLst>
                            <a:ext uri="{FF2B5EF4-FFF2-40B4-BE49-F238E27FC236}">
                              <a16:creationId xmlns:a16="http://schemas.microsoft.com/office/drawing/2014/main" id="{EF796A11-3FB3-4B17-9D50-014F98BBEC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71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>
              <a:extLst>
                <a:ext uri="{FF2B5EF4-FFF2-40B4-BE49-F238E27FC236}">
                  <a16:creationId xmlns:a16="http://schemas.microsoft.com/office/drawing/2014/main" id="{F1DFA6AD-478F-5819-EDFC-C125FAF172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023"/>
            <a:ext cx="103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298700" imgH="482600" progId="Equation.3">
                    <p:embed/>
                  </p:oleObj>
                </mc:Choice>
                <mc:Fallback>
                  <p:oleObj name="Equation" r:id="rId32" imgW="2298700" imgH="482600" progId="Equation.3">
                    <p:embed/>
                    <p:pic>
                      <p:nvPicPr>
                        <p:cNvPr id="17414" name="Object 34">
                          <a:extLst>
                            <a:ext uri="{FF2B5EF4-FFF2-40B4-BE49-F238E27FC236}">
                              <a16:creationId xmlns:a16="http://schemas.microsoft.com/office/drawing/2014/main" id="{39F87230-2AF3-492F-8EC5-E3DB4E5907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023"/>
                          <a:ext cx="103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5">
              <a:extLst>
                <a:ext uri="{FF2B5EF4-FFF2-40B4-BE49-F238E27FC236}">
                  <a16:creationId xmlns:a16="http://schemas.microsoft.com/office/drawing/2014/main" id="{B3B510CA-0033-44AF-89AA-A45FBE9E12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2" y="2271"/>
            <a:ext cx="7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231366" imgH="507780" progId="Equation.3">
                    <p:embed/>
                  </p:oleObj>
                </mc:Choice>
                <mc:Fallback>
                  <p:oleObj name="Equation" r:id="rId34" imgW="1231366" imgH="507780" progId="Equation.3">
                    <p:embed/>
                    <p:pic>
                      <p:nvPicPr>
                        <p:cNvPr id="17415" name="Object 35">
                          <a:extLst>
                            <a:ext uri="{FF2B5EF4-FFF2-40B4-BE49-F238E27FC236}">
                              <a16:creationId xmlns:a16="http://schemas.microsoft.com/office/drawing/2014/main" id="{5DD5A0D8-403D-4F6C-958F-F00DC1E41D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2271"/>
                          <a:ext cx="77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6">
              <a:extLst>
                <a:ext uri="{FF2B5EF4-FFF2-40B4-BE49-F238E27FC236}">
                  <a16:creationId xmlns:a16="http://schemas.microsoft.com/office/drawing/2014/main" id="{293166F0-03B6-899B-8EB4-4A93C1E572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255"/>
            <a:ext cx="7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219200" imgH="508000" progId="Equation.3">
                    <p:embed/>
                  </p:oleObj>
                </mc:Choice>
                <mc:Fallback>
                  <p:oleObj name="Equation" r:id="rId36" imgW="1219200" imgH="508000" progId="Equation.3">
                    <p:embed/>
                    <p:pic>
                      <p:nvPicPr>
                        <p:cNvPr id="17416" name="Object 36">
                          <a:extLst>
                            <a:ext uri="{FF2B5EF4-FFF2-40B4-BE49-F238E27FC236}">
                              <a16:creationId xmlns:a16="http://schemas.microsoft.com/office/drawing/2014/main" id="{9541C601-0E12-4250-B310-E71417B384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55"/>
                          <a:ext cx="7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7">
              <a:extLst>
                <a:ext uri="{FF2B5EF4-FFF2-40B4-BE49-F238E27FC236}">
                  <a16:creationId xmlns:a16="http://schemas.microsoft.com/office/drawing/2014/main" id="{7A6A4051-0BC5-F9B6-9AAC-36D31BC8F1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4" y="3023"/>
            <a:ext cx="100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209800" imgH="457200" progId="Equation.3">
                    <p:embed/>
                  </p:oleObj>
                </mc:Choice>
                <mc:Fallback>
                  <p:oleObj name="Equation" r:id="rId38" imgW="2209800" imgH="457200" progId="Equation.3">
                    <p:embed/>
                    <p:pic>
                      <p:nvPicPr>
                        <p:cNvPr id="17417" name="Object 37">
                          <a:extLst>
                            <a:ext uri="{FF2B5EF4-FFF2-40B4-BE49-F238E27FC236}">
                              <a16:creationId xmlns:a16="http://schemas.microsoft.com/office/drawing/2014/main" id="{1EC05F77-8769-48BD-BFF9-B2286F5416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3023"/>
                          <a:ext cx="100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8">
              <a:extLst>
                <a:ext uri="{FF2B5EF4-FFF2-40B4-BE49-F238E27FC236}">
                  <a16:creationId xmlns:a16="http://schemas.microsoft.com/office/drawing/2014/main" id="{593F8F13-5070-15F7-D9B8-B642FAD911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008"/>
            <a:ext cx="11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501900" imgH="457200" progId="Equation.3">
                    <p:embed/>
                  </p:oleObj>
                </mc:Choice>
                <mc:Fallback>
                  <p:oleObj name="Equation" r:id="rId40" imgW="2501900" imgH="457200" progId="Equation.3">
                    <p:embed/>
                    <p:pic>
                      <p:nvPicPr>
                        <p:cNvPr id="17418" name="Object 38">
                          <a:extLst>
                            <a:ext uri="{FF2B5EF4-FFF2-40B4-BE49-F238E27FC236}">
                              <a16:creationId xmlns:a16="http://schemas.microsoft.com/office/drawing/2014/main" id="{C4A31E04-54D0-4739-8399-80EA135E9D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08"/>
                          <a:ext cx="113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FE1789B5-D21C-6546-63A8-63DB41FAF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5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9B9AD5BF-BF01-F231-A473-0FF59DEE3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1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78D6506A-C67F-EFBB-025D-2984240C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2255"/>
              <a:ext cx="1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A3347EF8-227A-8884-3AB8-7880EF375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2255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9D150A5A-7E2B-2C7C-8F83-84A422876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303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过     程</a:t>
              </a: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667C67DE-9140-E22C-B948-B2768D1E6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639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时     刻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6A65E0BD-D394-9136-4361-4FF9A6F6B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2975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从此时刻以后  </a:t>
              </a:r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4A32BE50-28E3-E654-B59E-690BC2FCD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647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A2CA940B-870A-663D-733F-120442FEE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5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1DCC3F67-E718-807A-435E-2D67562C6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927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273D3BC3-61A4-6AFB-5AC3-8186C275A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3311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F7DCA2D0-2950-A12B-178F-9E2A27C1C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55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75806BD5-331F-7E42-B196-CB54EAE22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2255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BBC87123-31E5-3A92-8BE2-E62D4C085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7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206DBA71-1C2C-0E5B-0C25-10CA76A25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27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" name="Object 54">
              <a:extLst>
                <a:ext uri="{FF2B5EF4-FFF2-40B4-BE49-F238E27FC236}">
                  <a16:creationId xmlns:a16="http://schemas.microsoft.com/office/drawing/2014/main" id="{1198C31B-284D-C2C5-612C-A40D777869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3344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837836" imgH="406224" progId="Equation.3">
                    <p:embed/>
                  </p:oleObj>
                </mc:Choice>
                <mc:Fallback>
                  <p:oleObj name="Equation" r:id="rId42" imgW="837836" imgH="406224" progId="Equation.3">
                    <p:embed/>
                    <p:pic>
                      <p:nvPicPr>
                        <p:cNvPr id="17434" name="Object 54">
                          <a:extLst>
                            <a:ext uri="{FF2B5EF4-FFF2-40B4-BE49-F238E27FC236}">
                              <a16:creationId xmlns:a16="http://schemas.microsoft.com/office/drawing/2014/main" id="{AA7E95A5-C092-4629-A07E-3EDD50AAD8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344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5">
              <a:extLst>
                <a:ext uri="{FF2B5EF4-FFF2-40B4-BE49-F238E27FC236}">
                  <a16:creationId xmlns:a16="http://schemas.microsoft.com/office/drawing/2014/main" id="{A178F88B-0EC8-C92E-FC1D-D4CDCC0537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359"/>
            <a:ext cx="1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2133600" imgH="482600" progId="Equation.3">
                    <p:embed/>
                  </p:oleObj>
                </mc:Choice>
                <mc:Fallback>
                  <p:oleObj name="Equation" r:id="rId43" imgW="2133600" imgH="482600" progId="Equation.3">
                    <p:embed/>
                    <p:pic>
                      <p:nvPicPr>
                        <p:cNvPr id="17435" name="Object 55">
                          <a:extLst>
                            <a:ext uri="{FF2B5EF4-FFF2-40B4-BE49-F238E27FC236}">
                              <a16:creationId xmlns:a16="http://schemas.microsoft.com/office/drawing/2014/main" id="{24217188-28AF-4F9F-A4A0-5F56B986F2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359"/>
                          <a:ext cx="1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40207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80" grpId="0" autoUpdateAnimBg="0"/>
      <p:bldP spid="286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81000" y="10048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极限运算法则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971550" y="16287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极限四则运算法则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971550" y="23495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复合函数极限运算法则</a:t>
            </a:r>
          </a:p>
        </p:txBody>
      </p:sp>
      <p:sp>
        <p:nvSpPr>
          <p:cNvPr id="75783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0200" y="20574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注意使用条件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04800" y="31242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求函数极限的方法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990600" y="3657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分式函数极限求法</a:t>
            </a: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1579563" y="4230688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3164" imgH="409612" progId="Equation.3">
                  <p:embed/>
                </p:oleObj>
              </mc:Choice>
              <mc:Fallback>
                <p:oleObj name="Equation" r:id="rId3" imgW="1343164" imgH="409612" progId="Equation.3">
                  <p:embed/>
                  <p:pic>
                    <p:nvPicPr>
                      <p:cNvPr id="75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4230688"/>
                        <a:ext cx="1384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932113" y="4186238"/>
            <a:ext cx="5326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用代入法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分母不为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0 )</a:t>
            </a:r>
          </a:p>
        </p:txBody>
      </p:sp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1524000" y="4802188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737" imgH="409612" progId="Equation.3">
                  <p:embed/>
                </p:oleObj>
              </mc:Choice>
              <mc:Fallback>
                <p:oleObj name="Equation" r:id="rId5" imgW="1409737" imgH="409612" progId="Equation.3">
                  <p:embed/>
                  <p:pic>
                    <p:nvPicPr>
                      <p:cNvPr id="757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2188"/>
                        <a:ext cx="1447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2971800" y="475773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</a:t>
            </a:r>
          </a:p>
        </p:txBody>
      </p:sp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3962400" y="4648200"/>
          <a:ext cx="381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641" imgH="219149" progId="Equation.3">
                  <p:embed/>
                </p:oleObj>
              </mc:Choice>
              <mc:Fallback>
                <p:oleObj name="Equation" r:id="rId7" imgW="85641" imgH="219149" progId="Equation.3">
                  <p:embed/>
                  <p:pic>
                    <p:nvPicPr>
                      <p:cNvPr id="757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3810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4267200" y="475773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型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约去公因子</a:t>
            </a:r>
          </a:p>
        </p:txBody>
      </p: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1543050" y="5453063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3164" imgH="371586" progId="Equation.3">
                  <p:embed/>
                </p:oleObj>
              </mc:Choice>
              <mc:Fallback>
                <p:oleObj name="Equation" r:id="rId9" imgW="1343164" imgH="371586" progId="Equation.3">
                  <p:embed/>
                  <p:pic>
                    <p:nvPicPr>
                      <p:cNvPr id="757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5453063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2895600" y="536575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分子分母同除最高次幂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7239000" y="5380038"/>
            <a:ext cx="17526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抓大头”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990600" y="58674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复合函数极限求法</a:t>
            </a:r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flipV="1">
            <a:off x="4614863" y="61579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5337175" y="585787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设中间变量</a:t>
            </a:r>
          </a:p>
        </p:txBody>
      </p:sp>
      <p:sp>
        <p:nvSpPr>
          <p:cNvPr id="75804" name="AutoShape 28"/>
          <p:cNvSpPr>
            <a:spLocks/>
          </p:cNvSpPr>
          <p:nvPr/>
        </p:nvSpPr>
        <p:spPr bwMode="auto">
          <a:xfrm>
            <a:off x="5257800" y="16764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BCFC51FB-7E91-F115-1B66-E3C942F3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6725"/>
            <a:ext cx="688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函数的左右极限等价定理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1" grpId="0" autoUpdateAnimBg="0"/>
      <p:bldP spid="75782" grpId="0" autoUpdateAnimBg="0"/>
      <p:bldP spid="75783" grpId="0" autoUpdateAnimBg="0"/>
      <p:bldP spid="75784" grpId="0" autoUpdateAnimBg="0"/>
      <p:bldP spid="75785" grpId="0" autoUpdateAnimBg="0"/>
      <p:bldP spid="75787" grpId="0" autoUpdateAnimBg="0"/>
      <p:bldP spid="75790" grpId="0" autoUpdateAnimBg="0"/>
      <p:bldP spid="75792" grpId="0" autoUpdateAnimBg="0"/>
      <p:bldP spid="75794" grpId="0" autoUpdateAnimBg="0"/>
      <p:bldP spid="75795" grpId="0" animBg="1" autoUpdateAnimBg="0"/>
      <p:bldP spid="75796" grpId="0" autoUpdateAnimBg="0"/>
      <p:bldP spid="75797" grpId="0" animBg="1"/>
      <p:bldP spid="75798" grpId="0" autoUpdateAnimBg="0"/>
      <p:bldP spid="758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Text Box 16">
            <a:extLst>
              <a:ext uri="{FF2B5EF4-FFF2-40B4-BE49-F238E27FC236}">
                <a16:creationId xmlns:a16="http://schemas.microsoft.com/office/drawing/2014/main" id="{744B42F8-3F71-4F05-82EA-2279DC97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32656"/>
            <a:ext cx="2362200" cy="5889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思考与练习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A6B5F362-01D2-4853-BFA3-4443C355F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20" y="1162897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若极限</a:t>
            </a:r>
          </a:p>
        </p:txBody>
      </p:sp>
      <p:graphicFrame>
        <p:nvGraphicFramePr>
          <p:cNvPr id="28690" name="Object 18">
            <a:extLst>
              <a:ext uri="{FF2B5EF4-FFF2-40B4-BE49-F238E27FC236}">
                <a16:creationId xmlns:a16="http://schemas.microsoft.com/office/drawing/2014/main" id="{E3D11A7C-A529-49B7-87A5-A7BF801A0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93828"/>
              </p:ext>
            </p:extLst>
          </p:nvPr>
        </p:nvGraphicFramePr>
        <p:xfrm>
          <a:off x="1886245" y="1224809"/>
          <a:ext cx="144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9680" imgH="591120" progId="Equation.3">
                  <p:embed/>
                </p:oleObj>
              </mc:Choice>
              <mc:Fallback>
                <p:oleObj name="Equation" r:id="rId2" imgW="1309680" imgH="591120" progId="Equation.3">
                  <p:embed/>
                  <p:pic>
                    <p:nvPicPr>
                      <p:cNvPr id="28690" name="Object 18">
                        <a:extLst>
                          <a:ext uri="{FF2B5EF4-FFF2-40B4-BE49-F238E27FC236}">
                            <a16:creationId xmlns:a16="http://schemas.microsoft.com/office/drawing/2014/main" id="{E3D11A7C-A529-49B7-87A5-A7BF801A0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245" y="1224809"/>
                        <a:ext cx="1447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Text Box 19">
            <a:extLst>
              <a:ext uri="{FF2B5EF4-FFF2-40B4-BE49-F238E27FC236}">
                <a16:creationId xmlns:a16="http://schemas.microsoft.com/office/drawing/2014/main" id="{D2C44B0D-E0C1-4A22-89C5-81BD1F39B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83" y="1159722"/>
            <a:ext cx="3068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是否一定有</a:t>
            </a:r>
          </a:p>
        </p:txBody>
      </p:sp>
      <p:graphicFrame>
        <p:nvGraphicFramePr>
          <p:cNvPr id="28692" name="Object 20">
            <a:extLst>
              <a:ext uri="{FF2B5EF4-FFF2-40B4-BE49-F238E27FC236}">
                <a16:creationId xmlns:a16="http://schemas.microsoft.com/office/drawing/2014/main" id="{CB568C71-62C2-4053-84BF-79351C4C3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59691"/>
              </p:ext>
            </p:extLst>
          </p:nvPr>
        </p:nvGraphicFramePr>
        <p:xfrm>
          <a:off x="6066133" y="1232747"/>
          <a:ext cx="269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3920" imgH="591120" progId="Equation.3">
                  <p:embed/>
                </p:oleObj>
              </mc:Choice>
              <mc:Fallback>
                <p:oleObj name="Equation" r:id="rId4" imgW="2473920" imgH="591120" progId="Equation.3">
                  <p:embed/>
                  <p:pic>
                    <p:nvPicPr>
                      <p:cNvPr id="28692" name="Object 20">
                        <a:extLst>
                          <a:ext uri="{FF2B5EF4-FFF2-40B4-BE49-F238E27FC236}">
                            <a16:creationId xmlns:a16="http://schemas.microsoft.com/office/drawing/2014/main" id="{CB568C71-62C2-4053-84BF-79351C4C3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133" y="1232747"/>
                        <a:ext cx="2692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21">
            <a:extLst>
              <a:ext uri="{FF2B5EF4-FFF2-40B4-BE49-F238E27FC236}">
                <a16:creationId xmlns:a16="http://schemas.microsoft.com/office/drawing/2014/main" id="{60E33FF0-0D3C-4A6B-A55B-F4CA500CB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20" y="2125812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28694" name="Object 22">
            <a:extLst>
              <a:ext uri="{FF2B5EF4-FFF2-40B4-BE49-F238E27FC236}">
                <a16:creationId xmlns:a16="http://schemas.microsoft.com/office/drawing/2014/main" id="{68EB2D52-5C51-4096-A5E6-66E75061F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95468"/>
              </p:ext>
            </p:extLst>
          </p:nvPr>
        </p:nvGraphicFramePr>
        <p:xfrm>
          <a:off x="1886245" y="2187724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9440" imgH="345240" progId="Equation.3">
                  <p:embed/>
                </p:oleObj>
              </mc:Choice>
              <mc:Fallback>
                <p:oleObj name="Equation" r:id="rId6" imgW="919440" imgH="345240" progId="Equation.3">
                  <p:embed/>
                  <p:pic>
                    <p:nvPicPr>
                      <p:cNvPr id="28694" name="Object 22">
                        <a:extLst>
                          <a:ext uri="{FF2B5EF4-FFF2-40B4-BE49-F238E27FC236}">
                            <a16:creationId xmlns:a16="http://schemas.microsoft.com/office/drawing/2014/main" id="{68EB2D52-5C51-4096-A5E6-66E75061F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245" y="2187724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3">
            <a:extLst>
              <a:ext uri="{FF2B5EF4-FFF2-40B4-BE49-F238E27FC236}">
                <a16:creationId xmlns:a16="http://schemas.microsoft.com/office/drawing/2014/main" id="{D3E04979-487C-4D1D-8CC5-72B1E307D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845" y="2035324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28696" name="Object 24">
            <a:extLst>
              <a:ext uri="{FF2B5EF4-FFF2-40B4-BE49-F238E27FC236}">
                <a16:creationId xmlns:a16="http://schemas.microsoft.com/office/drawing/2014/main" id="{F75B3B32-3EA1-491E-A29E-D58B46DB4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88221"/>
              </p:ext>
            </p:extLst>
          </p:nvPr>
        </p:nvGraphicFramePr>
        <p:xfrm>
          <a:off x="5696245" y="2111524"/>
          <a:ext cx="127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4440" imgH="531360" progId="Equation.3">
                  <p:embed/>
                </p:oleObj>
              </mc:Choice>
              <mc:Fallback>
                <p:oleObj name="Equation" r:id="rId8" imgW="1144440" imgH="531360" progId="Equation.3">
                  <p:embed/>
                  <p:pic>
                    <p:nvPicPr>
                      <p:cNvPr id="28696" name="Object 24">
                        <a:extLst>
                          <a:ext uri="{FF2B5EF4-FFF2-40B4-BE49-F238E27FC236}">
                            <a16:creationId xmlns:a16="http://schemas.microsoft.com/office/drawing/2014/main" id="{F75B3B32-3EA1-491E-A29E-D58B46DB4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245" y="2111524"/>
                        <a:ext cx="1270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Text Box 25">
            <a:extLst>
              <a:ext uri="{FF2B5EF4-FFF2-40B4-BE49-F238E27FC236}">
                <a16:creationId xmlns:a16="http://schemas.microsoft.com/office/drawing/2014/main" id="{6E76C147-4A8A-426E-9683-BAEDADC0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645" y="2049612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8698" name="Object 26">
            <a:extLst>
              <a:ext uri="{FF2B5EF4-FFF2-40B4-BE49-F238E27FC236}">
                <a16:creationId xmlns:a16="http://schemas.microsoft.com/office/drawing/2014/main" id="{AA20497E-9062-4B6E-9406-1C80485010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43055"/>
              </p:ext>
            </p:extLst>
          </p:nvPr>
        </p:nvGraphicFramePr>
        <p:xfrm>
          <a:off x="806745" y="2892574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920" imgH="358560" progId="Equation.3">
                  <p:embed/>
                </p:oleObj>
              </mc:Choice>
              <mc:Fallback>
                <p:oleObj name="Equation" r:id="rId10" imgW="1600920" imgH="358560" progId="Equation.3">
                  <p:embed/>
                  <p:pic>
                    <p:nvPicPr>
                      <p:cNvPr id="28698" name="Object 26">
                        <a:extLst>
                          <a:ext uri="{FF2B5EF4-FFF2-40B4-BE49-F238E27FC236}">
                            <a16:creationId xmlns:a16="http://schemas.microsoft.com/office/drawing/2014/main" id="{AA20497E-9062-4B6E-9406-1C8048501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45" y="2892574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>
            <a:extLst>
              <a:ext uri="{FF2B5EF4-FFF2-40B4-BE49-F238E27FC236}">
                <a16:creationId xmlns:a16="http://schemas.microsoft.com/office/drawing/2014/main" id="{784BD3D9-F41E-40C9-8550-ECDA1DFC1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297906"/>
              </p:ext>
            </p:extLst>
          </p:nvPr>
        </p:nvGraphicFramePr>
        <p:xfrm>
          <a:off x="1722733" y="2797324"/>
          <a:ext cx="315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240" imgH="126000" progId="Equation.3">
                  <p:embed/>
                </p:oleObj>
              </mc:Choice>
              <mc:Fallback>
                <p:oleObj name="Equation" r:id="rId12" imgW="66240" imgH="126000" progId="Equation.3">
                  <p:embed/>
                  <p:pic>
                    <p:nvPicPr>
                      <p:cNvPr id="28700" name="Object 28">
                        <a:extLst>
                          <a:ext uri="{FF2B5EF4-FFF2-40B4-BE49-F238E27FC236}">
                            <a16:creationId xmlns:a16="http://schemas.microsoft.com/office/drawing/2014/main" id="{784BD3D9-F41E-40C9-8550-ECDA1DFC1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733" y="2797324"/>
                        <a:ext cx="3159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6" name="AutoShape 64">
            <a:extLst>
              <a:ext uri="{FF2B5EF4-FFF2-40B4-BE49-F238E27FC236}">
                <a16:creationId xmlns:a16="http://schemas.microsoft.com/office/drawing/2014/main" id="{B6E574C7-CA23-4B8E-AB5B-AA75D4EDC1BF}"/>
              </a:ext>
            </a:extLst>
          </p:cNvPr>
          <p:cNvSpPr>
            <a:spLocks/>
          </p:cNvSpPr>
          <p:nvPr/>
        </p:nvSpPr>
        <p:spPr bwMode="auto">
          <a:xfrm>
            <a:off x="3029245" y="1982937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737" name="Object 65">
            <a:extLst>
              <a:ext uri="{FF2B5EF4-FFF2-40B4-BE49-F238E27FC236}">
                <a16:creationId xmlns:a16="http://schemas.microsoft.com/office/drawing/2014/main" id="{3C6A4623-951A-4D3B-B761-FA5734FA6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89270"/>
              </p:ext>
            </p:extLst>
          </p:nvPr>
        </p:nvGraphicFramePr>
        <p:xfrm>
          <a:off x="3232445" y="1844824"/>
          <a:ext cx="185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93440" imgH="849960" progId="Equation.3">
                  <p:embed/>
                </p:oleObj>
              </mc:Choice>
              <mc:Fallback>
                <p:oleObj name="Equation" r:id="rId14" imgW="1693440" imgH="849960" progId="Equation.3">
                  <p:embed/>
                  <p:pic>
                    <p:nvPicPr>
                      <p:cNvPr id="28737" name="Object 65">
                        <a:extLst>
                          <a:ext uri="{FF2B5EF4-FFF2-40B4-BE49-F238E27FC236}">
                            <a16:creationId xmlns:a16="http://schemas.microsoft.com/office/drawing/2014/main" id="{3C6A4623-951A-4D3B-B761-FA5734FA6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445" y="1844824"/>
                        <a:ext cx="185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8" name="Text Box 66">
            <a:extLst>
              <a:ext uri="{FF2B5EF4-FFF2-40B4-BE49-F238E27FC236}">
                <a16:creationId xmlns:a16="http://schemas.microsoft.com/office/drawing/2014/main" id="{0C1D36BA-FA0C-47E6-B460-E934F62E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5495" y="1161309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91A570E-86C1-B42F-EA65-434BAC7D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74" y="3434625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013EC20-D137-E58D-580F-E16600BFB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31249"/>
              </p:ext>
            </p:extLst>
          </p:nvPr>
        </p:nvGraphicFramePr>
        <p:xfrm>
          <a:off x="956075" y="3491637"/>
          <a:ext cx="4911724" cy="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197080" imgH="203040" progId="Equation.3">
                  <p:embed/>
                </p:oleObj>
              </mc:Choice>
              <mc:Fallback>
                <p:oleObj name="公式" r:id="rId16" imgW="2197080" imgH="203040" progId="Equation.3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075" y="3491637"/>
                        <a:ext cx="4911724" cy="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BD6BA349-825A-4032-A341-00C0EE1F7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309195"/>
              </p:ext>
            </p:extLst>
          </p:nvPr>
        </p:nvGraphicFramePr>
        <p:xfrm>
          <a:off x="951592" y="4187800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38437" imgH="371586" progId="Equation.3">
                  <p:embed/>
                </p:oleObj>
              </mc:Choice>
              <mc:Fallback>
                <p:oleObj name="Equation" r:id="rId18" imgW="2438437" imgH="371586" progId="Equation.3">
                  <p:embed/>
                  <p:pic>
                    <p:nvPicPr>
                      <p:cNvPr id="76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592" y="4187800"/>
                        <a:ext cx="247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0E4F8E29-DB03-E6B7-726E-B9A0521E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730" y="4141996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是否存在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?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为什么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?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5EEEF1B6-D660-6989-BE8A-EEA48242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74" y="4749075"/>
            <a:ext cx="3602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答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不存在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否则由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0E2C060C-FA51-2341-415D-C0DEF10D6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83494"/>
              </p:ext>
            </p:extLst>
          </p:nvPr>
        </p:nvGraphicFramePr>
        <p:xfrm>
          <a:off x="3546874" y="4830037"/>
          <a:ext cx="403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00388" imgH="371586" progId="Equation.3">
                  <p:embed/>
                </p:oleObj>
              </mc:Choice>
              <mc:Fallback>
                <p:oleObj name="Equation" r:id="rId20" imgW="4000388" imgH="371586" progId="Equation.3">
                  <p:embed/>
                  <p:pic>
                    <p:nvPicPr>
                      <p:cNvPr id="76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874" y="4830037"/>
                        <a:ext cx="4037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744E6909-A29C-F631-89B7-D3BAF7FB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60262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利用极限四则运算法则可知</a:t>
            </a: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F34E50A9-AE25-BC55-16E6-F7BD18410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66054"/>
              </p:ext>
            </p:extLst>
          </p:nvPr>
        </p:nvGraphicFramePr>
        <p:xfrm>
          <a:off x="4699000" y="5455512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09684" imgH="371586" progId="Equation.3">
                  <p:embed/>
                </p:oleObj>
              </mc:Choice>
              <mc:Fallback>
                <p:oleObj name="Equation" r:id="rId22" imgW="1209684" imgH="371586" progId="Equation.3">
                  <p:embed/>
                  <p:pic>
                    <p:nvPicPr>
                      <p:cNvPr id="76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5455512"/>
                        <a:ext cx="1244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>
            <a:extLst>
              <a:ext uri="{FF2B5EF4-FFF2-40B4-BE49-F238E27FC236}">
                <a16:creationId xmlns:a16="http://schemas.microsoft.com/office/drawing/2014/main" id="{196C2DA1-D350-438A-F76D-E5D17FC4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374550"/>
            <a:ext cx="2948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矛盾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6F39150B-F050-B8BE-41D5-042C2B10D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074" y="3455262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</a:t>
            </a:r>
          </a:p>
        </p:txBody>
      </p:sp>
    </p:spTree>
    <p:extLst>
      <p:ext uri="{BB962C8B-B14F-4D97-AF65-F5344CB8AC3E}">
        <p14:creationId xmlns:p14="http://schemas.microsoft.com/office/powerpoint/2010/main" val="2459866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autoUpdateAnimBg="0"/>
      <p:bldP spid="28691" grpId="0" autoUpdateAnimBg="0"/>
      <p:bldP spid="28693" grpId="0" autoUpdateAnimBg="0"/>
      <p:bldP spid="28695" grpId="0" autoUpdateAnimBg="0"/>
      <p:bldP spid="28697" grpId="0" autoUpdateAnimBg="0"/>
      <p:bldP spid="28736" grpId="0" animBg="1"/>
      <p:bldP spid="28738" grpId="0" build="p" autoUpdateAnimBg="0" advAuto="0"/>
      <p:bldP spid="2" grpId="0" build="p" autoUpdateAnimBg="0"/>
      <p:bldP spid="5" grpId="0" autoUpdateAnimBg="0"/>
      <p:bldP spid="6" grpId="0" autoUpdateAnimBg="0"/>
      <p:bldP spid="8" grpId="0" autoUpdateAnimBg="0"/>
      <p:bldP spid="10" grpId="0" autoUpdateAnimBg="0"/>
      <p:bldP spid="11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23528" y="404664"/>
            <a:ext cx="21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4. 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填空题</a:t>
            </a:r>
            <a:endParaRPr kumimoji="1" lang="en-US" altLang="zh-CN" sz="24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806004"/>
              </p:ext>
            </p:extLst>
          </p:nvPr>
        </p:nvGraphicFramePr>
        <p:xfrm>
          <a:off x="539552" y="923776"/>
          <a:ext cx="3389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1794" imgH="828564" progId="Equation.3">
                  <p:embed/>
                </p:oleObj>
              </mc:Choice>
              <mc:Fallback>
                <p:oleObj name="Equation" r:id="rId2" imgW="3371794" imgH="828564" progId="Equation.3">
                  <p:embed/>
                  <p:pic>
                    <p:nvPicPr>
                      <p:cNvPr id="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23776"/>
                        <a:ext cx="33893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47440"/>
              </p:ext>
            </p:extLst>
          </p:nvPr>
        </p:nvGraphicFramePr>
        <p:xfrm>
          <a:off x="4999131" y="923776"/>
          <a:ext cx="3465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8069" imgH="828564" progId="Equation.3">
                  <p:embed/>
                </p:oleObj>
              </mc:Choice>
              <mc:Fallback>
                <p:oleObj name="Equation" r:id="rId4" imgW="3448069" imgH="828564" progId="Equation.3">
                  <p:embed/>
                  <p:pic>
                    <p:nvPicPr>
                      <p:cNvPr id="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131" y="923776"/>
                        <a:ext cx="34655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20674"/>
              </p:ext>
            </p:extLst>
          </p:nvPr>
        </p:nvGraphicFramePr>
        <p:xfrm>
          <a:off x="501564" y="1757163"/>
          <a:ext cx="3440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19633" imgH="828564" progId="Equation.3">
                  <p:embed/>
                </p:oleObj>
              </mc:Choice>
              <mc:Fallback>
                <p:oleObj name="Equation" r:id="rId6" imgW="3419633" imgH="828564" progId="Equation.3">
                  <p:embed/>
                  <p:pic>
                    <p:nvPicPr>
                      <p:cNvPr id="3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64" y="1757163"/>
                        <a:ext cx="34401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704933"/>
              </p:ext>
            </p:extLst>
          </p:nvPr>
        </p:nvGraphicFramePr>
        <p:xfrm>
          <a:off x="3096828" y="946969"/>
          <a:ext cx="3794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710" imgH="161777" progId="Equation.3">
                  <p:embed/>
                </p:oleObj>
              </mc:Choice>
              <mc:Fallback>
                <p:oleObj name="Equation" r:id="rId8" imgW="104710" imgH="161777" progId="Equation.3">
                  <p:embed/>
                  <p:pic>
                    <p:nvPicPr>
                      <p:cNvPr id="3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28" y="946969"/>
                        <a:ext cx="3794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23909"/>
              </p:ext>
            </p:extLst>
          </p:nvPr>
        </p:nvGraphicFramePr>
        <p:xfrm>
          <a:off x="7780250" y="946969"/>
          <a:ext cx="2651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573" imgH="142764" progId="Equation.3">
                  <p:embed/>
                </p:oleObj>
              </mc:Choice>
              <mc:Fallback>
                <p:oleObj name="Equation" r:id="rId10" imgW="66573" imgH="142764" progId="Equation.3">
                  <p:embed/>
                  <p:pic>
                    <p:nvPicPr>
                      <p:cNvPr id="3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250" y="946969"/>
                        <a:ext cx="26511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95402"/>
              </p:ext>
            </p:extLst>
          </p:nvPr>
        </p:nvGraphicFramePr>
        <p:xfrm>
          <a:off x="3130848" y="1780356"/>
          <a:ext cx="3794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710" imgH="161777" progId="Equation.3">
                  <p:embed/>
                </p:oleObj>
              </mc:Choice>
              <mc:Fallback>
                <p:oleObj name="Equation" r:id="rId12" imgW="104710" imgH="161777" progId="Equation.3">
                  <p:embed/>
                  <p:pic>
                    <p:nvPicPr>
                      <p:cNvPr id="3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848" y="1780356"/>
                        <a:ext cx="3794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>
            <a:extLst>
              <a:ext uri="{FF2B5EF4-FFF2-40B4-BE49-F238E27FC236}">
                <a16:creationId xmlns:a16="http://schemas.microsoft.com/office/drawing/2014/main" id="{1D38809C-A470-CEA0-5D03-243489D37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64" y="3293368"/>
            <a:ext cx="1442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D0820058-EF73-C29A-D2F8-3B83E2D92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860174"/>
              </p:ext>
            </p:extLst>
          </p:nvPr>
        </p:nvGraphicFramePr>
        <p:xfrm>
          <a:off x="1389980" y="3140968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66784" imgH="809551" progId="Equation.3">
                  <p:embed/>
                </p:oleObj>
              </mc:Choice>
              <mc:Fallback>
                <p:oleObj name="Equation" r:id="rId14" imgW="866784" imgH="809551" progId="Equation.3">
                  <p:embed/>
                  <p:pic>
                    <p:nvPicPr>
                      <p:cNvPr id="78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980" y="3140968"/>
                        <a:ext cx="901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F372746B-EC62-7FCD-768C-5A1016D1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680" y="329336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58C0CCF9-D683-825D-FDEA-06FCCBB17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55665"/>
              </p:ext>
            </p:extLst>
          </p:nvPr>
        </p:nvGraphicFramePr>
        <p:xfrm>
          <a:off x="1339180" y="3903911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24237" imgH="885936" progId="Equation.3">
                  <p:embed/>
                </p:oleObj>
              </mc:Choice>
              <mc:Fallback>
                <p:oleObj name="Equation" r:id="rId16" imgW="3124237" imgH="885936" progId="Equation.3">
                  <p:embed/>
                  <p:pic>
                    <p:nvPicPr>
                      <p:cNvPr id="788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180" y="3903911"/>
                        <a:ext cx="3162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267B6F9D-613C-5ED3-FD5C-75F4C5BCA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833503"/>
              </p:ext>
            </p:extLst>
          </p:nvPr>
        </p:nvGraphicFramePr>
        <p:xfrm>
          <a:off x="2671936" y="5906070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57241" imgH="276188" progId="Equation.3">
                  <p:embed/>
                </p:oleObj>
              </mc:Choice>
              <mc:Fallback>
                <p:oleObj name="Equation" r:id="rId18" imgW="1457241" imgH="276188" progId="Equation.3">
                  <p:embed/>
                  <p:pic>
                    <p:nvPicPr>
                      <p:cNvPr id="788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936" y="5906070"/>
                        <a:ext cx="149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0ADF5D7D-A177-852D-CD95-CA545F459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36430"/>
              </p:ext>
            </p:extLst>
          </p:nvPr>
        </p:nvGraphicFramePr>
        <p:xfrm>
          <a:off x="4603080" y="3861048"/>
          <a:ext cx="248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47804" imgH="952648" progId="Equation.3">
                  <p:embed/>
                </p:oleObj>
              </mc:Choice>
              <mc:Fallback>
                <p:oleObj name="Equation" r:id="rId20" imgW="2447804" imgH="952648" progId="Equation.3">
                  <p:embed/>
                  <p:pic>
                    <p:nvPicPr>
                      <p:cNvPr id="788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080" y="3861048"/>
                        <a:ext cx="2489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C1003F83-1A1E-C1CC-022A-0E0A900AB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20097"/>
              </p:ext>
            </p:extLst>
          </p:nvPr>
        </p:nvGraphicFramePr>
        <p:xfrm>
          <a:off x="367680" y="4941168"/>
          <a:ext cx="5813375" cy="83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54280" imgH="342720" progId="Equation.DSMT4">
                  <p:embed/>
                </p:oleObj>
              </mc:Choice>
              <mc:Fallback>
                <p:oleObj name="Equation" r:id="rId22" imgW="2654280" imgH="342720" progId="Equation.DSMT4">
                  <p:embed/>
                  <p:pic>
                    <p:nvPicPr>
                      <p:cNvPr id="788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80" y="4941168"/>
                        <a:ext cx="5813375" cy="833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>
            <a:extLst>
              <a:ext uri="{FF2B5EF4-FFF2-40B4-BE49-F238E27FC236}">
                <a16:creationId xmlns:a16="http://schemas.microsoft.com/office/drawing/2014/main" id="{1B6929F5-9BB3-2E17-1727-FC8743E7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80" y="5805264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DEB3230F-F3F8-E2AF-1170-243CCE474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01244"/>
              </p:ext>
            </p:extLst>
          </p:nvPr>
        </p:nvGraphicFramePr>
        <p:xfrm>
          <a:off x="2674616" y="7352059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14288" imgH="276188" progId="Equation.3">
                  <p:embed/>
                </p:oleObj>
              </mc:Choice>
              <mc:Fallback>
                <p:oleObj name="Equation" r:id="rId24" imgW="914288" imgH="276188" progId="Equation.3">
                  <p:embed/>
                  <p:pic>
                    <p:nvPicPr>
                      <p:cNvPr id="788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616" y="7352059"/>
                        <a:ext cx="952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0">
            <a:extLst>
              <a:ext uri="{FF2B5EF4-FFF2-40B4-BE49-F238E27FC236}">
                <a16:creationId xmlns:a16="http://schemas.microsoft.com/office/drawing/2014/main" id="{8E27C027-53E3-8DC4-A035-EA3A6D314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28" y="725125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D42B46B-BEB8-EEA2-A478-70158AD66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30206"/>
              </p:ext>
            </p:extLst>
          </p:nvPr>
        </p:nvGraphicFramePr>
        <p:xfrm>
          <a:off x="3489998" y="2612205"/>
          <a:ext cx="3365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096000" imgH="630720" progId="Equation.3">
                  <p:embed/>
                </p:oleObj>
              </mc:Choice>
              <mc:Fallback>
                <p:oleObj name="Equation" r:id="rId26" imgW="3096000" imgH="63072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998" y="2612205"/>
                        <a:ext cx="3365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77E27C97-E0A8-DE9D-A289-FEC35F120AA5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619745"/>
            <a:ext cx="33035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5. 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试确定常数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" grpId="0" autoUpdateAnimBg="0"/>
      <p:bldP spid="6" grpId="0" autoUpdateAnimBg="0"/>
      <p:bldP spid="11" grpId="0" autoUpdateAnimBg="0"/>
      <p:bldP spid="1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12954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6.</a:t>
            </a:r>
            <a:r>
              <a:rPr lang="en-US" altLang="zh-CN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195513" y="404813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63" imgH="161777" progId="Equation.3">
                  <p:embed/>
                </p:oleObj>
              </mc:Choice>
              <mc:Fallback>
                <p:oleObj name="Equation" r:id="rId2" imgW="304763" imgH="161777" progId="Equation.3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4813"/>
                        <a:ext cx="857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878024" y="2081605"/>
            <a:ext cx="4492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利用前一极限式可令</a:t>
            </a: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2133600" y="2616200"/>
          <a:ext cx="386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9404" imgH="466651" progId="Equation.3">
                  <p:embed/>
                </p:oleObj>
              </mc:Choice>
              <mc:Fallback>
                <p:oleObj name="Equation" r:id="rId4" imgW="3819404" imgH="466651" progId="Equation.3">
                  <p:embed/>
                  <p:pic>
                    <p:nvPicPr>
                      <p:cNvPr id="809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16200"/>
                        <a:ext cx="3860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39750" y="3276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再利用后一极限式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2163763" y="3924300"/>
          <a:ext cx="189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7347" imgH="838237" progId="Equation.3">
                  <p:embed/>
                </p:oleObj>
              </mc:Choice>
              <mc:Fallback>
                <p:oleObj name="Equation" r:id="rId6" imgW="1857347" imgH="838237" progId="Equation.3">
                  <p:embed/>
                  <p:pic>
                    <p:nvPicPr>
                      <p:cNvPr id="80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3924300"/>
                        <a:ext cx="1892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539750" y="4891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可见</a:t>
            </a:r>
          </a:p>
        </p:txBody>
      </p:sp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2725663" y="4947444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6064" imgH="371586" progId="Equation.3">
                  <p:embed/>
                </p:oleObj>
              </mc:Choice>
              <mc:Fallback>
                <p:oleObj name="Equation" r:id="rId8" imgW="1686064" imgH="371586" progId="Equation.3">
                  <p:embed/>
                  <p:pic>
                    <p:nvPicPr>
                      <p:cNvPr id="809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663" y="4947444"/>
                        <a:ext cx="172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916238" y="404813"/>
            <a:ext cx="246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是多项式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148263" y="188913"/>
          <a:ext cx="297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33551" imgH="923962" progId="Equation.3">
                  <p:embed/>
                </p:oleObj>
              </mc:Choice>
              <mc:Fallback>
                <p:oleObj name="Equation" r:id="rId10" imgW="2933551" imgH="923962" progId="Equation.3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88913"/>
                        <a:ext cx="297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04800" y="1066800"/>
          <a:ext cx="2057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63" imgH="838237" progId="Equation.3">
                  <p:embed/>
                </p:oleObj>
              </mc:Choice>
              <mc:Fallback>
                <p:oleObj name="Equation" r:id="rId12" imgW="2019263" imgH="838237" progId="Equation.3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2057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362200" y="12192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2886075" y="1295400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38349" imgH="371586" progId="Equation.3">
                  <p:embed/>
                </p:oleObj>
              </mc:Choice>
              <mc:Fallback>
                <p:oleObj name="Equation" r:id="rId14" imgW="838349" imgH="371586" progId="Equation.3">
                  <p:embed/>
                  <p:pic>
                    <p:nvPicPr>
                      <p:cNvPr id="24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1295400"/>
                        <a:ext cx="876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4178300" y="3924300"/>
          <a:ext cx="1917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76416" imgH="838237" progId="Equation.3">
                  <p:embed/>
                </p:oleObj>
              </mc:Choice>
              <mc:Fallback>
                <p:oleObj name="Equation" r:id="rId16" imgW="1876416" imgH="838237" progId="Equation.3">
                  <p:embed/>
                  <p:pic>
                    <p:nvPicPr>
                      <p:cNvPr id="809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924300"/>
                        <a:ext cx="1917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573809" y="5563496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80914" name="Object 18"/>
          <p:cNvGraphicFramePr>
            <a:graphicFrameLocks noChangeAspect="1"/>
          </p:cNvGraphicFramePr>
          <p:nvPr/>
        </p:nvGraphicFramePr>
        <p:xfrm>
          <a:off x="2222500" y="5588000"/>
          <a:ext cx="326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228947" imgH="466651" progId="Equation.3">
                  <p:embed/>
                </p:oleObj>
              </mc:Choice>
              <mc:Fallback>
                <p:oleObj name="Equation" r:id="rId18" imgW="3228947" imgH="466651" progId="Equation.3">
                  <p:embed/>
                  <p:pic>
                    <p:nvPicPr>
                      <p:cNvPr id="809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588000"/>
                        <a:ext cx="3263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5045075" y="12192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228600" y="1905000"/>
            <a:ext cx="1981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utoUpdateAnimBg="0"/>
      <p:bldP spid="80903" grpId="0" autoUpdateAnimBg="0"/>
      <p:bldP spid="80905" grpId="0" autoUpdateAnimBg="0"/>
      <p:bldP spid="80913" grpId="0" autoUpdateAnimBg="0"/>
      <p:bldP spid="80915" grpId="0" animBg="1"/>
      <p:bldP spid="809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722313" y="1287463"/>
          <a:ext cx="7586662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774360" progId="Equation.DSMT4">
                  <p:embed/>
                </p:oleObj>
              </mc:Choice>
              <mc:Fallback>
                <p:oleObj name="Equation" r:id="rId2" imgW="3149280" imgH="774360" progId="Equation.DSMT4">
                  <p:embed/>
                  <p:pic>
                    <p:nvPicPr>
                      <p:cNvPr id="266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287463"/>
                        <a:ext cx="7586662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1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4475163" cy="6096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(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单调有界原理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6628" name="Rectangle 14"/>
          <p:cNvSpPr>
            <a:spLocks noChangeArrowheads="1"/>
          </p:cNvSpPr>
          <p:nvPr/>
        </p:nvSpPr>
        <p:spPr bwMode="auto">
          <a:xfrm>
            <a:off x="539750" y="3213100"/>
            <a:ext cx="45354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*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(Cauchy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准则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2800" dirty="0">
              <a:solidFill>
                <a:schemeClr val="accent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6629" name="Object 17"/>
          <p:cNvGraphicFramePr>
            <a:graphicFrameLocks noChangeAspect="1"/>
          </p:cNvGraphicFramePr>
          <p:nvPr/>
        </p:nvGraphicFramePr>
        <p:xfrm>
          <a:off x="642938" y="3933825"/>
          <a:ext cx="8326437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761760" progId="Equation.DSMT4">
                  <p:embed/>
                </p:oleObj>
              </mc:Choice>
              <mc:Fallback>
                <p:oleObj name="Equation" r:id="rId4" imgW="3454200" imgH="761760" progId="Equation.DSMT4">
                  <p:embed/>
                  <p:pic>
                    <p:nvPicPr>
                      <p:cNvPr id="266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933825"/>
                        <a:ext cx="8326437" cy="186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55" name="Text Box 67">
            <a:extLst>
              <a:ext uri="{FF2B5EF4-FFF2-40B4-BE49-F238E27FC236}">
                <a16:creationId xmlns:a16="http://schemas.microsoft.com/office/drawing/2014/main" id="{AB49D2A7-6179-4017-9F40-F7E19F0A1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67" y="4779963"/>
            <a:ext cx="1433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9213" name="Group 125">
            <a:extLst>
              <a:ext uri="{FF2B5EF4-FFF2-40B4-BE49-F238E27FC236}">
                <a16:creationId xmlns:a16="http://schemas.microsoft.com/office/drawing/2014/main" id="{1676E416-E274-4DB5-BF5B-57683C656914}"/>
              </a:ext>
            </a:extLst>
          </p:cNvPr>
          <p:cNvGrpSpPr>
            <a:grpSpLocks/>
          </p:cNvGrpSpPr>
          <p:nvPr/>
        </p:nvGrpSpPr>
        <p:grpSpPr bwMode="auto">
          <a:xfrm>
            <a:off x="5548313" y="2813050"/>
            <a:ext cx="3275012" cy="1985963"/>
            <a:chOff x="2980" y="2241"/>
            <a:chExt cx="2555" cy="1551"/>
          </a:xfrm>
        </p:grpSpPr>
        <p:grpSp>
          <p:nvGrpSpPr>
            <p:cNvPr id="20490" name="Group 126">
              <a:extLst>
                <a:ext uri="{FF2B5EF4-FFF2-40B4-BE49-F238E27FC236}">
                  <a16:creationId xmlns:a16="http://schemas.microsoft.com/office/drawing/2014/main" id="{B83DDDE0-7B8B-4712-85C4-3EC68B98A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2544"/>
              <a:ext cx="1361" cy="1248"/>
              <a:chOff x="3823" y="2544"/>
              <a:chExt cx="1361" cy="1248"/>
            </a:xfrm>
          </p:grpSpPr>
          <p:graphicFrame>
            <p:nvGraphicFramePr>
              <p:cNvPr id="20509" name="Object 127">
                <a:extLst>
                  <a:ext uri="{FF2B5EF4-FFF2-40B4-BE49-F238E27FC236}">
                    <a16:creationId xmlns:a16="http://schemas.microsoft.com/office/drawing/2014/main" id="{64C5EC96-FC4E-4CBB-BC8C-E6A076102C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3" y="3408"/>
              <a:ext cx="58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23770" imgH="133453" progId="Equation.3">
                      <p:embed/>
                    </p:oleObj>
                  </mc:Choice>
                  <mc:Fallback>
                    <p:oleObj name="Equation" r:id="rId2" imgW="323770" imgH="133453" progId="Equation.3">
                      <p:embed/>
                      <p:pic>
                        <p:nvPicPr>
                          <p:cNvPr id="20509" name="Object 127">
                            <a:extLst>
                              <a:ext uri="{FF2B5EF4-FFF2-40B4-BE49-F238E27FC236}">
                                <a16:creationId xmlns:a16="http://schemas.microsoft.com/office/drawing/2014/main" id="{64C5EC96-FC4E-4CBB-BC8C-E6A076102C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3" y="3408"/>
                            <a:ext cx="58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0" name="Object 128">
                <a:extLst>
                  <a:ext uri="{FF2B5EF4-FFF2-40B4-BE49-F238E27FC236}">
                    <a16:creationId xmlns:a16="http://schemas.microsoft.com/office/drawing/2014/main" id="{62DF8EE0-8688-4D52-9DE0-903F1BDE38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23" y="3370"/>
              <a:ext cx="545" cy="4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95315" imgH="209563" progId="Equation.3">
                      <p:embed/>
                    </p:oleObj>
                  </mc:Choice>
                  <mc:Fallback>
                    <p:oleObj name="Equation" r:id="rId4" imgW="295315" imgH="209563" progId="Equation.3">
                      <p:embed/>
                      <p:pic>
                        <p:nvPicPr>
                          <p:cNvPr id="20510" name="Object 128">
                            <a:extLst>
                              <a:ext uri="{FF2B5EF4-FFF2-40B4-BE49-F238E27FC236}">
                                <a16:creationId xmlns:a16="http://schemas.microsoft.com/office/drawing/2014/main" id="{62DF8EE0-8688-4D52-9DE0-903F1BDE388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3" y="3370"/>
                            <a:ext cx="545" cy="4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1" name="Line 129">
                <a:extLst>
                  <a:ext uri="{FF2B5EF4-FFF2-40B4-BE49-F238E27FC236}">
                    <a16:creationId xmlns:a16="http://schemas.microsoft.com/office/drawing/2014/main" id="{4D744987-BD78-4715-8358-846E958F7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0" y="2544"/>
                <a:ext cx="0" cy="8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Line 130">
                <a:extLst>
                  <a:ext uri="{FF2B5EF4-FFF2-40B4-BE49-F238E27FC236}">
                    <a16:creationId xmlns:a16="http://schemas.microsoft.com/office/drawing/2014/main" id="{4F9DC48F-C784-4970-9529-A77664846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7" y="2544"/>
                <a:ext cx="9" cy="8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1" name="Group 131">
              <a:extLst>
                <a:ext uri="{FF2B5EF4-FFF2-40B4-BE49-F238E27FC236}">
                  <a16:creationId xmlns:a16="http://schemas.microsoft.com/office/drawing/2014/main" id="{25E375D0-953B-4503-B6B4-080751698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0" y="2377"/>
              <a:ext cx="2246" cy="810"/>
              <a:chOff x="2980" y="2377"/>
              <a:chExt cx="2246" cy="810"/>
            </a:xfrm>
          </p:grpSpPr>
          <p:graphicFrame>
            <p:nvGraphicFramePr>
              <p:cNvPr id="20505" name="Object 132">
                <a:extLst>
                  <a:ext uri="{FF2B5EF4-FFF2-40B4-BE49-F238E27FC236}">
                    <a16:creationId xmlns:a16="http://schemas.microsoft.com/office/drawing/2014/main" id="{F860766C-32E2-4C6A-B5CF-5EE16FD730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" y="2377"/>
              <a:ext cx="58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76229" imgH="85841" progId="Equation.3">
                      <p:embed/>
                    </p:oleObj>
                  </mc:Choice>
                  <mc:Fallback>
                    <p:oleObj name="Equation" r:id="rId6" imgW="276229" imgH="85841" progId="Equation.3">
                      <p:embed/>
                      <p:pic>
                        <p:nvPicPr>
                          <p:cNvPr id="20505" name="Object 132">
                            <a:extLst>
                              <a:ext uri="{FF2B5EF4-FFF2-40B4-BE49-F238E27FC236}">
                                <a16:creationId xmlns:a16="http://schemas.microsoft.com/office/drawing/2014/main" id="{F860766C-32E2-4C6A-B5CF-5EE16FD730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7" y="2377"/>
                            <a:ext cx="580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6" name="Object 133">
                <a:extLst>
                  <a:ext uri="{FF2B5EF4-FFF2-40B4-BE49-F238E27FC236}">
                    <a16:creationId xmlns:a16="http://schemas.microsoft.com/office/drawing/2014/main" id="{96659EDE-7920-494F-8FD7-5627AC80960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80" y="2908"/>
              <a:ext cx="55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57142" imgH="85841" progId="Equation.3">
                      <p:embed/>
                    </p:oleObj>
                  </mc:Choice>
                  <mc:Fallback>
                    <p:oleObj name="Equation" r:id="rId8" imgW="257142" imgH="85841" progId="Equation.3">
                      <p:embed/>
                      <p:pic>
                        <p:nvPicPr>
                          <p:cNvPr id="20506" name="Object 133">
                            <a:extLst>
                              <a:ext uri="{FF2B5EF4-FFF2-40B4-BE49-F238E27FC236}">
                                <a16:creationId xmlns:a16="http://schemas.microsoft.com/office/drawing/2014/main" id="{96659EDE-7920-494F-8FD7-5627AC80960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2908"/>
                            <a:ext cx="55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7" name="Line 134">
                <a:extLst>
                  <a:ext uri="{FF2B5EF4-FFF2-40B4-BE49-F238E27FC236}">
                    <a16:creationId xmlns:a16="http://schemas.microsoft.com/office/drawing/2014/main" id="{0969BC17-3898-494A-A494-3814D6506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3" y="2554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Line 135">
                <a:extLst>
                  <a:ext uri="{FF2B5EF4-FFF2-40B4-BE49-F238E27FC236}">
                    <a16:creationId xmlns:a16="http://schemas.microsoft.com/office/drawing/2014/main" id="{C086B306-D14C-438A-B97C-FDC4640F6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088"/>
                <a:ext cx="16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2" name="Group 136">
              <a:extLst>
                <a:ext uri="{FF2B5EF4-FFF2-40B4-BE49-F238E27FC236}">
                  <a16:creationId xmlns:a16="http://schemas.microsoft.com/office/drawing/2014/main" id="{AB554882-DF07-4734-A7B5-207AF3A048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70"/>
              <a:ext cx="301" cy="258"/>
              <a:chOff x="3312" y="2670"/>
              <a:chExt cx="301" cy="258"/>
            </a:xfrm>
          </p:grpSpPr>
          <p:sp>
            <p:nvSpPr>
              <p:cNvPr id="20503" name="Line 137">
                <a:extLst>
                  <a:ext uri="{FF2B5EF4-FFF2-40B4-BE49-F238E27FC236}">
                    <a16:creationId xmlns:a16="http://schemas.microsoft.com/office/drawing/2014/main" id="{5E67AF4B-C98F-4806-84F2-68A67AF5B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8" y="28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04" name="Object 138">
                <a:extLst>
                  <a:ext uri="{FF2B5EF4-FFF2-40B4-BE49-F238E27FC236}">
                    <a16:creationId xmlns:a16="http://schemas.microsoft.com/office/drawing/2014/main" id="{CA526BFA-CC23-437C-8DCE-ECDCABE34F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2670"/>
              <a:ext cx="23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57258" imgH="66726" progId="Equation.3">
                      <p:embed/>
                    </p:oleObj>
                  </mc:Choice>
                  <mc:Fallback>
                    <p:oleObj name="Equation" r:id="rId10" imgW="57258" imgH="66726" progId="Equation.3">
                      <p:embed/>
                      <p:pic>
                        <p:nvPicPr>
                          <p:cNvPr id="20504" name="Object 138">
                            <a:extLst>
                              <a:ext uri="{FF2B5EF4-FFF2-40B4-BE49-F238E27FC236}">
                                <a16:creationId xmlns:a16="http://schemas.microsoft.com/office/drawing/2014/main" id="{CA526BFA-CC23-437C-8DCE-ECDCABE34F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670"/>
                            <a:ext cx="23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3" name="Group 139">
              <a:extLst>
                <a:ext uri="{FF2B5EF4-FFF2-40B4-BE49-F238E27FC236}">
                  <a16:creationId xmlns:a16="http://schemas.microsoft.com/office/drawing/2014/main" id="{E61691A1-BDBF-45FF-BD8C-F1F80A85C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9" y="2241"/>
              <a:ext cx="2096" cy="1503"/>
              <a:chOff x="3439" y="2241"/>
              <a:chExt cx="2096" cy="1503"/>
            </a:xfrm>
          </p:grpSpPr>
          <p:sp>
            <p:nvSpPr>
              <p:cNvPr id="20494" name="Line 140">
                <a:extLst>
                  <a:ext uri="{FF2B5EF4-FFF2-40B4-BE49-F238E27FC236}">
                    <a16:creationId xmlns:a16="http://schemas.microsoft.com/office/drawing/2014/main" id="{DB7652F2-C1D8-4600-9BC6-4DA334884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6" y="2819"/>
                <a:ext cx="0" cy="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141">
                <a:extLst>
                  <a:ext uri="{FF2B5EF4-FFF2-40B4-BE49-F238E27FC236}">
                    <a16:creationId xmlns:a16="http://schemas.microsoft.com/office/drawing/2014/main" id="{CB3D5616-14F9-4B3B-B913-831A0A43B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9" y="3438"/>
                <a:ext cx="19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Line 142">
                <a:extLst>
                  <a:ext uri="{FF2B5EF4-FFF2-40B4-BE49-F238E27FC236}">
                    <a16:creationId xmlns:a16="http://schemas.microsoft.com/office/drawing/2014/main" id="{BC3CA070-B7DE-4E9E-AB29-688FF82C1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1" y="2289"/>
                <a:ext cx="0" cy="14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497" name="Object 143">
                <a:extLst>
                  <a:ext uri="{FF2B5EF4-FFF2-40B4-BE49-F238E27FC236}">
                    <a16:creationId xmlns:a16="http://schemas.microsoft.com/office/drawing/2014/main" id="{29C9F24D-4C97-4240-BA4B-1E8F904B3C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0" y="3476"/>
              <a:ext cx="19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8456" imgH="47612" progId="Equation.3">
                      <p:embed/>
                    </p:oleObj>
                  </mc:Choice>
                  <mc:Fallback>
                    <p:oleObj name="Equation" r:id="rId12" imgW="28456" imgH="47612" progId="Equation.3">
                      <p:embed/>
                      <p:pic>
                        <p:nvPicPr>
                          <p:cNvPr id="20497" name="Object 143">
                            <a:extLst>
                              <a:ext uri="{FF2B5EF4-FFF2-40B4-BE49-F238E27FC236}">
                                <a16:creationId xmlns:a16="http://schemas.microsoft.com/office/drawing/2014/main" id="{29C9F24D-4C97-4240-BA4B-1E8F904B3C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476"/>
                            <a:ext cx="199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8" name="Object 144">
                <a:extLst>
                  <a:ext uri="{FF2B5EF4-FFF2-40B4-BE49-F238E27FC236}">
                    <a16:creationId xmlns:a16="http://schemas.microsoft.com/office/drawing/2014/main" id="{86081558-A897-4C16-B475-1BF0F77617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3381"/>
              <a:ext cx="263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66628" imgH="133453" progId="Equation.3">
                      <p:embed/>
                    </p:oleObj>
                  </mc:Choice>
                  <mc:Fallback>
                    <p:oleObj name="Equation" r:id="rId14" imgW="66628" imgH="133453" progId="Equation.3">
                      <p:embed/>
                      <p:pic>
                        <p:nvPicPr>
                          <p:cNvPr id="20498" name="Object 144">
                            <a:extLst>
                              <a:ext uri="{FF2B5EF4-FFF2-40B4-BE49-F238E27FC236}">
                                <a16:creationId xmlns:a16="http://schemas.microsoft.com/office/drawing/2014/main" id="{86081558-A897-4C16-B475-1BF0F77617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381"/>
                            <a:ext cx="263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9" name="Object 145">
                <a:extLst>
                  <a:ext uri="{FF2B5EF4-FFF2-40B4-BE49-F238E27FC236}">
                    <a16:creationId xmlns:a16="http://schemas.microsoft.com/office/drawing/2014/main" id="{0E37E4B7-6116-4935-AEC1-B417113D98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2241"/>
              <a:ext cx="22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7542" imgH="66726" progId="Equation.3">
                      <p:embed/>
                    </p:oleObj>
                  </mc:Choice>
                  <mc:Fallback>
                    <p:oleObj name="Equation" r:id="rId16" imgW="47542" imgH="66726" progId="Equation.3">
                      <p:embed/>
                      <p:pic>
                        <p:nvPicPr>
                          <p:cNvPr id="20499" name="Object 145">
                            <a:extLst>
                              <a:ext uri="{FF2B5EF4-FFF2-40B4-BE49-F238E27FC236}">
                                <a16:creationId xmlns:a16="http://schemas.microsoft.com/office/drawing/2014/main" id="{0E37E4B7-6116-4935-AEC1-B417113D98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241"/>
                            <a:ext cx="22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0" name="Freeform 146">
                <a:extLst>
                  <a:ext uri="{FF2B5EF4-FFF2-40B4-BE49-F238E27FC236}">
                    <a16:creationId xmlns:a16="http://schemas.microsoft.com/office/drawing/2014/main" id="{4DF94A20-BC6A-4E57-ADE7-F49BA4DEE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" y="2421"/>
                <a:ext cx="1324" cy="885"/>
              </a:xfrm>
              <a:custGeom>
                <a:avLst/>
                <a:gdLst>
                  <a:gd name="T0" fmla="*/ 0 w 1440"/>
                  <a:gd name="T1" fmla="*/ 426 h 960"/>
                  <a:gd name="T2" fmla="*/ 84 w 1440"/>
                  <a:gd name="T3" fmla="*/ 277 h 960"/>
                  <a:gd name="T4" fmla="*/ 207 w 1440"/>
                  <a:gd name="T5" fmla="*/ 235 h 960"/>
                  <a:gd name="T6" fmla="*/ 352 w 1440"/>
                  <a:gd name="T7" fmla="*/ 192 h 960"/>
                  <a:gd name="T8" fmla="*/ 498 w 1440"/>
                  <a:gd name="T9" fmla="*/ 127 h 960"/>
                  <a:gd name="T10" fmla="*/ 622 w 1440"/>
                  <a:gd name="T11" fmla="*/ 0 h 9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960">
                    <a:moveTo>
                      <a:pt x="0" y="960"/>
                    </a:moveTo>
                    <a:cubicBezTo>
                      <a:pt x="56" y="828"/>
                      <a:pt x="112" y="696"/>
                      <a:pt x="192" y="624"/>
                    </a:cubicBezTo>
                    <a:cubicBezTo>
                      <a:pt x="272" y="552"/>
                      <a:pt x="376" y="560"/>
                      <a:pt x="480" y="528"/>
                    </a:cubicBezTo>
                    <a:cubicBezTo>
                      <a:pt x="584" y="496"/>
                      <a:pt x="704" y="472"/>
                      <a:pt x="816" y="432"/>
                    </a:cubicBezTo>
                    <a:cubicBezTo>
                      <a:pt x="928" y="392"/>
                      <a:pt x="1048" y="360"/>
                      <a:pt x="1152" y="288"/>
                    </a:cubicBezTo>
                    <a:cubicBezTo>
                      <a:pt x="1256" y="216"/>
                      <a:pt x="1392" y="48"/>
                      <a:pt x="1440" y="0"/>
                    </a:cubicBezTo>
                  </a:path>
                </a:pathLst>
              </a:custGeom>
              <a:noFill/>
              <a:ln w="9525" cmpd="sng">
                <a:solidFill>
                  <a:srgbClr val="FF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01" name="Object 147">
                <a:extLst>
                  <a:ext uri="{FF2B5EF4-FFF2-40B4-BE49-F238E27FC236}">
                    <a16:creationId xmlns:a16="http://schemas.microsoft.com/office/drawing/2014/main" id="{5F30B7AB-3BB7-4EDC-AC7F-1F8644F38F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8" y="2286"/>
              <a:ext cx="77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85829" imgH="104608" progId="Equation.3">
                      <p:embed/>
                    </p:oleObj>
                  </mc:Choice>
                  <mc:Fallback>
                    <p:oleObj name="Equation" r:id="rId18" imgW="485829" imgH="104608" progId="Equation.3">
                      <p:embed/>
                      <p:pic>
                        <p:nvPicPr>
                          <p:cNvPr id="20501" name="Object 147">
                            <a:extLst>
                              <a:ext uri="{FF2B5EF4-FFF2-40B4-BE49-F238E27FC236}">
                                <a16:creationId xmlns:a16="http://schemas.microsoft.com/office/drawing/2014/main" id="{5F30B7AB-3BB7-4EDC-AC7F-1F8644F38F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8" y="2286"/>
                            <a:ext cx="777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2" name="Oval 148">
                <a:extLst>
                  <a:ext uri="{FF2B5EF4-FFF2-40B4-BE49-F238E27FC236}">
                    <a16:creationId xmlns:a16="http://schemas.microsoft.com/office/drawing/2014/main" id="{EC781536-231E-4087-B72D-1DECA9693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2802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484" name="Rectangle 90">
            <a:extLst>
              <a:ext uri="{FF2B5EF4-FFF2-40B4-BE49-F238E27FC236}">
                <a16:creationId xmlns:a16="http://schemas.microsoft.com/office/drawing/2014/main" id="{F6C58B65-D1BF-403B-8C5A-8268EB0E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468313"/>
            <a:ext cx="8424863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局部有界性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的某一去心邻域内有界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Rectangle 91">
            <a:extLst>
              <a:ext uri="{FF2B5EF4-FFF2-40B4-BE49-F238E27FC236}">
                <a16:creationId xmlns:a16="http://schemas.microsoft.com/office/drawing/2014/main" id="{A3575FC0-645B-4BDF-B03A-05FA716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952625"/>
            <a:ext cx="8301038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局部保号性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而且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Rectangle 91">
            <a:extLst>
              <a:ext uri="{FF2B5EF4-FFF2-40B4-BE49-F238E27FC236}">
                <a16:creationId xmlns:a16="http://schemas.microsoft.com/office/drawing/2014/main" id="{16E8EDF3-22F8-4AE9-904F-6516B79B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598738"/>
            <a:ext cx="51339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那么存在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的某一去心邻域，使得在这个去心邻域内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有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0)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0D6109D-2230-439A-9A95-641A2EDD5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217" y="4891088"/>
          <a:ext cx="42481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876342" imgH="276289" progId="Equation.3">
                  <p:embed/>
                </p:oleObj>
              </mc:Choice>
              <mc:Fallback>
                <p:oleObj name="公式" r:id="rId20" imgW="1876342" imgH="276289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0D6109D-2230-439A-9A95-641A2EDD5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17" y="4891088"/>
                        <a:ext cx="42481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7">
            <a:extLst>
              <a:ext uri="{FF2B5EF4-FFF2-40B4-BE49-F238E27FC236}">
                <a16:creationId xmlns:a16="http://schemas.microsoft.com/office/drawing/2014/main" id="{545DE0C4-2DB3-4114-822C-4078E11B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692" y="4765675"/>
            <a:ext cx="2871788" cy="57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</a:p>
        </p:txBody>
      </p:sp>
      <p:sp>
        <p:nvSpPr>
          <p:cNvPr id="33" name="Text Box 67">
            <a:extLst>
              <a:ext uri="{FF2B5EF4-FFF2-40B4-BE49-F238E27FC236}">
                <a16:creationId xmlns:a16="http://schemas.microsoft.com/office/drawing/2014/main" id="{9697BE21-E765-4ECC-A701-1F4F13E7A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67" y="5589588"/>
            <a:ext cx="8432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的某一去心邻域内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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5" grpId="0" autoUpdateAnimBg="0"/>
      <p:bldP spid="147" grpId="0"/>
      <p:bldP spid="148" grpId="0"/>
      <p:bldP spid="31" grpId="0" autoUpdateAnimBg="0"/>
      <p:bldP spid="3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Text Box 14">
            <a:extLst>
              <a:ext uri="{FF2B5EF4-FFF2-40B4-BE49-F238E27FC236}">
                <a16:creationId xmlns:a16="http://schemas.microsoft.com/office/drawing/2014/main" id="{9F8B0298-92F5-4E0A-BD24-EA7561841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27238"/>
            <a:ext cx="82788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用反证法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0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则由局部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7867BC4E-3022-4DD0-907F-89DD56F5C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116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同样可证</a:t>
            </a:r>
          </a:p>
        </p:txBody>
      </p:sp>
      <p:graphicFrame>
        <p:nvGraphicFramePr>
          <p:cNvPr id="7194" name="Object 26">
            <a:extLst>
              <a:ext uri="{FF2B5EF4-FFF2-40B4-BE49-F238E27FC236}">
                <a16:creationId xmlns:a16="http://schemas.microsoft.com/office/drawing/2014/main" id="{1BC81525-7C6A-4096-9522-4F2351AE3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040188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743" imgH="104608" progId="Equation.3">
                  <p:embed/>
                </p:oleObj>
              </mc:Choice>
              <mc:Fallback>
                <p:oleObj name="Equation" r:id="rId2" imgW="466743" imgH="104608" progId="Equation.3">
                  <p:embed/>
                  <p:pic>
                    <p:nvPicPr>
                      <p:cNvPr id="7194" name="Object 26">
                        <a:extLst>
                          <a:ext uri="{FF2B5EF4-FFF2-40B4-BE49-F238E27FC236}">
                            <a16:creationId xmlns:a16="http://schemas.microsoft.com/office/drawing/2014/main" id="{1BC81525-7C6A-4096-9522-4F2351AE3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40188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7">
            <a:extLst>
              <a:ext uri="{FF2B5EF4-FFF2-40B4-BE49-F238E27FC236}">
                <a16:creationId xmlns:a16="http://schemas.microsoft.com/office/drawing/2014/main" id="{D4671C44-22A6-4B4E-9EE8-0B591D466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40147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的情形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23F49DBB-13EB-4DF9-96EF-D09DC90D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47244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若推论中的条件改为</a:t>
            </a:r>
          </a:p>
        </p:txBody>
      </p:sp>
      <p:graphicFrame>
        <p:nvGraphicFramePr>
          <p:cNvPr id="7199" name="Object 31">
            <a:extLst>
              <a:ext uri="{FF2B5EF4-FFF2-40B4-BE49-F238E27FC236}">
                <a16:creationId xmlns:a16="http://schemas.microsoft.com/office/drawing/2014/main" id="{49C269B2-6889-4207-A230-3D9D942F3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8675" y="4735513"/>
          <a:ext cx="149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4915" imgH="104608" progId="Equation.3">
                  <p:embed/>
                </p:oleObj>
              </mc:Choice>
              <mc:Fallback>
                <p:oleObj name="Equation" r:id="rId4" imgW="504915" imgH="104608" progId="Equation.3">
                  <p:embed/>
                  <p:pic>
                    <p:nvPicPr>
                      <p:cNvPr id="7199" name="Object 31">
                        <a:extLst>
                          <a:ext uri="{FF2B5EF4-FFF2-40B4-BE49-F238E27FC236}">
                            <a16:creationId xmlns:a16="http://schemas.microsoft.com/office/drawing/2014/main" id="{49C269B2-6889-4207-A230-3D9D942F3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4735513"/>
                        <a:ext cx="149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32">
            <a:extLst>
              <a:ext uri="{FF2B5EF4-FFF2-40B4-BE49-F238E27FC236}">
                <a16:creationId xmlns:a16="http://schemas.microsoft.com/office/drawing/2014/main" id="{C5A51A51-3350-405B-A2BF-7B402AED8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47212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是否必有</a:t>
            </a:r>
          </a:p>
        </p:txBody>
      </p:sp>
      <p:graphicFrame>
        <p:nvGraphicFramePr>
          <p:cNvPr id="7201" name="Object 33">
            <a:extLst>
              <a:ext uri="{FF2B5EF4-FFF2-40B4-BE49-F238E27FC236}">
                <a16:creationId xmlns:a16="http://schemas.microsoft.com/office/drawing/2014/main" id="{67378F2D-B946-49A9-9C70-AA71B21F7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3013" y="4759325"/>
          <a:ext cx="1143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1943" imgH="85841" progId="Equation.3">
                  <p:embed/>
                </p:oleObj>
              </mc:Choice>
              <mc:Fallback>
                <p:oleObj name="Equation" r:id="rId6" imgW="361943" imgH="85841" progId="Equation.3">
                  <p:embed/>
                  <p:pic>
                    <p:nvPicPr>
                      <p:cNvPr id="7201" name="Object 33">
                        <a:extLst>
                          <a:ext uri="{FF2B5EF4-FFF2-40B4-BE49-F238E27FC236}">
                            <a16:creationId xmlns:a16="http://schemas.microsoft.com/office/drawing/2014/main" id="{67378F2D-B946-49A9-9C70-AA71B21F7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4759325"/>
                        <a:ext cx="1143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Text Box 34">
            <a:extLst>
              <a:ext uri="{FF2B5EF4-FFF2-40B4-BE49-F238E27FC236}">
                <a16:creationId xmlns:a16="http://schemas.microsoft.com/office/drawing/2014/main" id="{70699C17-53DF-46B1-AA5B-96FC0F003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197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 </a:t>
            </a:r>
          </a:p>
        </p:txBody>
      </p:sp>
      <p:graphicFrame>
        <p:nvGraphicFramePr>
          <p:cNvPr id="7203" name="Object 35">
            <a:extLst>
              <a:ext uri="{FF2B5EF4-FFF2-40B4-BE49-F238E27FC236}">
                <a16:creationId xmlns:a16="http://schemas.microsoft.com/office/drawing/2014/main" id="{EA142D72-0601-4948-A4C8-F7127E63B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486400"/>
          <a:ext cx="18081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8802" imgH="276289" progId="Equation.3">
                  <p:embed/>
                </p:oleObj>
              </mc:Choice>
              <mc:Fallback>
                <p:oleObj name="Equation" r:id="rId8" imgW="628802" imgH="276289" progId="Equation.3">
                  <p:embed/>
                  <p:pic>
                    <p:nvPicPr>
                      <p:cNvPr id="7203" name="Object 35">
                        <a:extLst>
                          <a:ext uri="{FF2B5EF4-FFF2-40B4-BE49-F238E27FC236}">
                            <a16:creationId xmlns:a16="http://schemas.microsoft.com/office/drawing/2014/main" id="{EA142D72-0601-4948-A4C8-F7127E63B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8081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>
            <a:extLst>
              <a:ext uri="{FF2B5EF4-FFF2-40B4-BE49-F238E27FC236}">
                <a16:creationId xmlns:a16="http://schemas.microsoft.com/office/drawing/2014/main" id="{1FD9B014-E784-4D07-A2CD-55B03E3E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5738"/>
            <a:ext cx="8355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保号性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的某去心邻域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使在该邻域内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0.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05" name="Text Box 37">
            <a:extLst>
              <a:ext uri="{FF2B5EF4-FFF2-40B4-BE49-F238E27FC236}">
                <a16:creationId xmlns:a16="http://schemas.microsoft.com/office/drawing/2014/main" id="{8E1778DB-8C29-4BBB-BCA3-8835D392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6197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 </a:t>
            </a:r>
          </a:p>
        </p:txBody>
      </p:sp>
      <p:sp>
        <p:nvSpPr>
          <p:cNvPr id="7208" name="Text Box 40">
            <a:extLst>
              <a:ext uri="{FF2B5EF4-FFF2-40B4-BE49-F238E27FC236}">
                <a16:creationId xmlns:a16="http://schemas.microsoft.com/office/drawing/2014/main" id="{90CBE09D-5458-4BB8-813F-7E101A4C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375025"/>
            <a:ext cx="73183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与已知条件矛盾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所以假设不真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0.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19" name="Text Box 67">
            <a:extLst>
              <a:ext uri="{FF2B5EF4-FFF2-40B4-BE49-F238E27FC236}">
                <a16:creationId xmlns:a16="http://schemas.microsoft.com/office/drawing/2014/main" id="{7AB61D4C-865E-4EF6-A476-F4CC59ED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76250"/>
            <a:ext cx="8432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的某一去心邻域内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而且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0)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utoUpdateAnimBg="0"/>
      <p:bldP spid="7193" grpId="0" autoUpdateAnimBg="0"/>
      <p:bldP spid="7195" grpId="0" autoUpdateAnimBg="0"/>
      <p:bldP spid="7198" grpId="0" autoUpdateAnimBg="0"/>
      <p:bldP spid="7200" grpId="0" autoUpdateAnimBg="0"/>
      <p:bldP spid="7202" grpId="0" autoUpdateAnimBg="0"/>
      <p:bldP spid="7204" grpId="0" autoUpdateAnimBg="0"/>
      <p:bldP spid="7205" grpId="0" autoUpdateAnimBg="0"/>
      <p:bldP spid="72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4E97BA7-43F3-4E24-973A-7A9C561E0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425" y="366713"/>
            <a:ext cx="2136775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(Heine).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311DBAF7-135A-4513-B1AA-C39B238FC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04813"/>
          <a:ext cx="2044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2686" imgH="581076" progId="Equation.3">
                  <p:embed/>
                </p:oleObj>
              </mc:Choice>
              <mc:Fallback>
                <p:oleObj name="Equation" r:id="rId2" imgW="1952686" imgH="581076" progId="Equation.3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311DBAF7-135A-4513-B1AA-C39B238FC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4813"/>
                        <a:ext cx="2044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Line 4">
            <a:extLst>
              <a:ext uri="{FF2B5EF4-FFF2-40B4-BE49-F238E27FC236}">
                <a16:creationId xmlns:a16="http://schemas.microsoft.com/office/drawing/2014/main" id="{59F23C38-4EAD-4BCB-BB63-78D04AF72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98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AB2EA238-5B0C-41D9-92EC-81B7A1A40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6921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59DF2A1B-65AA-4CD2-9496-C32E4EA46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2788" y="469900"/>
          <a:ext cx="100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5030" imgH="352399" progId="Equation.3">
                  <p:embed/>
                </p:oleObj>
              </mc:Choice>
              <mc:Fallback>
                <p:oleObj name="Equation" r:id="rId4" imgW="905030" imgH="352399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59DF2A1B-65AA-4CD2-9496-C32E4EA46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469900"/>
                        <a:ext cx="100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B0288890-4086-483D-840A-D486CE0AF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2763" y="46990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66856" imgH="352399" progId="Equation.3">
                  <p:embed/>
                </p:oleObj>
              </mc:Choice>
              <mc:Fallback>
                <p:oleObj name="Equation" r:id="rId6" imgW="2066856" imgH="352399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B0288890-4086-483D-840A-D486CE0AF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469900"/>
                        <a:ext cx="215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4FA273DF-4836-4424-8F4E-0AF6604AB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9921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有定义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B0384813-1AC4-4F94-9577-F09158511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1069975"/>
          <a:ext cx="275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57486" imgH="352399" progId="Equation.3">
                  <p:embed/>
                </p:oleObj>
              </mc:Choice>
              <mc:Fallback>
                <p:oleObj name="Equation" r:id="rId8" imgW="2657486" imgH="352399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B0384813-1AC4-4F94-9577-F09158511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069975"/>
                        <a:ext cx="275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>
            <a:extLst>
              <a:ext uri="{FF2B5EF4-FFF2-40B4-BE49-F238E27FC236}">
                <a16:creationId xmlns:a16="http://schemas.microsoft.com/office/drawing/2014/main" id="{111569A2-908D-4EA4-8E4D-7E8B4FB8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990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81593550-42CE-4646-B207-D0CF75F6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52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06508" name="Object 12">
            <a:extLst>
              <a:ext uri="{FF2B5EF4-FFF2-40B4-BE49-F238E27FC236}">
                <a16:creationId xmlns:a16="http://schemas.microsoft.com/office/drawing/2014/main" id="{FB973EFB-3449-4521-9AE7-E97817CBD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1814513"/>
          <a:ext cx="215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66856" imgH="581076" progId="Equation.3">
                  <p:embed/>
                </p:oleObj>
              </mc:Choice>
              <mc:Fallback>
                <p:oleObj name="Equation" r:id="rId10" imgW="2066856" imgH="581076" progId="Equation.3">
                  <p:embed/>
                  <p:pic>
                    <p:nvPicPr>
                      <p:cNvPr id="106508" name="Object 12">
                        <a:extLst>
                          <a:ext uri="{FF2B5EF4-FFF2-40B4-BE49-F238E27FC236}">
                            <a16:creationId xmlns:a16="http://schemas.microsoft.com/office/drawing/2014/main" id="{FB973EFB-3449-4521-9AE7-E97817CBD4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814513"/>
                        <a:ext cx="2159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9" name="Text Box 13">
            <a:extLst>
              <a:ext uri="{FF2B5EF4-FFF2-40B4-BE49-F238E27FC236}">
                <a16:creationId xmlns:a16="http://schemas.microsoft.com/office/drawing/2014/main" id="{CC8387B3-CFA2-47CC-B4E8-92A03361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7383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06510" name="Object 14">
            <a:extLst>
              <a:ext uri="{FF2B5EF4-FFF2-40B4-BE49-F238E27FC236}">
                <a16:creationId xmlns:a16="http://schemas.microsoft.com/office/drawing/2014/main" id="{F01225A3-A286-451F-8664-8D1E59F50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85102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7656" imgH="295404" progId="Equation.3">
                  <p:embed/>
                </p:oleObj>
              </mc:Choice>
              <mc:Fallback>
                <p:oleObj name="Equation" r:id="rId12" imgW="1047656" imgH="295404" progId="Equation.3">
                  <p:embed/>
                  <p:pic>
                    <p:nvPicPr>
                      <p:cNvPr id="106510" name="Object 14">
                        <a:extLst>
                          <a:ext uri="{FF2B5EF4-FFF2-40B4-BE49-F238E27FC236}">
                            <a16:creationId xmlns:a16="http://schemas.microsoft.com/office/drawing/2014/main" id="{F01225A3-A286-451F-8664-8D1E59F50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5102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>
            <a:extLst>
              <a:ext uri="{FF2B5EF4-FFF2-40B4-BE49-F238E27FC236}">
                <a16:creationId xmlns:a16="http://schemas.microsoft.com/office/drawing/2014/main" id="{740A69AE-D49D-4065-91E8-E5AA2D32B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851025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38286" imgH="295404" progId="Equation.3">
                  <p:embed/>
                </p:oleObj>
              </mc:Choice>
              <mc:Fallback>
                <p:oleObj name="Equation" r:id="rId14" imgW="1038286" imgH="295404" progId="Equation.3">
                  <p:embed/>
                  <p:pic>
                    <p:nvPicPr>
                      <p:cNvPr id="106511" name="Object 15">
                        <a:extLst>
                          <a:ext uri="{FF2B5EF4-FFF2-40B4-BE49-F238E27FC236}">
                            <a16:creationId xmlns:a16="http://schemas.microsoft.com/office/drawing/2014/main" id="{740A69AE-D49D-4065-91E8-E5AA2D32B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851025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2" name="Text Box 16">
            <a:extLst>
              <a:ext uri="{FF2B5EF4-FFF2-40B4-BE49-F238E27FC236}">
                <a16:creationId xmlns:a16="http://schemas.microsoft.com/office/drawing/2014/main" id="{4FC34608-F2CD-47F6-AF63-7AE19F3A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7383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106513" name="Object 17">
            <a:extLst>
              <a:ext uri="{FF2B5EF4-FFF2-40B4-BE49-F238E27FC236}">
                <a16:creationId xmlns:a16="http://schemas.microsoft.com/office/drawing/2014/main" id="{2FE672A6-E1F0-4822-94EE-922337BD7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2495550"/>
          <a:ext cx="2411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47656" imgH="190449" progId="Equation.3">
                  <p:embed/>
                </p:oleObj>
              </mc:Choice>
              <mc:Fallback>
                <p:oleObj name="公式" r:id="rId16" imgW="1047656" imgH="190449" progId="Equation.3">
                  <p:embed/>
                  <p:pic>
                    <p:nvPicPr>
                      <p:cNvPr id="106513" name="Object 17">
                        <a:extLst>
                          <a:ext uri="{FF2B5EF4-FFF2-40B4-BE49-F238E27FC236}">
                            <a16:creationId xmlns:a16="http://schemas.microsoft.com/office/drawing/2014/main" id="{2FE672A6-E1F0-4822-94EE-922337BD7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2495550"/>
                        <a:ext cx="2411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4" name="Text Box 18">
            <a:extLst>
              <a:ext uri="{FF2B5EF4-FFF2-40B4-BE49-F238E27FC236}">
                <a16:creationId xmlns:a16="http://schemas.microsoft.com/office/drawing/2014/main" id="{0046C2BB-EE32-4E10-9D18-89F4EC4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49555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06515" name="Object 19">
            <a:extLst>
              <a:ext uri="{FF2B5EF4-FFF2-40B4-BE49-F238E27FC236}">
                <a16:creationId xmlns:a16="http://schemas.microsoft.com/office/drawing/2014/main" id="{323E6A9A-FDFF-43CD-AD5C-22B32CF4E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5825" y="2544763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90859" imgH="371514" progId="Equation.3">
                  <p:embed/>
                </p:oleObj>
              </mc:Choice>
              <mc:Fallback>
                <p:oleObj name="Equation" r:id="rId18" imgW="1990859" imgH="371514" progId="Equation.3">
                  <p:embed/>
                  <p:pic>
                    <p:nvPicPr>
                      <p:cNvPr id="106515" name="Object 19">
                        <a:extLst>
                          <a:ext uri="{FF2B5EF4-FFF2-40B4-BE49-F238E27FC236}">
                            <a16:creationId xmlns:a16="http://schemas.microsoft.com/office/drawing/2014/main" id="{323E6A9A-FDFF-43CD-AD5C-22B32CF4E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2544763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6" name="Object 20">
            <a:extLst>
              <a:ext uri="{FF2B5EF4-FFF2-40B4-BE49-F238E27FC236}">
                <a16:creationId xmlns:a16="http://schemas.microsoft.com/office/drawing/2014/main" id="{431DB7E0-F5CC-4986-BB7C-B13F118DD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249613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71658" imgH="352399" progId="Equation.3">
                  <p:embed/>
                </p:oleObj>
              </mc:Choice>
              <mc:Fallback>
                <p:oleObj name="Equation" r:id="rId20" imgW="971658" imgH="352399" progId="Equation.3">
                  <p:embed/>
                  <p:pic>
                    <p:nvPicPr>
                      <p:cNvPr id="106516" name="Object 20">
                        <a:extLst>
                          <a:ext uri="{FF2B5EF4-FFF2-40B4-BE49-F238E27FC236}">
                            <a16:creationId xmlns:a16="http://schemas.microsoft.com/office/drawing/2014/main" id="{431DB7E0-F5CC-4986-BB7C-B13F118DD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49613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7" name="Object 21">
            <a:extLst>
              <a:ext uri="{FF2B5EF4-FFF2-40B4-BE49-F238E27FC236}">
                <a16:creationId xmlns:a16="http://schemas.microsoft.com/office/drawing/2014/main" id="{A908FB55-C65D-4430-BCDF-9CA570664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3215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66856" imgH="352399" progId="Equation.3">
                  <p:embed/>
                </p:oleObj>
              </mc:Choice>
              <mc:Fallback>
                <p:oleObj name="Equation" r:id="rId22" imgW="2066856" imgH="352399" progId="Equation.3">
                  <p:embed/>
                  <p:pic>
                    <p:nvPicPr>
                      <p:cNvPr id="106517" name="Object 21">
                        <a:extLst>
                          <a:ext uri="{FF2B5EF4-FFF2-40B4-BE49-F238E27FC236}">
                            <a16:creationId xmlns:a16="http://schemas.microsoft.com/office/drawing/2014/main" id="{A908FB55-C65D-4430-BCDF-9CA570664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32150"/>
                        <a:ext cx="215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8" name="Text Box 22">
            <a:extLst>
              <a:ext uri="{FF2B5EF4-FFF2-40B4-BE49-F238E27FC236}">
                <a16:creationId xmlns:a16="http://schemas.microsoft.com/office/drawing/2014/main" id="{77FD60C0-E65D-4E5D-B3BE-E6D6A25B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00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有定义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106519" name="Object 23">
            <a:extLst>
              <a:ext uri="{FF2B5EF4-FFF2-40B4-BE49-F238E27FC236}">
                <a16:creationId xmlns:a16="http://schemas.microsoft.com/office/drawing/2014/main" id="{93CDBD5A-65B4-4B27-BDB7-46B8537DA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3248025"/>
          <a:ext cx="275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57486" imgH="352399" progId="Equation.3">
                  <p:embed/>
                </p:oleObj>
              </mc:Choice>
              <mc:Fallback>
                <p:oleObj name="Equation" r:id="rId24" imgW="2657486" imgH="352399" progId="Equation.3">
                  <p:embed/>
                  <p:pic>
                    <p:nvPicPr>
                      <p:cNvPr id="106519" name="Object 23">
                        <a:extLst>
                          <a:ext uri="{FF2B5EF4-FFF2-40B4-BE49-F238E27FC236}">
                            <a16:creationId xmlns:a16="http://schemas.microsoft.com/office/drawing/2014/main" id="{93CDBD5A-65B4-4B27-BDB7-46B8537DA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248025"/>
                        <a:ext cx="275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0" name="Text Box 24">
            <a:extLst>
              <a:ext uri="{FF2B5EF4-FFF2-40B4-BE49-F238E27FC236}">
                <a16:creationId xmlns:a16="http://schemas.microsoft.com/office/drawing/2014/main" id="{F683EF60-A873-468E-B6DB-84619F59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38242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对上述 </a:t>
            </a:r>
            <a:r>
              <a:rPr kumimoji="1"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kumimoji="1" lang="en-US" altLang="zh-CN" sz="2800" i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6521" name="Object 25">
            <a:extLst>
              <a:ext uri="{FF2B5EF4-FFF2-40B4-BE49-F238E27FC236}">
                <a16:creationId xmlns:a16="http://schemas.microsoft.com/office/drawing/2014/main" id="{36770777-CE6A-47F6-9C08-2144B1713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3917950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90514" imgH="218946" progId="Equation.3">
                  <p:embed/>
                </p:oleObj>
              </mc:Choice>
              <mc:Fallback>
                <p:oleObj name="Equation" r:id="rId26" imgW="790514" imgH="218946" progId="Equation.3">
                  <p:embed/>
                  <p:pic>
                    <p:nvPicPr>
                      <p:cNvPr id="106521" name="Object 25">
                        <a:extLst>
                          <a:ext uri="{FF2B5EF4-FFF2-40B4-BE49-F238E27FC236}">
                            <a16:creationId xmlns:a16="http://schemas.microsoft.com/office/drawing/2014/main" id="{36770777-CE6A-47F6-9C08-2144B1713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917950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2" name="Text Box 26">
            <a:extLst>
              <a:ext uri="{FF2B5EF4-FFF2-40B4-BE49-F238E27FC236}">
                <a16:creationId xmlns:a16="http://schemas.microsoft.com/office/drawing/2014/main" id="{88B7E7F9-D049-4CF4-BA00-C9C800BE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78777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06523" name="Object 27">
            <a:extLst>
              <a:ext uri="{FF2B5EF4-FFF2-40B4-BE49-F238E27FC236}">
                <a16:creationId xmlns:a16="http://schemas.microsoft.com/office/drawing/2014/main" id="{4A36800C-2B21-4067-B11C-FC3544043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867150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67087" imgH="371514" progId="Equation.3">
                  <p:embed/>
                </p:oleObj>
              </mc:Choice>
              <mc:Fallback>
                <p:oleObj name="Equation" r:id="rId28" imgW="2267087" imgH="371514" progId="Equation.3">
                  <p:embed/>
                  <p:pic>
                    <p:nvPicPr>
                      <p:cNvPr id="106523" name="Object 27">
                        <a:extLst>
                          <a:ext uri="{FF2B5EF4-FFF2-40B4-BE49-F238E27FC236}">
                            <a16:creationId xmlns:a16="http://schemas.microsoft.com/office/drawing/2014/main" id="{4A36800C-2B21-4067-B11C-FC3544043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67150"/>
                        <a:ext cx="236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4" name="Text Box 28">
            <a:extLst>
              <a:ext uri="{FF2B5EF4-FFF2-40B4-BE49-F238E27FC236}">
                <a16:creationId xmlns:a16="http://schemas.microsoft.com/office/drawing/2014/main" id="{BE5FEB02-A227-48D2-A4DE-32D102198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462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于是当</a:t>
            </a:r>
          </a:p>
        </p:txBody>
      </p:sp>
      <p:graphicFrame>
        <p:nvGraphicFramePr>
          <p:cNvPr id="106525" name="Object 29">
            <a:extLst>
              <a:ext uri="{FF2B5EF4-FFF2-40B4-BE49-F238E27FC236}">
                <a16:creationId xmlns:a16="http://schemas.microsoft.com/office/drawing/2014/main" id="{49095E1E-5D95-4193-81B5-5819C6B39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4549775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90514" imgH="218946" progId="Equation.3">
                  <p:embed/>
                </p:oleObj>
              </mc:Choice>
              <mc:Fallback>
                <p:oleObj name="Equation" r:id="rId30" imgW="790514" imgH="218946" progId="Equation.3">
                  <p:embed/>
                  <p:pic>
                    <p:nvPicPr>
                      <p:cNvPr id="106525" name="Object 29">
                        <a:extLst>
                          <a:ext uri="{FF2B5EF4-FFF2-40B4-BE49-F238E27FC236}">
                            <a16:creationId xmlns:a16="http://schemas.microsoft.com/office/drawing/2014/main" id="{49095E1E-5D95-4193-81B5-5819C6B39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549775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6" name="Text Box 30">
            <a:extLst>
              <a:ext uri="{FF2B5EF4-FFF2-40B4-BE49-F238E27FC236}">
                <a16:creationId xmlns:a16="http://schemas.microsoft.com/office/drawing/2014/main" id="{686EA14D-BA68-4805-B2D8-33D73B274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41825"/>
            <a:ext cx="73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106527" name="Object 31">
            <a:extLst>
              <a:ext uri="{FF2B5EF4-FFF2-40B4-BE49-F238E27FC236}">
                <a16:creationId xmlns:a16="http://schemas.microsoft.com/office/drawing/2014/main" id="{A56DC21C-9775-4C74-8302-BA46FA42E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50215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152570" imgH="371514" progId="Equation.3">
                  <p:embed/>
                </p:oleObj>
              </mc:Choice>
              <mc:Fallback>
                <p:oleObj name="Equation" r:id="rId32" imgW="2152570" imgH="371514" progId="Equation.3">
                  <p:embed/>
                  <p:pic>
                    <p:nvPicPr>
                      <p:cNvPr id="106527" name="Object 31">
                        <a:extLst>
                          <a:ext uri="{FF2B5EF4-FFF2-40B4-BE49-F238E27FC236}">
                            <a16:creationId xmlns:a16="http://schemas.microsoft.com/office/drawing/2014/main" id="{A56DC21C-9775-4C74-8302-BA46FA42E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215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8" name="Text Box 32">
            <a:extLst>
              <a:ext uri="{FF2B5EF4-FFF2-40B4-BE49-F238E27FC236}">
                <a16:creationId xmlns:a16="http://schemas.microsoft.com/office/drawing/2014/main" id="{9EEA0E1E-1A16-490E-B0EF-260D68EC0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51689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06529" name="Object 33">
            <a:extLst>
              <a:ext uri="{FF2B5EF4-FFF2-40B4-BE49-F238E27FC236}">
                <a16:creationId xmlns:a16="http://schemas.microsoft.com/office/drawing/2014/main" id="{3BAB15B0-BFBA-48A8-9A10-BEFD58179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5238750"/>
          <a:ext cx="219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105029" imgH="514350" progId="Equation.3">
                  <p:embed/>
                </p:oleObj>
              </mc:Choice>
              <mc:Fallback>
                <p:oleObj name="Equation" r:id="rId34" imgW="2105029" imgH="514350" progId="Equation.3">
                  <p:embed/>
                  <p:pic>
                    <p:nvPicPr>
                      <p:cNvPr id="106529" name="Object 33">
                        <a:extLst>
                          <a:ext uri="{FF2B5EF4-FFF2-40B4-BE49-F238E27FC236}">
                            <a16:creationId xmlns:a16="http://schemas.microsoft.com/office/drawing/2014/main" id="{3BAB15B0-BFBA-48A8-9A10-BEFD58179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238750"/>
                        <a:ext cx="219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5">
            <a:extLst>
              <a:ext uri="{FF2B5EF4-FFF2-40B4-BE49-F238E27FC236}">
                <a16:creationId xmlns:a16="http://schemas.microsoft.com/office/drawing/2014/main" id="{02FB0B83-5F69-4FA5-857D-9F0710F51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5100" y="1068388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24115" imgH="514350" progId="Equation.3">
                  <p:embed/>
                </p:oleObj>
              </mc:Choice>
              <mc:Fallback>
                <p:oleObj name="Equation" r:id="rId36" imgW="2124115" imgH="514350" progId="Equation.3">
                  <p:embed/>
                  <p:pic>
                    <p:nvPicPr>
                      <p:cNvPr id="22562" name="Object 35">
                        <a:extLst>
                          <a:ext uri="{FF2B5EF4-FFF2-40B4-BE49-F238E27FC236}">
                            <a16:creationId xmlns:a16="http://schemas.microsoft.com/office/drawing/2014/main" id="{02FB0B83-5F69-4FA5-857D-9F0710F51F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1068388"/>
                        <a:ext cx="222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3" name="Text Box 36">
            <a:extLst>
              <a:ext uri="{FF2B5EF4-FFF2-40B4-BE49-F238E27FC236}">
                <a16:creationId xmlns:a16="http://schemas.microsoft.com/office/drawing/2014/main" id="{F4980AD8-3986-4156-99A5-827C345E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9921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106533" name="Text Box 37">
            <a:extLst>
              <a:ext uri="{FF2B5EF4-FFF2-40B4-BE49-F238E27FC236}">
                <a16:creationId xmlns:a16="http://schemas.microsoft.com/office/drawing/2014/main" id="{74CB4C61-F761-47C4-BC88-93200AD4E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383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</a:p>
        </p:txBody>
      </p:sp>
      <p:sp>
        <p:nvSpPr>
          <p:cNvPr id="106534" name="Text Box 38">
            <a:extLst>
              <a:ext uri="{FF2B5EF4-FFF2-40B4-BE49-F238E27FC236}">
                <a16:creationId xmlns:a16="http://schemas.microsoft.com/office/drawing/2014/main" id="{8B862F08-8489-46FD-AA1B-521472C8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242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</a:p>
        </p:txBody>
      </p:sp>
      <p:grpSp>
        <p:nvGrpSpPr>
          <p:cNvPr id="106535" name="Group 39">
            <a:extLst>
              <a:ext uri="{FF2B5EF4-FFF2-40B4-BE49-F238E27FC236}">
                <a16:creationId xmlns:a16="http://schemas.microsoft.com/office/drawing/2014/main" id="{1333F665-D0D3-45EA-B9DC-45F2B2F6145C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5029200"/>
            <a:ext cx="1312863" cy="514350"/>
            <a:chOff x="4083" y="3216"/>
            <a:chExt cx="827" cy="324"/>
          </a:xfrm>
        </p:grpSpPr>
        <p:sp>
          <p:nvSpPr>
            <p:cNvPr id="22603" name="Line 40">
              <a:extLst>
                <a:ext uri="{FF2B5EF4-FFF2-40B4-BE49-F238E27FC236}">
                  <a16:creationId xmlns:a16="http://schemas.microsoft.com/office/drawing/2014/main" id="{A9C22B00-DAEB-4ABC-8BB6-5E45118D5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321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Line 41">
              <a:extLst>
                <a:ext uri="{FF2B5EF4-FFF2-40B4-BE49-F238E27FC236}">
                  <a16:creationId xmlns:a16="http://schemas.microsoft.com/office/drawing/2014/main" id="{DA2D7BE9-2A56-41A3-A3E2-F89EBCAE3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3540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Rectangle 42">
              <a:extLst>
                <a:ext uri="{FF2B5EF4-FFF2-40B4-BE49-F238E27FC236}">
                  <a16:creationId xmlns:a16="http://schemas.microsoft.com/office/drawing/2014/main" id="{8F14E08E-BB33-4BE7-9196-B444CE51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3216"/>
              <a:ext cx="575" cy="32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539" name="Group 43">
            <a:extLst>
              <a:ext uri="{FF2B5EF4-FFF2-40B4-BE49-F238E27FC236}">
                <a16:creationId xmlns:a16="http://schemas.microsoft.com/office/drawing/2014/main" id="{56777875-CC4C-4180-BDC6-89D6798CF7EB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5029200"/>
            <a:ext cx="284163" cy="514350"/>
            <a:chOff x="4080" y="3264"/>
            <a:chExt cx="240" cy="432"/>
          </a:xfrm>
        </p:grpSpPr>
        <p:sp>
          <p:nvSpPr>
            <p:cNvPr id="22600" name="Line 44">
              <a:extLst>
                <a:ext uri="{FF2B5EF4-FFF2-40B4-BE49-F238E27FC236}">
                  <a16:creationId xmlns:a16="http://schemas.microsoft.com/office/drawing/2014/main" id="{28A4DEC4-18AD-4E8D-956C-BAD99D439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264"/>
              <a:ext cx="0" cy="432"/>
            </a:xfrm>
            <a:prstGeom prst="line">
              <a:avLst/>
            </a:prstGeom>
            <a:noFill/>
            <a:ln w="28575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601" name="Object 45">
              <a:extLst>
                <a:ext uri="{FF2B5EF4-FFF2-40B4-BE49-F238E27FC236}">
                  <a16:creationId xmlns:a16="http://schemas.microsoft.com/office/drawing/2014/main" id="{7D925F50-DA10-4CAC-B4D8-1DD2CF7B32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456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8456" imgH="47612" progId="Equation.3">
                    <p:embed/>
                  </p:oleObj>
                </mc:Choice>
                <mc:Fallback>
                  <p:oleObj name="Equation" r:id="rId38" imgW="28456" imgH="47612" progId="Equation.3">
                    <p:embed/>
                    <p:pic>
                      <p:nvPicPr>
                        <p:cNvPr id="22601" name="Object 45">
                          <a:extLst>
                            <a:ext uri="{FF2B5EF4-FFF2-40B4-BE49-F238E27FC236}">
                              <a16:creationId xmlns:a16="http://schemas.microsoft.com/office/drawing/2014/main" id="{7D925F50-DA10-4CAC-B4D8-1DD2CF7B32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456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2" name="Object 46">
              <a:extLst>
                <a:ext uri="{FF2B5EF4-FFF2-40B4-BE49-F238E27FC236}">
                  <a16:creationId xmlns:a16="http://schemas.microsoft.com/office/drawing/2014/main" id="{C228200E-77DE-4042-88AD-38EC4367D9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264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8456" imgH="47612" progId="Equation.3">
                    <p:embed/>
                  </p:oleObj>
                </mc:Choice>
                <mc:Fallback>
                  <p:oleObj name="Equation" r:id="rId40" imgW="28456" imgH="47612" progId="Equation.3">
                    <p:embed/>
                    <p:pic>
                      <p:nvPicPr>
                        <p:cNvPr id="22602" name="Object 46">
                          <a:extLst>
                            <a:ext uri="{FF2B5EF4-FFF2-40B4-BE49-F238E27FC236}">
                              <a16:creationId xmlns:a16="http://schemas.microsoft.com/office/drawing/2014/main" id="{C228200E-77DE-4042-88AD-38EC4367D9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264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43" name="Group 47">
            <a:extLst>
              <a:ext uri="{FF2B5EF4-FFF2-40B4-BE49-F238E27FC236}">
                <a16:creationId xmlns:a16="http://schemas.microsoft.com/office/drawing/2014/main" id="{76B8766B-A666-4E14-9706-B63CBA1F0C9E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4572000"/>
            <a:ext cx="2197100" cy="1538288"/>
            <a:chOff x="3840" y="2880"/>
            <a:chExt cx="1847" cy="1291"/>
          </a:xfrm>
        </p:grpSpPr>
        <p:sp>
          <p:nvSpPr>
            <p:cNvPr id="22596" name="Line 48">
              <a:extLst>
                <a:ext uri="{FF2B5EF4-FFF2-40B4-BE49-F238E27FC236}">
                  <a16:creationId xmlns:a16="http://schemas.microsoft.com/office/drawing/2014/main" id="{C6E48F2A-F396-4023-9D17-2803E653A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49">
              <a:extLst>
                <a:ext uri="{FF2B5EF4-FFF2-40B4-BE49-F238E27FC236}">
                  <a16:creationId xmlns:a16="http://schemas.microsoft.com/office/drawing/2014/main" id="{E2FA9A84-58E0-47B0-8478-C7E7FC88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88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98" name="Object 50">
              <a:extLst>
                <a:ext uri="{FF2B5EF4-FFF2-40B4-BE49-F238E27FC236}">
                  <a16:creationId xmlns:a16="http://schemas.microsoft.com/office/drawing/2014/main" id="{211F7114-7373-4C7D-A950-659B77BC68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3936"/>
            <a:ext cx="21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8456" imgH="47612" progId="Equation.3">
                    <p:embed/>
                  </p:oleObj>
                </mc:Choice>
                <mc:Fallback>
                  <p:oleObj name="Equation" r:id="rId42" imgW="28456" imgH="47612" progId="Equation.3">
                    <p:embed/>
                    <p:pic>
                      <p:nvPicPr>
                        <p:cNvPr id="22598" name="Object 50">
                          <a:extLst>
                            <a:ext uri="{FF2B5EF4-FFF2-40B4-BE49-F238E27FC236}">
                              <a16:creationId xmlns:a16="http://schemas.microsoft.com/office/drawing/2014/main" id="{211F7114-7373-4C7D-A950-659B77BC68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936"/>
                          <a:ext cx="21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51">
              <a:extLst>
                <a:ext uri="{FF2B5EF4-FFF2-40B4-BE49-F238E27FC236}">
                  <a16:creationId xmlns:a16="http://schemas.microsoft.com/office/drawing/2014/main" id="{7318AF37-5333-423F-9F55-5EB82580AD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890"/>
            <a:ext cx="23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47542" imgH="66726" progId="Equation.3">
                    <p:embed/>
                  </p:oleObj>
                </mc:Choice>
                <mc:Fallback>
                  <p:oleObj name="Equation" r:id="rId44" imgW="47542" imgH="66726" progId="Equation.3">
                    <p:embed/>
                    <p:pic>
                      <p:nvPicPr>
                        <p:cNvPr id="22599" name="Object 51">
                          <a:extLst>
                            <a:ext uri="{FF2B5EF4-FFF2-40B4-BE49-F238E27FC236}">
                              <a16:creationId xmlns:a16="http://schemas.microsoft.com/office/drawing/2014/main" id="{7318AF37-5333-423F-9F55-5EB82580AD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90"/>
                          <a:ext cx="23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48" name="Group 52">
            <a:extLst>
              <a:ext uri="{FF2B5EF4-FFF2-40B4-BE49-F238E27FC236}">
                <a16:creationId xmlns:a16="http://schemas.microsoft.com/office/drawing/2014/main" id="{2C633A08-0C29-4136-8019-36C75C003B37}"/>
              </a:ext>
            </a:extLst>
          </p:cNvPr>
          <p:cNvGrpSpPr>
            <a:grpSpLocks/>
          </p:cNvGrpSpPr>
          <p:nvPr/>
        </p:nvGrpSpPr>
        <p:grpSpPr bwMode="auto">
          <a:xfrm>
            <a:off x="6870700" y="5029200"/>
            <a:ext cx="912813" cy="800100"/>
            <a:chOff x="4416" y="3264"/>
            <a:chExt cx="768" cy="672"/>
          </a:xfrm>
        </p:grpSpPr>
        <p:sp>
          <p:nvSpPr>
            <p:cNvPr id="22594" name="Line 53">
              <a:extLst>
                <a:ext uri="{FF2B5EF4-FFF2-40B4-BE49-F238E27FC236}">
                  <a16:creationId xmlns:a16="http://schemas.microsoft.com/office/drawing/2014/main" id="{24EE6E17-2E6F-4D41-8C72-14C37F5CC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32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54">
              <a:extLst>
                <a:ext uri="{FF2B5EF4-FFF2-40B4-BE49-F238E27FC236}">
                  <a16:creationId xmlns:a16="http://schemas.microsoft.com/office/drawing/2014/main" id="{875139C2-3809-4A2F-BD5F-767C81C38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32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551" name="Group 55">
            <a:extLst>
              <a:ext uri="{FF2B5EF4-FFF2-40B4-BE49-F238E27FC236}">
                <a16:creationId xmlns:a16="http://schemas.microsoft.com/office/drawing/2014/main" id="{0762B965-75F5-4FE8-B5F3-B5966E5F6D92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5086350"/>
            <a:ext cx="327025" cy="333375"/>
            <a:chOff x="3792" y="3312"/>
            <a:chExt cx="274" cy="279"/>
          </a:xfrm>
        </p:grpSpPr>
        <p:sp>
          <p:nvSpPr>
            <p:cNvPr id="22592" name="Oval 56">
              <a:extLst>
                <a:ext uri="{FF2B5EF4-FFF2-40B4-BE49-F238E27FC236}">
                  <a16:creationId xmlns:a16="http://schemas.microsoft.com/office/drawing/2014/main" id="{BDAFE00B-ED08-4283-A59D-F36154DA7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56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593" name="Object 57">
              <a:extLst>
                <a:ext uri="{FF2B5EF4-FFF2-40B4-BE49-F238E27FC236}">
                  <a16:creationId xmlns:a16="http://schemas.microsoft.com/office/drawing/2014/main" id="{03AFDDBD-9646-47DA-8E9D-8D664C080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312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57258" imgH="66726" progId="Equation.3">
                    <p:embed/>
                  </p:oleObj>
                </mc:Choice>
                <mc:Fallback>
                  <p:oleObj name="Equation" r:id="rId46" imgW="57258" imgH="66726" progId="Equation.3">
                    <p:embed/>
                    <p:pic>
                      <p:nvPicPr>
                        <p:cNvPr id="22593" name="Object 57">
                          <a:extLst>
                            <a:ext uri="{FF2B5EF4-FFF2-40B4-BE49-F238E27FC236}">
                              <a16:creationId xmlns:a16="http://schemas.microsoft.com/office/drawing/2014/main" id="{03AFDDBD-9646-47DA-8E9D-8D664C0805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312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54" name="Group 58">
            <a:extLst>
              <a:ext uri="{FF2B5EF4-FFF2-40B4-BE49-F238E27FC236}">
                <a16:creationId xmlns:a16="http://schemas.microsoft.com/office/drawing/2014/main" id="{B0C6B1A3-D410-4135-B12A-F29DDABD7CA1}"/>
              </a:ext>
            </a:extLst>
          </p:cNvPr>
          <p:cNvGrpSpPr>
            <a:grpSpLocks/>
          </p:cNvGrpSpPr>
          <p:nvPr/>
        </p:nvGrpSpPr>
        <p:grpSpPr bwMode="auto">
          <a:xfrm>
            <a:off x="6870700" y="5816600"/>
            <a:ext cx="912813" cy="371475"/>
            <a:chOff x="4416" y="3924"/>
            <a:chExt cx="768" cy="312"/>
          </a:xfrm>
        </p:grpSpPr>
        <p:sp>
          <p:nvSpPr>
            <p:cNvPr id="22589" name="Line 59">
              <a:extLst>
                <a:ext uri="{FF2B5EF4-FFF2-40B4-BE49-F238E27FC236}">
                  <a16:creationId xmlns:a16="http://schemas.microsoft.com/office/drawing/2014/main" id="{BD18D8CA-D8E7-4551-969A-1C03BFC30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936"/>
              <a:ext cx="76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90" name="Object 60">
              <a:extLst>
                <a:ext uri="{FF2B5EF4-FFF2-40B4-BE49-F238E27FC236}">
                  <a16:creationId xmlns:a16="http://schemas.microsoft.com/office/drawing/2014/main" id="{3FED5B63-05F7-4D60-890B-8EEC180B00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936"/>
            <a:ext cx="23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47542" imgH="85841" progId="Equation.3">
                    <p:embed/>
                  </p:oleObj>
                </mc:Choice>
                <mc:Fallback>
                  <p:oleObj name="Equation" r:id="rId48" imgW="47542" imgH="85841" progId="Equation.3">
                    <p:embed/>
                    <p:pic>
                      <p:nvPicPr>
                        <p:cNvPr id="22590" name="Object 60">
                          <a:extLst>
                            <a:ext uri="{FF2B5EF4-FFF2-40B4-BE49-F238E27FC236}">
                              <a16:creationId xmlns:a16="http://schemas.microsoft.com/office/drawing/2014/main" id="{3FED5B63-05F7-4D60-890B-8EEC180B00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936"/>
                          <a:ext cx="23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1" name="Object 61">
              <a:extLst>
                <a:ext uri="{FF2B5EF4-FFF2-40B4-BE49-F238E27FC236}">
                  <a16:creationId xmlns:a16="http://schemas.microsoft.com/office/drawing/2014/main" id="{B6140F76-26B9-4FE0-956E-156C0BD218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7" y="3924"/>
            <a:ext cx="23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47542" imgH="85841" progId="Equation.3">
                    <p:embed/>
                  </p:oleObj>
                </mc:Choice>
                <mc:Fallback>
                  <p:oleObj name="Equation" r:id="rId50" imgW="47542" imgH="85841" progId="Equation.3">
                    <p:embed/>
                    <p:pic>
                      <p:nvPicPr>
                        <p:cNvPr id="22591" name="Object 61">
                          <a:extLst>
                            <a:ext uri="{FF2B5EF4-FFF2-40B4-BE49-F238E27FC236}">
                              <a16:creationId xmlns:a16="http://schemas.microsoft.com/office/drawing/2014/main" id="{B6140F76-26B9-4FE0-956E-156C0BD218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3924"/>
                          <a:ext cx="23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58" name="Oval 62">
            <a:extLst>
              <a:ext uri="{FF2B5EF4-FFF2-40B4-BE49-F238E27FC236}">
                <a16:creationId xmlns:a16="http://schemas.microsoft.com/office/drawing/2014/main" id="{833C4803-4FC4-4BED-A5B6-0EC60DBA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5799138"/>
            <a:ext cx="49212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59" name="Oval 63">
            <a:extLst>
              <a:ext uri="{FF2B5EF4-FFF2-40B4-BE49-F238E27FC236}">
                <a16:creationId xmlns:a16="http://schemas.microsoft.com/office/drawing/2014/main" id="{563CB145-7D20-447D-9E6D-032CD33A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9138"/>
            <a:ext cx="49213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60" name="Oval 64">
            <a:extLst>
              <a:ext uri="{FF2B5EF4-FFF2-40B4-BE49-F238E27FC236}">
                <a16:creationId xmlns:a16="http://schemas.microsoft.com/office/drawing/2014/main" id="{2881A6DA-26F9-4CA2-A22B-50E40941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3" y="5799138"/>
            <a:ext cx="49212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61" name="Oval 65">
            <a:extLst>
              <a:ext uri="{FF2B5EF4-FFF2-40B4-BE49-F238E27FC236}">
                <a16:creationId xmlns:a16="http://schemas.microsoft.com/office/drawing/2014/main" id="{8A648CF2-F20B-45FC-A472-40A3F5C17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5799138"/>
            <a:ext cx="47625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62" name="Freeform 66">
            <a:extLst>
              <a:ext uri="{FF2B5EF4-FFF2-40B4-BE49-F238E27FC236}">
                <a16:creationId xmlns:a16="http://schemas.microsoft.com/office/drawing/2014/main" id="{AAC74836-8E7A-48BB-AF4B-9C69B028B768}"/>
              </a:ext>
            </a:extLst>
          </p:cNvPr>
          <p:cNvSpPr>
            <a:spLocks/>
          </p:cNvSpPr>
          <p:nvPr/>
        </p:nvSpPr>
        <p:spPr bwMode="auto">
          <a:xfrm>
            <a:off x="6640513" y="4867275"/>
            <a:ext cx="1600200" cy="585788"/>
          </a:xfrm>
          <a:custGeom>
            <a:avLst/>
            <a:gdLst>
              <a:gd name="T0" fmla="*/ 0 w 1200"/>
              <a:gd name="T1" fmla="*/ 2147483646 h 624"/>
              <a:gd name="T2" fmla="*/ 2147483646 w 1200"/>
              <a:gd name="T3" fmla="*/ 2147483646 h 624"/>
              <a:gd name="T4" fmla="*/ 2147483646 w 1200"/>
              <a:gd name="T5" fmla="*/ 2147483646 h 624"/>
              <a:gd name="T6" fmla="*/ 2147483646 w 1200"/>
              <a:gd name="T7" fmla="*/ 2147483646 h 624"/>
              <a:gd name="T8" fmla="*/ 2147483646 w 1200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" h="624">
                <a:moveTo>
                  <a:pt x="0" y="624"/>
                </a:moveTo>
                <a:cubicBezTo>
                  <a:pt x="28" y="520"/>
                  <a:pt x="56" y="416"/>
                  <a:pt x="144" y="384"/>
                </a:cubicBezTo>
                <a:cubicBezTo>
                  <a:pt x="232" y="352"/>
                  <a:pt x="408" y="448"/>
                  <a:pt x="528" y="432"/>
                </a:cubicBezTo>
                <a:cubicBezTo>
                  <a:pt x="648" y="416"/>
                  <a:pt x="752" y="360"/>
                  <a:pt x="864" y="288"/>
                </a:cubicBezTo>
                <a:cubicBezTo>
                  <a:pt x="976" y="216"/>
                  <a:pt x="1088" y="108"/>
                  <a:pt x="120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63" name="Oval 67">
            <a:extLst>
              <a:ext uri="{FF2B5EF4-FFF2-40B4-BE49-F238E27FC236}">
                <a16:creationId xmlns:a16="http://schemas.microsoft.com/office/drawing/2014/main" id="{23AC9869-8432-40EE-AB0D-340FA867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799138"/>
            <a:ext cx="49213" cy="4921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6564" name="Object 68">
            <a:extLst>
              <a:ext uri="{FF2B5EF4-FFF2-40B4-BE49-F238E27FC236}">
                <a16:creationId xmlns:a16="http://schemas.microsoft.com/office/drawing/2014/main" id="{3EFF063A-6702-48CD-8C39-AFD906A91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393065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695430" imgH="295404" progId="Equation.3">
                  <p:embed/>
                </p:oleObj>
              </mc:Choice>
              <mc:Fallback>
                <p:oleObj name="Equation" r:id="rId52" imgW="695430" imgH="295404" progId="Equation.3">
                  <p:embed/>
                  <p:pic>
                    <p:nvPicPr>
                      <p:cNvPr id="106564" name="Object 68">
                        <a:extLst>
                          <a:ext uri="{FF2B5EF4-FFF2-40B4-BE49-F238E27FC236}">
                            <a16:creationId xmlns:a16="http://schemas.microsoft.com/office/drawing/2014/main" id="{3EFF063A-6702-48CD-8C39-AFD906A91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93065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65" name="Group 69">
            <a:extLst>
              <a:ext uri="{FF2B5EF4-FFF2-40B4-BE49-F238E27FC236}">
                <a16:creationId xmlns:a16="http://schemas.microsoft.com/office/drawing/2014/main" id="{5B39B1C1-029B-47FF-9D5E-08C4E60F6C1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90688"/>
            <a:ext cx="1524000" cy="519112"/>
            <a:chOff x="768" y="864"/>
            <a:chExt cx="960" cy="327"/>
          </a:xfrm>
        </p:grpSpPr>
        <p:sp>
          <p:nvSpPr>
            <p:cNvPr id="22587" name="Text Box 70">
              <a:extLst>
                <a:ext uri="{FF2B5EF4-FFF2-40B4-BE49-F238E27FC236}">
                  <a16:creationId xmlns:a16="http://schemas.microsoft.com/office/drawing/2014/main" id="{5AEB1396-5605-4C79-B5CF-E2F4C19AA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86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“      ”</a:t>
              </a:r>
            </a:p>
          </p:txBody>
        </p:sp>
        <p:sp>
          <p:nvSpPr>
            <p:cNvPr id="22588" name="AutoShape 71">
              <a:extLst>
                <a:ext uri="{FF2B5EF4-FFF2-40B4-BE49-F238E27FC236}">
                  <a16:creationId xmlns:a16="http://schemas.microsoft.com/office/drawing/2014/main" id="{4B71C1D6-B379-4DD9-AC23-64A5C159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5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580" name="Line 75">
            <a:extLst>
              <a:ext uri="{FF2B5EF4-FFF2-40B4-BE49-F238E27FC236}">
                <a16:creationId xmlns:a16="http://schemas.microsoft.com/office/drawing/2014/main" id="{53259C73-4D94-4E85-8808-989091A31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" y="1676400"/>
            <a:ext cx="827722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72" name="Group 76">
            <a:extLst>
              <a:ext uri="{FF2B5EF4-FFF2-40B4-BE49-F238E27FC236}">
                <a16:creationId xmlns:a16="http://schemas.microsoft.com/office/drawing/2014/main" id="{4951CC46-64EC-48B4-9E3C-F6F53A3A4CAC}"/>
              </a:ext>
            </a:extLst>
          </p:cNvPr>
          <p:cNvGrpSpPr>
            <a:grpSpLocks/>
          </p:cNvGrpSpPr>
          <p:nvPr/>
        </p:nvGrpSpPr>
        <p:grpSpPr bwMode="auto">
          <a:xfrm>
            <a:off x="7234238" y="5257800"/>
            <a:ext cx="331787" cy="981075"/>
            <a:chOff x="4557" y="3355"/>
            <a:chExt cx="209" cy="618"/>
          </a:xfrm>
        </p:grpSpPr>
        <p:grpSp>
          <p:nvGrpSpPr>
            <p:cNvPr id="22582" name="Group 77">
              <a:extLst>
                <a:ext uri="{FF2B5EF4-FFF2-40B4-BE49-F238E27FC236}">
                  <a16:creationId xmlns:a16="http://schemas.microsoft.com/office/drawing/2014/main" id="{F9D198A7-6583-41DD-AB0D-3903B0EE2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7" y="3683"/>
              <a:ext cx="209" cy="290"/>
              <a:chOff x="4713" y="3886"/>
              <a:chExt cx="279" cy="386"/>
            </a:xfrm>
          </p:grpSpPr>
          <p:graphicFrame>
            <p:nvGraphicFramePr>
              <p:cNvPr id="22585" name="Object 78">
                <a:extLst>
                  <a:ext uri="{FF2B5EF4-FFF2-40B4-BE49-F238E27FC236}">
                    <a16:creationId xmlns:a16="http://schemas.microsoft.com/office/drawing/2014/main" id="{20BCC35C-EFF7-49C2-BC50-6E2284C1B5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13" y="3886"/>
              <a:ext cx="279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4" imgW="66628" imgH="133453" progId="Equation.3">
                      <p:embed/>
                    </p:oleObj>
                  </mc:Choice>
                  <mc:Fallback>
                    <p:oleObj name="Equation" r:id="rId54" imgW="66628" imgH="133453" progId="Equation.3">
                      <p:embed/>
                      <p:pic>
                        <p:nvPicPr>
                          <p:cNvPr id="22585" name="Object 78">
                            <a:extLst>
                              <a:ext uri="{FF2B5EF4-FFF2-40B4-BE49-F238E27FC236}">
                                <a16:creationId xmlns:a16="http://schemas.microsoft.com/office/drawing/2014/main" id="{20BCC35C-EFF7-49C2-BC50-6E2284C1B5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3" y="3886"/>
                            <a:ext cx="279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86" name="Oval 79">
                <a:extLst>
                  <a:ext uri="{FF2B5EF4-FFF2-40B4-BE49-F238E27FC236}">
                    <a16:creationId xmlns:a16="http://schemas.microsoft.com/office/drawing/2014/main" id="{9E17696C-DBFC-4AD1-B71A-FE0988161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912"/>
                <a:ext cx="34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8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583" name="Line 80">
              <a:extLst>
                <a:ext uri="{FF2B5EF4-FFF2-40B4-BE49-F238E27FC236}">
                  <a16:creationId xmlns:a16="http://schemas.microsoft.com/office/drawing/2014/main" id="{ED6B3113-AFFC-42DB-BF5B-29BBC5083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3361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Oval 81">
              <a:extLst>
                <a:ext uri="{FF2B5EF4-FFF2-40B4-BE49-F238E27FC236}">
                  <a16:creationId xmlns:a16="http://schemas.microsoft.com/office/drawing/2014/main" id="{42F7263E-D078-4756-A065-108ABBF0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3355"/>
              <a:ext cx="32" cy="3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7" grpId="0" autoUpdateAnimBg="0"/>
      <p:bldP spid="106509" grpId="0" autoUpdateAnimBg="0"/>
      <p:bldP spid="106512" grpId="0" autoUpdateAnimBg="0"/>
      <p:bldP spid="106514" grpId="0" autoUpdateAnimBg="0"/>
      <p:bldP spid="106518" grpId="0" autoUpdateAnimBg="0"/>
      <p:bldP spid="106520" grpId="0" autoUpdateAnimBg="0"/>
      <p:bldP spid="106522" grpId="0" autoUpdateAnimBg="0"/>
      <p:bldP spid="106524" grpId="0" autoUpdateAnimBg="0"/>
      <p:bldP spid="106526" grpId="0" autoUpdateAnimBg="0"/>
      <p:bldP spid="106528" grpId="0" autoUpdateAnimBg="0"/>
      <p:bldP spid="106533" grpId="0" autoUpdateAnimBg="0"/>
      <p:bldP spid="106534" grpId="0" autoUpdateAnimBg="0"/>
      <p:bldP spid="106558" grpId="0" animBg="1"/>
      <p:bldP spid="106559" grpId="0" animBg="1"/>
      <p:bldP spid="106560" grpId="0" animBg="1"/>
      <p:bldP spid="106561" grpId="0" animBg="1"/>
      <p:bldP spid="1065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>
            <a:extLst>
              <a:ext uri="{FF2B5EF4-FFF2-40B4-BE49-F238E27FC236}">
                <a16:creationId xmlns:a16="http://schemas.microsoft.com/office/drawing/2014/main" id="{3EB8E921-005E-456C-B333-2CA320CE9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395313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1427" imgH="200179" progId="Equation.DSMT4">
                  <p:embed/>
                </p:oleObj>
              </mc:Choice>
              <mc:Fallback>
                <p:oleObj name="Equation" r:id="rId2" imgW="771427" imgH="200179" progId="Equation.DSMT4">
                  <p:embed/>
                  <p:pic>
                    <p:nvPicPr>
                      <p:cNvPr id="23554" name="Object 5">
                        <a:extLst>
                          <a:ext uri="{FF2B5EF4-FFF2-40B4-BE49-F238E27FC236}">
                            <a16:creationId xmlns:a16="http://schemas.microsoft.com/office/drawing/2014/main" id="{3EB8E921-005E-456C-B333-2CA320CE9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395313"/>
                        <a:ext cx="20161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>
            <a:extLst>
              <a:ext uri="{FF2B5EF4-FFF2-40B4-BE49-F238E27FC236}">
                <a16:creationId xmlns:a16="http://schemas.microsoft.com/office/drawing/2014/main" id="{389933D1-145B-4D5C-9EF3-96B267813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08504"/>
              </p:ext>
            </p:extLst>
          </p:nvPr>
        </p:nvGraphicFramePr>
        <p:xfrm>
          <a:off x="674688" y="2177128"/>
          <a:ext cx="7673975" cy="51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399" imgH="190449" progId="Equation.DSMT4">
                  <p:embed/>
                </p:oleObj>
              </mc:Choice>
              <mc:Fallback>
                <p:oleObj name="Equation" r:id="rId4" imgW="3238399" imgH="190449" progId="Equation.DSMT4">
                  <p:embed/>
                  <p:pic>
                    <p:nvPicPr>
                      <p:cNvPr id="105480" name="Object 8">
                        <a:extLst>
                          <a:ext uri="{FF2B5EF4-FFF2-40B4-BE49-F238E27FC236}">
                            <a16:creationId xmlns:a16="http://schemas.microsoft.com/office/drawing/2014/main" id="{389933D1-145B-4D5C-9EF3-96B267813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177128"/>
                        <a:ext cx="7673975" cy="512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2">
            <a:extLst>
              <a:ext uri="{FF2B5EF4-FFF2-40B4-BE49-F238E27FC236}">
                <a16:creationId xmlns:a16="http://schemas.microsoft.com/office/drawing/2014/main" id="{E1456341-2B41-4548-BD05-95102116D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0025" y="625375"/>
          <a:ext cx="1952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5030" imgH="190449" progId="Equation.DSMT4">
                  <p:embed/>
                </p:oleObj>
              </mc:Choice>
              <mc:Fallback>
                <p:oleObj name="Equation" r:id="rId6" imgW="905030" imgH="190449" progId="Equation.DSMT4">
                  <p:embed/>
                  <p:pic>
                    <p:nvPicPr>
                      <p:cNvPr id="23556" name="Object 12">
                        <a:extLst>
                          <a:ext uri="{FF2B5EF4-FFF2-40B4-BE49-F238E27FC236}">
                            <a16:creationId xmlns:a16="http://schemas.microsoft.com/office/drawing/2014/main" id="{E1456341-2B41-4548-BD05-95102116D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625375"/>
                        <a:ext cx="19526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33">
            <a:extLst>
              <a:ext uri="{FF2B5EF4-FFF2-40B4-BE49-F238E27FC236}">
                <a16:creationId xmlns:a16="http://schemas.microsoft.com/office/drawing/2014/main" id="{CDE59EA8-9B76-43F1-BD57-18E676F7FD1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57113"/>
            <a:ext cx="1524000" cy="519112"/>
            <a:chOff x="1584" y="912"/>
            <a:chExt cx="960" cy="327"/>
          </a:xfrm>
        </p:grpSpPr>
        <p:sp>
          <p:nvSpPr>
            <p:cNvPr id="23566" name="Text Box 34">
              <a:extLst>
                <a:ext uri="{FF2B5EF4-FFF2-40B4-BE49-F238E27FC236}">
                  <a16:creationId xmlns:a16="http://schemas.microsoft.com/office/drawing/2014/main" id="{38C725A5-FEC6-4874-B0D1-8B8724263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912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“        ”</a:t>
              </a:r>
            </a:p>
          </p:txBody>
        </p:sp>
        <p:sp>
          <p:nvSpPr>
            <p:cNvPr id="23567" name="AutoShape 35">
              <a:extLst>
                <a:ext uri="{FF2B5EF4-FFF2-40B4-BE49-F238E27FC236}">
                  <a16:creationId xmlns:a16="http://schemas.microsoft.com/office/drawing/2014/main" id="{F2FF0D91-3135-4E81-A47F-6C2D96E07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04"/>
              <a:ext cx="336" cy="95"/>
            </a:xfrm>
            <a:prstGeom prst="leftArrow">
              <a:avLst>
                <a:gd name="adj1" fmla="val 50000"/>
                <a:gd name="adj2" fmla="val 8842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558" name="Object 38">
            <a:extLst>
              <a:ext uri="{FF2B5EF4-FFF2-40B4-BE49-F238E27FC236}">
                <a16:creationId xmlns:a16="http://schemas.microsoft.com/office/drawing/2014/main" id="{6C4AA91E-B807-46CF-9CBF-19C53F182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05321"/>
              </p:ext>
            </p:extLst>
          </p:nvPr>
        </p:nvGraphicFramePr>
        <p:xfrm>
          <a:off x="1139825" y="1448525"/>
          <a:ext cx="1990725" cy="60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28" imgH="238061" progId="Equation.DSMT4">
                  <p:embed/>
                </p:oleObj>
              </mc:Choice>
              <mc:Fallback>
                <p:oleObj name="Equation" r:id="rId8" imgW="876228" imgH="238061" progId="Equation.DSMT4">
                  <p:embed/>
                  <p:pic>
                    <p:nvPicPr>
                      <p:cNvPr id="23558" name="Object 38">
                        <a:extLst>
                          <a:ext uri="{FF2B5EF4-FFF2-40B4-BE49-F238E27FC236}">
                            <a16:creationId xmlns:a16="http://schemas.microsoft.com/office/drawing/2014/main" id="{6C4AA91E-B807-46CF-9CBF-19C53F182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448525"/>
                        <a:ext cx="1990725" cy="609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12" name="Text Box 40">
            <a:extLst>
              <a:ext uri="{FF2B5EF4-FFF2-40B4-BE49-F238E27FC236}">
                <a16:creationId xmlns:a16="http://schemas.microsoft.com/office/drawing/2014/main" id="{639D8A4D-5DA7-4028-8422-B1C8B911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140325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（反证法）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5513" name="Object 41">
            <a:extLst>
              <a:ext uri="{FF2B5EF4-FFF2-40B4-BE49-F238E27FC236}">
                <a16:creationId xmlns:a16="http://schemas.microsoft.com/office/drawing/2014/main" id="{88A77B47-E350-4DE1-8261-6A68F90627E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11188" y="3360638"/>
          <a:ext cx="81819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38399" imgH="352399" progId="Equation.DSMT4">
                  <p:embed/>
                </p:oleObj>
              </mc:Choice>
              <mc:Fallback>
                <p:oleObj name="Equation" r:id="rId10" imgW="3238399" imgH="352399" progId="Equation.DSMT4">
                  <p:embed/>
                  <p:pic>
                    <p:nvPicPr>
                      <p:cNvPr id="105513" name="Object 41">
                        <a:extLst>
                          <a:ext uri="{FF2B5EF4-FFF2-40B4-BE49-F238E27FC236}">
                            <a16:creationId xmlns:a16="http://schemas.microsoft.com/office/drawing/2014/main" id="{88A77B47-E350-4DE1-8261-6A68F90627E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60638"/>
                        <a:ext cx="81819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3D82A4F-5A17-411A-B346-530A58E09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5310088"/>
          <a:ext cx="48831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66856" imgH="228677" progId="Equation.DSMT4">
                  <p:embed/>
                </p:oleObj>
              </mc:Choice>
              <mc:Fallback>
                <p:oleObj name="Equation" r:id="rId12" imgW="2066856" imgH="228677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3D82A4F-5A17-411A-B346-530A58E09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310088"/>
                        <a:ext cx="48831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2">
            <a:extLst>
              <a:ext uri="{FF2B5EF4-FFF2-40B4-BE49-F238E27FC236}">
                <a16:creationId xmlns:a16="http://schemas.microsoft.com/office/drawing/2014/main" id="{89EC6B25-B414-46BE-834E-0E75F1BF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50775"/>
            <a:ext cx="74136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对任意收敛于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的数列           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</a:t>
            </a:r>
            <a:endParaRPr lang="zh-CN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3" name="Text Box 40">
            <a:extLst>
              <a:ext uri="{FF2B5EF4-FFF2-40B4-BE49-F238E27FC236}">
                <a16:creationId xmlns:a16="http://schemas.microsoft.com/office/drawing/2014/main" id="{9221D346-B60D-4505-B59F-3F3AF5F6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1395313"/>
            <a:ext cx="135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B6246BC-0681-4B13-932A-21D2DEEF2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789138"/>
          <a:ext cx="5086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33484" imgH="190449" progId="Equation.DSMT4">
                  <p:embed/>
                </p:oleObj>
              </mc:Choice>
              <mc:Fallback>
                <p:oleObj name="Equation" r:id="rId14" imgW="2133484" imgH="190449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B6246BC-0681-4B13-932A-21D2DEEF2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9138"/>
                        <a:ext cx="50863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66C1558-8435-479C-B083-AD2F5BCC4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4373463"/>
          <a:ext cx="75374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95773" imgH="257175" progId="Equation.DSMT4">
                  <p:embed/>
                </p:oleObj>
              </mc:Choice>
              <mc:Fallback>
                <p:oleObj name="Equation" r:id="rId16" imgW="3095773" imgH="25717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66C1558-8435-479C-B083-AD2F5BCC4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373463"/>
                        <a:ext cx="75374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7981339-FC10-4D8E-8BF9-829B57024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" y="498475"/>
            <a:ext cx="2081213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Heine)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F235CF0D-684E-49BD-A271-A8C67AD1F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555625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2056" imgH="581076" progId="Equation.3">
                  <p:embed/>
                </p:oleObj>
              </mc:Choice>
              <mc:Fallback>
                <p:oleObj name="Equation" r:id="rId2" imgW="1962056" imgH="581076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F235CF0D-684E-49BD-A271-A8C67AD1F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55625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4">
            <a:extLst>
              <a:ext uri="{FF2B5EF4-FFF2-40B4-BE49-F238E27FC236}">
                <a16:creationId xmlns:a16="http://schemas.microsoft.com/office/drawing/2014/main" id="{2BABB2B6-4F9E-4D87-8073-4469493FE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175" y="6921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E0AD6D7A-33A3-4EC3-8B16-CBC40FEE3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8366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2" name="Object 7">
            <a:extLst>
              <a:ext uri="{FF2B5EF4-FFF2-40B4-BE49-F238E27FC236}">
                <a16:creationId xmlns:a16="http://schemas.microsoft.com/office/drawing/2014/main" id="{5DE56C2F-B486-4186-8E0E-7734C3AEE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2425" y="549275"/>
          <a:ext cx="3171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3885" imgH="171334" progId="Equation.3">
                  <p:embed/>
                </p:oleObj>
              </mc:Choice>
              <mc:Fallback>
                <p:oleObj name="公式" r:id="rId4" imgW="1323885" imgH="171334" progId="Equation.3">
                  <p:embed/>
                  <p:pic>
                    <p:nvPicPr>
                      <p:cNvPr id="24582" name="Object 7">
                        <a:extLst>
                          <a:ext uri="{FF2B5EF4-FFF2-40B4-BE49-F238E27FC236}">
                            <a16:creationId xmlns:a16="http://schemas.microsoft.com/office/drawing/2014/main" id="{5DE56C2F-B486-4186-8E0E-7734C3AEE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549275"/>
                        <a:ext cx="31718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9">
            <a:extLst>
              <a:ext uri="{FF2B5EF4-FFF2-40B4-BE49-F238E27FC236}">
                <a16:creationId xmlns:a16="http://schemas.microsoft.com/office/drawing/2014/main" id="{DFD9454B-E21B-4FD1-AF2F-2DC98CBAD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452563"/>
          <a:ext cx="281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24114" imgH="352399" progId="Equation.3">
                  <p:embed/>
                </p:oleObj>
              </mc:Choice>
              <mc:Fallback>
                <p:oleObj name="Equation" r:id="rId6" imgW="2724114" imgH="352399" progId="Equation.3">
                  <p:embed/>
                  <p:pic>
                    <p:nvPicPr>
                      <p:cNvPr id="24583" name="Object 9">
                        <a:extLst>
                          <a:ext uri="{FF2B5EF4-FFF2-40B4-BE49-F238E27FC236}">
                            <a16:creationId xmlns:a16="http://schemas.microsoft.com/office/drawing/2014/main" id="{DFD9454B-E21B-4FD1-AF2F-2DC98CBAD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52563"/>
                        <a:ext cx="281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10">
            <a:extLst>
              <a:ext uri="{FF2B5EF4-FFF2-40B4-BE49-F238E27FC236}">
                <a16:creationId xmlns:a16="http://schemas.microsoft.com/office/drawing/2014/main" id="{12B5C1A3-2767-4CE5-B5BC-CF01EC03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412875"/>
            <a:ext cx="5180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有定义且                                  有</a:t>
            </a:r>
          </a:p>
        </p:txBody>
      </p:sp>
      <p:graphicFrame>
        <p:nvGraphicFramePr>
          <p:cNvPr id="24585" name="Object 11">
            <a:extLst>
              <a:ext uri="{FF2B5EF4-FFF2-40B4-BE49-F238E27FC236}">
                <a16:creationId xmlns:a16="http://schemas.microsoft.com/office/drawing/2014/main" id="{32635E4F-CF87-4116-999C-CEDA4BEA6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6963" y="1484313"/>
          <a:ext cx="226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62287" imgH="514350" progId="Equation.3">
                  <p:embed/>
                </p:oleObj>
              </mc:Choice>
              <mc:Fallback>
                <p:oleObj name="Equation" r:id="rId8" imgW="2162287" imgH="514350" progId="Equation.3">
                  <p:embed/>
                  <p:pic>
                    <p:nvPicPr>
                      <p:cNvPr id="24585" name="Object 11">
                        <a:extLst>
                          <a:ext uri="{FF2B5EF4-FFF2-40B4-BE49-F238E27FC236}">
                            <a16:creationId xmlns:a16="http://schemas.microsoft.com/office/drawing/2014/main" id="{32635E4F-CF87-4116-999C-CEDA4BEA6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1484313"/>
                        <a:ext cx="2260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3" name="Text Box 13">
            <a:extLst>
              <a:ext uri="{FF2B5EF4-FFF2-40B4-BE49-F238E27FC236}">
                <a16:creationId xmlns:a16="http://schemas.microsoft.com/office/drawing/2014/main" id="{F78A61A6-04F1-4E84-9AE0-C79CA29D7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28888"/>
            <a:ext cx="8736013" cy="113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此定理揭示了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函数极限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数列极限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的关系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常用于判断函数极限不存在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87CDB2B5-06F4-4DBE-9D9F-74884119D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8678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找一个数列</a:t>
            </a:r>
          </a:p>
        </p:txBody>
      </p:sp>
      <p:graphicFrame>
        <p:nvGraphicFramePr>
          <p:cNvPr id="107535" name="Object 15">
            <a:extLst>
              <a:ext uri="{FF2B5EF4-FFF2-40B4-BE49-F238E27FC236}">
                <a16:creationId xmlns:a16="http://schemas.microsoft.com/office/drawing/2014/main" id="{7D8F1749-1B7D-401F-93BA-0F80F9DB1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51205"/>
              </p:ext>
            </p:extLst>
          </p:nvPr>
        </p:nvGraphicFramePr>
        <p:xfrm>
          <a:off x="2973388" y="3786783"/>
          <a:ext cx="5235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67087" imgH="171334" progId="Equation.3">
                  <p:embed/>
                </p:oleObj>
              </mc:Choice>
              <mc:Fallback>
                <p:oleObj name="公式" r:id="rId10" imgW="2267087" imgH="171334" progId="Equation.3">
                  <p:embed/>
                  <p:pic>
                    <p:nvPicPr>
                      <p:cNvPr id="107535" name="Object 15">
                        <a:extLst>
                          <a:ext uri="{FF2B5EF4-FFF2-40B4-BE49-F238E27FC236}">
                            <a16:creationId xmlns:a16="http://schemas.microsoft.com/office/drawing/2014/main" id="{7D8F1749-1B7D-401F-93BA-0F80F9DB1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786783"/>
                        <a:ext cx="52355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8" name="Text Box 18">
            <a:extLst>
              <a:ext uri="{FF2B5EF4-FFF2-40B4-BE49-F238E27FC236}">
                <a16:creationId xmlns:a16="http://schemas.microsoft.com/office/drawing/2014/main" id="{018197EC-0DD0-4C91-803B-3B5B119B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436304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7539" name="Object 19">
            <a:extLst>
              <a:ext uri="{FF2B5EF4-FFF2-40B4-BE49-F238E27FC236}">
                <a16:creationId xmlns:a16="http://schemas.microsoft.com/office/drawing/2014/main" id="{92066203-F019-4479-96CA-8D8A57173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32216"/>
              </p:ext>
            </p:extLst>
          </p:nvPr>
        </p:nvGraphicFramePr>
        <p:xfrm>
          <a:off x="1042988" y="4363045"/>
          <a:ext cx="20177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09600" imgH="247792" progId="Equation.3">
                  <p:embed/>
                </p:oleObj>
              </mc:Choice>
              <mc:Fallback>
                <p:oleObj name="公式" r:id="rId12" imgW="809600" imgH="247792" progId="Equation.3">
                  <p:embed/>
                  <p:pic>
                    <p:nvPicPr>
                      <p:cNvPr id="107539" name="Object 19">
                        <a:extLst>
                          <a:ext uri="{FF2B5EF4-FFF2-40B4-BE49-F238E27FC236}">
                            <a16:creationId xmlns:a16="http://schemas.microsoft.com/office/drawing/2014/main" id="{92066203-F019-4479-96CA-8D8A57173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3045"/>
                        <a:ext cx="201771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0" name="Text Box 20">
            <a:extLst>
              <a:ext uri="{FF2B5EF4-FFF2-40B4-BE49-F238E27FC236}">
                <a16:creationId xmlns:a16="http://schemas.microsoft.com/office/drawing/2014/main" id="{4790711D-2C6A-48FA-B475-695568EE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820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2: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找两个趋于</a:t>
            </a:r>
          </a:p>
        </p:txBody>
      </p:sp>
      <p:graphicFrame>
        <p:nvGraphicFramePr>
          <p:cNvPr id="107541" name="Object 21">
            <a:extLst>
              <a:ext uri="{FF2B5EF4-FFF2-40B4-BE49-F238E27FC236}">
                <a16:creationId xmlns:a16="http://schemas.microsoft.com/office/drawing/2014/main" id="{5C77F378-B71F-4953-9770-9D3B0CE10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271810"/>
              </p:ext>
            </p:extLst>
          </p:nvPr>
        </p:nvGraphicFramePr>
        <p:xfrm>
          <a:off x="3054350" y="510282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7773" imgH="352399" progId="Equation.3">
                  <p:embed/>
                </p:oleObj>
              </mc:Choice>
              <mc:Fallback>
                <p:oleObj name="Equation" r:id="rId14" imgW="247773" imgH="352399" progId="Equation.3">
                  <p:embed/>
                  <p:pic>
                    <p:nvPicPr>
                      <p:cNvPr id="107541" name="Object 21">
                        <a:extLst>
                          <a:ext uri="{FF2B5EF4-FFF2-40B4-BE49-F238E27FC236}">
                            <a16:creationId xmlns:a16="http://schemas.microsoft.com/office/drawing/2014/main" id="{5C77F378-B71F-4953-9770-9D3B0CE10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10282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2" name="Text Box 22">
            <a:extLst>
              <a:ext uri="{FF2B5EF4-FFF2-40B4-BE49-F238E27FC236}">
                <a16:creationId xmlns:a16="http://schemas.microsoft.com/office/drawing/2014/main" id="{D378C1AE-BBCA-407C-B19E-788183B8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13920"/>
            <a:ext cx="2220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的不同数列</a:t>
            </a:r>
          </a:p>
        </p:txBody>
      </p:sp>
      <p:graphicFrame>
        <p:nvGraphicFramePr>
          <p:cNvPr id="107543" name="Object 23">
            <a:extLst>
              <a:ext uri="{FF2B5EF4-FFF2-40B4-BE49-F238E27FC236}">
                <a16:creationId xmlns:a16="http://schemas.microsoft.com/office/drawing/2014/main" id="{812DAE84-C5CA-4352-AE94-D1C68E542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28499"/>
              </p:ext>
            </p:extLst>
          </p:nvPr>
        </p:nvGraphicFramePr>
        <p:xfrm>
          <a:off x="5289550" y="5088533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9999" imgH="352399" progId="Equation.3">
                  <p:embed/>
                </p:oleObj>
              </mc:Choice>
              <mc:Fallback>
                <p:oleObj name="Equation" r:id="rId16" imgW="599999" imgH="352399" progId="Equation.3">
                  <p:embed/>
                  <p:pic>
                    <p:nvPicPr>
                      <p:cNvPr id="107543" name="Object 23">
                        <a:extLst>
                          <a:ext uri="{FF2B5EF4-FFF2-40B4-BE49-F238E27FC236}">
                            <a16:creationId xmlns:a16="http://schemas.microsoft.com/office/drawing/2014/main" id="{812DAE84-C5CA-4352-AE94-D1C68E542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5088533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4" name="Text Box 24">
            <a:extLst>
              <a:ext uri="{FF2B5EF4-FFF2-40B4-BE49-F238E27FC236}">
                <a16:creationId xmlns:a16="http://schemas.microsoft.com/office/drawing/2014/main" id="{7BBC2845-962B-4BE0-A231-0B5B4B39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1392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</a:p>
        </p:txBody>
      </p:sp>
      <p:graphicFrame>
        <p:nvGraphicFramePr>
          <p:cNvPr id="107545" name="Object 25">
            <a:extLst>
              <a:ext uri="{FF2B5EF4-FFF2-40B4-BE49-F238E27FC236}">
                <a16:creationId xmlns:a16="http://schemas.microsoft.com/office/drawing/2014/main" id="{5E7A170E-2AB7-45A2-B0A2-84B175301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16866"/>
              </p:ext>
            </p:extLst>
          </p:nvPr>
        </p:nvGraphicFramePr>
        <p:xfrm>
          <a:off x="6413500" y="5088533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33255" imgH="352399" progId="Equation.3">
                  <p:embed/>
                </p:oleObj>
              </mc:Choice>
              <mc:Fallback>
                <p:oleObj name="Equation" r:id="rId18" imgW="733255" imgH="352399" progId="Equation.3">
                  <p:embed/>
                  <p:pic>
                    <p:nvPicPr>
                      <p:cNvPr id="107545" name="Object 25">
                        <a:extLst>
                          <a:ext uri="{FF2B5EF4-FFF2-40B4-BE49-F238E27FC236}">
                            <a16:creationId xmlns:a16="http://schemas.microsoft.com/office/drawing/2014/main" id="{5E7A170E-2AB7-45A2-B0A2-84B175301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5088533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6" name="Text Box 26">
            <a:extLst>
              <a:ext uri="{FF2B5EF4-FFF2-40B4-BE49-F238E27FC236}">
                <a16:creationId xmlns:a16="http://schemas.microsoft.com/office/drawing/2014/main" id="{17D60EF4-EF7F-4D97-9B20-506EB4659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01392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</a:t>
            </a:r>
          </a:p>
        </p:txBody>
      </p:sp>
      <p:graphicFrame>
        <p:nvGraphicFramePr>
          <p:cNvPr id="107547" name="Object 27">
            <a:extLst>
              <a:ext uri="{FF2B5EF4-FFF2-40B4-BE49-F238E27FC236}">
                <a16:creationId xmlns:a16="http://schemas.microsoft.com/office/drawing/2014/main" id="{8E050557-0970-4A09-9C03-BEB627C5D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26766"/>
              </p:ext>
            </p:extLst>
          </p:nvPr>
        </p:nvGraphicFramePr>
        <p:xfrm>
          <a:off x="1905000" y="5699720"/>
          <a:ext cx="154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57488" imgH="514350" progId="Equation.3">
                  <p:embed/>
                </p:oleObj>
              </mc:Choice>
              <mc:Fallback>
                <p:oleObj name="Equation" r:id="rId20" imgW="1457488" imgH="514350" progId="Equation.3">
                  <p:embed/>
                  <p:pic>
                    <p:nvPicPr>
                      <p:cNvPr id="107547" name="Object 27">
                        <a:extLst>
                          <a:ext uri="{FF2B5EF4-FFF2-40B4-BE49-F238E27FC236}">
                            <a16:creationId xmlns:a16="http://schemas.microsoft.com/office/drawing/2014/main" id="{8E050557-0970-4A09-9C03-BEB627C5D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99720"/>
                        <a:ext cx="154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8" name="Object 28">
            <a:extLst>
              <a:ext uri="{FF2B5EF4-FFF2-40B4-BE49-F238E27FC236}">
                <a16:creationId xmlns:a16="http://schemas.microsoft.com/office/drawing/2014/main" id="{A4793027-B162-42CB-9550-9ECE3AA21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213730"/>
              </p:ext>
            </p:extLst>
          </p:nvPr>
        </p:nvGraphicFramePr>
        <p:xfrm>
          <a:off x="3492500" y="5699720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43086" imgH="514350" progId="Equation.3">
                  <p:embed/>
                </p:oleObj>
              </mc:Choice>
              <mc:Fallback>
                <p:oleObj name="Equation" r:id="rId22" imgW="1743086" imgH="514350" progId="Equation.3">
                  <p:embed/>
                  <p:pic>
                    <p:nvPicPr>
                      <p:cNvPr id="107548" name="Object 28">
                        <a:extLst>
                          <a:ext uri="{FF2B5EF4-FFF2-40B4-BE49-F238E27FC236}">
                            <a16:creationId xmlns:a16="http://schemas.microsoft.com/office/drawing/2014/main" id="{A4793027-B162-42CB-9550-9ECE3AA21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99720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9" name="Object 29">
            <a:extLst>
              <a:ext uri="{FF2B5EF4-FFF2-40B4-BE49-F238E27FC236}">
                <a16:creationId xmlns:a16="http://schemas.microsoft.com/office/drawing/2014/main" id="{491C97B6-8D45-483E-9F95-E1759CBE0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4725" y="1133475"/>
          <a:ext cx="8747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62173" imgH="314171" progId="Equation.3">
                  <p:embed/>
                </p:oleObj>
              </mc:Choice>
              <mc:Fallback>
                <p:oleObj name="Equation" r:id="rId24" imgW="1162173" imgH="314171" progId="Equation.3">
                  <p:embed/>
                  <p:pic>
                    <p:nvPicPr>
                      <p:cNvPr id="107549" name="Object 29">
                        <a:extLst>
                          <a:ext uri="{FF2B5EF4-FFF2-40B4-BE49-F238E27FC236}">
                            <a16:creationId xmlns:a16="http://schemas.microsoft.com/office/drawing/2014/main" id="{491C97B6-8D45-483E-9F95-E1759CBE0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133475"/>
                        <a:ext cx="87471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0">
            <a:extLst>
              <a:ext uri="{FF2B5EF4-FFF2-40B4-BE49-F238E27FC236}">
                <a16:creationId xmlns:a16="http://schemas.microsoft.com/office/drawing/2014/main" id="{E29C2B2E-4182-49A4-9E0C-78786B3F0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900238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42971" imgH="352399" progId="Equation.3">
                  <p:embed/>
                </p:oleObj>
              </mc:Choice>
              <mc:Fallback>
                <p:oleObj name="Equation" r:id="rId26" imgW="1342971" imgH="352399" progId="Equation.3">
                  <p:embed/>
                  <p:pic>
                    <p:nvPicPr>
                      <p:cNvPr id="107550" name="Object 30">
                        <a:extLst>
                          <a:ext uri="{FF2B5EF4-FFF2-40B4-BE49-F238E27FC236}">
                            <a16:creationId xmlns:a16="http://schemas.microsoft.com/office/drawing/2014/main" id="{E29C2B2E-4182-49A4-9E0C-78786B3F0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00238"/>
                        <a:ext cx="143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Line 31">
            <a:extLst>
              <a:ext uri="{FF2B5EF4-FFF2-40B4-BE49-F238E27FC236}">
                <a16:creationId xmlns:a16="http://schemas.microsoft.com/office/drawing/2014/main" id="{568FA37C-32EA-40EB-8368-0D31335C5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438400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7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3" grpId="0" autoUpdateAnimBg="0"/>
      <p:bldP spid="107534" grpId="0" autoUpdateAnimBg="0"/>
      <p:bldP spid="107538" grpId="0" build="p" autoUpdateAnimBg="0" advAuto="0"/>
      <p:bldP spid="107540" grpId="0" build="p" autoUpdateAnimBg="0"/>
      <p:bldP spid="107542" grpId="0" build="p" autoUpdateAnimBg="0" advAuto="0"/>
      <p:bldP spid="107544" grpId="0" autoUpdateAnimBg="0"/>
      <p:bldP spid="1075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2BAC37C-E534-46E4-AB23-A44E049C6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71500"/>
            <a:ext cx="49530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              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EEE02565-E884-4B5E-B68A-DDB7A1754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404813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9715" imgH="752411" progId="Equation.3">
                  <p:embed/>
                </p:oleObj>
              </mc:Choice>
              <mc:Fallback>
                <p:oleObj name="Equation" r:id="rId2" imgW="1209715" imgH="752411" progId="Equation.3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id="{EEE02565-E884-4B5E-B68A-DDB7A1754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04813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5">
            <a:extLst>
              <a:ext uri="{FF2B5EF4-FFF2-40B4-BE49-F238E27FC236}">
                <a16:creationId xmlns:a16="http://schemas.microsoft.com/office/drawing/2014/main" id="{DD5E9BCF-0B6E-47A9-831D-8405C8CC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25563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取两个趋于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的数列</a:t>
            </a:r>
          </a:p>
        </p:txBody>
      </p:sp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B3E63A35-24E4-4881-941D-2B9D37EED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1892300"/>
          <a:ext cx="142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3885" imgH="752411" progId="Equation.3">
                  <p:embed/>
                </p:oleObj>
              </mc:Choice>
              <mc:Fallback>
                <p:oleObj name="Equation" r:id="rId4" imgW="1323885" imgH="752411" progId="Equation.3">
                  <p:embed/>
                  <p:pic>
                    <p:nvPicPr>
                      <p:cNvPr id="108550" name="Object 6">
                        <a:extLst>
                          <a:ext uri="{FF2B5EF4-FFF2-40B4-BE49-F238E27FC236}">
                            <a16:creationId xmlns:a16="http://schemas.microsoft.com/office/drawing/2014/main" id="{B3E63A35-24E4-4881-941D-2B9D37EED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892300"/>
                        <a:ext cx="142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>
            <a:extLst>
              <a:ext uri="{FF2B5EF4-FFF2-40B4-BE49-F238E27FC236}">
                <a16:creationId xmlns:a16="http://schemas.microsoft.com/office/drawing/2014/main" id="{EC604BDA-B248-40DF-8A61-A9BEE83A6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057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</a:p>
        </p:txBody>
      </p:sp>
      <p:graphicFrame>
        <p:nvGraphicFramePr>
          <p:cNvPr id="108552" name="Object 8">
            <a:extLst>
              <a:ext uri="{FF2B5EF4-FFF2-40B4-BE49-F238E27FC236}">
                <a16:creationId xmlns:a16="http://schemas.microsoft.com/office/drawing/2014/main" id="{17C98396-0FE9-4AEF-8A14-219781405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1905000"/>
          <a:ext cx="195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7256" imgH="885864" progId="Equation.3">
                  <p:embed/>
                </p:oleObj>
              </mc:Choice>
              <mc:Fallback>
                <p:oleObj name="Equation" r:id="rId6" imgW="1857256" imgH="885864" progId="Equation.3">
                  <p:embed/>
                  <p:pic>
                    <p:nvPicPr>
                      <p:cNvPr id="108552" name="Object 8">
                        <a:extLst>
                          <a:ext uri="{FF2B5EF4-FFF2-40B4-BE49-F238E27FC236}">
                            <a16:creationId xmlns:a16="http://schemas.microsoft.com/office/drawing/2014/main" id="{17C98396-0FE9-4AEF-8A14-219781405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1905000"/>
                        <a:ext cx="1955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Text Box 9">
            <a:extLst>
              <a:ext uri="{FF2B5EF4-FFF2-40B4-BE49-F238E27FC236}">
                <a16:creationId xmlns:a16="http://schemas.microsoft.com/office/drawing/2014/main" id="{86D26EB9-C3CB-4238-9676-A9D8BB70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08554" name="Object 10">
            <a:extLst>
              <a:ext uri="{FF2B5EF4-FFF2-40B4-BE49-F238E27FC236}">
                <a16:creationId xmlns:a16="http://schemas.microsoft.com/office/drawing/2014/main" id="{2424B0C2-C66B-43DC-A028-DABF5C09F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3022600"/>
          <a:ext cx="153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8402" imgH="847635" progId="Equation.3">
                  <p:embed/>
                </p:oleObj>
              </mc:Choice>
              <mc:Fallback>
                <p:oleObj name="Equation" r:id="rId8" imgW="1438402" imgH="847635" progId="Equation.3">
                  <p:embed/>
                  <p:pic>
                    <p:nvPicPr>
                      <p:cNvPr id="108554" name="Object 10">
                        <a:extLst>
                          <a:ext uri="{FF2B5EF4-FFF2-40B4-BE49-F238E27FC236}">
                            <a16:creationId xmlns:a16="http://schemas.microsoft.com/office/drawing/2014/main" id="{2424B0C2-C66B-43DC-A028-DABF5C09F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022600"/>
                        <a:ext cx="153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>
            <a:extLst>
              <a:ext uri="{FF2B5EF4-FFF2-40B4-BE49-F238E27FC236}">
                <a16:creationId xmlns:a16="http://schemas.microsoft.com/office/drawing/2014/main" id="{EB99485C-70EA-417D-8471-29B245C85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4073525"/>
          <a:ext cx="153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8402" imgH="847635" progId="Equation.3">
                  <p:embed/>
                </p:oleObj>
              </mc:Choice>
              <mc:Fallback>
                <p:oleObj name="Equation" r:id="rId10" imgW="1438402" imgH="847635" progId="Equation.3">
                  <p:embed/>
                  <p:pic>
                    <p:nvPicPr>
                      <p:cNvPr id="108555" name="Object 11">
                        <a:extLst>
                          <a:ext uri="{FF2B5EF4-FFF2-40B4-BE49-F238E27FC236}">
                            <a16:creationId xmlns:a16="http://schemas.microsoft.com/office/drawing/2014/main" id="{EB99485C-70EA-417D-8471-29B245C85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073525"/>
                        <a:ext cx="153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>
            <a:extLst>
              <a:ext uri="{FF2B5EF4-FFF2-40B4-BE49-F238E27FC236}">
                <a16:creationId xmlns:a16="http://schemas.microsoft.com/office/drawing/2014/main" id="{3F6CC399-FFA7-4DF7-BBBD-4C6848CC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45125"/>
            <a:ext cx="2879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Heine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知</a:t>
            </a:r>
          </a:p>
        </p:txBody>
      </p:sp>
      <p:graphicFrame>
        <p:nvGraphicFramePr>
          <p:cNvPr id="108557" name="Object 13">
            <a:extLst>
              <a:ext uri="{FF2B5EF4-FFF2-40B4-BE49-F238E27FC236}">
                <a16:creationId xmlns:a16="http://schemas.microsoft.com/office/drawing/2014/main" id="{9FFCD63B-3F37-41DB-AB11-1F04BBCC1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8" y="5278438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9715" imgH="752411" progId="Equation.3">
                  <p:embed/>
                </p:oleObj>
              </mc:Choice>
              <mc:Fallback>
                <p:oleObj name="Equation" r:id="rId12" imgW="1209715" imgH="752411" progId="Equation.3">
                  <p:embed/>
                  <p:pic>
                    <p:nvPicPr>
                      <p:cNvPr id="108557" name="Object 13">
                        <a:extLst>
                          <a:ext uri="{FF2B5EF4-FFF2-40B4-BE49-F238E27FC236}">
                            <a16:creationId xmlns:a16="http://schemas.microsoft.com/office/drawing/2014/main" id="{9FFCD63B-3F37-41DB-AB11-1F04BBCC1A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5278438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8" name="Text Box 14">
            <a:extLst>
              <a:ext uri="{FF2B5EF4-FFF2-40B4-BE49-F238E27FC236}">
                <a16:creationId xmlns:a16="http://schemas.microsoft.com/office/drawing/2014/main" id="{C86CD56C-5744-4EC6-86B8-9F9C6C60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544512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8559" name="Object 15">
            <a:extLst>
              <a:ext uri="{FF2B5EF4-FFF2-40B4-BE49-F238E27FC236}">
                <a16:creationId xmlns:a16="http://schemas.microsoft.com/office/drawing/2014/main" id="{E7447EE1-7348-47DC-A1B6-032FC890A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1336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7886" imgH="314171" progId="Equation.3">
                  <p:embed/>
                </p:oleObj>
              </mc:Choice>
              <mc:Fallback>
                <p:oleObj name="Equation" r:id="rId14" imgW="1847886" imgH="314171" progId="Equation.3">
                  <p:embed/>
                  <p:pic>
                    <p:nvPicPr>
                      <p:cNvPr id="108559" name="Object 15">
                        <a:extLst>
                          <a:ext uri="{FF2B5EF4-FFF2-40B4-BE49-F238E27FC236}">
                            <a16:creationId xmlns:a16="http://schemas.microsoft.com/office/drawing/2014/main" id="{E7447EE1-7348-47DC-A1B6-032FC890A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33600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16">
            <a:extLst>
              <a:ext uri="{FF2B5EF4-FFF2-40B4-BE49-F238E27FC236}">
                <a16:creationId xmlns:a16="http://schemas.microsoft.com/office/drawing/2014/main" id="{45AFD5FE-32DE-4B4F-BF6E-755613129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3249613"/>
          <a:ext cx="2616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24230" imgH="514350" progId="Equation.3">
                  <p:embed/>
                </p:oleObj>
              </mc:Choice>
              <mc:Fallback>
                <p:oleObj name="Equation" r:id="rId16" imgW="2524230" imgH="514350" progId="Equation.3">
                  <p:embed/>
                  <p:pic>
                    <p:nvPicPr>
                      <p:cNvPr id="108560" name="Object 16">
                        <a:extLst>
                          <a:ext uri="{FF2B5EF4-FFF2-40B4-BE49-F238E27FC236}">
                            <a16:creationId xmlns:a16="http://schemas.microsoft.com/office/drawing/2014/main" id="{45AFD5FE-32DE-4B4F-BF6E-755613129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249613"/>
                        <a:ext cx="2616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7">
            <a:extLst>
              <a:ext uri="{FF2B5EF4-FFF2-40B4-BE49-F238E27FC236}">
                <a16:creationId xmlns:a16="http://schemas.microsoft.com/office/drawing/2014/main" id="{70ECA53F-96F4-45DF-AED4-8F24A0C3A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292600"/>
          <a:ext cx="3286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90857" imgH="552579" progId="Equation.3">
                  <p:embed/>
                </p:oleObj>
              </mc:Choice>
              <mc:Fallback>
                <p:oleObj name="Equation" r:id="rId18" imgW="3190857" imgH="552579" progId="Equation.3">
                  <p:embed/>
                  <p:pic>
                    <p:nvPicPr>
                      <p:cNvPr id="108561" name="Object 17">
                        <a:extLst>
                          <a:ext uri="{FF2B5EF4-FFF2-40B4-BE49-F238E27FC236}">
                            <a16:creationId xmlns:a16="http://schemas.microsoft.com/office/drawing/2014/main" id="{70ECA53F-96F4-45DF-AED4-8F24A0C3A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3286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  <p:bldP spid="108551" grpId="0" autoUpdateAnimBg="0"/>
      <p:bldP spid="108553" grpId="0" autoUpdateAnimBg="0"/>
      <p:bldP spid="108556" grpId="0" autoUpdateAnimBg="0"/>
      <p:bldP spid="1085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531454" y="332656"/>
            <a:ext cx="4459554" cy="48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极限的四则运算法则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). 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531454" y="908720"/>
          <a:ext cx="54721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291960" progId="Equation.DSMT4">
                  <p:embed/>
                </p:oleObj>
              </mc:Choice>
              <mc:Fallback>
                <p:oleObj name="Equation" r:id="rId2" imgW="2311200" imgH="291960" progId="Equation.DSMT4">
                  <p:embed/>
                  <p:pic>
                    <p:nvPicPr>
                      <p:cNvPr id="93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54" y="908720"/>
                        <a:ext cx="5472112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603722" y="2255044"/>
          <a:ext cx="60309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640" imgH="291960" progId="Equation.DSMT4">
                  <p:embed/>
                </p:oleObj>
              </mc:Choice>
              <mc:Fallback>
                <p:oleObj name="Equation" r:id="rId4" imgW="2717640" imgH="291960" progId="Equation.DSMT4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2" y="2255044"/>
                        <a:ext cx="6030912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642566" y="1556792"/>
          <a:ext cx="71929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480" imgH="304560" progId="Equation.DSMT4">
                  <p:embed/>
                </p:oleObj>
              </mc:Choice>
              <mc:Fallback>
                <p:oleObj name="Equation" r:id="rId6" imgW="3111480" imgH="304560" progId="Equation.DSMT4">
                  <p:embed/>
                  <p:pic>
                    <p:nvPicPr>
                      <p:cNvPr id="93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66" y="1556792"/>
                        <a:ext cx="71929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602517" y="2780928"/>
          <a:ext cx="57245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9800" imgH="583920" progId="Equation.DSMT4">
                  <p:embed/>
                </p:oleObj>
              </mc:Choice>
              <mc:Fallback>
                <p:oleObj name="Equation" r:id="rId8" imgW="2539800" imgH="583920" progId="Equation.DSMT4">
                  <p:embed/>
                  <p:pic>
                    <p:nvPicPr>
                      <p:cNvPr id="931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17" y="2780928"/>
                        <a:ext cx="5724525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8737" y="5259290"/>
            <a:ext cx="7914903" cy="48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注：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如果把自变量的变化过程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 x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2800" i="1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换成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 x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2800" i="1" baseline="30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endParaRPr lang="en-US" altLang="zh-CN" sz="2800" i="1" baseline="30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9632" y="5733256"/>
            <a:ext cx="7839413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 x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2800" i="1" baseline="30000" dirty="0"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-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x → ∞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 +∞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 →</a:t>
            </a:r>
            <a:r>
              <a:rPr lang="en-US" altLang="zh-CN" sz="2800" i="1" dirty="0"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 -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∞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结论仍然成立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2899" y="4050536"/>
            <a:ext cx="8361363" cy="1228076"/>
            <a:chOff x="342900" y="3915592"/>
            <a:chExt cx="8361363" cy="1228076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342900" y="3915592"/>
              <a:ext cx="8361363" cy="1063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推论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  <a:r>
                <a:rPr lang="en-US" altLang="zh-CN" sz="2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 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如果 </a:t>
              </a:r>
              <a:r>
                <a:rPr lang="en-US" altLang="zh-CN" sz="2800" dirty="0" err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lim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)=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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则对任意常数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和正整数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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有 </a:t>
              </a:r>
              <a:endParaRPr lang="zh-CN" altLang="en-US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800" dirty="0" err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lim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[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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)]=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c A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,          </a:t>
              </a:r>
              <a:r>
                <a:rPr lang="en-US" altLang="zh-CN" sz="2800" dirty="0" err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lim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[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)]</a:t>
              </a:r>
              <a:r>
                <a:rPr lang="en-US" altLang="zh-CN" sz="2800" i="1" baseline="30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=A </a:t>
              </a:r>
              <a:r>
                <a:rPr lang="en-US" altLang="zh-CN" sz="2800" i="1" baseline="30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n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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</a:t>
              </a:r>
              <a:endPara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7" name="Object 13"/>
            <p:cNvGraphicFramePr>
              <a:graphicFrameLocks noChangeAspect="1"/>
            </p:cNvGraphicFramePr>
            <p:nvPr/>
          </p:nvGraphicFramePr>
          <p:xfrm>
            <a:off x="2051720" y="4283431"/>
            <a:ext cx="576262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152280" progId="Equation.DSMT4">
                    <p:embed/>
                  </p:oleObj>
                </mc:Choice>
                <mc:Fallback>
                  <p:oleObj name="Equation" r:id="rId10" imgW="266400" imgH="152280" progId="Equation.DSMT4">
                    <p:embed/>
                    <p:pic>
                      <p:nvPicPr>
                        <p:cNvPr id="1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4283431"/>
                          <a:ext cx="576262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587470"/>
                </p:ext>
              </p:extLst>
            </p:nvPr>
          </p:nvGraphicFramePr>
          <p:xfrm>
            <a:off x="5020096" y="4794418"/>
            <a:ext cx="576262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52280" progId="Equation.DSMT4">
                    <p:embed/>
                  </p:oleObj>
                </mc:Choice>
                <mc:Fallback>
                  <p:oleObj name="Equation" r:id="rId12" imgW="266400" imgH="152280" progId="Equation.DSMT4">
                    <p:embed/>
                    <p:pic>
                      <p:nvPicPr>
                        <p:cNvPr id="1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096" y="4794418"/>
                          <a:ext cx="576262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436034"/>
                </p:ext>
              </p:extLst>
            </p:nvPr>
          </p:nvGraphicFramePr>
          <p:xfrm>
            <a:off x="1628138" y="4814333"/>
            <a:ext cx="57467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6400" imgH="152280" progId="Equation.DSMT4">
                    <p:embed/>
                  </p:oleObj>
                </mc:Choice>
                <mc:Fallback>
                  <p:oleObj name="Equation" r:id="rId13" imgW="266400" imgH="152280" progId="Equation.DSMT4">
                    <p:embed/>
                    <p:pic>
                      <p:nvPicPr>
                        <p:cNvPr id="2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138" y="4814333"/>
                          <a:ext cx="574675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1209</Words>
  <Application>Microsoft Office PowerPoint</Application>
  <PresentationFormat>全屏显示(4:3)</PresentationFormat>
  <Paragraphs>223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方正舒体</vt:lpstr>
      <vt:lpstr>华文楷体</vt:lpstr>
      <vt:lpstr>华文行楷</vt:lpstr>
      <vt:lpstr>Arial</vt:lpstr>
      <vt:lpstr>Calibri</vt:lpstr>
      <vt:lpstr>Times New Roman</vt:lpstr>
      <vt:lpstr>Trebuchet MS</vt:lpstr>
      <vt:lpstr>Wingdings 3</vt:lpstr>
      <vt:lpstr>平面</vt:lpstr>
      <vt:lpstr>Equation</vt:lpstr>
      <vt:lpstr>公式</vt:lpstr>
      <vt:lpstr>MathType 6.0 Equation</vt:lpstr>
      <vt:lpstr>第二节</vt:lpstr>
      <vt:lpstr>PowerPoint 演示文稿</vt:lpstr>
      <vt:lpstr>PowerPoint 演示文稿</vt:lpstr>
      <vt:lpstr>PowerPoint 演示文稿</vt:lpstr>
      <vt:lpstr>定理(Heine).</vt:lpstr>
      <vt:lpstr>PowerPoint 演示文稿</vt:lpstr>
      <vt:lpstr>定理(Heine).</vt:lpstr>
      <vt:lpstr>例.  证明               不存在 .</vt:lpstr>
      <vt:lpstr>PowerPoint 演示文稿</vt:lpstr>
      <vt:lpstr>例. 设有分式函数</vt:lpstr>
      <vt:lpstr>例. 求</vt:lpstr>
      <vt:lpstr>一般有如下结果：</vt:lpstr>
      <vt:lpstr>例. 求</vt:lpstr>
      <vt:lpstr>复合函数的极限运算法则</vt:lpstr>
      <vt:lpstr>PowerPoint 演示文稿</vt:lpstr>
      <vt:lpstr>例. 求</vt:lpstr>
      <vt:lpstr>PowerPoint 演示文稿</vt:lpstr>
      <vt:lpstr>两个重要极限   </vt:lpstr>
      <vt:lpstr>例. 求</vt:lpstr>
      <vt:lpstr>例.  求</vt:lpstr>
      <vt:lpstr>2.</vt:lpstr>
      <vt:lpstr>PowerPoint 演示文稿</vt:lpstr>
      <vt:lpstr>例.  求</vt:lpstr>
      <vt:lpstr>内容小结</vt:lpstr>
      <vt:lpstr>PowerPoint 演示文稿</vt:lpstr>
      <vt:lpstr>PowerPoint 演示文稿</vt:lpstr>
      <vt:lpstr>PowerPoint 演示文稿</vt:lpstr>
      <vt:lpstr>6.   设</vt:lpstr>
      <vt:lpstr>*定理  (单调有界原理)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</dc:title>
  <cp:lastModifiedBy>jinzhang@jlu.edu.cn</cp:lastModifiedBy>
  <cp:revision>65</cp:revision>
  <cp:lastPrinted>2021-11-05T01:18:49Z</cp:lastPrinted>
  <dcterms:created xsi:type="dcterms:W3CDTF">2016-10-29T02:19:57Z</dcterms:created>
  <dcterms:modified xsi:type="dcterms:W3CDTF">2022-09-15T05:29:23Z</dcterms:modified>
</cp:coreProperties>
</file>