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333" r:id="rId3"/>
    <p:sldId id="339" r:id="rId4"/>
    <p:sldId id="340" r:id="rId5"/>
    <p:sldId id="341" r:id="rId6"/>
    <p:sldId id="256" r:id="rId7"/>
    <p:sldId id="342" r:id="rId8"/>
    <p:sldId id="343" r:id="rId9"/>
    <p:sldId id="268" r:id="rId10"/>
    <p:sldId id="344" r:id="rId11"/>
    <p:sldId id="334" r:id="rId12"/>
    <p:sldId id="338" r:id="rId13"/>
    <p:sldId id="313" r:id="rId14"/>
    <p:sldId id="336" r:id="rId15"/>
    <p:sldId id="314" r:id="rId16"/>
    <p:sldId id="316" r:id="rId17"/>
    <p:sldId id="337" r:id="rId18"/>
    <p:sldId id="330" r:id="rId19"/>
    <p:sldId id="329" r:id="rId20"/>
    <p:sldId id="335" r:id="rId21"/>
    <p:sldId id="332" r:id="rId22"/>
    <p:sldId id="257" r:id="rId23"/>
    <p:sldId id="258" r:id="rId24"/>
    <p:sldId id="260" r:id="rId25"/>
    <p:sldId id="261" r:id="rId26"/>
    <p:sldId id="262" r:id="rId27"/>
    <p:sldId id="264" r:id="rId28"/>
    <p:sldId id="265" r:id="rId29"/>
    <p:sldId id="266" r:id="rId30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AA741-0DA7-4F1B-B94F-9140ABDF74D9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F1F8-F44E-4F17-8427-AA8D2CB7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69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6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7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2D694A-328E-4C84-B329-AEF4858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4645D0-95A5-405E-8FFA-8E805467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84429E-3394-49D9-BF83-DF675E5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F6EC-EBA9-4C6C-8CA5-78EC78E33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868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9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60D5-D953-4046-A3E9-557AAB376BDD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115.emf"/><Relationship Id="rId21" Type="http://schemas.openxmlformats.org/officeDocument/2006/relationships/image" Target="../media/image124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2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9.e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3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34.bin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3.emf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image" Target="../media/image136.emf"/><Relationship Id="rId21" Type="http://schemas.openxmlformats.org/officeDocument/2006/relationships/image" Target="../media/image145.emf"/><Relationship Id="rId34" Type="http://schemas.openxmlformats.org/officeDocument/2006/relationships/oleObject" Target="../embeddings/oleObject152.bin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4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0.emf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37" Type="http://schemas.openxmlformats.org/officeDocument/2006/relationships/image" Target="../media/image153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oleObject" Target="../embeddings/oleObject149.bin"/><Relationship Id="rId36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4.emf"/><Relationship Id="rId31" Type="http://schemas.openxmlformats.org/officeDocument/2006/relationships/image" Target="../media/image150.e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48.e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9" Type="http://schemas.openxmlformats.org/officeDocument/2006/relationships/oleObject" Target="../embeddings/oleObject173.bin"/><Relationship Id="rId3" Type="http://schemas.openxmlformats.org/officeDocument/2006/relationships/image" Target="../media/image154.wmf"/><Relationship Id="rId21" Type="http://schemas.openxmlformats.org/officeDocument/2006/relationships/image" Target="../media/image163.wmf"/><Relationship Id="rId34" Type="http://schemas.openxmlformats.org/officeDocument/2006/relationships/oleObject" Target="../embeddings/oleObject170.bin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61.wmf"/><Relationship Id="rId25" Type="http://schemas.openxmlformats.org/officeDocument/2006/relationships/image" Target="../media/image165.wmf"/><Relationship Id="rId33" Type="http://schemas.openxmlformats.org/officeDocument/2006/relationships/image" Target="../media/image169.wmf"/><Relationship Id="rId38" Type="http://schemas.openxmlformats.org/officeDocument/2006/relationships/oleObject" Target="../embeddings/oleObject172.bin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8.wmf"/><Relationship Id="rId24" Type="http://schemas.openxmlformats.org/officeDocument/2006/relationships/oleObject" Target="../embeddings/oleObject165.bin"/><Relationship Id="rId32" Type="http://schemas.openxmlformats.org/officeDocument/2006/relationships/oleObject" Target="../embeddings/oleObject169.bin"/><Relationship Id="rId37" Type="http://schemas.openxmlformats.org/officeDocument/2006/relationships/image" Target="../media/image171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28" Type="http://schemas.openxmlformats.org/officeDocument/2006/relationships/oleObject" Target="../embeddings/oleObject167.bin"/><Relationship Id="rId36" Type="http://schemas.openxmlformats.org/officeDocument/2006/relationships/oleObject" Target="../embeddings/oleObject171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62.wmf"/><Relationship Id="rId31" Type="http://schemas.openxmlformats.org/officeDocument/2006/relationships/image" Target="../media/image168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66.wmf"/><Relationship Id="rId30" Type="http://schemas.openxmlformats.org/officeDocument/2006/relationships/oleObject" Target="../embeddings/oleObject168.bin"/><Relationship Id="rId35" Type="http://schemas.openxmlformats.org/officeDocument/2006/relationships/image" Target="../media/image1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82.bin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79.e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0.e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8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191.bin"/><Relationship Id="rId3" Type="http://schemas.openxmlformats.org/officeDocument/2006/relationships/image" Target="../media/image181.emf"/><Relationship Id="rId21" Type="http://schemas.openxmlformats.org/officeDocument/2006/relationships/image" Target="../media/image190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88.emf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89.e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18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image" Target="../media/image191.emf"/><Relationship Id="rId7" Type="http://schemas.openxmlformats.org/officeDocument/2006/relationships/image" Target="../media/image193.emf"/><Relationship Id="rId2" Type="http://schemas.openxmlformats.org/officeDocument/2006/relationships/oleObject" Target="../embeddings/oleObject1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192.e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e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9" Type="http://schemas.openxmlformats.org/officeDocument/2006/relationships/image" Target="../media/image213.emf"/><Relationship Id="rId21" Type="http://schemas.openxmlformats.org/officeDocument/2006/relationships/image" Target="../media/image204.emf"/><Relationship Id="rId34" Type="http://schemas.openxmlformats.org/officeDocument/2006/relationships/oleObject" Target="../embeddings/oleObject213.bin"/><Relationship Id="rId42" Type="http://schemas.openxmlformats.org/officeDocument/2006/relationships/oleObject" Target="../embeddings/oleObject217.bin"/><Relationship Id="rId47" Type="http://schemas.openxmlformats.org/officeDocument/2006/relationships/image" Target="../media/image217.emf"/><Relationship Id="rId50" Type="http://schemas.openxmlformats.org/officeDocument/2006/relationships/oleObject" Target="../embeddings/oleObject221.bin"/><Relationship Id="rId55" Type="http://schemas.openxmlformats.org/officeDocument/2006/relationships/image" Target="../media/image221.emf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2.emf"/><Relationship Id="rId25" Type="http://schemas.openxmlformats.org/officeDocument/2006/relationships/image" Target="../media/image206.emf"/><Relationship Id="rId33" Type="http://schemas.openxmlformats.org/officeDocument/2006/relationships/image" Target="../media/image210.emf"/><Relationship Id="rId38" Type="http://schemas.openxmlformats.org/officeDocument/2006/relationships/oleObject" Target="../embeddings/oleObject215.bin"/><Relationship Id="rId46" Type="http://schemas.openxmlformats.org/officeDocument/2006/relationships/oleObject" Target="../embeddings/oleObject219.bin"/><Relationship Id="rId2" Type="http://schemas.openxmlformats.org/officeDocument/2006/relationships/oleObject" Target="../embeddings/oleObject197.bin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29" Type="http://schemas.openxmlformats.org/officeDocument/2006/relationships/image" Target="../media/image208.emf"/><Relationship Id="rId41" Type="http://schemas.openxmlformats.org/officeDocument/2006/relationships/image" Target="../media/image214.emf"/><Relationship Id="rId54" Type="http://schemas.openxmlformats.org/officeDocument/2006/relationships/oleObject" Target="../embeddings/oleObject2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9.emf"/><Relationship Id="rId24" Type="http://schemas.openxmlformats.org/officeDocument/2006/relationships/oleObject" Target="../embeddings/oleObject208.bin"/><Relationship Id="rId32" Type="http://schemas.openxmlformats.org/officeDocument/2006/relationships/oleObject" Target="../embeddings/oleObject212.bin"/><Relationship Id="rId37" Type="http://schemas.openxmlformats.org/officeDocument/2006/relationships/image" Target="../media/image212.emf"/><Relationship Id="rId40" Type="http://schemas.openxmlformats.org/officeDocument/2006/relationships/oleObject" Target="../embeddings/oleObject216.bin"/><Relationship Id="rId45" Type="http://schemas.openxmlformats.org/officeDocument/2006/relationships/image" Target="../media/image216.emf"/><Relationship Id="rId53" Type="http://schemas.openxmlformats.org/officeDocument/2006/relationships/image" Target="../media/image220.emf"/><Relationship Id="rId5" Type="http://schemas.openxmlformats.org/officeDocument/2006/relationships/image" Target="../media/image196.emf"/><Relationship Id="rId15" Type="http://schemas.openxmlformats.org/officeDocument/2006/relationships/image" Target="../media/image201.emf"/><Relationship Id="rId23" Type="http://schemas.openxmlformats.org/officeDocument/2006/relationships/image" Target="../media/image205.emf"/><Relationship Id="rId28" Type="http://schemas.openxmlformats.org/officeDocument/2006/relationships/oleObject" Target="../embeddings/oleObject210.bin"/><Relationship Id="rId36" Type="http://schemas.openxmlformats.org/officeDocument/2006/relationships/oleObject" Target="../embeddings/oleObject214.bin"/><Relationship Id="rId49" Type="http://schemas.openxmlformats.org/officeDocument/2006/relationships/image" Target="../media/image218.e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03.emf"/><Relationship Id="rId31" Type="http://schemas.openxmlformats.org/officeDocument/2006/relationships/image" Target="../media/image209.emf"/><Relationship Id="rId44" Type="http://schemas.openxmlformats.org/officeDocument/2006/relationships/oleObject" Target="../embeddings/oleObject218.bin"/><Relationship Id="rId52" Type="http://schemas.openxmlformats.org/officeDocument/2006/relationships/oleObject" Target="../embeddings/oleObject222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207.emf"/><Relationship Id="rId30" Type="http://schemas.openxmlformats.org/officeDocument/2006/relationships/oleObject" Target="../embeddings/oleObject211.bin"/><Relationship Id="rId35" Type="http://schemas.openxmlformats.org/officeDocument/2006/relationships/image" Target="../media/image211.emf"/><Relationship Id="rId43" Type="http://schemas.openxmlformats.org/officeDocument/2006/relationships/image" Target="../media/image215.emf"/><Relationship Id="rId48" Type="http://schemas.openxmlformats.org/officeDocument/2006/relationships/oleObject" Target="../embeddings/oleObject220.bin"/><Relationship Id="rId8" Type="http://schemas.openxmlformats.org/officeDocument/2006/relationships/oleObject" Target="../embeddings/oleObject200.bin"/><Relationship Id="rId51" Type="http://schemas.openxmlformats.org/officeDocument/2006/relationships/image" Target="../media/image219.emf"/><Relationship Id="rId3" Type="http://schemas.openxmlformats.org/officeDocument/2006/relationships/image" Target="../media/image1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7.emf"/><Relationship Id="rId3" Type="http://schemas.openxmlformats.org/officeDocument/2006/relationships/image" Target="../media/image222.emf"/><Relationship Id="rId7" Type="http://schemas.openxmlformats.org/officeDocument/2006/relationships/image" Target="../media/image224.e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9.emf"/><Relationship Id="rId2" Type="http://schemas.openxmlformats.org/officeDocument/2006/relationships/oleObject" Target="../embeddings/oleObject224.bin"/><Relationship Id="rId16" Type="http://schemas.openxmlformats.org/officeDocument/2006/relationships/oleObject" Target="../embeddings/oleObject23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26.emf"/><Relationship Id="rId5" Type="http://schemas.openxmlformats.org/officeDocument/2006/relationships/image" Target="../media/image223.emf"/><Relationship Id="rId15" Type="http://schemas.openxmlformats.org/officeDocument/2006/relationships/image" Target="../media/image228.e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25.emf"/><Relationship Id="rId14" Type="http://schemas.openxmlformats.org/officeDocument/2006/relationships/oleObject" Target="../embeddings/oleObject2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35.e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" Type="http://schemas.openxmlformats.org/officeDocument/2006/relationships/image" Target="../media/image230.emf"/><Relationship Id="rId21" Type="http://schemas.openxmlformats.org/officeDocument/2006/relationships/image" Target="../media/image239.emf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37.emf"/><Relationship Id="rId25" Type="http://schemas.openxmlformats.org/officeDocument/2006/relationships/image" Target="../media/image241.e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4.emf"/><Relationship Id="rId24" Type="http://schemas.openxmlformats.org/officeDocument/2006/relationships/oleObject" Target="../embeddings/oleObject243.bin"/><Relationship Id="rId5" Type="http://schemas.openxmlformats.org/officeDocument/2006/relationships/image" Target="../media/image231.emf"/><Relationship Id="rId15" Type="http://schemas.openxmlformats.org/officeDocument/2006/relationships/image" Target="../media/image236.emf"/><Relationship Id="rId23" Type="http://schemas.openxmlformats.org/officeDocument/2006/relationships/image" Target="../media/image240.e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38.e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4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48.emf"/><Relationship Id="rId18" Type="http://schemas.openxmlformats.org/officeDocument/2006/relationships/oleObject" Target="../embeddings/oleObject253.bin"/><Relationship Id="rId3" Type="http://schemas.openxmlformats.org/officeDocument/2006/relationships/image" Target="../media/image243.emf"/><Relationship Id="rId7" Type="http://schemas.openxmlformats.org/officeDocument/2006/relationships/image" Target="../media/image245.e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50.emf"/><Relationship Id="rId2" Type="http://schemas.openxmlformats.org/officeDocument/2006/relationships/oleObject" Target="../embeddings/oleObject245.bin"/><Relationship Id="rId16" Type="http://schemas.openxmlformats.org/officeDocument/2006/relationships/oleObject" Target="../embeddings/oleObject2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47.emf"/><Relationship Id="rId5" Type="http://schemas.openxmlformats.org/officeDocument/2006/relationships/image" Target="../media/image244.emf"/><Relationship Id="rId15" Type="http://schemas.openxmlformats.org/officeDocument/2006/relationships/image" Target="../media/image249.e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51.e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46.emf"/><Relationship Id="rId14" Type="http://schemas.openxmlformats.org/officeDocument/2006/relationships/oleObject" Target="../embeddings/oleObject2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oleObject" Target="../embeddings/oleObject260.bin"/><Relationship Id="rId3" Type="http://schemas.openxmlformats.org/officeDocument/2006/relationships/image" Target="../media/image252.wmf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259.bin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56.wmf"/><Relationship Id="rId5" Type="http://schemas.openxmlformats.org/officeDocument/2006/relationships/image" Target="../media/image253.w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5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262.emf"/><Relationship Id="rId18" Type="http://schemas.openxmlformats.org/officeDocument/2006/relationships/oleObject" Target="../embeddings/oleObject269.bin"/><Relationship Id="rId26" Type="http://schemas.openxmlformats.org/officeDocument/2006/relationships/oleObject" Target="../embeddings/oleObject273.bin"/><Relationship Id="rId3" Type="http://schemas.openxmlformats.org/officeDocument/2006/relationships/image" Target="../media/image257.emf"/><Relationship Id="rId21" Type="http://schemas.openxmlformats.org/officeDocument/2006/relationships/image" Target="../media/image266.emf"/><Relationship Id="rId7" Type="http://schemas.openxmlformats.org/officeDocument/2006/relationships/image" Target="../media/image259.e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64.emf"/><Relationship Id="rId25" Type="http://schemas.openxmlformats.org/officeDocument/2006/relationships/image" Target="../media/image268.emf"/><Relationship Id="rId2" Type="http://schemas.openxmlformats.org/officeDocument/2006/relationships/oleObject" Target="../embeddings/oleObject261.bin"/><Relationship Id="rId16" Type="http://schemas.openxmlformats.org/officeDocument/2006/relationships/oleObject" Target="../embeddings/oleObject268.bin"/><Relationship Id="rId20" Type="http://schemas.openxmlformats.org/officeDocument/2006/relationships/oleObject" Target="../embeddings/oleObject270.bin"/><Relationship Id="rId29" Type="http://schemas.openxmlformats.org/officeDocument/2006/relationships/image" Target="../media/image27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1.emf"/><Relationship Id="rId24" Type="http://schemas.openxmlformats.org/officeDocument/2006/relationships/oleObject" Target="../embeddings/oleObject272.bin"/><Relationship Id="rId5" Type="http://schemas.openxmlformats.org/officeDocument/2006/relationships/image" Target="../media/image258.emf"/><Relationship Id="rId15" Type="http://schemas.openxmlformats.org/officeDocument/2006/relationships/image" Target="../media/image263.emf"/><Relationship Id="rId23" Type="http://schemas.openxmlformats.org/officeDocument/2006/relationships/image" Target="../media/image267.emf"/><Relationship Id="rId28" Type="http://schemas.openxmlformats.org/officeDocument/2006/relationships/oleObject" Target="../embeddings/oleObject274.bin"/><Relationship Id="rId10" Type="http://schemas.openxmlformats.org/officeDocument/2006/relationships/oleObject" Target="../embeddings/oleObject265.bin"/><Relationship Id="rId19" Type="http://schemas.openxmlformats.org/officeDocument/2006/relationships/image" Target="../media/image265.emf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60.emf"/><Relationship Id="rId14" Type="http://schemas.openxmlformats.org/officeDocument/2006/relationships/oleObject" Target="../embeddings/oleObject267.bin"/><Relationship Id="rId22" Type="http://schemas.openxmlformats.org/officeDocument/2006/relationships/oleObject" Target="../embeddings/oleObject271.bin"/><Relationship Id="rId27" Type="http://schemas.openxmlformats.org/officeDocument/2006/relationships/image" Target="../media/image26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image" Target="../media/image276.emf"/><Relationship Id="rId3" Type="http://schemas.openxmlformats.org/officeDocument/2006/relationships/image" Target="../media/image271.wmf"/><Relationship Id="rId7" Type="http://schemas.openxmlformats.org/officeDocument/2006/relationships/image" Target="../media/image273.emf"/><Relationship Id="rId12" Type="http://schemas.openxmlformats.org/officeDocument/2006/relationships/oleObject" Target="../embeddings/oleObject280.bin"/><Relationship Id="rId2" Type="http://schemas.openxmlformats.org/officeDocument/2006/relationships/oleObject" Target="../embeddings/oleObject2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75.wmf"/><Relationship Id="rId5" Type="http://schemas.openxmlformats.org/officeDocument/2006/relationships/image" Target="../media/image272.emf"/><Relationship Id="rId15" Type="http://schemas.openxmlformats.org/officeDocument/2006/relationships/image" Target="../media/image277.wmf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74.emf"/><Relationship Id="rId14" Type="http://schemas.openxmlformats.org/officeDocument/2006/relationships/oleObject" Target="../embeddings/oleObject2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image" Target="../media/image283.emf"/><Relationship Id="rId18" Type="http://schemas.openxmlformats.org/officeDocument/2006/relationships/oleObject" Target="../embeddings/oleObject290.bin"/><Relationship Id="rId3" Type="http://schemas.openxmlformats.org/officeDocument/2006/relationships/image" Target="../media/image278.emf"/><Relationship Id="rId21" Type="http://schemas.openxmlformats.org/officeDocument/2006/relationships/image" Target="../media/image287.wmf"/><Relationship Id="rId7" Type="http://schemas.openxmlformats.org/officeDocument/2006/relationships/image" Target="../media/image280.wmf"/><Relationship Id="rId12" Type="http://schemas.openxmlformats.org/officeDocument/2006/relationships/oleObject" Target="../embeddings/oleObject287.bin"/><Relationship Id="rId17" Type="http://schemas.openxmlformats.org/officeDocument/2006/relationships/image" Target="../media/image285.emf"/><Relationship Id="rId2" Type="http://schemas.openxmlformats.org/officeDocument/2006/relationships/oleObject" Target="../embeddings/oleObject282.bin"/><Relationship Id="rId16" Type="http://schemas.openxmlformats.org/officeDocument/2006/relationships/oleObject" Target="../embeddings/oleObject289.bin"/><Relationship Id="rId20" Type="http://schemas.openxmlformats.org/officeDocument/2006/relationships/oleObject" Target="../embeddings/oleObject29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82.emf"/><Relationship Id="rId5" Type="http://schemas.openxmlformats.org/officeDocument/2006/relationships/image" Target="../media/image279.emf"/><Relationship Id="rId15" Type="http://schemas.openxmlformats.org/officeDocument/2006/relationships/image" Target="../media/image284.emf"/><Relationship Id="rId10" Type="http://schemas.openxmlformats.org/officeDocument/2006/relationships/oleObject" Target="../embeddings/oleObject286.bin"/><Relationship Id="rId19" Type="http://schemas.openxmlformats.org/officeDocument/2006/relationships/image" Target="../media/image286.wmf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81.emf"/><Relationship Id="rId14" Type="http://schemas.openxmlformats.org/officeDocument/2006/relationships/oleObject" Target="../embeddings/oleObject2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image" Target="../media/image293.emf"/><Relationship Id="rId18" Type="http://schemas.openxmlformats.org/officeDocument/2006/relationships/oleObject" Target="../embeddings/oleObject300.bin"/><Relationship Id="rId3" Type="http://schemas.openxmlformats.org/officeDocument/2006/relationships/image" Target="../media/image288.emf"/><Relationship Id="rId21" Type="http://schemas.openxmlformats.org/officeDocument/2006/relationships/image" Target="../media/image297.emf"/><Relationship Id="rId7" Type="http://schemas.openxmlformats.org/officeDocument/2006/relationships/image" Target="../media/image290.e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295.emf"/><Relationship Id="rId2" Type="http://schemas.openxmlformats.org/officeDocument/2006/relationships/oleObject" Target="../embeddings/oleObject292.bin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292.emf"/><Relationship Id="rId5" Type="http://schemas.openxmlformats.org/officeDocument/2006/relationships/image" Target="../media/image289.emf"/><Relationship Id="rId15" Type="http://schemas.openxmlformats.org/officeDocument/2006/relationships/image" Target="../media/image294.emf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296.emf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291.emf"/><Relationship Id="rId14" Type="http://schemas.openxmlformats.org/officeDocument/2006/relationships/oleObject" Target="../embeddings/oleObject29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3.emf"/><Relationship Id="rId18" Type="http://schemas.openxmlformats.org/officeDocument/2006/relationships/oleObject" Target="../embeddings/oleObject310.bin"/><Relationship Id="rId26" Type="http://schemas.openxmlformats.org/officeDocument/2006/relationships/oleObject" Target="../embeddings/oleObject314.bin"/><Relationship Id="rId39" Type="http://schemas.openxmlformats.org/officeDocument/2006/relationships/image" Target="../media/image316.emf"/><Relationship Id="rId3" Type="http://schemas.openxmlformats.org/officeDocument/2006/relationships/image" Target="../media/image298.emf"/><Relationship Id="rId21" Type="http://schemas.openxmlformats.org/officeDocument/2006/relationships/image" Target="../media/image307.emf"/><Relationship Id="rId34" Type="http://schemas.openxmlformats.org/officeDocument/2006/relationships/oleObject" Target="../embeddings/oleObject318.bin"/><Relationship Id="rId42" Type="http://schemas.openxmlformats.org/officeDocument/2006/relationships/oleObject" Target="../embeddings/oleObject322.bin"/><Relationship Id="rId47" Type="http://schemas.openxmlformats.org/officeDocument/2006/relationships/image" Target="../media/image320.emf"/><Relationship Id="rId50" Type="http://schemas.openxmlformats.org/officeDocument/2006/relationships/oleObject" Target="../embeddings/oleObject326.bin"/><Relationship Id="rId7" Type="http://schemas.openxmlformats.org/officeDocument/2006/relationships/image" Target="../media/image300.e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305.emf"/><Relationship Id="rId25" Type="http://schemas.openxmlformats.org/officeDocument/2006/relationships/image" Target="../media/image309.emf"/><Relationship Id="rId33" Type="http://schemas.openxmlformats.org/officeDocument/2006/relationships/image" Target="../media/image313.emf"/><Relationship Id="rId38" Type="http://schemas.openxmlformats.org/officeDocument/2006/relationships/oleObject" Target="../embeddings/oleObject320.bin"/><Relationship Id="rId46" Type="http://schemas.openxmlformats.org/officeDocument/2006/relationships/oleObject" Target="../embeddings/oleObject324.bin"/><Relationship Id="rId2" Type="http://schemas.openxmlformats.org/officeDocument/2006/relationships/oleObject" Target="../embeddings/oleObject302.bin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1.bin"/><Relationship Id="rId29" Type="http://schemas.openxmlformats.org/officeDocument/2006/relationships/image" Target="../media/image311.emf"/><Relationship Id="rId41" Type="http://schemas.openxmlformats.org/officeDocument/2006/relationships/image" Target="../media/image317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302.emf"/><Relationship Id="rId24" Type="http://schemas.openxmlformats.org/officeDocument/2006/relationships/oleObject" Target="../embeddings/oleObject313.bin"/><Relationship Id="rId32" Type="http://schemas.openxmlformats.org/officeDocument/2006/relationships/oleObject" Target="../embeddings/oleObject317.bin"/><Relationship Id="rId37" Type="http://schemas.openxmlformats.org/officeDocument/2006/relationships/image" Target="../media/image315.emf"/><Relationship Id="rId40" Type="http://schemas.openxmlformats.org/officeDocument/2006/relationships/oleObject" Target="../embeddings/oleObject321.bin"/><Relationship Id="rId45" Type="http://schemas.openxmlformats.org/officeDocument/2006/relationships/image" Target="../media/image319.emf"/><Relationship Id="rId5" Type="http://schemas.openxmlformats.org/officeDocument/2006/relationships/image" Target="../media/image299.emf"/><Relationship Id="rId15" Type="http://schemas.openxmlformats.org/officeDocument/2006/relationships/image" Target="../media/image304.emf"/><Relationship Id="rId23" Type="http://schemas.openxmlformats.org/officeDocument/2006/relationships/image" Target="../media/image308.emf"/><Relationship Id="rId28" Type="http://schemas.openxmlformats.org/officeDocument/2006/relationships/oleObject" Target="../embeddings/oleObject315.bin"/><Relationship Id="rId36" Type="http://schemas.openxmlformats.org/officeDocument/2006/relationships/oleObject" Target="../embeddings/oleObject319.bin"/><Relationship Id="rId49" Type="http://schemas.openxmlformats.org/officeDocument/2006/relationships/image" Target="../media/image321.emf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306.emf"/><Relationship Id="rId31" Type="http://schemas.openxmlformats.org/officeDocument/2006/relationships/image" Target="../media/image312.emf"/><Relationship Id="rId44" Type="http://schemas.openxmlformats.org/officeDocument/2006/relationships/oleObject" Target="../embeddings/oleObject323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301.emf"/><Relationship Id="rId14" Type="http://schemas.openxmlformats.org/officeDocument/2006/relationships/oleObject" Target="../embeddings/oleObject308.bin"/><Relationship Id="rId22" Type="http://schemas.openxmlformats.org/officeDocument/2006/relationships/oleObject" Target="../embeddings/oleObject312.bin"/><Relationship Id="rId27" Type="http://schemas.openxmlformats.org/officeDocument/2006/relationships/image" Target="../media/image310.emf"/><Relationship Id="rId30" Type="http://schemas.openxmlformats.org/officeDocument/2006/relationships/oleObject" Target="../embeddings/oleObject316.bin"/><Relationship Id="rId35" Type="http://schemas.openxmlformats.org/officeDocument/2006/relationships/image" Target="../media/image314.emf"/><Relationship Id="rId43" Type="http://schemas.openxmlformats.org/officeDocument/2006/relationships/image" Target="../media/image318.emf"/><Relationship Id="rId48" Type="http://schemas.openxmlformats.org/officeDocument/2006/relationships/oleObject" Target="../embeddings/oleObject325.bin"/><Relationship Id="rId8" Type="http://schemas.openxmlformats.org/officeDocument/2006/relationships/oleObject" Target="../embeddings/oleObject305.bin"/><Relationship Id="rId51" Type="http://schemas.openxmlformats.org/officeDocument/2006/relationships/image" Target="../media/image32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328.emf"/><Relationship Id="rId3" Type="http://schemas.openxmlformats.org/officeDocument/2006/relationships/image" Target="../media/image323.emf"/><Relationship Id="rId7" Type="http://schemas.openxmlformats.org/officeDocument/2006/relationships/image" Target="../media/image325.e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330.emf"/><Relationship Id="rId2" Type="http://schemas.openxmlformats.org/officeDocument/2006/relationships/oleObject" Target="../embeddings/oleObject327.bin"/><Relationship Id="rId16" Type="http://schemas.openxmlformats.org/officeDocument/2006/relationships/oleObject" Target="../embeddings/oleObject334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327.emf"/><Relationship Id="rId5" Type="http://schemas.openxmlformats.org/officeDocument/2006/relationships/image" Target="../media/image324.emf"/><Relationship Id="rId15" Type="http://schemas.openxmlformats.org/officeDocument/2006/relationships/image" Target="../media/image329.emf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326.emf"/><Relationship Id="rId14" Type="http://schemas.openxmlformats.org/officeDocument/2006/relationships/oleObject" Target="../embeddings/oleObject3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image" Target="../media/image331.wmf"/><Relationship Id="rId7" Type="http://schemas.openxmlformats.org/officeDocument/2006/relationships/image" Target="../media/image333.wmf"/><Relationship Id="rId2" Type="http://schemas.openxmlformats.org/officeDocument/2006/relationships/oleObject" Target="../embeddings/oleObject3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7.bin"/><Relationship Id="rId5" Type="http://schemas.openxmlformats.org/officeDocument/2006/relationships/image" Target="../media/image332.w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3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34" Type="http://schemas.openxmlformats.org/officeDocument/2006/relationships/oleObject" Target="../embeddings/oleObject19.bin"/><Relationship Id="rId7" Type="http://schemas.openxmlformats.org/officeDocument/2006/relationships/image" Target="../media/image5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20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5.e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39.emf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34" Type="http://schemas.openxmlformats.org/officeDocument/2006/relationships/oleObject" Target="../embeddings/oleObject37.bin"/><Relationship Id="rId42" Type="http://schemas.openxmlformats.org/officeDocument/2006/relationships/oleObject" Target="../embeddings/oleObject41.bin"/><Relationship Id="rId47" Type="http://schemas.openxmlformats.org/officeDocument/2006/relationships/image" Target="../media/image43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oleObject" Target="../embeddings/oleObject39.bin"/><Relationship Id="rId46" Type="http://schemas.openxmlformats.org/officeDocument/2006/relationships/oleObject" Target="../embeddings/oleObject43.bin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4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38.emf"/><Relationship Id="rId40" Type="http://schemas.openxmlformats.org/officeDocument/2006/relationships/oleObject" Target="../embeddings/oleObject40.bin"/><Relationship Id="rId45" Type="http://schemas.openxmlformats.org/officeDocument/2006/relationships/image" Target="../media/image42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8.bin"/><Relationship Id="rId49" Type="http://schemas.openxmlformats.org/officeDocument/2006/relationships/image" Target="../media/image44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oleObject" Target="../embeddings/oleObject42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3.e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oleObject" Target="../embeddings/oleObject44.bin"/><Relationship Id="rId8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45.emf"/><Relationship Id="rId21" Type="http://schemas.openxmlformats.org/officeDocument/2006/relationships/image" Target="../media/image54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5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3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9" Type="http://schemas.openxmlformats.org/officeDocument/2006/relationships/image" Target="../media/image77.emf"/><Relationship Id="rId3" Type="http://schemas.openxmlformats.org/officeDocument/2006/relationships/image" Target="../media/image59.emf"/><Relationship Id="rId21" Type="http://schemas.openxmlformats.org/officeDocument/2006/relationships/image" Target="../media/image68.emf"/><Relationship Id="rId34" Type="http://schemas.openxmlformats.org/officeDocument/2006/relationships/oleObject" Target="../embeddings/oleObject75.bin"/><Relationship Id="rId42" Type="http://schemas.openxmlformats.org/officeDocument/2006/relationships/oleObject" Target="../embeddings/oleObject79.bin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38" Type="http://schemas.openxmlformats.org/officeDocument/2006/relationships/oleObject" Target="../embeddings/oleObject77.bin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2.emf"/><Relationship Id="rId41" Type="http://schemas.openxmlformats.org/officeDocument/2006/relationships/image" Target="../media/image7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76.emf"/><Relationship Id="rId40" Type="http://schemas.openxmlformats.org/officeDocument/2006/relationships/oleObject" Target="../embeddings/oleObject78.bin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7.emf"/><Relationship Id="rId31" Type="http://schemas.openxmlformats.org/officeDocument/2006/relationships/image" Target="../media/image73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1.e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75.emf"/><Relationship Id="rId43" Type="http://schemas.openxmlformats.org/officeDocument/2006/relationships/image" Target="../media/image7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4.e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5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14.emf"/><Relationship Id="rId3" Type="http://schemas.openxmlformats.org/officeDocument/2006/relationships/image" Target="../media/image96.emf"/><Relationship Id="rId21" Type="http://schemas.openxmlformats.org/officeDocument/2006/relationships/image" Target="../media/image105.emf"/><Relationship Id="rId34" Type="http://schemas.openxmlformats.org/officeDocument/2006/relationships/oleObject" Target="../embeddings/oleObject112.bin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33" Type="http://schemas.openxmlformats.org/officeDocument/2006/relationships/image" Target="../media/image111.emf"/><Relationship Id="rId38" Type="http://schemas.openxmlformats.org/officeDocument/2006/relationships/oleObject" Target="../embeddings/oleObject114.bin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0.emf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113.emf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3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04.emf"/><Relationship Id="rId31" Type="http://schemas.openxmlformats.org/officeDocument/2006/relationships/image" Target="../media/image110.e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108.emf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1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1">
            <a:extLst>
              <a:ext uri="{FF2B5EF4-FFF2-40B4-BE49-F238E27FC236}">
                <a16:creationId xmlns:a16="http://schemas.microsoft.com/office/drawing/2014/main" id="{63F2D3CE-70E5-4BB3-89C5-71540B1C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20" y="2038660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37">
            <a:extLst>
              <a:ext uri="{FF2B5EF4-FFF2-40B4-BE49-F238E27FC236}">
                <a16:creationId xmlns:a16="http://schemas.microsoft.com/office/drawing/2014/main" id="{921640F6-FF8E-4FC0-A7AB-4331FE46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Text Box 38">
            <a:extLst>
              <a:ext uri="{FF2B5EF4-FFF2-40B4-BE49-F238E27FC236}">
                <a16:creationId xmlns:a16="http://schemas.microsoft.com/office/drawing/2014/main" id="{9DD8CB8D-AB41-4065-AB2B-FE83DF20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第二章 </a:t>
            </a:r>
          </a:p>
        </p:txBody>
      </p:sp>
      <p:sp>
        <p:nvSpPr>
          <p:cNvPr id="6148" name="Text Box 11">
            <a:extLst>
              <a:ext uri="{FF2B5EF4-FFF2-40B4-BE49-F238E27FC236}">
                <a16:creationId xmlns:a16="http://schemas.microsoft.com/office/drawing/2014/main" id="{20601E93-2012-4E58-A287-75B26064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3716338"/>
            <a:ext cx="68580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函数极限的性质及运算法则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F5F0630D-6EFD-43E6-92BF-C4101AF2F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2514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5126" name="Text Box 16">
            <a:extLst>
              <a:ext uri="{FF2B5EF4-FFF2-40B4-BE49-F238E27FC236}">
                <a16:creationId xmlns:a16="http://schemas.microsoft.com/office/drawing/2014/main" id="{BD7B9C7B-5397-4ED5-BA85-AADDDB93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813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一、函数极限的定义</a:t>
            </a:r>
          </a:p>
        </p:txBody>
      </p:sp>
      <p:sp>
        <p:nvSpPr>
          <p:cNvPr id="6151" name="Text Box 35">
            <a:extLst>
              <a:ext uri="{FF2B5EF4-FFF2-40B4-BE49-F238E27FC236}">
                <a16:creationId xmlns:a16="http://schemas.microsoft.com/office/drawing/2014/main" id="{CA904F05-140D-49DB-8E36-69F400E3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131888"/>
            <a:ext cx="3530600" cy="8239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函数的极限  </a:t>
            </a:r>
          </a:p>
        </p:txBody>
      </p:sp>
      <p:sp>
        <p:nvSpPr>
          <p:cNvPr id="6152" name="Text Box 45">
            <a:extLst>
              <a:ext uri="{FF2B5EF4-FFF2-40B4-BE49-F238E27FC236}">
                <a16:creationId xmlns:a16="http://schemas.microsoft.com/office/drawing/2014/main" id="{BE9F4118-DE19-4748-A1E1-C3B70C3A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81538"/>
            <a:ext cx="5922963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三、函数极限存在的判别法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5612A45-D0F8-42B8-879B-0F1FCDE4D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60350"/>
            <a:ext cx="4186237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左极限与右极限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F2D79070-CD04-47A7-B846-14D0FAEF2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858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左极限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4CAECCE1-BE8E-47C4-9238-3D0EC583D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857250"/>
          <a:ext cx="1365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657" imgH="171334" progId="Equation.3">
                  <p:embed/>
                </p:oleObj>
              </mc:Choice>
              <mc:Fallback>
                <p:oleObj name="Equation" r:id="rId2" imgW="447657" imgH="171334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4CAECCE1-BE8E-47C4-9238-3D0EC583D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857250"/>
                        <a:ext cx="1365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C4592092-B550-4F43-AE9F-104D2F3E3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985838"/>
          <a:ext cx="2252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9600" imgH="238061" progId="Equation.3">
                  <p:embed/>
                </p:oleObj>
              </mc:Choice>
              <mc:Fallback>
                <p:oleObj name="Equation" r:id="rId4" imgW="809600" imgH="238061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C4592092-B550-4F43-AE9F-104D2F3E3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985838"/>
                        <a:ext cx="2252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7">
            <a:extLst>
              <a:ext uri="{FF2B5EF4-FFF2-40B4-BE49-F238E27FC236}">
                <a16:creationId xmlns:a16="http://schemas.microsoft.com/office/drawing/2014/main" id="{1D69B122-AF64-4741-B9F4-3CC01C71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75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E435B979-7577-4980-A116-CB9EB66338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1018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98BFA9D3-5D42-41CC-B17D-8B8453C58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1787525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8571" imgH="104608" progId="Equation.3">
                  <p:embed/>
                </p:oleObj>
              </mc:Choice>
              <mc:Fallback>
                <p:oleObj name="Equation" r:id="rId6" imgW="428571" imgH="104608" progId="Equation.3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98BFA9D3-5D42-41CC-B17D-8B8453C58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787525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F5577FCD-45AB-4F29-AF6B-E05EB9FBA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816100"/>
          <a:ext cx="1266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9485" imgH="104608" progId="Equation.3">
                  <p:embed/>
                </p:oleObj>
              </mc:Choice>
              <mc:Fallback>
                <p:oleObj name="Equation" r:id="rId8" imgW="409485" imgH="104608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F5577FCD-45AB-4F29-AF6B-E05EB9FBA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16100"/>
                        <a:ext cx="1266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FF56A93E-EB69-47A9-B5FD-8E107775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399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5CDDAC0B-6C32-4999-B5A7-054394473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9925" y="1776413"/>
          <a:ext cx="2474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95314" imgH="133453" progId="Equation.3">
                  <p:embed/>
                </p:oleObj>
              </mc:Choice>
              <mc:Fallback>
                <p:oleObj name="Equation" r:id="rId10" imgW="895314" imgH="133453" progId="Equation.3">
                  <p:embed/>
                  <p:pic>
                    <p:nvPicPr>
                      <p:cNvPr id="8204" name="Object 12">
                        <a:extLst>
                          <a:ext uri="{FF2B5EF4-FFF2-40B4-BE49-F238E27FC236}">
                            <a16:creationId xmlns:a16="http://schemas.microsoft.com/office/drawing/2014/main" id="{5CDDAC0B-6C32-4999-B5A7-054394473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776413"/>
                        <a:ext cx="2474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>
            <a:extLst>
              <a:ext uri="{FF2B5EF4-FFF2-40B4-BE49-F238E27FC236}">
                <a16:creationId xmlns:a16="http://schemas.microsoft.com/office/drawing/2014/main" id="{E14574F5-2C51-4B36-AF50-DD73B98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3939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3D5BD56F-1A67-4611-A4BE-0A72142B5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0775" y="2336800"/>
          <a:ext cx="241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6858" imgH="161951" progId="Equation.3">
                  <p:embed/>
                </p:oleObj>
              </mc:Choice>
              <mc:Fallback>
                <p:oleObj name="Equation" r:id="rId12" imgW="866858" imgH="161951" progId="Equation.3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3D5BD56F-1A67-4611-A4BE-0A72142B5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36800"/>
                        <a:ext cx="2411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>
            <a:extLst>
              <a:ext uri="{FF2B5EF4-FFF2-40B4-BE49-F238E27FC236}">
                <a16:creationId xmlns:a16="http://schemas.microsoft.com/office/drawing/2014/main" id="{343B6ECF-F2A0-4D0A-8849-1FF7570D3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997200"/>
            <a:ext cx="1546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右极限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B8AE2D69-51FA-4B83-B907-AC39B4CB4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909888"/>
          <a:ext cx="1365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7657" imgH="171334" progId="Equation.3">
                  <p:embed/>
                </p:oleObj>
              </mc:Choice>
              <mc:Fallback>
                <p:oleObj name="Equation" r:id="rId14" imgW="447657" imgH="171334" progId="Equation.3">
                  <p:embed/>
                  <p:pic>
                    <p:nvPicPr>
                      <p:cNvPr id="8208" name="Object 16">
                        <a:extLst>
                          <a:ext uri="{FF2B5EF4-FFF2-40B4-BE49-F238E27FC236}">
                            <a16:creationId xmlns:a16="http://schemas.microsoft.com/office/drawing/2014/main" id="{B8AE2D69-51FA-4B83-B907-AC39B4CB4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09888"/>
                        <a:ext cx="1365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B69AF932-04D9-4B9C-ABA8-CA30C8D17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998788"/>
          <a:ext cx="2252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9600" imgH="238061" progId="Equation.3">
                  <p:embed/>
                </p:oleObj>
              </mc:Choice>
              <mc:Fallback>
                <p:oleObj name="Equation" r:id="rId16" imgW="809600" imgH="238061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B69AF932-04D9-4B9C-ABA8-CA30C8D17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98788"/>
                        <a:ext cx="2252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Line 18">
            <a:extLst>
              <a:ext uri="{FF2B5EF4-FFF2-40B4-BE49-F238E27FC236}">
                <a16:creationId xmlns:a16="http://schemas.microsoft.com/office/drawing/2014/main" id="{3CE7F97C-AD9D-4D31-AE75-D84AB4496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3984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5A13358A-CEC6-42C6-BC88-995473710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03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12" name="Object 20">
            <a:extLst>
              <a:ext uri="{FF2B5EF4-FFF2-40B4-BE49-F238E27FC236}">
                <a16:creationId xmlns:a16="http://schemas.microsoft.com/office/drawing/2014/main" id="{DDA42097-DC53-442B-92BE-3883C308C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0365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28571" imgH="104608" progId="Equation.3">
                  <p:embed/>
                </p:oleObj>
              </mc:Choice>
              <mc:Fallback>
                <p:oleObj name="Equation" r:id="rId18" imgW="428571" imgH="104608" progId="Equation.3">
                  <p:embed/>
                  <p:pic>
                    <p:nvPicPr>
                      <p:cNvPr id="8212" name="Object 20">
                        <a:extLst>
                          <a:ext uri="{FF2B5EF4-FFF2-40B4-BE49-F238E27FC236}">
                            <a16:creationId xmlns:a16="http://schemas.microsoft.com/office/drawing/2014/main" id="{DDA42097-DC53-442B-92BE-3883C308C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03650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>
            <a:extLst>
              <a:ext uri="{FF2B5EF4-FFF2-40B4-BE49-F238E27FC236}">
                <a16:creationId xmlns:a16="http://schemas.microsoft.com/office/drawing/2014/main" id="{ED0EA103-9D0E-47F3-ADE4-9455067A6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3832225"/>
          <a:ext cx="1266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9485" imgH="104608" progId="Equation.3">
                  <p:embed/>
                </p:oleObj>
              </mc:Choice>
              <mc:Fallback>
                <p:oleObj name="Equation" r:id="rId20" imgW="409485" imgH="104608" progId="Equation.3">
                  <p:embed/>
                  <p:pic>
                    <p:nvPicPr>
                      <p:cNvPr id="8213" name="Object 21">
                        <a:extLst>
                          <a:ext uri="{FF2B5EF4-FFF2-40B4-BE49-F238E27FC236}">
                            <a16:creationId xmlns:a16="http://schemas.microsoft.com/office/drawing/2014/main" id="{ED0EA103-9D0E-47F3-ADE4-9455067A6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832225"/>
                        <a:ext cx="1266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>
            <a:extLst>
              <a:ext uri="{FF2B5EF4-FFF2-40B4-BE49-F238E27FC236}">
                <a16:creationId xmlns:a16="http://schemas.microsoft.com/office/drawing/2014/main" id="{D4D75A00-F294-4342-93E8-9C9837F7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719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8215" name="Object 23">
            <a:extLst>
              <a:ext uri="{FF2B5EF4-FFF2-40B4-BE49-F238E27FC236}">
                <a16:creationId xmlns:a16="http://schemas.microsoft.com/office/drawing/2014/main" id="{F4593D7C-990F-4709-A795-82070FBF8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3789363"/>
          <a:ext cx="2538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23770" imgH="133453" progId="Equation.3">
                  <p:embed/>
                </p:oleObj>
              </mc:Choice>
              <mc:Fallback>
                <p:oleObj name="Equation" r:id="rId22" imgW="923770" imgH="133453" progId="Equation.3">
                  <p:embed/>
                  <p:pic>
                    <p:nvPicPr>
                      <p:cNvPr id="8215" name="Object 23">
                        <a:extLst>
                          <a:ext uri="{FF2B5EF4-FFF2-40B4-BE49-F238E27FC236}">
                            <a16:creationId xmlns:a16="http://schemas.microsoft.com/office/drawing/2014/main" id="{F4593D7C-990F-4709-A795-82070FBF8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3789363"/>
                        <a:ext cx="2538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24">
            <a:extLst>
              <a:ext uri="{FF2B5EF4-FFF2-40B4-BE49-F238E27FC236}">
                <a16:creationId xmlns:a16="http://schemas.microsoft.com/office/drawing/2014/main" id="{55E70B6D-4029-4243-B31E-EA58E846D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719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D86998CD-A6B2-4729-B996-0C73D3BB4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306888"/>
          <a:ext cx="241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6858" imgH="161951" progId="Equation.3">
                  <p:embed/>
                </p:oleObj>
              </mc:Choice>
              <mc:Fallback>
                <p:oleObj name="Equation" r:id="rId24" imgW="866858" imgH="161951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D86998CD-A6B2-4729-B996-0C73D3BB4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06888"/>
                        <a:ext cx="2411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Text Box 26">
            <a:extLst>
              <a:ext uri="{FF2B5EF4-FFF2-40B4-BE49-F238E27FC236}">
                <a16:creationId xmlns:a16="http://schemas.microsoft.com/office/drawing/2014/main" id="{A4EC2CFF-6AB1-44FA-AA81-AAE21AFE5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82917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219" name="Object 27">
            <a:extLst>
              <a:ext uri="{FF2B5EF4-FFF2-40B4-BE49-F238E27FC236}">
                <a16:creationId xmlns:a16="http://schemas.microsoft.com/office/drawing/2014/main" id="{F30041E8-A87F-484D-BA36-57C32CA7B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5272088"/>
          <a:ext cx="2220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90514" imgH="238061" progId="Equation.3">
                  <p:embed/>
                </p:oleObj>
              </mc:Choice>
              <mc:Fallback>
                <p:oleObj name="Equation" r:id="rId26" imgW="790514" imgH="238061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F30041E8-A87F-484D-BA36-57C32CA7B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272088"/>
                        <a:ext cx="2220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Line 28">
            <a:extLst>
              <a:ext uri="{FF2B5EF4-FFF2-40B4-BE49-F238E27FC236}">
                <a16:creationId xmlns:a16="http://schemas.microsoft.com/office/drawing/2014/main" id="{EA386B83-7923-42B2-BAE3-6BFD7C208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5487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29">
            <a:extLst>
              <a:ext uri="{FF2B5EF4-FFF2-40B4-BE49-F238E27FC236}">
                <a16:creationId xmlns:a16="http://schemas.microsoft.com/office/drawing/2014/main" id="{71B8FBE6-B301-479C-B60D-9D24255A74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56038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22" name="Object 30">
            <a:extLst>
              <a:ext uri="{FF2B5EF4-FFF2-40B4-BE49-F238E27FC236}">
                <a16:creationId xmlns:a16="http://schemas.microsoft.com/office/drawing/2014/main" id="{B0CDA98D-A656-45AF-9361-EB632976E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257800"/>
          <a:ext cx="4156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1658" imgH="238061" progId="Equation.3">
                  <p:embed/>
                </p:oleObj>
              </mc:Choice>
              <mc:Fallback>
                <p:oleObj name="Equation" r:id="rId28" imgW="1571658" imgH="238061" progId="Equation.3">
                  <p:embed/>
                  <p:pic>
                    <p:nvPicPr>
                      <p:cNvPr id="8222" name="Object 30">
                        <a:extLst>
                          <a:ext uri="{FF2B5EF4-FFF2-40B4-BE49-F238E27FC236}">
                            <a16:creationId xmlns:a16="http://schemas.microsoft.com/office/drawing/2014/main" id="{B0CDA98D-A656-45AF-9361-EB632976E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156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203" grpId="0" autoUpdateAnimBg="0"/>
      <p:bldP spid="8205" grpId="0" autoUpdateAnimBg="0"/>
      <p:bldP spid="8207" grpId="0" autoUpdateAnimBg="0"/>
      <p:bldP spid="8214" grpId="0" autoUpdateAnimBg="0"/>
      <p:bldP spid="8216" grpId="0" autoUpdateAnimBg="0"/>
      <p:bldP spid="82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38405BA-9CBB-47B7-B365-9E592FB91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31242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F26B41E-DE4E-402B-9C46-E5D56623A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33375"/>
          <a:ext cx="1784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3255" imgH="323901" progId="Equation.3">
                  <p:embed/>
                </p:oleObj>
              </mc:Choice>
              <mc:Fallback>
                <p:oleObj name="公式" r:id="rId2" imgW="733255" imgH="323901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7F26B41E-DE4E-402B-9C46-E5D56623A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3375"/>
                        <a:ext cx="1784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0CB04177-3D53-47D1-9FCC-22B58C5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38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87D499B4-F0A5-4E29-B8AF-3C8CA0BD4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38375"/>
          <a:ext cx="26162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76459" imgH="247792" progId="Equation.3">
                  <p:embed/>
                </p:oleObj>
              </mc:Choice>
              <mc:Fallback>
                <p:oleObj name="公式" r:id="rId4" imgW="1076459" imgH="247792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87D499B4-F0A5-4E29-B8AF-3C8CA0BD4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38375"/>
                        <a:ext cx="26162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709FA775-66A8-4DA1-9698-303E2151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13100"/>
            <a:ext cx="1374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只需要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72DD0792-A21E-4A67-9BB3-3B50D5CC9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1538288"/>
          <a:ext cx="41592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95544" imgH="152567" progId="Equation.3">
                  <p:embed/>
                </p:oleObj>
              </mc:Choice>
              <mc:Fallback>
                <p:oleObj name="公式" r:id="rId6" imgW="1695544" imgH="152567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72DD0792-A21E-4A67-9BB3-3B50D5CC9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538288"/>
                        <a:ext cx="41592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EF493259-BB68-4AF7-B930-B700B94E6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19425"/>
          <a:ext cx="65357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62286" imgH="323901" progId="Equation.3">
                  <p:embed/>
                </p:oleObj>
              </mc:Choice>
              <mc:Fallback>
                <p:oleObj name="公式" r:id="rId8" imgW="2762286" imgH="323901" progId="Equation.3">
                  <p:embed/>
                  <p:pic>
                    <p:nvPicPr>
                      <p:cNvPr id="5132" name="Object 12">
                        <a:extLst>
                          <a:ext uri="{FF2B5EF4-FFF2-40B4-BE49-F238E27FC236}">
                            <a16:creationId xmlns:a16="http://schemas.microsoft.com/office/drawing/2014/main" id="{EF493259-BB68-4AF7-B930-B700B94E6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19425"/>
                        <a:ext cx="65357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>
            <a:extLst>
              <a:ext uri="{FF2B5EF4-FFF2-40B4-BE49-F238E27FC236}">
                <a16:creationId xmlns:a16="http://schemas.microsoft.com/office/drawing/2014/main" id="{6A301498-FD8F-46E5-9C44-363F2103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0767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A1451DE4-1624-4429-9890-B7012AABC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30675"/>
          <a:ext cx="14636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14285" imgH="114339" progId="Equation.3">
                  <p:embed/>
                </p:oleObj>
              </mc:Choice>
              <mc:Fallback>
                <p:oleObj name="公式" r:id="rId10" imgW="514285" imgH="114339" progId="Equation.3">
                  <p:embed/>
                  <p:pic>
                    <p:nvPicPr>
                      <p:cNvPr id="5134" name="Object 14">
                        <a:extLst>
                          <a:ext uri="{FF2B5EF4-FFF2-40B4-BE49-F238E27FC236}">
                            <a16:creationId xmlns:a16="http://schemas.microsoft.com/office/drawing/2014/main" id="{A1451DE4-1624-4429-9890-B7012AABC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30675"/>
                        <a:ext cx="1463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>
            <a:extLst>
              <a:ext uri="{FF2B5EF4-FFF2-40B4-BE49-F238E27FC236}">
                <a16:creationId xmlns:a16="http://schemas.microsoft.com/office/drawing/2014/main" id="{699F19E1-C1B1-49E4-9741-5D29A36B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0925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id="{57B83133-D24F-4CC3-8016-116A7C11D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4724400"/>
          <a:ext cx="34988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47771" imgH="247792" progId="Equation.3">
                  <p:embed/>
                </p:oleObj>
              </mc:Choice>
              <mc:Fallback>
                <p:oleObj name="公式" r:id="rId12" imgW="1447771" imgH="247792" progId="Equation.3">
                  <p:embed/>
                  <p:pic>
                    <p:nvPicPr>
                      <p:cNvPr id="5136" name="Object 16">
                        <a:extLst>
                          <a:ext uri="{FF2B5EF4-FFF2-40B4-BE49-F238E27FC236}">
                            <a16:creationId xmlns:a16="http://schemas.microsoft.com/office/drawing/2014/main" id="{57B83133-D24F-4CC3-8016-116A7C11D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724400"/>
                        <a:ext cx="34988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>
            <a:extLst>
              <a:ext uri="{FF2B5EF4-FFF2-40B4-BE49-F238E27FC236}">
                <a16:creationId xmlns:a16="http://schemas.microsoft.com/office/drawing/2014/main" id="{D63E7691-9407-4F56-947F-AE1E3F52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435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C52645-71FD-4DE0-B41F-CC9DE2E6D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51475"/>
          <a:ext cx="1784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23886" imgH="314171" progId="Equation.3">
                  <p:embed/>
                </p:oleObj>
              </mc:Choice>
              <mc:Fallback>
                <p:oleObj name="公式" r:id="rId14" imgW="723886" imgH="314171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C52645-71FD-4DE0-B41F-CC9DE2E6D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51475"/>
                        <a:ext cx="1784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9" grpId="0" autoUpdateAnimBg="0"/>
      <p:bldP spid="5133" grpId="0" autoUpdateAnimBg="0"/>
      <p:bldP spid="5135" grpId="0" autoUpdateAnimBg="0"/>
      <p:bldP spid="51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98D869-960A-4D7A-901B-B61BAA910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4BFE371D-F261-4350-A9D8-A0A48B7B6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990600"/>
          <a:ext cx="34909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4798" imgH="514350" progId="Equation.3">
                  <p:embed/>
                </p:oleObj>
              </mc:Choice>
              <mc:Fallback>
                <p:oleObj name="Equation" r:id="rId2" imgW="1304798" imgH="51435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4BFE371D-F261-4350-A9D8-A0A48B7B6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34909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6CDD20FE-A89A-40A9-92C6-20C33290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28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 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3F057837-CE36-4881-B3B3-D2C1DCCDD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2552700"/>
          <a:ext cx="1047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770" imgH="85841" progId="Equation.3">
                  <p:embed/>
                </p:oleObj>
              </mc:Choice>
              <mc:Fallback>
                <p:oleObj name="Equation" r:id="rId4" imgW="323770" imgH="85841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3F057837-CE36-4881-B3B3-D2C1DCCDD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552700"/>
                        <a:ext cx="1047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AAAC6AB3-9CC5-4600-839F-53D996F6C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050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C27A5BD5-3EF5-4C18-AE53-2A85F37AD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5527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773" imgH="104608" progId="Equation.3">
                  <p:embed/>
                </p:oleObj>
              </mc:Choice>
              <mc:Fallback>
                <p:oleObj name="Equation" r:id="rId6" imgW="247773" imgH="104608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C27A5BD5-3EF5-4C18-AE53-2A85F37AD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527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>
            <a:extLst>
              <a:ext uri="{FF2B5EF4-FFF2-40B4-BE49-F238E27FC236}">
                <a16:creationId xmlns:a16="http://schemas.microsoft.com/office/drawing/2014/main" id="{F7056DC7-406D-45B2-B62F-8C52D395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936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的极限是否存在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kumimoji="1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39" name="Group 23">
            <a:extLst>
              <a:ext uri="{FF2B5EF4-FFF2-40B4-BE49-F238E27FC236}">
                <a16:creationId xmlns:a16="http://schemas.microsoft.com/office/drawing/2014/main" id="{5243CE94-ACB5-4BAF-ADF3-805D81771E1C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546100"/>
            <a:ext cx="2065337" cy="1952625"/>
            <a:chOff x="3648" y="31"/>
            <a:chExt cx="1531" cy="1445"/>
          </a:xfrm>
        </p:grpSpPr>
        <p:sp>
          <p:nvSpPr>
            <p:cNvPr id="16418" name="Line 9">
              <a:extLst>
                <a:ext uri="{FF2B5EF4-FFF2-40B4-BE49-F238E27FC236}">
                  <a16:creationId xmlns:a16="http://schemas.microsoft.com/office/drawing/2014/main" id="{BE821DFD-D271-4502-B398-CAF700F1E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0">
              <a:extLst>
                <a:ext uri="{FF2B5EF4-FFF2-40B4-BE49-F238E27FC236}">
                  <a16:creationId xmlns:a16="http://schemas.microsoft.com/office/drawing/2014/main" id="{513C97A0-C39F-4BF1-8E44-7F7CCEB16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48"/>
              <a:ext cx="0" cy="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0" name="Object 13">
              <a:extLst>
                <a:ext uri="{FF2B5EF4-FFF2-40B4-BE49-F238E27FC236}">
                  <a16:creationId xmlns:a16="http://schemas.microsoft.com/office/drawing/2014/main" id="{E46CF564-219B-4209-B4CF-0550400A6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750"/>
            <a:ext cx="2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456" imgH="47612" progId="Equation.3">
                    <p:embed/>
                  </p:oleObj>
                </mc:Choice>
                <mc:Fallback>
                  <p:oleObj name="Equation" r:id="rId8" imgW="28456" imgH="47612" progId="Equation.3">
                    <p:embed/>
                    <p:pic>
                      <p:nvPicPr>
                        <p:cNvPr id="16420" name="Object 13">
                          <a:extLst>
                            <a:ext uri="{FF2B5EF4-FFF2-40B4-BE49-F238E27FC236}">
                              <a16:creationId xmlns:a16="http://schemas.microsoft.com/office/drawing/2014/main" id="{E46CF564-219B-4209-B4CF-0550400A6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50"/>
                          <a:ext cx="2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1" name="Object 14">
              <a:extLst>
                <a:ext uri="{FF2B5EF4-FFF2-40B4-BE49-F238E27FC236}">
                  <a16:creationId xmlns:a16="http://schemas.microsoft.com/office/drawing/2014/main" id="{57DEE6F9-1421-427A-AA32-85664217AF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2" y="31"/>
            <a:ext cx="2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7542" imgH="66726" progId="Equation.3">
                    <p:embed/>
                  </p:oleObj>
                </mc:Choice>
                <mc:Fallback>
                  <p:oleObj name="Equation" r:id="rId10" imgW="47542" imgH="66726" progId="Equation.3">
                    <p:embed/>
                    <p:pic>
                      <p:nvPicPr>
                        <p:cNvPr id="16421" name="Object 14">
                          <a:extLst>
                            <a:ext uri="{FF2B5EF4-FFF2-40B4-BE49-F238E27FC236}">
                              <a16:creationId xmlns:a16="http://schemas.microsoft.com/office/drawing/2014/main" id="{57DEE6F9-1421-427A-AA32-85664217AF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31"/>
                          <a:ext cx="25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15">
              <a:extLst>
                <a:ext uri="{FF2B5EF4-FFF2-40B4-BE49-F238E27FC236}">
                  <a16:creationId xmlns:a16="http://schemas.microsoft.com/office/drawing/2014/main" id="{693ECAB6-B8E3-4972-AC05-8EAD75998B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846"/>
            <a:ext cx="2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456" imgH="47612" progId="Equation.3">
                    <p:embed/>
                  </p:oleObj>
                </mc:Choice>
                <mc:Fallback>
                  <p:oleObj name="Equation" r:id="rId12" imgW="28456" imgH="47612" progId="Equation.3">
                    <p:embed/>
                    <p:pic>
                      <p:nvPicPr>
                        <p:cNvPr id="16422" name="Object 15">
                          <a:extLst>
                            <a:ext uri="{FF2B5EF4-FFF2-40B4-BE49-F238E27FC236}">
                              <a16:creationId xmlns:a16="http://schemas.microsoft.com/office/drawing/2014/main" id="{693ECAB6-B8E3-4972-AC05-8EAD75998B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46"/>
                          <a:ext cx="2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6" name="Oval 20">
            <a:extLst>
              <a:ext uri="{FF2B5EF4-FFF2-40B4-BE49-F238E27FC236}">
                <a16:creationId xmlns:a16="http://schemas.microsoft.com/office/drawing/2014/main" id="{57E9965C-490B-4FD3-AA12-9D1EDA81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1646238"/>
            <a:ext cx="55563" cy="555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57" name="Group 41">
            <a:extLst>
              <a:ext uri="{FF2B5EF4-FFF2-40B4-BE49-F238E27FC236}">
                <a16:creationId xmlns:a16="http://schemas.microsoft.com/office/drawing/2014/main" id="{4707A385-1D71-4218-ABC1-918ED73DDEF7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1746250"/>
            <a:ext cx="1989138" cy="768350"/>
            <a:chOff x="3173" y="967"/>
            <a:chExt cx="1475" cy="569"/>
          </a:xfrm>
        </p:grpSpPr>
        <p:grpSp>
          <p:nvGrpSpPr>
            <p:cNvPr id="16413" name="Group 40">
              <a:extLst>
                <a:ext uri="{FF2B5EF4-FFF2-40B4-BE49-F238E27FC236}">
                  <a16:creationId xmlns:a16="http://schemas.microsoft.com/office/drawing/2014/main" id="{F22E27F8-FAFE-4672-ACFC-B936C2128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967"/>
              <a:ext cx="1475" cy="569"/>
              <a:chOff x="3173" y="967"/>
              <a:chExt cx="1475" cy="569"/>
            </a:xfrm>
          </p:grpSpPr>
          <p:sp>
            <p:nvSpPr>
              <p:cNvPr id="16415" name="Line 12">
                <a:extLst>
                  <a:ext uri="{FF2B5EF4-FFF2-40B4-BE49-F238E27FC236}">
                    <a16:creationId xmlns:a16="http://schemas.microsoft.com/office/drawing/2014/main" id="{52C7786B-857D-407E-B561-29A2BFB04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04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16" name="Object 16">
                <a:extLst>
                  <a:ext uri="{FF2B5EF4-FFF2-40B4-BE49-F238E27FC236}">
                    <a16:creationId xmlns:a16="http://schemas.microsoft.com/office/drawing/2014/main" id="{850082B1-0791-46F5-A90B-5DCBE6E633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8" y="967"/>
              <a:ext cx="32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04800" imgH="66726" progId="Equation.3">
                      <p:embed/>
                    </p:oleObj>
                  </mc:Choice>
                  <mc:Fallback>
                    <p:oleObj name="Equation" r:id="rId14" imgW="104800" imgH="66726" progId="Equation.3">
                      <p:embed/>
                      <p:pic>
                        <p:nvPicPr>
                          <p:cNvPr id="16416" name="Object 16">
                            <a:extLst>
                              <a:ext uri="{FF2B5EF4-FFF2-40B4-BE49-F238E27FC236}">
                                <a16:creationId xmlns:a16="http://schemas.microsoft.com/office/drawing/2014/main" id="{850082B1-0791-46F5-A90B-5DCBE6E633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967"/>
                            <a:ext cx="32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7" name="Object 19">
                <a:extLst>
                  <a:ext uri="{FF2B5EF4-FFF2-40B4-BE49-F238E27FC236}">
                    <a16:creationId xmlns:a16="http://schemas.microsoft.com/office/drawing/2014/main" id="{95A0C96A-B196-4BB2-AFC0-5ED4771203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3" y="1150"/>
              <a:ext cx="859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47657" imgH="104608" progId="Equation.3">
                      <p:embed/>
                    </p:oleObj>
                  </mc:Choice>
                  <mc:Fallback>
                    <p:oleObj name="Equation" r:id="rId16" imgW="447657" imgH="104608" progId="Equation.3">
                      <p:embed/>
                      <p:pic>
                        <p:nvPicPr>
                          <p:cNvPr id="16417" name="Object 19">
                            <a:extLst>
                              <a:ext uri="{FF2B5EF4-FFF2-40B4-BE49-F238E27FC236}">
                                <a16:creationId xmlns:a16="http://schemas.microsoft.com/office/drawing/2014/main" id="{95A0C96A-B196-4BB2-AFC0-5ED4771203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3" y="1150"/>
                            <a:ext cx="859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14" name="Oval 21">
              <a:extLst>
                <a:ext uri="{FF2B5EF4-FFF2-40B4-BE49-F238E27FC236}">
                  <a16:creationId xmlns:a16="http://schemas.microsoft.com/office/drawing/2014/main" id="{2630D8AD-5488-4E46-83FD-BFBF32AD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108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8" name="Group 42">
            <a:extLst>
              <a:ext uri="{FF2B5EF4-FFF2-40B4-BE49-F238E27FC236}">
                <a16:creationId xmlns:a16="http://schemas.microsoft.com/office/drawing/2014/main" id="{4709F4D5-60BB-49BD-BE6D-5744182E024D}"/>
              </a:ext>
            </a:extLst>
          </p:cNvPr>
          <p:cNvGrpSpPr>
            <a:grpSpLocks/>
          </p:cNvGrpSpPr>
          <p:nvPr/>
        </p:nvGrpSpPr>
        <p:grpSpPr bwMode="auto">
          <a:xfrm>
            <a:off x="6662738" y="814388"/>
            <a:ext cx="1871662" cy="792162"/>
            <a:chOff x="4128" y="278"/>
            <a:chExt cx="1387" cy="586"/>
          </a:xfrm>
        </p:grpSpPr>
        <p:sp>
          <p:nvSpPr>
            <p:cNvPr id="16409" name="Line 11">
              <a:extLst>
                <a:ext uri="{FF2B5EF4-FFF2-40B4-BE49-F238E27FC236}">
                  <a16:creationId xmlns:a16="http://schemas.microsoft.com/office/drawing/2014/main" id="{DF3BD525-2A61-492B-BC7C-A9E385209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88"/>
              <a:ext cx="432" cy="432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0" name="Object 17">
              <a:extLst>
                <a:ext uri="{FF2B5EF4-FFF2-40B4-BE49-F238E27FC236}">
                  <a16:creationId xmlns:a16="http://schemas.microsoft.com/office/drawing/2014/main" id="{03F46048-9981-4F96-BCFF-5F7C35060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604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0" imgH="66726" progId="Equation.3">
                    <p:embed/>
                  </p:oleObj>
                </mc:Choice>
                <mc:Fallback>
                  <p:oleObj name="Equation" r:id="rId18" imgW="0" imgH="66726" progId="Equation.3">
                    <p:embed/>
                    <p:pic>
                      <p:nvPicPr>
                        <p:cNvPr id="16410" name="Object 17">
                          <a:extLst>
                            <a:ext uri="{FF2B5EF4-FFF2-40B4-BE49-F238E27FC236}">
                              <a16:creationId xmlns:a16="http://schemas.microsoft.com/office/drawing/2014/main" id="{03F46048-9981-4F96-BCFF-5F7C35060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04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8">
              <a:extLst>
                <a:ext uri="{FF2B5EF4-FFF2-40B4-BE49-F238E27FC236}">
                  <a16:creationId xmlns:a16="http://schemas.microsoft.com/office/drawing/2014/main" id="{4AA8C122-E169-44B8-A0D6-FE243AC5F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78"/>
            <a:ext cx="8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47657" imgH="104608" progId="Equation.3">
                    <p:embed/>
                  </p:oleObj>
                </mc:Choice>
                <mc:Fallback>
                  <p:oleObj name="Equation" r:id="rId20" imgW="447657" imgH="104608" progId="Equation.3">
                    <p:embed/>
                    <p:pic>
                      <p:nvPicPr>
                        <p:cNvPr id="16411" name="Object 18">
                          <a:extLst>
                            <a:ext uri="{FF2B5EF4-FFF2-40B4-BE49-F238E27FC236}">
                              <a16:creationId xmlns:a16="http://schemas.microsoft.com/office/drawing/2014/main" id="{4AA8C122-E169-44B8-A0D6-FE243AC5F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8"/>
                          <a:ext cx="8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Oval 22">
              <a:extLst>
                <a:ext uri="{FF2B5EF4-FFF2-40B4-BE49-F238E27FC236}">
                  <a16:creationId xmlns:a16="http://schemas.microsoft.com/office/drawing/2014/main" id="{294B7567-7FDE-4576-9717-B733A5381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68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42" name="Text Box 26">
            <a:extLst>
              <a:ext uri="{FF2B5EF4-FFF2-40B4-BE49-F238E27FC236}">
                <a16:creationId xmlns:a16="http://schemas.microsoft.com/office/drawing/2014/main" id="{6760FCDF-6D66-4CCA-85DE-A2894392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158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44" name="Object 28">
            <a:extLst>
              <a:ext uri="{FF2B5EF4-FFF2-40B4-BE49-F238E27FC236}">
                <a16:creationId xmlns:a16="http://schemas.microsoft.com/office/drawing/2014/main" id="{2AA3E249-E1CF-49D2-B347-59CA55A85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3875088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61827" imgH="238061" progId="Equation.3">
                  <p:embed/>
                </p:oleObj>
              </mc:Choice>
              <mc:Fallback>
                <p:oleObj name="Equation" r:id="rId22" imgW="561827" imgH="238061" progId="Equation.3">
                  <p:embed/>
                  <p:pic>
                    <p:nvPicPr>
                      <p:cNvPr id="9244" name="Object 28">
                        <a:extLst>
                          <a:ext uri="{FF2B5EF4-FFF2-40B4-BE49-F238E27FC236}">
                            <a16:creationId xmlns:a16="http://schemas.microsoft.com/office/drawing/2014/main" id="{2AA3E249-E1CF-49D2-B347-59CA55A85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875088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181CE23C-2D50-49DD-9B76-D10CA685C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3886200"/>
          <a:ext cx="20621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3255" imgH="209563" progId="Equation.3">
                  <p:embed/>
                </p:oleObj>
              </mc:Choice>
              <mc:Fallback>
                <p:oleObj name="Equation" r:id="rId24" imgW="733255" imgH="209563" progId="Equation.3">
                  <p:embed/>
                  <p:pic>
                    <p:nvPicPr>
                      <p:cNvPr id="9245" name="Object 29">
                        <a:extLst>
                          <a:ext uri="{FF2B5EF4-FFF2-40B4-BE49-F238E27FC236}">
                            <a16:creationId xmlns:a16="http://schemas.microsoft.com/office/drawing/2014/main" id="{181CE23C-2D50-49DD-9B76-D10CA685C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886200"/>
                        <a:ext cx="20621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D8208AFF-FFDC-4E38-A078-6D0193DE6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1438" y="3924300"/>
          <a:ext cx="792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8970" imgH="66726" progId="Equation.3">
                  <p:embed/>
                </p:oleObj>
              </mc:Choice>
              <mc:Fallback>
                <p:oleObj name="Equation" r:id="rId26" imgW="218970" imgH="66726" progId="Equation.3">
                  <p:embed/>
                  <p:pic>
                    <p:nvPicPr>
                      <p:cNvPr id="9246" name="Object 30">
                        <a:extLst>
                          <a:ext uri="{FF2B5EF4-FFF2-40B4-BE49-F238E27FC236}">
                            <a16:creationId xmlns:a16="http://schemas.microsoft.com/office/drawing/2014/main" id="{D8208AFF-FFDC-4E38-A078-6D0193DE6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3924300"/>
                        <a:ext cx="7921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>
            <a:extLst>
              <a:ext uri="{FF2B5EF4-FFF2-40B4-BE49-F238E27FC236}">
                <a16:creationId xmlns:a16="http://schemas.microsoft.com/office/drawing/2014/main" id="{EB6EBC29-6DC4-4A28-A35C-F14857AE1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4792663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61827" imgH="238061" progId="Equation.3">
                  <p:embed/>
                </p:oleObj>
              </mc:Choice>
              <mc:Fallback>
                <p:oleObj name="Equation" r:id="rId28" imgW="561827" imgH="238061" progId="Equation.3">
                  <p:embed/>
                  <p:pic>
                    <p:nvPicPr>
                      <p:cNvPr id="9247" name="Object 31">
                        <a:extLst>
                          <a:ext uri="{FF2B5EF4-FFF2-40B4-BE49-F238E27FC236}">
                            <a16:creationId xmlns:a16="http://schemas.microsoft.com/office/drawing/2014/main" id="{EB6EBC29-6DC4-4A28-A35C-F14857AE1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792663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>
            <a:extLst>
              <a:ext uri="{FF2B5EF4-FFF2-40B4-BE49-F238E27FC236}">
                <a16:creationId xmlns:a16="http://schemas.microsoft.com/office/drawing/2014/main" id="{FB6D403E-7E38-4EE2-80E3-54454FF60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89488"/>
          <a:ext cx="2093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42972" imgH="238061" progId="Equation.3">
                  <p:embed/>
                </p:oleObj>
              </mc:Choice>
              <mc:Fallback>
                <p:oleObj name="Equation" r:id="rId30" imgW="742972" imgH="238061" progId="Equation.3">
                  <p:embed/>
                  <p:pic>
                    <p:nvPicPr>
                      <p:cNvPr id="9248" name="Object 32">
                        <a:extLst>
                          <a:ext uri="{FF2B5EF4-FFF2-40B4-BE49-F238E27FC236}">
                            <a16:creationId xmlns:a16="http://schemas.microsoft.com/office/drawing/2014/main" id="{FB6D403E-7E38-4EE2-80E3-54454FF60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89488"/>
                        <a:ext cx="2093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12A8359B-5EA0-42D6-B644-E17A4383C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800600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3886" imgH="66726" progId="Equation.3">
                  <p:embed/>
                </p:oleObj>
              </mc:Choice>
              <mc:Fallback>
                <p:oleObj name="Equation" r:id="rId32" imgW="123886" imgH="66726" progId="Equation.3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12A8359B-5EA0-42D6-B644-E17A4383C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538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Text Box 34">
            <a:extLst>
              <a:ext uri="{FF2B5EF4-FFF2-40B4-BE49-F238E27FC236}">
                <a16:creationId xmlns:a16="http://schemas.microsoft.com/office/drawing/2014/main" id="{B1EF904E-069A-4D68-8C64-E8485F765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688013"/>
            <a:ext cx="119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</a:t>
            </a:r>
          </a:p>
        </p:txBody>
      </p:sp>
      <p:graphicFrame>
        <p:nvGraphicFramePr>
          <p:cNvPr id="9251" name="Object 35">
            <a:extLst>
              <a:ext uri="{FF2B5EF4-FFF2-40B4-BE49-F238E27FC236}">
                <a16:creationId xmlns:a16="http://schemas.microsoft.com/office/drawing/2014/main" id="{DA78573A-1391-47C1-BB3D-BD5A2D391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5572125"/>
          <a:ext cx="2538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23770" imgH="161951" progId="Equation.3">
                  <p:embed/>
                </p:oleObj>
              </mc:Choice>
              <mc:Fallback>
                <p:oleObj name="Equation" r:id="rId34" imgW="923770" imgH="161951" progId="Equation.3">
                  <p:embed/>
                  <p:pic>
                    <p:nvPicPr>
                      <p:cNvPr id="9251" name="Object 35">
                        <a:extLst>
                          <a:ext uri="{FF2B5EF4-FFF2-40B4-BE49-F238E27FC236}">
                            <a16:creationId xmlns:a16="http://schemas.microsoft.com/office/drawing/2014/main" id="{DA78573A-1391-47C1-BB3D-BD5A2D391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572125"/>
                        <a:ext cx="2538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Text Box 36">
            <a:extLst>
              <a:ext uri="{FF2B5EF4-FFF2-40B4-BE49-F238E27FC236}">
                <a16:creationId xmlns:a16="http://schemas.microsoft.com/office/drawing/2014/main" id="{BBCE8D67-8EDD-4FD2-A0F2-DE9CA2637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880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9253" name="Object 37">
            <a:extLst>
              <a:ext uri="{FF2B5EF4-FFF2-40B4-BE49-F238E27FC236}">
                <a16:creationId xmlns:a16="http://schemas.microsoft.com/office/drawing/2014/main" id="{FA986135-88E5-4264-A7EF-F9EF0BFD2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654675"/>
          <a:ext cx="1492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04915" imgH="238061" progId="Equation.3">
                  <p:embed/>
                </p:oleObj>
              </mc:Choice>
              <mc:Fallback>
                <p:oleObj name="Equation" r:id="rId36" imgW="504915" imgH="238061" progId="Equation.3">
                  <p:embed/>
                  <p:pic>
                    <p:nvPicPr>
                      <p:cNvPr id="9253" name="Object 37">
                        <a:extLst>
                          <a:ext uri="{FF2B5EF4-FFF2-40B4-BE49-F238E27FC236}">
                            <a16:creationId xmlns:a16="http://schemas.microsoft.com/office/drawing/2014/main" id="{FA986135-88E5-4264-A7EF-F9EF0BFD2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54675"/>
                        <a:ext cx="1492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Text Box 38">
            <a:extLst>
              <a:ext uri="{FF2B5EF4-FFF2-40B4-BE49-F238E27FC236}">
                <a16:creationId xmlns:a16="http://schemas.microsoft.com/office/drawing/2014/main" id="{B73D2FD5-E3B7-45DC-B1DA-4FBAA666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880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 animBg="1"/>
      <p:bldP spid="9242" grpId="0" autoUpdateAnimBg="0"/>
      <p:bldP spid="9250" grpId="0" autoUpdateAnimBg="0"/>
      <p:bldP spid="9252" grpId="0" autoUpdateAnimBg="0"/>
      <p:bldP spid="92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7EDE0D08-2D1E-46C1-AA12-E95582D1761B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901700"/>
            <a:ext cx="7888287" cy="2211388"/>
            <a:chOff x="407" y="623"/>
            <a:chExt cx="4969" cy="1393"/>
          </a:xfrm>
        </p:grpSpPr>
        <p:sp>
          <p:nvSpPr>
            <p:cNvPr id="17436" name="Line 3">
              <a:extLst>
                <a:ext uri="{FF2B5EF4-FFF2-40B4-BE49-F238E27FC236}">
                  <a16:creationId xmlns:a16="http://schemas.microsoft.com/office/drawing/2014/main" id="{0A845A2F-43AB-4334-B10E-A4D2FD3DB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4">
              <a:extLst>
                <a:ext uri="{FF2B5EF4-FFF2-40B4-BE49-F238E27FC236}">
                  <a16:creationId xmlns:a16="http://schemas.microsoft.com/office/drawing/2014/main" id="{00592473-9AEC-416B-B9FC-B9F30C33C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5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5">
              <a:extLst>
                <a:ext uri="{FF2B5EF4-FFF2-40B4-BE49-F238E27FC236}">
                  <a16:creationId xmlns:a16="http://schemas.microsoft.com/office/drawing/2014/main" id="{5CAE7FE3-646B-48C1-8FBC-EE21EEBD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623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6">
              <a:extLst>
                <a:ext uri="{FF2B5EF4-FFF2-40B4-BE49-F238E27FC236}">
                  <a16:creationId xmlns:a16="http://schemas.microsoft.com/office/drawing/2014/main" id="{7E2B6140-BEB7-4D3F-8E79-9CAE5AE64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7">
              <a:extLst>
                <a:ext uri="{FF2B5EF4-FFF2-40B4-BE49-F238E27FC236}">
                  <a16:creationId xmlns:a16="http://schemas.microsoft.com/office/drawing/2014/main" id="{DA076FFB-E344-4DF1-B798-BC85A5A1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8">
              <a:extLst>
                <a:ext uri="{FF2B5EF4-FFF2-40B4-BE49-F238E27FC236}">
                  <a16:creationId xmlns:a16="http://schemas.microsoft.com/office/drawing/2014/main" id="{D2D55FAF-1666-48F3-A2AD-621AABA95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67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过     程</a:t>
              </a:r>
            </a:p>
          </p:txBody>
        </p:sp>
        <p:sp>
          <p:nvSpPr>
            <p:cNvPr id="17442" name="Text Box 9">
              <a:extLst>
                <a:ext uri="{FF2B5EF4-FFF2-40B4-BE49-F238E27FC236}">
                  <a16:creationId xmlns:a16="http://schemas.microsoft.com/office/drawing/2014/main" id="{96B9A512-786F-4FCF-B190-6BC37267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00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时     刻</a:t>
              </a:r>
            </a:p>
          </p:txBody>
        </p:sp>
        <p:sp>
          <p:nvSpPr>
            <p:cNvPr id="17443" name="Text Box 10">
              <a:extLst>
                <a:ext uri="{FF2B5EF4-FFF2-40B4-BE49-F238E27FC236}">
                  <a16:creationId xmlns:a16="http://schemas.microsoft.com/office/drawing/2014/main" id="{A98A5473-CCFD-4851-9A06-E14FCBF8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343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从此时刻以后  </a:t>
              </a:r>
            </a:p>
          </p:txBody>
        </p:sp>
        <p:graphicFrame>
          <p:nvGraphicFramePr>
            <p:cNvPr id="17444" name="Object 11">
              <a:extLst>
                <a:ext uri="{FF2B5EF4-FFF2-40B4-BE49-F238E27FC236}">
                  <a16:creationId xmlns:a16="http://schemas.microsoft.com/office/drawing/2014/main" id="{1DEC7AEC-E4AA-4EE9-B02C-4B7E26751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719"/>
            <a:ext cx="6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9032" imgH="266584" progId="Equation.3">
                    <p:embed/>
                  </p:oleObj>
                </mc:Choice>
                <mc:Fallback>
                  <p:oleObj name="Equation" r:id="rId2" imgW="1079032" imgH="266584" progId="Equation.3">
                    <p:embed/>
                    <p:pic>
                      <p:nvPicPr>
                        <p:cNvPr id="17444" name="Object 11">
                          <a:extLst>
                            <a:ext uri="{FF2B5EF4-FFF2-40B4-BE49-F238E27FC236}">
                              <a16:creationId xmlns:a16="http://schemas.microsoft.com/office/drawing/2014/main" id="{1DEC7AEC-E4AA-4EE9-B02C-4B7E267510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719"/>
                          <a:ext cx="6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12">
              <a:extLst>
                <a:ext uri="{FF2B5EF4-FFF2-40B4-BE49-F238E27FC236}">
                  <a16:creationId xmlns:a16="http://schemas.microsoft.com/office/drawing/2014/main" id="{5B71DF96-E770-49F9-A820-82A87A4FE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9" y="719"/>
            <a:ext cx="6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04421" imgH="266584" progId="Equation.3">
                    <p:embed/>
                  </p:oleObj>
                </mc:Choice>
                <mc:Fallback>
                  <p:oleObj name="Equation" r:id="rId4" imgW="1104421" imgH="266584" progId="Equation.3">
                    <p:embed/>
                    <p:pic>
                      <p:nvPicPr>
                        <p:cNvPr id="17445" name="Object 12">
                          <a:extLst>
                            <a:ext uri="{FF2B5EF4-FFF2-40B4-BE49-F238E27FC236}">
                              <a16:creationId xmlns:a16="http://schemas.microsoft.com/office/drawing/2014/main" id="{5B71DF96-E770-49F9-A820-82A87A4FEB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719"/>
                          <a:ext cx="6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13">
              <a:extLst>
                <a:ext uri="{FF2B5EF4-FFF2-40B4-BE49-F238E27FC236}">
                  <a16:creationId xmlns:a16="http://schemas.microsoft.com/office/drawing/2014/main" id="{F23743D8-B059-44E7-BEED-3445E36BD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3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20227" imgH="266584" progId="Equation.3">
                    <p:embed/>
                  </p:oleObj>
                </mc:Choice>
                <mc:Fallback>
                  <p:oleObj name="Equation" r:id="rId6" imgW="1320227" imgH="266584" progId="Equation.3">
                    <p:embed/>
                    <p:pic>
                      <p:nvPicPr>
                        <p:cNvPr id="17446" name="Object 13">
                          <a:extLst>
                            <a:ext uri="{FF2B5EF4-FFF2-40B4-BE49-F238E27FC236}">
                              <a16:creationId xmlns:a16="http://schemas.microsoft.com/office/drawing/2014/main" id="{F23743D8-B059-44E7-BEED-3445E36BD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14">
              <a:extLst>
                <a:ext uri="{FF2B5EF4-FFF2-40B4-BE49-F238E27FC236}">
                  <a16:creationId xmlns:a16="http://schemas.microsoft.com/office/drawing/2014/main" id="{DE1172DE-F8C3-4E2E-9697-85BB7C0F63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20227" imgH="266584" progId="Equation.3">
                    <p:embed/>
                  </p:oleObj>
                </mc:Choice>
                <mc:Fallback>
                  <p:oleObj name="Equation" r:id="rId8" imgW="1320227" imgH="266584" progId="Equation.3">
                    <p:embed/>
                    <p:pic>
                      <p:nvPicPr>
                        <p:cNvPr id="17447" name="Object 14">
                          <a:extLst>
                            <a:ext uri="{FF2B5EF4-FFF2-40B4-BE49-F238E27FC236}">
                              <a16:creationId xmlns:a16="http://schemas.microsoft.com/office/drawing/2014/main" id="{DE1172DE-F8C3-4E2E-9697-85BB7C0F6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15">
              <a:extLst>
                <a:ext uri="{FF2B5EF4-FFF2-40B4-BE49-F238E27FC236}">
                  <a16:creationId xmlns:a16="http://schemas.microsoft.com/office/drawing/2014/main" id="{3E6C582F-6062-470B-8740-E050A476F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1019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670" imgH="317225" progId="Equation.3">
                    <p:embed/>
                  </p:oleObj>
                </mc:Choice>
                <mc:Fallback>
                  <p:oleObj name="Equation" r:id="rId10" imgW="380670" imgH="317225" progId="Equation.3">
                    <p:embed/>
                    <p:pic>
                      <p:nvPicPr>
                        <p:cNvPr id="17448" name="Object 15">
                          <a:extLst>
                            <a:ext uri="{FF2B5EF4-FFF2-40B4-BE49-F238E27FC236}">
                              <a16:creationId xmlns:a16="http://schemas.microsoft.com/office/drawing/2014/main" id="{3E6C582F-6062-470B-8740-E050A476F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019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9" name="Object 16">
              <a:extLst>
                <a:ext uri="{FF2B5EF4-FFF2-40B4-BE49-F238E27FC236}">
                  <a16:creationId xmlns:a16="http://schemas.microsoft.com/office/drawing/2014/main" id="{916F139F-3969-44AB-9271-B106ADEEBF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391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90170" imgH="330057" progId="Equation.3">
                    <p:embed/>
                  </p:oleObj>
                </mc:Choice>
                <mc:Fallback>
                  <p:oleObj name="Equation" r:id="rId12" imgW="990170" imgH="330057" progId="Equation.3">
                    <p:embed/>
                    <p:pic>
                      <p:nvPicPr>
                        <p:cNvPr id="17449" name="Object 16">
                          <a:extLst>
                            <a:ext uri="{FF2B5EF4-FFF2-40B4-BE49-F238E27FC236}">
                              <a16:creationId xmlns:a16="http://schemas.microsoft.com/office/drawing/2014/main" id="{916F139F-3969-44AB-9271-B106ADEEBF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391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0" name="Object 17">
              <a:extLst>
                <a:ext uri="{FF2B5EF4-FFF2-40B4-BE49-F238E27FC236}">
                  <a16:creationId xmlns:a16="http://schemas.microsoft.com/office/drawing/2014/main" id="{D458C519-45B4-47D2-B9F9-934FF73833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3" y="1343"/>
            <a:ext cx="6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482600" progId="Equation.3">
                    <p:embed/>
                  </p:oleObj>
                </mc:Choice>
                <mc:Fallback>
                  <p:oleObj name="Equation" r:id="rId14" imgW="1104900" imgH="482600" progId="Equation.3">
                    <p:embed/>
                    <p:pic>
                      <p:nvPicPr>
                        <p:cNvPr id="17450" name="Object 17">
                          <a:extLst>
                            <a:ext uri="{FF2B5EF4-FFF2-40B4-BE49-F238E27FC236}">
                              <a16:creationId xmlns:a16="http://schemas.microsoft.com/office/drawing/2014/main" id="{D458C519-45B4-47D2-B9F9-934FF73833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43"/>
                          <a:ext cx="6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Object 18">
              <a:extLst>
                <a:ext uri="{FF2B5EF4-FFF2-40B4-BE49-F238E27FC236}">
                  <a16:creationId xmlns:a16="http://schemas.microsoft.com/office/drawing/2014/main" id="{5D9D4B2E-E13E-4010-BBC7-F3BF806F6F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391"/>
            <a:ext cx="6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16000" imgH="330200" progId="Equation.3">
                    <p:embed/>
                  </p:oleObj>
                </mc:Choice>
                <mc:Fallback>
                  <p:oleObj name="Equation" r:id="rId16" imgW="1016000" imgH="330200" progId="Equation.3">
                    <p:embed/>
                    <p:pic>
                      <p:nvPicPr>
                        <p:cNvPr id="17451" name="Object 18">
                          <a:extLst>
                            <a:ext uri="{FF2B5EF4-FFF2-40B4-BE49-F238E27FC236}">
                              <a16:creationId xmlns:a16="http://schemas.microsoft.com/office/drawing/2014/main" id="{5D9D4B2E-E13E-4010-BBC7-F3BF806F6F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391"/>
                          <a:ext cx="6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19">
              <a:extLst>
                <a:ext uri="{FF2B5EF4-FFF2-40B4-BE49-F238E27FC236}">
                  <a16:creationId xmlns:a16="http://schemas.microsoft.com/office/drawing/2014/main" id="{2E7D516A-A381-458E-A4DE-6644D0504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1391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44600" imgH="330200" progId="Equation.3">
                    <p:embed/>
                  </p:oleObj>
                </mc:Choice>
                <mc:Fallback>
                  <p:oleObj name="Equation" r:id="rId18" imgW="1244600" imgH="330200" progId="Equation.3">
                    <p:embed/>
                    <p:pic>
                      <p:nvPicPr>
                        <p:cNvPr id="17452" name="Object 19">
                          <a:extLst>
                            <a:ext uri="{FF2B5EF4-FFF2-40B4-BE49-F238E27FC236}">
                              <a16:creationId xmlns:a16="http://schemas.microsoft.com/office/drawing/2014/main" id="{2E7D516A-A381-458E-A4DE-6644D0504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391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Line 20">
              <a:extLst>
                <a:ext uri="{FF2B5EF4-FFF2-40B4-BE49-F238E27FC236}">
                  <a16:creationId xmlns:a16="http://schemas.microsoft.com/office/drawing/2014/main" id="{20FDEF3C-F7C4-40B5-ACB4-1F0516DF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1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21">
              <a:extLst>
                <a:ext uri="{FF2B5EF4-FFF2-40B4-BE49-F238E27FC236}">
                  <a16:creationId xmlns:a16="http://schemas.microsoft.com/office/drawing/2014/main" id="{B080DC1F-A041-4940-BE62-D2A935559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22">
              <a:extLst>
                <a:ext uri="{FF2B5EF4-FFF2-40B4-BE49-F238E27FC236}">
                  <a16:creationId xmlns:a16="http://schemas.microsoft.com/office/drawing/2014/main" id="{5B3D3E7D-07AA-4D65-84DE-715A381B9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295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23">
              <a:extLst>
                <a:ext uri="{FF2B5EF4-FFF2-40B4-BE49-F238E27FC236}">
                  <a16:creationId xmlns:a16="http://schemas.microsoft.com/office/drawing/2014/main" id="{8927ACA5-F1A7-4B24-8692-41A809863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67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24">
              <a:extLst>
                <a:ext uri="{FF2B5EF4-FFF2-40B4-BE49-F238E27FC236}">
                  <a16:creationId xmlns:a16="http://schemas.microsoft.com/office/drawing/2014/main" id="{AD59DEF5-8193-4F94-9CBE-A0C72E0A2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25">
              <a:extLst>
                <a:ext uri="{FF2B5EF4-FFF2-40B4-BE49-F238E27FC236}">
                  <a16:creationId xmlns:a16="http://schemas.microsoft.com/office/drawing/2014/main" id="{E75A3CC6-2564-404C-B7F0-D0749C2FF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26">
              <a:extLst>
                <a:ext uri="{FF2B5EF4-FFF2-40B4-BE49-F238E27FC236}">
                  <a16:creationId xmlns:a16="http://schemas.microsoft.com/office/drawing/2014/main" id="{5EE97E49-2289-4389-983A-C9F75E841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27">
              <a:extLst>
                <a:ext uri="{FF2B5EF4-FFF2-40B4-BE49-F238E27FC236}">
                  <a16:creationId xmlns:a16="http://schemas.microsoft.com/office/drawing/2014/main" id="{060D52D1-2F84-4305-BA38-734EA3F62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28">
              <a:extLst>
                <a:ext uri="{FF2B5EF4-FFF2-40B4-BE49-F238E27FC236}">
                  <a16:creationId xmlns:a16="http://schemas.microsoft.com/office/drawing/2014/main" id="{53EFDB78-4F11-46EA-9A18-3B533D274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2" name="Object 29">
              <a:extLst>
                <a:ext uri="{FF2B5EF4-FFF2-40B4-BE49-F238E27FC236}">
                  <a16:creationId xmlns:a16="http://schemas.microsoft.com/office/drawing/2014/main" id="{F6322A81-97D7-4BC9-AEE2-66B5C5F24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1712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37836" imgH="406224" progId="Equation.3">
                    <p:embed/>
                  </p:oleObj>
                </mc:Choice>
                <mc:Fallback>
                  <p:oleObj name="Equation" r:id="rId20" imgW="837836" imgH="406224" progId="Equation.3">
                    <p:embed/>
                    <p:pic>
                      <p:nvPicPr>
                        <p:cNvPr id="17462" name="Object 29">
                          <a:extLst>
                            <a:ext uri="{FF2B5EF4-FFF2-40B4-BE49-F238E27FC236}">
                              <a16:creationId xmlns:a16="http://schemas.microsoft.com/office/drawing/2014/main" id="{F6322A81-97D7-4BC9-AEE2-66B5C5F24F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712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3" name="Object 30">
              <a:extLst>
                <a:ext uri="{FF2B5EF4-FFF2-40B4-BE49-F238E27FC236}">
                  <a16:creationId xmlns:a16="http://schemas.microsoft.com/office/drawing/2014/main" id="{EE698CCC-839E-4D3D-9509-74DFAC653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5" y="1727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" imgH="482600" progId="Equation.3">
                    <p:embed/>
                  </p:oleObj>
                </mc:Choice>
                <mc:Fallback>
                  <p:oleObj name="Equation" r:id="rId22" imgW="2133600" imgH="482600" progId="Equation.3">
                    <p:embed/>
                    <p:pic>
                      <p:nvPicPr>
                        <p:cNvPr id="17463" name="Object 30">
                          <a:extLst>
                            <a:ext uri="{FF2B5EF4-FFF2-40B4-BE49-F238E27FC236}">
                              <a16:creationId xmlns:a16="http://schemas.microsoft.com/office/drawing/2014/main" id="{EE698CCC-839E-4D3D-9509-74DFAC6538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727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1" name="Group 31">
            <a:extLst>
              <a:ext uri="{FF2B5EF4-FFF2-40B4-BE49-F238E27FC236}">
                <a16:creationId xmlns:a16="http://schemas.microsoft.com/office/drawing/2014/main" id="{9B2A2FD5-4D79-480D-BB1F-311BB1B2C222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3581400"/>
            <a:ext cx="7888287" cy="2211388"/>
            <a:chOff x="407" y="2255"/>
            <a:chExt cx="4969" cy="1393"/>
          </a:xfrm>
        </p:grpSpPr>
        <p:graphicFrame>
          <p:nvGraphicFramePr>
            <p:cNvPr id="17412" name="Object 32">
              <a:extLst>
                <a:ext uri="{FF2B5EF4-FFF2-40B4-BE49-F238E27FC236}">
                  <a16:creationId xmlns:a16="http://schemas.microsoft.com/office/drawing/2014/main" id="{3129DFBF-4679-4C50-A59A-5C9C661F96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8" y="2303"/>
            <a:ext cx="7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81100" imgH="457200" progId="Equation.3">
                    <p:embed/>
                  </p:oleObj>
                </mc:Choice>
                <mc:Fallback>
                  <p:oleObj name="Equation" r:id="rId24" imgW="1181100" imgH="457200" progId="Equation.3">
                    <p:embed/>
                    <p:pic>
                      <p:nvPicPr>
                        <p:cNvPr id="17412" name="Object 32">
                          <a:extLst>
                            <a:ext uri="{FF2B5EF4-FFF2-40B4-BE49-F238E27FC236}">
                              <a16:creationId xmlns:a16="http://schemas.microsoft.com/office/drawing/2014/main" id="{3129DFBF-4679-4C50-A59A-5C9C661F96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303"/>
                          <a:ext cx="7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33">
              <a:extLst>
                <a:ext uri="{FF2B5EF4-FFF2-40B4-BE49-F238E27FC236}">
                  <a16:creationId xmlns:a16="http://schemas.microsoft.com/office/drawing/2014/main" id="{EF796A11-3FB3-4B17-9D50-014F98BBEC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1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28600" imgH="330200" progId="Equation.3">
                    <p:embed/>
                  </p:oleObj>
                </mc:Choice>
                <mc:Fallback>
                  <p:oleObj name="Equation" r:id="rId26" imgW="228600" imgH="330200" progId="Equation.3">
                    <p:embed/>
                    <p:pic>
                      <p:nvPicPr>
                        <p:cNvPr id="17413" name="Object 33">
                          <a:extLst>
                            <a:ext uri="{FF2B5EF4-FFF2-40B4-BE49-F238E27FC236}">
                              <a16:creationId xmlns:a16="http://schemas.microsoft.com/office/drawing/2014/main" id="{EF796A11-3FB3-4B17-9D50-014F98BBEC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1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34">
              <a:extLst>
                <a:ext uri="{FF2B5EF4-FFF2-40B4-BE49-F238E27FC236}">
                  <a16:creationId xmlns:a16="http://schemas.microsoft.com/office/drawing/2014/main" id="{39F87230-2AF3-492F-8EC5-E3DB4E5907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3"/>
            <a:ext cx="103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98700" imgH="482600" progId="Equation.3">
                    <p:embed/>
                  </p:oleObj>
                </mc:Choice>
                <mc:Fallback>
                  <p:oleObj name="Equation" r:id="rId28" imgW="2298700" imgH="482600" progId="Equation.3">
                    <p:embed/>
                    <p:pic>
                      <p:nvPicPr>
                        <p:cNvPr id="17414" name="Object 34">
                          <a:extLst>
                            <a:ext uri="{FF2B5EF4-FFF2-40B4-BE49-F238E27FC236}">
                              <a16:creationId xmlns:a16="http://schemas.microsoft.com/office/drawing/2014/main" id="{39F87230-2AF3-492F-8EC5-E3DB4E5907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3"/>
                          <a:ext cx="103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35">
              <a:extLst>
                <a:ext uri="{FF2B5EF4-FFF2-40B4-BE49-F238E27FC236}">
                  <a16:creationId xmlns:a16="http://schemas.microsoft.com/office/drawing/2014/main" id="{5DD5A0D8-403D-4F6C-958F-F00DC1E41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2271"/>
            <a:ext cx="7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31366" imgH="507780" progId="Equation.3">
                    <p:embed/>
                  </p:oleObj>
                </mc:Choice>
                <mc:Fallback>
                  <p:oleObj name="Equation" r:id="rId30" imgW="1231366" imgH="507780" progId="Equation.3">
                    <p:embed/>
                    <p:pic>
                      <p:nvPicPr>
                        <p:cNvPr id="17415" name="Object 35">
                          <a:extLst>
                            <a:ext uri="{FF2B5EF4-FFF2-40B4-BE49-F238E27FC236}">
                              <a16:creationId xmlns:a16="http://schemas.microsoft.com/office/drawing/2014/main" id="{5DD5A0D8-403D-4F6C-958F-F00DC1E41D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2271"/>
                          <a:ext cx="7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36">
              <a:extLst>
                <a:ext uri="{FF2B5EF4-FFF2-40B4-BE49-F238E27FC236}">
                  <a16:creationId xmlns:a16="http://schemas.microsoft.com/office/drawing/2014/main" id="{9541C601-0E12-4250-B310-E71417B384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255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219200" imgH="508000" progId="Equation.3">
                    <p:embed/>
                  </p:oleObj>
                </mc:Choice>
                <mc:Fallback>
                  <p:oleObj name="Equation" r:id="rId32" imgW="1219200" imgH="508000" progId="Equation.3">
                    <p:embed/>
                    <p:pic>
                      <p:nvPicPr>
                        <p:cNvPr id="17416" name="Object 36">
                          <a:extLst>
                            <a:ext uri="{FF2B5EF4-FFF2-40B4-BE49-F238E27FC236}">
                              <a16:creationId xmlns:a16="http://schemas.microsoft.com/office/drawing/2014/main" id="{9541C601-0E12-4250-B310-E71417B384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55"/>
                          <a:ext cx="7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37">
              <a:extLst>
                <a:ext uri="{FF2B5EF4-FFF2-40B4-BE49-F238E27FC236}">
                  <a16:creationId xmlns:a16="http://schemas.microsoft.com/office/drawing/2014/main" id="{1EC05F77-8769-48BD-BFF9-B2286F541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3023"/>
            <a:ext cx="10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209800" imgH="457200" progId="Equation.3">
                    <p:embed/>
                  </p:oleObj>
                </mc:Choice>
                <mc:Fallback>
                  <p:oleObj name="Equation" r:id="rId34" imgW="2209800" imgH="457200" progId="Equation.3">
                    <p:embed/>
                    <p:pic>
                      <p:nvPicPr>
                        <p:cNvPr id="17417" name="Object 37">
                          <a:extLst>
                            <a:ext uri="{FF2B5EF4-FFF2-40B4-BE49-F238E27FC236}">
                              <a16:creationId xmlns:a16="http://schemas.microsoft.com/office/drawing/2014/main" id="{1EC05F77-8769-48BD-BFF9-B2286F541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023"/>
                          <a:ext cx="10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38">
              <a:extLst>
                <a:ext uri="{FF2B5EF4-FFF2-40B4-BE49-F238E27FC236}">
                  <a16:creationId xmlns:a16="http://schemas.microsoft.com/office/drawing/2014/main" id="{C4A31E04-54D0-4739-8399-80EA135E9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008"/>
            <a:ext cx="11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501900" imgH="457200" progId="Equation.3">
                    <p:embed/>
                  </p:oleObj>
                </mc:Choice>
                <mc:Fallback>
                  <p:oleObj name="Equation" r:id="rId36" imgW="2501900" imgH="457200" progId="Equation.3">
                    <p:embed/>
                    <p:pic>
                      <p:nvPicPr>
                        <p:cNvPr id="17418" name="Object 38">
                          <a:extLst>
                            <a:ext uri="{FF2B5EF4-FFF2-40B4-BE49-F238E27FC236}">
                              <a16:creationId xmlns:a16="http://schemas.microsoft.com/office/drawing/2014/main" id="{C4A31E04-54D0-4739-8399-80EA135E9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08"/>
                          <a:ext cx="11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Line 39">
              <a:extLst>
                <a:ext uri="{FF2B5EF4-FFF2-40B4-BE49-F238E27FC236}">
                  <a16:creationId xmlns:a16="http://schemas.microsoft.com/office/drawing/2014/main" id="{E2EBB0FB-2C3F-4D6B-BC88-C206ECF2C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40">
              <a:extLst>
                <a:ext uri="{FF2B5EF4-FFF2-40B4-BE49-F238E27FC236}">
                  <a16:creationId xmlns:a16="http://schemas.microsoft.com/office/drawing/2014/main" id="{38E7EDB2-C167-446F-B65F-CB5CF48AF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1">
              <a:extLst>
                <a:ext uri="{FF2B5EF4-FFF2-40B4-BE49-F238E27FC236}">
                  <a16:creationId xmlns:a16="http://schemas.microsoft.com/office/drawing/2014/main" id="{9A813830-3456-4E07-A8EA-5FF7A082A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255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42">
              <a:extLst>
                <a:ext uri="{FF2B5EF4-FFF2-40B4-BE49-F238E27FC236}">
                  <a16:creationId xmlns:a16="http://schemas.microsoft.com/office/drawing/2014/main" id="{33745E34-5F8D-4791-ABE7-C23E0E84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Text Box 43">
              <a:extLst>
                <a:ext uri="{FF2B5EF4-FFF2-40B4-BE49-F238E27FC236}">
                  <a16:creationId xmlns:a16="http://schemas.microsoft.com/office/drawing/2014/main" id="{91C72E05-9BEB-46A6-ABCE-C1A15810D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03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过     程</a:t>
              </a:r>
            </a:p>
          </p:txBody>
        </p:sp>
        <p:sp>
          <p:nvSpPr>
            <p:cNvPr id="17424" name="Text Box 44">
              <a:extLst>
                <a:ext uri="{FF2B5EF4-FFF2-40B4-BE49-F238E27FC236}">
                  <a16:creationId xmlns:a16="http://schemas.microsoft.com/office/drawing/2014/main" id="{CB8BD868-8B1C-4375-8AFB-121568AD1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639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时     刻</a:t>
              </a:r>
            </a:p>
          </p:txBody>
        </p:sp>
        <p:sp>
          <p:nvSpPr>
            <p:cNvPr id="17425" name="Text Box 45">
              <a:extLst>
                <a:ext uri="{FF2B5EF4-FFF2-40B4-BE49-F238E27FC236}">
                  <a16:creationId xmlns:a16="http://schemas.microsoft.com/office/drawing/2014/main" id="{1C995B48-5752-4C04-854F-1E1624C86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975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从此时刻以后  </a:t>
              </a:r>
            </a:p>
          </p:txBody>
        </p:sp>
        <p:sp>
          <p:nvSpPr>
            <p:cNvPr id="17426" name="Line 46">
              <a:extLst>
                <a:ext uri="{FF2B5EF4-FFF2-40B4-BE49-F238E27FC236}">
                  <a16:creationId xmlns:a16="http://schemas.microsoft.com/office/drawing/2014/main" id="{90E10172-BD3A-4453-AF23-D914857B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647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7">
              <a:extLst>
                <a:ext uri="{FF2B5EF4-FFF2-40B4-BE49-F238E27FC236}">
                  <a16:creationId xmlns:a16="http://schemas.microsoft.com/office/drawing/2014/main" id="{5C4ED8B5-21A7-4571-954C-45DCA57E4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48">
              <a:extLst>
                <a:ext uri="{FF2B5EF4-FFF2-40B4-BE49-F238E27FC236}">
                  <a16:creationId xmlns:a16="http://schemas.microsoft.com/office/drawing/2014/main" id="{275B970A-DB15-436A-A80D-778D64064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927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49">
              <a:extLst>
                <a:ext uri="{FF2B5EF4-FFF2-40B4-BE49-F238E27FC236}">
                  <a16:creationId xmlns:a16="http://schemas.microsoft.com/office/drawing/2014/main" id="{33C8A408-270D-4A0D-AF00-E09E01461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31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50">
              <a:extLst>
                <a:ext uri="{FF2B5EF4-FFF2-40B4-BE49-F238E27FC236}">
                  <a16:creationId xmlns:a16="http://schemas.microsoft.com/office/drawing/2014/main" id="{F5F1D248-2760-4C66-942E-CF0C5D65A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51">
              <a:extLst>
                <a:ext uri="{FF2B5EF4-FFF2-40B4-BE49-F238E27FC236}">
                  <a16:creationId xmlns:a16="http://schemas.microsoft.com/office/drawing/2014/main" id="{E09EF391-24EF-45C0-B424-37CE652F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52">
              <a:extLst>
                <a:ext uri="{FF2B5EF4-FFF2-40B4-BE49-F238E27FC236}">
                  <a16:creationId xmlns:a16="http://schemas.microsoft.com/office/drawing/2014/main" id="{4E6231A9-C319-47F4-A8B8-84536E82C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53">
              <a:extLst>
                <a:ext uri="{FF2B5EF4-FFF2-40B4-BE49-F238E27FC236}">
                  <a16:creationId xmlns:a16="http://schemas.microsoft.com/office/drawing/2014/main" id="{2CAF716D-45C7-4218-904F-41688426A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4" name="Object 54">
              <a:extLst>
                <a:ext uri="{FF2B5EF4-FFF2-40B4-BE49-F238E27FC236}">
                  <a16:creationId xmlns:a16="http://schemas.microsoft.com/office/drawing/2014/main" id="{AA7E95A5-C092-4629-A07E-3EDD50AAD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3344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837836" imgH="406224" progId="Equation.3">
                    <p:embed/>
                  </p:oleObj>
                </mc:Choice>
                <mc:Fallback>
                  <p:oleObj name="Equation" r:id="rId38" imgW="837836" imgH="406224" progId="Equation.3">
                    <p:embed/>
                    <p:pic>
                      <p:nvPicPr>
                        <p:cNvPr id="17434" name="Object 54">
                          <a:extLst>
                            <a:ext uri="{FF2B5EF4-FFF2-40B4-BE49-F238E27FC236}">
                              <a16:creationId xmlns:a16="http://schemas.microsoft.com/office/drawing/2014/main" id="{AA7E95A5-C092-4629-A07E-3EDD50AAD8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344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55">
              <a:extLst>
                <a:ext uri="{FF2B5EF4-FFF2-40B4-BE49-F238E27FC236}">
                  <a16:creationId xmlns:a16="http://schemas.microsoft.com/office/drawing/2014/main" id="{24217188-28AF-4F9F-A4A0-5F56B986F2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359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133600" imgH="482600" progId="Equation.3">
                    <p:embed/>
                  </p:oleObj>
                </mc:Choice>
                <mc:Fallback>
                  <p:oleObj name="Equation" r:id="rId39" imgW="2133600" imgH="482600" progId="Equation.3">
                    <p:embed/>
                    <p:pic>
                      <p:nvPicPr>
                        <p:cNvPr id="17435" name="Object 55">
                          <a:extLst>
                            <a:ext uri="{FF2B5EF4-FFF2-40B4-BE49-F238E27FC236}">
                              <a16:creationId xmlns:a16="http://schemas.microsoft.com/office/drawing/2014/main" id="{24217188-28AF-4F9F-A4A0-5F56B986F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59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C7263C-032D-4F93-967E-59E9E029B8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7090" y="330200"/>
            <a:ext cx="1982788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内容小结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F8C53CFB-BFFB-4793-B215-216221ED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588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函数极限的</a:t>
            </a:r>
          </a:p>
        </p:txBody>
      </p:sp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6D97F269-68DB-410D-AADE-839791DBC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10541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9440" imgH="325440" progId="Equation.3">
                  <p:embed/>
                </p:oleObj>
              </mc:Choice>
              <mc:Fallback>
                <p:oleObj name="Equation" r:id="rId2" imgW="919440" imgH="32544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6D97F269-68DB-410D-AADE-839791DBC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054100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>
            <a:extLst>
              <a:ext uri="{FF2B5EF4-FFF2-40B4-BE49-F238E27FC236}">
                <a16:creationId xmlns:a16="http://schemas.microsoft.com/office/drawing/2014/main" id="{790F579C-4390-4BB6-A123-50015506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93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7B39A27D-7B8B-47EB-8C78-11AE95E6C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10541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9000" imgH="325440" progId="Equation.3">
                  <p:embed/>
                </p:oleObj>
              </mc:Choice>
              <mc:Fallback>
                <p:oleObj name="Equation" r:id="rId4" imgW="999000" imgH="325440" progId="Equation.3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7B39A27D-7B8B-47EB-8C78-11AE95E6C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10541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>
            <a:extLst>
              <a:ext uri="{FF2B5EF4-FFF2-40B4-BE49-F238E27FC236}">
                <a16:creationId xmlns:a16="http://schemas.microsoft.com/office/drawing/2014/main" id="{1D53B5A0-2C2A-4A99-8498-4C5ED0FED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39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定义及应用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96AF7D6C-19E7-4B33-9D9A-A153F4F9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14488"/>
            <a:ext cx="688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函数极限的定理，左右极限等价定理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744B42F8-3F71-4F05-82EA-2279DC97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420938"/>
            <a:ext cx="2362200" cy="5889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思考与练习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A6B5F362-01D2-4853-BFA3-4443C355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214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若极限</a:t>
            </a:r>
          </a:p>
        </p:txBody>
      </p:sp>
      <p:graphicFrame>
        <p:nvGraphicFramePr>
          <p:cNvPr id="28690" name="Object 18">
            <a:extLst>
              <a:ext uri="{FF2B5EF4-FFF2-40B4-BE49-F238E27FC236}">
                <a16:creationId xmlns:a16="http://schemas.microsoft.com/office/drawing/2014/main" id="{E3D11A7C-A529-49B7-87A5-A7BF801A0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76600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9680" imgH="591120" progId="Equation.3">
                  <p:embed/>
                </p:oleObj>
              </mc:Choice>
              <mc:Fallback>
                <p:oleObj name="Equation" r:id="rId6" imgW="1309680" imgH="591120" progId="Equation.3">
                  <p:embed/>
                  <p:pic>
                    <p:nvPicPr>
                      <p:cNvPr id="28690" name="Object 18">
                        <a:extLst>
                          <a:ext uri="{FF2B5EF4-FFF2-40B4-BE49-F238E27FC236}">
                            <a16:creationId xmlns:a16="http://schemas.microsoft.com/office/drawing/2014/main" id="{E3D11A7C-A529-49B7-87A5-A7BF801A0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144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>
            <a:extLst>
              <a:ext uri="{FF2B5EF4-FFF2-40B4-BE49-F238E27FC236}">
                <a16:creationId xmlns:a16="http://schemas.microsoft.com/office/drawing/2014/main" id="{D2C44B0D-E0C1-4A22-89C5-81BD1F39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3211513"/>
            <a:ext cx="3068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是否一定有</a:t>
            </a:r>
          </a:p>
        </p:txBody>
      </p:sp>
      <p:graphicFrame>
        <p:nvGraphicFramePr>
          <p:cNvPr id="28692" name="Object 20">
            <a:extLst>
              <a:ext uri="{FF2B5EF4-FFF2-40B4-BE49-F238E27FC236}">
                <a16:creationId xmlns:a16="http://schemas.microsoft.com/office/drawing/2014/main" id="{CB568C71-62C2-4053-84BF-79351C4C3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284538"/>
          <a:ext cx="269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3920" imgH="591120" progId="Equation.3">
                  <p:embed/>
                </p:oleObj>
              </mc:Choice>
              <mc:Fallback>
                <p:oleObj name="Equation" r:id="rId8" imgW="2473920" imgH="591120" progId="Equation.3">
                  <p:embed/>
                  <p:pic>
                    <p:nvPicPr>
                      <p:cNvPr id="28692" name="Object 20">
                        <a:extLst>
                          <a:ext uri="{FF2B5EF4-FFF2-40B4-BE49-F238E27FC236}">
                            <a16:creationId xmlns:a16="http://schemas.microsoft.com/office/drawing/2014/main" id="{CB568C71-62C2-4053-84BF-79351C4C3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269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>
            <a:extLst>
              <a:ext uri="{FF2B5EF4-FFF2-40B4-BE49-F238E27FC236}">
                <a16:creationId xmlns:a16="http://schemas.microsoft.com/office/drawing/2014/main" id="{60E33FF0-0D3C-4A6B-A55B-F4CA500C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281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68EB2D52-5C51-4096-A5E6-66E75061F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3434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9440" imgH="345240" progId="Equation.3">
                  <p:embed/>
                </p:oleObj>
              </mc:Choice>
              <mc:Fallback>
                <p:oleObj name="Equation" r:id="rId10" imgW="919440" imgH="345240" progId="Equation.3">
                  <p:embed/>
                  <p:pic>
                    <p:nvPicPr>
                      <p:cNvPr id="28694" name="Object 22">
                        <a:extLst>
                          <a:ext uri="{FF2B5EF4-FFF2-40B4-BE49-F238E27FC236}">
                            <a16:creationId xmlns:a16="http://schemas.microsoft.com/office/drawing/2014/main" id="{68EB2D52-5C51-4096-A5E6-66E75061F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>
            <a:extLst>
              <a:ext uri="{FF2B5EF4-FFF2-40B4-BE49-F238E27FC236}">
                <a16:creationId xmlns:a16="http://schemas.microsoft.com/office/drawing/2014/main" id="{D3E04979-487C-4D1D-8CC5-72B1E307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9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F75B3B32-3EA1-491E-A29E-D58B46DB4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26720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4440" imgH="531360" progId="Equation.3">
                  <p:embed/>
                </p:oleObj>
              </mc:Choice>
              <mc:Fallback>
                <p:oleObj name="Equation" r:id="rId12" imgW="1144440" imgH="531360" progId="Equation.3">
                  <p:embed/>
                  <p:pic>
                    <p:nvPicPr>
                      <p:cNvPr id="28696" name="Object 24">
                        <a:extLst>
                          <a:ext uri="{FF2B5EF4-FFF2-40B4-BE49-F238E27FC236}">
                            <a16:creationId xmlns:a16="http://schemas.microsoft.com/office/drawing/2014/main" id="{F75B3B32-3EA1-491E-A29E-D58B46DB4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67200"/>
                        <a:ext cx="127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Text Box 25">
            <a:extLst>
              <a:ext uri="{FF2B5EF4-FFF2-40B4-BE49-F238E27FC236}">
                <a16:creationId xmlns:a16="http://schemas.microsoft.com/office/drawing/2014/main" id="{6E76C147-4A8A-426E-9683-BAEDADC0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AA20497E-9062-4B6E-9406-1C8048501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504825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00920" imgH="358560" progId="Equation.3">
                  <p:embed/>
                </p:oleObj>
              </mc:Choice>
              <mc:Fallback>
                <p:oleObj name="Equation" r:id="rId14" imgW="1600920" imgH="358560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AA20497E-9062-4B6E-9406-1C8048501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048250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84BD3D9-F41E-40C9-8550-ECDA1DFC1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4953000"/>
          <a:ext cx="315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240" imgH="126000" progId="Equation.3">
                  <p:embed/>
                </p:oleObj>
              </mc:Choice>
              <mc:Fallback>
                <p:oleObj name="Equation" r:id="rId16" imgW="66240" imgH="126000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84BD3D9-F41E-40C9-8550-ECDA1DFC1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953000"/>
                        <a:ext cx="3159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6" name="AutoShape 64">
            <a:extLst>
              <a:ext uri="{FF2B5EF4-FFF2-40B4-BE49-F238E27FC236}">
                <a16:creationId xmlns:a16="http://schemas.microsoft.com/office/drawing/2014/main" id="{B6E574C7-CA23-4B8E-AB5B-AA75D4EDC1BF}"/>
              </a:ext>
            </a:extLst>
          </p:cNvPr>
          <p:cNvSpPr>
            <a:spLocks/>
          </p:cNvSpPr>
          <p:nvPr/>
        </p:nvSpPr>
        <p:spPr bwMode="auto">
          <a:xfrm>
            <a:off x="3048000" y="4138613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737" name="Object 65">
            <a:extLst>
              <a:ext uri="{FF2B5EF4-FFF2-40B4-BE49-F238E27FC236}">
                <a16:creationId xmlns:a16="http://schemas.microsoft.com/office/drawing/2014/main" id="{3C6A4623-951A-4D3B-B761-FA5734FA6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4000500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93440" imgH="849960" progId="Equation.3">
                  <p:embed/>
                </p:oleObj>
              </mc:Choice>
              <mc:Fallback>
                <p:oleObj name="Equation" r:id="rId18" imgW="1693440" imgH="849960" progId="Equation.3">
                  <p:embed/>
                  <p:pic>
                    <p:nvPicPr>
                      <p:cNvPr id="28737" name="Object 65">
                        <a:extLst>
                          <a:ext uri="{FF2B5EF4-FFF2-40B4-BE49-F238E27FC236}">
                            <a16:creationId xmlns:a16="http://schemas.microsoft.com/office/drawing/2014/main" id="{3C6A4623-951A-4D3B-B761-FA5734FA6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000500"/>
                        <a:ext cx="185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8" name="Text Box 66">
            <a:extLst>
              <a:ext uri="{FF2B5EF4-FFF2-40B4-BE49-F238E27FC236}">
                <a16:creationId xmlns:a16="http://schemas.microsoft.com/office/drawing/2014/main" id="{0C1D36BA-FA0C-47E6-B460-E934F62E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3213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0" grpId="0" autoUpdateAnimBg="0"/>
      <p:bldP spid="28682" grpId="0" autoUpdateAnimBg="0"/>
      <p:bldP spid="28683" grpId="0" autoUpdateAnimBg="0"/>
      <p:bldP spid="28688" grpId="0" animBg="1" autoUpdateAnimBg="0"/>
      <p:bldP spid="28689" grpId="0" autoUpdateAnimBg="0"/>
      <p:bldP spid="28691" grpId="0" autoUpdateAnimBg="0"/>
      <p:bldP spid="28693" grpId="0" autoUpdateAnimBg="0"/>
      <p:bldP spid="28695" grpId="0" autoUpdateAnimBg="0"/>
      <p:bldP spid="28697" grpId="0" autoUpdateAnimBg="0"/>
      <p:bldP spid="28736" grpId="0" animBg="1"/>
      <p:bldP spid="2873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>
            <a:extLst>
              <a:ext uri="{FF2B5EF4-FFF2-40B4-BE49-F238E27FC236}">
                <a16:creationId xmlns:a16="http://schemas.microsoft.com/office/drawing/2014/main" id="{F8878071-ACA1-4399-8890-9F6B32EB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885950"/>
            <a:ext cx="82375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则对任意</a:t>
            </a:r>
            <a:r>
              <a:rPr lang="el-GR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&gt;0,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05" name="Rectangle 57">
            <a:extLst>
              <a:ext uri="{FF2B5EF4-FFF2-40B4-BE49-F238E27FC236}">
                <a16:creationId xmlns:a16="http://schemas.microsoft.com/office/drawing/2014/main" id="{7F0100B9-3C26-4BEE-AAD0-E0233A06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611438"/>
            <a:ext cx="761047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0,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0" name="AutoShape 59">
            <a:extLst>
              <a:ext uri="{FF2B5EF4-FFF2-40B4-BE49-F238E27FC236}">
                <a16:creationId xmlns:a16="http://schemas.microsoft.com/office/drawing/2014/main" id="{30A09419-54B1-40D7-9639-F1222DCCCB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92313" y="3513138"/>
            <a:ext cx="5489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AutoShape 173">
            <a:extLst>
              <a:ext uri="{FF2B5EF4-FFF2-40B4-BE49-F238E27FC236}">
                <a16:creationId xmlns:a16="http://schemas.microsoft.com/office/drawing/2014/main" id="{CA6956A7-A543-4F00-B213-E793CFF1DC8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0288" y="5692775"/>
            <a:ext cx="4702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Rectangle 177">
            <a:extLst>
              <a:ext uri="{FF2B5EF4-FFF2-40B4-BE49-F238E27FC236}">
                <a16:creationId xmlns:a16="http://schemas.microsoft.com/office/drawing/2014/main" id="{7F642C65-5936-42A1-8C7E-540E26FB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8600"/>
            <a:ext cx="68405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l-GR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的任意性得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 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即其极限唯一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3" name="Rectangle 183">
            <a:extLst>
              <a:ext uri="{FF2B5EF4-FFF2-40B4-BE49-F238E27FC236}">
                <a16:creationId xmlns:a16="http://schemas.microsoft.com/office/drawing/2014/main" id="{11C83F8B-DA7E-4BE8-94D8-72350B86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6960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 函数极限的性质及运算法则</a:t>
            </a:r>
          </a:p>
        </p:txBody>
      </p:sp>
      <p:sp>
        <p:nvSpPr>
          <p:cNvPr id="14347" name="Rectangle 184">
            <a:extLst>
              <a:ext uri="{FF2B5EF4-FFF2-40B4-BE49-F238E27FC236}">
                <a16:creationId xmlns:a16="http://schemas.microsoft.com/office/drawing/2014/main" id="{5FD75076-04F3-412B-BB3B-18411121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1052513"/>
            <a:ext cx="86439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唯一性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若当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极限存在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则极限值唯一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Rectangle 57">
            <a:extLst>
              <a:ext uri="{FF2B5EF4-FFF2-40B4-BE49-F238E27FC236}">
                <a16:creationId xmlns:a16="http://schemas.microsoft.com/office/drawing/2014/main" id="{2372ED5E-A12F-4AFD-836E-046FD92A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3195638"/>
            <a:ext cx="761206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0,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5" name="Rectangle 57">
            <a:extLst>
              <a:ext uri="{FF2B5EF4-FFF2-40B4-BE49-F238E27FC236}">
                <a16:creationId xmlns:a16="http://schemas.microsoft.com/office/drawing/2014/main" id="{C18731EB-9FDE-4E9A-A3E1-BA7F8B07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867150"/>
            <a:ext cx="7612063" cy="430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min(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6" name="Rectangle 57">
            <a:extLst>
              <a:ext uri="{FF2B5EF4-FFF2-40B4-BE49-F238E27FC236}">
                <a16:creationId xmlns:a16="http://schemas.microsoft.com/office/drawing/2014/main" id="{5CA39374-15E3-4508-9850-25DC4007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632325"/>
            <a:ext cx="547687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|+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14505" grpId="0"/>
      <p:bldP spid="14352" grpId="0"/>
      <p:bldP spid="14347" grpId="0"/>
      <p:bldP spid="184" grpId="0"/>
      <p:bldP spid="185" grpId="0"/>
      <p:bldP spid="1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55" name="Text Box 67">
            <a:extLst>
              <a:ext uri="{FF2B5EF4-FFF2-40B4-BE49-F238E27FC236}">
                <a16:creationId xmlns:a16="http://schemas.microsoft.com/office/drawing/2014/main" id="{AB49D2A7-6179-4017-9F40-F7E19F0A1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779963"/>
            <a:ext cx="1433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9213" name="Group 125">
            <a:extLst>
              <a:ext uri="{FF2B5EF4-FFF2-40B4-BE49-F238E27FC236}">
                <a16:creationId xmlns:a16="http://schemas.microsoft.com/office/drawing/2014/main" id="{1676E416-E274-4DB5-BF5B-57683C656914}"/>
              </a:ext>
            </a:extLst>
          </p:cNvPr>
          <p:cNvGrpSpPr>
            <a:grpSpLocks/>
          </p:cNvGrpSpPr>
          <p:nvPr/>
        </p:nvGrpSpPr>
        <p:grpSpPr bwMode="auto">
          <a:xfrm>
            <a:off x="5548313" y="2813050"/>
            <a:ext cx="3275012" cy="1985963"/>
            <a:chOff x="2980" y="2241"/>
            <a:chExt cx="2555" cy="1551"/>
          </a:xfrm>
        </p:grpSpPr>
        <p:grpSp>
          <p:nvGrpSpPr>
            <p:cNvPr id="20490" name="Group 126">
              <a:extLst>
                <a:ext uri="{FF2B5EF4-FFF2-40B4-BE49-F238E27FC236}">
                  <a16:creationId xmlns:a16="http://schemas.microsoft.com/office/drawing/2014/main" id="{B83DDDE0-7B8B-4712-85C4-3EC68B98A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2544"/>
              <a:ext cx="1361" cy="1248"/>
              <a:chOff x="3823" y="2544"/>
              <a:chExt cx="1361" cy="1248"/>
            </a:xfrm>
          </p:grpSpPr>
          <p:graphicFrame>
            <p:nvGraphicFramePr>
              <p:cNvPr id="20509" name="Object 127">
                <a:extLst>
                  <a:ext uri="{FF2B5EF4-FFF2-40B4-BE49-F238E27FC236}">
                    <a16:creationId xmlns:a16="http://schemas.microsoft.com/office/drawing/2014/main" id="{64C5EC96-FC4E-4CBB-BC8C-E6A076102C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3" y="3408"/>
              <a:ext cx="58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23770" imgH="133453" progId="Equation.3">
                      <p:embed/>
                    </p:oleObj>
                  </mc:Choice>
                  <mc:Fallback>
                    <p:oleObj name="Equation" r:id="rId2" imgW="323770" imgH="133453" progId="Equation.3">
                      <p:embed/>
                      <p:pic>
                        <p:nvPicPr>
                          <p:cNvPr id="20509" name="Object 127">
                            <a:extLst>
                              <a:ext uri="{FF2B5EF4-FFF2-40B4-BE49-F238E27FC236}">
                                <a16:creationId xmlns:a16="http://schemas.microsoft.com/office/drawing/2014/main" id="{64C5EC96-FC4E-4CBB-BC8C-E6A076102C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3" y="3408"/>
                            <a:ext cx="58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0" name="Object 128">
                <a:extLst>
                  <a:ext uri="{FF2B5EF4-FFF2-40B4-BE49-F238E27FC236}">
                    <a16:creationId xmlns:a16="http://schemas.microsoft.com/office/drawing/2014/main" id="{62DF8EE0-8688-4D52-9DE0-903F1BDE38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23" y="3370"/>
              <a:ext cx="545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95315" imgH="209563" progId="Equation.3">
                      <p:embed/>
                    </p:oleObj>
                  </mc:Choice>
                  <mc:Fallback>
                    <p:oleObj name="Equation" r:id="rId4" imgW="295315" imgH="209563" progId="Equation.3">
                      <p:embed/>
                      <p:pic>
                        <p:nvPicPr>
                          <p:cNvPr id="20510" name="Object 128">
                            <a:extLst>
                              <a:ext uri="{FF2B5EF4-FFF2-40B4-BE49-F238E27FC236}">
                                <a16:creationId xmlns:a16="http://schemas.microsoft.com/office/drawing/2014/main" id="{62DF8EE0-8688-4D52-9DE0-903F1BDE388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3" y="3370"/>
                            <a:ext cx="545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1" name="Line 129">
                <a:extLst>
                  <a:ext uri="{FF2B5EF4-FFF2-40B4-BE49-F238E27FC236}">
                    <a16:creationId xmlns:a16="http://schemas.microsoft.com/office/drawing/2014/main" id="{4D744987-BD78-4715-8358-846E958F7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2544"/>
                <a:ext cx="0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130">
                <a:extLst>
                  <a:ext uri="{FF2B5EF4-FFF2-40B4-BE49-F238E27FC236}">
                    <a16:creationId xmlns:a16="http://schemas.microsoft.com/office/drawing/2014/main" id="{4F9DC48F-C784-4970-9529-A77664846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7" y="2544"/>
                <a:ext cx="9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1" name="Group 131">
              <a:extLst>
                <a:ext uri="{FF2B5EF4-FFF2-40B4-BE49-F238E27FC236}">
                  <a16:creationId xmlns:a16="http://schemas.microsoft.com/office/drawing/2014/main" id="{25E375D0-953B-4503-B6B4-080751698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0" y="2377"/>
              <a:ext cx="2246" cy="810"/>
              <a:chOff x="2980" y="2377"/>
              <a:chExt cx="2246" cy="810"/>
            </a:xfrm>
          </p:grpSpPr>
          <p:graphicFrame>
            <p:nvGraphicFramePr>
              <p:cNvPr id="20505" name="Object 132">
                <a:extLst>
                  <a:ext uri="{FF2B5EF4-FFF2-40B4-BE49-F238E27FC236}">
                    <a16:creationId xmlns:a16="http://schemas.microsoft.com/office/drawing/2014/main" id="{F860766C-32E2-4C6A-B5CF-5EE16FD730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" y="2377"/>
              <a:ext cx="58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76229" imgH="85841" progId="Equation.3">
                      <p:embed/>
                    </p:oleObj>
                  </mc:Choice>
                  <mc:Fallback>
                    <p:oleObj name="Equation" r:id="rId6" imgW="276229" imgH="85841" progId="Equation.3">
                      <p:embed/>
                      <p:pic>
                        <p:nvPicPr>
                          <p:cNvPr id="20505" name="Object 132">
                            <a:extLst>
                              <a:ext uri="{FF2B5EF4-FFF2-40B4-BE49-F238E27FC236}">
                                <a16:creationId xmlns:a16="http://schemas.microsoft.com/office/drawing/2014/main" id="{F860766C-32E2-4C6A-B5CF-5EE16FD730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7" y="2377"/>
                            <a:ext cx="58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6" name="Object 133">
                <a:extLst>
                  <a:ext uri="{FF2B5EF4-FFF2-40B4-BE49-F238E27FC236}">
                    <a16:creationId xmlns:a16="http://schemas.microsoft.com/office/drawing/2014/main" id="{96659EDE-7920-494F-8FD7-5627AC8096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0" y="2908"/>
              <a:ext cx="55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57142" imgH="85841" progId="Equation.3">
                      <p:embed/>
                    </p:oleObj>
                  </mc:Choice>
                  <mc:Fallback>
                    <p:oleObj name="Equation" r:id="rId8" imgW="257142" imgH="85841" progId="Equation.3">
                      <p:embed/>
                      <p:pic>
                        <p:nvPicPr>
                          <p:cNvPr id="20506" name="Object 133">
                            <a:extLst>
                              <a:ext uri="{FF2B5EF4-FFF2-40B4-BE49-F238E27FC236}">
                                <a16:creationId xmlns:a16="http://schemas.microsoft.com/office/drawing/2014/main" id="{96659EDE-7920-494F-8FD7-5627AC8096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908"/>
                            <a:ext cx="55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7" name="Line 134">
                <a:extLst>
                  <a:ext uri="{FF2B5EF4-FFF2-40B4-BE49-F238E27FC236}">
                    <a16:creationId xmlns:a16="http://schemas.microsoft.com/office/drawing/2014/main" id="{0969BC17-3898-494A-A494-3814D6506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3" y="2554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Line 135">
                <a:extLst>
                  <a:ext uri="{FF2B5EF4-FFF2-40B4-BE49-F238E27FC236}">
                    <a16:creationId xmlns:a16="http://schemas.microsoft.com/office/drawing/2014/main" id="{C086B306-D14C-438A-B97C-FDC4640F6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088"/>
                <a:ext cx="16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2" name="Group 136">
              <a:extLst>
                <a:ext uri="{FF2B5EF4-FFF2-40B4-BE49-F238E27FC236}">
                  <a16:creationId xmlns:a16="http://schemas.microsoft.com/office/drawing/2014/main" id="{AB554882-DF07-4734-A7B5-207AF3A04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70"/>
              <a:ext cx="301" cy="258"/>
              <a:chOff x="3312" y="2670"/>
              <a:chExt cx="301" cy="258"/>
            </a:xfrm>
          </p:grpSpPr>
          <p:sp>
            <p:nvSpPr>
              <p:cNvPr id="20503" name="Line 137">
                <a:extLst>
                  <a:ext uri="{FF2B5EF4-FFF2-40B4-BE49-F238E27FC236}">
                    <a16:creationId xmlns:a16="http://schemas.microsoft.com/office/drawing/2014/main" id="{5E67AF4B-C98F-4806-84F2-68A67AF5B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8" y="28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04" name="Object 138">
                <a:extLst>
                  <a:ext uri="{FF2B5EF4-FFF2-40B4-BE49-F238E27FC236}">
                    <a16:creationId xmlns:a16="http://schemas.microsoft.com/office/drawing/2014/main" id="{CA526BFA-CC23-437C-8DCE-ECDCABE34F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2670"/>
              <a:ext cx="23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57258" imgH="66726" progId="Equation.3">
                      <p:embed/>
                    </p:oleObj>
                  </mc:Choice>
                  <mc:Fallback>
                    <p:oleObj name="Equation" r:id="rId10" imgW="57258" imgH="66726" progId="Equation.3">
                      <p:embed/>
                      <p:pic>
                        <p:nvPicPr>
                          <p:cNvPr id="20504" name="Object 138">
                            <a:extLst>
                              <a:ext uri="{FF2B5EF4-FFF2-40B4-BE49-F238E27FC236}">
                                <a16:creationId xmlns:a16="http://schemas.microsoft.com/office/drawing/2014/main" id="{CA526BFA-CC23-437C-8DCE-ECDCABE34F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670"/>
                            <a:ext cx="23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3" name="Group 139">
              <a:extLst>
                <a:ext uri="{FF2B5EF4-FFF2-40B4-BE49-F238E27FC236}">
                  <a16:creationId xmlns:a16="http://schemas.microsoft.com/office/drawing/2014/main" id="{E61691A1-BDBF-45FF-BD8C-F1F80A85C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2241"/>
              <a:ext cx="2096" cy="1503"/>
              <a:chOff x="3439" y="2241"/>
              <a:chExt cx="2096" cy="1503"/>
            </a:xfrm>
          </p:grpSpPr>
          <p:sp>
            <p:nvSpPr>
              <p:cNvPr id="20494" name="Line 140">
                <a:extLst>
                  <a:ext uri="{FF2B5EF4-FFF2-40B4-BE49-F238E27FC236}">
                    <a16:creationId xmlns:a16="http://schemas.microsoft.com/office/drawing/2014/main" id="{DB7652F2-C1D8-4600-9BC6-4DA334884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6" y="2819"/>
                <a:ext cx="0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41">
                <a:extLst>
                  <a:ext uri="{FF2B5EF4-FFF2-40B4-BE49-F238E27FC236}">
                    <a16:creationId xmlns:a16="http://schemas.microsoft.com/office/drawing/2014/main" id="{CB3D5616-14F9-4B3B-B913-831A0A43B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9" y="3438"/>
                <a:ext cx="1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42">
                <a:extLst>
                  <a:ext uri="{FF2B5EF4-FFF2-40B4-BE49-F238E27FC236}">
                    <a16:creationId xmlns:a16="http://schemas.microsoft.com/office/drawing/2014/main" id="{BC3CA070-B7DE-4E9E-AB29-688FF82C1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1" y="2289"/>
                <a:ext cx="0" cy="1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497" name="Object 143">
                <a:extLst>
                  <a:ext uri="{FF2B5EF4-FFF2-40B4-BE49-F238E27FC236}">
                    <a16:creationId xmlns:a16="http://schemas.microsoft.com/office/drawing/2014/main" id="{29C9F24D-4C97-4240-BA4B-1E8F904B3C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0" y="3476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8456" imgH="47612" progId="Equation.3">
                      <p:embed/>
                    </p:oleObj>
                  </mc:Choice>
                  <mc:Fallback>
                    <p:oleObj name="Equation" r:id="rId12" imgW="28456" imgH="47612" progId="Equation.3">
                      <p:embed/>
                      <p:pic>
                        <p:nvPicPr>
                          <p:cNvPr id="20497" name="Object 143">
                            <a:extLst>
                              <a:ext uri="{FF2B5EF4-FFF2-40B4-BE49-F238E27FC236}">
                                <a16:creationId xmlns:a16="http://schemas.microsoft.com/office/drawing/2014/main" id="{29C9F24D-4C97-4240-BA4B-1E8F904B3C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476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144">
                <a:extLst>
                  <a:ext uri="{FF2B5EF4-FFF2-40B4-BE49-F238E27FC236}">
                    <a16:creationId xmlns:a16="http://schemas.microsoft.com/office/drawing/2014/main" id="{86081558-A897-4C16-B475-1BF0F77617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381"/>
              <a:ext cx="26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6628" imgH="133453" progId="Equation.3">
                      <p:embed/>
                    </p:oleObj>
                  </mc:Choice>
                  <mc:Fallback>
                    <p:oleObj name="Equation" r:id="rId14" imgW="66628" imgH="133453" progId="Equation.3">
                      <p:embed/>
                      <p:pic>
                        <p:nvPicPr>
                          <p:cNvPr id="20498" name="Object 144">
                            <a:extLst>
                              <a:ext uri="{FF2B5EF4-FFF2-40B4-BE49-F238E27FC236}">
                                <a16:creationId xmlns:a16="http://schemas.microsoft.com/office/drawing/2014/main" id="{86081558-A897-4C16-B475-1BF0F77617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381"/>
                            <a:ext cx="263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9" name="Object 145">
                <a:extLst>
                  <a:ext uri="{FF2B5EF4-FFF2-40B4-BE49-F238E27FC236}">
                    <a16:creationId xmlns:a16="http://schemas.microsoft.com/office/drawing/2014/main" id="{0E37E4B7-6116-4935-AEC1-B417113D98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2241"/>
              <a:ext cx="22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7542" imgH="66726" progId="Equation.3">
                      <p:embed/>
                    </p:oleObj>
                  </mc:Choice>
                  <mc:Fallback>
                    <p:oleObj name="Equation" r:id="rId16" imgW="47542" imgH="66726" progId="Equation.3">
                      <p:embed/>
                      <p:pic>
                        <p:nvPicPr>
                          <p:cNvPr id="20499" name="Object 145">
                            <a:extLst>
                              <a:ext uri="{FF2B5EF4-FFF2-40B4-BE49-F238E27FC236}">
                                <a16:creationId xmlns:a16="http://schemas.microsoft.com/office/drawing/2014/main" id="{0E37E4B7-6116-4935-AEC1-B417113D98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41"/>
                            <a:ext cx="22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0" name="Freeform 146">
                <a:extLst>
                  <a:ext uri="{FF2B5EF4-FFF2-40B4-BE49-F238E27FC236}">
                    <a16:creationId xmlns:a16="http://schemas.microsoft.com/office/drawing/2014/main" id="{4DF94A20-BC6A-4E57-ADE7-F49BA4DEE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2421"/>
                <a:ext cx="1324" cy="885"/>
              </a:xfrm>
              <a:custGeom>
                <a:avLst/>
                <a:gdLst>
                  <a:gd name="T0" fmla="*/ 0 w 1440"/>
                  <a:gd name="T1" fmla="*/ 426 h 960"/>
                  <a:gd name="T2" fmla="*/ 84 w 1440"/>
                  <a:gd name="T3" fmla="*/ 277 h 960"/>
                  <a:gd name="T4" fmla="*/ 207 w 1440"/>
                  <a:gd name="T5" fmla="*/ 235 h 960"/>
                  <a:gd name="T6" fmla="*/ 352 w 1440"/>
                  <a:gd name="T7" fmla="*/ 192 h 960"/>
                  <a:gd name="T8" fmla="*/ 498 w 1440"/>
                  <a:gd name="T9" fmla="*/ 127 h 960"/>
                  <a:gd name="T10" fmla="*/ 622 w 1440"/>
                  <a:gd name="T11" fmla="*/ 0 h 9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960">
                    <a:moveTo>
                      <a:pt x="0" y="960"/>
                    </a:moveTo>
                    <a:cubicBezTo>
                      <a:pt x="56" y="828"/>
                      <a:pt x="112" y="696"/>
                      <a:pt x="192" y="624"/>
                    </a:cubicBezTo>
                    <a:cubicBezTo>
                      <a:pt x="272" y="552"/>
                      <a:pt x="376" y="560"/>
                      <a:pt x="480" y="528"/>
                    </a:cubicBezTo>
                    <a:cubicBezTo>
                      <a:pt x="584" y="496"/>
                      <a:pt x="704" y="472"/>
                      <a:pt x="816" y="432"/>
                    </a:cubicBezTo>
                    <a:cubicBezTo>
                      <a:pt x="928" y="392"/>
                      <a:pt x="1048" y="360"/>
                      <a:pt x="1152" y="288"/>
                    </a:cubicBezTo>
                    <a:cubicBezTo>
                      <a:pt x="1256" y="216"/>
                      <a:pt x="1392" y="48"/>
                      <a:pt x="1440" y="0"/>
                    </a:cubicBezTo>
                  </a:path>
                </a:pathLst>
              </a:custGeom>
              <a:noFill/>
              <a:ln w="9525" cmpd="sng">
                <a:solidFill>
                  <a:srgbClr val="FF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01" name="Object 147">
                <a:extLst>
                  <a:ext uri="{FF2B5EF4-FFF2-40B4-BE49-F238E27FC236}">
                    <a16:creationId xmlns:a16="http://schemas.microsoft.com/office/drawing/2014/main" id="{5F30B7AB-3BB7-4EDC-AC7F-1F8644F38F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8" y="2286"/>
              <a:ext cx="77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85829" imgH="104608" progId="Equation.3">
                      <p:embed/>
                    </p:oleObj>
                  </mc:Choice>
                  <mc:Fallback>
                    <p:oleObj name="Equation" r:id="rId18" imgW="485829" imgH="104608" progId="Equation.3">
                      <p:embed/>
                      <p:pic>
                        <p:nvPicPr>
                          <p:cNvPr id="20501" name="Object 147">
                            <a:extLst>
                              <a:ext uri="{FF2B5EF4-FFF2-40B4-BE49-F238E27FC236}">
                                <a16:creationId xmlns:a16="http://schemas.microsoft.com/office/drawing/2014/main" id="{5F30B7AB-3BB7-4EDC-AC7F-1F8644F38F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8" y="2286"/>
                            <a:ext cx="77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2" name="Oval 148">
                <a:extLst>
                  <a:ext uri="{FF2B5EF4-FFF2-40B4-BE49-F238E27FC236}">
                    <a16:creationId xmlns:a16="http://schemas.microsoft.com/office/drawing/2014/main" id="{EC781536-231E-4087-B72D-1DECA9693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280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484" name="Rectangle 90">
            <a:extLst>
              <a:ext uri="{FF2B5EF4-FFF2-40B4-BE49-F238E27FC236}">
                <a16:creationId xmlns:a16="http://schemas.microsoft.com/office/drawing/2014/main" id="{F6C58B65-D1BF-403B-8C5A-8268EB0E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68313"/>
            <a:ext cx="84248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局部有界性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的某一去心邻域内有界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Rectangle 91">
            <a:extLst>
              <a:ext uri="{FF2B5EF4-FFF2-40B4-BE49-F238E27FC236}">
                <a16:creationId xmlns:a16="http://schemas.microsoft.com/office/drawing/2014/main" id="{A3575FC0-645B-4BDF-B03A-05FA716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952625"/>
            <a:ext cx="830103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局部保号性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而且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Rectangle 91">
            <a:extLst>
              <a:ext uri="{FF2B5EF4-FFF2-40B4-BE49-F238E27FC236}">
                <a16:creationId xmlns:a16="http://schemas.microsoft.com/office/drawing/2014/main" id="{16E8EDF3-22F8-4AE9-904F-6516B79B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98738"/>
            <a:ext cx="5133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那么存在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的某一去心邻域，使得在这个去心邻域内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有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0D6109D-2230-439A-9A95-641A2EDD5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891088"/>
          <a:ext cx="42481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876342" imgH="276289" progId="Equation.3">
                  <p:embed/>
                </p:oleObj>
              </mc:Choice>
              <mc:Fallback>
                <p:oleObj name="公式" r:id="rId20" imgW="1876342" imgH="276289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0D6109D-2230-439A-9A95-641A2EDD5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91088"/>
                        <a:ext cx="42481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7">
            <a:extLst>
              <a:ext uri="{FF2B5EF4-FFF2-40B4-BE49-F238E27FC236}">
                <a16:creationId xmlns:a16="http://schemas.microsoft.com/office/drawing/2014/main" id="{545DE0C4-2DB3-4114-822C-4078E11B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765675"/>
            <a:ext cx="28717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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33" name="Text Box 67">
            <a:extLst>
              <a:ext uri="{FF2B5EF4-FFF2-40B4-BE49-F238E27FC236}">
                <a16:creationId xmlns:a16="http://schemas.microsoft.com/office/drawing/2014/main" id="{9697BE21-E765-4ECC-A701-1F4F13E7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589588"/>
            <a:ext cx="8432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 autoUpdateAnimBg="0"/>
      <p:bldP spid="147" grpId="0"/>
      <p:bldP spid="148" grpId="0"/>
      <p:bldP spid="31" grpId="0" autoUpdateAnimBg="0"/>
      <p:bldP spid="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14">
            <a:extLst>
              <a:ext uri="{FF2B5EF4-FFF2-40B4-BE49-F238E27FC236}">
                <a16:creationId xmlns:a16="http://schemas.microsoft.com/office/drawing/2014/main" id="{9F8B0298-92F5-4E0A-BD24-EA756184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27238"/>
            <a:ext cx="82788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用反证法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0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则由局部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7867BC4E-3022-4DD0-907F-89DD56F5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16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同样可证</a:t>
            </a:r>
          </a:p>
        </p:txBody>
      </p:sp>
      <p:graphicFrame>
        <p:nvGraphicFramePr>
          <p:cNvPr id="7194" name="Object 26">
            <a:extLst>
              <a:ext uri="{FF2B5EF4-FFF2-40B4-BE49-F238E27FC236}">
                <a16:creationId xmlns:a16="http://schemas.microsoft.com/office/drawing/2014/main" id="{1BC81525-7C6A-4096-9522-4F2351AE3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040188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743" imgH="104608" progId="Equation.3">
                  <p:embed/>
                </p:oleObj>
              </mc:Choice>
              <mc:Fallback>
                <p:oleObj name="Equation" r:id="rId2" imgW="466743" imgH="104608" progId="Equation.3">
                  <p:embed/>
                  <p:pic>
                    <p:nvPicPr>
                      <p:cNvPr id="7194" name="Object 26">
                        <a:extLst>
                          <a:ext uri="{FF2B5EF4-FFF2-40B4-BE49-F238E27FC236}">
                            <a16:creationId xmlns:a16="http://schemas.microsoft.com/office/drawing/2014/main" id="{1BC81525-7C6A-4096-9522-4F2351AE3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40188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>
            <a:extLst>
              <a:ext uri="{FF2B5EF4-FFF2-40B4-BE49-F238E27FC236}">
                <a16:creationId xmlns:a16="http://schemas.microsoft.com/office/drawing/2014/main" id="{D4671C44-22A6-4B4E-9EE8-0B591D46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40147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的情形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23F49DBB-13EB-4DF9-96EF-D09DC90D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4724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若推论中的条件改为</a:t>
            </a:r>
          </a:p>
        </p:txBody>
      </p:sp>
      <p:graphicFrame>
        <p:nvGraphicFramePr>
          <p:cNvPr id="7199" name="Object 31">
            <a:extLst>
              <a:ext uri="{FF2B5EF4-FFF2-40B4-BE49-F238E27FC236}">
                <a16:creationId xmlns:a16="http://schemas.microsoft.com/office/drawing/2014/main" id="{49C269B2-6889-4207-A230-3D9D942F3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8675" y="4735513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915" imgH="104608" progId="Equation.3">
                  <p:embed/>
                </p:oleObj>
              </mc:Choice>
              <mc:Fallback>
                <p:oleObj name="Equation" r:id="rId4" imgW="504915" imgH="104608" progId="Equation.3">
                  <p:embed/>
                  <p:pic>
                    <p:nvPicPr>
                      <p:cNvPr id="7199" name="Object 31">
                        <a:extLst>
                          <a:ext uri="{FF2B5EF4-FFF2-40B4-BE49-F238E27FC236}">
                            <a16:creationId xmlns:a16="http://schemas.microsoft.com/office/drawing/2014/main" id="{49C269B2-6889-4207-A230-3D9D942F3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4735513"/>
                        <a:ext cx="149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>
            <a:extLst>
              <a:ext uri="{FF2B5EF4-FFF2-40B4-BE49-F238E27FC236}">
                <a16:creationId xmlns:a16="http://schemas.microsoft.com/office/drawing/2014/main" id="{C5A51A51-3350-405B-A2BF-7B402AED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47212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是否必有</a:t>
            </a:r>
          </a:p>
        </p:txBody>
      </p:sp>
      <p:graphicFrame>
        <p:nvGraphicFramePr>
          <p:cNvPr id="7201" name="Object 33">
            <a:extLst>
              <a:ext uri="{FF2B5EF4-FFF2-40B4-BE49-F238E27FC236}">
                <a16:creationId xmlns:a16="http://schemas.microsoft.com/office/drawing/2014/main" id="{67378F2D-B946-49A9-9C70-AA71B21F7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4759325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43" imgH="85841" progId="Equation.3">
                  <p:embed/>
                </p:oleObj>
              </mc:Choice>
              <mc:Fallback>
                <p:oleObj name="Equation" r:id="rId6" imgW="361943" imgH="85841" progId="Equation.3">
                  <p:embed/>
                  <p:pic>
                    <p:nvPicPr>
                      <p:cNvPr id="7201" name="Object 33">
                        <a:extLst>
                          <a:ext uri="{FF2B5EF4-FFF2-40B4-BE49-F238E27FC236}">
                            <a16:creationId xmlns:a16="http://schemas.microsoft.com/office/drawing/2014/main" id="{67378F2D-B946-49A9-9C70-AA71B21F7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4759325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34">
            <a:extLst>
              <a:ext uri="{FF2B5EF4-FFF2-40B4-BE49-F238E27FC236}">
                <a16:creationId xmlns:a16="http://schemas.microsoft.com/office/drawing/2014/main" id="{70699C17-53DF-46B1-AA5B-96FC0F00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197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 </a:t>
            </a:r>
          </a:p>
        </p:txBody>
      </p:sp>
      <p:graphicFrame>
        <p:nvGraphicFramePr>
          <p:cNvPr id="7203" name="Object 35">
            <a:extLst>
              <a:ext uri="{FF2B5EF4-FFF2-40B4-BE49-F238E27FC236}">
                <a16:creationId xmlns:a16="http://schemas.microsoft.com/office/drawing/2014/main" id="{EA142D72-0601-4948-A4C8-F7127E63B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486400"/>
          <a:ext cx="18081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8802" imgH="276289" progId="Equation.3">
                  <p:embed/>
                </p:oleObj>
              </mc:Choice>
              <mc:Fallback>
                <p:oleObj name="Equation" r:id="rId8" imgW="628802" imgH="276289" progId="Equation.3">
                  <p:embed/>
                  <p:pic>
                    <p:nvPicPr>
                      <p:cNvPr id="7203" name="Object 35">
                        <a:extLst>
                          <a:ext uri="{FF2B5EF4-FFF2-40B4-BE49-F238E27FC236}">
                            <a16:creationId xmlns:a16="http://schemas.microsoft.com/office/drawing/2014/main" id="{EA142D72-0601-4948-A4C8-F7127E63B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8081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>
            <a:extLst>
              <a:ext uri="{FF2B5EF4-FFF2-40B4-BE49-F238E27FC236}">
                <a16:creationId xmlns:a16="http://schemas.microsoft.com/office/drawing/2014/main" id="{1FD9B014-E784-4D07-A2CD-55B03E3E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5738"/>
            <a:ext cx="8355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保号性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的某去心邻域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使在该邻域内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0.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05" name="Text Box 37">
            <a:extLst>
              <a:ext uri="{FF2B5EF4-FFF2-40B4-BE49-F238E27FC236}">
                <a16:creationId xmlns:a16="http://schemas.microsoft.com/office/drawing/2014/main" id="{8E1778DB-8C29-4BBB-BCA3-8835D392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197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 </a:t>
            </a:r>
          </a:p>
        </p:txBody>
      </p:sp>
      <p:sp>
        <p:nvSpPr>
          <p:cNvPr id="7208" name="Text Box 40">
            <a:extLst>
              <a:ext uri="{FF2B5EF4-FFF2-40B4-BE49-F238E27FC236}">
                <a16:creationId xmlns:a16="http://schemas.microsoft.com/office/drawing/2014/main" id="{90CBE09D-5458-4BB8-813F-7E101A4C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75025"/>
            <a:ext cx="7318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与已知条件矛盾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所以假设不真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19" name="Text Box 67">
            <a:extLst>
              <a:ext uri="{FF2B5EF4-FFF2-40B4-BE49-F238E27FC236}">
                <a16:creationId xmlns:a16="http://schemas.microsoft.com/office/drawing/2014/main" id="{7AB61D4C-865E-4EF6-A476-F4CC59ED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76250"/>
            <a:ext cx="8432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而且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utoUpdateAnimBg="0"/>
      <p:bldP spid="7193" grpId="0" autoUpdateAnimBg="0"/>
      <p:bldP spid="7195" grpId="0" autoUpdateAnimBg="0"/>
      <p:bldP spid="7198" grpId="0" autoUpdateAnimBg="0"/>
      <p:bldP spid="7200" grpId="0" autoUpdateAnimBg="0"/>
      <p:bldP spid="7202" grpId="0" autoUpdateAnimBg="0"/>
      <p:bldP spid="7204" grpId="0" autoUpdateAnimBg="0"/>
      <p:bldP spid="7205" grpId="0" autoUpdateAnimBg="0"/>
      <p:bldP spid="720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E97BA7-43F3-4E24-973A-7A9C561E0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366713"/>
            <a:ext cx="2136775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(Heine).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311DBAF7-135A-4513-B1AA-C39B238FC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04813"/>
          <a:ext cx="2044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2686" imgH="581076" progId="Equation.3">
                  <p:embed/>
                </p:oleObj>
              </mc:Choice>
              <mc:Fallback>
                <p:oleObj name="Equation" r:id="rId2" imgW="1952686" imgH="581076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311DBAF7-135A-4513-B1AA-C39B238FC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813"/>
                        <a:ext cx="2044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4">
            <a:extLst>
              <a:ext uri="{FF2B5EF4-FFF2-40B4-BE49-F238E27FC236}">
                <a16:creationId xmlns:a16="http://schemas.microsoft.com/office/drawing/2014/main" id="{59F23C38-4EAD-4BCB-BB63-78D04AF72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98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B2EA238-5B0C-41D9-92EC-81B7A1A4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921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59DF2A1B-65AA-4CD2-9496-C32E4EA46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469900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5030" imgH="352399" progId="Equation.3">
                  <p:embed/>
                </p:oleObj>
              </mc:Choice>
              <mc:Fallback>
                <p:oleObj name="Equation" r:id="rId4" imgW="905030" imgH="352399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59DF2A1B-65AA-4CD2-9496-C32E4EA46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69900"/>
                        <a:ext cx="100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B0288890-4086-483D-840A-D486CE0AF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3" y="46990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66856" imgH="352399" progId="Equation.3">
                  <p:embed/>
                </p:oleObj>
              </mc:Choice>
              <mc:Fallback>
                <p:oleObj name="Equation" r:id="rId6" imgW="2066856" imgH="352399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B0288890-4086-483D-840A-D486CE0AF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46990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4FA273DF-4836-4424-8F4E-0AF6604A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9921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B0384813-1AC4-4F94-9577-F09158511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069975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7486" imgH="352399" progId="Equation.3">
                  <p:embed/>
                </p:oleObj>
              </mc:Choice>
              <mc:Fallback>
                <p:oleObj name="Equation" r:id="rId8" imgW="2657486" imgH="352399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B0384813-1AC4-4F94-9577-F09158511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069975"/>
                        <a:ext cx="275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111569A2-908D-4EA4-8E4D-7E8B4FB8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990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81593550-42CE-4646-B207-D0CF75F6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06508" name="Object 12">
            <a:extLst>
              <a:ext uri="{FF2B5EF4-FFF2-40B4-BE49-F238E27FC236}">
                <a16:creationId xmlns:a16="http://schemas.microsoft.com/office/drawing/2014/main" id="{FB973EFB-3449-4521-9AE7-E97817CBD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1814513"/>
          <a:ext cx="215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66856" imgH="581076" progId="Equation.3">
                  <p:embed/>
                </p:oleObj>
              </mc:Choice>
              <mc:Fallback>
                <p:oleObj name="Equation" r:id="rId10" imgW="2066856" imgH="581076" progId="Equation.3">
                  <p:embed/>
                  <p:pic>
                    <p:nvPicPr>
                      <p:cNvPr id="106508" name="Object 12">
                        <a:extLst>
                          <a:ext uri="{FF2B5EF4-FFF2-40B4-BE49-F238E27FC236}">
                            <a16:creationId xmlns:a16="http://schemas.microsoft.com/office/drawing/2014/main" id="{FB973EFB-3449-4521-9AE7-E97817CBD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814513"/>
                        <a:ext cx="2159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Text Box 13">
            <a:extLst>
              <a:ext uri="{FF2B5EF4-FFF2-40B4-BE49-F238E27FC236}">
                <a16:creationId xmlns:a16="http://schemas.microsoft.com/office/drawing/2014/main" id="{CC8387B3-CFA2-47CC-B4E8-92A03361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383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06510" name="Object 14">
            <a:extLst>
              <a:ext uri="{FF2B5EF4-FFF2-40B4-BE49-F238E27FC236}">
                <a16:creationId xmlns:a16="http://schemas.microsoft.com/office/drawing/2014/main" id="{F01225A3-A286-451F-8664-8D1E59F50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8510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7656" imgH="295404" progId="Equation.3">
                  <p:embed/>
                </p:oleObj>
              </mc:Choice>
              <mc:Fallback>
                <p:oleObj name="Equation" r:id="rId12" imgW="1047656" imgH="295404" progId="Equation.3">
                  <p:embed/>
                  <p:pic>
                    <p:nvPicPr>
                      <p:cNvPr id="106510" name="Object 14">
                        <a:extLst>
                          <a:ext uri="{FF2B5EF4-FFF2-40B4-BE49-F238E27FC236}">
                            <a16:creationId xmlns:a16="http://schemas.microsoft.com/office/drawing/2014/main" id="{F01225A3-A286-451F-8664-8D1E59F50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510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>
            <a:extLst>
              <a:ext uri="{FF2B5EF4-FFF2-40B4-BE49-F238E27FC236}">
                <a16:creationId xmlns:a16="http://schemas.microsoft.com/office/drawing/2014/main" id="{740A69AE-D49D-4065-91E8-E5AA2D32B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851025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38286" imgH="295404" progId="Equation.3">
                  <p:embed/>
                </p:oleObj>
              </mc:Choice>
              <mc:Fallback>
                <p:oleObj name="Equation" r:id="rId14" imgW="1038286" imgH="295404" progId="Equation.3">
                  <p:embed/>
                  <p:pic>
                    <p:nvPicPr>
                      <p:cNvPr id="106511" name="Object 15">
                        <a:extLst>
                          <a:ext uri="{FF2B5EF4-FFF2-40B4-BE49-F238E27FC236}">
                            <a16:creationId xmlns:a16="http://schemas.microsoft.com/office/drawing/2014/main" id="{740A69AE-D49D-4065-91E8-E5AA2D32B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851025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>
            <a:extLst>
              <a:ext uri="{FF2B5EF4-FFF2-40B4-BE49-F238E27FC236}">
                <a16:creationId xmlns:a16="http://schemas.microsoft.com/office/drawing/2014/main" id="{4FC34608-F2CD-47F6-AF63-7AE19F3A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383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06513" name="Object 17">
            <a:extLst>
              <a:ext uri="{FF2B5EF4-FFF2-40B4-BE49-F238E27FC236}">
                <a16:creationId xmlns:a16="http://schemas.microsoft.com/office/drawing/2014/main" id="{2FE672A6-E1F0-4822-94EE-922337BD7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495550"/>
          <a:ext cx="2411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47656" imgH="190449" progId="Equation.3">
                  <p:embed/>
                </p:oleObj>
              </mc:Choice>
              <mc:Fallback>
                <p:oleObj name="公式" r:id="rId16" imgW="1047656" imgH="190449" progId="Equation.3">
                  <p:embed/>
                  <p:pic>
                    <p:nvPicPr>
                      <p:cNvPr id="106513" name="Object 17">
                        <a:extLst>
                          <a:ext uri="{FF2B5EF4-FFF2-40B4-BE49-F238E27FC236}">
                            <a16:creationId xmlns:a16="http://schemas.microsoft.com/office/drawing/2014/main" id="{2FE672A6-E1F0-4822-94EE-922337BD7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495550"/>
                        <a:ext cx="2411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Text Box 18">
            <a:extLst>
              <a:ext uri="{FF2B5EF4-FFF2-40B4-BE49-F238E27FC236}">
                <a16:creationId xmlns:a16="http://schemas.microsoft.com/office/drawing/2014/main" id="{0046C2BB-EE32-4E10-9D18-89F4EC4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49555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6515" name="Object 19">
            <a:extLst>
              <a:ext uri="{FF2B5EF4-FFF2-40B4-BE49-F238E27FC236}">
                <a16:creationId xmlns:a16="http://schemas.microsoft.com/office/drawing/2014/main" id="{323E6A9A-FDFF-43CD-AD5C-22B32CF4E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5825" y="2544763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90859" imgH="371514" progId="Equation.3">
                  <p:embed/>
                </p:oleObj>
              </mc:Choice>
              <mc:Fallback>
                <p:oleObj name="Equation" r:id="rId18" imgW="1990859" imgH="371514" progId="Equation.3">
                  <p:embed/>
                  <p:pic>
                    <p:nvPicPr>
                      <p:cNvPr id="106515" name="Object 19">
                        <a:extLst>
                          <a:ext uri="{FF2B5EF4-FFF2-40B4-BE49-F238E27FC236}">
                            <a16:creationId xmlns:a16="http://schemas.microsoft.com/office/drawing/2014/main" id="{323E6A9A-FDFF-43CD-AD5C-22B32CF4E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2544763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20">
            <a:extLst>
              <a:ext uri="{FF2B5EF4-FFF2-40B4-BE49-F238E27FC236}">
                <a16:creationId xmlns:a16="http://schemas.microsoft.com/office/drawing/2014/main" id="{431DB7E0-F5CC-4986-BB7C-B13F118DD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4961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1658" imgH="352399" progId="Equation.3">
                  <p:embed/>
                </p:oleObj>
              </mc:Choice>
              <mc:Fallback>
                <p:oleObj name="Equation" r:id="rId20" imgW="971658" imgH="352399" progId="Equation.3">
                  <p:embed/>
                  <p:pic>
                    <p:nvPicPr>
                      <p:cNvPr id="106516" name="Object 20">
                        <a:extLst>
                          <a:ext uri="{FF2B5EF4-FFF2-40B4-BE49-F238E27FC236}">
                            <a16:creationId xmlns:a16="http://schemas.microsoft.com/office/drawing/2014/main" id="{431DB7E0-F5CC-4986-BB7C-B13F118DD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49613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>
            <a:extLst>
              <a:ext uri="{FF2B5EF4-FFF2-40B4-BE49-F238E27FC236}">
                <a16:creationId xmlns:a16="http://schemas.microsoft.com/office/drawing/2014/main" id="{A908FB55-C65D-4430-BCDF-9CA570664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3215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66856" imgH="352399" progId="Equation.3">
                  <p:embed/>
                </p:oleObj>
              </mc:Choice>
              <mc:Fallback>
                <p:oleObj name="Equation" r:id="rId22" imgW="2066856" imgH="352399" progId="Equation.3">
                  <p:embed/>
                  <p:pic>
                    <p:nvPicPr>
                      <p:cNvPr id="106517" name="Object 21">
                        <a:extLst>
                          <a:ext uri="{FF2B5EF4-FFF2-40B4-BE49-F238E27FC236}">
                            <a16:creationId xmlns:a16="http://schemas.microsoft.com/office/drawing/2014/main" id="{A908FB55-C65D-4430-BCDF-9CA570664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3215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>
            <a:extLst>
              <a:ext uri="{FF2B5EF4-FFF2-40B4-BE49-F238E27FC236}">
                <a16:creationId xmlns:a16="http://schemas.microsoft.com/office/drawing/2014/main" id="{77FD60C0-E65D-4E5D-B3BE-E6D6A25B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06519" name="Object 23">
            <a:extLst>
              <a:ext uri="{FF2B5EF4-FFF2-40B4-BE49-F238E27FC236}">
                <a16:creationId xmlns:a16="http://schemas.microsoft.com/office/drawing/2014/main" id="{93CDBD5A-65B4-4B27-BDB7-46B8537DA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248025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57486" imgH="352399" progId="Equation.3">
                  <p:embed/>
                </p:oleObj>
              </mc:Choice>
              <mc:Fallback>
                <p:oleObj name="Equation" r:id="rId24" imgW="2657486" imgH="352399" progId="Equation.3">
                  <p:embed/>
                  <p:pic>
                    <p:nvPicPr>
                      <p:cNvPr id="106519" name="Object 23">
                        <a:extLst>
                          <a:ext uri="{FF2B5EF4-FFF2-40B4-BE49-F238E27FC236}">
                            <a16:creationId xmlns:a16="http://schemas.microsoft.com/office/drawing/2014/main" id="{93CDBD5A-65B4-4B27-BDB7-46B8537DA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248025"/>
                        <a:ext cx="275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0" name="Text Box 24">
            <a:extLst>
              <a:ext uri="{FF2B5EF4-FFF2-40B4-BE49-F238E27FC236}">
                <a16:creationId xmlns:a16="http://schemas.microsoft.com/office/drawing/2014/main" id="{F683EF60-A873-468E-B6DB-84619F59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824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对上述 </a:t>
            </a:r>
            <a:r>
              <a:rPr kumimoji="1"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kumimoji="1" lang="en-US" altLang="zh-CN" sz="2800" i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21" name="Object 25">
            <a:extLst>
              <a:ext uri="{FF2B5EF4-FFF2-40B4-BE49-F238E27FC236}">
                <a16:creationId xmlns:a16="http://schemas.microsoft.com/office/drawing/2014/main" id="{36770777-CE6A-47F6-9C08-2144B1713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391795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90514" imgH="218946" progId="Equation.3">
                  <p:embed/>
                </p:oleObj>
              </mc:Choice>
              <mc:Fallback>
                <p:oleObj name="Equation" r:id="rId26" imgW="790514" imgH="218946" progId="Equation.3">
                  <p:embed/>
                  <p:pic>
                    <p:nvPicPr>
                      <p:cNvPr id="106521" name="Object 25">
                        <a:extLst>
                          <a:ext uri="{FF2B5EF4-FFF2-40B4-BE49-F238E27FC236}">
                            <a16:creationId xmlns:a16="http://schemas.microsoft.com/office/drawing/2014/main" id="{36770777-CE6A-47F6-9C08-2144B1713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91795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Text Box 26">
            <a:extLst>
              <a:ext uri="{FF2B5EF4-FFF2-40B4-BE49-F238E27FC236}">
                <a16:creationId xmlns:a16="http://schemas.microsoft.com/office/drawing/2014/main" id="{88B7E7F9-D049-4CF4-BA00-C9C800BE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7877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6523" name="Object 27">
            <a:extLst>
              <a:ext uri="{FF2B5EF4-FFF2-40B4-BE49-F238E27FC236}">
                <a16:creationId xmlns:a16="http://schemas.microsoft.com/office/drawing/2014/main" id="{4A36800C-2B21-4067-B11C-FC3544043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867150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67087" imgH="371514" progId="Equation.3">
                  <p:embed/>
                </p:oleObj>
              </mc:Choice>
              <mc:Fallback>
                <p:oleObj name="Equation" r:id="rId28" imgW="2267087" imgH="371514" progId="Equation.3">
                  <p:embed/>
                  <p:pic>
                    <p:nvPicPr>
                      <p:cNvPr id="106523" name="Object 27">
                        <a:extLst>
                          <a:ext uri="{FF2B5EF4-FFF2-40B4-BE49-F238E27FC236}">
                            <a16:creationId xmlns:a16="http://schemas.microsoft.com/office/drawing/2014/main" id="{4A36800C-2B21-4067-B11C-FC3544043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67150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4" name="Text Box 28">
            <a:extLst>
              <a:ext uri="{FF2B5EF4-FFF2-40B4-BE49-F238E27FC236}">
                <a16:creationId xmlns:a16="http://schemas.microsoft.com/office/drawing/2014/main" id="{BE5FEB02-A227-48D2-A4DE-32D10219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462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于是当</a:t>
            </a:r>
          </a:p>
        </p:txBody>
      </p:sp>
      <p:graphicFrame>
        <p:nvGraphicFramePr>
          <p:cNvPr id="106525" name="Object 29">
            <a:extLst>
              <a:ext uri="{FF2B5EF4-FFF2-40B4-BE49-F238E27FC236}">
                <a16:creationId xmlns:a16="http://schemas.microsoft.com/office/drawing/2014/main" id="{49095E1E-5D95-4193-81B5-5819C6B39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4549775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90514" imgH="218946" progId="Equation.3">
                  <p:embed/>
                </p:oleObj>
              </mc:Choice>
              <mc:Fallback>
                <p:oleObj name="Equation" r:id="rId30" imgW="790514" imgH="218946" progId="Equation.3">
                  <p:embed/>
                  <p:pic>
                    <p:nvPicPr>
                      <p:cNvPr id="106525" name="Object 29">
                        <a:extLst>
                          <a:ext uri="{FF2B5EF4-FFF2-40B4-BE49-F238E27FC236}">
                            <a16:creationId xmlns:a16="http://schemas.microsoft.com/office/drawing/2014/main" id="{49095E1E-5D95-4193-81B5-5819C6B39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549775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6" name="Text Box 30">
            <a:extLst>
              <a:ext uri="{FF2B5EF4-FFF2-40B4-BE49-F238E27FC236}">
                <a16:creationId xmlns:a16="http://schemas.microsoft.com/office/drawing/2014/main" id="{686EA14D-BA68-4805-B2D8-33D73B27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41825"/>
            <a:ext cx="73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06527" name="Object 31">
            <a:extLst>
              <a:ext uri="{FF2B5EF4-FFF2-40B4-BE49-F238E27FC236}">
                <a16:creationId xmlns:a16="http://schemas.microsoft.com/office/drawing/2014/main" id="{A56DC21C-9775-4C74-8302-BA46FA42E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0215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152570" imgH="371514" progId="Equation.3">
                  <p:embed/>
                </p:oleObj>
              </mc:Choice>
              <mc:Fallback>
                <p:oleObj name="Equation" r:id="rId32" imgW="2152570" imgH="371514" progId="Equation.3">
                  <p:embed/>
                  <p:pic>
                    <p:nvPicPr>
                      <p:cNvPr id="106527" name="Object 31">
                        <a:extLst>
                          <a:ext uri="{FF2B5EF4-FFF2-40B4-BE49-F238E27FC236}">
                            <a16:creationId xmlns:a16="http://schemas.microsoft.com/office/drawing/2014/main" id="{A56DC21C-9775-4C74-8302-BA46FA42E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215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8" name="Text Box 32">
            <a:extLst>
              <a:ext uri="{FF2B5EF4-FFF2-40B4-BE49-F238E27FC236}">
                <a16:creationId xmlns:a16="http://schemas.microsoft.com/office/drawing/2014/main" id="{9EEA0E1E-1A16-490E-B0EF-260D68EC0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1689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06529" name="Object 33">
            <a:extLst>
              <a:ext uri="{FF2B5EF4-FFF2-40B4-BE49-F238E27FC236}">
                <a16:creationId xmlns:a16="http://schemas.microsoft.com/office/drawing/2014/main" id="{3BAB15B0-BFBA-48A8-9A10-BEFD58179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5238750"/>
          <a:ext cx="219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105029" imgH="514350" progId="Equation.3">
                  <p:embed/>
                </p:oleObj>
              </mc:Choice>
              <mc:Fallback>
                <p:oleObj name="Equation" r:id="rId34" imgW="2105029" imgH="514350" progId="Equation.3">
                  <p:embed/>
                  <p:pic>
                    <p:nvPicPr>
                      <p:cNvPr id="106529" name="Object 33">
                        <a:extLst>
                          <a:ext uri="{FF2B5EF4-FFF2-40B4-BE49-F238E27FC236}">
                            <a16:creationId xmlns:a16="http://schemas.microsoft.com/office/drawing/2014/main" id="{3BAB15B0-BFBA-48A8-9A10-BEFD58179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238750"/>
                        <a:ext cx="219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5">
            <a:extLst>
              <a:ext uri="{FF2B5EF4-FFF2-40B4-BE49-F238E27FC236}">
                <a16:creationId xmlns:a16="http://schemas.microsoft.com/office/drawing/2014/main" id="{02FB0B83-5F69-4FA5-857D-9F0710F51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5100" y="1068388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24115" imgH="514350" progId="Equation.3">
                  <p:embed/>
                </p:oleObj>
              </mc:Choice>
              <mc:Fallback>
                <p:oleObj name="Equation" r:id="rId36" imgW="2124115" imgH="514350" progId="Equation.3">
                  <p:embed/>
                  <p:pic>
                    <p:nvPicPr>
                      <p:cNvPr id="22562" name="Object 35">
                        <a:extLst>
                          <a:ext uri="{FF2B5EF4-FFF2-40B4-BE49-F238E27FC236}">
                            <a16:creationId xmlns:a16="http://schemas.microsoft.com/office/drawing/2014/main" id="{02FB0B83-5F69-4FA5-857D-9F0710F51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1068388"/>
                        <a:ext cx="222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Text Box 36">
            <a:extLst>
              <a:ext uri="{FF2B5EF4-FFF2-40B4-BE49-F238E27FC236}">
                <a16:creationId xmlns:a16="http://schemas.microsoft.com/office/drawing/2014/main" id="{F4980AD8-3986-4156-99A5-827C345E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9921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106533" name="Text Box 37">
            <a:extLst>
              <a:ext uri="{FF2B5EF4-FFF2-40B4-BE49-F238E27FC236}">
                <a16:creationId xmlns:a16="http://schemas.microsoft.com/office/drawing/2014/main" id="{74CB4C61-F761-47C4-BC88-93200AD4E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83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106534" name="Text Box 38">
            <a:extLst>
              <a:ext uri="{FF2B5EF4-FFF2-40B4-BE49-F238E27FC236}">
                <a16:creationId xmlns:a16="http://schemas.microsoft.com/office/drawing/2014/main" id="{8B862F08-8489-46FD-AA1B-521472C8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242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</a:p>
        </p:txBody>
      </p:sp>
      <p:grpSp>
        <p:nvGrpSpPr>
          <p:cNvPr id="106535" name="Group 39">
            <a:extLst>
              <a:ext uri="{FF2B5EF4-FFF2-40B4-BE49-F238E27FC236}">
                <a16:creationId xmlns:a16="http://schemas.microsoft.com/office/drawing/2014/main" id="{1333F665-D0D3-45EA-B9DC-45F2B2F6145C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5029200"/>
            <a:ext cx="1312863" cy="514350"/>
            <a:chOff x="4083" y="3216"/>
            <a:chExt cx="827" cy="324"/>
          </a:xfrm>
        </p:grpSpPr>
        <p:sp>
          <p:nvSpPr>
            <p:cNvPr id="22603" name="Line 40">
              <a:extLst>
                <a:ext uri="{FF2B5EF4-FFF2-40B4-BE49-F238E27FC236}">
                  <a16:creationId xmlns:a16="http://schemas.microsoft.com/office/drawing/2014/main" id="{A9C22B00-DAEB-4ABC-8BB6-5E45118D5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321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Line 41">
              <a:extLst>
                <a:ext uri="{FF2B5EF4-FFF2-40B4-BE49-F238E27FC236}">
                  <a16:creationId xmlns:a16="http://schemas.microsoft.com/office/drawing/2014/main" id="{DA2D7BE9-2A56-41A3-A3E2-F89EBCAE3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3540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Rectangle 42">
              <a:extLst>
                <a:ext uri="{FF2B5EF4-FFF2-40B4-BE49-F238E27FC236}">
                  <a16:creationId xmlns:a16="http://schemas.microsoft.com/office/drawing/2014/main" id="{8F14E08E-BB33-4BE7-9196-B444CE51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216"/>
              <a:ext cx="575" cy="32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39" name="Group 43">
            <a:extLst>
              <a:ext uri="{FF2B5EF4-FFF2-40B4-BE49-F238E27FC236}">
                <a16:creationId xmlns:a16="http://schemas.microsoft.com/office/drawing/2014/main" id="{56777875-CC4C-4180-BDC6-89D6798CF7EB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5029200"/>
            <a:ext cx="284163" cy="514350"/>
            <a:chOff x="4080" y="3264"/>
            <a:chExt cx="240" cy="432"/>
          </a:xfrm>
        </p:grpSpPr>
        <p:sp>
          <p:nvSpPr>
            <p:cNvPr id="22600" name="Line 44">
              <a:extLst>
                <a:ext uri="{FF2B5EF4-FFF2-40B4-BE49-F238E27FC236}">
                  <a16:creationId xmlns:a16="http://schemas.microsoft.com/office/drawing/2014/main" id="{28A4DEC4-18AD-4E8D-956C-BAD99D439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264"/>
              <a:ext cx="0" cy="432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01" name="Object 45">
              <a:extLst>
                <a:ext uri="{FF2B5EF4-FFF2-40B4-BE49-F238E27FC236}">
                  <a16:creationId xmlns:a16="http://schemas.microsoft.com/office/drawing/2014/main" id="{7D925F50-DA10-4CAC-B4D8-1DD2CF7B3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456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8456" imgH="47612" progId="Equation.3">
                    <p:embed/>
                  </p:oleObj>
                </mc:Choice>
                <mc:Fallback>
                  <p:oleObj name="Equation" r:id="rId38" imgW="28456" imgH="47612" progId="Equation.3">
                    <p:embed/>
                    <p:pic>
                      <p:nvPicPr>
                        <p:cNvPr id="22601" name="Object 45">
                          <a:extLst>
                            <a:ext uri="{FF2B5EF4-FFF2-40B4-BE49-F238E27FC236}">
                              <a16:creationId xmlns:a16="http://schemas.microsoft.com/office/drawing/2014/main" id="{7D925F50-DA10-4CAC-B4D8-1DD2CF7B3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56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2" name="Object 46">
              <a:extLst>
                <a:ext uri="{FF2B5EF4-FFF2-40B4-BE49-F238E27FC236}">
                  <a16:creationId xmlns:a16="http://schemas.microsoft.com/office/drawing/2014/main" id="{C228200E-77DE-4042-88AD-38EC4367D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26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8456" imgH="47612" progId="Equation.3">
                    <p:embed/>
                  </p:oleObj>
                </mc:Choice>
                <mc:Fallback>
                  <p:oleObj name="Equation" r:id="rId40" imgW="28456" imgH="47612" progId="Equation.3">
                    <p:embed/>
                    <p:pic>
                      <p:nvPicPr>
                        <p:cNvPr id="22602" name="Object 46">
                          <a:extLst>
                            <a:ext uri="{FF2B5EF4-FFF2-40B4-BE49-F238E27FC236}">
                              <a16:creationId xmlns:a16="http://schemas.microsoft.com/office/drawing/2014/main" id="{C228200E-77DE-4042-88AD-38EC4367D9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26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3" name="Group 47">
            <a:extLst>
              <a:ext uri="{FF2B5EF4-FFF2-40B4-BE49-F238E27FC236}">
                <a16:creationId xmlns:a16="http://schemas.microsoft.com/office/drawing/2014/main" id="{76B8766B-A666-4E14-9706-B63CBA1F0C9E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4572000"/>
            <a:ext cx="2197100" cy="1538288"/>
            <a:chOff x="3840" y="2880"/>
            <a:chExt cx="1847" cy="1291"/>
          </a:xfrm>
        </p:grpSpPr>
        <p:sp>
          <p:nvSpPr>
            <p:cNvPr id="22596" name="Line 48">
              <a:extLst>
                <a:ext uri="{FF2B5EF4-FFF2-40B4-BE49-F238E27FC236}">
                  <a16:creationId xmlns:a16="http://schemas.microsoft.com/office/drawing/2014/main" id="{C6E48F2A-F396-4023-9D17-2803E653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49">
              <a:extLst>
                <a:ext uri="{FF2B5EF4-FFF2-40B4-BE49-F238E27FC236}">
                  <a16:creationId xmlns:a16="http://schemas.microsoft.com/office/drawing/2014/main" id="{E2FA9A84-58E0-47B0-8478-C7E7FC88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8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8" name="Object 50">
              <a:extLst>
                <a:ext uri="{FF2B5EF4-FFF2-40B4-BE49-F238E27FC236}">
                  <a16:creationId xmlns:a16="http://schemas.microsoft.com/office/drawing/2014/main" id="{211F7114-7373-4C7D-A950-659B77BC6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3936"/>
            <a:ext cx="21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8456" imgH="47612" progId="Equation.3">
                    <p:embed/>
                  </p:oleObj>
                </mc:Choice>
                <mc:Fallback>
                  <p:oleObj name="Equation" r:id="rId42" imgW="28456" imgH="47612" progId="Equation.3">
                    <p:embed/>
                    <p:pic>
                      <p:nvPicPr>
                        <p:cNvPr id="22598" name="Object 50">
                          <a:extLst>
                            <a:ext uri="{FF2B5EF4-FFF2-40B4-BE49-F238E27FC236}">
                              <a16:creationId xmlns:a16="http://schemas.microsoft.com/office/drawing/2014/main" id="{211F7114-7373-4C7D-A950-659B77BC68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936"/>
                          <a:ext cx="21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51">
              <a:extLst>
                <a:ext uri="{FF2B5EF4-FFF2-40B4-BE49-F238E27FC236}">
                  <a16:creationId xmlns:a16="http://schemas.microsoft.com/office/drawing/2014/main" id="{7318AF37-5333-423F-9F55-5EB82580AD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890"/>
            <a:ext cx="23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47542" imgH="66726" progId="Equation.3">
                    <p:embed/>
                  </p:oleObj>
                </mc:Choice>
                <mc:Fallback>
                  <p:oleObj name="Equation" r:id="rId44" imgW="47542" imgH="66726" progId="Equation.3">
                    <p:embed/>
                    <p:pic>
                      <p:nvPicPr>
                        <p:cNvPr id="22599" name="Object 51">
                          <a:extLst>
                            <a:ext uri="{FF2B5EF4-FFF2-40B4-BE49-F238E27FC236}">
                              <a16:creationId xmlns:a16="http://schemas.microsoft.com/office/drawing/2014/main" id="{7318AF37-5333-423F-9F55-5EB82580AD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90"/>
                          <a:ext cx="23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8" name="Group 52">
            <a:extLst>
              <a:ext uri="{FF2B5EF4-FFF2-40B4-BE49-F238E27FC236}">
                <a16:creationId xmlns:a16="http://schemas.microsoft.com/office/drawing/2014/main" id="{2C633A08-0C29-4136-8019-36C75C003B37}"/>
              </a:ext>
            </a:extLst>
          </p:cNvPr>
          <p:cNvGrpSpPr>
            <a:grpSpLocks/>
          </p:cNvGrpSpPr>
          <p:nvPr/>
        </p:nvGrpSpPr>
        <p:grpSpPr bwMode="auto">
          <a:xfrm>
            <a:off x="6870700" y="5029200"/>
            <a:ext cx="912813" cy="800100"/>
            <a:chOff x="4416" y="3264"/>
            <a:chExt cx="768" cy="672"/>
          </a:xfrm>
        </p:grpSpPr>
        <p:sp>
          <p:nvSpPr>
            <p:cNvPr id="22594" name="Line 53">
              <a:extLst>
                <a:ext uri="{FF2B5EF4-FFF2-40B4-BE49-F238E27FC236}">
                  <a16:creationId xmlns:a16="http://schemas.microsoft.com/office/drawing/2014/main" id="{24EE6E17-2E6F-4D41-8C72-14C37F5CC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32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54">
              <a:extLst>
                <a:ext uri="{FF2B5EF4-FFF2-40B4-BE49-F238E27FC236}">
                  <a16:creationId xmlns:a16="http://schemas.microsoft.com/office/drawing/2014/main" id="{875139C2-3809-4A2F-BD5F-767C81C38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32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51" name="Group 55">
            <a:extLst>
              <a:ext uri="{FF2B5EF4-FFF2-40B4-BE49-F238E27FC236}">
                <a16:creationId xmlns:a16="http://schemas.microsoft.com/office/drawing/2014/main" id="{0762B965-75F5-4FE8-B5F3-B5966E5F6D92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5086350"/>
            <a:ext cx="327025" cy="333375"/>
            <a:chOff x="3792" y="3312"/>
            <a:chExt cx="274" cy="279"/>
          </a:xfrm>
        </p:grpSpPr>
        <p:sp>
          <p:nvSpPr>
            <p:cNvPr id="22592" name="Oval 56">
              <a:extLst>
                <a:ext uri="{FF2B5EF4-FFF2-40B4-BE49-F238E27FC236}">
                  <a16:creationId xmlns:a16="http://schemas.microsoft.com/office/drawing/2014/main" id="{BDAFE00B-ED08-4283-A59D-F36154DA7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56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93" name="Object 57">
              <a:extLst>
                <a:ext uri="{FF2B5EF4-FFF2-40B4-BE49-F238E27FC236}">
                  <a16:creationId xmlns:a16="http://schemas.microsoft.com/office/drawing/2014/main" id="{03AFDDBD-9646-47DA-8E9D-8D664C080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312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57258" imgH="66726" progId="Equation.3">
                    <p:embed/>
                  </p:oleObj>
                </mc:Choice>
                <mc:Fallback>
                  <p:oleObj name="Equation" r:id="rId46" imgW="57258" imgH="66726" progId="Equation.3">
                    <p:embed/>
                    <p:pic>
                      <p:nvPicPr>
                        <p:cNvPr id="22593" name="Object 57">
                          <a:extLst>
                            <a:ext uri="{FF2B5EF4-FFF2-40B4-BE49-F238E27FC236}">
                              <a16:creationId xmlns:a16="http://schemas.microsoft.com/office/drawing/2014/main" id="{03AFDDBD-9646-47DA-8E9D-8D664C080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12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54" name="Group 58">
            <a:extLst>
              <a:ext uri="{FF2B5EF4-FFF2-40B4-BE49-F238E27FC236}">
                <a16:creationId xmlns:a16="http://schemas.microsoft.com/office/drawing/2014/main" id="{B0C6B1A3-D410-4135-B12A-F29DDABD7CA1}"/>
              </a:ext>
            </a:extLst>
          </p:cNvPr>
          <p:cNvGrpSpPr>
            <a:grpSpLocks/>
          </p:cNvGrpSpPr>
          <p:nvPr/>
        </p:nvGrpSpPr>
        <p:grpSpPr bwMode="auto">
          <a:xfrm>
            <a:off x="6870700" y="5816600"/>
            <a:ext cx="912813" cy="371475"/>
            <a:chOff x="4416" y="3924"/>
            <a:chExt cx="768" cy="312"/>
          </a:xfrm>
        </p:grpSpPr>
        <p:sp>
          <p:nvSpPr>
            <p:cNvPr id="22589" name="Line 59">
              <a:extLst>
                <a:ext uri="{FF2B5EF4-FFF2-40B4-BE49-F238E27FC236}">
                  <a16:creationId xmlns:a16="http://schemas.microsoft.com/office/drawing/2014/main" id="{BD18D8CA-D8E7-4551-969A-1C03BFC30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936"/>
              <a:ext cx="76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0" name="Object 60">
              <a:extLst>
                <a:ext uri="{FF2B5EF4-FFF2-40B4-BE49-F238E27FC236}">
                  <a16:creationId xmlns:a16="http://schemas.microsoft.com/office/drawing/2014/main" id="{3FED5B63-05F7-4D60-890B-8EEC180B00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936"/>
            <a:ext cx="23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47542" imgH="85841" progId="Equation.3">
                    <p:embed/>
                  </p:oleObj>
                </mc:Choice>
                <mc:Fallback>
                  <p:oleObj name="Equation" r:id="rId48" imgW="47542" imgH="85841" progId="Equation.3">
                    <p:embed/>
                    <p:pic>
                      <p:nvPicPr>
                        <p:cNvPr id="22590" name="Object 60">
                          <a:extLst>
                            <a:ext uri="{FF2B5EF4-FFF2-40B4-BE49-F238E27FC236}">
                              <a16:creationId xmlns:a16="http://schemas.microsoft.com/office/drawing/2014/main" id="{3FED5B63-05F7-4D60-890B-8EEC180B0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936"/>
                          <a:ext cx="23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1" name="Object 61">
              <a:extLst>
                <a:ext uri="{FF2B5EF4-FFF2-40B4-BE49-F238E27FC236}">
                  <a16:creationId xmlns:a16="http://schemas.microsoft.com/office/drawing/2014/main" id="{B6140F76-26B9-4FE0-956E-156C0BD218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7" y="3924"/>
            <a:ext cx="23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47542" imgH="85841" progId="Equation.3">
                    <p:embed/>
                  </p:oleObj>
                </mc:Choice>
                <mc:Fallback>
                  <p:oleObj name="Equation" r:id="rId50" imgW="47542" imgH="85841" progId="Equation.3">
                    <p:embed/>
                    <p:pic>
                      <p:nvPicPr>
                        <p:cNvPr id="22591" name="Object 61">
                          <a:extLst>
                            <a:ext uri="{FF2B5EF4-FFF2-40B4-BE49-F238E27FC236}">
                              <a16:creationId xmlns:a16="http://schemas.microsoft.com/office/drawing/2014/main" id="{B6140F76-26B9-4FE0-956E-156C0BD218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924"/>
                          <a:ext cx="23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58" name="Oval 62">
            <a:extLst>
              <a:ext uri="{FF2B5EF4-FFF2-40B4-BE49-F238E27FC236}">
                <a16:creationId xmlns:a16="http://schemas.microsoft.com/office/drawing/2014/main" id="{833C4803-4FC4-4BED-A5B6-0EC60DBA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5799138"/>
            <a:ext cx="49212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59" name="Oval 63">
            <a:extLst>
              <a:ext uri="{FF2B5EF4-FFF2-40B4-BE49-F238E27FC236}">
                <a16:creationId xmlns:a16="http://schemas.microsoft.com/office/drawing/2014/main" id="{563CB145-7D20-447D-9E6D-032CD33A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9138"/>
            <a:ext cx="49213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0" name="Oval 64">
            <a:extLst>
              <a:ext uri="{FF2B5EF4-FFF2-40B4-BE49-F238E27FC236}">
                <a16:creationId xmlns:a16="http://schemas.microsoft.com/office/drawing/2014/main" id="{2881A6DA-26F9-4CA2-A22B-50E40941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3" y="5799138"/>
            <a:ext cx="49212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1" name="Oval 65">
            <a:extLst>
              <a:ext uri="{FF2B5EF4-FFF2-40B4-BE49-F238E27FC236}">
                <a16:creationId xmlns:a16="http://schemas.microsoft.com/office/drawing/2014/main" id="{8A648CF2-F20B-45FC-A472-40A3F5C1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5799138"/>
            <a:ext cx="47625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2" name="Freeform 66">
            <a:extLst>
              <a:ext uri="{FF2B5EF4-FFF2-40B4-BE49-F238E27FC236}">
                <a16:creationId xmlns:a16="http://schemas.microsoft.com/office/drawing/2014/main" id="{AAC74836-8E7A-48BB-AF4B-9C69B028B768}"/>
              </a:ext>
            </a:extLst>
          </p:cNvPr>
          <p:cNvSpPr>
            <a:spLocks/>
          </p:cNvSpPr>
          <p:nvPr/>
        </p:nvSpPr>
        <p:spPr bwMode="auto">
          <a:xfrm>
            <a:off x="6640513" y="4867275"/>
            <a:ext cx="1600200" cy="585788"/>
          </a:xfrm>
          <a:custGeom>
            <a:avLst/>
            <a:gdLst>
              <a:gd name="T0" fmla="*/ 0 w 1200"/>
              <a:gd name="T1" fmla="*/ 2147483646 h 624"/>
              <a:gd name="T2" fmla="*/ 2147483646 w 1200"/>
              <a:gd name="T3" fmla="*/ 2147483646 h 624"/>
              <a:gd name="T4" fmla="*/ 2147483646 w 1200"/>
              <a:gd name="T5" fmla="*/ 2147483646 h 624"/>
              <a:gd name="T6" fmla="*/ 2147483646 w 1200"/>
              <a:gd name="T7" fmla="*/ 2147483646 h 624"/>
              <a:gd name="T8" fmla="*/ 2147483646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" h="624">
                <a:moveTo>
                  <a:pt x="0" y="624"/>
                </a:moveTo>
                <a:cubicBezTo>
                  <a:pt x="28" y="520"/>
                  <a:pt x="56" y="416"/>
                  <a:pt x="144" y="384"/>
                </a:cubicBezTo>
                <a:cubicBezTo>
                  <a:pt x="232" y="352"/>
                  <a:pt x="408" y="448"/>
                  <a:pt x="528" y="432"/>
                </a:cubicBezTo>
                <a:cubicBezTo>
                  <a:pt x="648" y="416"/>
                  <a:pt x="752" y="360"/>
                  <a:pt x="864" y="288"/>
                </a:cubicBezTo>
                <a:cubicBezTo>
                  <a:pt x="976" y="216"/>
                  <a:pt x="1088" y="108"/>
                  <a:pt x="120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63" name="Oval 67">
            <a:extLst>
              <a:ext uri="{FF2B5EF4-FFF2-40B4-BE49-F238E27FC236}">
                <a16:creationId xmlns:a16="http://schemas.microsoft.com/office/drawing/2014/main" id="{23AC9869-8432-40EE-AB0D-340FA867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799138"/>
            <a:ext cx="49213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64" name="Object 68">
            <a:extLst>
              <a:ext uri="{FF2B5EF4-FFF2-40B4-BE49-F238E27FC236}">
                <a16:creationId xmlns:a16="http://schemas.microsoft.com/office/drawing/2014/main" id="{3EFF063A-6702-48CD-8C39-AFD906A91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393065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695430" imgH="295404" progId="Equation.3">
                  <p:embed/>
                </p:oleObj>
              </mc:Choice>
              <mc:Fallback>
                <p:oleObj name="Equation" r:id="rId52" imgW="695430" imgH="295404" progId="Equation.3">
                  <p:embed/>
                  <p:pic>
                    <p:nvPicPr>
                      <p:cNvPr id="106564" name="Object 68">
                        <a:extLst>
                          <a:ext uri="{FF2B5EF4-FFF2-40B4-BE49-F238E27FC236}">
                            <a16:creationId xmlns:a16="http://schemas.microsoft.com/office/drawing/2014/main" id="{3EFF063A-6702-48CD-8C39-AFD906A9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93065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65" name="Group 69">
            <a:extLst>
              <a:ext uri="{FF2B5EF4-FFF2-40B4-BE49-F238E27FC236}">
                <a16:creationId xmlns:a16="http://schemas.microsoft.com/office/drawing/2014/main" id="{5B39B1C1-029B-47FF-9D5E-08C4E60F6C1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90688"/>
            <a:ext cx="1524000" cy="519112"/>
            <a:chOff x="768" y="864"/>
            <a:chExt cx="960" cy="327"/>
          </a:xfrm>
        </p:grpSpPr>
        <p:sp>
          <p:nvSpPr>
            <p:cNvPr id="22587" name="Text Box 70">
              <a:extLst>
                <a:ext uri="{FF2B5EF4-FFF2-40B4-BE49-F238E27FC236}">
                  <a16:creationId xmlns:a16="http://schemas.microsoft.com/office/drawing/2014/main" id="{5AEB1396-5605-4C79-B5CF-E2F4C19AA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“      ”</a:t>
              </a:r>
            </a:p>
          </p:txBody>
        </p:sp>
        <p:sp>
          <p:nvSpPr>
            <p:cNvPr id="22588" name="AutoShape 71">
              <a:extLst>
                <a:ext uri="{FF2B5EF4-FFF2-40B4-BE49-F238E27FC236}">
                  <a16:creationId xmlns:a16="http://schemas.microsoft.com/office/drawing/2014/main" id="{4B71C1D6-B379-4DD9-AC23-64A5C159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80" name="Line 75">
            <a:extLst>
              <a:ext uri="{FF2B5EF4-FFF2-40B4-BE49-F238E27FC236}">
                <a16:creationId xmlns:a16="http://schemas.microsoft.com/office/drawing/2014/main" id="{53259C73-4D94-4E85-8808-989091A31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" y="1676400"/>
            <a:ext cx="82772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72" name="Group 76">
            <a:extLst>
              <a:ext uri="{FF2B5EF4-FFF2-40B4-BE49-F238E27FC236}">
                <a16:creationId xmlns:a16="http://schemas.microsoft.com/office/drawing/2014/main" id="{4951CC46-64EC-48B4-9E3C-F6F53A3A4CAC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257800"/>
            <a:ext cx="331787" cy="981075"/>
            <a:chOff x="4557" y="3355"/>
            <a:chExt cx="209" cy="618"/>
          </a:xfrm>
        </p:grpSpPr>
        <p:grpSp>
          <p:nvGrpSpPr>
            <p:cNvPr id="22582" name="Group 77">
              <a:extLst>
                <a:ext uri="{FF2B5EF4-FFF2-40B4-BE49-F238E27FC236}">
                  <a16:creationId xmlns:a16="http://schemas.microsoft.com/office/drawing/2014/main" id="{F9D198A7-6583-41DD-AB0D-3903B0EE2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7" y="3683"/>
              <a:ext cx="209" cy="290"/>
              <a:chOff x="4713" y="3886"/>
              <a:chExt cx="279" cy="386"/>
            </a:xfrm>
          </p:grpSpPr>
          <p:graphicFrame>
            <p:nvGraphicFramePr>
              <p:cNvPr id="22585" name="Object 78">
                <a:extLst>
                  <a:ext uri="{FF2B5EF4-FFF2-40B4-BE49-F238E27FC236}">
                    <a16:creationId xmlns:a16="http://schemas.microsoft.com/office/drawing/2014/main" id="{20BCC35C-EFF7-49C2-BC50-6E2284C1B5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13" y="3886"/>
              <a:ext cx="279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66628" imgH="133453" progId="Equation.3">
                      <p:embed/>
                    </p:oleObj>
                  </mc:Choice>
                  <mc:Fallback>
                    <p:oleObj name="Equation" r:id="rId54" imgW="66628" imgH="133453" progId="Equation.3">
                      <p:embed/>
                      <p:pic>
                        <p:nvPicPr>
                          <p:cNvPr id="22585" name="Object 78">
                            <a:extLst>
                              <a:ext uri="{FF2B5EF4-FFF2-40B4-BE49-F238E27FC236}">
                                <a16:creationId xmlns:a16="http://schemas.microsoft.com/office/drawing/2014/main" id="{20BCC35C-EFF7-49C2-BC50-6E2284C1B5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3" y="3886"/>
                            <a:ext cx="279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6" name="Oval 79">
                <a:extLst>
                  <a:ext uri="{FF2B5EF4-FFF2-40B4-BE49-F238E27FC236}">
                    <a16:creationId xmlns:a16="http://schemas.microsoft.com/office/drawing/2014/main" id="{9E17696C-DBFC-4AD1-B71A-FE0988161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912"/>
                <a:ext cx="34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83" name="Line 80">
              <a:extLst>
                <a:ext uri="{FF2B5EF4-FFF2-40B4-BE49-F238E27FC236}">
                  <a16:creationId xmlns:a16="http://schemas.microsoft.com/office/drawing/2014/main" id="{ED6B3113-AFFC-42DB-BF5B-29BBC5083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3361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81">
              <a:extLst>
                <a:ext uri="{FF2B5EF4-FFF2-40B4-BE49-F238E27FC236}">
                  <a16:creationId xmlns:a16="http://schemas.microsoft.com/office/drawing/2014/main" id="{42F7263E-D078-4756-A065-108ABBF0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3355"/>
              <a:ext cx="32" cy="3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7" grpId="0" autoUpdateAnimBg="0"/>
      <p:bldP spid="106509" grpId="0" autoUpdateAnimBg="0"/>
      <p:bldP spid="106512" grpId="0" autoUpdateAnimBg="0"/>
      <p:bldP spid="106514" grpId="0" autoUpdateAnimBg="0"/>
      <p:bldP spid="106518" grpId="0" autoUpdateAnimBg="0"/>
      <p:bldP spid="106520" grpId="0" autoUpdateAnimBg="0"/>
      <p:bldP spid="106522" grpId="0" autoUpdateAnimBg="0"/>
      <p:bldP spid="106524" grpId="0" autoUpdateAnimBg="0"/>
      <p:bldP spid="106526" grpId="0" autoUpdateAnimBg="0"/>
      <p:bldP spid="106528" grpId="0" autoUpdateAnimBg="0"/>
      <p:bldP spid="106533" grpId="0" autoUpdateAnimBg="0"/>
      <p:bldP spid="106534" grpId="0" autoUpdateAnimBg="0"/>
      <p:bldP spid="106558" grpId="0" animBg="1"/>
      <p:bldP spid="106559" grpId="0" animBg="1"/>
      <p:bldP spid="106560" grpId="0" animBg="1"/>
      <p:bldP spid="106561" grpId="0" animBg="1"/>
      <p:bldP spid="1065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id="{3EB8E921-005E-456C-B333-2CA320CE9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243013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1427" imgH="200179" progId="Equation.DSMT4">
                  <p:embed/>
                </p:oleObj>
              </mc:Choice>
              <mc:Fallback>
                <p:oleObj name="Equation" r:id="rId2" imgW="771427" imgH="200179" progId="Equation.DSMT4">
                  <p:embed/>
                  <p:pic>
                    <p:nvPicPr>
                      <p:cNvPr id="23554" name="Object 5">
                        <a:extLst>
                          <a:ext uri="{FF2B5EF4-FFF2-40B4-BE49-F238E27FC236}">
                            <a16:creationId xmlns:a16="http://schemas.microsoft.com/office/drawing/2014/main" id="{3EB8E921-005E-456C-B333-2CA320CE9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43013"/>
                        <a:ext cx="2016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389933D1-145B-4D5C-9EF3-96B267813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1989138"/>
          <a:ext cx="7673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399" imgH="190449" progId="Equation.DSMT4">
                  <p:embed/>
                </p:oleObj>
              </mc:Choice>
              <mc:Fallback>
                <p:oleObj name="Equation" r:id="rId4" imgW="3238399" imgH="190449" progId="Equation.DSMT4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389933D1-145B-4D5C-9EF3-96B267813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989138"/>
                        <a:ext cx="7673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2">
            <a:extLst>
              <a:ext uri="{FF2B5EF4-FFF2-40B4-BE49-F238E27FC236}">
                <a16:creationId xmlns:a16="http://schemas.microsoft.com/office/drawing/2014/main" id="{E1456341-2B41-4548-BD05-95102116D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025" y="473075"/>
          <a:ext cx="195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5030" imgH="190449" progId="Equation.DSMT4">
                  <p:embed/>
                </p:oleObj>
              </mc:Choice>
              <mc:Fallback>
                <p:oleObj name="Equation" r:id="rId6" imgW="905030" imgH="190449" progId="Equation.DSMT4">
                  <p:embed/>
                  <p:pic>
                    <p:nvPicPr>
                      <p:cNvPr id="23556" name="Object 12">
                        <a:extLst>
                          <a:ext uri="{FF2B5EF4-FFF2-40B4-BE49-F238E27FC236}">
                            <a16:creationId xmlns:a16="http://schemas.microsoft.com/office/drawing/2014/main" id="{E1456341-2B41-4548-BD05-95102116D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73075"/>
                        <a:ext cx="1952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33">
            <a:extLst>
              <a:ext uri="{FF2B5EF4-FFF2-40B4-BE49-F238E27FC236}">
                <a16:creationId xmlns:a16="http://schemas.microsoft.com/office/drawing/2014/main" id="{CDE59EA8-9B76-43F1-BD57-18E676F7FD1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04813"/>
            <a:ext cx="1524000" cy="519112"/>
            <a:chOff x="1584" y="912"/>
            <a:chExt cx="960" cy="327"/>
          </a:xfrm>
        </p:grpSpPr>
        <p:sp>
          <p:nvSpPr>
            <p:cNvPr id="23566" name="Text Box 34">
              <a:extLst>
                <a:ext uri="{FF2B5EF4-FFF2-40B4-BE49-F238E27FC236}">
                  <a16:creationId xmlns:a16="http://schemas.microsoft.com/office/drawing/2014/main" id="{38C725A5-FEC6-4874-B0D1-8B872426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12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“        ”</a:t>
              </a:r>
            </a:p>
          </p:txBody>
        </p:sp>
        <p:sp>
          <p:nvSpPr>
            <p:cNvPr id="23567" name="AutoShape 35">
              <a:extLst>
                <a:ext uri="{FF2B5EF4-FFF2-40B4-BE49-F238E27FC236}">
                  <a16:creationId xmlns:a16="http://schemas.microsoft.com/office/drawing/2014/main" id="{F2FF0D91-3135-4E81-A47F-6C2D96E0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336" cy="95"/>
            </a:xfrm>
            <a:prstGeom prst="leftArrow">
              <a:avLst>
                <a:gd name="adj1" fmla="val 50000"/>
                <a:gd name="adj2" fmla="val 8842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558" name="Object 38">
            <a:extLst>
              <a:ext uri="{FF2B5EF4-FFF2-40B4-BE49-F238E27FC236}">
                <a16:creationId xmlns:a16="http://schemas.microsoft.com/office/drawing/2014/main" id="{6C4AA91E-B807-46CF-9CBF-19C53F182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1227138"/>
          <a:ext cx="1990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28" imgH="238061" progId="Equation.DSMT4">
                  <p:embed/>
                </p:oleObj>
              </mc:Choice>
              <mc:Fallback>
                <p:oleObj name="Equation" r:id="rId8" imgW="876228" imgH="238061" progId="Equation.DSMT4">
                  <p:embed/>
                  <p:pic>
                    <p:nvPicPr>
                      <p:cNvPr id="23558" name="Object 38">
                        <a:extLst>
                          <a:ext uri="{FF2B5EF4-FFF2-40B4-BE49-F238E27FC236}">
                            <a16:creationId xmlns:a16="http://schemas.microsoft.com/office/drawing/2014/main" id="{6C4AA91E-B807-46CF-9CBF-19C53F182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227138"/>
                        <a:ext cx="1990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2" name="Text Box 40">
            <a:extLst>
              <a:ext uri="{FF2B5EF4-FFF2-40B4-BE49-F238E27FC236}">
                <a16:creationId xmlns:a16="http://schemas.microsoft.com/office/drawing/2014/main" id="{639D8A4D-5DA7-4028-8422-B1C8B911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125095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（反证法）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5513" name="Object 41">
            <a:extLst>
              <a:ext uri="{FF2B5EF4-FFF2-40B4-BE49-F238E27FC236}">
                <a16:creationId xmlns:a16="http://schemas.microsoft.com/office/drawing/2014/main" id="{88A77B47-E350-4DE1-8261-6A68F90627E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11188" y="3208338"/>
          <a:ext cx="81819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38399" imgH="352399" progId="Equation.DSMT4">
                  <p:embed/>
                </p:oleObj>
              </mc:Choice>
              <mc:Fallback>
                <p:oleObj name="Equation" r:id="rId10" imgW="3238399" imgH="352399" progId="Equation.DSMT4">
                  <p:embed/>
                  <p:pic>
                    <p:nvPicPr>
                      <p:cNvPr id="105513" name="Object 41">
                        <a:extLst>
                          <a:ext uri="{FF2B5EF4-FFF2-40B4-BE49-F238E27FC236}">
                            <a16:creationId xmlns:a16="http://schemas.microsoft.com/office/drawing/2014/main" id="{88A77B47-E350-4DE1-8261-6A68F90627E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08338"/>
                        <a:ext cx="81819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D82A4F-5A17-411A-B346-530A58E09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5157788"/>
          <a:ext cx="4883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66856" imgH="228677" progId="Equation.DSMT4">
                  <p:embed/>
                </p:oleObj>
              </mc:Choice>
              <mc:Fallback>
                <p:oleObj name="Equation" r:id="rId12" imgW="2066856" imgH="22867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3D82A4F-5A17-411A-B346-530A58E09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157788"/>
                        <a:ext cx="48831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2">
            <a:extLst>
              <a:ext uri="{FF2B5EF4-FFF2-40B4-BE49-F238E27FC236}">
                <a16:creationId xmlns:a16="http://schemas.microsoft.com/office/drawing/2014/main" id="{89EC6B25-B414-46BE-834E-0E75F1BF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8475"/>
            <a:ext cx="7413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对任意收敛于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的数列        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</a:t>
            </a:r>
            <a:endParaRPr lang="zh-CN" altLang="en-US" sz="2800" baseline="-25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Text Box 40">
            <a:extLst>
              <a:ext uri="{FF2B5EF4-FFF2-40B4-BE49-F238E27FC236}">
                <a16:creationId xmlns:a16="http://schemas.microsoft.com/office/drawing/2014/main" id="{9221D346-B60D-4505-B59F-3F3AF5F6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243013"/>
            <a:ext cx="135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B6246BC-0681-4B13-932A-21D2DEEF2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36838"/>
          <a:ext cx="5086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484" imgH="190449" progId="Equation.DSMT4">
                  <p:embed/>
                </p:oleObj>
              </mc:Choice>
              <mc:Fallback>
                <p:oleObj name="Equation" r:id="rId14" imgW="2133484" imgH="190449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B6246BC-0681-4B13-932A-21D2DEEF2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50863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6C1558-8435-479C-B083-AD2F5BCC4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4221163"/>
          <a:ext cx="7537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95773" imgH="257175" progId="Equation.DSMT4">
                  <p:embed/>
                </p:oleObj>
              </mc:Choice>
              <mc:Fallback>
                <p:oleObj name="Equation" r:id="rId16" imgW="3095773" imgH="25717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66C1558-8435-479C-B083-AD2F5BCC4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221163"/>
                        <a:ext cx="75374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6C800BF3-AFEB-457A-87A3-DB9F93407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5025" y="2492375"/>
          <a:ext cx="17081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2972" imgH="809754" progId="Equation.3">
                  <p:embed/>
                </p:oleObj>
              </mc:Choice>
              <mc:Fallback>
                <p:oleObj name="公式" r:id="rId2" imgW="742972" imgH="809754" progId="Equation.3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6C800BF3-AFEB-457A-87A3-DB9F93407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492375"/>
                        <a:ext cx="17081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C0026C1E-41B6-4E23-A978-7CF1861EC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492375"/>
          <a:ext cx="19145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33255" imgH="704799" progId="Equation.3">
                  <p:embed/>
                </p:oleObj>
              </mc:Choice>
              <mc:Fallback>
                <p:oleObj name="公式" r:id="rId4" imgW="733255" imgH="704799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C0026C1E-41B6-4E23-A978-7CF1861EC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19145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15">
            <a:extLst>
              <a:ext uri="{FF2B5EF4-FFF2-40B4-BE49-F238E27FC236}">
                <a16:creationId xmlns:a16="http://schemas.microsoft.com/office/drawing/2014/main" id="{071E17E8-4A72-406C-97A6-A0E2833D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196975"/>
            <a:ext cx="63500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自变量变化过程的六种形式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7981339-FC10-4D8E-8BF9-829B5702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" y="498475"/>
            <a:ext cx="2081213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Heine)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F235CF0D-684E-49BD-A271-A8C67AD1F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55562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2056" imgH="581076" progId="Equation.3">
                  <p:embed/>
                </p:oleObj>
              </mc:Choice>
              <mc:Fallback>
                <p:oleObj name="Equation" r:id="rId2" imgW="1962056" imgH="581076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F235CF0D-684E-49BD-A271-A8C67AD1F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5562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4">
            <a:extLst>
              <a:ext uri="{FF2B5EF4-FFF2-40B4-BE49-F238E27FC236}">
                <a16:creationId xmlns:a16="http://schemas.microsoft.com/office/drawing/2014/main" id="{2BABB2B6-4F9E-4D87-8073-4469493F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6921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E0AD6D7A-33A3-4EC3-8B16-CBC40FEE3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836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5DE56C2F-B486-4186-8E0E-7734C3AE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2425" y="549275"/>
          <a:ext cx="3171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171334" progId="Equation.3">
                  <p:embed/>
                </p:oleObj>
              </mc:Choice>
              <mc:Fallback>
                <p:oleObj name="公式" r:id="rId4" imgW="1323885" imgH="171334" progId="Equation.3">
                  <p:embed/>
                  <p:pic>
                    <p:nvPicPr>
                      <p:cNvPr id="24582" name="Object 7">
                        <a:extLst>
                          <a:ext uri="{FF2B5EF4-FFF2-40B4-BE49-F238E27FC236}">
                            <a16:creationId xmlns:a16="http://schemas.microsoft.com/office/drawing/2014/main" id="{5DE56C2F-B486-4186-8E0E-7734C3AEE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49275"/>
                        <a:ext cx="3171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9">
            <a:extLst>
              <a:ext uri="{FF2B5EF4-FFF2-40B4-BE49-F238E27FC236}">
                <a16:creationId xmlns:a16="http://schemas.microsoft.com/office/drawing/2014/main" id="{DFD9454B-E21B-4FD1-AF2F-2DC98CBAD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452563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4114" imgH="352399" progId="Equation.3">
                  <p:embed/>
                </p:oleObj>
              </mc:Choice>
              <mc:Fallback>
                <p:oleObj name="Equation" r:id="rId6" imgW="2724114" imgH="352399" progId="Equation.3">
                  <p:embed/>
                  <p:pic>
                    <p:nvPicPr>
                      <p:cNvPr id="24583" name="Object 9">
                        <a:extLst>
                          <a:ext uri="{FF2B5EF4-FFF2-40B4-BE49-F238E27FC236}">
                            <a16:creationId xmlns:a16="http://schemas.microsoft.com/office/drawing/2014/main" id="{DFD9454B-E21B-4FD1-AF2F-2DC98CBAD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52563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0">
            <a:extLst>
              <a:ext uri="{FF2B5EF4-FFF2-40B4-BE49-F238E27FC236}">
                <a16:creationId xmlns:a16="http://schemas.microsoft.com/office/drawing/2014/main" id="{12B5C1A3-2767-4CE5-B5BC-CF01EC03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12875"/>
            <a:ext cx="5180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有定义且                                  有</a:t>
            </a:r>
          </a:p>
        </p:txBody>
      </p:sp>
      <p:graphicFrame>
        <p:nvGraphicFramePr>
          <p:cNvPr id="24585" name="Object 11">
            <a:extLst>
              <a:ext uri="{FF2B5EF4-FFF2-40B4-BE49-F238E27FC236}">
                <a16:creationId xmlns:a16="http://schemas.microsoft.com/office/drawing/2014/main" id="{32635E4F-CF87-4116-999C-CEDA4BEA6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6963" y="1484313"/>
          <a:ext cx="226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2287" imgH="514350" progId="Equation.3">
                  <p:embed/>
                </p:oleObj>
              </mc:Choice>
              <mc:Fallback>
                <p:oleObj name="Equation" r:id="rId8" imgW="2162287" imgH="514350" progId="Equation.3">
                  <p:embed/>
                  <p:pic>
                    <p:nvPicPr>
                      <p:cNvPr id="24585" name="Object 11">
                        <a:extLst>
                          <a:ext uri="{FF2B5EF4-FFF2-40B4-BE49-F238E27FC236}">
                            <a16:creationId xmlns:a16="http://schemas.microsoft.com/office/drawing/2014/main" id="{32635E4F-CF87-4116-999C-CEDA4BEA6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1484313"/>
                        <a:ext cx="226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Text Box 13">
            <a:extLst>
              <a:ext uri="{FF2B5EF4-FFF2-40B4-BE49-F238E27FC236}">
                <a16:creationId xmlns:a16="http://schemas.microsoft.com/office/drawing/2014/main" id="{F78A61A6-04F1-4E84-9AE0-C79CA29D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28888"/>
            <a:ext cx="8736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此定理揭示了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函数极限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数列极限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常用于判断函数极限不存在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87CDB2B5-06F4-4DBE-9D9F-74884119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7346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找一个数列</a:t>
            </a:r>
          </a:p>
        </p:txBody>
      </p:sp>
      <p:graphicFrame>
        <p:nvGraphicFramePr>
          <p:cNvPr id="107535" name="Object 15">
            <a:extLst>
              <a:ext uri="{FF2B5EF4-FFF2-40B4-BE49-F238E27FC236}">
                <a16:creationId xmlns:a16="http://schemas.microsoft.com/office/drawing/2014/main" id="{7D8F1749-1B7D-401F-93BA-0F80F9DB1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3573463"/>
          <a:ext cx="5235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67087" imgH="171334" progId="Equation.3">
                  <p:embed/>
                </p:oleObj>
              </mc:Choice>
              <mc:Fallback>
                <p:oleObj name="公式" r:id="rId10" imgW="2267087" imgH="171334" progId="Equation.3">
                  <p:embed/>
                  <p:pic>
                    <p:nvPicPr>
                      <p:cNvPr id="107535" name="Object 15">
                        <a:extLst>
                          <a:ext uri="{FF2B5EF4-FFF2-40B4-BE49-F238E27FC236}">
                            <a16:creationId xmlns:a16="http://schemas.microsoft.com/office/drawing/2014/main" id="{7D8F1749-1B7D-401F-93BA-0F80F9DB1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573463"/>
                        <a:ext cx="5235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Text Box 18">
            <a:extLst>
              <a:ext uri="{FF2B5EF4-FFF2-40B4-BE49-F238E27FC236}">
                <a16:creationId xmlns:a16="http://schemas.microsoft.com/office/drawing/2014/main" id="{018197EC-0DD0-4C91-803B-3B5B119B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41497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7539" name="Object 19">
            <a:extLst>
              <a:ext uri="{FF2B5EF4-FFF2-40B4-BE49-F238E27FC236}">
                <a16:creationId xmlns:a16="http://schemas.microsoft.com/office/drawing/2014/main" id="{92066203-F019-4479-96CA-8D8A57173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149725"/>
          <a:ext cx="20177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09600" imgH="247792" progId="Equation.3">
                  <p:embed/>
                </p:oleObj>
              </mc:Choice>
              <mc:Fallback>
                <p:oleObj name="公式" r:id="rId12" imgW="809600" imgH="247792" progId="Equation.3">
                  <p:embed/>
                  <p:pic>
                    <p:nvPicPr>
                      <p:cNvPr id="107539" name="Object 19">
                        <a:extLst>
                          <a:ext uri="{FF2B5EF4-FFF2-40B4-BE49-F238E27FC236}">
                            <a16:creationId xmlns:a16="http://schemas.microsoft.com/office/drawing/2014/main" id="{92066203-F019-4479-96CA-8D8A57173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20177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0" name="Text Box 20">
            <a:extLst>
              <a:ext uri="{FF2B5EF4-FFF2-40B4-BE49-F238E27FC236}">
                <a16:creationId xmlns:a16="http://schemas.microsoft.com/office/drawing/2014/main" id="{4790711D-2C6A-48FA-B475-695568EE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48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找两个趋于</a:t>
            </a:r>
          </a:p>
        </p:txBody>
      </p:sp>
      <p:graphicFrame>
        <p:nvGraphicFramePr>
          <p:cNvPr id="107541" name="Object 21">
            <a:extLst>
              <a:ext uri="{FF2B5EF4-FFF2-40B4-BE49-F238E27FC236}">
                <a16:creationId xmlns:a16="http://schemas.microsoft.com/office/drawing/2014/main" id="{5C77F378-B71F-4953-9770-9D3B0CE10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48895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7773" imgH="352399" progId="Equation.3">
                  <p:embed/>
                </p:oleObj>
              </mc:Choice>
              <mc:Fallback>
                <p:oleObj name="Equation" r:id="rId14" imgW="247773" imgH="352399" progId="Equation.3">
                  <p:embed/>
                  <p:pic>
                    <p:nvPicPr>
                      <p:cNvPr id="107541" name="Object 21">
                        <a:extLst>
                          <a:ext uri="{FF2B5EF4-FFF2-40B4-BE49-F238E27FC236}">
                            <a16:creationId xmlns:a16="http://schemas.microsoft.com/office/drawing/2014/main" id="{5C77F378-B71F-4953-9770-9D3B0CE10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8895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2" name="Text Box 22">
            <a:extLst>
              <a:ext uri="{FF2B5EF4-FFF2-40B4-BE49-F238E27FC236}">
                <a16:creationId xmlns:a16="http://schemas.microsoft.com/office/drawing/2014/main" id="{D378C1AE-BBCA-407C-B19E-788183B8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00600"/>
            <a:ext cx="2220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的不同数列</a:t>
            </a:r>
          </a:p>
        </p:txBody>
      </p:sp>
      <p:graphicFrame>
        <p:nvGraphicFramePr>
          <p:cNvPr id="107543" name="Object 23">
            <a:extLst>
              <a:ext uri="{FF2B5EF4-FFF2-40B4-BE49-F238E27FC236}">
                <a16:creationId xmlns:a16="http://schemas.microsoft.com/office/drawing/2014/main" id="{812DAE84-C5CA-4352-AE94-D1C68E542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4875213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9999" imgH="352399" progId="Equation.3">
                  <p:embed/>
                </p:oleObj>
              </mc:Choice>
              <mc:Fallback>
                <p:oleObj name="Equation" r:id="rId16" imgW="599999" imgH="352399" progId="Equation.3">
                  <p:embed/>
                  <p:pic>
                    <p:nvPicPr>
                      <p:cNvPr id="107543" name="Object 23">
                        <a:extLst>
                          <a:ext uri="{FF2B5EF4-FFF2-40B4-BE49-F238E27FC236}">
                            <a16:creationId xmlns:a16="http://schemas.microsoft.com/office/drawing/2014/main" id="{812DAE84-C5CA-4352-AE94-D1C68E542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4875213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4" name="Text Box 24">
            <a:extLst>
              <a:ext uri="{FF2B5EF4-FFF2-40B4-BE49-F238E27FC236}">
                <a16:creationId xmlns:a16="http://schemas.microsoft.com/office/drawing/2014/main" id="{7BBC2845-962B-4BE0-A231-0B5B4B39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00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graphicFrame>
        <p:nvGraphicFramePr>
          <p:cNvPr id="107545" name="Object 25">
            <a:extLst>
              <a:ext uri="{FF2B5EF4-FFF2-40B4-BE49-F238E27FC236}">
                <a16:creationId xmlns:a16="http://schemas.microsoft.com/office/drawing/2014/main" id="{5E7A170E-2AB7-45A2-B0A2-84B175301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4875213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3255" imgH="352399" progId="Equation.3">
                  <p:embed/>
                </p:oleObj>
              </mc:Choice>
              <mc:Fallback>
                <p:oleObj name="Equation" r:id="rId18" imgW="733255" imgH="352399" progId="Equation.3">
                  <p:embed/>
                  <p:pic>
                    <p:nvPicPr>
                      <p:cNvPr id="107545" name="Object 25">
                        <a:extLst>
                          <a:ext uri="{FF2B5EF4-FFF2-40B4-BE49-F238E27FC236}">
                            <a16:creationId xmlns:a16="http://schemas.microsoft.com/office/drawing/2014/main" id="{5E7A170E-2AB7-45A2-B0A2-84B175301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875213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6" name="Text Box 26">
            <a:extLst>
              <a:ext uri="{FF2B5EF4-FFF2-40B4-BE49-F238E27FC236}">
                <a16:creationId xmlns:a16="http://schemas.microsoft.com/office/drawing/2014/main" id="{17D60EF4-EF7F-4D97-9B20-506EB465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107547" name="Object 27">
            <a:extLst>
              <a:ext uri="{FF2B5EF4-FFF2-40B4-BE49-F238E27FC236}">
                <a16:creationId xmlns:a16="http://schemas.microsoft.com/office/drawing/2014/main" id="{8E050557-0970-4A09-9C03-BEB627C5D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57488" imgH="514350" progId="Equation.3">
                  <p:embed/>
                </p:oleObj>
              </mc:Choice>
              <mc:Fallback>
                <p:oleObj name="Equation" r:id="rId20" imgW="1457488" imgH="514350" progId="Equation.3">
                  <p:embed/>
                  <p:pic>
                    <p:nvPicPr>
                      <p:cNvPr id="107547" name="Object 27">
                        <a:extLst>
                          <a:ext uri="{FF2B5EF4-FFF2-40B4-BE49-F238E27FC236}">
                            <a16:creationId xmlns:a16="http://schemas.microsoft.com/office/drawing/2014/main" id="{8E050557-0970-4A09-9C03-BEB627C5D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28">
            <a:extLst>
              <a:ext uri="{FF2B5EF4-FFF2-40B4-BE49-F238E27FC236}">
                <a16:creationId xmlns:a16="http://schemas.microsoft.com/office/drawing/2014/main" id="{A4793027-B162-42CB-9550-9ECE3AA21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486400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43086" imgH="514350" progId="Equation.3">
                  <p:embed/>
                </p:oleObj>
              </mc:Choice>
              <mc:Fallback>
                <p:oleObj name="Equation" r:id="rId22" imgW="1743086" imgH="514350" progId="Equation.3">
                  <p:embed/>
                  <p:pic>
                    <p:nvPicPr>
                      <p:cNvPr id="107548" name="Object 28">
                        <a:extLst>
                          <a:ext uri="{FF2B5EF4-FFF2-40B4-BE49-F238E27FC236}">
                            <a16:creationId xmlns:a16="http://schemas.microsoft.com/office/drawing/2014/main" id="{A4793027-B162-42CB-9550-9ECE3AA21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486400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29">
            <a:extLst>
              <a:ext uri="{FF2B5EF4-FFF2-40B4-BE49-F238E27FC236}">
                <a16:creationId xmlns:a16="http://schemas.microsoft.com/office/drawing/2014/main" id="{491C97B6-8D45-483E-9F95-E1759CBE0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1133475"/>
          <a:ext cx="8747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62173" imgH="314171" progId="Equation.3">
                  <p:embed/>
                </p:oleObj>
              </mc:Choice>
              <mc:Fallback>
                <p:oleObj name="Equation" r:id="rId24" imgW="1162173" imgH="314171" progId="Equation.3">
                  <p:embed/>
                  <p:pic>
                    <p:nvPicPr>
                      <p:cNvPr id="107549" name="Object 29">
                        <a:extLst>
                          <a:ext uri="{FF2B5EF4-FFF2-40B4-BE49-F238E27FC236}">
                            <a16:creationId xmlns:a16="http://schemas.microsoft.com/office/drawing/2014/main" id="{491C97B6-8D45-483E-9F95-E1759CBE0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133475"/>
                        <a:ext cx="8747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>
            <a:extLst>
              <a:ext uri="{FF2B5EF4-FFF2-40B4-BE49-F238E27FC236}">
                <a16:creationId xmlns:a16="http://schemas.microsoft.com/office/drawing/2014/main" id="{E29C2B2E-4182-49A4-9E0C-78786B3F0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900238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42971" imgH="352399" progId="Equation.3">
                  <p:embed/>
                </p:oleObj>
              </mc:Choice>
              <mc:Fallback>
                <p:oleObj name="Equation" r:id="rId26" imgW="1342971" imgH="352399" progId="Equation.3">
                  <p:embed/>
                  <p:pic>
                    <p:nvPicPr>
                      <p:cNvPr id="107550" name="Object 30">
                        <a:extLst>
                          <a:ext uri="{FF2B5EF4-FFF2-40B4-BE49-F238E27FC236}">
                            <a16:creationId xmlns:a16="http://schemas.microsoft.com/office/drawing/2014/main" id="{E29C2B2E-4182-49A4-9E0C-78786B3F0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00238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Line 31">
            <a:extLst>
              <a:ext uri="{FF2B5EF4-FFF2-40B4-BE49-F238E27FC236}">
                <a16:creationId xmlns:a16="http://schemas.microsoft.com/office/drawing/2014/main" id="{568FA37C-32EA-40EB-8368-0D31335C5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3" grpId="0" autoUpdateAnimBg="0"/>
      <p:bldP spid="107534" grpId="0" autoUpdateAnimBg="0"/>
      <p:bldP spid="107538" grpId="0" build="p" autoUpdateAnimBg="0" advAuto="0"/>
      <p:bldP spid="107540" grpId="0" build="p" autoUpdateAnimBg="0"/>
      <p:bldP spid="107542" grpId="0" build="p" autoUpdateAnimBg="0" advAuto="0"/>
      <p:bldP spid="107544" grpId="0" autoUpdateAnimBg="0"/>
      <p:bldP spid="10754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2BAC37C-E534-46E4-AB23-A44E049C6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71500"/>
            <a:ext cx="49530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              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EEE02565-E884-4B5E-B68A-DDB7A1754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04813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715" imgH="752411" progId="Equation.3">
                  <p:embed/>
                </p:oleObj>
              </mc:Choice>
              <mc:Fallback>
                <p:oleObj name="Equation" r:id="rId2" imgW="1209715" imgH="752411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EEE02565-E884-4B5E-B68A-DDB7A1754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04813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>
            <a:extLst>
              <a:ext uri="{FF2B5EF4-FFF2-40B4-BE49-F238E27FC236}">
                <a16:creationId xmlns:a16="http://schemas.microsoft.com/office/drawing/2014/main" id="{DD5E9BCF-0B6E-47A9-831D-8405C8CC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2556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取两个趋于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的数列</a:t>
            </a:r>
          </a:p>
        </p:txBody>
      </p:sp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B3E63A35-24E4-4881-941D-2B9D37EED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1892300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3885" imgH="752411" progId="Equation.3">
                  <p:embed/>
                </p:oleObj>
              </mc:Choice>
              <mc:Fallback>
                <p:oleObj name="Equation" r:id="rId4" imgW="1323885" imgH="752411" progId="Equation.3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B3E63A35-24E4-4881-941D-2B9D37EED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892300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>
            <a:extLst>
              <a:ext uri="{FF2B5EF4-FFF2-40B4-BE49-F238E27FC236}">
                <a16:creationId xmlns:a16="http://schemas.microsoft.com/office/drawing/2014/main" id="{EC604BDA-B248-40DF-8A61-A9BEE83A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057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graphicFrame>
        <p:nvGraphicFramePr>
          <p:cNvPr id="108552" name="Object 8">
            <a:extLst>
              <a:ext uri="{FF2B5EF4-FFF2-40B4-BE49-F238E27FC236}">
                <a16:creationId xmlns:a16="http://schemas.microsoft.com/office/drawing/2014/main" id="{17C98396-0FE9-4AEF-8A14-219781405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1905000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7256" imgH="885864" progId="Equation.3">
                  <p:embed/>
                </p:oleObj>
              </mc:Choice>
              <mc:Fallback>
                <p:oleObj name="Equation" r:id="rId6" imgW="1857256" imgH="885864" progId="Equation.3">
                  <p:embed/>
                  <p:pic>
                    <p:nvPicPr>
                      <p:cNvPr id="108552" name="Object 8">
                        <a:extLst>
                          <a:ext uri="{FF2B5EF4-FFF2-40B4-BE49-F238E27FC236}">
                            <a16:creationId xmlns:a16="http://schemas.microsoft.com/office/drawing/2014/main" id="{17C98396-0FE9-4AEF-8A14-219781405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905000"/>
                        <a:ext cx="195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>
            <a:extLst>
              <a:ext uri="{FF2B5EF4-FFF2-40B4-BE49-F238E27FC236}">
                <a16:creationId xmlns:a16="http://schemas.microsoft.com/office/drawing/2014/main" id="{86D26EB9-C3CB-4238-9676-A9D8BB70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8554" name="Object 10">
            <a:extLst>
              <a:ext uri="{FF2B5EF4-FFF2-40B4-BE49-F238E27FC236}">
                <a16:creationId xmlns:a16="http://schemas.microsoft.com/office/drawing/2014/main" id="{2424B0C2-C66B-43DC-A028-DABF5C09F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3022600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8402" imgH="847635" progId="Equation.3">
                  <p:embed/>
                </p:oleObj>
              </mc:Choice>
              <mc:Fallback>
                <p:oleObj name="Equation" r:id="rId8" imgW="1438402" imgH="847635" progId="Equation.3">
                  <p:embed/>
                  <p:pic>
                    <p:nvPicPr>
                      <p:cNvPr id="108554" name="Object 10">
                        <a:extLst>
                          <a:ext uri="{FF2B5EF4-FFF2-40B4-BE49-F238E27FC236}">
                            <a16:creationId xmlns:a16="http://schemas.microsoft.com/office/drawing/2014/main" id="{2424B0C2-C66B-43DC-A028-DABF5C09F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022600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EB99485C-70EA-417D-8471-29B245C85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4073525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8402" imgH="847635" progId="Equation.3">
                  <p:embed/>
                </p:oleObj>
              </mc:Choice>
              <mc:Fallback>
                <p:oleObj name="Equation" r:id="rId10" imgW="1438402" imgH="847635" progId="Equation.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EB99485C-70EA-417D-8471-29B245C8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073525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>
            <a:extLst>
              <a:ext uri="{FF2B5EF4-FFF2-40B4-BE49-F238E27FC236}">
                <a16:creationId xmlns:a16="http://schemas.microsoft.com/office/drawing/2014/main" id="{3F6CC399-FFA7-4DF7-BBBD-4C6848CC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287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Heine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知</a:t>
            </a:r>
          </a:p>
        </p:txBody>
      </p:sp>
      <p:graphicFrame>
        <p:nvGraphicFramePr>
          <p:cNvPr id="108557" name="Object 13">
            <a:extLst>
              <a:ext uri="{FF2B5EF4-FFF2-40B4-BE49-F238E27FC236}">
                <a16:creationId xmlns:a16="http://schemas.microsoft.com/office/drawing/2014/main" id="{9FFCD63B-3F37-41DB-AB11-1F04BBCC1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5278438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9715" imgH="752411" progId="Equation.3">
                  <p:embed/>
                </p:oleObj>
              </mc:Choice>
              <mc:Fallback>
                <p:oleObj name="Equation" r:id="rId12" imgW="1209715" imgH="752411" progId="Equation.3">
                  <p:embed/>
                  <p:pic>
                    <p:nvPicPr>
                      <p:cNvPr id="108557" name="Object 13">
                        <a:extLst>
                          <a:ext uri="{FF2B5EF4-FFF2-40B4-BE49-F238E27FC236}">
                            <a16:creationId xmlns:a16="http://schemas.microsoft.com/office/drawing/2014/main" id="{9FFCD63B-3F37-41DB-AB11-1F04BBCC1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278438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Text Box 14">
            <a:extLst>
              <a:ext uri="{FF2B5EF4-FFF2-40B4-BE49-F238E27FC236}">
                <a16:creationId xmlns:a16="http://schemas.microsoft.com/office/drawing/2014/main" id="{C86CD56C-5744-4EC6-86B8-9F9C6C60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54451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8559" name="Object 15">
            <a:extLst>
              <a:ext uri="{FF2B5EF4-FFF2-40B4-BE49-F238E27FC236}">
                <a16:creationId xmlns:a16="http://schemas.microsoft.com/office/drawing/2014/main" id="{E7447EE1-7348-47DC-A1B6-032FC890A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1336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7886" imgH="314171" progId="Equation.3">
                  <p:embed/>
                </p:oleObj>
              </mc:Choice>
              <mc:Fallback>
                <p:oleObj name="Equation" r:id="rId14" imgW="1847886" imgH="314171" progId="Equation.3">
                  <p:embed/>
                  <p:pic>
                    <p:nvPicPr>
                      <p:cNvPr id="108559" name="Object 15">
                        <a:extLst>
                          <a:ext uri="{FF2B5EF4-FFF2-40B4-BE49-F238E27FC236}">
                            <a16:creationId xmlns:a16="http://schemas.microsoft.com/office/drawing/2014/main" id="{E7447EE1-7348-47DC-A1B6-032FC890A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336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>
            <a:extLst>
              <a:ext uri="{FF2B5EF4-FFF2-40B4-BE49-F238E27FC236}">
                <a16:creationId xmlns:a16="http://schemas.microsoft.com/office/drawing/2014/main" id="{45AFD5FE-32DE-4B4F-BF6E-755613129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3249613"/>
          <a:ext cx="261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24230" imgH="514350" progId="Equation.3">
                  <p:embed/>
                </p:oleObj>
              </mc:Choice>
              <mc:Fallback>
                <p:oleObj name="Equation" r:id="rId16" imgW="2524230" imgH="514350" progId="Equation.3">
                  <p:embed/>
                  <p:pic>
                    <p:nvPicPr>
                      <p:cNvPr id="108560" name="Object 16">
                        <a:extLst>
                          <a:ext uri="{FF2B5EF4-FFF2-40B4-BE49-F238E27FC236}">
                            <a16:creationId xmlns:a16="http://schemas.microsoft.com/office/drawing/2014/main" id="{45AFD5FE-32DE-4B4F-BF6E-755613129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249613"/>
                        <a:ext cx="2616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>
            <a:extLst>
              <a:ext uri="{FF2B5EF4-FFF2-40B4-BE49-F238E27FC236}">
                <a16:creationId xmlns:a16="http://schemas.microsoft.com/office/drawing/2014/main" id="{70ECA53F-96F4-45DF-AED4-8F24A0C3A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92600"/>
          <a:ext cx="328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90857" imgH="552579" progId="Equation.3">
                  <p:embed/>
                </p:oleObj>
              </mc:Choice>
              <mc:Fallback>
                <p:oleObj name="Equation" r:id="rId18" imgW="3190857" imgH="552579" progId="Equation.3">
                  <p:embed/>
                  <p:pic>
                    <p:nvPicPr>
                      <p:cNvPr id="108561" name="Object 17">
                        <a:extLst>
                          <a:ext uri="{FF2B5EF4-FFF2-40B4-BE49-F238E27FC236}">
                            <a16:creationId xmlns:a16="http://schemas.microsoft.com/office/drawing/2014/main" id="{70ECA53F-96F4-45DF-AED4-8F24A0C3A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3286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1" grpId="0" autoUpdateAnimBg="0"/>
      <p:bldP spid="108553" grpId="0" autoUpdateAnimBg="0"/>
      <p:bldP spid="108556" grpId="0" autoUpdateAnimBg="0"/>
      <p:bldP spid="1085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31454" y="332656"/>
            <a:ext cx="4459554" cy="48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极限的四则运算法则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).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531454" y="908720"/>
          <a:ext cx="54721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291960" progId="Equation.DSMT4">
                  <p:embed/>
                </p:oleObj>
              </mc:Choice>
              <mc:Fallback>
                <p:oleObj name="Equation" r:id="rId2" imgW="2311200" imgH="291960" progId="Equation.DSMT4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54" y="908720"/>
                        <a:ext cx="5472112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603722" y="2255044"/>
          <a:ext cx="60309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640" imgH="291960" progId="Equation.DSMT4">
                  <p:embed/>
                </p:oleObj>
              </mc:Choice>
              <mc:Fallback>
                <p:oleObj name="Equation" r:id="rId4" imgW="2717640" imgH="291960" progId="Equation.DSMT4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2" y="2255044"/>
                        <a:ext cx="6030912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642566" y="1556792"/>
          <a:ext cx="7192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304560" progId="Equation.DSMT4">
                  <p:embed/>
                </p:oleObj>
              </mc:Choice>
              <mc:Fallback>
                <p:oleObj name="Equation" r:id="rId6" imgW="3111480" imgH="304560" progId="Equation.DSMT4">
                  <p:embed/>
                  <p:pic>
                    <p:nvPicPr>
                      <p:cNvPr id="93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66" y="1556792"/>
                        <a:ext cx="71929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602517" y="2780928"/>
          <a:ext cx="57245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9800" imgH="583920" progId="Equation.DSMT4">
                  <p:embed/>
                </p:oleObj>
              </mc:Choice>
              <mc:Fallback>
                <p:oleObj name="Equation" r:id="rId8" imgW="2539800" imgH="583920" progId="Equation.DSMT4">
                  <p:embed/>
                  <p:pic>
                    <p:nvPicPr>
                      <p:cNvPr id="93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17" y="2780928"/>
                        <a:ext cx="5724525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8737" y="5259290"/>
            <a:ext cx="7914903" cy="48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注：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如果把自变量的变化过程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换成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30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lang="en-US" altLang="zh-CN" sz="2800" i="1" baseline="30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9632" y="5733256"/>
            <a:ext cx="7839413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30000" dirty="0"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x → 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+∞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</a:t>
            </a:r>
            <a:r>
              <a:rPr lang="en-US" altLang="zh-CN" sz="2800" i="1" dirty="0"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 -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结论仍然成立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2899" y="4050536"/>
            <a:ext cx="8361363" cy="1208754"/>
            <a:chOff x="342900" y="3915592"/>
            <a:chExt cx="8361363" cy="1208754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342900" y="3915592"/>
              <a:ext cx="8361363" cy="987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推论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如果 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)=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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则对任意常数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和正整数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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有 </a:t>
              </a:r>
              <a:endParaRPr lang="zh-CN" altLang="en-US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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)]=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 A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,          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)]</a:t>
              </a:r>
              <a:r>
                <a:rPr lang="en-US" altLang="zh-CN" sz="2800" i="1" baseline="30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=A </a:t>
              </a:r>
              <a:r>
                <a:rPr lang="en-US" altLang="zh-CN" sz="2800" i="1" baseline="30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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endPara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2051720" y="4283431"/>
            <a:ext cx="57626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152280" progId="Equation.DSMT4">
                    <p:embed/>
                  </p:oleObj>
                </mc:Choice>
                <mc:Fallback>
                  <p:oleObj name="Equation" r:id="rId10" imgW="266400" imgH="152280" progId="Equation.DSMT4">
                    <p:embed/>
                    <p:pic>
                      <p:nvPicPr>
                        <p:cNvPr id="1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283431"/>
                          <a:ext cx="576262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991008" y="4775096"/>
            <a:ext cx="57626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52280" progId="Equation.DSMT4">
                    <p:embed/>
                  </p:oleObj>
                </mc:Choice>
                <mc:Fallback>
                  <p:oleObj name="Equation" r:id="rId12" imgW="266400" imgH="152280" progId="Equation.DSMT4">
                    <p:embed/>
                    <p:pic>
                      <p:nvPicPr>
                        <p:cNvPr id="1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008" y="4775096"/>
                          <a:ext cx="57626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1619672" y="4785414"/>
            <a:ext cx="5746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400" imgH="152280" progId="Equation.DSMT4">
                    <p:embed/>
                  </p:oleObj>
                </mc:Choice>
                <mc:Fallback>
                  <p:oleObj name="Equation" r:id="rId13" imgW="266400" imgH="152280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785414"/>
                          <a:ext cx="574675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295400" y="5795963"/>
            <a:ext cx="3352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3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时分母为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6324600" y="4424363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3516" imgH="809551" progId="Equation.3">
                  <p:embed/>
                </p:oleObj>
              </mc:Choice>
              <mc:Fallback>
                <p:oleObj name="Equation" r:id="rId2" imgW="1533516" imgH="809551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24363"/>
                        <a:ext cx="157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627856" y="455613"/>
            <a:ext cx="3429000" cy="762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设有分式函数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492500" y="292100"/>
          <a:ext cx="1992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2690" imgH="885936" progId="Equation.3">
                  <p:embed/>
                </p:oleObj>
              </mc:Choice>
              <mc:Fallback>
                <p:oleObj name="Equation" r:id="rId4" imgW="1952690" imgH="885936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100"/>
                        <a:ext cx="19923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562600" y="457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362700" y="558800"/>
          <a:ext cx="163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088" imgH="371586" progId="Equation.3">
                  <p:embed/>
                </p:oleObj>
              </mc:Choice>
              <mc:Fallback>
                <p:oleObj name="Equation" r:id="rId6" imgW="1600088" imgH="371586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58800"/>
                        <a:ext cx="1636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001000" y="457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都是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2400" y="13001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多项式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146300" y="13335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149" imgH="409612" progId="Equation.3">
                  <p:embed/>
                </p:oleObj>
              </mc:Choice>
              <mc:Fallback>
                <p:oleObj name="Equation" r:id="rId8" imgW="1524149" imgH="409612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333500"/>
                        <a:ext cx="1562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699000" y="1389063"/>
          <a:ext cx="27670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3833" imgH="638101" progId="Equation.3">
                  <p:embed/>
                </p:oleObj>
              </mc:Choice>
              <mc:Fallback>
                <p:oleObj name="Equation" r:id="rId10" imgW="2733833" imgH="638101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389063"/>
                        <a:ext cx="276701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57200" y="24574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1409700" y="2532063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363" imgH="638101" progId="Equation.3">
                  <p:embed/>
                </p:oleObj>
              </mc:Choice>
              <mc:Fallback>
                <p:oleObj name="Equation" r:id="rId12" imgW="1676363" imgH="638101" progId="Equation.3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32063"/>
                        <a:ext cx="1714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201988" y="2112963"/>
          <a:ext cx="1473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8173" imgH="1361927" progId="Equation.3">
                  <p:embed/>
                </p:oleObj>
              </mc:Choice>
              <mc:Fallback>
                <p:oleObj name="Equation" r:id="rId14" imgW="1438173" imgH="1361927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112963"/>
                        <a:ext cx="14732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4800600" y="2290763"/>
          <a:ext cx="120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71547" imgH="904949" progId="Equation.3">
                  <p:embed/>
                </p:oleObj>
              </mc:Choice>
              <mc:Fallback>
                <p:oleObj name="Equation" r:id="rId16" imgW="1171547" imgH="904949" progId="Equation.3">
                  <p:embed/>
                  <p:pic>
                    <p:nvPicPr>
                      <p:cNvPr id="67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90763"/>
                        <a:ext cx="1206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6172200" y="2519363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33410" imgH="409612" progId="Equation.3">
                  <p:embed/>
                </p:oleObj>
              </mc:Choice>
              <mc:Fallback>
                <p:oleObj name="Equation" r:id="rId18" imgW="1133410" imgH="409612" progId="Equation.3">
                  <p:embed/>
                  <p:pic>
                    <p:nvPicPr>
                      <p:cNvPr id="67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9363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81000" y="362585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1801813" y="3675063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4149" imgH="409612" progId="Equation.3">
                  <p:embed/>
                </p:oleObj>
              </mc:Choice>
              <mc:Fallback>
                <p:oleObj name="Equation" r:id="rId20" imgW="1524149" imgH="409612" progId="Equation.3">
                  <p:embed/>
                  <p:pic>
                    <p:nvPicPr>
                      <p:cNvPr id="676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675063"/>
                        <a:ext cx="1562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3352800" y="3625851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不能直接用商的运算法则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76250" y="4589463"/>
            <a:ext cx="95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1257300" y="4373563"/>
          <a:ext cx="2170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33674" imgH="923962" progId="Equation.3">
                  <p:embed/>
                </p:oleObj>
              </mc:Choice>
              <mc:Fallback>
                <p:oleObj name="Equation" r:id="rId22" imgW="2133674" imgH="923962" progId="Equation.3">
                  <p:embed/>
                  <p:pic>
                    <p:nvPicPr>
                      <p:cNvPr id="67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373563"/>
                        <a:ext cx="21701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3529013" y="4424363"/>
          <a:ext cx="2754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14764" imgH="885936" progId="Equation.3">
                  <p:embed/>
                </p:oleObj>
              </mc:Choice>
              <mc:Fallback>
                <p:oleObj name="Equation" r:id="rId24" imgW="2714764" imgH="885936" progId="Equation.3">
                  <p:embed/>
                  <p:pic>
                    <p:nvPicPr>
                      <p:cNvPr id="67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424363"/>
                        <a:ext cx="27543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6324600" y="5411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95449" imgH="809551" progId="Equation.3">
                  <p:embed/>
                </p:oleObj>
              </mc:Choice>
              <mc:Fallback>
                <p:oleObj name="Equation" r:id="rId26" imgW="495449" imgH="809551" progId="Equation.3">
                  <p:embed/>
                  <p:pic>
                    <p:nvPicPr>
                      <p:cNvPr id="676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1788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6934200" y="5402263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66679" imgH="809551" progId="Equation.3">
                  <p:embed/>
                </p:oleObj>
              </mc:Choice>
              <mc:Fallback>
                <p:oleObj name="Equation" r:id="rId28" imgW="466679" imgH="809551" progId="Equation.3">
                  <p:embed/>
                  <p:pic>
                    <p:nvPicPr>
                      <p:cNvPr id="676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02263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Line 26"/>
          <p:cNvSpPr>
            <a:spLocks noChangeShapeType="1"/>
          </p:cNvSpPr>
          <p:nvPr/>
        </p:nvSpPr>
        <p:spPr bwMode="auto">
          <a:xfrm flipV="1">
            <a:off x="2514600" y="5338763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428750" y="1314450"/>
            <a:ext cx="36473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                    试证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97" grpId="0" autoUpdateAnimBg="0"/>
      <p:bldP spid="67602" grpId="0" autoUpdateAnimBg="0"/>
      <p:bldP spid="67604" grpId="0" autoUpdateAnimBg="0"/>
      <p:bldP spid="67605" grpId="0" autoUpdateAnimBg="0"/>
      <p:bldP spid="676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23913"/>
            <a:ext cx="16891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890798" y="476672"/>
          <a:ext cx="2452602" cy="117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200" imgH="444240" progId="Equation.3">
                  <p:embed/>
                </p:oleObj>
              </mc:Choice>
              <mc:Fallback>
                <p:oleObj name="公式" r:id="rId2" imgW="952200" imgH="44424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98" y="476672"/>
                        <a:ext cx="2452602" cy="117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435100" y="19812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2127" imgH="219149" progId="Equation.3">
                  <p:embed/>
                </p:oleObj>
              </mc:Choice>
              <mc:Fallback>
                <p:oleObj name="Equation" r:id="rId4" imgW="962127" imgH="219149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981200"/>
                        <a:ext cx="1003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438400" y="1828800"/>
            <a:ext cx="1629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分母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3962400" y="198120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6784" imgH="295201" progId="Equation.3">
                  <p:embed/>
                </p:oleObj>
              </mc:Choice>
              <mc:Fallback>
                <p:oleObj name="Equation" r:id="rId6" imgW="866784" imgH="295201" progId="Equation.3">
                  <p:embed/>
                  <p:pic>
                    <p:nvPicPr>
                      <p:cNvPr id="6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901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953000" y="1828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829300" y="19812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349" imgH="295201" progId="Equation.3">
                  <p:embed/>
                </p:oleObj>
              </mc:Choice>
              <mc:Fallback>
                <p:oleObj name="Equation" r:id="rId8" imgW="838349" imgH="295201" progId="Equation.3">
                  <p:embed/>
                  <p:pic>
                    <p:nvPicPr>
                      <p:cNvPr id="6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981200"/>
                        <a:ext cx="87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004192" y="3225799"/>
          <a:ext cx="26447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15920" imgH="520560" progId="Equation.3">
                  <p:embed/>
                </p:oleObj>
              </mc:Choice>
              <mc:Fallback>
                <p:oleObj name="公式" r:id="rId10" imgW="1015920" imgH="520560" progId="Equation.3">
                  <p:embed/>
                  <p:pic>
                    <p:nvPicPr>
                      <p:cNvPr id="69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192" y="3225799"/>
                        <a:ext cx="2644775" cy="1382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143000" y="2590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分子分母同除以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810000" y="26162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449" imgH="466651" progId="Equation.3">
                  <p:embed/>
                </p:oleObj>
              </mc:Choice>
              <mc:Fallback>
                <p:oleObj name="Equation" r:id="rId12" imgW="495449" imgH="466651" progId="Equation.3">
                  <p:embed/>
                  <p:pic>
                    <p:nvPicPr>
                      <p:cNvPr id="69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1620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343400" y="2590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907087" y="2708920"/>
            <a:ext cx="1919288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抓大头”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085850" y="36576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85973" y="4581128"/>
          <a:ext cx="29749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43000" imgH="558720" progId="Equation.3">
                  <p:embed/>
                </p:oleObj>
              </mc:Choice>
              <mc:Fallback>
                <p:oleObj name="公式" r:id="rId14" imgW="1143000" imgH="55872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73" y="4581128"/>
                        <a:ext cx="297497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8" grpId="0" autoUpdateAnimBg="0"/>
      <p:bldP spid="69640" grpId="0" build="p" autoUpdateAnimBg="0"/>
      <p:bldP spid="69643" grpId="0" autoUpdateAnimBg="0"/>
      <p:bldP spid="69645" grpId="0" autoUpdateAnimBg="0"/>
      <p:bldP spid="69648" grpId="0" animBg="1" autoUpdateAnimBg="0"/>
      <p:bldP spid="69649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32766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一般有如下结果：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为非负常数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778250" y="2424113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751" imgH="409612" progId="Equation.3">
                  <p:embed/>
                </p:oleObj>
              </mc:Choice>
              <mc:Fallback>
                <p:oleObj name="Equation" r:id="rId2" imgW="2247751" imgH="409612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424113"/>
                        <a:ext cx="228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90650" y="4095750"/>
          <a:ext cx="244475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053" imgH="104738" progId="Equation.3">
                  <p:embed/>
                </p:oleObj>
              </mc:Choice>
              <mc:Fallback>
                <p:oleObj name="Equation" r:id="rId4" imgW="200053" imgH="104738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095750"/>
                        <a:ext cx="244475" cy="14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275856" y="3151965"/>
          <a:ext cx="1351210" cy="54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760" imgH="203040" progId="Equation.3">
                  <p:embed/>
                </p:oleObj>
              </mc:Choice>
              <mc:Fallback>
                <p:oleObj name="公式" r:id="rId6" imgW="545760" imgH="203040" progId="Equation.3">
                  <p:embed/>
                  <p:pic>
                    <p:nvPicPr>
                      <p:cNvPr id="7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51965"/>
                        <a:ext cx="1351210" cy="545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609600" y="1290638"/>
          <a:ext cx="419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52937" imgH="981001" progId="Equation.3">
                  <p:embed/>
                </p:oleObj>
              </mc:Choice>
              <mc:Fallback>
                <p:oleObj name="Equation" r:id="rId8" imgW="4152937" imgH="981001" progId="Equation.3">
                  <p:embed/>
                  <p:pic>
                    <p:nvPicPr>
                      <p:cNvPr id="70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0638"/>
                        <a:ext cx="4191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409700" y="1828800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00512" imgH="485664" progId="Equation.3">
                  <p:embed/>
                </p:oleObj>
              </mc:Choice>
              <mc:Fallback>
                <p:oleObj name="Equation" r:id="rId10" imgW="3200512" imgH="485664" progId="Equation.3">
                  <p:embed/>
                  <p:pic>
                    <p:nvPicPr>
                      <p:cNvPr id="706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28800"/>
                        <a:ext cx="3238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146300" y="2971800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953" imgH="914289" progId="Equation.3">
                  <p:embed/>
                </p:oleObj>
              </mc:Choice>
              <mc:Fallback>
                <p:oleObj name="Equation" r:id="rId12" imgW="542953" imgH="914289" progId="Equation.3">
                  <p:embed/>
                  <p:pic>
                    <p:nvPicPr>
                      <p:cNvPr id="706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71800"/>
                        <a:ext cx="584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184400" y="40767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7610" imgH="352573" progId="Equation.3">
                  <p:embed/>
                </p:oleObj>
              </mc:Choice>
              <mc:Fallback>
                <p:oleObj name="Equation" r:id="rId14" imgW="447610" imgH="352573" progId="Equation.3">
                  <p:embed/>
                  <p:pic>
                    <p:nvPicPr>
                      <p:cNvPr id="706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076700"/>
                        <a:ext cx="48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133600" y="4838700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74" imgH="276188" progId="Equation.3">
                  <p:embed/>
                </p:oleObj>
              </mc:Choice>
              <mc:Fallback>
                <p:oleObj name="Equation" r:id="rId16" imgW="419174" imgH="276188" progId="Equation.3">
                  <p:embed/>
                  <p:pic>
                    <p:nvPicPr>
                      <p:cNvPr id="706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38700"/>
                        <a:ext cx="457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3275856" y="3931657"/>
          <a:ext cx="1368152" cy="50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58720" imgH="190440" progId="Equation.3">
                  <p:embed/>
                </p:oleObj>
              </mc:Choice>
              <mc:Fallback>
                <p:oleObj name="公式" r:id="rId18" imgW="558720" imgH="190440" progId="Equation.3">
                  <p:embed/>
                  <p:pic>
                    <p:nvPicPr>
                      <p:cNvPr id="706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1657"/>
                        <a:ext cx="1368152" cy="505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3275856" y="4725144"/>
          <a:ext cx="1440160" cy="5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83920" imgH="203040" progId="Equation.3">
                  <p:embed/>
                </p:oleObj>
              </mc:Choice>
              <mc:Fallback>
                <p:oleObj name="公式" r:id="rId20" imgW="583920" imgH="203040" progId="Equation.3">
                  <p:embed/>
                  <p:pic>
                    <p:nvPicPr>
                      <p:cNvPr id="706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725144"/>
                        <a:ext cx="1440160" cy="543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AutoShape 24"/>
          <p:cNvSpPr>
            <a:spLocks/>
          </p:cNvSpPr>
          <p:nvPr/>
        </p:nvSpPr>
        <p:spPr bwMode="auto">
          <a:xfrm>
            <a:off x="1828800" y="3124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1395413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35150" y="501650"/>
          <a:ext cx="3008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71688" imgH="676127" progId="Equation.3">
                  <p:embed/>
                </p:oleObj>
              </mc:Choice>
              <mc:Fallback>
                <p:oleObj name="公式" r:id="rId2" imgW="2971688" imgH="676127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650"/>
                        <a:ext cx="30083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" y="12128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解法 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09600" y="19129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739900" y="1747838"/>
          <a:ext cx="2449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9667" imgH="876263" progId="Equation.3">
                  <p:embed/>
                </p:oleObj>
              </mc:Choice>
              <mc:Fallback>
                <p:oleObj name="Equation" r:id="rId4" imgW="2409667" imgH="876263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747838"/>
                        <a:ext cx="24495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4283075" y="1739900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3833" imgH="1342914" progId="Equation.3">
                  <p:embed/>
                </p:oleObj>
              </mc:Choice>
              <mc:Fallback>
                <p:oleObj name="Equation" r:id="rId6" imgW="2733833" imgH="1342914" progId="Equation.3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739900"/>
                        <a:ext cx="2767013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7162800" y="17684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449" imgH="809551" progId="Equation.3">
                  <p:embed/>
                </p:oleObj>
              </mc:Choice>
              <mc:Fallback>
                <p:oleObj name="Equation" r:id="rId8" imgW="495449" imgH="809551" progId="Equation.3">
                  <p:embed/>
                  <p:pic>
                    <p:nvPicPr>
                      <p:cNvPr id="77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68475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609600" y="3290888"/>
            <a:ext cx="2018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解法 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 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616200" y="3158331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47716" imgH="809551" progId="Equation.3">
                  <p:embed/>
                </p:oleObj>
              </mc:Choice>
              <mc:Fallback>
                <p:oleObj name="Equation" r:id="rId10" imgW="847716" imgH="809551" progId="Equation.3">
                  <p:embed/>
                  <p:pic>
                    <p:nvPicPr>
                      <p:cNvPr id="778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158331"/>
                        <a:ext cx="88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790700" y="4229100"/>
          <a:ext cx="2881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7910" imgH="904949" progId="Equation.3">
                  <p:embed/>
                </p:oleObj>
              </mc:Choice>
              <mc:Fallback>
                <p:oleObj name="Equation" r:id="rId12" imgW="2847910" imgH="904949" progId="Equation.3">
                  <p:embed/>
                  <p:pic>
                    <p:nvPicPr>
                      <p:cNvPr id="77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229100"/>
                        <a:ext cx="28813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191000" y="53403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449" imgH="809551" progId="Equation.3">
                  <p:embed/>
                </p:oleObj>
              </mc:Choice>
              <mc:Fallback>
                <p:oleObj name="Equation" r:id="rId14" imgW="495449" imgH="809551" progId="Equation.3">
                  <p:embed/>
                  <p:pic>
                    <p:nvPicPr>
                      <p:cNvPr id="77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4035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505200" y="33099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09600" y="44481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4764088" y="4152900"/>
          <a:ext cx="257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3147" imgH="981001" progId="Equation.3">
                  <p:embed/>
                </p:oleObj>
              </mc:Choice>
              <mc:Fallback>
                <p:oleObj name="Equation" r:id="rId16" imgW="2543147" imgH="981001" progId="Equation.3">
                  <p:embed/>
                  <p:pic>
                    <p:nvPicPr>
                      <p:cNvPr id="778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152900"/>
                        <a:ext cx="25765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1524000" y="5334000"/>
          <a:ext cx="2665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8788" imgH="885936" progId="Equation.3">
                  <p:embed/>
                </p:oleObj>
              </mc:Choice>
              <mc:Fallback>
                <p:oleObj name="Equation" r:id="rId18" imgW="2628788" imgH="885936" progId="Equation.3">
                  <p:embed/>
                  <p:pic>
                    <p:nvPicPr>
                      <p:cNvPr id="778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6654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4051300" y="33020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81196" imgH="390599" progId="Equation.3">
                  <p:embed/>
                </p:oleObj>
              </mc:Choice>
              <mc:Fallback>
                <p:oleObj name="Equation" r:id="rId20" imgW="981196" imgH="390599" progId="Equation.3">
                  <p:embed/>
                  <p:pic>
                    <p:nvPicPr>
                      <p:cNvPr id="778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302000"/>
                        <a:ext cx="101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77829" grpId="0" autoUpdateAnimBg="0"/>
      <p:bldP spid="77833" grpId="0" autoUpdateAnimBg="0"/>
      <p:bldP spid="77838" grpId="0" autoUpdateAnimBg="0"/>
      <p:bldP spid="7783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5329238" cy="4905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复合函数的极限运算法则</a:t>
            </a:r>
          </a:p>
        </p:txBody>
      </p:sp>
      <p:graphicFrame>
        <p:nvGraphicFramePr>
          <p:cNvPr id="71741" name="Object 61"/>
          <p:cNvGraphicFramePr>
            <a:graphicFrameLocks noGrp="1" noChangeAspect="1"/>
          </p:cNvGraphicFramePr>
          <p:nvPr>
            <p:ph sz="half" idx="1"/>
          </p:nvPr>
        </p:nvGraphicFramePr>
        <p:xfrm>
          <a:off x="2124075" y="835497"/>
          <a:ext cx="19304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5484" imgH="638101" progId="Equation.DSMT4">
                  <p:embed/>
                </p:oleObj>
              </mc:Choice>
              <mc:Fallback>
                <p:oleObj name="Equation" r:id="rId2" imgW="1895484" imgH="638101" progId="Equation.DSMT4">
                  <p:embed/>
                  <p:pic>
                    <p:nvPicPr>
                      <p:cNvPr id="7174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35497"/>
                        <a:ext cx="19304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8" name="Object 5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1392709"/>
          <a:ext cx="1871663" cy="60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9579" imgH="238162" progId="Equation.DSMT4">
                  <p:embed/>
                </p:oleObj>
              </mc:Choice>
              <mc:Fallback>
                <p:oleObj name="Equation" r:id="rId4" imgW="809579" imgH="238162" progId="Equation.DSMT4">
                  <p:embed/>
                  <p:pic>
                    <p:nvPicPr>
                      <p:cNvPr id="7173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92709"/>
                        <a:ext cx="1871663" cy="602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57200" y="757709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187450" y="2636838"/>
          <a:ext cx="20589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9579" imgH="238162" progId="Equation.DSMT4">
                  <p:embed/>
                </p:oleObj>
              </mc:Choice>
              <mc:Fallback>
                <p:oleObj name="Equation" r:id="rId6" imgW="809579" imgH="238162" progId="Equation.DSMT4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2058988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096821" y="775302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651500" y="824384"/>
          <a:ext cx="21748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2110" imgH="428625" progId="Equation.3">
                  <p:embed/>
                </p:oleObj>
              </mc:Choice>
              <mc:Fallback>
                <p:oleObj name="Equation" r:id="rId8" imgW="2162110" imgH="428625" progId="Equation.3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24384"/>
                        <a:ext cx="21748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918450" y="77358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kumimoji="1" lang="en-US" altLang="zh-CN" sz="2800" i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87338" y="1447800"/>
          <a:ext cx="13573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63" imgH="371586" progId="Equation.3">
                  <p:embed/>
                </p:oleObj>
              </mc:Choice>
              <mc:Fallback>
                <p:oleObj name="Equation" r:id="rId10" imgW="1333463" imgH="371586" progId="Equation.3">
                  <p:embed/>
                  <p:pic>
                    <p:nvPicPr>
                      <p:cNvPr id="71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447800"/>
                        <a:ext cx="13573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600200" y="1371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038600" y="1371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2209800" y="1989138"/>
          <a:ext cx="40020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363" imgH="257175" progId="Equation.DSMT4">
                  <p:embed/>
                </p:oleObj>
              </mc:Choice>
              <mc:Fallback>
                <p:oleObj name="Equation" r:id="rId12" imgW="1676363" imgH="257175" progId="Equation.DSMT4">
                  <p:embed/>
                  <p:pic>
                    <p:nvPicPr>
                      <p:cNvPr id="71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9138"/>
                        <a:ext cx="40020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5461000" y="2271713"/>
          <a:ext cx="111125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274" imgH="142764" progId="Equation.DSMT4">
                  <p:embed/>
                </p:oleObj>
              </mc:Choice>
              <mc:Fallback>
                <p:oleObj name="Equation" r:id="rId14" imgW="76274" imgH="142764" progId="Equation.DSMT4">
                  <p:embed/>
                  <p:pic>
                    <p:nvPicPr>
                      <p:cNvPr id="71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271713"/>
                        <a:ext cx="111125" cy="17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87363" y="26154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4114800" y="2792413"/>
          <a:ext cx="11318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974" imgH="352573" progId="Equation.3">
                  <p:embed/>
                </p:oleObj>
              </mc:Choice>
              <mc:Fallback>
                <p:oleObj name="Equation" r:id="rId16" imgW="1104974" imgH="352573" progId="Equation.3">
                  <p:embed/>
                  <p:pic>
                    <p:nvPicPr>
                      <p:cNvPr id="716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92413"/>
                        <a:ext cx="11318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5334000" y="2792413"/>
          <a:ext cx="1093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837" imgH="352573" progId="Equation.3">
                  <p:embed/>
                </p:oleObj>
              </mc:Choice>
              <mc:Fallback>
                <p:oleObj name="Equation" r:id="rId18" imgW="1066837" imgH="352573" progId="Equation.3">
                  <p:embed/>
                  <p:pic>
                    <p:nvPicPr>
                      <p:cNvPr id="716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92413"/>
                        <a:ext cx="10937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6400800" y="2667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6883400" y="2716213"/>
          <a:ext cx="20113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90827" imgH="428625" progId="Equation.3">
                  <p:embed/>
                </p:oleObj>
              </mc:Choice>
              <mc:Fallback>
                <p:oleObj name="Equation" r:id="rId20" imgW="1990827" imgH="428625" progId="Equation.3">
                  <p:embed/>
                  <p:pic>
                    <p:nvPicPr>
                      <p:cNvPr id="716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2716213"/>
                        <a:ext cx="20113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038600" y="318611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5105400" y="3249613"/>
          <a:ext cx="20367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19263" imgH="428625" progId="Equation.3">
                  <p:embed/>
                </p:oleObj>
              </mc:Choice>
              <mc:Fallback>
                <p:oleObj name="Equation" r:id="rId22" imgW="2019263" imgH="428625" progId="Equation.3">
                  <p:embed/>
                  <p:pic>
                    <p:nvPicPr>
                      <p:cNvPr id="717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49613"/>
                        <a:ext cx="20367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1116013" y="3789363"/>
          <a:ext cx="18907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95484" imgH="638101" progId="Equation.DSMT4">
                  <p:embed/>
                </p:oleObj>
              </mc:Choice>
              <mc:Fallback>
                <p:oleObj name="Equation" r:id="rId24" imgW="1895484" imgH="638101" progId="Equation.DSMT4">
                  <p:embed/>
                  <p:pic>
                    <p:nvPicPr>
                      <p:cNvPr id="717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189071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5181600" y="3846513"/>
          <a:ext cx="8794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47716" imgH="352573" progId="Equation.3">
                  <p:embed/>
                </p:oleObj>
              </mc:Choice>
              <mc:Fallback>
                <p:oleObj name="Equation" r:id="rId26" imgW="847716" imgH="352573" progId="Equation.3">
                  <p:embed/>
                  <p:pic>
                    <p:nvPicPr>
                      <p:cNvPr id="717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46513"/>
                        <a:ext cx="8794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6134100" y="3822700"/>
          <a:ext cx="1257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28753" imgH="409612" progId="Equation.3">
                  <p:embed/>
                </p:oleObj>
              </mc:Choice>
              <mc:Fallback>
                <p:oleObj name="Equation" r:id="rId28" imgW="1228753" imgH="409612" progId="Equation.3">
                  <p:embed/>
                  <p:pic>
                    <p:nvPicPr>
                      <p:cNvPr id="717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822700"/>
                        <a:ext cx="1257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7315200" y="37020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3543300" y="4300538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09949" imgH="428625" progId="Equation.3">
                  <p:embed/>
                </p:oleObj>
              </mc:Choice>
              <mc:Fallback>
                <p:oleObj name="Equation" r:id="rId30" imgW="2209949" imgH="428625" progId="Equation.3">
                  <p:embed/>
                  <p:pic>
                    <p:nvPicPr>
                      <p:cNvPr id="717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300538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5761038" y="42814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6784975" y="4308475"/>
          <a:ext cx="19351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14553" imgH="428625" progId="Equation.3">
                  <p:embed/>
                </p:oleObj>
              </mc:Choice>
              <mc:Fallback>
                <p:oleObj name="Equation" r:id="rId32" imgW="1914553" imgH="428625" progId="Equation.3">
                  <p:embed/>
                  <p:pic>
                    <p:nvPicPr>
                      <p:cNvPr id="717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308475"/>
                        <a:ext cx="19351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941763" y="3733800"/>
            <a:ext cx="1468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对上述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28600" y="480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723900" y="4889500"/>
          <a:ext cx="25257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14712" imgH="409612" progId="Equation.3">
                  <p:embed/>
                </p:oleObj>
              </mc:Choice>
              <mc:Fallback>
                <p:oleObj name="Equation" r:id="rId34" imgW="2514712" imgH="409612" progId="Equation.3">
                  <p:embed/>
                  <p:pic>
                    <p:nvPicPr>
                      <p:cNvPr id="717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889500"/>
                        <a:ext cx="25257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3276600" y="48101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71713" name="Object 33"/>
          <p:cNvGraphicFramePr>
            <a:graphicFrameLocks noChangeAspect="1"/>
          </p:cNvGraphicFramePr>
          <p:nvPr/>
        </p:nvGraphicFramePr>
        <p:xfrm>
          <a:off x="4114800" y="4864100"/>
          <a:ext cx="2124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04904" imgH="428625" progId="Equation.3">
                  <p:embed/>
                </p:oleObj>
              </mc:Choice>
              <mc:Fallback>
                <p:oleObj name="Equation" r:id="rId36" imgW="2104904" imgH="428625" progId="Equation.3">
                  <p:embed/>
                  <p:pic>
                    <p:nvPicPr>
                      <p:cNvPr id="717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64100"/>
                        <a:ext cx="21240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6248400" y="48148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71715" name="Object 35"/>
          <p:cNvGraphicFramePr>
            <a:graphicFrameLocks noChangeAspect="1"/>
          </p:cNvGraphicFramePr>
          <p:nvPr/>
        </p:nvGraphicFramePr>
        <p:xfrm>
          <a:off x="2695575" y="5392738"/>
          <a:ext cx="13954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71600" imgH="428625" progId="Equation.3">
                  <p:embed/>
                </p:oleObj>
              </mc:Choice>
              <mc:Fallback>
                <p:oleObj name="Equation" r:id="rId38" imgW="1371600" imgH="428625" progId="Equation.3">
                  <p:embed/>
                  <p:pic>
                    <p:nvPicPr>
                      <p:cNvPr id="717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392738"/>
                        <a:ext cx="139541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6"/>
          <p:cNvGraphicFramePr>
            <a:graphicFrameLocks noChangeAspect="1"/>
          </p:cNvGraphicFramePr>
          <p:nvPr/>
        </p:nvGraphicFramePr>
        <p:xfrm>
          <a:off x="4144963" y="53975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190616" imgH="428625" progId="Equation.3">
                  <p:embed/>
                </p:oleObj>
              </mc:Choice>
              <mc:Fallback>
                <p:oleObj name="Equation" r:id="rId40" imgW="1190616" imgH="428625" progId="Equation.3">
                  <p:embed/>
                  <p:pic>
                    <p:nvPicPr>
                      <p:cNvPr id="717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5397500"/>
                        <a:ext cx="12192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37"/>
          <p:cNvGraphicFramePr>
            <a:graphicFrameLocks noChangeAspect="1"/>
          </p:cNvGraphicFramePr>
          <p:nvPr/>
        </p:nvGraphicFramePr>
        <p:xfrm>
          <a:off x="5440363" y="5503863"/>
          <a:ext cx="5032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66679" imgH="295201" progId="Equation.3">
                  <p:embed/>
                </p:oleObj>
              </mc:Choice>
              <mc:Fallback>
                <p:oleObj name="Equation" r:id="rId42" imgW="466679" imgH="295201" progId="Equation.3">
                  <p:embed/>
                  <p:pic>
                    <p:nvPicPr>
                      <p:cNvPr id="717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5503863"/>
                        <a:ext cx="50323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228600" y="58197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71719" name="Object 39"/>
          <p:cNvGraphicFramePr>
            <a:graphicFrameLocks noChangeAspect="1"/>
          </p:cNvGraphicFramePr>
          <p:nvPr/>
        </p:nvGraphicFramePr>
        <p:xfrm>
          <a:off x="2132013" y="5445125"/>
          <a:ext cx="490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57312" imgH="276188" progId="Equation.3">
                  <p:embed/>
                </p:oleObj>
              </mc:Choice>
              <mc:Fallback>
                <p:oleObj name="Equation" r:id="rId44" imgW="457312" imgH="276188" progId="Equation.3">
                  <p:embed/>
                  <p:pic>
                    <p:nvPicPr>
                      <p:cNvPr id="717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445125"/>
                        <a:ext cx="490537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0" name="Object 40"/>
          <p:cNvGraphicFramePr>
            <a:graphicFrameLocks noChangeAspect="1"/>
          </p:cNvGraphicFramePr>
          <p:nvPr/>
        </p:nvGraphicFramePr>
        <p:xfrm>
          <a:off x="1331913" y="5834063"/>
          <a:ext cx="2016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809579" imgH="219149" progId="Equation.DSMT4">
                  <p:embed/>
                </p:oleObj>
              </mc:Choice>
              <mc:Fallback>
                <p:oleObj name="Equation" r:id="rId46" imgW="809579" imgH="219149" progId="Equation.DSMT4">
                  <p:embed/>
                  <p:pic>
                    <p:nvPicPr>
                      <p:cNvPr id="717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34063"/>
                        <a:ext cx="20161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1" name="Object 41"/>
          <p:cNvGraphicFramePr>
            <a:graphicFrameLocks noChangeAspect="1"/>
          </p:cNvGraphicFramePr>
          <p:nvPr/>
        </p:nvGraphicFramePr>
        <p:xfrm>
          <a:off x="3367088" y="5900738"/>
          <a:ext cx="1784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762004" imgH="428625" progId="Equation.3">
                  <p:embed/>
                </p:oleObj>
              </mc:Choice>
              <mc:Fallback>
                <p:oleObj name="Equation" r:id="rId48" imgW="1762004" imgH="428625" progId="Equation.3">
                  <p:embed/>
                  <p:pic>
                    <p:nvPicPr>
                      <p:cNvPr id="7172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5900738"/>
                        <a:ext cx="17843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2" name="Object 42"/>
          <p:cNvGraphicFramePr>
            <a:graphicFrameLocks noChangeAspect="1"/>
          </p:cNvGraphicFramePr>
          <p:nvPr/>
        </p:nvGraphicFramePr>
        <p:xfrm>
          <a:off x="5181600" y="6034088"/>
          <a:ext cx="654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19227" imgH="295201" progId="Equation.3">
                  <p:embed/>
                </p:oleObj>
              </mc:Choice>
              <mc:Fallback>
                <p:oleObj name="Equation" r:id="rId50" imgW="619227" imgH="295201" progId="Equation.3">
                  <p:embed/>
                  <p:pic>
                    <p:nvPicPr>
                      <p:cNvPr id="717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34088"/>
                        <a:ext cx="6540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5708650" y="1214909"/>
            <a:ext cx="2209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3581400" y="4724400"/>
            <a:ext cx="2209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7772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①</a:t>
            </a:r>
          </a:p>
        </p:txBody>
      </p:sp>
      <p:sp>
        <p:nvSpPr>
          <p:cNvPr id="71726" name="Text Box 46"/>
          <p:cNvSpPr txBox="1">
            <a:spLocks noChangeArrowheads="1"/>
          </p:cNvSpPr>
          <p:nvPr/>
        </p:nvSpPr>
        <p:spPr bwMode="auto">
          <a:xfrm>
            <a:off x="5791200" y="58816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①式成立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.</a:t>
            </a:r>
          </a:p>
        </p:txBody>
      </p:sp>
      <p:sp>
        <p:nvSpPr>
          <p:cNvPr id="71727" name="AutoShape 47"/>
          <p:cNvSpPr>
            <a:spLocks noChangeArrowheads="1"/>
          </p:cNvSpPr>
          <p:nvPr/>
        </p:nvSpPr>
        <p:spPr bwMode="auto">
          <a:xfrm>
            <a:off x="3200400" y="28749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1728" name="AutoShape 48"/>
          <p:cNvSpPr>
            <a:spLocks noChangeArrowheads="1"/>
          </p:cNvSpPr>
          <p:nvPr/>
        </p:nvSpPr>
        <p:spPr bwMode="auto">
          <a:xfrm>
            <a:off x="3200400" y="3962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autoUpdateAnimBg="0"/>
      <p:bldP spid="71687" grpId="0" autoUpdateAnimBg="0"/>
      <p:bldP spid="71689" grpId="0" autoUpdateAnimBg="0"/>
      <p:bldP spid="71691" grpId="0" autoUpdateAnimBg="0"/>
      <p:bldP spid="71694" grpId="0" autoUpdateAnimBg="0"/>
      <p:bldP spid="71698" grpId="0" autoUpdateAnimBg="0"/>
      <p:bldP spid="71700" grpId="0" autoUpdateAnimBg="0"/>
      <p:bldP spid="71705" grpId="0" autoUpdateAnimBg="0"/>
      <p:bldP spid="71707" grpId="0" autoUpdateAnimBg="0"/>
      <p:bldP spid="71709" grpId="0" autoUpdateAnimBg="0"/>
      <p:bldP spid="71710" grpId="0" autoUpdateAnimBg="0"/>
      <p:bldP spid="71712" grpId="0" autoUpdateAnimBg="0"/>
      <p:bldP spid="71714" grpId="0" autoUpdateAnimBg="0"/>
      <p:bldP spid="71718" grpId="0" autoUpdateAnimBg="0"/>
      <p:bldP spid="71723" grpId="0" animBg="1"/>
      <p:bldP spid="71724" grpId="0" animBg="1"/>
      <p:bldP spid="71725" grpId="0" autoUpdateAnimBg="0"/>
      <p:bldP spid="71726" grpId="0" autoUpdateAnimBg="0"/>
      <p:bldP spid="71727" grpId="0" animBg="1"/>
      <p:bldP spid="717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392020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133600" y="461963"/>
          <a:ext cx="208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8033" imgH="638101" progId="Equation.3">
                  <p:embed/>
                </p:oleObj>
              </mc:Choice>
              <mc:Fallback>
                <p:oleObj name="Equation" r:id="rId2" imgW="2048033" imgH="638101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1963"/>
                        <a:ext cx="2082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91000" y="41775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753100" y="4445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949" imgH="428625" progId="Equation.3">
                  <p:embed/>
                </p:oleObj>
              </mc:Choice>
              <mc:Fallback>
                <p:oleObj name="Equation" r:id="rId4" imgW="2209949" imgH="428625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44500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001000" y="381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kumimoji="1" lang="en-US" altLang="zh-CN" sz="2800" i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34861" y="124374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3164" imgH="371586" progId="Equation.3">
                  <p:embed/>
                </p:oleObj>
              </mc:Choice>
              <mc:Fallback>
                <p:oleObj name="Equation" r:id="rId6" imgW="1343164" imgH="371586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61" y="1243745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35642" y="11588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4038600" y="11588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4356100" y="1989138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851" imgH="571389" progId="Equation.3">
                  <p:embed/>
                </p:oleObj>
              </mc:Choice>
              <mc:Fallback>
                <p:oleObj name="Equation" r:id="rId8" imgW="1904851" imgH="571389" progId="Equation.3">
                  <p:embed/>
                  <p:pic>
                    <p:nvPicPr>
                      <p:cNvPr id="102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89138"/>
                        <a:ext cx="1943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9600" y="34893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若定理中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263900" y="3533775"/>
          <a:ext cx="2146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4904" imgH="638101" progId="Equation.3">
                  <p:embed/>
                </p:oleObj>
              </mc:Choice>
              <mc:Fallback>
                <p:oleObj name="Equation" r:id="rId10" imgW="2104904" imgH="638101" progId="Equation.3">
                  <p:embed/>
                  <p:pic>
                    <p:nvPicPr>
                      <p:cNvPr id="72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33775"/>
                        <a:ext cx="2146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5410200" y="34893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则类似可得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2051050" y="4365625"/>
          <a:ext cx="4283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6064" imgH="257175" progId="Equation.DSMT4">
                  <p:embed/>
                </p:oleObj>
              </mc:Choice>
              <mc:Fallback>
                <p:oleObj name="Equation" r:id="rId12" imgW="1686064" imgH="257175" progId="Equation.DSMT4">
                  <p:embed/>
                  <p:pic>
                    <p:nvPicPr>
                      <p:cNvPr id="727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4283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Line 18"/>
          <p:cNvSpPr>
            <a:spLocks noChangeShapeType="1"/>
          </p:cNvSpPr>
          <p:nvPr/>
        </p:nvSpPr>
        <p:spPr bwMode="auto">
          <a:xfrm>
            <a:off x="650875" y="2895600"/>
            <a:ext cx="7197725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3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24075" y="2022475"/>
          <a:ext cx="41036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86064" imgH="257175" progId="Equation.DSMT4">
                  <p:embed/>
                </p:oleObj>
              </mc:Choice>
              <mc:Fallback>
                <p:oleObj name="Equation" r:id="rId14" imgW="1686064" imgH="257175" progId="Equation.DSMT4">
                  <p:embed/>
                  <p:pic>
                    <p:nvPicPr>
                      <p:cNvPr id="1026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22475"/>
                        <a:ext cx="410368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2451100" y="1193800"/>
          <a:ext cx="18002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9579" imgH="238162" progId="Equation.DSMT4">
                  <p:embed/>
                </p:oleObj>
              </mc:Choice>
              <mc:Fallback>
                <p:oleObj name="Equation" r:id="rId16" imgW="809579" imgH="238162" progId="Equation.DSMT4">
                  <p:embed/>
                  <p:pic>
                    <p:nvPicPr>
                      <p:cNvPr id="1026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93800"/>
                        <a:ext cx="1800225" cy="60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/>
      <p:bldP spid="727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" y="745202"/>
            <a:ext cx="1616075" cy="685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905000" y="620688"/>
          <a:ext cx="2897559" cy="91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600" imgH="355320" progId="Equation.3">
                  <p:embed/>
                </p:oleObj>
              </mc:Choice>
              <mc:Fallback>
                <p:oleObj name="公式" r:id="rId2" imgW="1155600" imgH="35532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20688"/>
                        <a:ext cx="2897559" cy="912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638300" y="1711444"/>
          <a:ext cx="1834550" cy="78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61760" imgH="317160" progId="Equation.3">
                  <p:embed/>
                </p:oleObj>
              </mc:Choice>
              <mc:Fallback>
                <p:oleObj name="公式" r:id="rId4" imgW="761760" imgH="31716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711444"/>
                        <a:ext cx="1834550" cy="781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104900" y="29352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909763" y="2790825"/>
          <a:ext cx="4117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25400" imgH="355320" progId="Equation.3">
                  <p:embed/>
                </p:oleObj>
              </mc:Choice>
              <mc:Fallback>
                <p:oleObj name="公式" r:id="rId6" imgW="1625400" imgH="355320" progId="Equation.3">
                  <p:embed/>
                  <p:pic>
                    <p:nvPicPr>
                      <p:cNvPr id="7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790825"/>
                        <a:ext cx="4117975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143000" y="4114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∴ 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17812" y="3948900"/>
          <a:ext cx="5008563" cy="104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06280" imgH="406080" progId="Equation.3">
                  <p:embed/>
                </p:oleObj>
              </mc:Choice>
              <mc:Fallback>
                <p:oleObj name="公式" r:id="rId8" imgW="2006280" imgH="40608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2" y="3948900"/>
                        <a:ext cx="5008563" cy="1041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4" grpId="0" autoUpdateAnimBg="0"/>
      <p:bldP spid="737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91" name="Group 75">
            <a:extLst>
              <a:ext uri="{FF2B5EF4-FFF2-40B4-BE49-F238E27FC236}">
                <a16:creationId xmlns:a16="http://schemas.microsoft.com/office/drawing/2014/main" id="{6AE2F32E-7F28-4C05-9917-C97C78E9C3F6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4254500"/>
            <a:ext cx="2368550" cy="1444625"/>
            <a:chOff x="1413" y="3024"/>
            <a:chExt cx="1492" cy="910"/>
          </a:xfrm>
        </p:grpSpPr>
        <p:sp>
          <p:nvSpPr>
            <p:cNvPr id="7216" name="Line 44">
              <a:extLst>
                <a:ext uri="{FF2B5EF4-FFF2-40B4-BE49-F238E27FC236}">
                  <a16:creationId xmlns:a16="http://schemas.microsoft.com/office/drawing/2014/main" id="{0E0C40A0-3D04-448E-8380-A1DE2E8F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" y="3024"/>
              <a:ext cx="0" cy="740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45">
              <a:extLst>
                <a:ext uri="{FF2B5EF4-FFF2-40B4-BE49-F238E27FC236}">
                  <a16:creationId xmlns:a16="http://schemas.microsoft.com/office/drawing/2014/main" id="{687B852A-4BFC-4C15-BD06-70CA2C31C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" y="3024"/>
              <a:ext cx="0" cy="740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18" name="Object 46">
              <a:extLst>
                <a:ext uri="{FF2B5EF4-FFF2-40B4-BE49-F238E27FC236}">
                  <a16:creationId xmlns:a16="http://schemas.microsoft.com/office/drawing/2014/main" id="{20E52B87-AC2D-4600-B136-F9F949A2B9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6" y="3780"/>
            <a:ext cx="17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7142" imgH="209563" progId="Equation.3">
                    <p:embed/>
                  </p:oleObj>
                </mc:Choice>
                <mc:Fallback>
                  <p:oleObj name="Equation" r:id="rId2" imgW="257142" imgH="209563" progId="Equation.3">
                    <p:embed/>
                    <p:pic>
                      <p:nvPicPr>
                        <p:cNvPr id="7218" name="Object 46">
                          <a:extLst>
                            <a:ext uri="{FF2B5EF4-FFF2-40B4-BE49-F238E27FC236}">
                              <a16:creationId xmlns:a16="http://schemas.microsoft.com/office/drawing/2014/main" id="{20E52B87-AC2D-4600-B136-F9F949A2B9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3780"/>
                          <a:ext cx="17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9" name="Object 47">
              <a:extLst>
                <a:ext uri="{FF2B5EF4-FFF2-40B4-BE49-F238E27FC236}">
                  <a16:creationId xmlns:a16="http://schemas.microsoft.com/office/drawing/2014/main" id="{BD38B5BD-3A62-490B-BB7D-D60F21B72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3" y="3780"/>
            <a:ext cx="31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4002" imgH="209563" progId="Equation.3">
                    <p:embed/>
                  </p:oleObj>
                </mc:Choice>
                <mc:Fallback>
                  <p:oleObj name="Equation" r:id="rId4" imgW="524002" imgH="209563" progId="Equation.3">
                    <p:embed/>
                    <p:pic>
                      <p:nvPicPr>
                        <p:cNvPr id="7219" name="Object 47">
                          <a:extLst>
                            <a:ext uri="{FF2B5EF4-FFF2-40B4-BE49-F238E27FC236}">
                              <a16:creationId xmlns:a16="http://schemas.microsoft.com/office/drawing/2014/main" id="{BD38B5BD-3A62-490B-BB7D-D60F21B728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3780"/>
                          <a:ext cx="31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93" name="Group 77">
            <a:extLst>
              <a:ext uri="{FF2B5EF4-FFF2-40B4-BE49-F238E27FC236}">
                <a16:creationId xmlns:a16="http://schemas.microsoft.com/office/drawing/2014/main" id="{1A9548C3-C50B-43AA-9072-1884BF049F51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4348163"/>
            <a:ext cx="6257925" cy="1074737"/>
            <a:chOff x="384" y="3083"/>
            <a:chExt cx="3942" cy="677"/>
          </a:xfrm>
        </p:grpSpPr>
        <p:sp>
          <p:nvSpPr>
            <p:cNvPr id="7212" name="Line 57">
              <a:extLst>
                <a:ext uri="{FF2B5EF4-FFF2-40B4-BE49-F238E27FC236}">
                  <a16:creationId xmlns:a16="http://schemas.microsoft.com/office/drawing/2014/main" id="{8EF1C474-F837-4AA7-9A56-12F262AED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33"/>
              <a:ext cx="3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58">
              <a:extLst>
                <a:ext uri="{FF2B5EF4-FFF2-40B4-BE49-F238E27FC236}">
                  <a16:creationId xmlns:a16="http://schemas.microsoft.com/office/drawing/2014/main" id="{865A251E-C842-4E28-B580-6B35AAEAE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19"/>
              <a:ext cx="3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14" name="Object 59">
              <a:extLst>
                <a:ext uri="{FF2B5EF4-FFF2-40B4-BE49-F238E27FC236}">
                  <a16:creationId xmlns:a16="http://schemas.microsoft.com/office/drawing/2014/main" id="{AFEB33F5-F97E-4377-A2B5-8BD2CFC46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4" y="3083"/>
            <a:ext cx="409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4516" imgH="218946" progId="Equation.3">
                    <p:embed/>
                  </p:oleObj>
                </mc:Choice>
                <mc:Fallback>
                  <p:oleObj name="Equation" r:id="rId6" imgW="714516" imgH="218946" progId="Equation.3">
                    <p:embed/>
                    <p:pic>
                      <p:nvPicPr>
                        <p:cNvPr id="7214" name="Object 59">
                          <a:extLst>
                            <a:ext uri="{FF2B5EF4-FFF2-40B4-BE49-F238E27FC236}">
                              <a16:creationId xmlns:a16="http://schemas.microsoft.com/office/drawing/2014/main" id="{AFEB33F5-F97E-4377-A2B5-8BD2CFC46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083"/>
                          <a:ext cx="409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5" name="Object 61">
              <a:extLst>
                <a:ext uri="{FF2B5EF4-FFF2-40B4-BE49-F238E27FC236}">
                  <a16:creationId xmlns:a16="http://schemas.microsoft.com/office/drawing/2014/main" id="{FBFBAA36-849F-4E39-8B72-C86C3AA816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600"/>
            <a:ext cx="40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04799" imgH="218946" progId="Equation.3">
                    <p:embed/>
                  </p:oleObj>
                </mc:Choice>
                <mc:Fallback>
                  <p:oleObj name="Equation" r:id="rId8" imgW="704799" imgH="218946" progId="Equation.3">
                    <p:embed/>
                    <p:pic>
                      <p:nvPicPr>
                        <p:cNvPr id="7215" name="Object 61">
                          <a:extLst>
                            <a:ext uri="{FF2B5EF4-FFF2-40B4-BE49-F238E27FC236}">
                              <a16:creationId xmlns:a16="http://schemas.microsoft.com/office/drawing/2014/main" id="{FBFBAA36-849F-4E39-8B72-C86C3AA816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600"/>
                          <a:ext cx="40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CB323593-5A2D-47B4-9CF2-C20C6CDA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597400"/>
            <a:ext cx="2138363" cy="61595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58" name="Rectangle 42">
            <a:extLst>
              <a:ext uri="{FF2B5EF4-FFF2-40B4-BE49-F238E27FC236}">
                <a16:creationId xmlns:a16="http://schemas.microsoft.com/office/drawing/2014/main" id="{EE828DF3-2F68-4336-8046-018052AE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4597400"/>
            <a:ext cx="2400300" cy="61595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487" name="Group 71">
            <a:extLst>
              <a:ext uri="{FF2B5EF4-FFF2-40B4-BE49-F238E27FC236}">
                <a16:creationId xmlns:a16="http://schemas.microsoft.com/office/drawing/2014/main" id="{4AE340F8-60C3-410C-99F2-5935D53EAFD3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4102100"/>
            <a:ext cx="6002338" cy="1612900"/>
            <a:chOff x="482" y="2928"/>
            <a:chExt cx="3781" cy="1016"/>
          </a:xfrm>
        </p:grpSpPr>
        <p:sp>
          <p:nvSpPr>
            <p:cNvPr id="7207" name="Line 49">
              <a:extLst>
                <a:ext uri="{FF2B5EF4-FFF2-40B4-BE49-F238E27FC236}">
                  <a16:creationId xmlns:a16="http://schemas.microsoft.com/office/drawing/2014/main" id="{77049B01-684C-41D3-8D85-7FF82EB82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" y="3759"/>
              <a:ext cx="37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50">
              <a:extLst>
                <a:ext uri="{FF2B5EF4-FFF2-40B4-BE49-F238E27FC236}">
                  <a16:creationId xmlns:a16="http://schemas.microsoft.com/office/drawing/2014/main" id="{BEA3B185-4D58-4C28-AED6-3346CF6A1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928"/>
              <a:ext cx="0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09" name="Object 52">
              <a:extLst>
                <a:ext uri="{FF2B5EF4-FFF2-40B4-BE49-F238E27FC236}">
                  <a16:creationId xmlns:a16="http://schemas.microsoft.com/office/drawing/2014/main" id="{8820741C-838A-47FB-8178-880F333EF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792"/>
            <a:ext cx="12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3886" imgH="142836" progId="Equation.3">
                    <p:embed/>
                  </p:oleObj>
                </mc:Choice>
                <mc:Fallback>
                  <p:oleObj name="Equation" r:id="rId10" imgW="123886" imgH="142836" progId="Equation.3">
                    <p:embed/>
                    <p:pic>
                      <p:nvPicPr>
                        <p:cNvPr id="7209" name="Object 52">
                          <a:extLst>
                            <a:ext uri="{FF2B5EF4-FFF2-40B4-BE49-F238E27FC236}">
                              <a16:creationId xmlns:a16="http://schemas.microsoft.com/office/drawing/2014/main" id="{8820741C-838A-47FB-8178-880F333EF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792"/>
                          <a:ext cx="12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53">
              <a:extLst>
                <a:ext uri="{FF2B5EF4-FFF2-40B4-BE49-F238E27FC236}">
                  <a16:creationId xmlns:a16="http://schemas.microsoft.com/office/drawing/2014/main" id="{9839561E-4AE1-4BC9-B411-675880F1C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78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3256" imgH="142836" progId="Equation.3">
                    <p:embed/>
                  </p:oleObj>
                </mc:Choice>
                <mc:Fallback>
                  <p:oleObj name="Equation" r:id="rId12" imgW="133256" imgH="142836" progId="Equation.3">
                    <p:embed/>
                    <p:pic>
                      <p:nvPicPr>
                        <p:cNvPr id="7210" name="Object 53">
                          <a:extLst>
                            <a:ext uri="{FF2B5EF4-FFF2-40B4-BE49-F238E27FC236}">
                              <a16:creationId xmlns:a16="http://schemas.microsoft.com/office/drawing/2014/main" id="{9839561E-4AE1-4BC9-B411-675880F1C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78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54">
              <a:extLst>
                <a:ext uri="{FF2B5EF4-FFF2-40B4-BE49-F238E27FC236}">
                  <a16:creationId xmlns:a16="http://schemas.microsoft.com/office/drawing/2014/main" id="{3E61B23E-654C-4297-9E22-354076C54D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941"/>
            <a:ext cx="13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2973" imgH="218946" progId="Equation.3">
                    <p:embed/>
                  </p:oleObj>
                </mc:Choice>
                <mc:Fallback>
                  <p:oleObj name="Equation" r:id="rId14" imgW="142973" imgH="218946" progId="Equation.3">
                    <p:embed/>
                    <p:pic>
                      <p:nvPicPr>
                        <p:cNvPr id="7211" name="Object 54">
                          <a:extLst>
                            <a:ext uri="{FF2B5EF4-FFF2-40B4-BE49-F238E27FC236}">
                              <a16:creationId xmlns:a16="http://schemas.microsoft.com/office/drawing/2014/main" id="{3E61B23E-654C-4297-9E22-354076C54D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41"/>
                          <a:ext cx="13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88" name="Group 72">
            <a:extLst>
              <a:ext uri="{FF2B5EF4-FFF2-40B4-BE49-F238E27FC236}">
                <a16:creationId xmlns:a16="http://schemas.microsoft.com/office/drawing/2014/main" id="{105BCD06-684D-46EE-B386-6F461D085FDE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4435475"/>
            <a:ext cx="7250112" cy="909638"/>
            <a:chOff x="521" y="3138"/>
            <a:chExt cx="4567" cy="573"/>
          </a:xfrm>
        </p:grpSpPr>
        <p:sp>
          <p:nvSpPr>
            <p:cNvPr id="7205" name="Freeform 51">
              <a:extLst>
                <a:ext uri="{FF2B5EF4-FFF2-40B4-BE49-F238E27FC236}">
                  <a16:creationId xmlns:a16="http://schemas.microsoft.com/office/drawing/2014/main" id="{B8D991FE-C573-40F5-A1F8-5ABC6AF3C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3138"/>
              <a:ext cx="3665" cy="573"/>
            </a:xfrm>
            <a:custGeom>
              <a:avLst/>
              <a:gdLst>
                <a:gd name="T0" fmla="*/ 0 w 4512"/>
                <a:gd name="T1" fmla="*/ 51 h 704"/>
                <a:gd name="T2" fmla="*/ 42 w 4512"/>
                <a:gd name="T3" fmla="*/ 45 h 704"/>
                <a:gd name="T4" fmla="*/ 72 w 4512"/>
                <a:gd name="T5" fmla="*/ 39 h 704"/>
                <a:gd name="T6" fmla="*/ 107 w 4512"/>
                <a:gd name="T7" fmla="*/ 57 h 704"/>
                <a:gd name="T8" fmla="*/ 156 w 4512"/>
                <a:gd name="T9" fmla="*/ 39 h 704"/>
                <a:gd name="T10" fmla="*/ 192 w 4512"/>
                <a:gd name="T11" fmla="*/ 63 h 704"/>
                <a:gd name="T12" fmla="*/ 216 w 4512"/>
                <a:gd name="T13" fmla="*/ 51 h 704"/>
                <a:gd name="T14" fmla="*/ 240 w 4512"/>
                <a:gd name="T15" fmla="*/ 2 h 704"/>
                <a:gd name="T16" fmla="*/ 282 w 4512"/>
                <a:gd name="T17" fmla="*/ 63 h 704"/>
                <a:gd name="T18" fmla="*/ 293 w 4512"/>
                <a:gd name="T19" fmla="*/ 88 h 704"/>
                <a:gd name="T20" fmla="*/ 324 w 4512"/>
                <a:gd name="T21" fmla="*/ 51 h 704"/>
                <a:gd name="T22" fmla="*/ 384 w 4512"/>
                <a:gd name="T23" fmla="*/ 39 h 704"/>
                <a:gd name="T24" fmla="*/ 408 w 4512"/>
                <a:gd name="T25" fmla="*/ 57 h 704"/>
                <a:gd name="T26" fmla="*/ 468 w 4512"/>
                <a:gd name="T27" fmla="*/ 39 h 704"/>
                <a:gd name="T28" fmla="*/ 516 w 4512"/>
                <a:gd name="T29" fmla="*/ 51 h 704"/>
                <a:gd name="T30" fmla="*/ 552 w 4512"/>
                <a:gd name="T31" fmla="*/ 39 h 704"/>
                <a:gd name="T32" fmla="*/ 564 w 4512"/>
                <a:gd name="T33" fmla="*/ 39 h 7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12" h="704">
                  <a:moveTo>
                    <a:pt x="0" y="400"/>
                  </a:moveTo>
                  <a:cubicBezTo>
                    <a:pt x="120" y="384"/>
                    <a:pt x="240" y="368"/>
                    <a:pt x="336" y="352"/>
                  </a:cubicBezTo>
                  <a:cubicBezTo>
                    <a:pt x="432" y="336"/>
                    <a:pt x="488" y="288"/>
                    <a:pt x="576" y="304"/>
                  </a:cubicBezTo>
                  <a:cubicBezTo>
                    <a:pt x="664" y="320"/>
                    <a:pt x="752" y="448"/>
                    <a:pt x="864" y="448"/>
                  </a:cubicBezTo>
                  <a:cubicBezTo>
                    <a:pt x="976" y="448"/>
                    <a:pt x="1136" y="296"/>
                    <a:pt x="1248" y="304"/>
                  </a:cubicBezTo>
                  <a:cubicBezTo>
                    <a:pt x="1360" y="312"/>
                    <a:pt x="1456" y="480"/>
                    <a:pt x="1536" y="496"/>
                  </a:cubicBezTo>
                  <a:cubicBezTo>
                    <a:pt x="1616" y="512"/>
                    <a:pt x="1664" y="480"/>
                    <a:pt x="1728" y="400"/>
                  </a:cubicBezTo>
                  <a:cubicBezTo>
                    <a:pt x="1792" y="320"/>
                    <a:pt x="1832" y="0"/>
                    <a:pt x="1920" y="16"/>
                  </a:cubicBezTo>
                  <a:cubicBezTo>
                    <a:pt x="2008" y="32"/>
                    <a:pt x="2184" y="384"/>
                    <a:pt x="2256" y="496"/>
                  </a:cubicBezTo>
                  <a:cubicBezTo>
                    <a:pt x="2328" y="608"/>
                    <a:pt x="2296" y="704"/>
                    <a:pt x="2352" y="688"/>
                  </a:cubicBezTo>
                  <a:cubicBezTo>
                    <a:pt x="2408" y="672"/>
                    <a:pt x="2472" y="464"/>
                    <a:pt x="2592" y="400"/>
                  </a:cubicBezTo>
                  <a:cubicBezTo>
                    <a:pt x="2712" y="336"/>
                    <a:pt x="2960" y="296"/>
                    <a:pt x="3072" y="304"/>
                  </a:cubicBezTo>
                  <a:cubicBezTo>
                    <a:pt x="3184" y="312"/>
                    <a:pt x="3152" y="448"/>
                    <a:pt x="3264" y="448"/>
                  </a:cubicBezTo>
                  <a:cubicBezTo>
                    <a:pt x="3376" y="448"/>
                    <a:pt x="3600" y="312"/>
                    <a:pt x="3744" y="304"/>
                  </a:cubicBezTo>
                  <a:cubicBezTo>
                    <a:pt x="3888" y="296"/>
                    <a:pt x="4016" y="400"/>
                    <a:pt x="4128" y="400"/>
                  </a:cubicBezTo>
                  <a:cubicBezTo>
                    <a:pt x="4240" y="400"/>
                    <a:pt x="4352" y="320"/>
                    <a:pt x="4416" y="304"/>
                  </a:cubicBezTo>
                  <a:cubicBezTo>
                    <a:pt x="4480" y="288"/>
                    <a:pt x="4496" y="304"/>
                    <a:pt x="4512" y="304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06" name="Object 55">
              <a:extLst>
                <a:ext uri="{FF2B5EF4-FFF2-40B4-BE49-F238E27FC236}">
                  <a16:creationId xmlns:a16="http://schemas.microsoft.com/office/drawing/2014/main" id="{D812610F-9CD0-4849-A1FD-8F27B3DF1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3168"/>
            <a:ext cx="7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28801" imgH="314171" progId="Equation.3">
                    <p:embed/>
                  </p:oleObj>
                </mc:Choice>
                <mc:Fallback>
                  <p:oleObj name="Equation" r:id="rId16" imgW="1228801" imgH="314171" progId="Equation.3">
                    <p:embed/>
                    <p:pic>
                      <p:nvPicPr>
                        <p:cNvPr id="7206" name="Object 55">
                          <a:extLst>
                            <a:ext uri="{FF2B5EF4-FFF2-40B4-BE49-F238E27FC236}">
                              <a16:creationId xmlns:a16="http://schemas.microsoft.com/office/drawing/2014/main" id="{D812610F-9CD0-4849-A1FD-8F27B3DF1D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168"/>
                          <a:ext cx="7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95" name="Group 79">
            <a:extLst>
              <a:ext uri="{FF2B5EF4-FFF2-40B4-BE49-F238E27FC236}">
                <a16:creationId xmlns:a16="http://schemas.microsoft.com/office/drawing/2014/main" id="{5C770C3F-A345-4961-9938-A5CFEC7B50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73613"/>
            <a:ext cx="6334125" cy="242887"/>
            <a:chOff x="864" y="3007"/>
            <a:chExt cx="3990" cy="153"/>
          </a:xfrm>
        </p:grpSpPr>
        <p:graphicFrame>
          <p:nvGraphicFramePr>
            <p:cNvPr id="7203" name="Object 60">
              <a:extLst>
                <a:ext uri="{FF2B5EF4-FFF2-40B4-BE49-F238E27FC236}">
                  <a16:creationId xmlns:a16="http://schemas.microsoft.com/office/drawing/2014/main" id="{BC9DC946-DF3C-475A-8D92-B2A233CAEF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5" y="3007"/>
            <a:ext cx="14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1145" imgH="209563" progId="Equation.3">
                    <p:embed/>
                  </p:oleObj>
                </mc:Choice>
                <mc:Fallback>
                  <p:oleObj name="Equation" r:id="rId18" imgW="181145" imgH="209563" progId="Equation.3">
                    <p:embed/>
                    <p:pic>
                      <p:nvPicPr>
                        <p:cNvPr id="7203" name="Object 60">
                          <a:extLst>
                            <a:ext uri="{FF2B5EF4-FFF2-40B4-BE49-F238E27FC236}">
                              <a16:creationId xmlns:a16="http://schemas.microsoft.com/office/drawing/2014/main" id="{BC9DC946-DF3C-475A-8D92-B2A233CAEF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3007"/>
                          <a:ext cx="14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62">
              <a:extLst>
                <a:ext uri="{FF2B5EF4-FFF2-40B4-BE49-F238E27FC236}">
                  <a16:creationId xmlns:a16="http://schemas.microsoft.com/office/drawing/2014/main" id="{AA1CC8E2-0D2D-4351-8926-F5D3C251C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83"/>
              <a:ext cx="399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7" name="Rectangle 2">
            <a:extLst>
              <a:ext uri="{FF2B5EF4-FFF2-40B4-BE49-F238E27FC236}">
                <a16:creationId xmlns:a16="http://schemas.microsoft.com/office/drawing/2014/main" id="{1D912EBA-6543-43C4-B632-891CCC509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858000" cy="685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一、函数极限的定义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2210F34-2D97-4E60-BFA1-D1BA282E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921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2F88EE82-46EC-41A6-BA09-0D37142DD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785813"/>
          <a:ext cx="2917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47887" imgH="181065" progId="Equation.DSMT4">
                  <p:embed/>
                </p:oleObj>
              </mc:Choice>
              <mc:Fallback>
                <p:oleObj name="Equation" r:id="rId20" imgW="1247887" imgH="181065" progId="Equation.DSMT4">
                  <p:embed/>
                  <p:pic>
                    <p:nvPicPr>
                      <p:cNvPr id="60420" name="Object 4">
                        <a:extLst>
                          <a:ext uri="{FF2B5EF4-FFF2-40B4-BE49-F238E27FC236}">
                            <a16:creationId xmlns:a16="http://schemas.microsoft.com/office/drawing/2014/main" id="{2F88EE82-46EC-41A6-BA09-0D37142DD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785813"/>
                        <a:ext cx="2917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>
            <a:extLst>
              <a:ext uri="{FF2B5EF4-FFF2-40B4-BE49-F238E27FC236}">
                <a16:creationId xmlns:a16="http://schemas.microsoft.com/office/drawing/2014/main" id="{59864911-1840-4382-905F-F478FF3FA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815975"/>
            <a:ext cx="223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上有定义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60426" name="Object 10">
            <a:extLst>
              <a:ext uri="{FF2B5EF4-FFF2-40B4-BE49-F238E27FC236}">
                <a16:creationId xmlns:a16="http://schemas.microsoft.com/office/drawing/2014/main" id="{14F0CB6D-998E-4CC3-A7E5-E9382AA5D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" y="1417638"/>
          <a:ext cx="5810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28799" imgH="181065" progId="Equation.DSMT4">
                  <p:embed/>
                </p:oleObj>
              </mc:Choice>
              <mc:Fallback>
                <p:oleObj name="Equation" r:id="rId22" imgW="2428799" imgH="181065" progId="Equation.DSMT4">
                  <p:embed/>
                  <p:pic>
                    <p:nvPicPr>
                      <p:cNvPr id="60426" name="Object 10">
                        <a:extLst>
                          <a:ext uri="{FF2B5EF4-FFF2-40B4-BE49-F238E27FC236}">
                            <a16:creationId xmlns:a16="http://schemas.microsoft.com/office/drawing/2014/main" id="{14F0CB6D-998E-4CC3-A7E5-E9382AA5D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417638"/>
                        <a:ext cx="5810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Text Box 15">
            <a:extLst>
              <a:ext uri="{FF2B5EF4-FFF2-40B4-BE49-F238E27FC236}">
                <a16:creationId xmlns:a16="http://schemas.microsoft.com/office/drawing/2014/main" id="{650E8C41-1875-48BF-BC9C-7D5F9793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146208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则称常数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60434" name="Text Box 18">
            <a:extLst>
              <a:ext uri="{FF2B5EF4-FFF2-40B4-BE49-F238E27FC236}">
                <a16:creationId xmlns:a16="http://schemas.microsoft.com/office/drawing/2014/main" id="{5D6E9511-E006-482C-962B-899625F7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2071688"/>
            <a:ext cx="29035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60435" name="Object 19">
            <a:extLst>
              <a:ext uri="{FF2B5EF4-FFF2-40B4-BE49-F238E27FC236}">
                <a16:creationId xmlns:a16="http://schemas.microsoft.com/office/drawing/2014/main" id="{7CFA1BC5-2D72-4E84-9DC7-C0E357733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667000"/>
          <a:ext cx="199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95428" imgH="514350" progId="Equation.3">
                  <p:embed/>
                </p:oleObj>
              </mc:Choice>
              <mc:Fallback>
                <p:oleObj name="Equation" r:id="rId24" imgW="1895428" imgH="514350" progId="Equation.3">
                  <p:embed/>
                  <p:pic>
                    <p:nvPicPr>
                      <p:cNvPr id="60435" name="Object 19">
                        <a:extLst>
                          <a:ext uri="{FF2B5EF4-FFF2-40B4-BE49-F238E27FC236}">
                            <a16:creationId xmlns:a16="http://schemas.microsoft.com/office/drawing/2014/main" id="{7CFA1BC5-2D72-4E84-9DC7-C0E357733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1993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>
            <a:extLst>
              <a:ext uri="{FF2B5EF4-FFF2-40B4-BE49-F238E27FC236}">
                <a16:creationId xmlns:a16="http://schemas.microsoft.com/office/drawing/2014/main" id="{3CA4390F-8AAD-491F-82A6-98BB1C034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2655888"/>
          <a:ext cx="3681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485943" imgH="123722" progId="Equation.3">
                  <p:embed/>
                </p:oleObj>
              </mc:Choice>
              <mc:Fallback>
                <p:oleObj name="公式" r:id="rId26" imgW="1485943" imgH="123722" progId="Equation.3">
                  <p:embed/>
                  <p:pic>
                    <p:nvPicPr>
                      <p:cNvPr id="60436" name="Object 20">
                        <a:extLst>
                          <a:ext uri="{FF2B5EF4-FFF2-40B4-BE49-F238E27FC236}">
                            <a16:creationId xmlns:a16="http://schemas.microsoft.com/office/drawing/2014/main" id="{3CA4390F-8AAD-491F-82A6-98BB1C034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2655888"/>
                        <a:ext cx="3681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Text Box 21">
            <a:extLst>
              <a:ext uri="{FF2B5EF4-FFF2-40B4-BE49-F238E27FC236}">
                <a16:creationId xmlns:a16="http://schemas.microsoft.com/office/drawing/2014/main" id="{90E1D94B-B339-4CEA-BA0A-F92FDA90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242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几何解释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3354BD5A-56F4-4E16-9B28-47782C2F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313113"/>
            <a:ext cx="32004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9" name="Object 23">
            <a:extLst>
              <a:ext uri="{FF2B5EF4-FFF2-40B4-BE49-F238E27FC236}">
                <a16:creationId xmlns:a16="http://schemas.microsoft.com/office/drawing/2014/main" id="{616710C0-D787-4857-B22B-791A49DA8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3333750"/>
          <a:ext cx="3008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24345" imgH="314171" progId="Equation.3">
                  <p:embed/>
                </p:oleObj>
              </mc:Choice>
              <mc:Fallback>
                <p:oleObj name="Equation" r:id="rId28" imgW="2924345" imgH="314171" progId="Equation.3">
                  <p:embed/>
                  <p:pic>
                    <p:nvPicPr>
                      <p:cNvPr id="60439" name="Object 23">
                        <a:extLst>
                          <a:ext uri="{FF2B5EF4-FFF2-40B4-BE49-F238E27FC236}">
                            <a16:creationId xmlns:a16="http://schemas.microsoft.com/office/drawing/2014/main" id="{616710C0-D787-4857-B22B-791A49DA8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333750"/>
                        <a:ext cx="3008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94" name="Group 78">
            <a:extLst>
              <a:ext uri="{FF2B5EF4-FFF2-40B4-BE49-F238E27FC236}">
                <a16:creationId xmlns:a16="http://schemas.microsoft.com/office/drawing/2014/main" id="{6874069C-5DC2-4ED2-84CA-DF108C6CE3D3}"/>
              </a:ext>
            </a:extLst>
          </p:cNvPr>
          <p:cNvGrpSpPr>
            <a:grpSpLocks/>
          </p:cNvGrpSpPr>
          <p:nvPr/>
        </p:nvGrpSpPr>
        <p:grpSpPr bwMode="auto">
          <a:xfrm>
            <a:off x="4016375" y="1941513"/>
            <a:ext cx="2159000" cy="1295400"/>
            <a:chOff x="3744" y="1248"/>
            <a:chExt cx="1360" cy="816"/>
          </a:xfrm>
        </p:grpSpPr>
        <p:sp>
          <p:nvSpPr>
            <p:cNvPr id="7201" name="Line 25">
              <a:extLst>
                <a:ext uri="{FF2B5EF4-FFF2-40B4-BE49-F238E27FC236}">
                  <a16:creationId xmlns:a16="http://schemas.microsoft.com/office/drawing/2014/main" id="{D092C2C2-6DDA-4BDE-A4D4-4534E9DC9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48"/>
              <a:ext cx="13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26">
              <a:extLst>
                <a:ext uri="{FF2B5EF4-FFF2-40B4-BE49-F238E27FC236}">
                  <a16:creationId xmlns:a16="http://schemas.microsoft.com/office/drawing/2014/main" id="{BBBF8238-2E40-41A7-88AF-DC489D57D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81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98" name="Group 82">
            <a:extLst>
              <a:ext uri="{FF2B5EF4-FFF2-40B4-BE49-F238E27FC236}">
                <a16:creationId xmlns:a16="http://schemas.microsoft.com/office/drawing/2014/main" id="{9A9D6A89-4354-4D0C-9FFB-1BF272A6B02F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981200"/>
            <a:ext cx="1223963" cy="1295400"/>
            <a:chOff x="1984" y="1200"/>
            <a:chExt cx="771" cy="864"/>
          </a:xfrm>
        </p:grpSpPr>
        <p:sp>
          <p:nvSpPr>
            <p:cNvPr id="7199" name="Line 28">
              <a:extLst>
                <a:ext uri="{FF2B5EF4-FFF2-40B4-BE49-F238E27FC236}">
                  <a16:creationId xmlns:a16="http://schemas.microsoft.com/office/drawing/2014/main" id="{69CF36E9-D6F7-4938-8D6F-CEA1122E5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200"/>
              <a:ext cx="77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29">
              <a:extLst>
                <a:ext uri="{FF2B5EF4-FFF2-40B4-BE49-F238E27FC236}">
                  <a16:creationId xmlns:a16="http://schemas.microsoft.com/office/drawing/2014/main" id="{18CE0C8F-8155-4916-A86E-1436567DD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00"/>
              <a:ext cx="0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46" name="Rectangle 30">
            <a:extLst>
              <a:ext uri="{FF2B5EF4-FFF2-40B4-BE49-F238E27FC236}">
                <a16:creationId xmlns:a16="http://schemas.microsoft.com/office/drawing/2014/main" id="{2D95AB00-CB2A-49F0-B986-74B5184E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3302000"/>
            <a:ext cx="2667000" cy="4683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48" name="Object 32">
            <a:extLst>
              <a:ext uri="{FF2B5EF4-FFF2-40B4-BE49-F238E27FC236}">
                <a16:creationId xmlns:a16="http://schemas.microsoft.com/office/drawing/2014/main" id="{8D07BCA8-D78E-46E6-A1E3-9773CE4A0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32163"/>
          <a:ext cx="2327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952572" imgH="123722" progId="Equation.3">
                  <p:embed/>
                </p:oleObj>
              </mc:Choice>
              <mc:Fallback>
                <p:oleObj name="公式" r:id="rId30" imgW="952572" imgH="123722" progId="Equation.3">
                  <p:embed/>
                  <p:pic>
                    <p:nvPicPr>
                      <p:cNvPr id="60448" name="Object 32">
                        <a:extLst>
                          <a:ext uri="{FF2B5EF4-FFF2-40B4-BE49-F238E27FC236}">
                            <a16:creationId xmlns:a16="http://schemas.microsoft.com/office/drawing/2014/main" id="{8D07BCA8-D78E-46E6-A1E3-9773CE4A0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32163"/>
                        <a:ext cx="23272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2" name="Text Box 36">
            <a:extLst>
              <a:ext uri="{FF2B5EF4-FFF2-40B4-BE49-F238E27FC236}">
                <a16:creationId xmlns:a16="http://schemas.microsoft.com/office/drawing/2014/main" id="{E1DB3C24-85C3-4AD6-B873-E4678728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8167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直线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为曲线</a:t>
            </a:r>
          </a:p>
        </p:txBody>
      </p:sp>
      <p:graphicFrame>
        <p:nvGraphicFramePr>
          <p:cNvPr id="60453" name="Object 37">
            <a:extLst>
              <a:ext uri="{FF2B5EF4-FFF2-40B4-BE49-F238E27FC236}">
                <a16:creationId xmlns:a16="http://schemas.microsoft.com/office/drawing/2014/main" id="{5A697DE9-6B0B-4796-B3A1-3EDBB3E81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8674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28801" imgH="314171" progId="Equation.3">
                  <p:embed/>
                </p:oleObj>
              </mc:Choice>
              <mc:Fallback>
                <p:oleObj name="Equation" r:id="rId32" imgW="1228801" imgH="314171" progId="Equation.3">
                  <p:embed/>
                  <p:pic>
                    <p:nvPicPr>
                      <p:cNvPr id="60453" name="Object 37">
                        <a:extLst>
                          <a:ext uri="{FF2B5EF4-FFF2-40B4-BE49-F238E27FC236}">
                            <a16:creationId xmlns:a16="http://schemas.microsoft.com/office/drawing/2014/main" id="{5A697DE9-6B0B-4796-B3A1-3EDBB3E81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674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4" name="Text Box 38">
            <a:extLst>
              <a:ext uri="{FF2B5EF4-FFF2-40B4-BE49-F238E27FC236}">
                <a16:creationId xmlns:a16="http://schemas.microsoft.com/office/drawing/2014/main" id="{E34B3994-41AA-4B5D-9D1F-4DB4E622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816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水平渐近线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55" name="Object 39">
            <a:extLst>
              <a:ext uri="{FF2B5EF4-FFF2-40B4-BE49-F238E27FC236}">
                <a16:creationId xmlns:a16="http://schemas.microsoft.com/office/drawing/2014/main" id="{FCC7E32B-0481-41B2-9609-34A2ADF2B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4575" y="908050"/>
          <a:ext cx="1262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095545" imgH="295404" progId="Equation.3">
                  <p:embed/>
                </p:oleObj>
              </mc:Choice>
              <mc:Fallback>
                <p:oleObj name="Equation" r:id="rId34" imgW="1095545" imgH="295404" progId="Equation.3">
                  <p:embed/>
                  <p:pic>
                    <p:nvPicPr>
                      <p:cNvPr id="60455" name="Object 39">
                        <a:extLst>
                          <a:ext uri="{FF2B5EF4-FFF2-40B4-BE49-F238E27FC236}">
                            <a16:creationId xmlns:a16="http://schemas.microsoft.com/office/drawing/2014/main" id="{FCC7E32B-0481-41B2-9609-34A2ADF2B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908050"/>
                        <a:ext cx="12620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>
            <a:extLst>
              <a:ext uri="{FF2B5EF4-FFF2-40B4-BE49-F238E27FC236}">
                <a16:creationId xmlns:a16="http://schemas.microsoft.com/office/drawing/2014/main" id="{FCD30FCD-F1BF-4160-AEE3-E0606BFCE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2125663"/>
          <a:ext cx="2024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809600" imgH="123722" progId="Equation.3">
                  <p:embed/>
                </p:oleObj>
              </mc:Choice>
              <mc:Fallback>
                <p:oleObj name="公式" r:id="rId36" imgW="809600" imgH="123722" progId="Equation.3">
                  <p:embed/>
                  <p:pic>
                    <p:nvPicPr>
                      <p:cNvPr id="60456" name="Object 40">
                        <a:extLst>
                          <a:ext uri="{FF2B5EF4-FFF2-40B4-BE49-F238E27FC236}">
                            <a16:creationId xmlns:a16="http://schemas.microsoft.com/office/drawing/2014/main" id="{FCD30FCD-F1BF-4160-AEE3-E0606BFCE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125663"/>
                        <a:ext cx="20240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99" name="Text Box 83">
            <a:extLst>
              <a:ext uri="{FF2B5EF4-FFF2-40B4-BE49-F238E27FC236}">
                <a16:creationId xmlns:a16="http://schemas.microsoft.com/office/drawing/2014/main" id="{D3C871F6-72AF-4924-9762-7284CCD5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0716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7" grpId="0" animBg="1"/>
      <p:bldP spid="60458" grpId="0" animBg="1"/>
      <p:bldP spid="60419" grpId="0" autoUpdateAnimBg="0"/>
      <p:bldP spid="60424" grpId="0" build="p" autoUpdateAnimBg="0" advAuto="0"/>
      <p:bldP spid="60431" grpId="0" autoUpdateAnimBg="0"/>
      <p:bldP spid="60434" grpId="0" autoUpdateAnimBg="0"/>
      <p:bldP spid="60437" grpId="0" autoUpdateAnimBg="0"/>
      <p:bldP spid="60438" grpId="0" animBg="1"/>
      <p:bldP spid="60446" grpId="0" animBg="1"/>
      <p:bldP spid="60452" grpId="0" autoUpdateAnimBg="0"/>
      <p:bldP spid="60454" grpId="0" autoUpdateAnimBg="0"/>
      <p:bldP spid="604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80" name="Group 360">
            <a:extLst>
              <a:ext uri="{FF2B5EF4-FFF2-40B4-BE49-F238E27FC236}">
                <a16:creationId xmlns:a16="http://schemas.microsoft.com/office/drawing/2014/main" id="{648C244A-E039-4F13-A590-58C66D7CAC2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025900"/>
            <a:ext cx="2595563" cy="1460500"/>
            <a:chOff x="3936" y="2832"/>
            <a:chExt cx="1635" cy="920"/>
          </a:xfrm>
        </p:grpSpPr>
        <p:graphicFrame>
          <p:nvGraphicFramePr>
            <p:cNvPr id="8238" name="Object 5">
              <a:extLst>
                <a:ext uri="{FF2B5EF4-FFF2-40B4-BE49-F238E27FC236}">
                  <a16:creationId xmlns:a16="http://schemas.microsoft.com/office/drawing/2014/main" id="{24DC2E6D-E6D4-4EDE-B0DF-B8C5C3C32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7" y="3004"/>
            <a:ext cx="293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1428" imgH="323901" progId="Equation.3">
                    <p:embed/>
                  </p:oleObj>
                </mc:Choice>
                <mc:Fallback>
                  <p:oleObj name="公式" r:id="rId2" imgW="171428" imgH="323901" progId="Equation.3">
                    <p:embed/>
                    <p:pic>
                      <p:nvPicPr>
                        <p:cNvPr id="8238" name="Object 5">
                          <a:extLst>
                            <a:ext uri="{FF2B5EF4-FFF2-40B4-BE49-F238E27FC236}">
                              <a16:creationId xmlns:a16="http://schemas.microsoft.com/office/drawing/2014/main" id="{24DC2E6D-E6D4-4EDE-B0DF-B8C5C3C32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3004"/>
                          <a:ext cx="293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Object 6">
              <a:extLst>
                <a:ext uri="{FF2B5EF4-FFF2-40B4-BE49-F238E27FC236}">
                  <a16:creationId xmlns:a16="http://schemas.microsoft.com/office/drawing/2014/main" id="{C37D90DA-C786-4E60-99DE-8A2F3C128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3024"/>
            <a:ext cx="4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52573" imgH="323901" progId="Equation.3">
                    <p:embed/>
                  </p:oleObj>
                </mc:Choice>
                <mc:Fallback>
                  <p:oleObj name="公式" r:id="rId4" imgW="352573" imgH="323901" progId="Equation.3">
                    <p:embed/>
                    <p:pic>
                      <p:nvPicPr>
                        <p:cNvPr id="8239" name="Object 6">
                          <a:extLst>
                            <a:ext uri="{FF2B5EF4-FFF2-40B4-BE49-F238E27FC236}">
                              <a16:creationId xmlns:a16="http://schemas.microsoft.com/office/drawing/2014/main" id="{C37D90DA-C786-4E60-99DE-8A2F3C1284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3024"/>
                          <a:ext cx="472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40" name="Group 359">
              <a:extLst>
                <a:ext uri="{FF2B5EF4-FFF2-40B4-BE49-F238E27FC236}">
                  <a16:creationId xmlns:a16="http://schemas.microsoft.com/office/drawing/2014/main" id="{D2896126-2904-4708-9F51-1572A03B5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832"/>
              <a:ext cx="1635" cy="920"/>
              <a:chOff x="3936" y="2832"/>
              <a:chExt cx="1635" cy="920"/>
            </a:xfrm>
          </p:grpSpPr>
          <p:sp>
            <p:nvSpPr>
              <p:cNvPr id="8241" name="Freeform 351">
                <a:extLst>
                  <a:ext uri="{FF2B5EF4-FFF2-40B4-BE49-F238E27FC236}">
                    <a16:creationId xmlns:a16="http://schemas.microsoft.com/office/drawing/2014/main" id="{9DF94C7D-076D-492F-A69C-641667160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045"/>
                <a:ext cx="906" cy="438"/>
              </a:xfrm>
              <a:custGeom>
                <a:avLst/>
                <a:gdLst>
                  <a:gd name="T0" fmla="*/ 0 w 906"/>
                  <a:gd name="T1" fmla="*/ 0 h 438"/>
                  <a:gd name="T2" fmla="*/ 18 w 906"/>
                  <a:gd name="T3" fmla="*/ 96 h 438"/>
                  <a:gd name="T4" fmla="*/ 30 w 906"/>
                  <a:gd name="T5" fmla="*/ 156 h 438"/>
                  <a:gd name="T6" fmla="*/ 48 w 906"/>
                  <a:gd name="T7" fmla="*/ 192 h 438"/>
                  <a:gd name="T8" fmla="*/ 60 w 906"/>
                  <a:gd name="T9" fmla="*/ 222 h 438"/>
                  <a:gd name="T10" fmla="*/ 78 w 906"/>
                  <a:gd name="T11" fmla="*/ 246 h 438"/>
                  <a:gd name="T12" fmla="*/ 90 w 906"/>
                  <a:gd name="T13" fmla="*/ 264 h 438"/>
                  <a:gd name="T14" fmla="*/ 108 w 906"/>
                  <a:gd name="T15" fmla="*/ 282 h 438"/>
                  <a:gd name="T16" fmla="*/ 120 w 906"/>
                  <a:gd name="T17" fmla="*/ 294 h 438"/>
                  <a:gd name="T18" fmla="*/ 138 w 906"/>
                  <a:gd name="T19" fmla="*/ 306 h 438"/>
                  <a:gd name="T20" fmla="*/ 150 w 906"/>
                  <a:gd name="T21" fmla="*/ 312 h 438"/>
                  <a:gd name="T22" fmla="*/ 168 w 906"/>
                  <a:gd name="T23" fmla="*/ 324 h 438"/>
                  <a:gd name="T24" fmla="*/ 180 w 906"/>
                  <a:gd name="T25" fmla="*/ 330 h 438"/>
                  <a:gd name="T26" fmla="*/ 198 w 906"/>
                  <a:gd name="T27" fmla="*/ 336 h 438"/>
                  <a:gd name="T28" fmla="*/ 210 w 906"/>
                  <a:gd name="T29" fmla="*/ 342 h 438"/>
                  <a:gd name="T30" fmla="*/ 228 w 906"/>
                  <a:gd name="T31" fmla="*/ 348 h 438"/>
                  <a:gd name="T32" fmla="*/ 240 w 906"/>
                  <a:gd name="T33" fmla="*/ 354 h 438"/>
                  <a:gd name="T34" fmla="*/ 258 w 906"/>
                  <a:gd name="T35" fmla="*/ 360 h 438"/>
                  <a:gd name="T36" fmla="*/ 270 w 906"/>
                  <a:gd name="T37" fmla="*/ 366 h 438"/>
                  <a:gd name="T38" fmla="*/ 288 w 906"/>
                  <a:gd name="T39" fmla="*/ 366 h 438"/>
                  <a:gd name="T40" fmla="*/ 300 w 906"/>
                  <a:gd name="T41" fmla="*/ 372 h 438"/>
                  <a:gd name="T42" fmla="*/ 318 w 906"/>
                  <a:gd name="T43" fmla="*/ 378 h 438"/>
                  <a:gd name="T44" fmla="*/ 330 w 906"/>
                  <a:gd name="T45" fmla="*/ 378 h 438"/>
                  <a:gd name="T46" fmla="*/ 348 w 906"/>
                  <a:gd name="T47" fmla="*/ 384 h 438"/>
                  <a:gd name="T48" fmla="*/ 360 w 906"/>
                  <a:gd name="T49" fmla="*/ 384 h 438"/>
                  <a:gd name="T50" fmla="*/ 378 w 906"/>
                  <a:gd name="T51" fmla="*/ 390 h 438"/>
                  <a:gd name="T52" fmla="*/ 390 w 906"/>
                  <a:gd name="T53" fmla="*/ 390 h 438"/>
                  <a:gd name="T54" fmla="*/ 408 w 906"/>
                  <a:gd name="T55" fmla="*/ 396 h 438"/>
                  <a:gd name="T56" fmla="*/ 420 w 906"/>
                  <a:gd name="T57" fmla="*/ 396 h 438"/>
                  <a:gd name="T58" fmla="*/ 438 w 906"/>
                  <a:gd name="T59" fmla="*/ 396 h 438"/>
                  <a:gd name="T60" fmla="*/ 456 w 906"/>
                  <a:gd name="T61" fmla="*/ 402 h 438"/>
                  <a:gd name="T62" fmla="*/ 468 w 906"/>
                  <a:gd name="T63" fmla="*/ 402 h 438"/>
                  <a:gd name="T64" fmla="*/ 486 w 906"/>
                  <a:gd name="T65" fmla="*/ 402 h 438"/>
                  <a:gd name="T66" fmla="*/ 498 w 906"/>
                  <a:gd name="T67" fmla="*/ 408 h 438"/>
                  <a:gd name="T68" fmla="*/ 516 w 906"/>
                  <a:gd name="T69" fmla="*/ 408 h 438"/>
                  <a:gd name="T70" fmla="*/ 528 w 906"/>
                  <a:gd name="T71" fmla="*/ 408 h 438"/>
                  <a:gd name="T72" fmla="*/ 546 w 906"/>
                  <a:gd name="T73" fmla="*/ 408 h 438"/>
                  <a:gd name="T74" fmla="*/ 558 w 906"/>
                  <a:gd name="T75" fmla="*/ 414 h 438"/>
                  <a:gd name="T76" fmla="*/ 576 w 906"/>
                  <a:gd name="T77" fmla="*/ 414 h 438"/>
                  <a:gd name="T78" fmla="*/ 588 w 906"/>
                  <a:gd name="T79" fmla="*/ 414 h 438"/>
                  <a:gd name="T80" fmla="*/ 606 w 906"/>
                  <a:gd name="T81" fmla="*/ 414 h 438"/>
                  <a:gd name="T82" fmla="*/ 618 w 906"/>
                  <a:gd name="T83" fmla="*/ 420 h 438"/>
                  <a:gd name="T84" fmla="*/ 636 w 906"/>
                  <a:gd name="T85" fmla="*/ 420 h 438"/>
                  <a:gd name="T86" fmla="*/ 648 w 906"/>
                  <a:gd name="T87" fmla="*/ 420 h 438"/>
                  <a:gd name="T88" fmla="*/ 666 w 906"/>
                  <a:gd name="T89" fmla="*/ 420 h 438"/>
                  <a:gd name="T90" fmla="*/ 678 w 906"/>
                  <a:gd name="T91" fmla="*/ 426 h 438"/>
                  <a:gd name="T92" fmla="*/ 696 w 906"/>
                  <a:gd name="T93" fmla="*/ 426 h 438"/>
                  <a:gd name="T94" fmla="*/ 708 w 906"/>
                  <a:gd name="T95" fmla="*/ 426 h 438"/>
                  <a:gd name="T96" fmla="*/ 726 w 906"/>
                  <a:gd name="T97" fmla="*/ 426 h 438"/>
                  <a:gd name="T98" fmla="*/ 738 w 906"/>
                  <a:gd name="T99" fmla="*/ 426 h 438"/>
                  <a:gd name="T100" fmla="*/ 756 w 906"/>
                  <a:gd name="T101" fmla="*/ 426 h 438"/>
                  <a:gd name="T102" fmla="*/ 768 w 906"/>
                  <a:gd name="T103" fmla="*/ 432 h 438"/>
                  <a:gd name="T104" fmla="*/ 786 w 906"/>
                  <a:gd name="T105" fmla="*/ 432 h 438"/>
                  <a:gd name="T106" fmla="*/ 798 w 906"/>
                  <a:gd name="T107" fmla="*/ 432 h 438"/>
                  <a:gd name="T108" fmla="*/ 816 w 906"/>
                  <a:gd name="T109" fmla="*/ 432 h 438"/>
                  <a:gd name="T110" fmla="*/ 828 w 906"/>
                  <a:gd name="T111" fmla="*/ 432 h 438"/>
                  <a:gd name="T112" fmla="*/ 846 w 906"/>
                  <a:gd name="T113" fmla="*/ 432 h 438"/>
                  <a:gd name="T114" fmla="*/ 858 w 906"/>
                  <a:gd name="T115" fmla="*/ 438 h 438"/>
                  <a:gd name="T116" fmla="*/ 876 w 906"/>
                  <a:gd name="T117" fmla="*/ 438 h 438"/>
                  <a:gd name="T118" fmla="*/ 888 w 906"/>
                  <a:gd name="T119" fmla="*/ 438 h 438"/>
                  <a:gd name="T120" fmla="*/ 906 w 906"/>
                  <a:gd name="T121" fmla="*/ 438 h 43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906" h="438">
                    <a:moveTo>
                      <a:pt x="0" y="0"/>
                    </a:moveTo>
                    <a:lnTo>
                      <a:pt x="18" y="96"/>
                    </a:lnTo>
                    <a:lnTo>
                      <a:pt x="30" y="156"/>
                    </a:lnTo>
                    <a:lnTo>
                      <a:pt x="48" y="192"/>
                    </a:lnTo>
                    <a:lnTo>
                      <a:pt x="60" y="222"/>
                    </a:lnTo>
                    <a:lnTo>
                      <a:pt x="78" y="246"/>
                    </a:lnTo>
                    <a:lnTo>
                      <a:pt x="90" y="264"/>
                    </a:lnTo>
                    <a:lnTo>
                      <a:pt x="108" y="282"/>
                    </a:lnTo>
                    <a:lnTo>
                      <a:pt x="120" y="294"/>
                    </a:lnTo>
                    <a:lnTo>
                      <a:pt x="138" y="306"/>
                    </a:lnTo>
                    <a:lnTo>
                      <a:pt x="150" y="312"/>
                    </a:lnTo>
                    <a:lnTo>
                      <a:pt x="168" y="324"/>
                    </a:lnTo>
                    <a:lnTo>
                      <a:pt x="180" y="330"/>
                    </a:lnTo>
                    <a:lnTo>
                      <a:pt x="198" y="336"/>
                    </a:lnTo>
                    <a:lnTo>
                      <a:pt x="210" y="342"/>
                    </a:lnTo>
                    <a:lnTo>
                      <a:pt x="228" y="348"/>
                    </a:lnTo>
                    <a:lnTo>
                      <a:pt x="240" y="354"/>
                    </a:lnTo>
                    <a:lnTo>
                      <a:pt x="258" y="360"/>
                    </a:lnTo>
                    <a:lnTo>
                      <a:pt x="270" y="366"/>
                    </a:lnTo>
                    <a:lnTo>
                      <a:pt x="288" y="366"/>
                    </a:lnTo>
                    <a:lnTo>
                      <a:pt x="300" y="372"/>
                    </a:lnTo>
                    <a:lnTo>
                      <a:pt x="318" y="378"/>
                    </a:lnTo>
                    <a:lnTo>
                      <a:pt x="330" y="378"/>
                    </a:lnTo>
                    <a:lnTo>
                      <a:pt x="348" y="384"/>
                    </a:lnTo>
                    <a:lnTo>
                      <a:pt x="360" y="384"/>
                    </a:lnTo>
                    <a:lnTo>
                      <a:pt x="378" y="390"/>
                    </a:lnTo>
                    <a:lnTo>
                      <a:pt x="390" y="390"/>
                    </a:lnTo>
                    <a:lnTo>
                      <a:pt x="408" y="396"/>
                    </a:lnTo>
                    <a:lnTo>
                      <a:pt x="420" y="396"/>
                    </a:lnTo>
                    <a:lnTo>
                      <a:pt x="438" y="396"/>
                    </a:lnTo>
                    <a:lnTo>
                      <a:pt x="456" y="402"/>
                    </a:lnTo>
                    <a:lnTo>
                      <a:pt x="468" y="402"/>
                    </a:lnTo>
                    <a:lnTo>
                      <a:pt x="486" y="402"/>
                    </a:lnTo>
                    <a:lnTo>
                      <a:pt x="498" y="408"/>
                    </a:lnTo>
                    <a:lnTo>
                      <a:pt x="516" y="408"/>
                    </a:lnTo>
                    <a:lnTo>
                      <a:pt x="528" y="408"/>
                    </a:lnTo>
                    <a:lnTo>
                      <a:pt x="546" y="408"/>
                    </a:lnTo>
                    <a:lnTo>
                      <a:pt x="558" y="414"/>
                    </a:lnTo>
                    <a:lnTo>
                      <a:pt x="576" y="414"/>
                    </a:lnTo>
                    <a:lnTo>
                      <a:pt x="588" y="414"/>
                    </a:lnTo>
                    <a:lnTo>
                      <a:pt x="606" y="414"/>
                    </a:lnTo>
                    <a:lnTo>
                      <a:pt x="618" y="420"/>
                    </a:lnTo>
                    <a:lnTo>
                      <a:pt x="636" y="420"/>
                    </a:lnTo>
                    <a:lnTo>
                      <a:pt x="648" y="420"/>
                    </a:lnTo>
                    <a:lnTo>
                      <a:pt x="666" y="420"/>
                    </a:lnTo>
                    <a:lnTo>
                      <a:pt x="678" y="426"/>
                    </a:lnTo>
                    <a:lnTo>
                      <a:pt x="696" y="426"/>
                    </a:lnTo>
                    <a:lnTo>
                      <a:pt x="708" y="426"/>
                    </a:lnTo>
                    <a:lnTo>
                      <a:pt x="726" y="426"/>
                    </a:lnTo>
                    <a:lnTo>
                      <a:pt x="738" y="426"/>
                    </a:lnTo>
                    <a:lnTo>
                      <a:pt x="756" y="426"/>
                    </a:lnTo>
                    <a:lnTo>
                      <a:pt x="768" y="432"/>
                    </a:lnTo>
                    <a:lnTo>
                      <a:pt x="786" y="432"/>
                    </a:lnTo>
                    <a:lnTo>
                      <a:pt x="798" y="432"/>
                    </a:lnTo>
                    <a:lnTo>
                      <a:pt x="816" y="432"/>
                    </a:lnTo>
                    <a:lnTo>
                      <a:pt x="828" y="432"/>
                    </a:lnTo>
                    <a:lnTo>
                      <a:pt x="846" y="432"/>
                    </a:lnTo>
                    <a:lnTo>
                      <a:pt x="858" y="438"/>
                    </a:lnTo>
                    <a:lnTo>
                      <a:pt x="876" y="438"/>
                    </a:lnTo>
                    <a:lnTo>
                      <a:pt x="888" y="438"/>
                    </a:lnTo>
                    <a:lnTo>
                      <a:pt x="906" y="438"/>
                    </a:lnTo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353">
                <a:extLst>
                  <a:ext uri="{FF2B5EF4-FFF2-40B4-BE49-F238E27FC236}">
                    <a16:creationId xmlns:a16="http://schemas.microsoft.com/office/drawing/2014/main" id="{530434C7-6426-458C-B77B-6CB95DA51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58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354">
                <a:extLst>
                  <a:ext uri="{FF2B5EF4-FFF2-40B4-BE49-F238E27FC236}">
                    <a16:creationId xmlns:a16="http://schemas.microsoft.com/office/drawing/2014/main" id="{DE020A02-FE92-42A2-8DB6-D666C4662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835"/>
                <a:ext cx="0" cy="86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Freeform 289">
                <a:extLst>
                  <a:ext uri="{FF2B5EF4-FFF2-40B4-BE49-F238E27FC236}">
                    <a16:creationId xmlns:a16="http://schemas.microsoft.com/office/drawing/2014/main" id="{7C9579DB-3253-4ED1-9EFE-DE0319FEA6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044"/>
                <a:ext cx="906" cy="438"/>
              </a:xfrm>
              <a:custGeom>
                <a:avLst/>
                <a:gdLst>
                  <a:gd name="T0" fmla="*/ 0 w 906"/>
                  <a:gd name="T1" fmla="*/ 0 h 438"/>
                  <a:gd name="T2" fmla="*/ 18 w 906"/>
                  <a:gd name="T3" fmla="*/ 96 h 438"/>
                  <a:gd name="T4" fmla="*/ 30 w 906"/>
                  <a:gd name="T5" fmla="*/ 156 h 438"/>
                  <a:gd name="T6" fmla="*/ 48 w 906"/>
                  <a:gd name="T7" fmla="*/ 192 h 438"/>
                  <a:gd name="T8" fmla="*/ 60 w 906"/>
                  <a:gd name="T9" fmla="*/ 222 h 438"/>
                  <a:gd name="T10" fmla="*/ 78 w 906"/>
                  <a:gd name="T11" fmla="*/ 246 h 438"/>
                  <a:gd name="T12" fmla="*/ 90 w 906"/>
                  <a:gd name="T13" fmla="*/ 264 h 438"/>
                  <a:gd name="T14" fmla="*/ 108 w 906"/>
                  <a:gd name="T15" fmla="*/ 282 h 438"/>
                  <a:gd name="T16" fmla="*/ 120 w 906"/>
                  <a:gd name="T17" fmla="*/ 294 h 438"/>
                  <a:gd name="T18" fmla="*/ 138 w 906"/>
                  <a:gd name="T19" fmla="*/ 306 h 438"/>
                  <a:gd name="T20" fmla="*/ 150 w 906"/>
                  <a:gd name="T21" fmla="*/ 312 h 438"/>
                  <a:gd name="T22" fmla="*/ 168 w 906"/>
                  <a:gd name="T23" fmla="*/ 324 h 438"/>
                  <a:gd name="T24" fmla="*/ 180 w 906"/>
                  <a:gd name="T25" fmla="*/ 330 h 438"/>
                  <a:gd name="T26" fmla="*/ 198 w 906"/>
                  <a:gd name="T27" fmla="*/ 336 h 438"/>
                  <a:gd name="T28" fmla="*/ 210 w 906"/>
                  <a:gd name="T29" fmla="*/ 342 h 438"/>
                  <a:gd name="T30" fmla="*/ 228 w 906"/>
                  <a:gd name="T31" fmla="*/ 348 h 438"/>
                  <a:gd name="T32" fmla="*/ 240 w 906"/>
                  <a:gd name="T33" fmla="*/ 354 h 438"/>
                  <a:gd name="T34" fmla="*/ 258 w 906"/>
                  <a:gd name="T35" fmla="*/ 360 h 438"/>
                  <a:gd name="T36" fmla="*/ 270 w 906"/>
                  <a:gd name="T37" fmla="*/ 366 h 438"/>
                  <a:gd name="T38" fmla="*/ 288 w 906"/>
                  <a:gd name="T39" fmla="*/ 366 h 438"/>
                  <a:gd name="T40" fmla="*/ 300 w 906"/>
                  <a:gd name="T41" fmla="*/ 372 h 438"/>
                  <a:gd name="T42" fmla="*/ 318 w 906"/>
                  <a:gd name="T43" fmla="*/ 378 h 438"/>
                  <a:gd name="T44" fmla="*/ 330 w 906"/>
                  <a:gd name="T45" fmla="*/ 378 h 438"/>
                  <a:gd name="T46" fmla="*/ 348 w 906"/>
                  <a:gd name="T47" fmla="*/ 384 h 438"/>
                  <a:gd name="T48" fmla="*/ 360 w 906"/>
                  <a:gd name="T49" fmla="*/ 384 h 438"/>
                  <a:gd name="T50" fmla="*/ 378 w 906"/>
                  <a:gd name="T51" fmla="*/ 390 h 438"/>
                  <a:gd name="T52" fmla="*/ 390 w 906"/>
                  <a:gd name="T53" fmla="*/ 390 h 438"/>
                  <a:gd name="T54" fmla="*/ 408 w 906"/>
                  <a:gd name="T55" fmla="*/ 396 h 438"/>
                  <a:gd name="T56" fmla="*/ 420 w 906"/>
                  <a:gd name="T57" fmla="*/ 396 h 438"/>
                  <a:gd name="T58" fmla="*/ 438 w 906"/>
                  <a:gd name="T59" fmla="*/ 396 h 438"/>
                  <a:gd name="T60" fmla="*/ 456 w 906"/>
                  <a:gd name="T61" fmla="*/ 402 h 438"/>
                  <a:gd name="T62" fmla="*/ 468 w 906"/>
                  <a:gd name="T63" fmla="*/ 402 h 438"/>
                  <a:gd name="T64" fmla="*/ 486 w 906"/>
                  <a:gd name="T65" fmla="*/ 402 h 438"/>
                  <a:gd name="T66" fmla="*/ 498 w 906"/>
                  <a:gd name="T67" fmla="*/ 408 h 438"/>
                  <a:gd name="T68" fmla="*/ 516 w 906"/>
                  <a:gd name="T69" fmla="*/ 408 h 438"/>
                  <a:gd name="T70" fmla="*/ 528 w 906"/>
                  <a:gd name="T71" fmla="*/ 408 h 438"/>
                  <a:gd name="T72" fmla="*/ 546 w 906"/>
                  <a:gd name="T73" fmla="*/ 408 h 438"/>
                  <a:gd name="T74" fmla="*/ 558 w 906"/>
                  <a:gd name="T75" fmla="*/ 414 h 438"/>
                  <a:gd name="T76" fmla="*/ 576 w 906"/>
                  <a:gd name="T77" fmla="*/ 414 h 438"/>
                  <a:gd name="T78" fmla="*/ 588 w 906"/>
                  <a:gd name="T79" fmla="*/ 414 h 438"/>
                  <a:gd name="T80" fmla="*/ 606 w 906"/>
                  <a:gd name="T81" fmla="*/ 414 h 438"/>
                  <a:gd name="T82" fmla="*/ 618 w 906"/>
                  <a:gd name="T83" fmla="*/ 420 h 438"/>
                  <a:gd name="T84" fmla="*/ 636 w 906"/>
                  <a:gd name="T85" fmla="*/ 420 h 438"/>
                  <a:gd name="T86" fmla="*/ 648 w 906"/>
                  <a:gd name="T87" fmla="*/ 420 h 438"/>
                  <a:gd name="T88" fmla="*/ 666 w 906"/>
                  <a:gd name="T89" fmla="*/ 420 h 438"/>
                  <a:gd name="T90" fmla="*/ 678 w 906"/>
                  <a:gd name="T91" fmla="*/ 426 h 438"/>
                  <a:gd name="T92" fmla="*/ 696 w 906"/>
                  <a:gd name="T93" fmla="*/ 426 h 438"/>
                  <a:gd name="T94" fmla="*/ 708 w 906"/>
                  <a:gd name="T95" fmla="*/ 426 h 438"/>
                  <a:gd name="T96" fmla="*/ 726 w 906"/>
                  <a:gd name="T97" fmla="*/ 426 h 438"/>
                  <a:gd name="T98" fmla="*/ 738 w 906"/>
                  <a:gd name="T99" fmla="*/ 426 h 438"/>
                  <a:gd name="T100" fmla="*/ 756 w 906"/>
                  <a:gd name="T101" fmla="*/ 426 h 438"/>
                  <a:gd name="T102" fmla="*/ 768 w 906"/>
                  <a:gd name="T103" fmla="*/ 432 h 438"/>
                  <a:gd name="T104" fmla="*/ 786 w 906"/>
                  <a:gd name="T105" fmla="*/ 432 h 438"/>
                  <a:gd name="T106" fmla="*/ 798 w 906"/>
                  <a:gd name="T107" fmla="*/ 432 h 438"/>
                  <a:gd name="T108" fmla="*/ 816 w 906"/>
                  <a:gd name="T109" fmla="*/ 432 h 438"/>
                  <a:gd name="T110" fmla="*/ 828 w 906"/>
                  <a:gd name="T111" fmla="*/ 432 h 438"/>
                  <a:gd name="T112" fmla="*/ 846 w 906"/>
                  <a:gd name="T113" fmla="*/ 432 h 438"/>
                  <a:gd name="T114" fmla="*/ 858 w 906"/>
                  <a:gd name="T115" fmla="*/ 438 h 438"/>
                  <a:gd name="T116" fmla="*/ 876 w 906"/>
                  <a:gd name="T117" fmla="*/ 438 h 438"/>
                  <a:gd name="T118" fmla="*/ 888 w 906"/>
                  <a:gd name="T119" fmla="*/ 438 h 438"/>
                  <a:gd name="T120" fmla="*/ 906 w 906"/>
                  <a:gd name="T121" fmla="*/ 438 h 43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906" h="438">
                    <a:moveTo>
                      <a:pt x="0" y="0"/>
                    </a:moveTo>
                    <a:lnTo>
                      <a:pt x="18" y="96"/>
                    </a:lnTo>
                    <a:lnTo>
                      <a:pt x="30" y="156"/>
                    </a:lnTo>
                    <a:lnTo>
                      <a:pt x="48" y="192"/>
                    </a:lnTo>
                    <a:lnTo>
                      <a:pt x="60" y="222"/>
                    </a:lnTo>
                    <a:lnTo>
                      <a:pt x="78" y="246"/>
                    </a:lnTo>
                    <a:lnTo>
                      <a:pt x="90" y="264"/>
                    </a:lnTo>
                    <a:lnTo>
                      <a:pt x="108" y="282"/>
                    </a:lnTo>
                    <a:lnTo>
                      <a:pt x="120" y="294"/>
                    </a:lnTo>
                    <a:lnTo>
                      <a:pt x="138" y="306"/>
                    </a:lnTo>
                    <a:lnTo>
                      <a:pt x="150" y="312"/>
                    </a:lnTo>
                    <a:lnTo>
                      <a:pt x="168" y="324"/>
                    </a:lnTo>
                    <a:lnTo>
                      <a:pt x="180" y="330"/>
                    </a:lnTo>
                    <a:lnTo>
                      <a:pt x="198" y="336"/>
                    </a:lnTo>
                    <a:lnTo>
                      <a:pt x="210" y="342"/>
                    </a:lnTo>
                    <a:lnTo>
                      <a:pt x="228" y="348"/>
                    </a:lnTo>
                    <a:lnTo>
                      <a:pt x="240" y="354"/>
                    </a:lnTo>
                    <a:lnTo>
                      <a:pt x="258" y="360"/>
                    </a:lnTo>
                    <a:lnTo>
                      <a:pt x="270" y="366"/>
                    </a:lnTo>
                    <a:lnTo>
                      <a:pt x="288" y="366"/>
                    </a:lnTo>
                    <a:lnTo>
                      <a:pt x="300" y="372"/>
                    </a:lnTo>
                    <a:lnTo>
                      <a:pt x="318" y="378"/>
                    </a:lnTo>
                    <a:lnTo>
                      <a:pt x="330" y="378"/>
                    </a:lnTo>
                    <a:lnTo>
                      <a:pt x="348" y="384"/>
                    </a:lnTo>
                    <a:lnTo>
                      <a:pt x="360" y="384"/>
                    </a:lnTo>
                    <a:lnTo>
                      <a:pt x="378" y="390"/>
                    </a:lnTo>
                    <a:lnTo>
                      <a:pt x="390" y="390"/>
                    </a:lnTo>
                    <a:lnTo>
                      <a:pt x="408" y="396"/>
                    </a:lnTo>
                    <a:lnTo>
                      <a:pt x="420" y="396"/>
                    </a:lnTo>
                    <a:lnTo>
                      <a:pt x="438" y="396"/>
                    </a:lnTo>
                    <a:lnTo>
                      <a:pt x="456" y="402"/>
                    </a:lnTo>
                    <a:lnTo>
                      <a:pt x="468" y="402"/>
                    </a:lnTo>
                    <a:lnTo>
                      <a:pt x="486" y="402"/>
                    </a:lnTo>
                    <a:lnTo>
                      <a:pt x="498" y="408"/>
                    </a:lnTo>
                    <a:lnTo>
                      <a:pt x="516" y="408"/>
                    </a:lnTo>
                    <a:lnTo>
                      <a:pt x="528" y="408"/>
                    </a:lnTo>
                    <a:lnTo>
                      <a:pt x="546" y="408"/>
                    </a:lnTo>
                    <a:lnTo>
                      <a:pt x="558" y="414"/>
                    </a:lnTo>
                    <a:lnTo>
                      <a:pt x="576" y="414"/>
                    </a:lnTo>
                    <a:lnTo>
                      <a:pt x="588" y="414"/>
                    </a:lnTo>
                    <a:lnTo>
                      <a:pt x="606" y="414"/>
                    </a:lnTo>
                    <a:lnTo>
                      <a:pt x="618" y="420"/>
                    </a:lnTo>
                    <a:lnTo>
                      <a:pt x="636" y="420"/>
                    </a:lnTo>
                    <a:lnTo>
                      <a:pt x="648" y="420"/>
                    </a:lnTo>
                    <a:lnTo>
                      <a:pt x="666" y="420"/>
                    </a:lnTo>
                    <a:lnTo>
                      <a:pt x="678" y="426"/>
                    </a:lnTo>
                    <a:lnTo>
                      <a:pt x="696" y="426"/>
                    </a:lnTo>
                    <a:lnTo>
                      <a:pt x="708" y="426"/>
                    </a:lnTo>
                    <a:lnTo>
                      <a:pt x="726" y="426"/>
                    </a:lnTo>
                    <a:lnTo>
                      <a:pt x="738" y="426"/>
                    </a:lnTo>
                    <a:lnTo>
                      <a:pt x="756" y="426"/>
                    </a:lnTo>
                    <a:lnTo>
                      <a:pt x="768" y="432"/>
                    </a:lnTo>
                    <a:lnTo>
                      <a:pt x="786" y="432"/>
                    </a:lnTo>
                    <a:lnTo>
                      <a:pt x="798" y="432"/>
                    </a:lnTo>
                    <a:lnTo>
                      <a:pt x="816" y="432"/>
                    </a:lnTo>
                    <a:lnTo>
                      <a:pt x="828" y="432"/>
                    </a:lnTo>
                    <a:lnTo>
                      <a:pt x="846" y="432"/>
                    </a:lnTo>
                    <a:lnTo>
                      <a:pt x="858" y="438"/>
                    </a:lnTo>
                    <a:lnTo>
                      <a:pt x="876" y="438"/>
                    </a:lnTo>
                    <a:lnTo>
                      <a:pt x="888" y="438"/>
                    </a:lnTo>
                    <a:lnTo>
                      <a:pt x="906" y="438"/>
                    </a:lnTo>
                  </a:path>
                </a:pathLst>
              </a:custGeom>
              <a:noFill/>
              <a:ln w="9525">
                <a:solidFill>
                  <a:srgbClr val="00FF9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45" name="Object 356">
                <a:extLst>
                  <a:ext uri="{FF2B5EF4-FFF2-40B4-BE49-F238E27FC236}">
                    <a16:creationId xmlns:a16="http://schemas.microsoft.com/office/drawing/2014/main" id="{A7EFBCD7-28D7-468E-91F3-3AC769FE02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4" y="3592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3886" imgH="142836" progId="Equation.3">
                      <p:embed/>
                    </p:oleObj>
                  </mc:Choice>
                  <mc:Fallback>
                    <p:oleObj name="Equation" r:id="rId6" imgW="123886" imgH="142836" progId="Equation.3">
                      <p:embed/>
                      <p:pic>
                        <p:nvPicPr>
                          <p:cNvPr id="8245" name="Object 356">
                            <a:extLst>
                              <a:ext uri="{FF2B5EF4-FFF2-40B4-BE49-F238E27FC236}">
                                <a16:creationId xmlns:a16="http://schemas.microsoft.com/office/drawing/2014/main" id="{A7EFBCD7-28D7-468E-91F3-3AC769FE02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3592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6" name="Object 357">
                <a:extLst>
                  <a:ext uri="{FF2B5EF4-FFF2-40B4-BE49-F238E27FC236}">
                    <a16:creationId xmlns:a16="http://schemas.microsoft.com/office/drawing/2014/main" id="{59E0B87D-F224-4377-ABE1-586150D7D9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8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42973" imgH="218946" progId="Equation.3">
                      <p:embed/>
                    </p:oleObj>
                  </mc:Choice>
                  <mc:Fallback>
                    <p:oleObj name="Equation" r:id="rId8" imgW="142973" imgH="218946" progId="Equation.3">
                      <p:embed/>
                      <p:pic>
                        <p:nvPicPr>
                          <p:cNvPr id="8246" name="Object 357">
                            <a:extLst>
                              <a:ext uri="{FF2B5EF4-FFF2-40B4-BE49-F238E27FC236}">
                                <a16:creationId xmlns:a16="http://schemas.microsoft.com/office/drawing/2014/main" id="{59E0B87D-F224-4377-ABE1-586150D7D9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8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7" name="Object 358">
                <a:extLst>
                  <a:ext uri="{FF2B5EF4-FFF2-40B4-BE49-F238E27FC236}">
                    <a16:creationId xmlns:a16="http://schemas.microsoft.com/office/drawing/2014/main" id="{FFCAD13B-C988-4707-B070-DD10C4D220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2" y="360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33256" imgH="142836" progId="Equation.3">
                      <p:embed/>
                    </p:oleObj>
                  </mc:Choice>
                  <mc:Fallback>
                    <p:oleObj name="Equation" r:id="rId10" imgW="133256" imgH="142836" progId="Equation.3">
                      <p:embed/>
                      <p:pic>
                        <p:nvPicPr>
                          <p:cNvPr id="8247" name="Object 358">
                            <a:extLst>
                              <a:ext uri="{FF2B5EF4-FFF2-40B4-BE49-F238E27FC236}">
                                <a16:creationId xmlns:a16="http://schemas.microsoft.com/office/drawing/2014/main" id="{FFCAD13B-C988-4707-B070-DD10C4D220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2" y="360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6351" name="Object 31">
            <a:extLst>
              <a:ext uri="{FF2B5EF4-FFF2-40B4-BE49-F238E27FC236}">
                <a16:creationId xmlns:a16="http://schemas.microsoft.com/office/drawing/2014/main" id="{F01F6599-123C-473B-B45D-36D8FECA8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713163"/>
          <a:ext cx="40195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19427" imgH="847635" progId="Equation.3">
                  <p:embed/>
                </p:oleObj>
              </mc:Choice>
              <mc:Fallback>
                <p:oleObj name="Equation" r:id="rId12" imgW="4219427" imgH="847635" progId="Equation.3">
                  <p:embed/>
                  <p:pic>
                    <p:nvPicPr>
                      <p:cNvPr id="56351" name="Object 31">
                        <a:extLst>
                          <a:ext uri="{FF2B5EF4-FFF2-40B4-BE49-F238E27FC236}">
                            <a16:creationId xmlns:a16="http://schemas.microsoft.com/office/drawing/2014/main" id="{F01F6599-123C-473B-B45D-36D8FECA8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13163"/>
                        <a:ext cx="40195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Text Box 2">
            <a:extLst>
              <a:ext uri="{FF2B5EF4-FFF2-40B4-BE49-F238E27FC236}">
                <a16:creationId xmlns:a16="http://schemas.microsoft.com/office/drawing/2014/main" id="{300ECD27-9F2A-437C-AC40-C617A5B7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33725"/>
            <a:ext cx="638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直线 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仍是曲线</a:t>
            </a:r>
            <a:r>
              <a:rPr kumimoji="1"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的渐近线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7FA23B8A-256C-406E-9154-61EAB7ED1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21288"/>
            <a:ext cx="23749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10">
            <a:extLst>
              <a:ext uri="{FF2B5EF4-FFF2-40B4-BE49-F238E27FC236}">
                <a16:creationId xmlns:a16="http://schemas.microsoft.com/office/drawing/2014/main" id="{7BC79A99-85AC-4FE5-8B9A-586050879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30188"/>
            <a:ext cx="2936875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两种特殊情况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F8FE7A1B-B274-4A09-90AD-87C40A034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836613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8401" imgH="514350" progId="Equation.DSMT4">
                  <p:embed/>
                </p:oleObj>
              </mc:Choice>
              <mc:Fallback>
                <p:oleObj name="Equation" r:id="rId14" imgW="2038401" imgH="514350" progId="Equation.DSMT4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F8FE7A1B-B274-4A09-90AD-87C40A034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Line 12">
            <a:extLst>
              <a:ext uri="{FF2B5EF4-FFF2-40B4-BE49-F238E27FC236}">
                <a16:creationId xmlns:a16="http://schemas.microsoft.com/office/drawing/2014/main" id="{A825D4CF-5379-450F-803B-EAC847A64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9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Line 13">
            <a:extLst>
              <a:ext uri="{FF2B5EF4-FFF2-40B4-BE49-F238E27FC236}">
                <a16:creationId xmlns:a16="http://schemas.microsoft.com/office/drawing/2014/main" id="{E5F73DAE-EC96-4B50-AE19-2F2BD0998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114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9B44AD64-CDC4-4E1D-8F62-A4F690954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8699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5545" imgH="295404" progId="Equation.3">
                  <p:embed/>
                </p:oleObj>
              </mc:Choice>
              <mc:Fallback>
                <p:oleObj name="Equation" r:id="rId16" imgW="1095545" imgH="295404" progId="Equation.3">
                  <p:embed/>
                  <p:pic>
                    <p:nvPicPr>
                      <p:cNvPr id="56334" name="Object 14">
                        <a:extLst>
                          <a:ext uri="{FF2B5EF4-FFF2-40B4-BE49-F238E27FC236}">
                            <a16:creationId xmlns:a16="http://schemas.microsoft.com/office/drawing/2014/main" id="{9B44AD64-CDC4-4E1D-8F62-A4F690954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8699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DE1CC47C-E27C-43C2-89F6-92FE94E99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877888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52456" imgH="295404" progId="Equation.3">
                  <p:embed/>
                </p:oleObj>
              </mc:Choice>
              <mc:Fallback>
                <p:oleObj name="Equation" r:id="rId18" imgW="1152456" imgH="295404" progId="Equation.3">
                  <p:embed/>
                  <p:pic>
                    <p:nvPicPr>
                      <p:cNvPr id="56335" name="Object 15">
                        <a:extLst>
                          <a:ext uri="{FF2B5EF4-FFF2-40B4-BE49-F238E27FC236}">
                            <a16:creationId xmlns:a16="http://schemas.microsoft.com/office/drawing/2014/main" id="{DE1CC47C-E27C-43C2-89F6-92FE94E99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77888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Text Box 16">
            <a:extLst>
              <a:ext uri="{FF2B5EF4-FFF2-40B4-BE49-F238E27FC236}">
                <a16:creationId xmlns:a16="http://schemas.microsoft.com/office/drawing/2014/main" id="{50AFB64F-A21D-4841-85A1-91F75CAD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762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6337" name="Object 17">
            <a:extLst>
              <a:ext uri="{FF2B5EF4-FFF2-40B4-BE49-F238E27FC236}">
                <a16:creationId xmlns:a16="http://schemas.microsoft.com/office/drawing/2014/main" id="{3EFFF4C1-427F-46CF-A672-272BD925C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874713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19316" imgH="218946" progId="Equation.3">
                  <p:embed/>
                </p:oleObj>
              </mc:Choice>
              <mc:Fallback>
                <p:oleObj name="Equation" r:id="rId20" imgW="819316" imgH="218946" progId="Equation.3">
                  <p:embed/>
                  <p:pic>
                    <p:nvPicPr>
                      <p:cNvPr id="56337" name="Object 17">
                        <a:extLst>
                          <a:ext uri="{FF2B5EF4-FFF2-40B4-BE49-F238E27FC236}">
                            <a16:creationId xmlns:a16="http://schemas.microsoft.com/office/drawing/2014/main" id="{3EFFF4C1-427F-46CF-A672-272BD925C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874713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8">
            <a:extLst>
              <a:ext uri="{FF2B5EF4-FFF2-40B4-BE49-F238E27FC236}">
                <a16:creationId xmlns:a16="http://schemas.microsoft.com/office/drawing/2014/main" id="{F73EC343-E5AC-447B-B526-E73CAA7B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762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4A755954-A0B8-4A26-B7FA-DE70A50A0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2038" y="13716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90859" imgH="371514" progId="Equation.3">
                  <p:embed/>
                </p:oleObj>
              </mc:Choice>
              <mc:Fallback>
                <p:oleObj name="Equation" r:id="rId22" imgW="1990859" imgH="371514" progId="Equation.3">
                  <p:embed/>
                  <p:pic>
                    <p:nvPicPr>
                      <p:cNvPr id="56339" name="Object 19">
                        <a:extLst>
                          <a:ext uri="{FF2B5EF4-FFF2-40B4-BE49-F238E27FC236}">
                            <a16:creationId xmlns:a16="http://schemas.microsoft.com/office/drawing/2014/main" id="{4A755954-A0B8-4A26-B7FA-DE70A50A0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1371600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Line 21">
            <a:extLst>
              <a:ext uri="{FF2B5EF4-FFF2-40B4-BE49-F238E27FC236}">
                <a16:creationId xmlns:a16="http://schemas.microsoft.com/office/drawing/2014/main" id="{49714D91-9B3E-4033-A788-F6523CFBF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9A8F890C-F20F-4F27-9E8A-AF9AAA83B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309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43" name="Object 23">
            <a:extLst>
              <a:ext uri="{FF2B5EF4-FFF2-40B4-BE49-F238E27FC236}">
                <a16:creationId xmlns:a16="http://schemas.microsoft.com/office/drawing/2014/main" id="{9F409A3D-EC8E-43E5-8B5D-00E6EF965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20891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5545" imgH="295404" progId="Equation.3">
                  <p:embed/>
                </p:oleObj>
              </mc:Choice>
              <mc:Fallback>
                <p:oleObj name="Equation" r:id="rId24" imgW="1095545" imgH="295404" progId="Equation.3">
                  <p:embed/>
                  <p:pic>
                    <p:nvPicPr>
                      <p:cNvPr id="56343" name="Object 23">
                        <a:extLst>
                          <a:ext uri="{FF2B5EF4-FFF2-40B4-BE49-F238E27FC236}">
                            <a16:creationId xmlns:a16="http://schemas.microsoft.com/office/drawing/2014/main" id="{9F409A3D-EC8E-43E5-8B5D-00E6EF965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0891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>
            <a:extLst>
              <a:ext uri="{FF2B5EF4-FFF2-40B4-BE49-F238E27FC236}">
                <a16:creationId xmlns:a16="http://schemas.microsoft.com/office/drawing/2014/main" id="{33BFDD2E-698F-4DDE-9D3D-2A232CDC8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97088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52456" imgH="295404" progId="Equation.3">
                  <p:embed/>
                </p:oleObj>
              </mc:Choice>
              <mc:Fallback>
                <p:oleObj name="Equation" r:id="rId26" imgW="1152456" imgH="295404" progId="Equation.3">
                  <p:embed/>
                  <p:pic>
                    <p:nvPicPr>
                      <p:cNvPr id="56344" name="Object 24">
                        <a:extLst>
                          <a:ext uri="{FF2B5EF4-FFF2-40B4-BE49-F238E27FC236}">
                            <a16:creationId xmlns:a16="http://schemas.microsoft.com/office/drawing/2014/main" id="{33BFDD2E-698F-4DDE-9D3D-2A232CDC8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97088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25">
            <a:extLst>
              <a:ext uri="{FF2B5EF4-FFF2-40B4-BE49-F238E27FC236}">
                <a16:creationId xmlns:a16="http://schemas.microsoft.com/office/drawing/2014/main" id="{109F7D88-C288-4762-B21B-A42A8F64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81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6346" name="Object 26">
            <a:extLst>
              <a:ext uri="{FF2B5EF4-FFF2-40B4-BE49-F238E27FC236}">
                <a16:creationId xmlns:a16="http://schemas.microsoft.com/office/drawing/2014/main" id="{7E2E4835-F569-45EE-9FFD-8F0DE27B9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200" y="2093913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19200" imgH="218946" progId="Equation.3">
                  <p:embed/>
                </p:oleObj>
              </mc:Choice>
              <mc:Fallback>
                <p:oleObj name="Equation" r:id="rId28" imgW="1019200" imgH="218946" progId="Equation.3">
                  <p:embed/>
                  <p:pic>
                    <p:nvPicPr>
                      <p:cNvPr id="56346" name="Object 26">
                        <a:extLst>
                          <a:ext uri="{FF2B5EF4-FFF2-40B4-BE49-F238E27FC236}">
                            <a16:creationId xmlns:a16="http://schemas.microsoft.com/office/drawing/2014/main" id="{7E2E4835-F569-45EE-9FFD-8F0DE27B9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2093913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>
            <a:extLst>
              <a:ext uri="{FF2B5EF4-FFF2-40B4-BE49-F238E27FC236}">
                <a16:creationId xmlns:a16="http://schemas.microsoft.com/office/drawing/2014/main" id="{6ACB460C-6186-4881-A901-F12DD501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95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56348" name="Object 28">
            <a:extLst>
              <a:ext uri="{FF2B5EF4-FFF2-40B4-BE49-F238E27FC236}">
                <a16:creationId xmlns:a16="http://schemas.microsoft.com/office/drawing/2014/main" id="{263DA756-1117-40B5-9114-6F62B1401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5908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90859" imgH="371514" progId="Equation.3">
                  <p:embed/>
                </p:oleObj>
              </mc:Choice>
              <mc:Fallback>
                <p:oleObj name="Equation" r:id="rId30" imgW="1990859" imgH="371514" progId="Equation.3">
                  <p:embed/>
                  <p:pic>
                    <p:nvPicPr>
                      <p:cNvPr id="56348" name="Object 28">
                        <a:extLst>
                          <a:ext uri="{FF2B5EF4-FFF2-40B4-BE49-F238E27FC236}">
                            <a16:creationId xmlns:a16="http://schemas.microsoft.com/office/drawing/2014/main" id="{263DA756-1117-40B5-9114-6F62B1401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>
            <a:extLst>
              <a:ext uri="{FF2B5EF4-FFF2-40B4-BE49-F238E27FC236}">
                <a16:creationId xmlns:a16="http://schemas.microsoft.com/office/drawing/2014/main" id="{535C1EAB-B021-478D-8C26-1FFF3561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384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几何意义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F9E1ADC3-E36F-4395-B81F-56A802E82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385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例如，</a:t>
            </a:r>
          </a:p>
        </p:txBody>
      </p:sp>
      <p:sp>
        <p:nvSpPr>
          <p:cNvPr id="56352" name="Text Box 32">
            <a:extLst>
              <a:ext uri="{FF2B5EF4-FFF2-40B4-BE49-F238E27FC236}">
                <a16:creationId xmlns:a16="http://schemas.microsoft.com/office/drawing/2014/main" id="{06F51AC3-C0A8-46D9-9820-386372D0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4586288"/>
            <a:ext cx="290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都有水平渐近线</a:t>
            </a:r>
          </a:p>
        </p:txBody>
      </p:sp>
      <p:graphicFrame>
        <p:nvGraphicFramePr>
          <p:cNvPr id="56353" name="Object 33">
            <a:extLst>
              <a:ext uri="{FF2B5EF4-FFF2-40B4-BE49-F238E27FC236}">
                <a16:creationId xmlns:a16="http://schemas.microsoft.com/office/drawing/2014/main" id="{662CE064-EDC1-459F-B2F6-C0C590A81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467042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19316" imgH="295404" progId="Equation.3">
                  <p:embed/>
                </p:oleObj>
              </mc:Choice>
              <mc:Fallback>
                <p:oleObj name="Equation" r:id="rId32" imgW="819316" imgH="295404" progId="Equation.3">
                  <p:embed/>
                  <p:pic>
                    <p:nvPicPr>
                      <p:cNvPr id="56353" name="Object 33">
                        <a:extLst>
                          <a:ext uri="{FF2B5EF4-FFF2-40B4-BE49-F238E27FC236}">
                            <a16:creationId xmlns:a16="http://schemas.microsoft.com/office/drawing/2014/main" id="{662CE064-EDC1-459F-B2F6-C0C590A81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67042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>
            <a:extLst>
              <a:ext uri="{FF2B5EF4-FFF2-40B4-BE49-F238E27FC236}">
                <a16:creationId xmlns:a16="http://schemas.microsoft.com/office/drawing/2014/main" id="{66239524-C4C4-483D-BB94-D810EE0C4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181600"/>
          <a:ext cx="4314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219427" imgH="409742" progId="Equation.3">
                  <p:embed/>
                </p:oleObj>
              </mc:Choice>
              <mc:Fallback>
                <p:oleObj name="Equation" r:id="rId34" imgW="4219427" imgH="409742" progId="Equation.3">
                  <p:embed/>
                  <p:pic>
                    <p:nvPicPr>
                      <p:cNvPr id="56354" name="Object 34">
                        <a:extLst>
                          <a:ext uri="{FF2B5EF4-FFF2-40B4-BE49-F238E27FC236}">
                            <a16:creationId xmlns:a16="http://schemas.microsoft.com/office/drawing/2014/main" id="{66239524-C4C4-483D-BB94-D810EE0C4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4314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C88C6167-9CEE-4D6F-A79C-586CEBE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都有水平渐近线</a:t>
            </a:r>
          </a:p>
        </p:txBody>
      </p:sp>
      <p:graphicFrame>
        <p:nvGraphicFramePr>
          <p:cNvPr id="56356" name="Object 36">
            <a:extLst>
              <a:ext uri="{FF2B5EF4-FFF2-40B4-BE49-F238E27FC236}">
                <a16:creationId xmlns:a16="http://schemas.microsoft.com/office/drawing/2014/main" id="{4D9C3A80-86E4-4960-B0F7-AA55C8C94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794375"/>
          <a:ext cx="971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85598" imgH="104608" progId="Equation.3">
                  <p:embed/>
                </p:oleObj>
              </mc:Choice>
              <mc:Fallback>
                <p:oleObj name="公式" r:id="rId36" imgW="285598" imgH="104608" progId="Equation.3">
                  <p:embed/>
                  <p:pic>
                    <p:nvPicPr>
                      <p:cNvPr id="56356" name="Object 36">
                        <a:extLst>
                          <a:ext uri="{FF2B5EF4-FFF2-40B4-BE49-F238E27FC236}">
                            <a16:creationId xmlns:a16="http://schemas.microsoft.com/office/drawing/2014/main" id="{4D9C3A80-86E4-4960-B0F7-AA55C8C94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94375"/>
                        <a:ext cx="9715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7" name="Text Box 37">
            <a:extLst>
              <a:ext uri="{FF2B5EF4-FFF2-40B4-BE49-F238E27FC236}">
                <a16:creationId xmlns:a16="http://schemas.microsoft.com/office/drawing/2014/main" id="{BD2820C7-6205-41C2-B7A6-ABCD0500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81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又如，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2B60963D-8A59-45EB-AEE7-213D90D6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86200"/>
            <a:ext cx="2743200" cy="16525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462" name="Freeform 142">
            <a:extLst>
              <a:ext uri="{FF2B5EF4-FFF2-40B4-BE49-F238E27FC236}">
                <a16:creationId xmlns:a16="http://schemas.microsoft.com/office/drawing/2014/main" id="{1A99F914-558E-4FF0-B905-CD5369FA62AF}"/>
              </a:ext>
            </a:extLst>
          </p:cNvPr>
          <p:cNvSpPr>
            <a:spLocks/>
          </p:cNvSpPr>
          <p:nvPr/>
        </p:nvSpPr>
        <p:spPr bwMode="auto">
          <a:xfrm>
            <a:off x="6532563" y="4037013"/>
            <a:ext cx="1174750" cy="787400"/>
          </a:xfrm>
          <a:custGeom>
            <a:avLst/>
            <a:gdLst>
              <a:gd name="T0" fmla="*/ 0 w 786"/>
              <a:gd name="T1" fmla="*/ 2147483646 h 528"/>
              <a:gd name="T2" fmla="*/ 2147483646 w 786"/>
              <a:gd name="T3" fmla="*/ 2147483646 h 528"/>
              <a:gd name="T4" fmla="*/ 2147483646 w 786"/>
              <a:gd name="T5" fmla="*/ 2147483646 h 528"/>
              <a:gd name="T6" fmla="*/ 2147483646 w 786"/>
              <a:gd name="T7" fmla="*/ 2147483646 h 528"/>
              <a:gd name="T8" fmla="*/ 2147483646 w 786"/>
              <a:gd name="T9" fmla="*/ 2147483646 h 528"/>
              <a:gd name="T10" fmla="*/ 2147483646 w 786"/>
              <a:gd name="T11" fmla="*/ 2147483646 h 528"/>
              <a:gd name="T12" fmla="*/ 2147483646 w 786"/>
              <a:gd name="T13" fmla="*/ 2147483646 h 528"/>
              <a:gd name="T14" fmla="*/ 2147483646 w 786"/>
              <a:gd name="T15" fmla="*/ 2147483646 h 528"/>
              <a:gd name="T16" fmla="*/ 2147483646 w 786"/>
              <a:gd name="T17" fmla="*/ 2147483646 h 528"/>
              <a:gd name="T18" fmla="*/ 2147483646 w 786"/>
              <a:gd name="T19" fmla="*/ 2147483646 h 528"/>
              <a:gd name="T20" fmla="*/ 2147483646 w 786"/>
              <a:gd name="T21" fmla="*/ 2147483646 h 528"/>
              <a:gd name="T22" fmla="*/ 2147483646 w 786"/>
              <a:gd name="T23" fmla="*/ 2147483646 h 528"/>
              <a:gd name="T24" fmla="*/ 2147483646 w 786"/>
              <a:gd name="T25" fmla="*/ 2147483646 h 528"/>
              <a:gd name="T26" fmla="*/ 2147483646 w 786"/>
              <a:gd name="T27" fmla="*/ 2147483646 h 528"/>
              <a:gd name="T28" fmla="*/ 2147483646 w 786"/>
              <a:gd name="T29" fmla="*/ 2147483646 h 528"/>
              <a:gd name="T30" fmla="*/ 2147483646 w 786"/>
              <a:gd name="T31" fmla="*/ 2147483646 h 528"/>
              <a:gd name="T32" fmla="*/ 2147483646 w 786"/>
              <a:gd name="T33" fmla="*/ 2147483646 h 528"/>
              <a:gd name="T34" fmla="*/ 2147483646 w 786"/>
              <a:gd name="T35" fmla="*/ 2147483646 h 528"/>
              <a:gd name="T36" fmla="*/ 2147483646 w 786"/>
              <a:gd name="T37" fmla="*/ 2147483646 h 528"/>
              <a:gd name="T38" fmla="*/ 2147483646 w 786"/>
              <a:gd name="T39" fmla="*/ 2147483646 h 528"/>
              <a:gd name="T40" fmla="*/ 2147483646 w 786"/>
              <a:gd name="T41" fmla="*/ 2147483646 h 528"/>
              <a:gd name="T42" fmla="*/ 2147483646 w 786"/>
              <a:gd name="T43" fmla="*/ 2147483646 h 528"/>
              <a:gd name="T44" fmla="*/ 2147483646 w 786"/>
              <a:gd name="T45" fmla="*/ 2147483646 h 528"/>
              <a:gd name="T46" fmla="*/ 2147483646 w 786"/>
              <a:gd name="T47" fmla="*/ 2147483646 h 528"/>
              <a:gd name="T48" fmla="*/ 2147483646 w 786"/>
              <a:gd name="T49" fmla="*/ 2147483646 h 528"/>
              <a:gd name="T50" fmla="*/ 2147483646 w 786"/>
              <a:gd name="T51" fmla="*/ 2147483646 h 528"/>
              <a:gd name="T52" fmla="*/ 2147483646 w 786"/>
              <a:gd name="T53" fmla="*/ 2147483646 h 528"/>
              <a:gd name="T54" fmla="*/ 2147483646 w 786"/>
              <a:gd name="T55" fmla="*/ 2147483646 h 528"/>
              <a:gd name="T56" fmla="*/ 2147483646 w 786"/>
              <a:gd name="T57" fmla="*/ 2147483646 h 528"/>
              <a:gd name="T58" fmla="*/ 2147483646 w 786"/>
              <a:gd name="T59" fmla="*/ 2147483646 h 528"/>
              <a:gd name="T60" fmla="*/ 2147483646 w 786"/>
              <a:gd name="T61" fmla="*/ 2147483646 h 528"/>
              <a:gd name="T62" fmla="*/ 2147483646 w 786"/>
              <a:gd name="T63" fmla="*/ 2147483646 h 528"/>
              <a:gd name="T64" fmla="*/ 2147483646 w 786"/>
              <a:gd name="T65" fmla="*/ 2147483646 h 528"/>
              <a:gd name="T66" fmla="*/ 2147483646 w 786"/>
              <a:gd name="T67" fmla="*/ 2147483646 h 528"/>
              <a:gd name="T68" fmla="*/ 2147483646 w 786"/>
              <a:gd name="T69" fmla="*/ 2147483646 h 528"/>
              <a:gd name="T70" fmla="*/ 2147483646 w 786"/>
              <a:gd name="T71" fmla="*/ 2147483646 h 528"/>
              <a:gd name="T72" fmla="*/ 2147483646 w 786"/>
              <a:gd name="T73" fmla="*/ 2147483646 h 528"/>
              <a:gd name="T74" fmla="*/ 2147483646 w 786"/>
              <a:gd name="T75" fmla="*/ 2147483646 h 528"/>
              <a:gd name="T76" fmla="*/ 2147483646 w 786"/>
              <a:gd name="T77" fmla="*/ 2147483646 h 528"/>
              <a:gd name="T78" fmla="*/ 2147483646 w 786"/>
              <a:gd name="T79" fmla="*/ 2147483646 h 528"/>
              <a:gd name="T80" fmla="*/ 2147483646 w 786"/>
              <a:gd name="T81" fmla="*/ 2147483646 h 528"/>
              <a:gd name="T82" fmla="*/ 2147483646 w 786"/>
              <a:gd name="T83" fmla="*/ 2147483646 h 528"/>
              <a:gd name="T84" fmla="*/ 2147483646 w 786"/>
              <a:gd name="T85" fmla="*/ 2147483646 h 528"/>
              <a:gd name="T86" fmla="*/ 2147483646 w 786"/>
              <a:gd name="T87" fmla="*/ 2147483646 h 528"/>
              <a:gd name="T88" fmla="*/ 2147483646 w 786"/>
              <a:gd name="T89" fmla="*/ 2147483646 h 528"/>
              <a:gd name="T90" fmla="*/ 2147483646 w 786"/>
              <a:gd name="T91" fmla="*/ 2147483646 h 528"/>
              <a:gd name="T92" fmla="*/ 2147483646 w 786"/>
              <a:gd name="T93" fmla="*/ 2147483646 h 528"/>
              <a:gd name="T94" fmla="*/ 2147483646 w 786"/>
              <a:gd name="T95" fmla="*/ 2147483646 h 528"/>
              <a:gd name="T96" fmla="*/ 2147483646 w 786"/>
              <a:gd name="T97" fmla="*/ 2147483646 h 528"/>
              <a:gd name="T98" fmla="*/ 2147483646 w 786"/>
              <a:gd name="T99" fmla="*/ 2147483646 h 528"/>
              <a:gd name="T100" fmla="*/ 2147483646 w 786"/>
              <a:gd name="T101" fmla="*/ 2147483646 h 528"/>
              <a:gd name="T102" fmla="*/ 2147483646 w 786"/>
              <a:gd name="T103" fmla="*/ 2147483646 h 528"/>
              <a:gd name="T104" fmla="*/ 2147483646 w 786"/>
              <a:gd name="T105" fmla="*/ 2147483646 h 528"/>
              <a:gd name="T106" fmla="*/ 2147483646 w 786"/>
              <a:gd name="T107" fmla="*/ 2147483646 h 528"/>
              <a:gd name="T108" fmla="*/ 2147483646 w 786"/>
              <a:gd name="T109" fmla="*/ 2147483646 h 528"/>
              <a:gd name="T110" fmla="*/ 2147483646 w 786"/>
              <a:gd name="T111" fmla="*/ 2147483646 h 528"/>
              <a:gd name="T112" fmla="*/ 2147483646 w 786"/>
              <a:gd name="T113" fmla="*/ 2147483646 h 528"/>
              <a:gd name="T114" fmla="*/ 2147483646 w 786"/>
              <a:gd name="T115" fmla="*/ 2147483646 h 528"/>
              <a:gd name="T116" fmla="*/ 2147483646 w 786"/>
              <a:gd name="T117" fmla="*/ 2147483646 h 528"/>
              <a:gd name="T118" fmla="*/ 2147483646 w 786"/>
              <a:gd name="T119" fmla="*/ 2147483646 h 528"/>
              <a:gd name="T120" fmla="*/ 2147483646 w 786"/>
              <a:gd name="T121" fmla="*/ 0 h 52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86" h="528">
                <a:moveTo>
                  <a:pt x="0" y="528"/>
                </a:moveTo>
                <a:lnTo>
                  <a:pt x="12" y="528"/>
                </a:lnTo>
                <a:lnTo>
                  <a:pt x="24" y="528"/>
                </a:lnTo>
                <a:lnTo>
                  <a:pt x="36" y="528"/>
                </a:lnTo>
                <a:lnTo>
                  <a:pt x="54" y="528"/>
                </a:lnTo>
                <a:lnTo>
                  <a:pt x="66" y="528"/>
                </a:lnTo>
                <a:lnTo>
                  <a:pt x="78" y="522"/>
                </a:lnTo>
                <a:lnTo>
                  <a:pt x="90" y="522"/>
                </a:lnTo>
                <a:lnTo>
                  <a:pt x="102" y="522"/>
                </a:lnTo>
                <a:lnTo>
                  <a:pt x="120" y="522"/>
                </a:lnTo>
                <a:lnTo>
                  <a:pt x="132" y="522"/>
                </a:lnTo>
                <a:lnTo>
                  <a:pt x="144" y="522"/>
                </a:lnTo>
                <a:lnTo>
                  <a:pt x="156" y="516"/>
                </a:lnTo>
                <a:lnTo>
                  <a:pt x="168" y="516"/>
                </a:lnTo>
                <a:lnTo>
                  <a:pt x="186" y="516"/>
                </a:lnTo>
                <a:lnTo>
                  <a:pt x="198" y="516"/>
                </a:lnTo>
                <a:lnTo>
                  <a:pt x="210" y="510"/>
                </a:lnTo>
                <a:lnTo>
                  <a:pt x="222" y="510"/>
                </a:lnTo>
                <a:lnTo>
                  <a:pt x="234" y="510"/>
                </a:lnTo>
                <a:lnTo>
                  <a:pt x="252" y="504"/>
                </a:lnTo>
                <a:lnTo>
                  <a:pt x="264" y="504"/>
                </a:lnTo>
                <a:lnTo>
                  <a:pt x="276" y="504"/>
                </a:lnTo>
                <a:lnTo>
                  <a:pt x="288" y="498"/>
                </a:lnTo>
                <a:lnTo>
                  <a:pt x="300" y="498"/>
                </a:lnTo>
                <a:lnTo>
                  <a:pt x="312" y="492"/>
                </a:lnTo>
                <a:lnTo>
                  <a:pt x="330" y="492"/>
                </a:lnTo>
                <a:lnTo>
                  <a:pt x="342" y="486"/>
                </a:lnTo>
                <a:lnTo>
                  <a:pt x="354" y="486"/>
                </a:lnTo>
                <a:lnTo>
                  <a:pt x="366" y="480"/>
                </a:lnTo>
                <a:lnTo>
                  <a:pt x="378" y="474"/>
                </a:lnTo>
                <a:lnTo>
                  <a:pt x="396" y="468"/>
                </a:lnTo>
                <a:lnTo>
                  <a:pt x="408" y="468"/>
                </a:lnTo>
                <a:lnTo>
                  <a:pt x="420" y="462"/>
                </a:lnTo>
                <a:lnTo>
                  <a:pt x="432" y="456"/>
                </a:lnTo>
                <a:lnTo>
                  <a:pt x="444" y="450"/>
                </a:lnTo>
                <a:lnTo>
                  <a:pt x="462" y="444"/>
                </a:lnTo>
                <a:lnTo>
                  <a:pt x="474" y="438"/>
                </a:lnTo>
                <a:lnTo>
                  <a:pt x="486" y="426"/>
                </a:lnTo>
                <a:lnTo>
                  <a:pt x="498" y="420"/>
                </a:lnTo>
                <a:lnTo>
                  <a:pt x="510" y="414"/>
                </a:lnTo>
                <a:lnTo>
                  <a:pt x="528" y="402"/>
                </a:lnTo>
                <a:lnTo>
                  <a:pt x="540" y="396"/>
                </a:lnTo>
                <a:lnTo>
                  <a:pt x="552" y="384"/>
                </a:lnTo>
                <a:lnTo>
                  <a:pt x="564" y="372"/>
                </a:lnTo>
                <a:lnTo>
                  <a:pt x="576" y="360"/>
                </a:lnTo>
                <a:lnTo>
                  <a:pt x="588" y="348"/>
                </a:lnTo>
                <a:lnTo>
                  <a:pt x="606" y="336"/>
                </a:lnTo>
                <a:lnTo>
                  <a:pt x="618" y="318"/>
                </a:lnTo>
                <a:lnTo>
                  <a:pt x="630" y="306"/>
                </a:lnTo>
                <a:lnTo>
                  <a:pt x="642" y="288"/>
                </a:lnTo>
                <a:lnTo>
                  <a:pt x="654" y="270"/>
                </a:lnTo>
                <a:lnTo>
                  <a:pt x="672" y="252"/>
                </a:lnTo>
                <a:lnTo>
                  <a:pt x="684" y="228"/>
                </a:lnTo>
                <a:lnTo>
                  <a:pt x="696" y="204"/>
                </a:lnTo>
                <a:lnTo>
                  <a:pt x="708" y="180"/>
                </a:lnTo>
                <a:lnTo>
                  <a:pt x="720" y="156"/>
                </a:lnTo>
                <a:lnTo>
                  <a:pt x="738" y="132"/>
                </a:lnTo>
                <a:lnTo>
                  <a:pt x="750" y="102"/>
                </a:lnTo>
                <a:lnTo>
                  <a:pt x="762" y="72"/>
                </a:lnTo>
                <a:lnTo>
                  <a:pt x="774" y="36"/>
                </a:lnTo>
                <a:lnTo>
                  <a:pt x="786" y="0"/>
                </a:lnTo>
              </a:path>
            </a:pathLst>
          </a:custGeom>
          <a:noFill/>
          <a:ln w="9525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64" name="Freeform 144">
            <a:extLst>
              <a:ext uri="{FF2B5EF4-FFF2-40B4-BE49-F238E27FC236}">
                <a16:creationId xmlns:a16="http://schemas.microsoft.com/office/drawing/2014/main" id="{2056DBF4-B27D-411E-BDFA-A3EEDD7EA7E3}"/>
              </a:ext>
            </a:extLst>
          </p:cNvPr>
          <p:cNvSpPr>
            <a:spLocks/>
          </p:cNvSpPr>
          <p:nvPr/>
        </p:nvSpPr>
        <p:spPr bwMode="auto">
          <a:xfrm>
            <a:off x="6829425" y="4868863"/>
            <a:ext cx="1568450" cy="1125537"/>
          </a:xfrm>
          <a:custGeom>
            <a:avLst/>
            <a:gdLst>
              <a:gd name="T0" fmla="*/ 2147483646 w 1050"/>
              <a:gd name="T1" fmla="*/ 2147483646 h 756"/>
              <a:gd name="T2" fmla="*/ 2147483646 w 1050"/>
              <a:gd name="T3" fmla="*/ 2147483646 h 756"/>
              <a:gd name="T4" fmla="*/ 2147483646 w 1050"/>
              <a:gd name="T5" fmla="*/ 2147483646 h 756"/>
              <a:gd name="T6" fmla="*/ 2147483646 w 1050"/>
              <a:gd name="T7" fmla="*/ 2147483646 h 756"/>
              <a:gd name="T8" fmla="*/ 2147483646 w 1050"/>
              <a:gd name="T9" fmla="*/ 2147483646 h 756"/>
              <a:gd name="T10" fmla="*/ 2147483646 w 1050"/>
              <a:gd name="T11" fmla="*/ 2147483646 h 756"/>
              <a:gd name="T12" fmla="*/ 2147483646 w 1050"/>
              <a:gd name="T13" fmla="*/ 2147483646 h 756"/>
              <a:gd name="T14" fmla="*/ 2147483646 w 1050"/>
              <a:gd name="T15" fmla="*/ 2147483646 h 756"/>
              <a:gd name="T16" fmla="*/ 2147483646 w 1050"/>
              <a:gd name="T17" fmla="*/ 2147483646 h 756"/>
              <a:gd name="T18" fmla="*/ 2147483646 w 1050"/>
              <a:gd name="T19" fmla="*/ 2147483646 h 756"/>
              <a:gd name="T20" fmla="*/ 2147483646 w 1050"/>
              <a:gd name="T21" fmla="*/ 2147483646 h 756"/>
              <a:gd name="T22" fmla="*/ 2147483646 w 1050"/>
              <a:gd name="T23" fmla="*/ 2147483646 h 756"/>
              <a:gd name="T24" fmla="*/ 2147483646 w 1050"/>
              <a:gd name="T25" fmla="*/ 2147483646 h 756"/>
              <a:gd name="T26" fmla="*/ 2147483646 w 1050"/>
              <a:gd name="T27" fmla="*/ 2147483646 h 756"/>
              <a:gd name="T28" fmla="*/ 2147483646 w 1050"/>
              <a:gd name="T29" fmla="*/ 2147483646 h 756"/>
              <a:gd name="T30" fmla="*/ 2147483646 w 1050"/>
              <a:gd name="T31" fmla="*/ 2147483646 h 756"/>
              <a:gd name="T32" fmla="*/ 2147483646 w 1050"/>
              <a:gd name="T33" fmla="*/ 2147483646 h 756"/>
              <a:gd name="T34" fmla="*/ 2147483646 w 1050"/>
              <a:gd name="T35" fmla="*/ 2147483646 h 756"/>
              <a:gd name="T36" fmla="*/ 2147483646 w 1050"/>
              <a:gd name="T37" fmla="*/ 2147483646 h 756"/>
              <a:gd name="T38" fmla="*/ 2147483646 w 1050"/>
              <a:gd name="T39" fmla="*/ 2147483646 h 756"/>
              <a:gd name="T40" fmla="*/ 2147483646 w 1050"/>
              <a:gd name="T41" fmla="*/ 2147483646 h 756"/>
              <a:gd name="T42" fmla="*/ 2147483646 w 1050"/>
              <a:gd name="T43" fmla="*/ 2147483646 h 756"/>
              <a:gd name="T44" fmla="*/ 2147483646 w 1050"/>
              <a:gd name="T45" fmla="*/ 2147483646 h 756"/>
              <a:gd name="T46" fmla="*/ 2147483646 w 1050"/>
              <a:gd name="T47" fmla="*/ 2147483646 h 756"/>
              <a:gd name="T48" fmla="*/ 2147483646 w 1050"/>
              <a:gd name="T49" fmla="*/ 2147483646 h 756"/>
              <a:gd name="T50" fmla="*/ 2147483646 w 1050"/>
              <a:gd name="T51" fmla="*/ 2147483646 h 756"/>
              <a:gd name="T52" fmla="*/ 2147483646 w 1050"/>
              <a:gd name="T53" fmla="*/ 2147483646 h 756"/>
              <a:gd name="T54" fmla="*/ 2147483646 w 1050"/>
              <a:gd name="T55" fmla="*/ 2147483646 h 756"/>
              <a:gd name="T56" fmla="*/ 2147483646 w 1050"/>
              <a:gd name="T57" fmla="*/ 2147483646 h 756"/>
              <a:gd name="T58" fmla="*/ 2147483646 w 1050"/>
              <a:gd name="T59" fmla="*/ 2147483646 h 756"/>
              <a:gd name="T60" fmla="*/ 2147483646 w 1050"/>
              <a:gd name="T61" fmla="*/ 2147483646 h 756"/>
              <a:gd name="T62" fmla="*/ 2147483646 w 1050"/>
              <a:gd name="T63" fmla="*/ 2147483646 h 756"/>
              <a:gd name="T64" fmla="*/ 2147483646 w 1050"/>
              <a:gd name="T65" fmla="*/ 2147483646 h 756"/>
              <a:gd name="T66" fmla="*/ 2147483646 w 1050"/>
              <a:gd name="T67" fmla="*/ 2147483646 h 756"/>
              <a:gd name="T68" fmla="*/ 2147483646 w 1050"/>
              <a:gd name="T69" fmla="*/ 2147483646 h 756"/>
              <a:gd name="T70" fmla="*/ 2147483646 w 1050"/>
              <a:gd name="T71" fmla="*/ 2147483646 h 756"/>
              <a:gd name="T72" fmla="*/ 2147483646 w 1050"/>
              <a:gd name="T73" fmla="*/ 0 h 756"/>
              <a:gd name="T74" fmla="*/ 2147483646 w 1050"/>
              <a:gd name="T75" fmla="*/ 0 h 756"/>
              <a:gd name="T76" fmla="*/ 2147483646 w 1050"/>
              <a:gd name="T77" fmla="*/ 0 h 756"/>
              <a:gd name="T78" fmla="*/ 2147483646 w 1050"/>
              <a:gd name="T79" fmla="*/ 0 h 75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50" h="756">
                <a:moveTo>
                  <a:pt x="0" y="756"/>
                </a:moveTo>
                <a:lnTo>
                  <a:pt x="12" y="708"/>
                </a:lnTo>
                <a:lnTo>
                  <a:pt x="24" y="660"/>
                </a:lnTo>
                <a:lnTo>
                  <a:pt x="36" y="618"/>
                </a:lnTo>
                <a:lnTo>
                  <a:pt x="54" y="576"/>
                </a:lnTo>
                <a:lnTo>
                  <a:pt x="66" y="534"/>
                </a:lnTo>
                <a:lnTo>
                  <a:pt x="78" y="498"/>
                </a:lnTo>
                <a:lnTo>
                  <a:pt x="90" y="468"/>
                </a:lnTo>
                <a:lnTo>
                  <a:pt x="102" y="432"/>
                </a:lnTo>
                <a:lnTo>
                  <a:pt x="114" y="408"/>
                </a:lnTo>
                <a:lnTo>
                  <a:pt x="132" y="378"/>
                </a:lnTo>
                <a:lnTo>
                  <a:pt x="144" y="354"/>
                </a:lnTo>
                <a:lnTo>
                  <a:pt x="156" y="330"/>
                </a:lnTo>
                <a:lnTo>
                  <a:pt x="168" y="306"/>
                </a:lnTo>
                <a:lnTo>
                  <a:pt x="180" y="288"/>
                </a:lnTo>
                <a:lnTo>
                  <a:pt x="198" y="264"/>
                </a:lnTo>
                <a:lnTo>
                  <a:pt x="210" y="246"/>
                </a:lnTo>
                <a:lnTo>
                  <a:pt x="222" y="234"/>
                </a:lnTo>
                <a:lnTo>
                  <a:pt x="234" y="216"/>
                </a:lnTo>
                <a:lnTo>
                  <a:pt x="246" y="204"/>
                </a:lnTo>
                <a:lnTo>
                  <a:pt x="264" y="186"/>
                </a:lnTo>
                <a:lnTo>
                  <a:pt x="276" y="174"/>
                </a:lnTo>
                <a:lnTo>
                  <a:pt x="288" y="162"/>
                </a:lnTo>
                <a:lnTo>
                  <a:pt x="300" y="150"/>
                </a:lnTo>
                <a:lnTo>
                  <a:pt x="312" y="144"/>
                </a:lnTo>
                <a:lnTo>
                  <a:pt x="330" y="132"/>
                </a:lnTo>
                <a:lnTo>
                  <a:pt x="342" y="120"/>
                </a:lnTo>
                <a:lnTo>
                  <a:pt x="354" y="114"/>
                </a:lnTo>
                <a:lnTo>
                  <a:pt x="366" y="108"/>
                </a:lnTo>
                <a:lnTo>
                  <a:pt x="378" y="102"/>
                </a:lnTo>
                <a:lnTo>
                  <a:pt x="390" y="90"/>
                </a:lnTo>
                <a:lnTo>
                  <a:pt x="408" y="84"/>
                </a:lnTo>
                <a:lnTo>
                  <a:pt x="420" y="78"/>
                </a:lnTo>
                <a:lnTo>
                  <a:pt x="432" y="72"/>
                </a:lnTo>
                <a:lnTo>
                  <a:pt x="444" y="72"/>
                </a:lnTo>
                <a:lnTo>
                  <a:pt x="456" y="66"/>
                </a:lnTo>
                <a:lnTo>
                  <a:pt x="474" y="60"/>
                </a:lnTo>
                <a:lnTo>
                  <a:pt x="486" y="54"/>
                </a:lnTo>
                <a:lnTo>
                  <a:pt x="498" y="54"/>
                </a:lnTo>
                <a:lnTo>
                  <a:pt x="510" y="48"/>
                </a:lnTo>
                <a:lnTo>
                  <a:pt x="522" y="48"/>
                </a:lnTo>
                <a:lnTo>
                  <a:pt x="540" y="42"/>
                </a:lnTo>
                <a:lnTo>
                  <a:pt x="552" y="36"/>
                </a:lnTo>
                <a:lnTo>
                  <a:pt x="564" y="36"/>
                </a:lnTo>
                <a:lnTo>
                  <a:pt x="576" y="36"/>
                </a:lnTo>
                <a:lnTo>
                  <a:pt x="588" y="30"/>
                </a:lnTo>
                <a:lnTo>
                  <a:pt x="600" y="30"/>
                </a:lnTo>
                <a:lnTo>
                  <a:pt x="618" y="24"/>
                </a:lnTo>
                <a:lnTo>
                  <a:pt x="630" y="24"/>
                </a:lnTo>
                <a:lnTo>
                  <a:pt x="642" y="24"/>
                </a:lnTo>
                <a:lnTo>
                  <a:pt x="654" y="24"/>
                </a:lnTo>
                <a:lnTo>
                  <a:pt x="666" y="18"/>
                </a:lnTo>
                <a:lnTo>
                  <a:pt x="684" y="18"/>
                </a:lnTo>
                <a:lnTo>
                  <a:pt x="696" y="18"/>
                </a:lnTo>
                <a:lnTo>
                  <a:pt x="708" y="18"/>
                </a:lnTo>
                <a:lnTo>
                  <a:pt x="720" y="12"/>
                </a:lnTo>
                <a:lnTo>
                  <a:pt x="732" y="12"/>
                </a:lnTo>
                <a:lnTo>
                  <a:pt x="750" y="12"/>
                </a:lnTo>
                <a:lnTo>
                  <a:pt x="762" y="12"/>
                </a:lnTo>
                <a:lnTo>
                  <a:pt x="774" y="12"/>
                </a:lnTo>
                <a:lnTo>
                  <a:pt x="786" y="12"/>
                </a:lnTo>
                <a:lnTo>
                  <a:pt x="798" y="6"/>
                </a:lnTo>
                <a:lnTo>
                  <a:pt x="816" y="6"/>
                </a:lnTo>
                <a:lnTo>
                  <a:pt x="828" y="6"/>
                </a:lnTo>
                <a:lnTo>
                  <a:pt x="840" y="6"/>
                </a:lnTo>
                <a:lnTo>
                  <a:pt x="852" y="6"/>
                </a:lnTo>
                <a:lnTo>
                  <a:pt x="864" y="6"/>
                </a:lnTo>
                <a:lnTo>
                  <a:pt x="876" y="6"/>
                </a:lnTo>
                <a:lnTo>
                  <a:pt x="894" y="6"/>
                </a:lnTo>
                <a:lnTo>
                  <a:pt x="906" y="6"/>
                </a:lnTo>
                <a:lnTo>
                  <a:pt x="918" y="6"/>
                </a:lnTo>
                <a:lnTo>
                  <a:pt x="930" y="6"/>
                </a:lnTo>
                <a:lnTo>
                  <a:pt x="942" y="0"/>
                </a:lnTo>
                <a:lnTo>
                  <a:pt x="960" y="0"/>
                </a:lnTo>
                <a:lnTo>
                  <a:pt x="972" y="0"/>
                </a:lnTo>
                <a:lnTo>
                  <a:pt x="984" y="0"/>
                </a:lnTo>
                <a:lnTo>
                  <a:pt x="996" y="0"/>
                </a:lnTo>
                <a:lnTo>
                  <a:pt x="1008" y="0"/>
                </a:lnTo>
                <a:lnTo>
                  <a:pt x="1026" y="0"/>
                </a:lnTo>
                <a:lnTo>
                  <a:pt x="1038" y="0"/>
                </a:lnTo>
                <a:lnTo>
                  <a:pt x="1050" y="0"/>
                </a:lnTo>
              </a:path>
            </a:pathLst>
          </a:custGeom>
          <a:noFill/>
          <a:ln w="9525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66" name="Line 146">
            <a:extLst>
              <a:ext uri="{FF2B5EF4-FFF2-40B4-BE49-F238E27FC236}">
                <a16:creationId xmlns:a16="http://schemas.microsoft.com/office/drawing/2014/main" id="{FD619D2D-FC1C-4649-9409-8C068DBF6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848225"/>
            <a:ext cx="196215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472" name="Group 152">
            <a:extLst>
              <a:ext uri="{FF2B5EF4-FFF2-40B4-BE49-F238E27FC236}">
                <a16:creationId xmlns:a16="http://schemas.microsoft.com/office/drawing/2014/main" id="{9A27B45C-AA9E-4FED-B89F-68A2B1D1029A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3944938"/>
            <a:ext cx="2062162" cy="2108200"/>
            <a:chOff x="4193" y="2524"/>
            <a:chExt cx="1519" cy="1556"/>
          </a:xfrm>
        </p:grpSpPr>
        <p:sp>
          <p:nvSpPr>
            <p:cNvPr id="8233" name="Line 140">
              <a:extLst>
                <a:ext uri="{FF2B5EF4-FFF2-40B4-BE49-F238E27FC236}">
                  <a16:creationId xmlns:a16="http://schemas.microsoft.com/office/drawing/2014/main" id="{8183F1E5-F5BD-4C68-AB61-87060B52E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3346"/>
              <a:ext cx="1446" cy="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141">
              <a:extLst>
                <a:ext uri="{FF2B5EF4-FFF2-40B4-BE49-F238E27FC236}">
                  <a16:creationId xmlns:a16="http://schemas.microsoft.com/office/drawing/2014/main" id="{D15C30C3-7112-4A56-B208-B16C86944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602"/>
              <a:ext cx="1" cy="147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35" name="Object 148">
              <a:extLst>
                <a:ext uri="{FF2B5EF4-FFF2-40B4-BE49-F238E27FC236}">
                  <a16:creationId xmlns:a16="http://schemas.microsoft.com/office/drawing/2014/main" id="{2445396F-BD25-410E-AD33-70AC3C3E2B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5" y="333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8456" imgH="47612" progId="Equation.3">
                    <p:embed/>
                  </p:oleObj>
                </mc:Choice>
                <mc:Fallback>
                  <p:oleObj name="Equation" r:id="rId38" imgW="28456" imgH="47612" progId="Equation.3">
                    <p:embed/>
                    <p:pic>
                      <p:nvPicPr>
                        <p:cNvPr id="8235" name="Object 148">
                          <a:extLst>
                            <a:ext uri="{FF2B5EF4-FFF2-40B4-BE49-F238E27FC236}">
                              <a16:creationId xmlns:a16="http://schemas.microsoft.com/office/drawing/2014/main" id="{2445396F-BD25-410E-AD33-70AC3C3E2B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333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Object 149">
              <a:extLst>
                <a:ext uri="{FF2B5EF4-FFF2-40B4-BE49-F238E27FC236}">
                  <a16:creationId xmlns:a16="http://schemas.microsoft.com/office/drawing/2014/main" id="{290D02AE-6879-4B41-9066-7BE3141E26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3" y="3360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8456" imgH="47612" progId="Equation.3">
                    <p:embed/>
                  </p:oleObj>
                </mc:Choice>
                <mc:Fallback>
                  <p:oleObj name="Equation" r:id="rId40" imgW="28456" imgH="47612" progId="Equation.3">
                    <p:embed/>
                    <p:pic>
                      <p:nvPicPr>
                        <p:cNvPr id="8236" name="Object 149">
                          <a:extLst>
                            <a:ext uri="{FF2B5EF4-FFF2-40B4-BE49-F238E27FC236}">
                              <a16:creationId xmlns:a16="http://schemas.microsoft.com/office/drawing/2014/main" id="{290D02AE-6879-4B41-9066-7BE3141E26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3" y="3360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Object 150">
              <a:extLst>
                <a:ext uri="{FF2B5EF4-FFF2-40B4-BE49-F238E27FC236}">
                  <a16:creationId xmlns:a16="http://schemas.microsoft.com/office/drawing/2014/main" id="{D070C087-79B2-4138-B52F-2D4714C94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7" y="2524"/>
            <a:ext cx="2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7542" imgH="66726" progId="Equation.3">
                    <p:embed/>
                  </p:oleObj>
                </mc:Choice>
                <mc:Fallback>
                  <p:oleObj name="Equation" r:id="rId42" imgW="47542" imgH="66726" progId="Equation.3">
                    <p:embed/>
                    <p:pic>
                      <p:nvPicPr>
                        <p:cNvPr id="8237" name="Object 150">
                          <a:extLst>
                            <a:ext uri="{FF2B5EF4-FFF2-40B4-BE49-F238E27FC236}">
                              <a16:creationId xmlns:a16="http://schemas.microsoft.com/office/drawing/2014/main" id="{D070C087-79B2-4138-B52F-2D4714C94E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24"/>
                          <a:ext cx="2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74" name="Object 154">
            <a:extLst>
              <a:ext uri="{FF2B5EF4-FFF2-40B4-BE49-F238E27FC236}">
                <a16:creationId xmlns:a16="http://schemas.microsoft.com/office/drawing/2014/main" id="{FE046FD4-D6C3-4892-82CD-D772D8B36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5063" y="4022725"/>
          <a:ext cx="695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714516" imgH="323901" progId="Equation.3">
                  <p:embed/>
                </p:oleObj>
              </mc:Choice>
              <mc:Fallback>
                <p:oleObj name="Equation" r:id="rId44" imgW="714516" imgH="323901" progId="Equation.3">
                  <p:embed/>
                  <p:pic>
                    <p:nvPicPr>
                      <p:cNvPr id="56474" name="Object 154">
                        <a:extLst>
                          <a:ext uri="{FF2B5EF4-FFF2-40B4-BE49-F238E27FC236}">
                            <a16:creationId xmlns:a16="http://schemas.microsoft.com/office/drawing/2014/main" id="{FE046FD4-D6C3-4892-82CD-D772D8B36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4022725"/>
                        <a:ext cx="695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75" name="Object 155">
            <a:extLst>
              <a:ext uri="{FF2B5EF4-FFF2-40B4-BE49-F238E27FC236}">
                <a16:creationId xmlns:a16="http://schemas.microsoft.com/office/drawing/2014/main" id="{1BBCE92F-3277-4978-886F-1651EC574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5238" y="5362575"/>
          <a:ext cx="8143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857142" imgH="323901" progId="Equation.3">
                  <p:embed/>
                </p:oleObj>
              </mc:Choice>
              <mc:Fallback>
                <p:oleObj name="Equation" r:id="rId46" imgW="857142" imgH="323901" progId="Equation.3">
                  <p:embed/>
                  <p:pic>
                    <p:nvPicPr>
                      <p:cNvPr id="56475" name="Object 155">
                        <a:extLst>
                          <a:ext uri="{FF2B5EF4-FFF2-40B4-BE49-F238E27FC236}">
                            <a16:creationId xmlns:a16="http://schemas.microsoft.com/office/drawing/2014/main" id="{1BBCE92F-3277-4978-886F-1651EC574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5362575"/>
                        <a:ext cx="8143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Line 323">
            <a:extLst>
              <a:ext uri="{FF2B5EF4-FFF2-40B4-BE49-F238E27FC236}">
                <a16:creationId xmlns:a16="http://schemas.microsoft.com/office/drawing/2014/main" id="{6B05CED4-5E44-43CA-808D-770A51828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20528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701" name="Object 381">
            <a:extLst>
              <a:ext uri="{FF2B5EF4-FFF2-40B4-BE49-F238E27FC236}">
                <a16:creationId xmlns:a16="http://schemas.microsoft.com/office/drawing/2014/main" id="{E59A1E09-9361-4D4D-9B4A-7EF74F667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971675"/>
          <a:ext cx="20875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71427" imgH="181065" progId="Equation.DSMT4">
                  <p:embed/>
                </p:oleObj>
              </mc:Choice>
              <mc:Fallback>
                <p:oleObj name="Equation" r:id="rId48" imgW="771427" imgH="181065" progId="Equation.DSMT4">
                  <p:embed/>
                  <p:pic>
                    <p:nvPicPr>
                      <p:cNvPr id="56701" name="Object 381">
                        <a:extLst>
                          <a:ext uri="{FF2B5EF4-FFF2-40B4-BE49-F238E27FC236}">
                            <a16:creationId xmlns:a16="http://schemas.microsoft.com/office/drawing/2014/main" id="{E59A1E09-9361-4D4D-9B4A-7EF74F667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71675"/>
                        <a:ext cx="20875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36" grpId="0" autoUpdateAnimBg="0"/>
      <p:bldP spid="56338" grpId="0" autoUpdateAnimBg="0"/>
      <p:bldP spid="56345" grpId="0" autoUpdateAnimBg="0"/>
      <p:bldP spid="56347" grpId="0" autoUpdateAnimBg="0"/>
      <p:bldP spid="56349" grpId="0" autoUpdateAnimBg="0"/>
      <p:bldP spid="56350" grpId="0" autoUpdateAnimBg="0"/>
      <p:bldP spid="56352" grpId="0" autoUpdateAnimBg="0"/>
      <p:bldP spid="56355" grpId="0" autoUpdateAnimBg="0"/>
      <p:bldP spid="56357" grpId="0" autoUpdateAnimBg="0"/>
      <p:bldP spid="563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E5A6A5-5A30-41FD-BE0C-805F66D6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515938"/>
            <a:ext cx="31242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5F3C6780-C6CF-43C6-9C65-4D18E146E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683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9315" imgH="752411" progId="Equation.3">
                  <p:embed/>
                </p:oleObj>
              </mc:Choice>
              <mc:Fallback>
                <p:oleObj name="Equation" r:id="rId2" imgW="1419315" imgH="752411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5F3C6780-C6CF-43C6-9C65-4D18E146E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830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>
            <a:extLst>
              <a:ext uri="{FF2B5EF4-FFF2-40B4-BE49-F238E27FC236}">
                <a16:creationId xmlns:a16="http://schemas.microsoft.com/office/drawing/2014/main" id="{BF9861F3-7B62-47D0-8430-0EA9C89B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779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35CD9C94-3F08-4B15-BD87-36F3A0990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333500"/>
          <a:ext cx="96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6858" imgH="819137" progId="Equation.3">
                  <p:embed/>
                </p:oleObj>
              </mc:Choice>
              <mc:Fallback>
                <p:oleObj name="Equation" r:id="rId4" imgW="866858" imgH="819137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35CD9C94-3F08-4B15-BD87-36F3A0990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33500"/>
                        <a:ext cx="96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7E603F94-ED84-4FD8-995B-13C3AB39B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1333500"/>
          <a:ext cx="74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258" imgH="857366" progId="Equation.3">
                  <p:embed/>
                </p:oleObj>
              </mc:Choice>
              <mc:Fallback>
                <p:oleObj name="Equation" r:id="rId6" imgW="657258" imgH="857366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7E603F94-ED84-4FD8-995B-13C3AB39B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333500"/>
                        <a:ext cx="74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>
            <a:extLst>
              <a:ext uri="{FF2B5EF4-FFF2-40B4-BE49-F238E27FC236}">
                <a16:creationId xmlns:a16="http://schemas.microsoft.com/office/drawing/2014/main" id="{A008A4A6-38FF-4E66-9FB2-0D66E269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06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</a:t>
            </a:r>
          </a:p>
        </p:txBody>
      </p: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FA081742-6A1C-4452-BB7E-C949B0B93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8" y="3429000"/>
          <a:ext cx="31416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04798" imgH="323901" progId="Equation.3">
                  <p:embed/>
                </p:oleObj>
              </mc:Choice>
              <mc:Fallback>
                <p:oleObj name="公式" r:id="rId8" imgW="1304798" imgH="323901" progId="Equation.3">
                  <p:embed/>
                  <p:pic>
                    <p:nvPicPr>
                      <p:cNvPr id="13328" name="Object 16">
                        <a:extLst>
                          <a:ext uri="{FF2B5EF4-FFF2-40B4-BE49-F238E27FC236}">
                            <a16:creationId xmlns:a16="http://schemas.microsoft.com/office/drawing/2014/main" id="{FA081742-6A1C-4452-BB7E-C949B0B93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429000"/>
                        <a:ext cx="314166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3309A12A-5778-414B-AD92-2159F1935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29000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8685" imgH="819137" progId="Equation.3">
                  <p:embed/>
                </p:oleObj>
              </mc:Choice>
              <mc:Fallback>
                <p:oleObj name="Equation" r:id="rId10" imgW="1428685" imgH="819137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3309A12A-5778-414B-AD92-2159F1935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52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>
            <a:extLst>
              <a:ext uri="{FF2B5EF4-FFF2-40B4-BE49-F238E27FC236}">
                <a16:creationId xmlns:a16="http://schemas.microsoft.com/office/drawing/2014/main" id="{87142056-F68B-4A3B-9043-595686FAC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id="{48BBD67A-8348-4207-9B33-B78B09E16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43307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2971" imgH="752411" progId="Equation.3">
                  <p:embed/>
                </p:oleObj>
              </mc:Choice>
              <mc:Fallback>
                <p:oleObj name="Equation" r:id="rId12" imgW="1342971" imgH="752411" progId="Equation.3">
                  <p:embed/>
                  <p:pic>
                    <p:nvPicPr>
                      <p:cNvPr id="13334" name="Object 22">
                        <a:extLst>
                          <a:ext uri="{FF2B5EF4-FFF2-40B4-BE49-F238E27FC236}">
                            <a16:creationId xmlns:a16="http://schemas.microsoft.com/office/drawing/2014/main" id="{48BBD67A-8348-4207-9B33-B78B09E16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330700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>
            <a:extLst>
              <a:ext uri="{FF2B5EF4-FFF2-40B4-BE49-F238E27FC236}">
                <a16:creationId xmlns:a16="http://schemas.microsoft.com/office/drawing/2014/main" id="{4023138A-9F29-4752-B2B6-7031AC7C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17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B536CE0D-B585-4674-BC8E-035B71EB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36099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就有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C0918B7F-714A-4427-90ED-1EBD2F4D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81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67F11B29-AAE0-44D2-B25E-FCCDF6D18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194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5545" imgH="295404" progId="Equation.3">
                  <p:embed/>
                </p:oleObj>
              </mc:Choice>
              <mc:Fallback>
                <p:oleObj name="Equation" r:id="rId14" imgW="1095545" imgH="295404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67F11B29-AAE0-44D2-B25E-FCCDF6D18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>
            <a:extLst>
              <a:ext uri="{FF2B5EF4-FFF2-40B4-BE49-F238E27FC236}">
                <a16:creationId xmlns:a16="http://schemas.microsoft.com/office/drawing/2014/main" id="{CF89CD5A-9E86-47C0-957E-81808CAC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81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E1FFA0A5-192C-4F3C-9DEB-79CD29183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514600"/>
          <a:ext cx="165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52571" imgH="819137" progId="Equation.3">
                  <p:embed/>
                </p:oleObj>
              </mc:Choice>
              <mc:Fallback>
                <p:oleObj name="Equation" r:id="rId16" imgW="1552571" imgH="819137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id="{E1FFA0A5-192C-4F3C-9DEB-79CD29183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514600"/>
                        <a:ext cx="165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>
            <a:extLst>
              <a:ext uri="{FF2B5EF4-FFF2-40B4-BE49-F238E27FC236}">
                <a16:creationId xmlns:a16="http://schemas.microsoft.com/office/drawing/2014/main" id="{06AF74D3-44B2-409C-9A0E-EBED7EA56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273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8EF60E8D-21B4-43CE-8380-41E2C5803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2560638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85828" imgH="752411" progId="Equation.3">
                  <p:embed/>
                </p:oleObj>
              </mc:Choice>
              <mc:Fallback>
                <p:oleObj name="Equation" r:id="rId18" imgW="1085828" imgH="752411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8EF60E8D-21B4-43CE-8380-41E2C5803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560638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2" name="Freeform 80">
            <a:extLst>
              <a:ext uri="{FF2B5EF4-FFF2-40B4-BE49-F238E27FC236}">
                <a16:creationId xmlns:a16="http://schemas.microsoft.com/office/drawing/2014/main" id="{859517E9-DD74-459A-8062-481C0AE68917}"/>
              </a:ext>
            </a:extLst>
          </p:cNvPr>
          <p:cNvSpPr>
            <a:spLocks/>
          </p:cNvSpPr>
          <p:nvPr/>
        </p:nvSpPr>
        <p:spPr bwMode="auto">
          <a:xfrm>
            <a:off x="7115175" y="1219200"/>
            <a:ext cx="1038225" cy="742950"/>
          </a:xfrm>
          <a:custGeom>
            <a:avLst/>
            <a:gdLst>
              <a:gd name="T0" fmla="*/ 2147483646 w 654"/>
              <a:gd name="T1" fmla="*/ 2147483646 h 468"/>
              <a:gd name="T2" fmla="*/ 2147483646 w 654"/>
              <a:gd name="T3" fmla="*/ 2147483646 h 468"/>
              <a:gd name="T4" fmla="*/ 2147483646 w 654"/>
              <a:gd name="T5" fmla="*/ 2147483646 h 468"/>
              <a:gd name="T6" fmla="*/ 2147483646 w 654"/>
              <a:gd name="T7" fmla="*/ 2147483646 h 468"/>
              <a:gd name="T8" fmla="*/ 2147483646 w 654"/>
              <a:gd name="T9" fmla="*/ 2147483646 h 468"/>
              <a:gd name="T10" fmla="*/ 2147483646 w 654"/>
              <a:gd name="T11" fmla="*/ 2147483646 h 468"/>
              <a:gd name="T12" fmla="*/ 2147483646 w 654"/>
              <a:gd name="T13" fmla="*/ 2147483646 h 468"/>
              <a:gd name="T14" fmla="*/ 2147483646 w 654"/>
              <a:gd name="T15" fmla="*/ 2147483646 h 468"/>
              <a:gd name="T16" fmla="*/ 2147483646 w 654"/>
              <a:gd name="T17" fmla="*/ 2147483646 h 468"/>
              <a:gd name="T18" fmla="*/ 2147483646 w 654"/>
              <a:gd name="T19" fmla="*/ 2147483646 h 468"/>
              <a:gd name="T20" fmla="*/ 2147483646 w 654"/>
              <a:gd name="T21" fmla="*/ 2147483646 h 468"/>
              <a:gd name="T22" fmla="*/ 2147483646 w 654"/>
              <a:gd name="T23" fmla="*/ 2147483646 h 468"/>
              <a:gd name="T24" fmla="*/ 2147483646 w 654"/>
              <a:gd name="T25" fmla="*/ 2147483646 h 468"/>
              <a:gd name="T26" fmla="*/ 2147483646 w 654"/>
              <a:gd name="T27" fmla="*/ 2147483646 h 468"/>
              <a:gd name="T28" fmla="*/ 2147483646 w 654"/>
              <a:gd name="T29" fmla="*/ 2147483646 h 468"/>
              <a:gd name="T30" fmla="*/ 2147483646 w 654"/>
              <a:gd name="T31" fmla="*/ 2147483646 h 468"/>
              <a:gd name="T32" fmla="*/ 2147483646 w 654"/>
              <a:gd name="T33" fmla="*/ 2147483646 h 468"/>
              <a:gd name="T34" fmla="*/ 2147483646 w 654"/>
              <a:gd name="T35" fmla="*/ 2147483646 h 468"/>
              <a:gd name="T36" fmla="*/ 2147483646 w 654"/>
              <a:gd name="T37" fmla="*/ 2147483646 h 468"/>
              <a:gd name="T38" fmla="*/ 2147483646 w 654"/>
              <a:gd name="T39" fmla="*/ 2147483646 h 468"/>
              <a:gd name="T40" fmla="*/ 2147483646 w 654"/>
              <a:gd name="T41" fmla="*/ 2147483646 h 468"/>
              <a:gd name="T42" fmla="*/ 2147483646 w 654"/>
              <a:gd name="T43" fmla="*/ 2147483646 h 468"/>
              <a:gd name="T44" fmla="*/ 2147483646 w 654"/>
              <a:gd name="T45" fmla="*/ 2147483646 h 468"/>
              <a:gd name="T46" fmla="*/ 2147483646 w 654"/>
              <a:gd name="T47" fmla="*/ 2147483646 h 468"/>
              <a:gd name="T48" fmla="*/ 2147483646 w 654"/>
              <a:gd name="T49" fmla="*/ 2147483646 h 468"/>
              <a:gd name="T50" fmla="*/ 2147483646 w 654"/>
              <a:gd name="T51" fmla="*/ 2147483646 h 468"/>
              <a:gd name="T52" fmla="*/ 2147483646 w 654"/>
              <a:gd name="T53" fmla="*/ 2147483646 h 468"/>
              <a:gd name="T54" fmla="*/ 2147483646 w 654"/>
              <a:gd name="T55" fmla="*/ 2147483646 h 468"/>
              <a:gd name="T56" fmla="*/ 2147483646 w 654"/>
              <a:gd name="T57" fmla="*/ 2147483646 h 468"/>
              <a:gd name="T58" fmla="*/ 2147483646 w 654"/>
              <a:gd name="T59" fmla="*/ 2147483646 h 468"/>
              <a:gd name="T60" fmla="*/ 2147483646 w 654"/>
              <a:gd name="T61" fmla="*/ 2147483646 h 468"/>
              <a:gd name="T62" fmla="*/ 2147483646 w 654"/>
              <a:gd name="T63" fmla="*/ 2147483646 h 468"/>
              <a:gd name="T64" fmla="*/ 2147483646 w 654"/>
              <a:gd name="T65" fmla="*/ 2147483646 h 468"/>
              <a:gd name="T66" fmla="*/ 2147483646 w 654"/>
              <a:gd name="T67" fmla="*/ 2147483646 h 468"/>
              <a:gd name="T68" fmla="*/ 2147483646 w 654"/>
              <a:gd name="T69" fmla="*/ 2147483646 h 4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54" h="468">
                <a:moveTo>
                  <a:pt x="0" y="0"/>
                </a:moveTo>
                <a:lnTo>
                  <a:pt x="6" y="162"/>
                </a:lnTo>
                <a:lnTo>
                  <a:pt x="18" y="240"/>
                </a:lnTo>
                <a:lnTo>
                  <a:pt x="24" y="288"/>
                </a:lnTo>
                <a:lnTo>
                  <a:pt x="36" y="318"/>
                </a:lnTo>
                <a:lnTo>
                  <a:pt x="42" y="342"/>
                </a:lnTo>
                <a:lnTo>
                  <a:pt x="54" y="360"/>
                </a:lnTo>
                <a:lnTo>
                  <a:pt x="66" y="372"/>
                </a:lnTo>
                <a:lnTo>
                  <a:pt x="72" y="384"/>
                </a:lnTo>
                <a:lnTo>
                  <a:pt x="84" y="390"/>
                </a:lnTo>
                <a:lnTo>
                  <a:pt x="90" y="402"/>
                </a:lnTo>
                <a:lnTo>
                  <a:pt x="102" y="408"/>
                </a:lnTo>
                <a:lnTo>
                  <a:pt x="108" y="414"/>
                </a:lnTo>
                <a:lnTo>
                  <a:pt x="120" y="414"/>
                </a:lnTo>
                <a:lnTo>
                  <a:pt x="132" y="420"/>
                </a:lnTo>
                <a:lnTo>
                  <a:pt x="138" y="426"/>
                </a:lnTo>
                <a:lnTo>
                  <a:pt x="150" y="426"/>
                </a:lnTo>
                <a:lnTo>
                  <a:pt x="156" y="432"/>
                </a:lnTo>
                <a:lnTo>
                  <a:pt x="168" y="432"/>
                </a:lnTo>
                <a:lnTo>
                  <a:pt x="174" y="432"/>
                </a:lnTo>
                <a:lnTo>
                  <a:pt x="186" y="438"/>
                </a:lnTo>
                <a:lnTo>
                  <a:pt x="192" y="438"/>
                </a:lnTo>
                <a:lnTo>
                  <a:pt x="204" y="438"/>
                </a:lnTo>
                <a:lnTo>
                  <a:pt x="216" y="444"/>
                </a:lnTo>
                <a:lnTo>
                  <a:pt x="222" y="444"/>
                </a:lnTo>
                <a:lnTo>
                  <a:pt x="234" y="444"/>
                </a:lnTo>
                <a:lnTo>
                  <a:pt x="240" y="444"/>
                </a:lnTo>
                <a:lnTo>
                  <a:pt x="252" y="444"/>
                </a:lnTo>
                <a:lnTo>
                  <a:pt x="258" y="450"/>
                </a:lnTo>
                <a:lnTo>
                  <a:pt x="270" y="450"/>
                </a:lnTo>
                <a:lnTo>
                  <a:pt x="282" y="450"/>
                </a:lnTo>
                <a:lnTo>
                  <a:pt x="288" y="450"/>
                </a:lnTo>
                <a:lnTo>
                  <a:pt x="300" y="450"/>
                </a:lnTo>
                <a:lnTo>
                  <a:pt x="306" y="450"/>
                </a:lnTo>
                <a:lnTo>
                  <a:pt x="318" y="456"/>
                </a:lnTo>
                <a:lnTo>
                  <a:pt x="324" y="456"/>
                </a:lnTo>
                <a:lnTo>
                  <a:pt x="336" y="456"/>
                </a:lnTo>
                <a:lnTo>
                  <a:pt x="348" y="456"/>
                </a:lnTo>
                <a:lnTo>
                  <a:pt x="354" y="456"/>
                </a:lnTo>
                <a:lnTo>
                  <a:pt x="366" y="456"/>
                </a:lnTo>
                <a:lnTo>
                  <a:pt x="372" y="456"/>
                </a:lnTo>
                <a:lnTo>
                  <a:pt x="384" y="456"/>
                </a:lnTo>
                <a:lnTo>
                  <a:pt x="390" y="456"/>
                </a:lnTo>
                <a:lnTo>
                  <a:pt x="402" y="456"/>
                </a:lnTo>
                <a:lnTo>
                  <a:pt x="408" y="462"/>
                </a:lnTo>
                <a:lnTo>
                  <a:pt x="420" y="462"/>
                </a:lnTo>
                <a:lnTo>
                  <a:pt x="432" y="462"/>
                </a:lnTo>
                <a:lnTo>
                  <a:pt x="438" y="462"/>
                </a:lnTo>
                <a:lnTo>
                  <a:pt x="450" y="462"/>
                </a:lnTo>
                <a:lnTo>
                  <a:pt x="456" y="462"/>
                </a:lnTo>
                <a:lnTo>
                  <a:pt x="468" y="462"/>
                </a:lnTo>
                <a:lnTo>
                  <a:pt x="474" y="462"/>
                </a:lnTo>
                <a:lnTo>
                  <a:pt x="486" y="462"/>
                </a:lnTo>
                <a:lnTo>
                  <a:pt x="498" y="462"/>
                </a:lnTo>
                <a:lnTo>
                  <a:pt x="504" y="462"/>
                </a:lnTo>
                <a:lnTo>
                  <a:pt x="516" y="462"/>
                </a:lnTo>
                <a:lnTo>
                  <a:pt x="522" y="462"/>
                </a:lnTo>
                <a:lnTo>
                  <a:pt x="534" y="462"/>
                </a:lnTo>
                <a:lnTo>
                  <a:pt x="540" y="462"/>
                </a:lnTo>
                <a:lnTo>
                  <a:pt x="552" y="462"/>
                </a:lnTo>
                <a:lnTo>
                  <a:pt x="558" y="462"/>
                </a:lnTo>
                <a:lnTo>
                  <a:pt x="570" y="462"/>
                </a:lnTo>
                <a:lnTo>
                  <a:pt x="582" y="462"/>
                </a:lnTo>
                <a:lnTo>
                  <a:pt x="588" y="468"/>
                </a:lnTo>
                <a:lnTo>
                  <a:pt x="600" y="468"/>
                </a:lnTo>
                <a:lnTo>
                  <a:pt x="606" y="468"/>
                </a:lnTo>
                <a:lnTo>
                  <a:pt x="618" y="468"/>
                </a:lnTo>
                <a:lnTo>
                  <a:pt x="624" y="468"/>
                </a:lnTo>
                <a:lnTo>
                  <a:pt x="636" y="468"/>
                </a:lnTo>
                <a:lnTo>
                  <a:pt x="648" y="468"/>
                </a:lnTo>
                <a:lnTo>
                  <a:pt x="654" y="468"/>
                </a:lnTo>
              </a:path>
            </a:pathLst>
          </a:custGeom>
          <a:noFill/>
          <a:ln w="1270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94" name="Freeform 82">
            <a:extLst>
              <a:ext uri="{FF2B5EF4-FFF2-40B4-BE49-F238E27FC236}">
                <a16:creationId xmlns:a16="http://schemas.microsoft.com/office/drawing/2014/main" id="{46FE18C8-6CDC-4B5E-B2CF-6CD85E3A1399}"/>
              </a:ext>
            </a:extLst>
          </p:cNvPr>
          <p:cNvSpPr>
            <a:spLocks/>
          </p:cNvSpPr>
          <p:nvPr/>
        </p:nvSpPr>
        <p:spPr bwMode="auto">
          <a:xfrm>
            <a:off x="6019800" y="2000250"/>
            <a:ext cx="1028700" cy="742950"/>
          </a:xfrm>
          <a:custGeom>
            <a:avLst/>
            <a:gdLst>
              <a:gd name="T0" fmla="*/ 2147483646 w 648"/>
              <a:gd name="T1" fmla="*/ 2147483646 h 468"/>
              <a:gd name="T2" fmla="*/ 2147483646 w 648"/>
              <a:gd name="T3" fmla="*/ 2147483646 h 468"/>
              <a:gd name="T4" fmla="*/ 2147483646 w 648"/>
              <a:gd name="T5" fmla="*/ 2147483646 h 468"/>
              <a:gd name="T6" fmla="*/ 2147483646 w 648"/>
              <a:gd name="T7" fmla="*/ 2147483646 h 468"/>
              <a:gd name="T8" fmla="*/ 2147483646 w 648"/>
              <a:gd name="T9" fmla="*/ 2147483646 h 468"/>
              <a:gd name="T10" fmla="*/ 2147483646 w 648"/>
              <a:gd name="T11" fmla="*/ 2147483646 h 468"/>
              <a:gd name="T12" fmla="*/ 2147483646 w 648"/>
              <a:gd name="T13" fmla="*/ 2147483646 h 468"/>
              <a:gd name="T14" fmla="*/ 2147483646 w 648"/>
              <a:gd name="T15" fmla="*/ 2147483646 h 468"/>
              <a:gd name="T16" fmla="*/ 2147483646 w 648"/>
              <a:gd name="T17" fmla="*/ 2147483646 h 468"/>
              <a:gd name="T18" fmla="*/ 2147483646 w 648"/>
              <a:gd name="T19" fmla="*/ 2147483646 h 468"/>
              <a:gd name="T20" fmla="*/ 2147483646 w 648"/>
              <a:gd name="T21" fmla="*/ 2147483646 h 468"/>
              <a:gd name="T22" fmla="*/ 2147483646 w 648"/>
              <a:gd name="T23" fmla="*/ 2147483646 h 468"/>
              <a:gd name="T24" fmla="*/ 2147483646 w 648"/>
              <a:gd name="T25" fmla="*/ 2147483646 h 468"/>
              <a:gd name="T26" fmla="*/ 2147483646 w 648"/>
              <a:gd name="T27" fmla="*/ 2147483646 h 468"/>
              <a:gd name="T28" fmla="*/ 2147483646 w 648"/>
              <a:gd name="T29" fmla="*/ 2147483646 h 468"/>
              <a:gd name="T30" fmla="*/ 2147483646 w 648"/>
              <a:gd name="T31" fmla="*/ 2147483646 h 468"/>
              <a:gd name="T32" fmla="*/ 2147483646 w 648"/>
              <a:gd name="T33" fmla="*/ 2147483646 h 468"/>
              <a:gd name="T34" fmla="*/ 2147483646 w 648"/>
              <a:gd name="T35" fmla="*/ 2147483646 h 468"/>
              <a:gd name="T36" fmla="*/ 2147483646 w 648"/>
              <a:gd name="T37" fmla="*/ 2147483646 h 468"/>
              <a:gd name="T38" fmla="*/ 2147483646 w 648"/>
              <a:gd name="T39" fmla="*/ 2147483646 h 468"/>
              <a:gd name="T40" fmla="*/ 2147483646 w 648"/>
              <a:gd name="T41" fmla="*/ 2147483646 h 468"/>
              <a:gd name="T42" fmla="*/ 2147483646 w 648"/>
              <a:gd name="T43" fmla="*/ 2147483646 h 468"/>
              <a:gd name="T44" fmla="*/ 2147483646 w 648"/>
              <a:gd name="T45" fmla="*/ 2147483646 h 468"/>
              <a:gd name="T46" fmla="*/ 2147483646 w 648"/>
              <a:gd name="T47" fmla="*/ 2147483646 h 468"/>
              <a:gd name="T48" fmla="*/ 2147483646 w 648"/>
              <a:gd name="T49" fmla="*/ 2147483646 h 468"/>
              <a:gd name="T50" fmla="*/ 2147483646 w 648"/>
              <a:gd name="T51" fmla="*/ 2147483646 h 468"/>
              <a:gd name="T52" fmla="*/ 2147483646 w 648"/>
              <a:gd name="T53" fmla="*/ 2147483646 h 468"/>
              <a:gd name="T54" fmla="*/ 2147483646 w 648"/>
              <a:gd name="T55" fmla="*/ 2147483646 h 468"/>
              <a:gd name="T56" fmla="*/ 2147483646 w 648"/>
              <a:gd name="T57" fmla="*/ 2147483646 h 468"/>
              <a:gd name="T58" fmla="*/ 2147483646 w 648"/>
              <a:gd name="T59" fmla="*/ 2147483646 h 468"/>
              <a:gd name="T60" fmla="*/ 2147483646 w 648"/>
              <a:gd name="T61" fmla="*/ 2147483646 h 468"/>
              <a:gd name="T62" fmla="*/ 2147483646 w 648"/>
              <a:gd name="T63" fmla="*/ 0 h 468"/>
              <a:gd name="T64" fmla="*/ 2147483646 w 648"/>
              <a:gd name="T65" fmla="*/ 0 h 468"/>
              <a:gd name="T66" fmla="*/ 2147483646 w 648"/>
              <a:gd name="T67" fmla="*/ 0 h 468"/>
              <a:gd name="T68" fmla="*/ 2147483646 w 648"/>
              <a:gd name="T69" fmla="*/ 0 h 4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8" h="468">
                <a:moveTo>
                  <a:pt x="648" y="468"/>
                </a:moveTo>
                <a:lnTo>
                  <a:pt x="642" y="306"/>
                </a:lnTo>
                <a:lnTo>
                  <a:pt x="630" y="228"/>
                </a:lnTo>
                <a:lnTo>
                  <a:pt x="624" y="180"/>
                </a:lnTo>
                <a:lnTo>
                  <a:pt x="612" y="150"/>
                </a:lnTo>
                <a:lnTo>
                  <a:pt x="606" y="126"/>
                </a:lnTo>
                <a:lnTo>
                  <a:pt x="594" y="108"/>
                </a:lnTo>
                <a:lnTo>
                  <a:pt x="582" y="96"/>
                </a:lnTo>
                <a:lnTo>
                  <a:pt x="576" y="84"/>
                </a:lnTo>
                <a:lnTo>
                  <a:pt x="564" y="78"/>
                </a:lnTo>
                <a:lnTo>
                  <a:pt x="558" y="66"/>
                </a:lnTo>
                <a:lnTo>
                  <a:pt x="546" y="60"/>
                </a:lnTo>
                <a:lnTo>
                  <a:pt x="540" y="54"/>
                </a:lnTo>
                <a:lnTo>
                  <a:pt x="528" y="54"/>
                </a:lnTo>
                <a:lnTo>
                  <a:pt x="516" y="48"/>
                </a:lnTo>
                <a:lnTo>
                  <a:pt x="510" y="42"/>
                </a:lnTo>
                <a:lnTo>
                  <a:pt x="498" y="42"/>
                </a:lnTo>
                <a:lnTo>
                  <a:pt x="492" y="36"/>
                </a:lnTo>
                <a:lnTo>
                  <a:pt x="480" y="36"/>
                </a:lnTo>
                <a:lnTo>
                  <a:pt x="474" y="36"/>
                </a:lnTo>
                <a:lnTo>
                  <a:pt x="462" y="30"/>
                </a:lnTo>
                <a:lnTo>
                  <a:pt x="456" y="30"/>
                </a:lnTo>
                <a:lnTo>
                  <a:pt x="444" y="30"/>
                </a:lnTo>
                <a:lnTo>
                  <a:pt x="432" y="24"/>
                </a:lnTo>
                <a:lnTo>
                  <a:pt x="426" y="24"/>
                </a:lnTo>
                <a:lnTo>
                  <a:pt x="414" y="24"/>
                </a:lnTo>
                <a:lnTo>
                  <a:pt x="408" y="24"/>
                </a:lnTo>
                <a:lnTo>
                  <a:pt x="396" y="24"/>
                </a:lnTo>
                <a:lnTo>
                  <a:pt x="390" y="18"/>
                </a:lnTo>
                <a:lnTo>
                  <a:pt x="378" y="18"/>
                </a:lnTo>
                <a:lnTo>
                  <a:pt x="366" y="18"/>
                </a:lnTo>
                <a:lnTo>
                  <a:pt x="360" y="18"/>
                </a:lnTo>
                <a:lnTo>
                  <a:pt x="348" y="18"/>
                </a:lnTo>
                <a:lnTo>
                  <a:pt x="342" y="18"/>
                </a:lnTo>
                <a:lnTo>
                  <a:pt x="330" y="12"/>
                </a:lnTo>
                <a:lnTo>
                  <a:pt x="324" y="12"/>
                </a:lnTo>
                <a:lnTo>
                  <a:pt x="312" y="12"/>
                </a:lnTo>
                <a:lnTo>
                  <a:pt x="300" y="12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12"/>
                </a:lnTo>
                <a:lnTo>
                  <a:pt x="258" y="12"/>
                </a:lnTo>
                <a:lnTo>
                  <a:pt x="246" y="12"/>
                </a:lnTo>
                <a:lnTo>
                  <a:pt x="240" y="6"/>
                </a:lnTo>
                <a:lnTo>
                  <a:pt x="228" y="6"/>
                </a:lnTo>
                <a:lnTo>
                  <a:pt x="216" y="6"/>
                </a:lnTo>
                <a:lnTo>
                  <a:pt x="210" y="6"/>
                </a:lnTo>
                <a:lnTo>
                  <a:pt x="198" y="6"/>
                </a:lnTo>
                <a:lnTo>
                  <a:pt x="192" y="6"/>
                </a:lnTo>
                <a:lnTo>
                  <a:pt x="180" y="6"/>
                </a:lnTo>
                <a:lnTo>
                  <a:pt x="174" y="6"/>
                </a:lnTo>
                <a:lnTo>
                  <a:pt x="162" y="6"/>
                </a:lnTo>
                <a:lnTo>
                  <a:pt x="150" y="6"/>
                </a:lnTo>
                <a:lnTo>
                  <a:pt x="144" y="6"/>
                </a:lnTo>
                <a:lnTo>
                  <a:pt x="132" y="6"/>
                </a:lnTo>
                <a:lnTo>
                  <a:pt x="126" y="6"/>
                </a:lnTo>
                <a:lnTo>
                  <a:pt x="114" y="6"/>
                </a:lnTo>
                <a:lnTo>
                  <a:pt x="108" y="6"/>
                </a:lnTo>
                <a:lnTo>
                  <a:pt x="96" y="6"/>
                </a:lnTo>
                <a:lnTo>
                  <a:pt x="90" y="6"/>
                </a:lnTo>
                <a:lnTo>
                  <a:pt x="78" y="6"/>
                </a:lnTo>
                <a:lnTo>
                  <a:pt x="66" y="0"/>
                </a:lnTo>
                <a:lnTo>
                  <a:pt x="60" y="0"/>
                </a:lnTo>
                <a:lnTo>
                  <a:pt x="48" y="0"/>
                </a:lnTo>
                <a:lnTo>
                  <a:pt x="42" y="0"/>
                </a:lnTo>
                <a:lnTo>
                  <a:pt x="30" y="0"/>
                </a:lnTo>
                <a:lnTo>
                  <a:pt x="24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99" name="Group 87">
            <a:extLst>
              <a:ext uri="{FF2B5EF4-FFF2-40B4-BE49-F238E27FC236}">
                <a16:creationId xmlns:a16="http://schemas.microsoft.com/office/drawing/2014/main" id="{582E1C6C-7CA4-400F-A3AA-E87DF2B4DA0E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817563"/>
            <a:ext cx="2219325" cy="2230437"/>
            <a:chOff x="4122" y="317"/>
            <a:chExt cx="1398" cy="1405"/>
          </a:xfrm>
        </p:grpSpPr>
        <p:sp>
          <p:nvSpPr>
            <p:cNvPr id="9242" name="Line 78">
              <a:extLst>
                <a:ext uri="{FF2B5EF4-FFF2-40B4-BE49-F238E27FC236}">
                  <a16:creationId xmlns:a16="http://schemas.microsoft.com/office/drawing/2014/main" id="{50027599-511C-4B92-B592-B8EAA53D6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1050"/>
              <a:ext cx="131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79">
              <a:extLst>
                <a:ext uri="{FF2B5EF4-FFF2-40B4-BE49-F238E27FC236}">
                  <a16:creationId xmlns:a16="http://schemas.microsoft.com/office/drawing/2014/main" id="{3AFC79D3-341F-4556-9053-AA388D03F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378"/>
              <a:ext cx="1" cy="134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4" name="Object 84">
              <a:extLst>
                <a:ext uri="{FF2B5EF4-FFF2-40B4-BE49-F238E27FC236}">
                  <a16:creationId xmlns:a16="http://schemas.microsoft.com/office/drawing/2014/main" id="{90C8AB64-1557-4055-BE49-BF7DD48333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2" y="1056"/>
            <a:ext cx="19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8456" imgH="47612" progId="Equation.3">
                    <p:embed/>
                  </p:oleObj>
                </mc:Choice>
                <mc:Fallback>
                  <p:oleObj name="Equation" r:id="rId20" imgW="28456" imgH="47612" progId="Equation.3">
                    <p:embed/>
                    <p:pic>
                      <p:nvPicPr>
                        <p:cNvPr id="9244" name="Object 84">
                          <a:extLst>
                            <a:ext uri="{FF2B5EF4-FFF2-40B4-BE49-F238E27FC236}">
                              <a16:creationId xmlns:a16="http://schemas.microsoft.com/office/drawing/2014/main" id="{90C8AB64-1557-4055-BE49-BF7DD48333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056"/>
                          <a:ext cx="19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85">
              <a:extLst>
                <a:ext uri="{FF2B5EF4-FFF2-40B4-BE49-F238E27FC236}">
                  <a16:creationId xmlns:a16="http://schemas.microsoft.com/office/drawing/2014/main" id="{476DA070-6FCE-4F8B-861E-0173380E89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0" y="1056"/>
            <a:ext cx="19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8456" imgH="47612" progId="Equation.3">
                    <p:embed/>
                  </p:oleObj>
                </mc:Choice>
                <mc:Fallback>
                  <p:oleObj name="Equation" r:id="rId22" imgW="28456" imgH="47612" progId="Equation.3">
                    <p:embed/>
                    <p:pic>
                      <p:nvPicPr>
                        <p:cNvPr id="9245" name="Object 85">
                          <a:extLst>
                            <a:ext uri="{FF2B5EF4-FFF2-40B4-BE49-F238E27FC236}">
                              <a16:creationId xmlns:a16="http://schemas.microsoft.com/office/drawing/2014/main" id="{476DA070-6FCE-4F8B-861E-0173380E89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1056"/>
                          <a:ext cx="19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86">
              <a:extLst>
                <a:ext uri="{FF2B5EF4-FFF2-40B4-BE49-F238E27FC236}">
                  <a16:creationId xmlns:a16="http://schemas.microsoft.com/office/drawing/2014/main" id="{21FEC049-F4E2-4543-9198-0157AC533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17"/>
            <a:ext cx="20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7542" imgH="66726" progId="Equation.3">
                    <p:embed/>
                  </p:oleObj>
                </mc:Choice>
                <mc:Fallback>
                  <p:oleObj name="Equation" r:id="rId24" imgW="47542" imgH="66726" progId="Equation.3">
                    <p:embed/>
                    <p:pic>
                      <p:nvPicPr>
                        <p:cNvPr id="9246" name="Object 86">
                          <a:extLst>
                            <a:ext uri="{FF2B5EF4-FFF2-40B4-BE49-F238E27FC236}">
                              <a16:creationId xmlns:a16="http://schemas.microsoft.com/office/drawing/2014/main" id="{21FEC049-F4E2-4543-9198-0157AC5331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7"/>
                          <a:ext cx="20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00" name="Object 88">
            <a:extLst>
              <a:ext uri="{FF2B5EF4-FFF2-40B4-BE49-F238E27FC236}">
                <a16:creationId xmlns:a16="http://schemas.microsoft.com/office/drawing/2014/main" id="{BA31349B-60FE-4FD1-9A0A-591BA5092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771525"/>
          <a:ext cx="9112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5315" imgH="295404" progId="Equation.3">
                  <p:embed/>
                </p:oleObj>
              </mc:Choice>
              <mc:Fallback>
                <p:oleObj name="Equation" r:id="rId26" imgW="295315" imgH="295404" progId="Equation.3">
                  <p:embed/>
                  <p:pic>
                    <p:nvPicPr>
                      <p:cNvPr id="13400" name="Object 88">
                        <a:extLst>
                          <a:ext uri="{FF2B5EF4-FFF2-40B4-BE49-F238E27FC236}">
                            <a16:creationId xmlns:a16="http://schemas.microsoft.com/office/drawing/2014/main" id="{BA31349B-60FE-4FD1-9A0A-591BA5092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771525"/>
                        <a:ext cx="9112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" name="Object 112">
            <a:extLst>
              <a:ext uri="{FF2B5EF4-FFF2-40B4-BE49-F238E27FC236}">
                <a16:creationId xmlns:a16="http://schemas.microsoft.com/office/drawing/2014/main" id="{66DF4B6A-5C7F-4C7C-AD1C-37ED24AF2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5222875"/>
          <a:ext cx="40528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752455" imgH="323901" progId="Equation.3">
                  <p:embed/>
                </p:oleObj>
              </mc:Choice>
              <mc:Fallback>
                <p:oleObj name="公式" r:id="rId28" imgW="1752455" imgH="323901" progId="Equation.3">
                  <p:embed/>
                  <p:pic>
                    <p:nvPicPr>
                      <p:cNvPr id="13424" name="Object 112">
                        <a:extLst>
                          <a:ext uri="{FF2B5EF4-FFF2-40B4-BE49-F238E27FC236}">
                            <a16:creationId xmlns:a16="http://schemas.microsoft.com/office/drawing/2014/main" id="{66DF4B6A-5C7F-4C7C-AD1C-37ED24AF2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222875"/>
                        <a:ext cx="40528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5" name="Line 113">
            <a:extLst>
              <a:ext uri="{FF2B5EF4-FFF2-40B4-BE49-F238E27FC236}">
                <a16:creationId xmlns:a16="http://schemas.microsoft.com/office/drawing/2014/main" id="{8D8A2D48-3523-473C-8230-C5CDA73A4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205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27" grpId="0" autoUpdateAnimBg="0"/>
      <p:bldP spid="13333" grpId="0" autoUpdateAnimBg="0"/>
      <p:bldP spid="13339" grpId="0" autoUpdateAnimBg="0"/>
      <p:bldP spid="13341" grpId="0" autoUpdateAnimBg="0"/>
      <p:bldP spid="13321" grpId="0" autoUpdateAnimBg="0"/>
      <p:bldP spid="13323" grpId="0" autoUpdateAnimBg="0"/>
      <p:bldP spid="133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FAB5DF-9621-4D37-B17C-7C7ED4A35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304800"/>
            <a:ext cx="8277225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kumimoji="1"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的某去心邻域内有定义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8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86" name="Object 38">
            <a:extLst>
              <a:ext uri="{FF2B5EF4-FFF2-40B4-BE49-F238E27FC236}">
                <a16:creationId xmlns:a16="http://schemas.microsoft.com/office/drawing/2014/main" id="{9ED563C5-EBC3-4B43-B787-F4F4B3867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7656" imgH="295404" progId="Equation.3">
                  <p:embed/>
                </p:oleObj>
              </mc:Choice>
              <mc:Fallback>
                <p:oleObj name="Equation" r:id="rId2" imgW="1047656" imgH="295404" progId="Equation.3">
                  <p:embed/>
                  <p:pic>
                    <p:nvPicPr>
                      <p:cNvPr id="2086" name="Object 38">
                        <a:extLst>
                          <a:ext uri="{FF2B5EF4-FFF2-40B4-BE49-F238E27FC236}">
                            <a16:creationId xmlns:a16="http://schemas.microsoft.com/office/drawing/2014/main" id="{9ED563C5-EBC3-4B43-B787-F4F4B3867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>
            <a:extLst>
              <a:ext uri="{FF2B5EF4-FFF2-40B4-BE49-F238E27FC236}">
                <a16:creationId xmlns:a16="http://schemas.microsoft.com/office/drawing/2014/main" id="{1A11845C-26A5-452D-BE0B-18302E0F1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0541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38286" imgH="295404" progId="Equation.3">
                  <p:embed/>
                </p:oleObj>
              </mc:Choice>
              <mc:Fallback>
                <p:oleObj name="Equation" r:id="rId4" imgW="1038286" imgH="295404" progId="Equation.3">
                  <p:embed/>
                  <p:pic>
                    <p:nvPicPr>
                      <p:cNvPr id="2087" name="Object 39">
                        <a:extLst>
                          <a:ext uri="{FF2B5EF4-FFF2-40B4-BE49-F238E27FC236}">
                            <a16:creationId xmlns:a16="http://schemas.microsoft.com/office/drawing/2014/main" id="{1A11845C-26A5-452D-BE0B-18302E0F1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541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Text Box 40">
            <a:extLst>
              <a:ext uri="{FF2B5EF4-FFF2-40B4-BE49-F238E27FC236}">
                <a16:creationId xmlns:a16="http://schemas.microsoft.com/office/drawing/2014/main" id="{557C538B-10E2-4BC4-B46B-22DBBEE9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937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2089" name="Object 41">
            <a:extLst>
              <a:ext uri="{FF2B5EF4-FFF2-40B4-BE49-F238E27FC236}">
                <a16:creationId xmlns:a16="http://schemas.microsoft.com/office/drawing/2014/main" id="{F2C36489-5AAB-4164-9076-EFB1A0FF0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977900"/>
          <a:ext cx="2208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14398" imgH="371514" progId="Equation.3">
                  <p:embed/>
                </p:oleObj>
              </mc:Choice>
              <mc:Fallback>
                <p:oleObj name="Equation" r:id="rId6" imgW="2114398" imgH="371514" progId="Equation.3">
                  <p:embed/>
                  <p:pic>
                    <p:nvPicPr>
                      <p:cNvPr id="2089" name="Object 41">
                        <a:extLst>
                          <a:ext uri="{FF2B5EF4-FFF2-40B4-BE49-F238E27FC236}">
                            <a16:creationId xmlns:a16="http://schemas.microsoft.com/office/drawing/2014/main" id="{F2C36489-5AAB-4164-9076-EFB1A0FF0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77900"/>
                        <a:ext cx="2208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0" name="Text Box 42">
            <a:extLst>
              <a:ext uri="{FF2B5EF4-FFF2-40B4-BE49-F238E27FC236}">
                <a16:creationId xmlns:a16="http://schemas.microsoft.com/office/drawing/2014/main" id="{65FE56AD-F910-4944-8976-5B0D8312A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350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2091" name="Object 43">
            <a:extLst>
              <a:ext uri="{FF2B5EF4-FFF2-40B4-BE49-F238E27FC236}">
                <a16:creationId xmlns:a16="http://schemas.microsoft.com/office/drawing/2014/main" id="{8279FDBB-68E3-4A16-9CFC-E4A717CBF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9779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2056" imgH="371514" progId="Equation.3">
                  <p:embed/>
                </p:oleObj>
              </mc:Choice>
              <mc:Fallback>
                <p:oleObj name="Equation" r:id="rId8" imgW="1962056" imgH="371514" progId="Equation.3">
                  <p:embed/>
                  <p:pic>
                    <p:nvPicPr>
                      <p:cNvPr id="2091" name="Object 43">
                        <a:extLst>
                          <a:ext uri="{FF2B5EF4-FFF2-40B4-BE49-F238E27FC236}">
                            <a16:creationId xmlns:a16="http://schemas.microsoft.com/office/drawing/2014/main" id="{8279FDBB-68E3-4A16-9CFC-E4A717CBF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779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2" name="Text Box 44">
            <a:extLst>
              <a:ext uri="{FF2B5EF4-FFF2-40B4-BE49-F238E27FC236}">
                <a16:creationId xmlns:a16="http://schemas.microsoft.com/office/drawing/2014/main" id="{9A48A2F4-D8BE-4579-A9C9-F4134AAA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508125"/>
            <a:ext cx="450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则称常数</a:t>
            </a:r>
            <a:r>
              <a:rPr kumimoji="1"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为函数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95" name="Object 47">
            <a:extLst>
              <a:ext uri="{FF2B5EF4-FFF2-40B4-BE49-F238E27FC236}">
                <a16:creationId xmlns:a16="http://schemas.microsoft.com/office/drawing/2014/main" id="{74487C69-87B2-4FFD-A961-B638C53C0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150495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43" imgH="133453" progId="Equation.3">
                  <p:embed/>
                </p:oleObj>
              </mc:Choice>
              <mc:Fallback>
                <p:oleObj name="Equation" r:id="rId10" imgW="361943" imgH="133453" progId="Equation.3">
                  <p:embed/>
                  <p:pic>
                    <p:nvPicPr>
                      <p:cNvPr id="2095" name="Object 47">
                        <a:extLst>
                          <a:ext uri="{FF2B5EF4-FFF2-40B4-BE49-F238E27FC236}">
                            <a16:creationId xmlns:a16="http://schemas.microsoft.com/office/drawing/2014/main" id="{74487C69-87B2-4FFD-A961-B638C53C0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504950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6" name="Text Box 48">
            <a:extLst>
              <a:ext uri="{FF2B5EF4-FFF2-40B4-BE49-F238E27FC236}">
                <a16:creationId xmlns:a16="http://schemas.microsoft.com/office/drawing/2014/main" id="{939785F2-2536-4270-B990-E0377736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506538"/>
            <a:ext cx="3021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2097" name="Object 49">
            <a:extLst>
              <a:ext uri="{FF2B5EF4-FFF2-40B4-BE49-F238E27FC236}">
                <a16:creationId xmlns:a16="http://schemas.microsoft.com/office/drawing/2014/main" id="{AEA4AED4-51C1-46E5-BAB1-3D559E97B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2146300"/>
          <a:ext cx="2043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52686" imgH="581076" progId="Equation.3">
                  <p:embed/>
                </p:oleObj>
              </mc:Choice>
              <mc:Fallback>
                <p:oleObj name="Equation" r:id="rId12" imgW="1952686" imgH="581076" progId="Equation.3">
                  <p:embed/>
                  <p:pic>
                    <p:nvPicPr>
                      <p:cNvPr id="2097" name="Object 49">
                        <a:extLst>
                          <a:ext uri="{FF2B5EF4-FFF2-40B4-BE49-F238E27FC236}">
                            <a16:creationId xmlns:a16="http://schemas.microsoft.com/office/drawing/2014/main" id="{AEA4AED4-51C1-46E5-BAB1-3D559E97B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146300"/>
                        <a:ext cx="2043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8" name="Text Box 50">
            <a:extLst>
              <a:ext uri="{FF2B5EF4-FFF2-40B4-BE49-F238E27FC236}">
                <a16:creationId xmlns:a16="http://schemas.microsoft.com/office/drawing/2014/main" id="{565EF5D5-F2D6-4A44-BA31-187AE924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82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99" name="Object 51">
            <a:extLst>
              <a:ext uri="{FF2B5EF4-FFF2-40B4-BE49-F238E27FC236}">
                <a16:creationId xmlns:a16="http://schemas.microsoft.com/office/drawing/2014/main" id="{BEFDDA39-2A7C-443F-BEB6-E299C4C24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38" y="2103438"/>
          <a:ext cx="3048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95429" imgH="152567" progId="Equation.3">
                  <p:embed/>
                </p:oleObj>
              </mc:Choice>
              <mc:Fallback>
                <p:oleObj name="公式" r:id="rId14" imgW="1295429" imgH="152567" progId="Equation.3">
                  <p:embed/>
                  <p:pic>
                    <p:nvPicPr>
                      <p:cNvPr id="2099" name="Object 51">
                        <a:extLst>
                          <a:ext uri="{FF2B5EF4-FFF2-40B4-BE49-F238E27FC236}">
                            <a16:creationId xmlns:a16="http://schemas.microsoft.com/office/drawing/2014/main" id="{BEFDDA39-2A7C-443F-BEB6-E299C4C24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103438"/>
                        <a:ext cx="3048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" name="Text Box 52">
            <a:extLst>
              <a:ext uri="{FF2B5EF4-FFF2-40B4-BE49-F238E27FC236}">
                <a16:creationId xmlns:a16="http://schemas.microsoft.com/office/drawing/2014/main" id="{5F9DC9E9-0843-43AE-B7F2-5169B48D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28289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103" name="Object 55">
            <a:extLst>
              <a:ext uri="{FF2B5EF4-FFF2-40B4-BE49-F238E27FC236}">
                <a16:creationId xmlns:a16="http://schemas.microsoft.com/office/drawing/2014/main" id="{D8A70430-063F-49EC-AC46-83A4957F7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8829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7656" imgH="295404" progId="Equation.3">
                  <p:embed/>
                </p:oleObj>
              </mc:Choice>
              <mc:Fallback>
                <p:oleObj name="Equation" r:id="rId16" imgW="1047656" imgH="295404" progId="Equation.3">
                  <p:embed/>
                  <p:pic>
                    <p:nvPicPr>
                      <p:cNvPr id="2103" name="Object 55">
                        <a:extLst>
                          <a:ext uri="{FF2B5EF4-FFF2-40B4-BE49-F238E27FC236}">
                            <a16:creationId xmlns:a16="http://schemas.microsoft.com/office/drawing/2014/main" id="{D8A70430-063F-49EC-AC46-83A4957F7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829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" name="Object 58">
            <a:extLst>
              <a:ext uri="{FF2B5EF4-FFF2-40B4-BE49-F238E27FC236}">
                <a16:creationId xmlns:a16="http://schemas.microsoft.com/office/drawing/2014/main" id="{78DB6AD5-A2A8-4BB4-A832-52855EEC2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28829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38286" imgH="295404" progId="Equation.3">
                  <p:embed/>
                </p:oleObj>
              </mc:Choice>
              <mc:Fallback>
                <p:oleObj name="Equation" r:id="rId18" imgW="1038286" imgH="295404" progId="Equation.3">
                  <p:embed/>
                  <p:pic>
                    <p:nvPicPr>
                      <p:cNvPr id="2106" name="Object 58">
                        <a:extLst>
                          <a:ext uri="{FF2B5EF4-FFF2-40B4-BE49-F238E27FC236}">
                            <a16:creationId xmlns:a16="http://schemas.microsoft.com/office/drawing/2014/main" id="{78DB6AD5-A2A8-4BB4-A832-52855EEC2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8829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0" name="Text Box 62">
            <a:extLst>
              <a:ext uri="{FF2B5EF4-FFF2-40B4-BE49-F238E27FC236}">
                <a16:creationId xmlns:a16="http://schemas.microsoft.com/office/drawing/2014/main" id="{E7AD20B4-1231-46ED-B608-5E964747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590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2112" name="Object 64">
            <a:extLst>
              <a:ext uri="{FF2B5EF4-FFF2-40B4-BE49-F238E27FC236}">
                <a16:creationId xmlns:a16="http://schemas.microsoft.com/office/drawing/2014/main" id="{40FE06AA-167C-455A-BC8B-7D38C07BA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2775" y="2551113"/>
          <a:ext cx="1892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00344" imgH="600191" progId="Equation.3">
                  <p:embed/>
                </p:oleObj>
              </mc:Choice>
              <mc:Fallback>
                <p:oleObj name="Equation" r:id="rId20" imgW="1800344" imgH="600191" progId="Equation.3">
                  <p:embed/>
                  <p:pic>
                    <p:nvPicPr>
                      <p:cNvPr id="2112" name="Object 64">
                        <a:extLst>
                          <a:ext uri="{FF2B5EF4-FFF2-40B4-BE49-F238E27FC236}">
                            <a16:creationId xmlns:a16="http://schemas.microsoft.com/office/drawing/2014/main" id="{40FE06AA-167C-455A-BC8B-7D38C07BA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551113"/>
                        <a:ext cx="1892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" name="Text Box 72">
            <a:extLst>
              <a:ext uri="{FF2B5EF4-FFF2-40B4-BE49-F238E27FC236}">
                <a16:creationId xmlns:a16="http://schemas.microsoft.com/office/drawing/2014/main" id="{A2730F20-F5D9-454A-94FC-72A05CC2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90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2153" name="Text Box 105">
            <a:extLst>
              <a:ext uri="{FF2B5EF4-FFF2-40B4-BE49-F238E27FC236}">
                <a16:creationId xmlns:a16="http://schemas.microsoft.com/office/drawing/2014/main" id="{590DB573-8544-445A-963E-007F9D6E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2075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2163" name="Object 115">
            <a:extLst>
              <a:ext uri="{FF2B5EF4-FFF2-40B4-BE49-F238E27FC236}">
                <a16:creationId xmlns:a16="http://schemas.microsoft.com/office/drawing/2014/main" id="{783678F5-ACDD-4F7C-93B1-2A314D018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52800"/>
          <a:ext cx="2081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90859" imgH="371514" progId="Equation.3">
                  <p:embed/>
                </p:oleObj>
              </mc:Choice>
              <mc:Fallback>
                <p:oleObj name="Equation" r:id="rId22" imgW="1990859" imgH="371514" progId="Equation.3">
                  <p:embed/>
                  <p:pic>
                    <p:nvPicPr>
                      <p:cNvPr id="2163" name="Object 115">
                        <a:extLst>
                          <a:ext uri="{FF2B5EF4-FFF2-40B4-BE49-F238E27FC236}">
                            <a16:creationId xmlns:a16="http://schemas.microsoft.com/office/drawing/2014/main" id="{783678F5-ACDD-4F7C-93B1-2A314D018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2081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" name="Object 147">
            <a:extLst>
              <a:ext uri="{FF2B5EF4-FFF2-40B4-BE49-F238E27FC236}">
                <a16:creationId xmlns:a16="http://schemas.microsoft.com/office/drawing/2014/main" id="{42EA8EEC-7136-46E2-BBE4-ECD2DD70A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32100"/>
          <a:ext cx="2043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52686" imgH="581076" progId="Equation.3">
                  <p:embed/>
                </p:oleObj>
              </mc:Choice>
              <mc:Fallback>
                <p:oleObj name="Equation" r:id="rId24" imgW="1952686" imgH="581076" progId="Equation.3">
                  <p:embed/>
                  <p:pic>
                    <p:nvPicPr>
                      <p:cNvPr id="2195" name="Object 147">
                        <a:extLst>
                          <a:ext uri="{FF2B5EF4-FFF2-40B4-BE49-F238E27FC236}">
                            <a16:creationId xmlns:a16="http://schemas.microsoft.com/office/drawing/2014/main" id="{42EA8EEC-7136-46E2-BBE4-ECD2DD70A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32100"/>
                        <a:ext cx="2043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" name="Line 148">
            <a:extLst>
              <a:ext uri="{FF2B5EF4-FFF2-40B4-BE49-F238E27FC236}">
                <a16:creationId xmlns:a16="http://schemas.microsoft.com/office/drawing/2014/main" id="{CED7BBC2-3045-4BAC-990C-FE01BE588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940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" name="Line 149">
            <a:extLst>
              <a:ext uri="{FF2B5EF4-FFF2-40B4-BE49-F238E27FC236}">
                <a16:creationId xmlns:a16="http://schemas.microsoft.com/office/drawing/2014/main" id="{05791BBF-C325-4908-9EB7-1EE71086B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03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5" name="Rectangle 157">
            <a:extLst>
              <a:ext uri="{FF2B5EF4-FFF2-40B4-BE49-F238E27FC236}">
                <a16:creationId xmlns:a16="http://schemas.microsoft.com/office/drawing/2014/main" id="{C3264176-D487-43B1-8B07-E944C98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几何解释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06" name="Rectangle 158">
            <a:extLst>
              <a:ext uri="{FF2B5EF4-FFF2-40B4-BE49-F238E27FC236}">
                <a16:creationId xmlns:a16="http://schemas.microsoft.com/office/drawing/2014/main" id="{9FBF810B-6C02-455C-AF6B-55250CDA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765675"/>
            <a:ext cx="833437" cy="715963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B3B4B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07" name="Group 159">
            <a:extLst>
              <a:ext uri="{FF2B5EF4-FFF2-40B4-BE49-F238E27FC236}">
                <a16:creationId xmlns:a16="http://schemas.microsoft.com/office/drawing/2014/main" id="{51469AC4-E4FA-4B95-963E-045DE0AFCFEE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4751388"/>
            <a:ext cx="1836737" cy="1682750"/>
            <a:chOff x="3823" y="2544"/>
            <a:chExt cx="1361" cy="1248"/>
          </a:xfrm>
        </p:grpSpPr>
        <p:graphicFrame>
          <p:nvGraphicFramePr>
            <p:cNvPr id="10292" name="Object 160">
              <a:extLst>
                <a:ext uri="{FF2B5EF4-FFF2-40B4-BE49-F238E27FC236}">
                  <a16:creationId xmlns:a16="http://schemas.microsoft.com/office/drawing/2014/main" id="{E4783E30-64AA-4621-A2DE-A58D46E84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3" y="3408"/>
            <a:ext cx="5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23770" imgH="133453" progId="Equation.3">
                    <p:embed/>
                  </p:oleObj>
                </mc:Choice>
                <mc:Fallback>
                  <p:oleObj name="Equation" r:id="rId26" imgW="323770" imgH="133453" progId="Equation.3">
                    <p:embed/>
                    <p:pic>
                      <p:nvPicPr>
                        <p:cNvPr id="10292" name="Object 160">
                          <a:extLst>
                            <a:ext uri="{FF2B5EF4-FFF2-40B4-BE49-F238E27FC236}">
                              <a16:creationId xmlns:a16="http://schemas.microsoft.com/office/drawing/2014/main" id="{E4783E30-64AA-4621-A2DE-A58D46E84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3408"/>
                          <a:ext cx="5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3" name="Object 161">
              <a:extLst>
                <a:ext uri="{FF2B5EF4-FFF2-40B4-BE49-F238E27FC236}">
                  <a16:creationId xmlns:a16="http://schemas.microsoft.com/office/drawing/2014/main" id="{676BB0E4-E80A-4CE9-9B0D-A20AC2330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3" y="3370"/>
            <a:ext cx="54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95315" imgH="209563" progId="Equation.3">
                    <p:embed/>
                  </p:oleObj>
                </mc:Choice>
                <mc:Fallback>
                  <p:oleObj name="Equation" r:id="rId28" imgW="295315" imgH="209563" progId="Equation.3">
                    <p:embed/>
                    <p:pic>
                      <p:nvPicPr>
                        <p:cNvPr id="10293" name="Object 161">
                          <a:extLst>
                            <a:ext uri="{FF2B5EF4-FFF2-40B4-BE49-F238E27FC236}">
                              <a16:creationId xmlns:a16="http://schemas.microsoft.com/office/drawing/2014/main" id="{676BB0E4-E80A-4CE9-9B0D-A20AC23306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3370"/>
                          <a:ext cx="54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162">
              <a:extLst>
                <a:ext uri="{FF2B5EF4-FFF2-40B4-BE49-F238E27FC236}">
                  <a16:creationId xmlns:a16="http://schemas.microsoft.com/office/drawing/2014/main" id="{ACD95694-7343-4835-A6B4-FAABEF38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544"/>
              <a:ext cx="0" cy="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163">
              <a:extLst>
                <a:ext uri="{FF2B5EF4-FFF2-40B4-BE49-F238E27FC236}">
                  <a16:creationId xmlns:a16="http://schemas.microsoft.com/office/drawing/2014/main" id="{314D59ED-E017-4592-B305-F50B271C7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7" y="2544"/>
              <a:ext cx="9" cy="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12" name="Group 164">
            <a:extLst>
              <a:ext uri="{FF2B5EF4-FFF2-40B4-BE49-F238E27FC236}">
                <a16:creationId xmlns:a16="http://schemas.microsoft.com/office/drawing/2014/main" id="{BC6BF025-BFF5-4845-A38B-71139168B78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25963"/>
            <a:ext cx="3030538" cy="1092200"/>
            <a:chOff x="2980" y="2377"/>
            <a:chExt cx="2246" cy="810"/>
          </a:xfrm>
        </p:grpSpPr>
        <p:graphicFrame>
          <p:nvGraphicFramePr>
            <p:cNvPr id="10288" name="Object 165">
              <a:extLst>
                <a:ext uri="{FF2B5EF4-FFF2-40B4-BE49-F238E27FC236}">
                  <a16:creationId xmlns:a16="http://schemas.microsoft.com/office/drawing/2014/main" id="{5C6D1361-3E91-44C0-A4D2-EBA545E0C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2377"/>
            <a:ext cx="5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6229" imgH="85841" progId="Equation.3">
                    <p:embed/>
                  </p:oleObj>
                </mc:Choice>
                <mc:Fallback>
                  <p:oleObj name="Equation" r:id="rId30" imgW="276229" imgH="85841" progId="Equation.3">
                    <p:embed/>
                    <p:pic>
                      <p:nvPicPr>
                        <p:cNvPr id="10288" name="Object 165">
                          <a:extLst>
                            <a:ext uri="{FF2B5EF4-FFF2-40B4-BE49-F238E27FC236}">
                              <a16:creationId xmlns:a16="http://schemas.microsoft.com/office/drawing/2014/main" id="{5C6D1361-3E91-44C0-A4D2-EBA545E0C5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377"/>
                          <a:ext cx="5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166">
              <a:extLst>
                <a:ext uri="{FF2B5EF4-FFF2-40B4-BE49-F238E27FC236}">
                  <a16:creationId xmlns:a16="http://schemas.microsoft.com/office/drawing/2014/main" id="{830596D2-A1F9-4830-87BD-C59908F466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0" y="2908"/>
            <a:ext cx="5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57142" imgH="85841" progId="Equation.3">
                    <p:embed/>
                  </p:oleObj>
                </mc:Choice>
                <mc:Fallback>
                  <p:oleObj name="Equation" r:id="rId32" imgW="257142" imgH="85841" progId="Equation.3">
                    <p:embed/>
                    <p:pic>
                      <p:nvPicPr>
                        <p:cNvPr id="10289" name="Object 166">
                          <a:extLst>
                            <a:ext uri="{FF2B5EF4-FFF2-40B4-BE49-F238E27FC236}">
                              <a16:creationId xmlns:a16="http://schemas.microsoft.com/office/drawing/2014/main" id="{830596D2-A1F9-4830-87BD-C59908F466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908"/>
                          <a:ext cx="55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Line 167">
              <a:extLst>
                <a:ext uri="{FF2B5EF4-FFF2-40B4-BE49-F238E27FC236}">
                  <a16:creationId xmlns:a16="http://schemas.microsoft.com/office/drawing/2014/main" id="{5564E8DF-238C-4BD1-A6C2-080041AF4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554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168">
              <a:extLst>
                <a:ext uri="{FF2B5EF4-FFF2-40B4-BE49-F238E27FC236}">
                  <a16:creationId xmlns:a16="http://schemas.microsoft.com/office/drawing/2014/main" id="{AC7CF8AD-6A6D-4C48-9ED9-F73912A5A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3088"/>
              <a:ext cx="1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17" name="Group 169">
            <a:extLst>
              <a:ext uri="{FF2B5EF4-FFF2-40B4-BE49-F238E27FC236}">
                <a16:creationId xmlns:a16="http://schemas.microsoft.com/office/drawing/2014/main" id="{148FA6EA-DFD9-4FF8-B9E4-79E2CB752F31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921250"/>
            <a:ext cx="406400" cy="347663"/>
            <a:chOff x="3312" y="2670"/>
            <a:chExt cx="301" cy="258"/>
          </a:xfrm>
        </p:grpSpPr>
        <p:sp>
          <p:nvSpPr>
            <p:cNvPr id="10286" name="Line 170">
              <a:extLst>
                <a:ext uri="{FF2B5EF4-FFF2-40B4-BE49-F238E27FC236}">
                  <a16:creationId xmlns:a16="http://schemas.microsoft.com/office/drawing/2014/main" id="{06548BD7-E887-454A-9F22-E8C98BDE2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8" y="2820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7" name="Object 171">
              <a:extLst>
                <a:ext uri="{FF2B5EF4-FFF2-40B4-BE49-F238E27FC236}">
                  <a16:creationId xmlns:a16="http://schemas.microsoft.com/office/drawing/2014/main" id="{A360E515-0F8B-45BB-94C9-08892DCD9C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0"/>
            <a:ext cx="23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7258" imgH="66726" progId="Equation.3">
                    <p:embed/>
                  </p:oleObj>
                </mc:Choice>
                <mc:Fallback>
                  <p:oleObj name="Equation" r:id="rId34" imgW="57258" imgH="66726" progId="Equation.3">
                    <p:embed/>
                    <p:pic>
                      <p:nvPicPr>
                        <p:cNvPr id="10287" name="Object 171">
                          <a:extLst>
                            <a:ext uri="{FF2B5EF4-FFF2-40B4-BE49-F238E27FC236}">
                              <a16:creationId xmlns:a16="http://schemas.microsoft.com/office/drawing/2014/main" id="{A360E515-0F8B-45BB-94C9-08892DCD9C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0"/>
                          <a:ext cx="23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20" name="Group 172">
            <a:extLst>
              <a:ext uri="{FF2B5EF4-FFF2-40B4-BE49-F238E27FC236}">
                <a16:creationId xmlns:a16="http://schemas.microsoft.com/office/drawing/2014/main" id="{F9F47905-1595-4AA0-B3B9-3279D3B88225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365625"/>
            <a:ext cx="2828925" cy="2025650"/>
            <a:chOff x="3439" y="2241"/>
            <a:chExt cx="2096" cy="1503"/>
          </a:xfrm>
        </p:grpSpPr>
        <p:sp>
          <p:nvSpPr>
            <p:cNvPr id="10277" name="Line 173">
              <a:extLst>
                <a:ext uri="{FF2B5EF4-FFF2-40B4-BE49-F238E27FC236}">
                  <a16:creationId xmlns:a16="http://schemas.microsoft.com/office/drawing/2014/main" id="{860BD62B-5806-45A1-BF23-38C1213F9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6" y="2819"/>
              <a:ext cx="0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74">
              <a:extLst>
                <a:ext uri="{FF2B5EF4-FFF2-40B4-BE49-F238E27FC236}">
                  <a16:creationId xmlns:a16="http://schemas.microsoft.com/office/drawing/2014/main" id="{3A6D5895-40B0-45FE-8CED-2990BD5D4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3438"/>
              <a:ext cx="1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175">
              <a:extLst>
                <a:ext uri="{FF2B5EF4-FFF2-40B4-BE49-F238E27FC236}">
                  <a16:creationId xmlns:a16="http://schemas.microsoft.com/office/drawing/2014/main" id="{E60BC86A-C6EB-4138-9024-BC430BAAD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2289"/>
              <a:ext cx="0" cy="1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0" name="Object 176">
              <a:extLst>
                <a:ext uri="{FF2B5EF4-FFF2-40B4-BE49-F238E27FC236}">
                  <a16:creationId xmlns:a16="http://schemas.microsoft.com/office/drawing/2014/main" id="{1BE102EC-C7D2-4A4F-9449-FE8FEB3BE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347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8456" imgH="47612" progId="Equation.3">
                    <p:embed/>
                  </p:oleObj>
                </mc:Choice>
                <mc:Fallback>
                  <p:oleObj name="Equation" r:id="rId36" imgW="28456" imgH="47612" progId="Equation.3">
                    <p:embed/>
                    <p:pic>
                      <p:nvPicPr>
                        <p:cNvPr id="10280" name="Object 176">
                          <a:extLst>
                            <a:ext uri="{FF2B5EF4-FFF2-40B4-BE49-F238E27FC236}">
                              <a16:creationId xmlns:a16="http://schemas.microsoft.com/office/drawing/2014/main" id="{1BE102EC-C7D2-4A4F-9449-FE8FEB3BE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47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177">
              <a:extLst>
                <a:ext uri="{FF2B5EF4-FFF2-40B4-BE49-F238E27FC236}">
                  <a16:creationId xmlns:a16="http://schemas.microsoft.com/office/drawing/2014/main" id="{51E8D7A7-D848-47CC-99E8-411AB0CCBA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381"/>
            <a:ext cx="2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6628" imgH="133453" progId="Equation.3">
                    <p:embed/>
                  </p:oleObj>
                </mc:Choice>
                <mc:Fallback>
                  <p:oleObj name="Equation" r:id="rId38" imgW="66628" imgH="133453" progId="Equation.3">
                    <p:embed/>
                    <p:pic>
                      <p:nvPicPr>
                        <p:cNvPr id="10281" name="Object 177">
                          <a:extLst>
                            <a:ext uri="{FF2B5EF4-FFF2-40B4-BE49-F238E27FC236}">
                              <a16:creationId xmlns:a16="http://schemas.microsoft.com/office/drawing/2014/main" id="{51E8D7A7-D848-47CC-99E8-411AB0CCBA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81"/>
                          <a:ext cx="2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178">
              <a:extLst>
                <a:ext uri="{FF2B5EF4-FFF2-40B4-BE49-F238E27FC236}">
                  <a16:creationId xmlns:a16="http://schemas.microsoft.com/office/drawing/2014/main" id="{E2222D80-4745-49F8-BA91-26EDB5E6C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24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47542" imgH="66726" progId="Equation.3">
                    <p:embed/>
                  </p:oleObj>
                </mc:Choice>
                <mc:Fallback>
                  <p:oleObj name="Equation" r:id="rId40" imgW="47542" imgH="66726" progId="Equation.3">
                    <p:embed/>
                    <p:pic>
                      <p:nvPicPr>
                        <p:cNvPr id="10282" name="Object 178">
                          <a:extLst>
                            <a:ext uri="{FF2B5EF4-FFF2-40B4-BE49-F238E27FC236}">
                              <a16:creationId xmlns:a16="http://schemas.microsoft.com/office/drawing/2014/main" id="{E2222D80-4745-49F8-BA91-26EDB5E6C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4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Freeform 179">
              <a:extLst>
                <a:ext uri="{FF2B5EF4-FFF2-40B4-BE49-F238E27FC236}">
                  <a16:creationId xmlns:a16="http://schemas.microsoft.com/office/drawing/2014/main" id="{E9CDE31C-E43D-47B2-A084-74C918FAA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421"/>
              <a:ext cx="1324" cy="885"/>
            </a:xfrm>
            <a:custGeom>
              <a:avLst/>
              <a:gdLst>
                <a:gd name="T0" fmla="*/ 0 w 1440"/>
                <a:gd name="T1" fmla="*/ 426 h 960"/>
                <a:gd name="T2" fmla="*/ 84 w 1440"/>
                <a:gd name="T3" fmla="*/ 277 h 960"/>
                <a:gd name="T4" fmla="*/ 207 w 1440"/>
                <a:gd name="T5" fmla="*/ 235 h 960"/>
                <a:gd name="T6" fmla="*/ 352 w 1440"/>
                <a:gd name="T7" fmla="*/ 192 h 960"/>
                <a:gd name="T8" fmla="*/ 498 w 1440"/>
                <a:gd name="T9" fmla="*/ 127 h 960"/>
                <a:gd name="T10" fmla="*/ 622 w 1440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960">
                  <a:moveTo>
                    <a:pt x="0" y="960"/>
                  </a:moveTo>
                  <a:cubicBezTo>
                    <a:pt x="56" y="828"/>
                    <a:pt x="112" y="696"/>
                    <a:pt x="192" y="624"/>
                  </a:cubicBezTo>
                  <a:cubicBezTo>
                    <a:pt x="272" y="552"/>
                    <a:pt x="376" y="560"/>
                    <a:pt x="480" y="528"/>
                  </a:cubicBezTo>
                  <a:cubicBezTo>
                    <a:pt x="584" y="496"/>
                    <a:pt x="704" y="472"/>
                    <a:pt x="816" y="432"/>
                  </a:cubicBezTo>
                  <a:cubicBezTo>
                    <a:pt x="928" y="392"/>
                    <a:pt x="1048" y="360"/>
                    <a:pt x="1152" y="288"/>
                  </a:cubicBezTo>
                  <a:cubicBezTo>
                    <a:pt x="1256" y="216"/>
                    <a:pt x="1392" y="48"/>
                    <a:pt x="1440" y="0"/>
                  </a:cubicBezTo>
                </a:path>
              </a:pathLst>
            </a:custGeom>
            <a:noFill/>
            <a:ln w="9525" cmpd="sng">
              <a:solidFill>
                <a:srgbClr val="FF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4" name="Object 180">
              <a:extLst>
                <a:ext uri="{FF2B5EF4-FFF2-40B4-BE49-F238E27FC236}">
                  <a16:creationId xmlns:a16="http://schemas.microsoft.com/office/drawing/2014/main" id="{6DB6FE6D-7FED-4624-9267-1502BA58F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8" y="2286"/>
            <a:ext cx="7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85829" imgH="104608" progId="Equation.3">
                    <p:embed/>
                  </p:oleObj>
                </mc:Choice>
                <mc:Fallback>
                  <p:oleObj name="Equation" r:id="rId42" imgW="485829" imgH="104608" progId="Equation.3">
                    <p:embed/>
                    <p:pic>
                      <p:nvPicPr>
                        <p:cNvPr id="10284" name="Object 180">
                          <a:extLst>
                            <a:ext uri="{FF2B5EF4-FFF2-40B4-BE49-F238E27FC236}">
                              <a16:creationId xmlns:a16="http://schemas.microsoft.com/office/drawing/2014/main" id="{6DB6FE6D-7FED-4624-9267-1502BA58F8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2286"/>
                          <a:ext cx="77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Oval 181">
              <a:extLst>
                <a:ext uri="{FF2B5EF4-FFF2-40B4-BE49-F238E27FC236}">
                  <a16:creationId xmlns:a16="http://schemas.microsoft.com/office/drawing/2014/main" id="{5882332D-2D94-4945-8969-268705EBF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280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44" name="Text Box 196">
            <a:extLst>
              <a:ext uri="{FF2B5EF4-FFF2-40B4-BE49-F238E27FC236}">
                <a16:creationId xmlns:a16="http://schemas.microsoft.com/office/drawing/2014/main" id="{2378B817-1078-47B6-9669-2A33366A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8148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极限存在</a:t>
            </a:r>
          </a:p>
        </p:txBody>
      </p:sp>
      <p:sp>
        <p:nvSpPr>
          <p:cNvPr id="2245" name="AutoShape 197">
            <a:extLst>
              <a:ext uri="{FF2B5EF4-FFF2-40B4-BE49-F238E27FC236}">
                <a16:creationId xmlns:a16="http://schemas.microsoft.com/office/drawing/2014/main" id="{8E84E7A3-E0CF-4441-A26A-556DB0C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6" name="Text Box 198">
            <a:extLst>
              <a:ext uri="{FF2B5EF4-FFF2-40B4-BE49-F238E27FC236}">
                <a16:creationId xmlns:a16="http://schemas.microsoft.com/office/drawing/2014/main" id="{053DBED6-750E-4F7D-867D-F5C859983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5227638"/>
            <a:ext cx="2317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函数局部有界</a:t>
            </a:r>
          </a:p>
        </p:txBody>
      </p:sp>
      <p:sp>
        <p:nvSpPr>
          <p:cNvPr id="2248" name="Text Box 200">
            <a:extLst>
              <a:ext uri="{FF2B5EF4-FFF2-40B4-BE49-F238E27FC236}">
                <a16:creationId xmlns:a16="http://schemas.microsoft.com/office/drawing/2014/main" id="{13EB59FC-3C79-4074-9D29-4652A84F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05288"/>
            <a:ext cx="143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这表明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249" name="Rectangle 201">
            <a:extLst>
              <a:ext uri="{FF2B5EF4-FFF2-40B4-BE49-F238E27FC236}">
                <a16:creationId xmlns:a16="http://schemas.microsoft.com/office/drawing/2014/main" id="{79E7932B-D07F-424C-98FB-37D122860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4114800" cy="1079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" grpId="0" autoUpdateAnimBg="0"/>
      <p:bldP spid="2090" grpId="0" autoUpdateAnimBg="0"/>
      <p:bldP spid="2092" grpId="0" autoUpdateAnimBg="0"/>
      <p:bldP spid="2096" grpId="0" autoUpdateAnimBg="0"/>
      <p:bldP spid="2098" grpId="0" autoUpdateAnimBg="0"/>
      <p:bldP spid="2100" grpId="0" autoUpdateAnimBg="0"/>
      <p:bldP spid="2110" grpId="0" autoUpdateAnimBg="0"/>
      <p:bldP spid="2120" grpId="0" autoUpdateAnimBg="0"/>
      <p:bldP spid="2153" grpId="0" autoUpdateAnimBg="0"/>
      <p:bldP spid="2205" grpId="0" build="p" autoUpdateAnimBg="0"/>
      <p:bldP spid="2206" grpId="0" animBg="1"/>
      <p:bldP spid="2244" grpId="0" autoUpdateAnimBg="0"/>
      <p:bldP spid="2245" grpId="0" animBg="1"/>
      <p:bldP spid="2246" grpId="0" autoUpdateAnimBg="0"/>
      <p:bldP spid="2248" grpId="0" build="p" autoUpdateAnimBg="0"/>
      <p:bldP spid="2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D47EDE5-6979-4332-84AD-53BAD223D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31242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3474995A-1724-4172-B078-701BE5AF6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49275"/>
          <a:ext cx="3313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19315" imgH="266558" progId="Equation.3">
                  <p:embed/>
                </p:oleObj>
              </mc:Choice>
              <mc:Fallback>
                <p:oleObj name="公式" r:id="rId2" imgW="1419315" imgH="266558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3474995A-1724-4172-B078-701BE5AF6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33131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07571723-1353-4526-B75A-BA5978C80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38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9352CF41-3003-4C30-944A-59EA14805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1538288"/>
          <a:ext cx="34321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28685" imgH="190449" progId="Equation.3">
                  <p:embed/>
                </p:oleObj>
              </mc:Choice>
              <mc:Fallback>
                <p:oleObj name="公式" r:id="rId4" imgW="1428685" imgH="190449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9352CF41-3003-4C30-944A-59EA14805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538288"/>
                        <a:ext cx="34321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B2858CBD-A651-4E44-A6BE-604A19CC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4971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DD807F66-52B3-4C55-88C4-C23DDFC5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262255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5545" imgH="295404" progId="Equation.3">
                  <p:embed/>
                </p:oleObj>
              </mc:Choice>
              <mc:Fallback>
                <p:oleObj name="Equation" r:id="rId6" imgW="1095545" imgH="295404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DD807F66-52B3-4C55-88C4-C23DDFC5E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62255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>
            <a:extLst>
              <a:ext uri="{FF2B5EF4-FFF2-40B4-BE49-F238E27FC236}">
                <a16:creationId xmlns:a16="http://schemas.microsoft.com/office/drawing/2014/main" id="{1992BDC1-19F4-4400-83C9-FAFB87BD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142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对任意的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5B7D0309-DE49-437F-ADAF-7332FDF41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700" y="262255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686" imgH="295404" progId="Equation.3">
                  <p:embed/>
                </p:oleObj>
              </mc:Choice>
              <mc:Fallback>
                <p:oleObj name="Equation" r:id="rId8" imgW="828686" imgH="295404" progId="Equation.3">
                  <p:embed/>
                  <p:pic>
                    <p:nvPicPr>
                      <p:cNvPr id="5132" name="Object 12">
                        <a:extLst>
                          <a:ext uri="{FF2B5EF4-FFF2-40B4-BE49-F238E27FC236}">
                            <a16:creationId xmlns:a16="http://schemas.microsoft.com/office/drawing/2014/main" id="{5B7D0309-DE49-437F-ADAF-7332FDF41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62255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>
            <a:extLst>
              <a:ext uri="{FF2B5EF4-FFF2-40B4-BE49-F238E27FC236}">
                <a16:creationId xmlns:a16="http://schemas.microsoft.com/office/drawing/2014/main" id="{A13D5DB8-A2AF-4B2D-B7B9-85EA75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971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B7543B22-9182-45F8-98C4-120CE5B82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025" y="2560638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2570" imgH="371514" progId="Equation.3">
                  <p:embed/>
                </p:oleObj>
              </mc:Choice>
              <mc:Fallback>
                <p:oleObj name="Equation" r:id="rId10" imgW="2152570" imgH="371514" progId="Equation.3">
                  <p:embed/>
                  <p:pic>
                    <p:nvPicPr>
                      <p:cNvPr id="5134" name="Object 14">
                        <a:extLst>
                          <a:ext uri="{FF2B5EF4-FFF2-40B4-BE49-F238E27FC236}">
                            <a16:creationId xmlns:a16="http://schemas.microsoft.com/office/drawing/2014/main" id="{B7543B22-9182-45F8-98C4-120CE5B82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2560638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>
            <a:extLst>
              <a:ext uri="{FF2B5EF4-FFF2-40B4-BE49-F238E27FC236}">
                <a16:creationId xmlns:a16="http://schemas.microsoft.com/office/drawing/2014/main" id="{1F4F13EF-045A-46AE-A7D3-6886EFF9C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14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id="{C4ACBFD0-3045-4CAF-B64D-C10D42C16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657600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05029" imgH="371514" progId="Equation.3">
                  <p:embed/>
                </p:oleObj>
              </mc:Choice>
              <mc:Fallback>
                <p:oleObj name="Equation" r:id="rId12" imgW="2105029" imgH="371514" progId="Equation.3">
                  <p:embed/>
                  <p:pic>
                    <p:nvPicPr>
                      <p:cNvPr id="5136" name="Object 16">
                        <a:extLst>
                          <a:ext uri="{FF2B5EF4-FFF2-40B4-BE49-F238E27FC236}">
                            <a16:creationId xmlns:a16="http://schemas.microsoft.com/office/drawing/2014/main" id="{C4ACBFD0-3045-4CAF-B64D-C10D42C16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657600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>
            <a:extLst>
              <a:ext uri="{FF2B5EF4-FFF2-40B4-BE49-F238E27FC236}">
                <a16:creationId xmlns:a16="http://schemas.microsoft.com/office/drawing/2014/main" id="{9F398825-ADAD-4122-9722-3980DC00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92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5138" name="Object 18">
            <a:extLst>
              <a:ext uri="{FF2B5EF4-FFF2-40B4-BE49-F238E27FC236}">
                <a16:creationId xmlns:a16="http://schemas.microsoft.com/office/drawing/2014/main" id="{1D390191-40F2-46F3-B35B-74F04D54A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495800"/>
          <a:ext cx="162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3485" imgH="581076" progId="Equation.3">
                  <p:embed/>
                </p:oleObj>
              </mc:Choice>
              <mc:Fallback>
                <p:oleObj name="Equation" r:id="rId14" imgW="1533485" imgH="581076" progId="Equation.3">
                  <p:embed/>
                  <p:pic>
                    <p:nvPicPr>
                      <p:cNvPr id="5138" name="Object 18">
                        <a:extLst>
                          <a:ext uri="{FF2B5EF4-FFF2-40B4-BE49-F238E27FC236}">
                            <a16:creationId xmlns:a16="http://schemas.microsoft.com/office/drawing/2014/main" id="{1D390191-40F2-46F3-B35B-74F04D54A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1625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9">
            <a:extLst>
              <a:ext uri="{FF2B5EF4-FFF2-40B4-BE49-F238E27FC236}">
                <a16:creationId xmlns:a16="http://schemas.microsoft.com/office/drawing/2014/main" id="{8CB328A4-86B6-4E13-9210-1162B41F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5877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9" grpId="0" autoUpdateAnimBg="0"/>
      <p:bldP spid="5131" grpId="0" autoUpdateAnimBg="0"/>
      <p:bldP spid="5133" grpId="0" autoUpdateAnimBg="0"/>
      <p:bldP spid="5135" grpId="0" autoUpdateAnimBg="0"/>
      <p:bldP spid="5137" grpId="0" autoUpdateAnimBg="0"/>
      <p:bldP spid="51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886AC31-6AED-48B4-BA46-E523C7083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12341" name="Object 53">
            <a:extLst>
              <a:ext uri="{FF2B5EF4-FFF2-40B4-BE49-F238E27FC236}">
                <a16:creationId xmlns:a16="http://schemas.microsoft.com/office/drawing/2014/main" id="{9D71B815-A003-4BE6-B9C8-4B5B2D3AC13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87675" y="2513013"/>
          <a:ext cx="19446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7772" imgH="133453" progId="Equation.DSMT4">
                  <p:embed/>
                </p:oleObj>
              </mc:Choice>
              <mc:Fallback>
                <p:oleObj name="Equation" r:id="rId2" imgW="847772" imgH="133453" progId="Equation.DSMT4">
                  <p:embed/>
                  <p:pic>
                    <p:nvPicPr>
                      <p:cNvPr id="12341" name="Object 53">
                        <a:extLst>
                          <a:ext uri="{FF2B5EF4-FFF2-40B4-BE49-F238E27FC236}">
                            <a16:creationId xmlns:a16="http://schemas.microsoft.com/office/drawing/2014/main" id="{9D71B815-A003-4BE6-B9C8-4B5B2D3AC13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13013"/>
                        <a:ext cx="19446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D1517602-C3D6-4559-BEEC-A25F9D6AF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28613"/>
          <a:ext cx="22320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33486" imgH="361783" progId="Equation.3">
                  <p:embed/>
                </p:oleObj>
              </mc:Choice>
              <mc:Fallback>
                <p:oleObj name="公式" r:id="rId4" imgW="933486" imgH="361783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D1517602-C3D6-4559-BEEC-A25F9D6AF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613"/>
                        <a:ext cx="22320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8A45667B-7780-4DB9-BCB0-6C2E73D0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86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DFBEDF27-F3A7-4B13-AD29-27745BBB0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1311275"/>
          <a:ext cx="48117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657" imgH="419126" progId="Equation.DSMT4">
                  <p:embed/>
                </p:oleObj>
              </mc:Choice>
              <mc:Fallback>
                <p:oleObj name="Equation" r:id="rId6" imgW="2171657" imgH="419126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DFBEDF27-F3A7-4B13-AD29-27745BBB0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311275"/>
                        <a:ext cx="48117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5BF77710-1AC2-400F-988E-6A9E7488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4304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814DF2A8-9706-45F1-AA9E-EDBD5C580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25527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5545" imgH="295404" progId="Equation.3">
                  <p:embed/>
                </p:oleObj>
              </mc:Choice>
              <mc:Fallback>
                <p:oleObj name="Equation" r:id="rId8" imgW="1095545" imgH="295404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814DF2A8-9706-45F1-AA9E-EDBD5C580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5527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1B97E9E3-83B0-4783-BAA1-9A5DB169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384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</a:t>
            </a:r>
          </a:p>
        </p:txBody>
      </p:sp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89E7FECC-1F38-4E74-826C-2C11FF82B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5545" imgH="523733" progId="Equation.3">
                  <p:embed/>
                </p:oleObj>
              </mc:Choice>
              <mc:Fallback>
                <p:oleObj name="Equation" r:id="rId10" imgW="1095545" imgH="523733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89E7FECC-1F38-4E74-826C-2C11FF82B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1193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extLst>
              <a:ext uri="{FF2B5EF4-FFF2-40B4-BE49-F238E27FC236}">
                <a16:creationId xmlns:a16="http://schemas.microsoft.com/office/drawing/2014/main" id="{68249AB8-7DD9-46F0-8B3F-5B18FA2F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3848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则当</a:t>
            </a: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07C92339-889C-4ADA-B2B6-8EA1E200E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320040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23884" imgH="371514" progId="Equation.3">
                  <p:embed/>
                </p:oleObj>
              </mc:Choice>
              <mc:Fallback>
                <p:oleObj name="Equation" r:id="rId12" imgW="1923884" imgH="371514" progId="Equation.3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07C92339-889C-4ADA-B2B6-8EA1E200E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3200400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>
            <a:extLst>
              <a:ext uri="{FF2B5EF4-FFF2-40B4-BE49-F238E27FC236}">
                <a16:creationId xmlns:a16="http://schemas.microsoft.com/office/drawing/2014/main" id="{492B4E89-2A5D-4119-8357-4B6792BCD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24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必有</a:t>
            </a:r>
          </a:p>
        </p:txBody>
      </p:sp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3C7C4B10-D000-44DA-9AB7-208B4D6AC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943350"/>
          <a:ext cx="35115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90513" imgH="190449" progId="Equation.3">
                  <p:embed/>
                </p:oleObj>
              </mc:Choice>
              <mc:Fallback>
                <p:oleObj name="公式" r:id="rId14" imgW="1390513" imgH="190449" progId="Equation.3">
                  <p:embed/>
                  <p:pic>
                    <p:nvPicPr>
                      <p:cNvPr id="12304" name="Object 16">
                        <a:extLst>
                          <a:ext uri="{FF2B5EF4-FFF2-40B4-BE49-F238E27FC236}">
                            <a16:creationId xmlns:a16="http://schemas.microsoft.com/office/drawing/2014/main" id="{3C7C4B10-D000-44DA-9AB7-208B4D6AC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43350"/>
                        <a:ext cx="35115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>
            <a:extLst>
              <a:ext uri="{FF2B5EF4-FFF2-40B4-BE49-F238E27FC236}">
                <a16:creationId xmlns:a16="http://schemas.microsoft.com/office/drawing/2014/main" id="{268BAC61-1DE1-42BB-9222-18BA3E5A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49260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A4FC94BA-A7B8-4CDA-B451-D1D869E4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24590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只要</a:t>
            </a:r>
          </a:p>
        </p:txBody>
      </p:sp>
      <p:graphicFrame>
        <p:nvGraphicFramePr>
          <p:cNvPr id="12312" name="Object 24">
            <a:extLst>
              <a:ext uri="{FF2B5EF4-FFF2-40B4-BE49-F238E27FC236}">
                <a16:creationId xmlns:a16="http://schemas.microsoft.com/office/drawing/2014/main" id="{FED15835-87E0-4BB6-B7B1-A6D123E7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366963"/>
          <a:ext cx="18002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733255" imgH="238061" progId="Equation.3">
                  <p:embed/>
                </p:oleObj>
              </mc:Choice>
              <mc:Fallback>
                <p:oleObj name="公式" r:id="rId16" imgW="733255" imgH="238061" progId="Equation.3">
                  <p:embed/>
                  <p:pic>
                    <p:nvPicPr>
                      <p:cNvPr id="12312" name="Object 24">
                        <a:extLst>
                          <a:ext uri="{FF2B5EF4-FFF2-40B4-BE49-F238E27FC236}">
                            <a16:creationId xmlns:a16="http://schemas.microsoft.com/office/drawing/2014/main" id="{FED15835-87E0-4BB6-B7B1-A6D123E7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366963"/>
                        <a:ext cx="18002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4D6268D-CA3D-45DC-86FD-6BDE3BFE7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568825"/>
          <a:ext cx="23193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23770" imgH="352399" progId="Equation.3">
                  <p:embed/>
                </p:oleObj>
              </mc:Choice>
              <mc:Fallback>
                <p:oleObj name="公式" r:id="rId18" imgW="923770" imgH="352399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4D6268D-CA3D-45DC-86FD-6BDE3BFE7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68825"/>
                        <a:ext cx="23193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7" grpId="0" autoUpdateAnimBg="0"/>
      <p:bldP spid="12299" grpId="0" autoUpdateAnimBg="0"/>
      <p:bldP spid="12301" grpId="0" autoUpdateAnimBg="0"/>
      <p:bldP spid="12303" grpId="0" autoUpdateAnimBg="0"/>
      <p:bldP spid="12305" grpId="0" autoUpdateAnimBg="0"/>
      <p:bldP spid="123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6D85775-3BDF-4987-8102-0AC6527C5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3533775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时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25EDF8A-2ADC-44B6-812C-EBD74E845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99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9316" imgH="352399" progId="Equation.3">
                  <p:embed/>
                </p:oleObj>
              </mc:Choice>
              <mc:Fallback>
                <p:oleObj name="Equation" r:id="rId2" imgW="819316" imgH="352399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25EDF8A-2ADC-44B6-812C-EBD74E845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99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AE8E1547-04C3-4905-BAB2-E9ABFFC9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455CD530-0D27-459C-B154-9173E328E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1260475"/>
          <a:ext cx="35290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9315" imgH="209563" progId="Equation.DSMT4">
                  <p:embed/>
                </p:oleObj>
              </mc:Choice>
              <mc:Fallback>
                <p:oleObj name="Equation" r:id="rId4" imgW="1419315" imgH="209563" progId="Equation.DSMT4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455CD530-0D27-459C-B154-9173E328E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260475"/>
                        <a:ext cx="352901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072152DD-94FA-4CF9-9399-26806D5C3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2019300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0228" imgH="857366" progId="Equation.3">
                  <p:embed/>
                </p:oleObj>
              </mc:Choice>
              <mc:Fallback>
                <p:oleObj name="Equation" r:id="rId6" imgW="2000228" imgH="857366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072152DD-94FA-4CF9-9399-26806D5C3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019300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>
            <a:extLst>
              <a:ext uri="{FF2B5EF4-FFF2-40B4-BE49-F238E27FC236}">
                <a16:creationId xmlns:a16="http://schemas.microsoft.com/office/drawing/2014/main" id="{1233A613-8A6C-477A-8D8C-82BB72BC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14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C16C9B56-1E6F-44A5-A81C-8CAF25030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105150"/>
          <a:ext cx="1260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6459" imgH="295404" progId="Equation.3">
                  <p:embed/>
                </p:oleObj>
              </mc:Choice>
              <mc:Fallback>
                <p:oleObj name="Equation" r:id="rId8" imgW="1076459" imgH="295404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C16C9B56-1E6F-44A5-A81C-8CAF25030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05150"/>
                        <a:ext cx="1260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>
            <a:extLst>
              <a:ext uri="{FF2B5EF4-FFF2-40B4-BE49-F238E27FC236}">
                <a16:creationId xmlns:a16="http://schemas.microsoft.com/office/drawing/2014/main" id="{2F645BC4-2F79-46CF-8071-C67AE95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29924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2A566698-5BA1-4801-8ECA-34A436EFD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" y="3733800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2341" imgH="295404" progId="Equation.3">
                  <p:embed/>
                </p:oleObj>
              </mc:Choice>
              <mc:Fallback>
                <p:oleObj name="Equation" r:id="rId10" imgW="752341" imgH="295404" progId="Equation.3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2A566698-5BA1-4801-8ECA-34A436EFD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733800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>
            <a:extLst>
              <a:ext uri="{FF2B5EF4-FFF2-40B4-BE49-F238E27FC236}">
                <a16:creationId xmlns:a16="http://schemas.microsoft.com/office/drawing/2014/main" id="{76D186AC-422E-46EE-B409-EAAB99F9A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95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22B714A7-0030-4E4B-944E-D912ECEC6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7211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6627" imgH="218946" progId="Equation.3">
                  <p:embed/>
                </p:oleObj>
              </mc:Choice>
              <mc:Fallback>
                <p:oleObj name="Equation" r:id="rId12" imgW="666627" imgH="218946" progId="Equation.3">
                  <p:embed/>
                  <p:pic>
                    <p:nvPicPr>
                      <p:cNvPr id="15374" name="Object 14">
                        <a:extLst>
                          <a:ext uri="{FF2B5EF4-FFF2-40B4-BE49-F238E27FC236}">
                            <a16:creationId xmlns:a16="http://schemas.microsoft.com/office/drawing/2014/main" id="{22B714A7-0030-4E4B-944E-D912ECEC6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211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>
            <a:extLst>
              <a:ext uri="{FF2B5EF4-FFF2-40B4-BE49-F238E27FC236}">
                <a16:creationId xmlns:a16="http://schemas.microsoft.com/office/drawing/2014/main" id="{F898DE77-4483-4FDC-88AC-3ADEFDF5D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163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可用</a:t>
            </a:r>
          </a:p>
        </p:txBody>
      </p:sp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B865AA73-BEB8-48C6-AEEB-028648C10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9530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66856" imgH="438240" progId="Equation.3">
                  <p:embed/>
                </p:oleObj>
              </mc:Choice>
              <mc:Fallback>
                <p:oleObj name="Equation" r:id="rId14" imgW="2066856" imgH="438240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B865AA73-BEB8-48C6-AEEB-028648C10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>
            <a:extLst>
              <a:ext uri="{FF2B5EF4-FFF2-40B4-BE49-F238E27FC236}">
                <a16:creationId xmlns:a16="http://schemas.microsoft.com/office/drawing/2014/main" id="{0E5F86C5-86EE-4737-929A-3C62A11C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5737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B6ECECA5-50B1-4BF0-85C3-755725255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3011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只要</a:t>
            </a:r>
          </a:p>
        </p:txBody>
      </p:sp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id="{05B2AD82-571E-40A5-9981-61FA44EB7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22600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1888" imgH="390628" progId="Equation.3">
                  <p:embed/>
                </p:oleObj>
              </mc:Choice>
              <mc:Fallback>
                <p:oleObj name="Equation" r:id="rId16" imgW="2371888" imgH="390628" progId="Equation.3">
                  <p:embed/>
                  <p:pic>
                    <p:nvPicPr>
                      <p:cNvPr id="15380" name="Object 20">
                        <a:extLst>
                          <a:ext uri="{FF2B5EF4-FFF2-40B4-BE49-F238E27FC236}">
                            <a16:creationId xmlns:a16="http://schemas.microsoft.com/office/drawing/2014/main" id="{05B2AD82-571E-40A5-9981-61FA44EB7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22600"/>
                        <a:ext cx="246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>
            <a:extLst>
              <a:ext uri="{FF2B5EF4-FFF2-40B4-BE49-F238E27FC236}">
                <a16:creationId xmlns:a16="http://schemas.microsoft.com/office/drawing/2014/main" id="{D5FE1A6F-AC70-4EA9-AD83-4781A1C23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5573713"/>
          <a:ext cx="2260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47770" imgH="600191" progId="Equation.3">
                  <p:embed/>
                </p:oleObj>
              </mc:Choice>
              <mc:Fallback>
                <p:oleObj name="Equation" r:id="rId18" imgW="2047770" imgH="600191" progId="Equation.3">
                  <p:embed/>
                  <p:pic>
                    <p:nvPicPr>
                      <p:cNvPr id="15381" name="Object 21">
                        <a:extLst>
                          <a:ext uri="{FF2B5EF4-FFF2-40B4-BE49-F238E27FC236}">
                            <a16:creationId xmlns:a16="http://schemas.microsoft.com/office/drawing/2014/main" id="{D5FE1A6F-AC70-4EA9-AD83-4781A1C23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573713"/>
                        <a:ext cx="22606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22">
            <a:extLst>
              <a:ext uri="{FF2B5EF4-FFF2-40B4-BE49-F238E27FC236}">
                <a16:creationId xmlns:a16="http://schemas.microsoft.com/office/drawing/2014/main" id="{DF3C23A7-DB95-4A04-B21F-590165495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5563" y="404813"/>
          <a:ext cx="236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67087" imgH="600191" progId="Equation.3">
                  <p:embed/>
                </p:oleObj>
              </mc:Choice>
              <mc:Fallback>
                <p:oleObj name="Equation" r:id="rId20" imgW="2267087" imgH="600191" progId="Equation.3">
                  <p:embed/>
                  <p:pic>
                    <p:nvPicPr>
                      <p:cNvPr id="13331" name="Object 22">
                        <a:extLst>
                          <a:ext uri="{FF2B5EF4-FFF2-40B4-BE49-F238E27FC236}">
                            <a16:creationId xmlns:a16="http://schemas.microsoft.com/office/drawing/2014/main" id="{DF3C23A7-DB95-4A04-B21F-590165495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04813"/>
                        <a:ext cx="2362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>
            <a:extLst>
              <a:ext uri="{FF2B5EF4-FFF2-40B4-BE49-F238E27FC236}">
                <a16:creationId xmlns:a16="http://schemas.microsoft.com/office/drawing/2014/main" id="{B3258C8F-E275-44A1-B282-1B1FEE001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1074738"/>
          <a:ext cx="205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62056" imgH="961974" progId="Equation.3">
                  <p:embed/>
                </p:oleObj>
              </mc:Choice>
              <mc:Fallback>
                <p:oleObj name="Equation" r:id="rId22" imgW="1962056" imgH="961974" progId="Equation.3">
                  <p:embed/>
                  <p:pic>
                    <p:nvPicPr>
                      <p:cNvPr id="15384" name="Object 24">
                        <a:extLst>
                          <a:ext uri="{FF2B5EF4-FFF2-40B4-BE49-F238E27FC236}">
                            <a16:creationId xmlns:a16="http://schemas.microsoft.com/office/drawing/2014/main" id="{B3258C8F-E275-44A1-B282-1B1FEE001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1074738"/>
                        <a:ext cx="205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5">
            <a:extLst>
              <a:ext uri="{FF2B5EF4-FFF2-40B4-BE49-F238E27FC236}">
                <a16:creationId xmlns:a16="http://schemas.microsoft.com/office/drawing/2014/main" id="{5605F425-95A8-49A0-8687-03D8AF918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6131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故取</a:t>
            </a:r>
          </a:p>
        </p:txBody>
      </p:sp>
      <p:graphicFrame>
        <p:nvGraphicFramePr>
          <p:cNvPr id="15386" name="Object 26">
            <a:extLst>
              <a:ext uri="{FF2B5EF4-FFF2-40B4-BE49-F238E27FC236}">
                <a16:creationId xmlns:a16="http://schemas.microsoft.com/office/drawing/2014/main" id="{327DBDC1-1F41-4B03-8E6C-D98643890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267200"/>
          <a:ext cx="2886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86173" imgH="390628" progId="Equation.3">
                  <p:embed/>
                </p:oleObj>
              </mc:Choice>
              <mc:Fallback>
                <p:oleObj name="Equation" r:id="rId24" imgW="2886173" imgH="390628" progId="Equation.3">
                  <p:embed/>
                  <p:pic>
                    <p:nvPicPr>
                      <p:cNvPr id="15386" name="Object 26">
                        <a:extLst>
                          <a:ext uri="{FF2B5EF4-FFF2-40B4-BE49-F238E27FC236}">
                            <a16:creationId xmlns:a16="http://schemas.microsoft.com/office/drawing/2014/main" id="{327DBDC1-1F41-4B03-8E6C-D98643890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2886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7">
            <a:extLst>
              <a:ext uri="{FF2B5EF4-FFF2-40B4-BE49-F238E27FC236}">
                <a16:creationId xmlns:a16="http://schemas.microsoft.com/office/drawing/2014/main" id="{8135C99A-D63F-44AA-95BD-D261B07A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4205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则当</a:t>
            </a:r>
          </a:p>
        </p:txBody>
      </p:sp>
      <p:graphicFrame>
        <p:nvGraphicFramePr>
          <p:cNvPr id="15388" name="Object 28">
            <a:extLst>
              <a:ext uri="{FF2B5EF4-FFF2-40B4-BE49-F238E27FC236}">
                <a16:creationId xmlns:a16="http://schemas.microsoft.com/office/drawing/2014/main" id="{184C0C6A-9397-4098-84A1-93BAF36D1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26720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14398" imgH="371514" progId="Equation.3">
                  <p:embed/>
                </p:oleObj>
              </mc:Choice>
              <mc:Fallback>
                <p:oleObj name="Equation" r:id="rId26" imgW="2114398" imgH="371514" progId="Equation.3">
                  <p:embed/>
                  <p:pic>
                    <p:nvPicPr>
                      <p:cNvPr id="15388" name="Object 28">
                        <a:extLst>
                          <a:ext uri="{FF2B5EF4-FFF2-40B4-BE49-F238E27FC236}">
                            <a16:creationId xmlns:a16="http://schemas.microsoft.com/office/drawing/2014/main" id="{184C0C6A-9397-4098-84A1-93BAF36D1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>
            <a:extLst>
              <a:ext uri="{FF2B5EF4-FFF2-40B4-BE49-F238E27FC236}">
                <a16:creationId xmlns:a16="http://schemas.microsoft.com/office/drawing/2014/main" id="{56654DE9-86BD-4F29-81B8-B36850934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05288"/>
            <a:ext cx="162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必有</a:t>
            </a:r>
          </a:p>
        </p:txBody>
      </p:sp>
      <p:graphicFrame>
        <p:nvGraphicFramePr>
          <p:cNvPr id="15390" name="Object 30">
            <a:extLst>
              <a:ext uri="{FF2B5EF4-FFF2-40B4-BE49-F238E27FC236}">
                <a16:creationId xmlns:a16="http://schemas.microsoft.com/office/drawing/2014/main" id="{B28842F2-922C-420C-A197-7B330C3B8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65760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90744" imgH="371514" progId="Equation.3">
                  <p:embed/>
                </p:oleObj>
              </mc:Choice>
              <mc:Fallback>
                <p:oleObj name="Equation" r:id="rId28" imgW="1590744" imgH="371514" progId="Equation.3">
                  <p:embed/>
                  <p:pic>
                    <p:nvPicPr>
                      <p:cNvPr id="15390" name="Object 30">
                        <a:extLst>
                          <a:ext uri="{FF2B5EF4-FFF2-40B4-BE49-F238E27FC236}">
                            <a16:creationId xmlns:a16="http://schemas.microsoft.com/office/drawing/2014/main" id="{B28842F2-922C-420C-A197-7B330C3B8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Text Box 31">
            <a:extLst>
              <a:ext uri="{FF2B5EF4-FFF2-40B4-BE49-F238E27FC236}">
                <a16:creationId xmlns:a16="http://schemas.microsoft.com/office/drawing/2014/main" id="{54FE4CB8-F2E8-4DCC-8EF8-24C1A9E6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6131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保证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1DD80338-E720-4ED8-8E9A-23B12E81479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486400"/>
            <a:ext cx="3352800" cy="457200"/>
            <a:chOff x="3360" y="3696"/>
            <a:chExt cx="2112" cy="288"/>
          </a:xfrm>
        </p:grpSpPr>
        <p:sp>
          <p:nvSpPr>
            <p:cNvPr id="13348" name="Line 37">
              <a:extLst>
                <a:ext uri="{FF2B5EF4-FFF2-40B4-BE49-F238E27FC236}">
                  <a16:creationId xmlns:a16="http://schemas.microsoft.com/office/drawing/2014/main" id="{8A55D7CC-1A6C-47E9-B4B9-53A61E0E0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40">
              <a:extLst>
                <a:ext uri="{FF2B5EF4-FFF2-40B4-BE49-F238E27FC236}">
                  <a16:creationId xmlns:a16="http://schemas.microsoft.com/office/drawing/2014/main" id="{7A7E858D-B246-4719-B6D4-2116202DB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0" name="Object 41">
              <a:extLst>
                <a:ext uri="{FF2B5EF4-FFF2-40B4-BE49-F238E27FC236}">
                  <a16:creationId xmlns:a16="http://schemas.microsoft.com/office/drawing/2014/main" id="{155918DD-B1CB-481E-B97B-AFC5E7B54A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744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8456" imgH="47612" progId="Equation.3">
                    <p:embed/>
                  </p:oleObj>
                </mc:Choice>
                <mc:Fallback>
                  <p:oleObj name="Equation" r:id="rId30" imgW="28456" imgH="47612" progId="Equation.3">
                    <p:embed/>
                    <p:pic>
                      <p:nvPicPr>
                        <p:cNvPr id="13350" name="Object 41">
                          <a:extLst>
                            <a:ext uri="{FF2B5EF4-FFF2-40B4-BE49-F238E27FC236}">
                              <a16:creationId xmlns:a16="http://schemas.microsoft.com/office/drawing/2014/main" id="{155918DD-B1CB-481E-B97B-AFC5E7B54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744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42">
              <a:extLst>
                <a:ext uri="{FF2B5EF4-FFF2-40B4-BE49-F238E27FC236}">
                  <a16:creationId xmlns:a16="http://schemas.microsoft.com/office/drawing/2014/main" id="{2E39FF16-078F-494E-ADB3-31AEF1D1DB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5" y="3756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8456" imgH="47612" progId="Equation.3">
                    <p:embed/>
                  </p:oleObj>
                </mc:Choice>
                <mc:Fallback>
                  <p:oleObj name="Equation" r:id="rId32" imgW="28456" imgH="47612" progId="Equation.3">
                    <p:embed/>
                    <p:pic>
                      <p:nvPicPr>
                        <p:cNvPr id="13351" name="Object 42">
                          <a:extLst>
                            <a:ext uri="{FF2B5EF4-FFF2-40B4-BE49-F238E27FC236}">
                              <a16:creationId xmlns:a16="http://schemas.microsoft.com/office/drawing/2014/main" id="{2E39FF16-078F-494E-ADB3-31AEF1D1DB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3756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05" name="Group 45">
            <a:extLst>
              <a:ext uri="{FF2B5EF4-FFF2-40B4-BE49-F238E27FC236}">
                <a16:creationId xmlns:a16="http://schemas.microsoft.com/office/drawing/2014/main" id="{32E58D9B-D723-4E56-A6CC-DF0D8FAAA661}"/>
              </a:ext>
            </a:extLst>
          </p:cNvPr>
          <p:cNvGrpSpPr>
            <a:grpSpLocks/>
          </p:cNvGrpSpPr>
          <p:nvPr/>
        </p:nvGrpSpPr>
        <p:grpSpPr bwMode="auto">
          <a:xfrm>
            <a:off x="7159625" y="5427663"/>
            <a:ext cx="460375" cy="592137"/>
            <a:chOff x="4462" y="3659"/>
            <a:chExt cx="290" cy="373"/>
          </a:xfrm>
        </p:grpSpPr>
        <p:sp>
          <p:nvSpPr>
            <p:cNvPr id="13346" name="Line 39">
              <a:extLst>
                <a:ext uri="{FF2B5EF4-FFF2-40B4-BE49-F238E27FC236}">
                  <a16:creationId xmlns:a16="http://schemas.microsoft.com/office/drawing/2014/main" id="{4CB86A9E-CE2A-4C4E-BA2B-546B0AC96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7" name="Object 43">
              <a:extLst>
                <a:ext uri="{FF2B5EF4-FFF2-40B4-BE49-F238E27FC236}">
                  <a16:creationId xmlns:a16="http://schemas.microsoft.com/office/drawing/2014/main" id="{A9013C44-7156-4254-83FF-3AD22196F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2" y="3659"/>
            <a:ext cx="290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85714" imgH="133453" progId="Equation.3">
                    <p:embed/>
                  </p:oleObj>
                </mc:Choice>
                <mc:Fallback>
                  <p:oleObj name="Equation" r:id="rId34" imgW="85714" imgH="133453" progId="Equation.3">
                    <p:embed/>
                    <p:pic>
                      <p:nvPicPr>
                        <p:cNvPr id="13347" name="Object 43">
                          <a:extLst>
                            <a:ext uri="{FF2B5EF4-FFF2-40B4-BE49-F238E27FC236}">
                              <a16:creationId xmlns:a16="http://schemas.microsoft.com/office/drawing/2014/main" id="{A9013C44-7156-4254-83FF-3AD22196F5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3659"/>
                          <a:ext cx="290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08" name="Group 48">
            <a:extLst>
              <a:ext uri="{FF2B5EF4-FFF2-40B4-BE49-F238E27FC236}">
                <a16:creationId xmlns:a16="http://schemas.microsoft.com/office/drawing/2014/main" id="{5F905D91-1638-4A18-A5BF-EAA973A8D4F9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5486400"/>
            <a:ext cx="328612" cy="457200"/>
            <a:chOff x="3936" y="3696"/>
            <a:chExt cx="207" cy="288"/>
          </a:xfrm>
        </p:grpSpPr>
        <p:graphicFrame>
          <p:nvGraphicFramePr>
            <p:cNvPr id="13344" name="Object 46">
              <a:extLst>
                <a:ext uri="{FF2B5EF4-FFF2-40B4-BE49-F238E27FC236}">
                  <a16:creationId xmlns:a16="http://schemas.microsoft.com/office/drawing/2014/main" id="{EBC0D8B9-1B61-4A5B-9DF5-033BBFA92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756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8456" imgH="47612" progId="Equation.3">
                    <p:embed/>
                  </p:oleObj>
                </mc:Choice>
                <mc:Fallback>
                  <p:oleObj name="Equation" r:id="rId36" imgW="28456" imgH="47612" progId="Equation.3">
                    <p:embed/>
                    <p:pic>
                      <p:nvPicPr>
                        <p:cNvPr id="13344" name="Object 46">
                          <a:extLst>
                            <a:ext uri="{FF2B5EF4-FFF2-40B4-BE49-F238E27FC236}">
                              <a16:creationId xmlns:a16="http://schemas.microsoft.com/office/drawing/2014/main" id="{EBC0D8B9-1B61-4A5B-9DF5-033BBFA92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756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5" name="Line 47">
              <a:extLst>
                <a:ext uri="{FF2B5EF4-FFF2-40B4-BE49-F238E27FC236}">
                  <a16:creationId xmlns:a16="http://schemas.microsoft.com/office/drawing/2014/main" id="{CF8086FE-0E7E-4A95-8B39-7021426D9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35" name="Object 75">
            <a:extLst>
              <a:ext uri="{FF2B5EF4-FFF2-40B4-BE49-F238E27FC236}">
                <a16:creationId xmlns:a16="http://schemas.microsoft.com/office/drawing/2014/main" id="{1AB2AA61-4648-4D49-AC49-B348C6D77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3" y="2978150"/>
          <a:ext cx="21891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47772" imgH="190449" progId="Equation.DSMT4">
                  <p:embed/>
                </p:oleObj>
              </mc:Choice>
              <mc:Fallback>
                <p:oleObj name="Equation" r:id="rId38" imgW="847772" imgH="190449" progId="Equation.DSMT4">
                  <p:embed/>
                  <p:pic>
                    <p:nvPicPr>
                      <p:cNvPr id="15435" name="Object 75">
                        <a:extLst>
                          <a:ext uri="{FF2B5EF4-FFF2-40B4-BE49-F238E27FC236}">
                            <a16:creationId xmlns:a16="http://schemas.microsoft.com/office/drawing/2014/main" id="{1AB2AA61-4648-4D49-AC49-B348C6D77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978150"/>
                        <a:ext cx="21891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9" grpId="0" autoUpdateAnimBg="0"/>
      <p:bldP spid="15371" grpId="0" autoUpdateAnimBg="0"/>
      <p:bldP spid="15373" grpId="0" autoUpdateAnimBg="0"/>
      <p:bldP spid="15375" grpId="0" autoUpdateAnimBg="0"/>
      <p:bldP spid="15377" grpId="0" autoUpdateAnimBg="0"/>
      <p:bldP spid="15379" grpId="0" autoUpdateAnimBg="0"/>
      <p:bldP spid="15385" grpId="0" autoUpdateAnimBg="0"/>
      <p:bldP spid="15387" grpId="0" autoUpdateAnimBg="0"/>
      <p:bldP spid="15389" grpId="0" autoUpdateAnimBg="0"/>
      <p:bldP spid="15391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1173</Words>
  <Application>Microsoft Office PowerPoint</Application>
  <PresentationFormat>全屏显示(4:3)</PresentationFormat>
  <Paragraphs>238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方正舒体</vt:lpstr>
      <vt:lpstr>华文楷体</vt:lpstr>
      <vt:lpstr>华文新魏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公式</vt:lpstr>
      <vt:lpstr>Equation</vt:lpstr>
      <vt:lpstr>第二节</vt:lpstr>
      <vt:lpstr>PowerPoint 演示文稿</vt:lpstr>
      <vt:lpstr>一、函数极限的定义</vt:lpstr>
      <vt:lpstr>两种特殊情况 :</vt:lpstr>
      <vt:lpstr>例. 证明</vt:lpstr>
      <vt:lpstr>定义 .  设函数 f (x) 在点 x0 的某去心邻域内有定义 ,</vt:lpstr>
      <vt:lpstr>例. 证明</vt:lpstr>
      <vt:lpstr>例. 证明</vt:lpstr>
      <vt:lpstr>例. 证明: 当            时</vt:lpstr>
      <vt:lpstr>左极限与右极限</vt:lpstr>
      <vt:lpstr>例.  证明</vt:lpstr>
      <vt:lpstr>例. 设函数</vt:lpstr>
      <vt:lpstr>PowerPoint 演示文稿</vt:lpstr>
      <vt:lpstr>内容小结</vt:lpstr>
      <vt:lpstr>PowerPoint 演示文稿</vt:lpstr>
      <vt:lpstr>PowerPoint 演示文稿</vt:lpstr>
      <vt:lpstr>PowerPoint 演示文稿</vt:lpstr>
      <vt:lpstr>定理(Heine).</vt:lpstr>
      <vt:lpstr>PowerPoint 演示文稿</vt:lpstr>
      <vt:lpstr>定理(Heine).</vt:lpstr>
      <vt:lpstr>例.  证明               不存在 .</vt:lpstr>
      <vt:lpstr>PowerPoint 演示文稿</vt:lpstr>
      <vt:lpstr>例. 设有分式函数</vt:lpstr>
      <vt:lpstr>例. 求</vt:lpstr>
      <vt:lpstr>一般有如下结果：</vt:lpstr>
      <vt:lpstr>例. 求</vt:lpstr>
      <vt:lpstr>复合函数的极限运算法则</vt:lpstr>
      <vt:lpstr>PowerPoint 演示文稿</vt:lpstr>
      <vt:lpstr>例. 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cp:lastModifiedBy> </cp:lastModifiedBy>
  <cp:revision>59</cp:revision>
  <cp:lastPrinted>2021-11-05T01:18:49Z</cp:lastPrinted>
  <dcterms:created xsi:type="dcterms:W3CDTF">2016-10-29T02:19:57Z</dcterms:created>
  <dcterms:modified xsi:type="dcterms:W3CDTF">2022-09-13T13:14:36Z</dcterms:modified>
</cp:coreProperties>
</file>