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C4C26-4C0D-4446-92CB-904398A6A81F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1F403-426B-48B8-8BA6-6C737B835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415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7CA73DC-D6CC-4F06-9836-1E88E170171B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运行时</a:t>
            </a:r>
            <a:r>
              <a:rPr lang="en-US" altLang="zh-CN"/>
              <a:t>, </a:t>
            </a:r>
            <a:r>
              <a:rPr lang="zh-CN" altLang="en-US"/>
              <a:t>点击</a:t>
            </a:r>
            <a:r>
              <a:rPr lang="zh-CN" altLang="en-US">
                <a:latin typeface="Arial" charset="0"/>
              </a:rPr>
              <a:t>“</a:t>
            </a:r>
            <a:r>
              <a:rPr lang="zh-CN" altLang="en-US"/>
              <a:t>解答见课件第二节例</a:t>
            </a:r>
            <a:r>
              <a:rPr lang="en-US" altLang="zh-CN"/>
              <a:t>5</a:t>
            </a:r>
            <a:r>
              <a:rPr lang="en-US" altLang="zh-CN">
                <a:latin typeface="Arial" charset="0"/>
              </a:rPr>
              <a:t>”</a:t>
            </a:r>
            <a:r>
              <a:rPr lang="en-US" altLang="zh-CN"/>
              <a:t>, </a:t>
            </a:r>
            <a:r>
              <a:rPr lang="zh-CN" altLang="en-US"/>
              <a:t>或</a:t>
            </a:r>
            <a:r>
              <a:rPr lang="zh-CN" altLang="en-US">
                <a:latin typeface="Arial" charset="0"/>
              </a:rPr>
              <a:t>“</a:t>
            </a:r>
            <a:r>
              <a:rPr lang="zh-CN" altLang="en-US"/>
              <a:t>机动</a:t>
            </a:r>
            <a:r>
              <a:rPr lang="zh-CN" altLang="en-US">
                <a:latin typeface="Arial" charset="0"/>
              </a:rPr>
              <a:t>”</a:t>
            </a:r>
            <a:r>
              <a:rPr lang="zh-CN" altLang="en-US"/>
              <a:t> 按钮 </a:t>
            </a:r>
            <a:r>
              <a:rPr lang="en-US" altLang="zh-CN"/>
              <a:t>, </a:t>
            </a:r>
            <a:r>
              <a:rPr lang="zh-CN" altLang="en-US"/>
              <a:t>可显示解题过程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4F92-699B-46ED-A992-7DCEDE7917A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60EC-77F9-40C2-A5F6-14473BA69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20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4F92-699B-46ED-A992-7DCEDE7917A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60EC-77F9-40C2-A5F6-14473BA69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63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4F92-699B-46ED-A992-7DCEDE7917A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60EC-77F9-40C2-A5F6-14473BA69B3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4956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4F92-699B-46ED-A992-7DCEDE7917A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60EC-77F9-40C2-A5F6-14473BA69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536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4F92-699B-46ED-A992-7DCEDE7917A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60EC-77F9-40C2-A5F6-14473BA69B3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0766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4F92-699B-46ED-A992-7DCEDE7917A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60EC-77F9-40C2-A5F6-14473BA69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403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4F92-699B-46ED-A992-7DCEDE7917A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60EC-77F9-40C2-A5F6-14473BA69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924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4F92-699B-46ED-A992-7DCEDE7917A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60EC-77F9-40C2-A5F6-14473BA69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058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CF8E9-03AB-4534-B2AF-216C3E5DE6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0252419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4F92-699B-46ED-A992-7DCEDE7917A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60EC-77F9-40C2-A5F6-14473BA69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78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4F92-699B-46ED-A992-7DCEDE7917A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60EC-77F9-40C2-A5F6-14473BA69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944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4F92-699B-46ED-A992-7DCEDE7917A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60EC-77F9-40C2-A5F6-14473BA69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47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4F92-699B-46ED-A992-7DCEDE7917A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60EC-77F9-40C2-A5F6-14473BA69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603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4F92-699B-46ED-A992-7DCEDE7917A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60EC-77F9-40C2-A5F6-14473BA69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03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4F92-699B-46ED-A992-7DCEDE7917A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60EC-77F9-40C2-A5F6-14473BA69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09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4F92-699B-46ED-A992-7DCEDE7917A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60EC-77F9-40C2-A5F6-14473BA69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30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4F92-699B-46ED-A992-7DCEDE7917A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60EC-77F9-40C2-A5F6-14473BA69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50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E4F92-699B-46ED-A992-7DCEDE7917A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CA60EC-77F9-40C2-A5F6-14473BA69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59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13" Type="http://schemas.openxmlformats.org/officeDocument/2006/relationships/image" Target="../media/image99.emf"/><Relationship Id="rId18" Type="http://schemas.openxmlformats.org/officeDocument/2006/relationships/oleObject" Target="../embeddings/oleObject102.bin"/><Relationship Id="rId3" Type="http://schemas.openxmlformats.org/officeDocument/2006/relationships/image" Target="../media/image94.emf"/><Relationship Id="rId7" Type="http://schemas.openxmlformats.org/officeDocument/2006/relationships/image" Target="../media/image96.emf"/><Relationship Id="rId12" Type="http://schemas.openxmlformats.org/officeDocument/2006/relationships/oleObject" Target="../embeddings/oleObject99.bin"/><Relationship Id="rId17" Type="http://schemas.openxmlformats.org/officeDocument/2006/relationships/image" Target="../media/image101.emf"/><Relationship Id="rId2" Type="http://schemas.openxmlformats.org/officeDocument/2006/relationships/oleObject" Target="../embeddings/oleObject94.bin"/><Relationship Id="rId16" Type="http://schemas.openxmlformats.org/officeDocument/2006/relationships/oleObject" Target="../embeddings/oleObject10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96.bin"/><Relationship Id="rId11" Type="http://schemas.openxmlformats.org/officeDocument/2006/relationships/image" Target="../media/image98.emf"/><Relationship Id="rId5" Type="http://schemas.openxmlformats.org/officeDocument/2006/relationships/image" Target="../media/image95.emf"/><Relationship Id="rId15" Type="http://schemas.openxmlformats.org/officeDocument/2006/relationships/image" Target="../media/image100.emf"/><Relationship Id="rId10" Type="http://schemas.openxmlformats.org/officeDocument/2006/relationships/oleObject" Target="../embeddings/oleObject98.bin"/><Relationship Id="rId19" Type="http://schemas.openxmlformats.org/officeDocument/2006/relationships/image" Target="../media/image102.emf"/><Relationship Id="rId4" Type="http://schemas.openxmlformats.org/officeDocument/2006/relationships/oleObject" Target="../embeddings/oleObject95.bin"/><Relationship Id="rId9" Type="http://schemas.openxmlformats.org/officeDocument/2006/relationships/image" Target="../media/image97.emf"/><Relationship Id="rId14" Type="http://schemas.openxmlformats.org/officeDocument/2006/relationships/oleObject" Target="../embeddings/oleObject100.bin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8.emf"/><Relationship Id="rId18" Type="http://schemas.openxmlformats.org/officeDocument/2006/relationships/oleObject" Target="../embeddings/oleObject111.bin"/><Relationship Id="rId26" Type="http://schemas.openxmlformats.org/officeDocument/2006/relationships/oleObject" Target="../embeddings/oleObject115.bin"/><Relationship Id="rId3" Type="http://schemas.openxmlformats.org/officeDocument/2006/relationships/image" Target="../media/image103.emf"/><Relationship Id="rId21" Type="http://schemas.openxmlformats.org/officeDocument/2006/relationships/image" Target="../media/image112.emf"/><Relationship Id="rId34" Type="http://schemas.openxmlformats.org/officeDocument/2006/relationships/oleObject" Target="../embeddings/oleObject119.bin"/><Relationship Id="rId7" Type="http://schemas.openxmlformats.org/officeDocument/2006/relationships/image" Target="../media/image105.emf"/><Relationship Id="rId12" Type="http://schemas.openxmlformats.org/officeDocument/2006/relationships/oleObject" Target="../embeddings/oleObject108.bin"/><Relationship Id="rId17" Type="http://schemas.openxmlformats.org/officeDocument/2006/relationships/image" Target="../media/image110.emf"/><Relationship Id="rId25" Type="http://schemas.openxmlformats.org/officeDocument/2006/relationships/image" Target="../media/image114.wmf"/><Relationship Id="rId33" Type="http://schemas.openxmlformats.org/officeDocument/2006/relationships/image" Target="../media/image118.emf"/><Relationship Id="rId2" Type="http://schemas.openxmlformats.org/officeDocument/2006/relationships/oleObject" Target="../embeddings/oleObject103.bin"/><Relationship Id="rId16" Type="http://schemas.openxmlformats.org/officeDocument/2006/relationships/oleObject" Target="../embeddings/oleObject110.bin"/><Relationship Id="rId20" Type="http://schemas.openxmlformats.org/officeDocument/2006/relationships/oleObject" Target="../embeddings/oleObject112.bin"/><Relationship Id="rId29" Type="http://schemas.openxmlformats.org/officeDocument/2006/relationships/image" Target="../media/image116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5.bin"/><Relationship Id="rId11" Type="http://schemas.openxmlformats.org/officeDocument/2006/relationships/image" Target="../media/image107.emf"/><Relationship Id="rId24" Type="http://schemas.openxmlformats.org/officeDocument/2006/relationships/oleObject" Target="../embeddings/oleObject114.bin"/><Relationship Id="rId32" Type="http://schemas.openxmlformats.org/officeDocument/2006/relationships/oleObject" Target="../embeddings/oleObject118.bin"/><Relationship Id="rId5" Type="http://schemas.openxmlformats.org/officeDocument/2006/relationships/image" Target="../media/image104.emf"/><Relationship Id="rId15" Type="http://schemas.openxmlformats.org/officeDocument/2006/relationships/image" Target="../media/image109.emf"/><Relationship Id="rId23" Type="http://schemas.openxmlformats.org/officeDocument/2006/relationships/image" Target="../media/image113.emf"/><Relationship Id="rId28" Type="http://schemas.openxmlformats.org/officeDocument/2006/relationships/oleObject" Target="../embeddings/oleObject116.bin"/><Relationship Id="rId10" Type="http://schemas.openxmlformats.org/officeDocument/2006/relationships/oleObject" Target="../embeddings/oleObject107.bin"/><Relationship Id="rId19" Type="http://schemas.openxmlformats.org/officeDocument/2006/relationships/image" Target="../media/image111.emf"/><Relationship Id="rId31" Type="http://schemas.openxmlformats.org/officeDocument/2006/relationships/image" Target="../media/image117.wmf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106.emf"/><Relationship Id="rId14" Type="http://schemas.openxmlformats.org/officeDocument/2006/relationships/oleObject" Target="../embeddings/oleObject109.bin"/><Relationship Id="rId22" Type="http://schemas.openxmlformats.org/officeDocument/2006/relationships/oleObject" Target="../embeddings/oleObject113.bin"/><Relationship Id="rId27" Type="http://schemas.openxmlformats.org/officeDocument/2006/relationships/image" Target="../media/image115.emf"/><Relationship Id="rId30" Type="http://schemas.openxmlformats.org/officeDocument/2006/relationships/oleObject" Target="../embeddings/oleObject117.bin"/><Relationship Id="rId35" Type="http://schemas.openxmlformats.org/officeDocument/2006/relationships/image" Target="../media/image119.wmf"/><Relationship Id="rId8" Type="http://schemas.openxmlformats.org/officeDocument/2006/relationships/oleObject" Target="../embeddings/oleObject106.bin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5.emf"/><Relationship Id="rId18" Type="http://schemas.openxmlformats.org/officeDocument/2006/relationships/oleObject" Target="../embeddings/oleObject128.bin"/><Relationship Id="rId26" Type="http://schemas.openxmlformats.org/officeDocument/2006/relationships/oleObject" Target="../embeddings/oleObject132.bin"/><Relationship Id="rId39" Type="http://schemas.openxmlformats.org/officeDocument/2006/relationships/image" Target="../media/image138.emf"/><Relationship Id="rId21" Type="http://schemas.openxmlformats.org/officeDocument/2006/relationships/image" Target="../media/image129.emf"/><Relationship Id="rId34" Type="http://schemas.openxmlformats.org/officeDocument/2006/relationships/oleObject" Target="../embeddings/oleObject136.bin"/><Relationship Id="rId7" Type="http://schemas.openxmlformats.org/officeDocument/2006/relationships/image" Target="../media/image122.emf"/><Relationship Id="rId12" Type="http://schemas.openxmlformats.org/officeDocument/2006/relationships/oleObject" Target="../embeddings/oleObject125.bin"/><Relationship Id="rId17" Type="http://schemas.openxmlformats.org/officeDocument/2006/relationships/image" Target="../media/image127.emf"/><Relationship Id="rId25" Type="http://schemas.openxmlformats.org/officeDocument/2006/relationships/image" Target="../media/image131.emf"/><Relationship Id="rId33" Type="http://schemas.openxmlformats.org/officeDocument/2006/relationships/image" Target="../media/image135.emf"/><Relationship Id="rId38" Type="http://schemas.openxmlformats.org/officeDocument/2006/relationships/oleObject" Target="../embeddings/oleObject138.bin"/><Relationship Id="rId2" Type="http://schemas.openxmlformats.org/officeDocument/2006/relationships/oleObject" Target="../embeddings/oleObject120.bin"/><Relationship Id="rId16" Type="http://schemas.openxmlformats.org/officeDocument/2006/relationships/oleObject" Target="../embeddings/oleObject127.bin"/><Relationship Id="rId20" Type="http://schemas.openxmlformats.org/officeDocument/2006/relationships/oleObject" Target="../embeddings/oleObject129.bin"/><Relationship Id="rId29" Type="http://schemas.openxmlformats.org/officeDocument/2006/relationships/image" Target="../media/image133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22.bin"/><Relationship Id="rId11" Type="http://schemas.openxmlformats.org/officeDocument/2006/relationships/image" Target="../media/image124.emf"/><Relationship Id="rId24" Type="http://schemas.openxmlformats.org/officeDocument/2006/relationships/oleObject" Target="../embeddings/oleObject131.bin"/><Relationship Id="rId32" Type="http://schemas.openxmlformats.org/officeDocument/2006/relationships/oleObject" Target="../embeddings/oleObject135.bin"/><Relationship Id="rId37" Type="http://schemas.openxmlformats.org/officeDocument/2006/relationships/image" Target="../media/image137.emf"/><Relationship Id="rId5" Type="http://schemas.openxmlformats.org/officeDocument/2006/relationships/image" Target="../media/image121.emf"/><Relationship Id="rId15" Type="http://schemas.openxmlformats.org/officeDocument/2006/relationships/image" Target="../media/image126.emf"/><Relationship Id="rId23" Type="http://schemas.openxmlformats.org/officeDocument/2006/relationships/image" Target="../media/image130.emf"/><Relationship Id="rId28" Type="http://schemas.openxmlformats.org/officeDocument/2006/relationships/oleObject" Target="../embeddings/oleObject133.bin"/><Relationship Id="rId36" Type="http://schemas.openxmlformats.org/officeDocument/2006/relationships/oleObject" Target="../embeddings/oleObject137.bin"/><Relationship Id="rId10" Type="http://schemas.openxmlformats.org/officeDocument/2006/relationships/oleObject" Target="../embeddings/oleObject124.bin"/><Relationship Id="rId19" Type="http://schemas.openxmlformats.org/officeDocument/2006/relationships/image" Target="../media/image128.emf"/><Relationship Id="rId31" Type="http://schemas.openxmlformats.org/officeDocument/2006/relationships/image" Target="../media/image134.emf"/><Relationship Id="rId4" Type="http://schemas.openxmlformats.org/officeDocument/2006/relationships/oleObject" Target="../embeddings/oleObject121.bin"/><Relationship Id="rId9" Type="http://schemas.openxmlformats.org/officeDocument/2006/relationships/image" Target="../media/image123.emf"/><Relationship Id="rId14" Type="http://schemas.openxmlformats.org/officeDocument/2006/relationships/oleObject" Target="../embeddings/oleObject126.bin"/><Relationship Id="rId22" Type="http://schemas.openxmlformats.org/officeDocument/2006/relationships/oleObject" Target="../embeddings/oleObject130.bin"/><Relationship Id="rId27" Type="http://schemas.openxmlformats.org/officeDocument/2006/relationships/image" Target="../media/image132.emf"/><Relationship Id="rId30" Type="http://schemas.openxmlformats.org/officeDocument/2006/relationships/oleObject" Target="../embeddings/oleObject134.bin"/><Relationship Id="rId35" Type="http://schemas.openxmlformats.org/officeDocument/2006/relationships/image" Target="../media/image136.emf"/><Relationship Id="rId8" Type="http://schemas.openxmlformats.org/officeDocument/2006/relationships/oleObject" Target="../embeddings/oleObject123.bin"/><Relationship Id="rId3" Type="http://schemas.openxmlformats.org/officeDocument/2006/relationships/image" Target="../media/image120.e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4.emf"/><Relationship Id="rId18" Type="http://schemas.openxmlformats.org/officeDocument/2006/relationships/oleObject" Target="../embeddings/oleObject147.bin"/><Relationship Id="rId26" Type="http://schemas.openxmlformats.org/officeDocument/2006/relationships/oleObject" Target="../embeddings/oleObject151.bin"/><Relationship Id="rId3" Type="http://schemas.openxmlformats.org/officeDocument/2006/relationships/image" Target="../media/image139.emf"/><Relationship Id="rId21" Type="http://schemas.openxmlformats.org/officeDocument/2006/relationships/image" Target="../media/image148.emf"/><Relationship Id="rId7" Type="http://schemas.openxmlformats.org/officeDocument/2006/relationships/image" Target="../media/image141.emf"/><Relationship Id="rId12" Type="http://schemas.openxmlformats.org/officeDocument/2006/relationships/oleObject" Target="../embeddings/oleObject144.bin"/><Relationship Id="rId17" Type="http://schemas.openxmlformats.org/officeDocument/2006/relationships/image" Target="../media/image146.emf"/><Relationship Id="rId25" Type="http://schemas.openxmlformats.org/officeDocument/2006/relationships/image" Target="../media/image150.emf"/><Relationship Id="rId33" Type="http://schemas.openxmlformats.org/officeDocument/2006/relationships/image" Target="../media/image154.emf"/><Relationship Id="rId2" Type="http://schemas.openxmlformats.org/officeDocument/2006/relationships/oleObject" Target="../embeddings/oleObject139.bin"/><Relationship Id="rId16" Type="http://schemas.openxmlformats.org/officeDocument/2006/relationships/oleObject" Target="../embeddings/oleObject146.bin"/><Relationship Id="rId20" Type="http://schemas.openxmlformats.org/officeDocument/2006/relationships/oleObject" Target="../embeddings/oleObject148.bin"/><Relationship Id="rId29" Type="http://schemas.openxmlformats.org/officeDocument/2006/relationships/image" Target="../media/image152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41.bin"/><Relationship Id="rId11" Type="http://schemas.openxmlformats.org/officeDocument/2006/relationships/image" Target="../media/image143.emf"/><Relationship Id="rId24" Type="http://schemas.openxmlformats.org/officeDocument/2006/relationships/oleObject" Target="../embeddings/oleObject150.bin"/><Relationship Id="rId32" Type="http://schemas.openxmlformats.org/officeDocument/2006/relationships/oleObject" Target="../embeddings/oleObject154.bin"/><Relationship Id="rId5" Type="http://schemas.openxmlformats.org/officeDocument/2006/relationships/image" Target="../media/image140.emf"/><Relationship Id="rId15" Type="http://schemas.openxmlformats.org/officeDocument/2006/relationships/image" Target="../media/image145.emf"/><Relationship Id="rId23" Type="http://schemas.openxmlformats.org/officeDocument/2006/relationships/image" Target="../media/image149.emf"/><Relationship Id="rId28" Type="http://schemas.openxmlformats.org/officeDocument/2006/relationships/oleObject" Target="../embeddings/oleObject152.bin"/><Relationship Id="rId10" Type="http://schemas.openxmlformats.org/officeDocument/2006/relationships/oleObject" Target="../embeddings/oleObject143.bin"/><Relationship Id="rId19" Type="http://schemas.openxmlformats.org/officeDocument/2006/relationships/image" Target="../media/image147.emf"/><Relationship Id="rId31" Type="http://schemas.openxmlformats.org/officeDocument/2006/relationships/image" Target="../media/image153.emf"/><Relationship Id="rId4" Type="http://schemas.openxmlformats.org/officeDocument/2006/relationships/oleObject" Target="../embeddings/oleObject140.bin"/><Relationship Id="rId9" Type="http://schemas.openxmlformats.org/officeDocument/2006/relationships/image" Target="../media/image142.emf"/><Relationship Id="rId14" Type="http://schemas.openxmlformats.org/officeDocument/2006/relationships/oleObject" Target="../embeddings/oleObject145.bin"/><Relationship Id="rId22" Type="http://schemas.openxmlformats.org/officeDocument/2006/relationships/oleObject" Target="../embeddings/oleObject149.bin"/><Relationship Id="rId27" Type="http://schemas.openxmlformats.org/officeDocument/2006/relationships/image" Target="../media/image151.emf"/><Relationship Id="rId30" Type="http://schemas.openxmlformats.org/officeDocument/2006/relationships/oleObject" Target="../embeddings/oleObject153.bin"/><Relationship Id="rId8" Type="http://schemas.openxmlformats.org/officeDocument/2006/relationships/oleObject" Target="../embeddings/oleObject14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8.bin"/><Relationship Id="rId13" Type="http://schemas.openxmlformats.org/officeDocument/2006/relationships/image" Target="../media/image160.emf"/><Relationship Id="rId18" Type="http://schemas.openxmlformats.org/officeDocument/2006/relationships/oleObject" Target="../embeddings/oleObject163.bin"/><Relationship Id="rId3" Type="http://schemas.openxmlformats.org/officeDocument/2006/relationships/image" Target="../media/image155.emf"/><Relationship Id="rId21" Type="http://schemas.openxmlformats.org/officeDocument/2006/relationships/image" Target="../media/image164.emf"/><Relationship Id="rId7" Type="http://schemas.openxmlformats.org/officeDocument/2006/relationships/image" Target="../media/image157.emf"/><Relationship Id="rId12" Type="http://schemas.openxmlformats.org/officeDocument/2006/relationships/oleObject" Target="../embeddings/oleObject160.bin"/><Relationship Id="rId17" Type="http://schemas.openxmlformats.org/officeDocument/2006/relationships/image" Target="../media/image162.emf"/><Relationship Id="rId2" Type="http://schemas.openxmlformats.org/officeDocument/2006/relationships/oleObject" Target="../embeddings/oleObject155.bin"/><Relationship Id="rId16" Type="http://schemas.openxmlformats.org/officeDocument/2006/relationships/oleObject" Target="../embeddings/oleObject162.bin"/><Relationship Id="rId20" Type="http://schemas.openxmlformats.org/officeDocument/2006/relationships/oleObject" Target="../embeddings/oleObject16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57.bin"/><Relationship Id="rId11" Type="http://schemas.openxmlformats.org/officeDocument/2006/relationships/image" Target="../media/image159.emf"/><Relationship Id="rId5" Type="http://schemas.openxmlformats.org/officeDocument/2006/relationships/image" Target="../media/image156.emf"/><Relationship Id="rId15" Type="http://schemas.openxmlformats.org/officeDocument/2006/relationships/image" Target="../media/image161.emf"/><Relationship Id="rId10" Type="http://schemas.openxmlformats.org/officeDocument/2006/relationships/oleObject" Target="../embeddings/oleObject159.bin"/><Relationship Id="rId19" Type="http://schemas.openxmlformats.org/officeDocument/2006/relationships/image" Target="../media/image163.emf"/><Relationship Id="rId4" Type="http://schemas.openxmlformats.org/officeDocument/2006/relationships/oleObject" Target="../embeddings/oleObject156.bin"/><Relationship Id="rId9" Type="http://schemas.openxmlformats.org/officeDocument/2006/relationships/image" Target="../media/image158.emf"/><Relationship Id="rId14" Type="http://schemas.openxmlformats.org/officeDocument/2006/relationships/oleObject" Target="../embeddings/oleObject16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8.bin"/><Relationship Id="rId13" Type="http://schemas.openxmlformats.org/officeDocument/2006/relationships/image" Target="../media/image170.emf"/><Relationship Id="rId18" Type="http://schemas.openxmlformats.org/officeDocument/2006/relationships/oleObject" Target="../embeddings/oleObject173.bin"/><Relationship Id="rId3" Type="http://schemas.openxmlformats.org/officeDocument/2006/relationships/image" Target="../media/image165.emf"/><Relationship Id="rId7" Type="http://schemas.openxmlformats.org/officeDocument/2006/relationships/image" Target="../media/image167.emf"/><Relationship Id="rId12" Type="http://schemas.openxmlformats.org/officeDocument/2006/relationships/oleObject" Target="../embeddings/oleObject170.bin"/><Relationship Id="rId17" Type="http://schemas.openxmlformats.org/officeDocument/2006/relationships/image" Target="../media/image172.emf"/><Relationship Id="rId2" Type="http://schemas.openxmlformats.org/officeDocument/2006/relationships/oleObject" Target="../embeddings/oleObject165.bin"/><Relationship Id="rId16" Type="http://schemas.openxmlformats.org/officeDocument/2006/relationships/oleObject" Target="../embeddings/oleObject17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67.bin"/><Relationship Id="rId11" Type="http://schemas.openxmlformats.org/officeDocument/2006/relationships/image" Target="../media/image169.emf"/><Relationship Id="rId5" Type="http://schemas.openxmlformats.org/officeDocument/2006/relationships/image" Target="../media/image166.emf"/><Relationship Id="rId15" Type="http://schemas.openxmlformats.org/officeDocument/2006/relationships/image" Target="../media/image171.emf"/><Relationship Id="rId10" Type="http://schemas.openxmlformats.org/officeDocument/2006/relationships/oleObject" Target="../embeddings/oleObject169.bin"/><Relationship Id="rId19" Type="http://schemas.openxmlformats.org/officeDocument/2006/relationships/image" Target="../media/image173.emf"/><Relationship Id="rId4" Type="http://schemas.openxmlformats.org/officeDocument/2006/relationships/oleObject" Target="../embeddings/oleObject166.bin"/><Relationship Id="rId9" Type="http://schemas.openxmlformats.org/officeDocument/2006/relationships/image" Target="../media/image168.emf"/><Relationship Id="rId14" Type="http://schemas.openxmlformats.org/officeDocument/2006/relationships/oleObject" Target="../embeddings/oleObject17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7.bin"/><Relationship Id="rId13" Type="http://schemas.openxmlformats.org/officeDocument/2006/relationships/image" Target="../media/image179.emf"/><Relationship Id="rId18" Type="http://schemas.openxmlformats.org/officeDocument/2006/relationships/oleObject" Target="../embeddings/oleObject182.bin"/><Relationship Id="rId3" Type="http://schemas.openxmlformats.org/officeDocument/2006/relationships/image" Target="../media/image174.emf"/><Relationship Id="rId21" Type="http://schemas.openxmlformats.org/officeDocument/2006/relationships/image" Target="../media/image183.emf"/><Relationship Id="rId7" Type="http://schemas.openxmlformats.org/officeDocument/2006/relationships/image" Target="../media/image176.emf"/><Relationship Id="rId12" Type="http://schemas.openxmlformats.org/officeDocument/2006/relationships/oleObject" Target="../embeddings/oleObject179.bin"/><Relationship Id="rId17" Type="http://schemas.openxmlformats.org/officeDocument/2006/relationships/image" Target="../media/image181.emf"/><Relationship Id="rId2" Type="http://schemas.openxmlformats.org/officeDocument/2006/relationships/oleObject" Target="../embeddings/oleObject174.bin"/><Relationship Id="rId16" Type="http://schemas.openxmlformats.org/officeDocument/2006/relationships/oleObject" Target="../embeddings/oleObject181.bin"/><Relationship Id="rId20" Type="http://schemas.openxmlformats.org/officeDocument/2006/relationships/oleObject" Target="../embeddings/oleObject18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76.bin"/><Relationship Id="rId11" Type="http://schemas.openxmlformats.org/officeDocument/2006/relationships/image" Target="../media/image178.emf"/><Relationship Id="rId5" Type="http://schemas.openxmlformats.org/officeDocument/2006/relationships/image" Target="../media/image175.emf"/><Relationship Id="rId15" Type="http://schemas.openxmlformats.org/officeDocument/2006/relationships/image" Target="../media/image180.emf"/><Relationship Id="rId10" Type="http://schemas.openxmlformats.org/officeDocument/2006/relationships/oleObject" Target="../embeddings/oleObject178.bin"/><Relationship Id="rId19" Type="http://schemas.openxmlformats.org/officeDocument/2006/relationships/image" Target="../media/image182.emf"/><Relationship Id="rId4" Type="http://schemas.openxmlformats.org/officeDocument/2006/relationships/oleObject" Target="../embeddings/oleObject175.bin"/><Relationship Id="rId9" Type="http://schemas.openxmlformats.org/officeDocument/2006/relationships/image" Target="../media/image177.emf"/><Relationship Id="rId14" Type="http://schemas.openxmlformats.org/officeDocument/2006/relationships/oleObject" Target="../embeddings/oleObject18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7.bin"/><Relationship Id="rId13" Type="http://schemas.openxmlformats.org/officeDocument/2006/relationships/image" Target="../media/image189.emf"/><Relationship Id="rId18" Type="http://schemas.openxmlformats.org/officeDocument/2006/relationships/oleObject" Target="../embeddings/oleObject192.bin"/><Relationship Id="rId26" Type="http://schemas.openxmlformats.org/officeDocument/2006/relationships/oleObject" Target="../embeddings/oleObject196.bin"/><Relationship Id="rId3" Type="http://schemas.openxmlformats.org/officeDocument/2006/relationships/image" Target="../media/image184.emf"/><Relationship Id="rId21" Type="http://schemas.openxmlformats.org/officeDocument/2006/relationships/image" Target="../media/image193.emf"/><Relationship Id="rId7" Type="http://schemas.openxmlformats.org/officeDocument/2006/relationships/image" Target="../media/image186.emf"/><Relationship Id="rId12" Type="http://schemas.openxmlformats.org/officeDocument/2006/relationships/oleObject" Target="../embeddings/oleObject189.bin"/><Relationship Id="rId17" Type="http://schemas.openxmlformats.org/officeDocument/2006/relationships/image" Target="../media/image191.emf"/><Relationship Id="rId25" Type="http://schemas.openxmlformats.org/officeDocument/2006/relationships/image" Target="../media/image195.emf"/><Relationship Id="rId2" Type="http://schemas.openxmlformats.org/officeDocument/2006/relationships/oleObject" Target="../embeddings/oleObject184.bin"/><Relationship Id="rId16" Type="http://schemas.openxmlformats.org/officeDocument/2006/relationships/oleObject" Target="../embeddings/oleObject191.bin"/><Relationship Id="rId20" Type="http://schemas.openxmlformats.org/officeDocument/2006/relationships/oleObject" Target="../embeddings/oleObject19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6.bin"/><Relationship Id="rId11" Type="http://schemas.openxmlformats.org/officeDocument/2006/relationships/image" Target="../media/image188.emf"/><Relationship Id="rId24" Type="http://schemas.openxmlformats.org/officeDocument/2006/relationships/oleObject" Target="../embeddings/oleObject195.bin"/><Relationship Id="rId5" Type="http://schemas.openxmlformats.org/officeDocument/2006/relationships/image" Target="../media/image185.emf"/><Relationship Id="rId15" Type="http://schemas.openxmlformats.org/officeDocument/2006/relationships/image" Target="../media/image190.emf"/><Relationship Id="rId23" Type="http://schemas.openxmlformats.org/officeDocument/2006/relationships/image" Target="../media/image194.emf"/><Relationship Id="rId10" Type="http://schemas.openxmlformats.org/officeDocument/2006/relationships/oleObject" Target="../embeddings/oleObject188.bin"/><Relationship Id="rId19" Type="http://schemas.openxmlformats.org/officeDocument/2006/relationships/image" Target="../media/image192.emf"/><Relationship Id="rId4" Type="http://schemas.openxmlformats.org/officeDocument/2006/relationships/oleObject" Target="../embeddings/oleObject185.bin"/><Relationship Id="rId9" Type="http://schemas.openxmlformats.org/officeDocument/2006/relationships/image" Target="../media/image187.emf"/><Relationship Id="rId14" Type="http://schemas.openxmlformats.org/officeDocument/2006/relationships/oleObject" Target="../embeddings/oleObject190.bin"/><Relationship Id="rId22" Type="http://schemas.openxmlformats.org/officeDocument/2006/relationships/oleObject" Target="../embeddings/oleObject194.bin"/><Relationship Id="rId27" Type="http://schemas.openxmlformats.org/officeDocument/2006/relationships/image" Target="../media/image196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0.bin"/><Relationship Id="rId13" Type="http://schemas.openxmlformats.org/officeDocument/2006/relationships/image" Target="../media/image202.emf"/><Relationship Id="rId18" Type="http://schemas.openxmlformats.org/officeDocument/2006/relationships/oleObject" Target="../embeddings/oleObject205.bin"/><Relationship Id="rId3" Type="http://schemas.openxmlformats.org/officeDocument/2006/relationships/image" Target="../media/image197.emf"/><Relationship Id="rId21" Type="http://schemas.openxmlformats.org/officeDocument/2006/relationships/image" Target="../media/image206.emf"/><Relationship Id="rId7" Type="http://schemas.openxmlformats.org/officeDocument/2006/relationships/image" Target="../media/image199.emf"/><Relationship Id="rId12" Type="http://schemas.openxmlformats.org/officeDocument/2006/relationships/oleObject" Target="../embeddings/oleObject202.bin"/><Relationship Id="rId17" Type="http://schemas.openxmlformats.org/officeDocument/2006/relationships/image" Target="../media/image204.emf"/><Relationship Id="rId2" Type="http://schemas.openxmlformats.org/officeDocument/2006/relationships/oleObject" Target="../embeddings/oleObject197.bin"/><Relationship Id="rId16" Type="http://schemas.openxmlformats.org/officeDocument/2006/relationships/oleObject" Target="../embeddings/oleObject204.bin"/><Relationship Id="rId20" Type="http://schemas.openxmlformats.org/officeDocument/2006/relationships/oleObject" Target="../embeddings/oleObject20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99.bin"/><Relationship Id="rId11" Type="http://schemas.openxmlformats.org/officeDocument/2006/relationships/image" Target="../media/image201.emf"/><Relationship Id="rId5" Type="http://schemas.openxmlformats.org/officeDocument/2006/relationships/image" Target="../media/image198.emf"/><Relationship Id="rId15" Type="http://schemas.openxmlformats.org/officeDocument/2006/relationships/image" Target="../media/image203.emf"/><Relationship Id="rId23" Type="http://schemas.openxmlformats.org/officeDocument/2006/relationships/image" Target="../media/image207.emf"/><Relationship Id="rId10" Type="http://schemas.openxmlformats.org/officeDocument/2006/relationships/oleObject" Target="../embeddings/oleObject201.bin"/><Relationship Id="rId19" Type="http://schemas.openxmlformats.org/officeDocument/2006/relationships/image" Target="../media/image205.emf"/><Relationship Id="rId4" Type="http://schemas.openxmlformats.org/officeDocument/2006/relationships/oleObject" Target="../embeddings/oleObject198.bin"/><Relationship Id="rId9" Type="http://schemas.openxmlformats.org/officeDocument/2006/relationships/image" Target="../media/image200.emf"/><Relationship Id="rId14" Type="http://schemas.openxmlformats.org/officeDocument/2006/relationships/oleObject" Target="../embeddings/oleObject203.bin"/><Relationship Id="rId22" Type="http://schemas.openxmlformats.org/officeDocument/2006/relationships/oleObject" Target="../embeddings/oleObject20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1.bin"/><Relationship Id="rId3" Type="http://schemas.openxmlformats.org/officeDocument/2006/relationships/image" Target="../media/image208.emf"/><Relationship Id="rId7" Type="http://schemas.openxmlformats.org/officeDocument/2006/relationships/image" Target="../media/image210.emf"/><Relationship Id="rId2" Type="http://schemas.openxmlformats.org/officeDocument/2006/relationships/oleObject" Target="../embeddings/oleObject20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10.bin"/><Relationship Id="rId11" Type="http://schemas.openxmlformats.org/officeDocument/2006/relationships/image" Target="../media/image212.emf"/><Relationship Id="rId5" Type="http://schemas.openxmlformats.org/officeDocument/2006/relationships/image" Target="../media/image209.emf"/><Relationship Id="rId10" Type="http://schemas.openxmlformats.org/officeDocument/2006/relationships/oleObject" Target="../embeddings/oleObject212.bin"/><Relationship Id="rId4" Type="http://schemas.openxmlformats.org/officeDocument/2006/relationships/oleObject" Target="../embeddings/oleObject209.bin"/><Relationship Id="rId9" Type="http://schemas.openxmlformats.org/officeDocument/2006/relationships/image" Target="../media/image21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emf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3.bin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e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9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e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13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6.bin"/><Relationship Id="rId3" Type="http://schemas.openxmlformats.org/officeDocument/2006/relationships/image" Target="../media/image213.emf"/><Relationship Id="rId7" Type="http://schemas.openxmlformats.org/officeDocument/2006/relationships/image" Target="../media/image215.emf"/><Relationship Id="rId2" Type="http://schemas.openxmlformats.org/officeDocument/2006/relationships/oleObject" Target="../embeddings/oleObject21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15.bin"/><Relationship Id="rId11" Type="http://schemas.openxmlformats.org/officeDocument/2006/relationships/image" Target="../media/image217.wmf"/><Relationship Id="rId5" Type="http://schemas.openxmlformats.org/officeDocument/2006/relationships/image" Target="../media/image214.emf"/><Relationship Id="rId10" Type="http://schemas.openxmlformats.org/officeDocument/2006/relationships/oleObject" Target="../embeddings/oleObject217.bin"/><Relationship Id="rId4" Type="http://schemas.openxmlformats.org/officeDocument/2006/relationships/oleObject" Target="../embeddings/oleObject214.bin"/><Relationship Id="rId9" Type="http://schemas.openxmlformats.org/officeDocument/2006/relationships/image" Target="../media/image216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1.bin"/><Relationship Id="rId13" Type="http://schemas.openxmlformats.org/officeDocument/2006/relationships/image" Target="../media/image223.emf"/><Relationship Id="rId3" Type="http://schemas.openxmlformats.org/officeDocument/2006/relationships/image" Target="../media/image218.emf"/><Relationship Id="rId7" Type="http://schemas.openxmlformats.org/officeDocument/2006/relationships/image" Target="../media/image220.emf"/><Relationship Id="rId12" Type="http://schemas.openxmlformats.org/officeDocument/2006/relationships/oleObject" Target="../embeddings/oleObject223.bin"/><Relationship Id="rId2" Type="http://schemas.openxmlformats.org/officeDocument/2006/relationships/oleObject" Target="../embeddings/oleObject21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20.bin"/><Relationship Id="rId11" Type="http://schemas.openxmlformats.org/officeDocument/2006/relationships/image" Target="../media/image222.emf"/><Relationship Id="rId5" Type="http://schemas.openxmlformats.org/officeDocument/2006/relationships/image" Target="../media/image219.emf"/><Relationship Id="rId15" Type="http://schemas.openxmlformats.org/officeDocument/2006/relationships/image" Target="../media/image224.emf"/><Relationship Id="rId10" Type="http://schemas.openxmlformats.org/officeDocument/2006/relationships/oleObject" Target="../embeddings/oleObject222.bin"/><Relationship Id="rId4" Type="http://schemas.openxmlformats.org/officeDocument/2006/relationships/oleObject" Target="../embeddings/oleObject219.bin"/><Relationship Id="rId9" Type="http://schemas.openxmlformats.org/officeDocument/2006/relationships/image" Target="../media/image221.emf"/><Relationship Id="rId14" Type="http://schemas.openxmlformats.org/officeDocument/2006/relationships/oleObject" Target="../embeddings/oleObject22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8.bin"/><Relationship Id="rId13" Type="http://schemas.openxmlformats.org/officeDocument/2006/relationships/image" Target="../media/image230.emf"/><Relationship Id="rId18" Type="http://schemas.openxmlformats.org/officeDocument/2006/relationships/oleObject" Target="../embeddings/oleObject233.bin"/><Relationship Id="rId26" Type="http://schemas.openxmlformats.org/officeDocument/2006/relationships/oleObject" Target="../embeddings/oleObject237.bin"/><Relationship Id="rId3" Type="http://schemas.openxmlformats.org/officeDocument/2006/relationships/image" Target="../media/image225.emf"/><Relationship Id="rId21" Type="http://schemas.openxmlformats.org/officeDocument/2006/relationships/image" Target="../media/image234.emf"/><Relationship Id="rId7" Type="http://schemas.openxmlformats.org/officeDocument/2006/relationships/image" Target="../media/image227.emf"/><Relationship Id="rId12" Type="http://schemas.openxmlformats.org/officeDocument/2006/relationships/oleObject" Target="../embeddings/oleObject230.bin"/><Relationship Id="rId17" Type="http://schemas.openxmlformats.org/officeDocument/2006/relationships/image" Target="../media/image232.emf"/><Relationship Id="rId25" Type="http://schemas.openxmlformats.org/officeDocument/2006/relationships/image" Target="../media/image236.emf"/><Relationship Id="rId2" Type="http://schemas.openxmlformats.org/officeDocument/2006/relationships/oleObject" Target="../embeddings/oleObject225.bin"/><Relationship Id="rId16" Type="http://schemas.openxmlformats.org/officeDocument/2006/relationships/oleObject" Target="../embeddings/oleObject232.bin"/><Relationship Id="rId20" Type="http://schemas.openxmlformats.org/officeDocument/2006/relationships/oleObject" Target="../embeddings/oleObject234.bin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227.bin"/><Relationship Id="rId11" Type="http://schemas.openxmlformats.org/officeDocument/2006/relationships/image" Target="../media/image229.emf"/><Relationship Id="rId24" Type="http://schemas.openxmlformats.org/officeDocument/2006/relationships/oleObject" Target="../embeddings/oleObject236.bin"/><Relationship Id="rId5" Type="http://schemas.openxmlformats.org/officeDocument/2006/relationships/image" Target="../media/image226.emf"/><Relationship Id="rId15" Type="http://schemas.openxmlformats.org/officeDocument/2006/relationships/image" Target="../media/image231.emf"/><Relationship Id="rId23" Type="http://schemas.openxmlformats.org/officeDocument/2006/relationships/image" Target="../media/image235.emf"/><Relationship Id="rId10" Type="http://schemas.openxmlformats.org/officeDocument/2006/relationships/oleObject" Target="../embeddings/oleObject229.bin"/><Relationship Id="rId19" Type="http://schemas.openxmlformats.org/officeDocument/2006/relationships/image" Target="../media/image233.emf"/><Relationship Id="rId4" Type="http://schemas.openxmlformats.org/officeDocument/2006/relationships/oleObject" Target="../embeddings/oleObject226.bin"/><Relationship Id="rId9" Type="http://schemas.openxmlformats.org/officeDocument/2006/relationships/image" Target="../media/image228.emf"/><Relationship Id="rId14" Type="http://schemas.openxmlformats.org/officeDocument/2006/relationships/oleObject" Target="../embeddings/oleObject231.bin"/><Relationship Id="rId22" Type="http://schemas.openxmlformats.org/officeDocument/2006/relationships/oleObject" Target="../embeddings/oleObject235.bin"/><Relationship Id="rId27" Type="http://schemas.openxmlformats.org/officeDocument/2006/relationships/image" Target="../media/image23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19.emf"/><Relationship Id="rId18" Type="http://schemas.openxmlformats.org/officeDocument/2006/relationships/oleObject" Target="../embeddings/oleObject22.bin"/><Relationship Id="rId3" Type="http://schemas.openxmlformats.org/officeDocument/2006/relationships/image" Target="../media/image14.emf"/><Relationship Id="rId21" Type="http://schemas.openxmlformats.org/officeDocument/2006/relationships/image" Target="../media/image23.emf"/><Relationship Id="rId7" Type="http://schemas.openxmlformats.org/officeDocument/2006/relationships/image" Target="../media/image16.e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1.emf"/><Relationship Id="rId2" Type="http://schemas.openxmlformats.org/officeDocument/2006/relationships/oleObject" Target="../embeddings/oleObject14.bin"/><Relationship Id="rId16" Type="http://schemas.openxmlformats.org/officeDocument/2006/relationships/oleObject" Target="../embeddings/oleObject21.bin"/><Relationship Id="rId20" Type="http://schemas.openxmlformats.org/officeDocument/2006/relationships/oleObject" Target="../embeddings/oleObject23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8.emf"/><Relationship Id="rId5" Type="http://schemas.openxmlformats.org/officeDocument/2006/relationships/image" Target="../media/image15.emf"/><Relationship Id="rId15" Type="http://schemas.openxmlformats.org/officeDocument/2006/relationships/image" Target="../media/image20.emf"/><Relationship Id="rId23" Type="http://schemas.openxmlformats.org/officeDocument/2006/relationships/image" Target="../media/image24.e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22.e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7.emf"/><Relationship Id="rId14" Type="http://schemas.openxmlformats.org/officeDocument/2006/relationships/oleObject" Target="../embeddings/oleObject20.bin"/><Relationship Id="rId22" Type="http://schemas.openxmlformats.org/officeDocument/2006/relationships/oleObject" Target="../embeddings/oleObject24.bin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emf"/><Relationship Id="rId18" Type="http://schemas.openxmlformats.org/officeDocument/2006/relationships/oleObject" Target="../embeddings/oleObject33.bin"/><Relationship Id="rId26" Type="http://schemas.openxmlformats.org/officeDocument/2006/relationships/oleObject" Target="../embeddings/oleObject37.bin"/><Relationship Id="rId21" Type="http://schemas.openxmlformats.org/officeDocument/2006/relationships/image" Target="../media/image34.emf"/><Relationship Id="rId34" Type="http://schemas.openxmlformats.org/officeDocument/2006/relationships/oleObject" Target="../embeddings/oleObject41.bin"/><Relationship Id="rId7" Type="http://schemas.openxmlformats.org/officeDocument/2006/relationships/image" Target="../media/image27.emf"/><Relationship Id="rId12" Type="http://schemas.openxmlformats.org/officeDocument/2006/relationships/oleObject" Target="../embeddings/oleObject30.bin"/><Relationship Id="rId17" Type="http://schemas.openxmlformats.org/officeDocument/2006/relationships/image" Target="../media/image32.emf"/><Relationship Id="rId25" Type="http://schemas.openxmlformats.org/officeDocument/2006/relationships/image" Target="../media/image36.emf"/><Relationship Id="rId33" Type="http://schemas.openxmlformats.org/officeDocument/2006/relationships/image" Target="../media/image40.emf"/><Relationship Id="rId2" Type="http://schemas.openxmlformats.org/officeDocument/2006/relationships/oleObject" Target="../embeddings/oleObject25.bin"/><Relationship Id="rId16" Type="http://schemas.openxmlformats.org/officeDocument/2006/relationships/oleObject" Target="../embeddings/oleObject32.bin"/><Relationship Id="rId20" Type="http://schemas.openxmlformats.org/officeDocument/2006/relationships/oleObject" Target="../embeddings/oleObject34.bin"/><Relationship Id="rId29" Type="http://schemas.openxmlformats.org/officeDocument/2006/relationships/image" Target="../media/image38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29.emf"/><Relationship Id="rId24" Type="http://schemas.openxmlformats.org/officeDocument/2006/relationships/oleObject" Target="../embeddings/oleObject36.bin"/><Relationship Id="rId32" Type="http://schemas.openxmlformats.org/officeDocument/2006/relationships/oleObject" Target="../embeddings/oleObject40.bin"/><Relationship Id="rId37" Type="http://schemas.openxmlformats.org/officeDocument/2006/relationships/image" Target="../media/image42.emf"/><Relationship Id="rId5" Type="http://schemas.openxmlformats.org/officeDocument/2006/relationships/image" Target="../media/image26.emf"/><Relationship Id="rId15" Type="http://schemas.openxmlformats.org/officeDocument/2006/relationships/image" Target="../media/image31.emf"/><Relationship Id="rId23" Type="http://schemas.openxmlformats.org/officeDocument/2006/relationships/image" Target="../media/image35.emf"/><Relationship Id="rId28" Type="http://schemas.openxmlformats.org/officeDocument/2006/relationships/oleObject" Target="../embeddings/oleObject38.bin"/><Relationship Id="rId36" Type="http://schemas.openxmlformats.org/officeDocument/2006/relationships/oleObject" Target="../embeddings/oleObject42.bin"/><Relationship Id="rId10" Type="http://schemas.openxmlformats.org/officeDocument/2006/relationships/oleObject" Target="../embeddings/oleObject29.bin"/><Relationship Id="rId19" Type="http://schemas.openxmlformats.org/officeDocument/2006/relationships/image" Target="../media/image33.emf"/><Relationship Id="rId31" Type="http://schemas.openxmlformats.org/officeDocument/2006/relationships/image" Target="../media/image39.e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8.emf"/><Relationship Id="rId14" Type="http://schemas.openxmlformats.org/officeDocument/2006/relationships/oleObject" Target="../embeddings/oleObject31.bin"/><Relationship Id="rId22" Type="http://schemas.openxmlformats.org/officeDocument/2006/relationships/oleObject" Target="../embeddings/oleObject35.bin"/><Relationship Id="rId27" Type="http://schemas.openxmlformats.org/officeDocument/2006/relationships/image" Target="../media/image37.emf"/><Relationship Id="rId30" Type="http://schemas.openxmlformats.org/officeDocument/2006/relationships/oleObject" Target="../embeddings/oleObject39.bin"/><Relationship Id="rId35" Type="http://schemas.openxmlformats.org/officeDocument/2006/relationships/image" Target="../media/image41.emf"/><Relationship Id="rId8" Type="http://schemas.openxmlformats.org/officeDocument/2006/relationships/oleObject" Target="../embeddings/oleObject28.bin"/><Relationship Id="rId3" Type="http://schemas.openxmlformats.org/officeDocument/2006/relationships/image" Target="../media/image2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49.emf"/><Relationship Id="rId18" Type="http://schemas.openxmlformats.org/officeDocument/2006/relationships/oleObject" Target="../embeddings/oleObject52.bin"/><Relationship Id="rId26" Type="http://schemas.openxmlformats.org/officeDocument/2006/relationships/oleObject" Target="../embeddings/oleObject56.bin"/><Relationship Id="rId3" Type="http://schemas.openxmlformats.org/officeDocument/2006/relationships/image" Target="../media/image44.emf"/><Relationship Id="rId21" Type="http://schemas.openxmlformats.org/officeDocument/2006/relationships/image" Target="../media/image53.emf"/><Relationship Id="rId7" Type="http://schemas.openxmlformats.org/officeDocument/2006/relationships/image" Target="../media/image46.emf"/><Relationship Id="rId12" Type="http://schemas.openxmlformats.org/officeDocument/2006/relationships/oleObject" Target="../embeddings/oleObject49.bin"/><Relationship Id="rId17" Type="http://schemas.openxmlformats.org/officeDocument/2006/relationships/image" Target="../media/image51.emf"/><Relationship Id="rId25" Type="http://schemas.openxmlformats.org/officeDocument/2006/relationships/image" Target="../media/image55.emf"/><Relationship Id="rId2" Type="http://schemas.openxmlformats.org/officeDocument/2006/relationships/oleObject" Target="../embeddings/oleObject44.bin"/><Relationship Id="rId16" Type="http://schemas.openxmlformats.org/officeDocument/2006/relationships/oleObject" Target="../embeddings/oleObject51.bin"/><Relationship Id="rId20" Type="http://schemas.openxmlformats.org/officeDocument/2006/relationships/oleObject" Target="../embeddings/oleObject53.bin"/><Relationship Id="rId29" Type="http://schemas.openxmlformats.org/officeDocument/2006/relationships/image" Target="../media/image57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48.emf"/><Relationship Id="rId24" Type="http://schemas.openxmlformats.org/officeDocument/2006/relationships/oleObject" Target="../embeddings/oleObject55.bin"/><Relationship Id="rId5" Type="http://schemas.openxmlformats.org/officeDocument/2006/relationships/image" Target="../media/image45.emf"/><Relationship Id="rId15" Type="http://schemas.openxmlformats.org/officeDocument/2006/relationships/image" Target="../media/image50.emf"/><Relationship Id="rId23" Type="http://schemas.openxmlformats.org/officeDocument/2006/relationships/image" Target="../media/image54.emf"/><Relationship Id="rId28" Type="http://schemas.openxmlformats.org/officeDocument/2006/relationships/oleObject" Target="../embeddings/oleObject57.bin"/><Relationship Id="rId10" Type="http://schemas.openxmlformats.org/officeDocument/2006/relationships/oleObject" Target="../embeddings/oleObject48.bin"/><Relationship Id="rId19" Type="http://schemas.openxmlformats.org/officeDocument/2006/relationships/image" Target="../media/image52.emf"/><Relationship Id="rId31" Type="http://schemas.openxmlformats.org/officeDocument/2006/relationships/image" Target="../media/image58.e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47.emf"/><Relationship Id="rId14" Type="http://schemas.openxmlformats.org/officeDocument/2006/relationships/oleObject" Target="../embeddings/oleObject50.bin"/><Relationship Id="rId22" Type="http://schemas.openxmlformats.org/officeDocument/2006/relationships/oleObject" Target="../embeddings/oleObject54.bin"/><Relationship Id="rId27" Type="http://schemas.openxmlformats.org/officeDocument/2006/relationships/image" Target="../media/image56.emf"/><Relationship Id="rId30" Type="http://schemas.openxmlformats.org/officeDocument/2006/relationships/oleObject" Target="../embeddings/oleObject5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64.emf"/><Relationship Id="rId18" Type="http://schemas.openxmlformats.org/officeDocument/2006/relationships/oleObject" Target="../embeddings/oleObject67.bin"/><Relationship Id="rId3" Type="http://schemas.openxmlformats.org/officeDocument/2006/relationships/image" Target="../media/image59.emf"/><Relationship Id="rId7" Type="http://schemas.openxmlformats.org/officeDocument/2006/relationships/image" Target="../media/image61.emf"/><Relationship Id="rId12" Type="http://schemas.openxmlformats.org/officeDocument/2006/relationships/oleObject" Target="../embeddings/oleObject64.bin"/><Relationship Id="rId17" Type="http://schemas.openxmlformats.org/officeDocument/2006/relationships/image" Target="../media/image66.emf"/><Relationship Id="rId2" Type="http://schemas.openxmlformats.org/officeDocument/2006/relationships/oleObject" Target="../embeddings/oleObject59.bin"/><Relationship Id="rId16" Type="http://schemas.openxmlformats.org/officeDocument/2006/relationships/oleObject" Target="../embeddings/oleObject6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63.emf"/><Relationship Id="rId5" Type="http://schemas.openxmlformats.org/officeDocument/2006/relationships/image" Target="../media/image60.emf"/><Relationship Id="rId15" Type="http://schemas.openxmlformats.org/officeDocument/2006/relationships/image" Target="../media/image65.emf"/><Relationship Id="rId10" Type="http://schemas.openxmlformats.org/officeDocument/2006/relationships/oleObject" Target="../embeddings/oleObject63.bin"/><Relationship Id="rId19" Type="http://schemas.openxmlformats.org/officeDocument/2006/relationships/image" Target="../media/image67.e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62.emf"/><Relationship Id="rId14" Type="http://schemas.openxmlformats.org/officeDocument/2006/relationships/oleObject" Target="../embeddings/oleObject65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3.emf"/><Relationship Id="rId18" Type="http://schemas.openxmlformats.org/officeDocument/2006/relationships/oleObject" Target="../embeddings/oleObject76.bin"/><Relationship Id="rId26" Type="http://schemas.openxmlformats.org/officeDocument/2006/relationships/oleObject" Target="../embeddings/oleObject80.bin"/><Relationship Id="rId21" Type="http://schemas.openxmlformats.org/officeDocument/2006/relationships/image" Target="../media/image77.emf"/><Relationship Id="rId34" Type="http://schemas.openxmlformats.org/officeDocument/2006/relationships/oleObject" Target="../embeddings/oleObject84.bin"/><Relationship Id="rId7" Type="http://schemas.openxmlformats.org/officeDocument/2006/relationships/image" Target="../media/image70.emf"/><Relationship Id="rId12" Type="http://schemas.openxmlformats.org/officeDocument/2006/relationships/oleObject" Target="../embeddings/oleObject73.bin"/><Relationship Id="rId17" Type="http://schemas.openxmlformats.org/officeDocument/2006/relationships/image" Target="../media/image75.emf"/><Relationship Id="rId25" Type="http://schemas.openxmlformats.org/officeDocument/2006/relationships/image" Target="../media/image79.emf"/><Relationship Id="rId33" Type="http://schemas.openxmlformats.org/officeDocument/2006/relationships/image" Target="../media/image83.emf"/><Relationship Id="rId2" Type="http://schemas.openxmlformats.org/officeDocument/2006/relationships/oleObject" Target="../embeddings/oleObject68.bin"/><Relationship Id="rId16" Type="http://schemas.openxmlformats.org/officeDocument/2006/relationships/oleObject" Target="../embeddings/oleObject75.bin"/><Relationship Id="rId20" Type="http://schemas.openxmlformats.org/officeDocument/2006/relationships/oleObject" Target="../embeddings/oleObject77.bin"/><Relationship Id="rId29" Type="http://schemas.openxmlformats.org/officeDocument/2006/relationships/image" Target="../media/image81.emf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72.emf"/><Relationship Id="rId24" Type="http://schemas.openxmlformats.org/officeDocument/2006/relationships/oleObject" Target="../embeddings/oleObject79.bin"/><Relationship Id="rId32" Type="http://schemas.openxmlformats.org/officeDocument/2006/relationships/oleObject" Target="../embeddings/oleObject83.bin"/><Relationship Id="rId37" Type="http://schemas.openxmlformats.org/officeDocument/2006/relationships/image" Target="../media/image85.emf"/><Relationship Id="rId5" Type="http://schemas.openxmlformats.org/officeDocument/2006/relationships/image" Target="../media/image69.emf"/><Relationship Id="rId15" Type="http://schemas.openxmlformats.org/officeDocument/2006/relationships/image" Target="../media/image74.emf"/><Relationship Id="rId23" Type="http://schemas.openxmlformats.org/officeDocument/2006/relationships/image" Target="../media/image78.emf"/><Relationship Id="rId28" Type="http://schemas.openxmlformats.org/officeDocument/2006/relationships/oleObject" Target="../embeddings/oleObject81.bin"/><Relationship Id="rId36" Type="http://schemas.openxmlformats.org/officeDocument/2006/relationships/oleObject" Target="../embeddings/oleObject85.bin"/><Relationship Id="rId10" Type="http://schemas.openxmlformats.org/officeDocument/2006/relationships/oleObject" Target="../embeddings/oleObject72.bin"/><Relationship Id="rId19" Type="http://schemas.openxmlformats.org/officeDocument/2006/relationships/image" Target="../media/image76.emf"/><Relationship Id="rId31" Type="http://schemas.openxmlformats.org/officeDocument/2006/relationships/image" Target="../media/image82.emf"/><Relationship Id="rId4" Type="http://schemas.openxmlformats.org/officeDocument/2006/relationships/oleObject" Target="../embeddings/oleObject69.bin"/><Relationship Id="rId9" Type="http://schemas.openxmlformats.org/officeDocument/2006/relationships/image" Target="../media/image71.emf"/><Relationship Id="rId14" Type="http://schemas.openxmlformats.org/officeDocument/2006/relationships/oleObject" Target="../embeddings/oleObject74.bin"/><Relationship Id="rId22" Type="http://schemas.openxmlformats.org/officeDocument/2006/relationships/oleObject" Target="../embeddings/oleObject78.bin"/><Relationship Id="rId27" Type="http://schemas.openxmlformats.org/officeDocument/2006/relationships/image" Target="../media/image80.emf"/><Relationship Id="rId30" Type="http://schemas.openxmlformats.org/officeDocument/2006/relationships/oleObject" Target="../embeddings/oleObject82.bin"/><Relationship Id="rId35" Type="http://schemas.openxmlformats.org/officeDocument/2006/relationships/image" Target="../media/image84.emf"/><Relationship Id="rId8" Type="http://schemas.openxmlformats.org/officeDocument/2006/relationships/oleObject" Target="../embeddings/oleObject71.bin"/><Relationship Id="rId3" Type="http://schemas.openxmlformats.org/officeDocument/2006/relationships/image" Target="../media/image6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image" Target="../media/image91.emf"/><Relationship Id="rId3" Type="http://schemas.openxmlformats.org/officeDocument/2006/relationships/image" Target="../media/image86.emf"/><Relationship Id="rId7" Type="http://schemas.openxmlformats.org/officeDocument/2006/relationships/image" Target="../media/image88.emf"/><Relationship Id="rId12" Type="http://schemas.openxmlformats.org/officeDocument/2006/relationships/oleObject" Target="../embeddings/oleObject91.bin"/><Relationship Id="rId17" Type="http://schemas.openxmlformats.org/officeDocument/2006/relationships/image" Target="../media/image93.emf"/><Relationship Id="rId2" Type="http://schemas.openxmlformats.org/officeDocument/2006/relationships/oleObject" Target="../embeddings/oleObject86.bin"/><Relationship Id="rId16" Type="http://schemas.openxmlformats.org/officeDocument/2006/relationships/oleObject" Target="../embeddings/oleObject9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90.emf"/><Relationship Id="rId5" Type="http://schemas.openxmlformats.org/officeDocument/2006/relationships/image" Target="../media/image87.emf"/><Relationship Id="rId15" Type="http://schemas.openxmlformats.org/officeDocument/2006/relationships/image" Target="../media/image92.emf"/><Relationship Id="rId10" Type="http://schemas.openxmlformats.org/officeDocument/2006/relationships/oleObject" Target="../embeddings/oleObject90.bin"/><Relationship Id="rId4" Type="http://schemas.openxmlformats.org/officeDocument/2006/relationships/oleObject" Target="../embeddings/oleObject87.bin"/><Relationship Id="rId9" Type="http://schemas.openxmlformats.org/officeDocument/2006/relationships/image" Target="../media/image89.emf"/><Relationship Id="rId14" Type="http://schemas.openxmlformats.org/officeDocument/2006/relationships/oleObject" Target="../embeddings/oleObject9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1">
            <a:extLst>
              <a:ext uri="{FF2B5EF4-FFF2-40B4-BE49-F238E27FC236}">
                <a16:creationId xmlns:a16="http://schemas.microsoft.com/office/drawing/2014/main" id="{A2C6BD8D-AA16-488E-9469-F517DD53C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71105"/>
            <a:ext cx="9144000" cy="4914279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0"/>
            <a:ext cx="9144000" cy="2362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7467600" y="169863"/>
            <a:ext cx="1438275" cy="5286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</a:rPr>
              <a:t>第二章</a:t>
            </a:r>
            <a:r>
              <a:rPr lang="zh-CN" altLang="en-US" sz="2800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4100" name="Rectangle 8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274638"/>
            <a:ext cx="2314600" cy="1143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第三节</a:t>
            </a:r>
          </a:p>
        </p:txBody>
      </p:sp>
      <p:sp>
        <p:nvSpPr>
          <p:cNvPr id="4108" name="Text Box 25"/>
          <p:cNvSpPr txBox="1">
            <a:spLocks noChangeArrowheads="1"/>
          </p:cNvSpPr>
          <p:nvPr/>
        </p:nvSpPr>
        <p:spPr bwMode="auto">
          <a:xfrm>
            <a:off x="2381250" y="1200150"/>
            <a:ext cx="56657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4800" dirty="0">
                <a:latin typeface="华文行楷" pitchFamily="2" charset="-122"/>
                <a:ea typeface="华文行楷" pitchFamily="2" charset="-122"/>
              </a:rPr>
              <a:t>无穷小与无穷大</a:t>
            </a:r>
          </a:p>
        </p:txBody>
      </p:sp>
      <p:sp>
        <p:nvSpPr>
          <p:cNvPr id="4109" name="Text Box 30"/>
          <p:cNvSpPr txBox="1">
            <a:spLocks noChangeArrowheads="1"/>
          </p:cNvSpPr>
          <p:nvPr/>
        </p:nvSpPr>
        <p:spPr bwMode="auto">
          <a:xfrm>
            <a:off x="2257425" y="2781300"/>
            <a:ext cx="434975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一、 无穷小及其性质</a:t>
            </a:r>
            <a:endParaRPr lang="en-US" altLang="zh-CN" sz="3200" b="1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3200" b="1" dirty="0">
                <a:latin typeface="华文楷体" pitchFamily="2" charset="-122"/>
                <a:ea typeface="华文楷体" pitchFamily="2" charset="-122"/>
              </a:rPr>
              <a:t>二、无穷小的比较</a:t>
            </a:r>
            <a:endParaRPr kumimoji="1" lang="en-US" altLang="zh-CN" sz="3200" b="1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三、无穷大</a:t>
            </a:r>
            <a:endParaRPr kumimoji="1" lang="en-US" altLang="zh-CN" sz="3200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030165"/>
              </p:ext>
            </p:extLst>
          </p:nvPr>
        </p:nvGraphicFramePr>
        <p:xfrm>
          <a:off x="1117600" y="5072980"/>
          <a:ext cx="2298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00247" imgH="781198" progId="Equation.3">
                  <p:embed/>
                </p:oleObj>
              </mc:Choice>
              <mc:Fallback>
                <p:oleObj name="Equation" r:id="rId2" imgW="2200247" imgH="78119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5072980"/>
                        <a:ext cx="22987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484382"/>
              </p:ext>
            </p:extLst>
          </p:nvPr>
        </p:nvGraphicFramePr>
        <p:xfrm>
          <a:off x="1138238" y="1110580"/>
          <a:ext cx="1511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19104" imgH="752512" progId="Equation.3">
                  <p:embed/>
                </p:oleObj>
              </mc:Choice>
              <mc:Fallback>
                <p:oleObj name="Equation" r:id="rId4" imgW="1419104" imgH="7525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1110580"/>
                        <a:ext cx="15113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573088" y="1245518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若</a:t>
            </a: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2514600" y="1245518"/>
            <a:ext cx="4765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 则称 </a:t>
            </a:r>
            <a:r>
              <a:rPr kumimoji="1" lang="zh-CN" altLang="en-US" sz="2800" i="1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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是比 </a:t>
            </a:r>
            <a:r>
              <a:rPr kumimoji="1" lang="zh-CN" altLang="en-US" sz="2800" i="1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 </a:t>
            </a:r>
            <a:r>
              <a:rPr kumimoji="1"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sym typeface="Symbol" pitchFamily="18" charset="2"/>
              </a:rPr>
              <a:t>高阶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的无穷小</a:t>
            </a:r>
            <a:r>
              <a:rPr kumimoji="1" lang="en-US" altLang="zh-CN" sz="2800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,</a:t>
            </a:r>
            <a:endParaRPr kumimoji="1" lang="en-US" altLang="zh-CN" sz="2800" dirty="0"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665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388255"/>
              </p:ext>
            </p:extLst>
          </p:nvPr>
        </p:nvGraphicFramePr>
        <p:xfrm>
          <a:off x="7196460" y="1245518"/>
          <a:ext cx="16240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42953" imgH="104738" progId="Equation.DSMT4">
                  <p:embed/>
                </p:oleObj>
              </mc:Choice>
              <mc:Fallback>
                <p:oleObj name="Equation" r:id="rId6" imgW="542953" imgH="104738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6460" y="1245518"/>
                        <a:ext cx="1624012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763897"/>
              </p:ext>
            </p:extLst>
          </p:nvPr>
        </p:nvGraphicFramePr>
        <p:xfrm>
          <a:off x="1116013" y="2128168"/>
          <a:ext cx="1600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05080" imgH="752512" progId="Equation.3">
                  <p:embed/>
                </p:oleObj>
              </mc:Choice>
              <mc:Fallback>
                <p:oleObj name="Equation" r:id="rId8" imgW="1505080" imgH="7525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128168"/>
                        <a:ext cx="16002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573088" y="225358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若</a:t>
            </a:r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547688" y="333308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若</a:t>
            </a: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544513" y="5204743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若</a:t>
            </a:r>
          </a:p>
        </p:txBody>
      </p:sp>
      <p:graphicFrame>
        <p:nvGraphicFramePr>
          <p:cNvPr id="665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688037"/>
              </p:ext>
            </p:extLst>
          </p:nvPr>
        </p:nvGraphicFramePr>
        <p:xfrm>
          <a:off x="1123950" y="4136355"/>
          <a:ext cx="1447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52531" imgH="752512" progId="Equation.3">
                  <p:embed/>
                </p:oleObj>
              </mc:Choice>
              <mc:Fallback>
                <p:oleObj name="Equation" r:id="rId10" imgW="1352531" imgH="75251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4136355"/>
                        <a:ext cx="14478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547688" y="4269705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若</a:t>
            </a:r>
          </a:p>
        </p:txBody>
      </p:sp>
      <p:graphicFrame>
        <p:nvGraphicFramePr>
          <p:cNvPr id="6657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822634"/>
              </p:ext>
            </p:extLst>
          </p:nvPr>
        </p:nvGraphicFramePr>
        <p:xfrm>
          <a:off x="7005638" y="4269705"/>
          <a:ext cx="10795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2267" imgH="104738" progId="Equation.DSMT4">
                  <p:embed/>
                </p:oleObj>
              </mc:Choice>
              <mc:Fallback>
                <p:oleObj name="Equation" r:id="rId12" imgW="352267" imgH="104738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5638" y="4269705"/>
                        <a:ext cx="1079500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623166"/>
              </p:ext>
            </p:extLst>
          </p:nvPr>
        </p:nvGraphicFramePr>
        <p:xfrm>
          <a:off x="1116013" y="3210843"/>
          <a:ext cx="2133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038331" imgH="752512" progId="Equation.3">
                  <p:embed/>
                </p:oleObj>
              </mc:Choice>
              <mc:Fallback>
                <p:oleObj name="Equation" r:id="rId14" imgW="2038331" imgH="75251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210843"/>
                        <a:ext cx="21336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423863" y="404813"/>
            <a:ext cx="7923212" cy="538162"/>
            <a:chOff x="385" y="144"/>
            <a:chExt cx="4855" cy="339"/>
          </a:xfrm>
        </p:grpSpPr>
        <p:graphicFrame>
          <p:nvGraphicFramePr>
            <p:cNvPr id="13340" name="Object 19"/>
            <p:cNvGraphicFramePr>
              <a:graphicFrameLocks noChangeAspect="1"/>
            </p:cNvGraphicFramePr>
            <p:nvPr/>
          </p:nvGraphicFramePr>
          <p:xfrm>
            <a:off x="1218" y="144"/>
            <a:ext cx="558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47557" imgH="104738" progId="Equation.3">
                    <p:embed/>
                  </p:oleObj>
                </mc:Choice>
                <mc:Fallback>
                  <p:oleObj name="Equation" r:id="rId16" imgW="247557" imgH="104738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8" y="144"/>
                          <a:ext cx="558" cy="3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1" name="Text Box 20"/>
            <p:cNvSpPr txBox="1">
              <a:spLocks noChangeArrowheads="1"/>
            </p:cNvSpPr>
            <p:nvPr/>
          </p:nvSpPr>
          <p:spPr bwMode="auto">
            <a:xfrm>
              <a:off x="385" y="153"/>
              <a:ext cx="114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  <a:latin typeface="华文楷体" pitchFamily="2" charset="-122"/>
                  <a:ea typeface="华文楷体" pitchFamily="2" charset="-122"/>
                </a:rPr>
                <a:t>定义</a:t>
              </a:r>
              <a:r>
                <a:rPr lang="en-US" altLang="zh-CN" sz="2800" b="1" dirty="0">
                  <a:solidFill>
                    <a:srgbClr val="FF0000"/>
                  </a:solidFill>
                  <a:latin typeface="华文楷体" pitchFamily="2" charset="-122"/>
                  <a:ea typeface="华文楷体" pitchFamily="2" charset="-122"/>
                </a:rPr>
                <a:t>. </a:t>
              </a:r>
              <a:r>
                <a:rPr kumimoji="1" lang="zh-CN" altLang="en-US" sz="2800" dirty="0">
                  <a:latin typeface="华文楷体" pitchFamily="2" charset="-122"/>
                  <a:ea typeface="华文楷体" pitchFamily="2" charset="-122"/>
                </a:rPr>
                <a:t>设</a:t>
              </a:r>
            </a:p>
          </p:txBody>
        </p:sp>
        <p:sp>
          <p:nvSpPr>
            <p:cNvPr id="13342" name="Text Box 21"/>
            <p:cNvSpPr txBox="1">
              <a:spLocks noChangeArrowheads="1"/>
            </p:cNvSpPr>
            <p:nvPr/>
          </p:nvSpPr>
          <p:spPr bwMode="auto">
            <a:xfrm>
              <a:off x="1708" y="146"/>
              <a:ext cx="35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sz="2800">
                  <a:latin typeface="华文楷体" pitchFamily="2" charset="-122"/>
                  <a:ea typeface="华文楷体" pitchFamily="2" charset="-122"/>
                </a:rPr>
                <a:t>是自变量同一变化过程中的无穷小</a:t>
              </a:r>
              <a:r>
                <a:rPr kumimoji="1" lang="en-US" altLang="zh-CN" sz="2800">
                  <a:latin typeface="华文楷体" pitchFamily="2" charset="-122"/>
                  <a:ea typeface="华文楷体" pitchFamily="2" charset="-122"/>
                </a:rPr>
                <a:t>,</a:t>
              </a:r>
            </a:p>
          </p:txBody>
        </p:sp>
      </p:grpSp>
      <p:sp>
        <p:nvSpPr>
          <p:cNvPr id="66583" name="Text Box 23"/>
          <p:cNvSpPr txBox="1">
            <a:spLocks noChangeArrowheads="1"/>
          </p:cNvSpPr>
          <p:nvPr/>
        </p:nvSpPr>
        <p:spPr bwMode="auto">
          <a:xfrm>
            <a:off x="2617788" y="2253580"/>
            <a:ext cx="4765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 则称 </a:t>
            </a:r>
            <a:r>
              <a:rPr kumimoji="1" lang="zh-CN" altLang="en-US" sz="2800" i="1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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是比 </a:t>
            </a:r>
            <a:r>
              <a:rPr kumimoji="1" lang="zh-CN" altLang="en-US" sz="2800" i="1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 </a:t>
            </a:r>
            <a:r>
              <a:rPr kumimoji="1"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sym typeface="Symbol" pitchFamily="18" charset="2"/>
              </a:rPr>
              <a:t>低阶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的无穷小</a:t>
            </a:r>
            <a:r>
              <a:rPr kumimoji="1" lang="en-US" altLang="zh-CN" sz="2800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;</a:t>
            </a:r>
            <a:endParaRPr kumimoji="1" lang="en-US" altLang="zh-CN" sz="28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6584" name="Text Box 24"/>
          <p:cNvSpPr txBox="1">
            <a:spLocks noChangeArrowheads="1"/>
          </p:cNvSpPr>
          <p:nvPr/>
        </p:nvSpPr>
        <p:spPr bwMode="auto">
          <a:xfrm>
            <a:off x="3203575" y="3329905"/>
            <a:ext cx="4765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则称 </a:t>
            </a:r>
            <a:r>
              <a:rPr kumimoji="1" lang="zh-CN" altLang="en-US" sz="2800" i="1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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与 </a:t>
            </a:r>
            <a:r>
              <a:rPr kumimoji="1" lang="zh-CN" altLang="en-US" sz="2800" i="1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 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是</a:t>
            </a:r>
            <a:r>
              <a:rPr kumimoji="1"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sym typeface="Symbol" pitchFamily="18" charset="2"/>
              </a:rPr>
              <a:t>同阶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无穷小</a:t>
            </a:r>
            <a:r>
              <a:rPr kumimoji="1" lang="en-US" altLang="zh-CN" sz="2800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,</a:t>
            </a:r>
            <a:endParaRPr kumimoji="1" lang="en-US" altLang="zh-CN" sz="28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3419475" y="5204743"/>
            <a:ext cx="5070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则称 </a:t>
            </a:r>
            <a:r>
              <a:rPr kumimoji="1" lang="zh-CN" altLang="en-US" sz="2800" i="1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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是关于 </a:t>
            </a:r>
            <a:r>
              <a:rPr kumimoji="1" lang="zh-CN" altLang="en-US" sz="2800" i="1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 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的 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k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sym typeface="Symbol" pitchFamily="18" charset="2"/>
              </a:rPr>
              <a:t>阶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无穷小</a:t>
            </a:r>
            <a:r>
              <a:rPr kumimoji="1" lang="en-US" altLang="zh-CN" sz="2800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66586" name="Text Box 26"/>
          <p:cNvSpPr txBox="1">
            <a:spLocks noChangeArrowheads="1"/>
          </p:cNvSpPr>
          <p:nvPr/>
        </p:nvSpPr>
        <p:spPr bwMode="auto">
          <a:xfrm>
            <a:off x="2649538" y="4269705"/>
            <a:ext cx="449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则称 </a:t>
            </a:r>
            <a:r>
              <a:rPr lang="zh-CN" altLang="en-US" sz="2800" i="1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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 与 </a:t>
            </a:r>
            <a:r>
              <a:rPr lang="zh-CN" altLang="en-US" sz="2800" i="1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</a:t>
            </a:r>
            <a:r>
              <a:rPr lang="zh-CN" altLang="en-US" sz="2800" i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是</a:t>
            </a:r>
            <a:r>
              <a:rPr kumimoji="1"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等价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无穷小</a:t>
            </a:r>
            <a:r>
              <a:rPr lang="en-US" altLang="zh-CN" sz="2800" dirty="0">
                <a:latin typeface="华文楷体" pitchFamily="2" charset="-122"/>
                <a:ea typeface="华文楷体" pitchFamily="2" charset="-122"/>
              </a:rPr>
              <a:t>,</a:t>
            </a:r>
          </a:p>
        </p:txBody>
      </p:sp>
      <p:graphicFrame>
        <p:nvGraphicFramePr>
          <p:cNvPr id="6659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301889"/>
              </p:ext>
            </p:extLst>
          </p:nvPr>
        </p:nvGraphicFramePr>
        <p:xfrm>
          <a:off x="7452320" y="3376860"/>
          <a:ext cx="15652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62021" imgH="104738" progId="Equation.DSMT4">
                  <p:embed/>
                </p:oleObj>
              </mc:Choice>
              <mc:Fallback>
                <p:oleObj name="Equation" r:id="rId18" imgW="562021" imgH="104738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2320" y="3376860"/>
                        <a:ext cx="1565275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6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6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6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6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autoUpdateAnimBg="0"/>
      <p:bldP spid="66566" grpId="0" build="p" autoUpdateAnimBg="0"/>
      <p:bldP spid="66569" grpId="0" autoUpdateAnimBg="0"/>
      <p:bldP spid="66570" grpId="0" autoUpdateAnimBg="0"/>
      <p:bldP spid="66571" grpId="0" autoUpdateAnimBg="0"/>
      <p:bldP spid="66573" grpId="0" autoUpdateAnimBg="0"/>
      <p:bldP spid="66583" grpId="0" build="p" autoUpdateAnimBg="0"/>
      <p:bldP spid="66584" grpId="0" build="p" autoUpdateAnimBg="0"/>
      <p:bldP spid="66585" grpId="0" build="p" autoUpdateAnimBg="0"/>
      <p:bldP spid="66586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67"/>
          <p:cNvSpPr>
            <a:spLocks noGrp="1" noChangeArrowheads="1"/>
          </p:cNvSpPr>
          <p:nvPr>
            <p:ph type="title" idx="4294967295"/>
          </p:nvPr>
        </p:nvSpPr>
        <p:spPr>
          <a:xfrm>
            <a:off x="525686" y="471488"/>
            <a:ext cx="1670050" cy="5334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例如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dirty="0">
                <a:latin typeface="华文楷体" pitchFamily="2" charset="-122"/>
                <a:ea typeface="华文楷体" pitchFamily="2" charset="-122"/>
              </a:rPr>
              <a:t>, 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当</a:t>
            </a:r>
          </a:p>
        </p:txBody>
      </p:sp>
      <p:graphicFrame>
        <p:nvGraphicFramePr>
          <p:cNvPr id="24587" name="Object 10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203559"/>
              </p:ext>
            </p:extLst>
          </p:nvPr>
        </p:nvGraphicFramePr>
        <p:xfrm>
          <a:off x="1692275" y="1195388"/>
          <a:ext cx="1741488" cy="597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04869" imgH="209476" progId="Equation.3">
                  <p:embed/>
                </p:oleObj>
              </mc:Choice>
              <mc:Fallback>
                <p:oleObj name="公式" r:id="rId2" imgW="704869" imgH="209476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195388"/>
                        <a:ext cx="1741488" cy="5979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081108"/>
              </p:ext>
            </p:extLst>
          </p:nvPr>
        </p:nvGraphicFramePr>
        <p:xfrm>
          <a:off x="1981200" y="592138"/>
          <a:ext cx="90328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19280" imgH="219149" progId="Equation.3">
                  <p:embed/>
                </p:oleObj>
              </mc:Choice>
              <mc:Fallback>
                <p:oleObj name="Equation" r:id="rId4" imgW="819280" imgH="219149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92138"/>
                        <a:ext cx="903288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1031"/>
          <p:cNvSpPr txBox="1">
            <a:spLocks noChangeArrowheads="1"/>
          </p:cNvSpPr>
          <p:nvPr/>
        </p:nvSpPr>
        <p:spPr bwMode="auto">
          <a:xfrm>
            <a:off x="2895600" y="471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时</a:t>
            </a:r>
          </a:p>
        </p:txBody>
      </p:sp>
      <p:graphicFrame>
        <p:nvGraphicFramePr>
          <p:cNvPr id="24596" name="Object 10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399571"/>
              </p:ext>
            </p:extLst>
          </p:nvPr>
        </p:nvGraphicFramePr>
        <p:xfrm>
          <a:off x="1655763" y="3236913"/>
          <a:ext cx="1778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86064" imgH="781198" progId="Equation.3">
                  <p:embed/>
                </p:oleObj>
              </mc:Choice>
              <mc:Fallback>
                <p:oleObj name="Equation" r:id="rId6" imgW="1686064" imgH="781198" progId="Equation.3">
                  <p:embed/>
                  <p:pic>
                    <p:nvPicPr>
                      <p:cNvPr id="0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3236913"/>
                        <a:ext cx="17780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8" name="Object 10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975181"/>
              </p:ext>
            </p:extLst>
          </p:nvPr>
        </p:nvGraphicFramePr>
        <p:xfrm>
          <a:off x="3452813" y="3141663"/>
          <a:ext cx="19431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47980" imgH="942975" progId="Equation.3">
                  <p:embed/>
                </p:oleObj>
              </mc:Choice>
              <mc:Fallback>
                <p:oleObj name="Equation" r:id="rId8" imgW="1847980" imgH="942975" progId="Equation.3">
                  <p:embed/>
                  <p:pic>
                    <p:nvPicPr>
                      <p:cNvPr id="0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813" y="3141663"/>
                        <a:ext cx="19431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9" name="Text Box 1047"/>
          <p:cNvSpPr txBox="1">
            <a:spLocks noChangeArrowheads="1"/>
          </p:cNvSpPr>
          <p:nvPr/>
        </p:nvSpPr>
        <p:spPr bwMode="auto">
          <a:xfrm>
            <a:off x="539750" y="2708275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又如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zh-CN" altLang="en-US" sz="280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，</a:t>
            </a:r>
          </a:p>
        </p:txBody>
      </p:sp>
      <p:graphicFrame>
        <p:nvGraphicFramePr>
          <p:cNvPr id="24601" name="Object 10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372621"/>
              </p:ext>
            </p:extLst>
          </p:nvPr>
        </p:nvGraphicFramePr>
        <p:xfrm>
          <a:off x="4427538" y="3716338"/>
          <a:ext cx="787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95167" imgH="466651" progId="Equation.3">
                  <p:embed/>
                </p:oleObj>
              </mc:Choice>
              <mc:Fallback>
                <p:oleObj name="Equation" r:id="rId10" imgW="695167" imgH="466651" progId="Equation.3">
                  <p:embed/>
                  <p:pic>
                    <p:nvPicPr>
                      <p:cNvPr id="0" name="Object 1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716338"/>
                        <a:ext cx="7874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3" name="Object 10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126747"/>
              </p:ext>
            </p:extLst>
          </p:nvPr>
        </p:nvGraphicFramePr>
        <p:xfrm>
          <a:off x="5546725" y="3246438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38243" imgH="752512" progId="Equation.3">
                  <p:embed/>
                </p:oleObj>
              </mc:Choice>
              <mc:Fallback>
                <p:oleObj name="Equation" r:id="rId12" imgW="438243" imgH="752512" progId="Equation.3">
                  <p:embed/>
                  <p:pic>
                    <p:nvPicPr>
                      <p:cNvPr id="0" name="Object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6725" y="3246438"/>
                        <a:ext cx="5334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2" name="Text Box 1050"/>
          <p:cNvSpPr txBox="1">
            <a:spLocks noChangeArrowheads="1"/>
          </p:cNvSpPr>
          <p:nvPr/>
        </p:nvSpPr>
        <p:spPr bwMode="auto">
          <a:xfrm>
            <a:off x="501650" y="4417293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故</a:t>
            </a:r>
          </a:p>
        </p:txBody>
      </p:sp>
      <p:graphicFrame>
        <p:nvGraphicFramePr>
          <p:cNvPr id="24604" name="Object 10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510625"/>
              </p:ext>
            </p:extLst>
          </p:nvPr>
        </p:nvGraphicFramePr>
        <p:xfrm>
          <a:off x="987425" y="4517305"/>
          <a:ext cx="914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19280" imgH="219149" progId="Equation.3">
                  <p:embed/>
                </p:oleObj>
              </mc:Choice>
              <mc:Fallback>
                <p:oleObj name="Equation" r:id="rId14" imgW="819280" imgH="219149" progId="Equation.3">
                  <p:embed/>
                  <p:pic>
                    <p:nvPicPr>
                      <p:cNvPr id="0" name="Object 1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4517305"/>
                        <a:ext cx="9144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5" name="Text Box 1053"/>
          <p:cNvSpPr txBox="1">
            <a:spLocks noChangeArrowheads="1"/>
          </p:cNvSpPr>
          <p:nvPr/>
        </p:nvSpPr>
        <p:spPr bwMode="auto">
          <a:xfrm>
            <a:off x="1925638" y="4417293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时</a:t>
            </a:r>
          </a:p>
        </p:txBody>
      </p:sp>
      <p:graphicFrame>
        <p:nvGraphicFramePr>
          <p:cNvPr id="24606" name="Object 10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427244"/>
              </p:ext>
            </p:extLst>
          </p:nvPr>
        </p:nvGraphicFramePr>
        <p:xfrm>
          <a:off x="2387600" y="4517305"/>
          <a:ext cx="1193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95273" imgH="219149" progId="Equation.3">
                  <p:embed/>
                </p:oleObj>
              </mc:Choice>
              <mc:Fallback>
                <p:oleObj name="Equation" r:id="rId16" imgW="1095273" imgH="219149" progId="Equation.3">
                  <p:embed/>
                  <p:pic>
                    <p:nvPicPr>
                      <p:cNvPr id="0" name="Object 1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4517305"/>
                        <a:ext cx="11938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7" name="Text Box 1055"/>
          <p:cNvSpPr txBox="1">
            <a:spLocks noChangeArrowheads="1"/>
          </p:cNvSpPr>
          <p:nvPr/>
        </p:nvSpPr>
        <p:spPr bwMode="auto">
          <a:xfrm>
            <a:off x="3609975" y="4417293"/>
            <a:ext cx="403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是 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kumimoji="1" lang="en-US" altLang="zh-CN" sz="2800" i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的二阶无穷小</a:t>
            </a:r>
            <a:r>
              <a:rPr kumimoji="1" lang="en-US" altLang="zh-CN" sz="2800" dirty="0">
                <a:latin typeface="华文楷体" pitchFamily="2" charset="-122"/>
                <a:ea typeface="华文楷体" pitchFamily="2" charset="-122"/>
              </a:rPr>
              <a:t>, 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且有</a:t>
            </a:r>
          </a:p>
        </p:txBody>
      </p:sp>
      <p:grpSp>
        <p:nvGrpSpPr>
          <p:cNvPr id="2" name="Group 1068"/>
          <p:cNvGrpSpPr>
            <a:grpSpLocks/>
          </p:cNvGrpSpPr>
          <p:nvPr/>
        </p:nvGrpSpPr>
        <p:grpSpPr bwMode="auto">
          <a:xfrm>
            <a:off x="2663825" y="5157788"/>
            <a:ext cx="2211388" cy="579437"/>
            <a:chOff x="1271" y="3360"/>
            <a:chExt cx="1393" cy="365"/>
          </a:xfrm>
        </p:grpSpPr>
        <p:graphicFrame>
          <p:nvGraphicFramePr>
            <p:cNvPr id="14378" name="Object 1059"/>
            <p:cNvGraphicFramePr>
              <a:graphicFrameLocks noChangeAspect="1"/>
            </p:cNvGraphicFramePr>
            <p:nvPr/>
          </p:nvGraphicFramePr>
          <p:xfrm>
            <a:off x="1271" y="3446"/>
            <a:ext cx="7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095273" imgH="219149" progId="Equation.3">
                    <p:embed/>
                  </p:oleObj>
                </mc:Choice>
                <mc:Fallback>
                  <p:oleObj name="Equation" r:id="rId18" imgW="1095273" imgH="219149" progId="Equation.3">
                    <p:embed/>
                    <p:pic>
                      <p:nvPicPr>
                        <p:cNvPr id="0" name="Object 10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1" y="3446"/>
                          <a:ext cx="75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9" name="Object 1060"/>
            <p:cNvGraphicFramePr>
              <a:graphicFrameLocks noChangeAspect="1"/>
            </p:cNvGraphicFramePr>
            <p:nvPr/>
          </p:nvGraphicFramePr>
          <p:xfrm>
            <a:off x="2304" y="3360"/>
            <a:ext cx="36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476380" imgH="466651" progId="Equation.3">
                    <p:embed/>
                  </p:oleObj>
                </mc:Choice>
                <mc:Fallback>
                  <p:oleObj name="Equation" r:id="rId20" imgW="476380" imgH="466651" progId="Equation.3">
                    <p:embed/>
                    <p:pic>
                      <p:nvPicPr>
                        <p:cNvPr id="0" name="Object 10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360"/>
                          <a:ext cx="360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80" name="Text Box 1061"/>
            <p:cNvSpPr txBox="1">
              <a:spLocks noChangeArrowheads="1"/>
            </p:cNvSpPr>
            <p:nvPr/>
          </p:nvSpPr>
          <p:spPr bwMode="auto">
            <a:xfrm>
              <a:off x="1968" y="3360"/>
              <a:ext cx="5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>
                  <a:latin typeface="华文楷体" pitchFamily="2" charset="-122"/>
                  <a:ea typeface="华文楷体" pitchFamily="2" charset="-122"/>
                </a:rPr>
                <a:t>～</a:t>
              </a:r>
            </a:p>
          </p:txBody>
        </p:sp>
      </p:grpSp>
      <p:grpSp>
        <p:nvGrpSpPr>
          <p:cNvPr id="3" name="组合 55"/>
          <p:cNvGrpSpPr>
            <a:grpSpLocks/>
          </p:cNvGrpSpPr>
          <p:nvPr/>
        </p:nvGrpSpPr>
        <p:grpSpPr bwMode="auto">
          <a:xfrm>
            <a:off x="3852864" y="1858963"/>
            <a:ext cx="2015280" cy="579437"/>
            <a:chOff x="5578208" y="1176391"/>
            <a:chExt cx="2015543" cy="579438"/>
          </a:xfrm>
        </p:grpSpPr>
        <p:sp>
          <p:nvSpPr>
            <p:cNvPr id="14374" name="Text Box 17"/>
            <p:cNvSpPr txBox="1">
              <a:spLocks noChangeArrowheads="1"/>
            </p:cNvSpPr>
            <p:nvPr/>
          </p:nvSpPr>
          <p:spPr bwMode="auto">
            <a:xfrm>
              <a:off x="6702977" y="1176391"/>
              <a:ext cx="836613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>
                  <a:latin typeface="华文楷体" pitchFamily="2" charset="-122"/>
                  <a:ea typeface="华文楷体" pitchFamily="2" charset="-122"/>
                </a:rPr>
                <a:t>～</a:t>
              </a:r>
            </a:p>
          </p:txBody>
        </p:sp>
        <p:grpSp>
          <p:nvGrpSpPr>
            <p:cNvPr id="4" name="组合 57"/>
            <p:cNvGrpSpPr>
              <a:grpSpLocks/>
            </p:cNvGrpSpPr>
            <p:nvPr/>
          </p:nvGrpSpPr>
          <p:grpSpPr bwMode="auto">
            <a:xfrm>
              <a:off x="5578208" y="1254094"/>
              <a:ext cx="2015543" cy="472085"/>
              <a:chOff x="5578208" y="1254094"/>
              <a:chExt cx="2015543" cy="472085"/>
            </a:xfrm>
          </p:grpSpPr>
          <p:graphicFrame>
            <p:nvGraphicFramePr>
              <p:cNvPr id="14376" name="Object 16"/>
              <p:cNvGraphicFramePr>
                <a:graphicFrameLocks noChangeAspect="1"/>
              </p:cNvGraphicFramePr>
              <p:nvPr/>
            </p:nvGraphicFramePr>
            <p:xfrm>
              <a:off x="5578208" y="1254094"/>
              <a:ext cx="1124769" cy="3837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2" imgW="476380" imgH="114411" progId="Equation.3">
                      <p:embed/>
                    </p:oleObj>
                  </mc:Choice>
                  <mc:Fallback>
                    <p:oleObj name="公式" r:id="rId22" imgW="476380" imgH="114411" progId="Equation.3">
                      <p:embed/>
                      <p:pic>
                        <p:nvPicPr>
                          <p:cNvPr id="0" name="Picture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78208" y="1254094"/>
                            <a:ext cx="1124769" cy="38374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77" name="Object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5398951"/>
                  </p:ext>
                </p:extLst>
              </p:nvPr>
            </p:nvGraphicFramePr>
            <p:xfrm>
              <a:off x="7188276" y="1282563"/>
              <a:ext cx="405475" cy="4436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4" imgW="164880" imgH="164880" progId="Equation.DSMT4">
                      <p:embed/>
                    </p:oleObj>
                  </mc:Choice>
                  <mc:Fallback>
                    <p:oleObj name="Equation" r:id="rId24" imgW="164880" imgH="164880" progId="Equation.DSMT4">
                      <p:embed/>
                      <p:pic>
                        <p:nvPicPr>
                          <p:cNvPr id="0" name="Picture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grayscl/>
                            <a:biLevel thresh="50000"/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188276" y="1282563"/>
                            <a:ext cx="405475" cy="443616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" name="组合 60"/>
          <p:cNvGrpSpPr>
            <a:grpSpLocks/>
          </p:cNvGrpSpPr>
          <p:nvPr/>
        </p:nvGrpSpPr>
        <p:grpSpPr bwMode="auto">
          <a:xfrm>
            <a:off x="3910013" y="1263650"/>
            <a:ext cx="1485900" cy="579438"/>
            <a:chOff x="1466469" y="1143000"/>
            <a:chExt cx="1486281" cy="579438"/>
          </a:xfrm>
        </p:grpSpPr>
        <p:graphicFrame>
          <p:nvGraphicFramePr>
            <p:cNvPr id="14372" name="Object 12"/>
            <p:cNvGraphicFramePr>
              <a:graphicFrameLocks noChangeAspect="1"/>
            </p:cNvGraphicFramePr>
            <p:nvPr/>
          </p:nvGraphicFramePr>
          <p:xfrm>
            <a:off x="1466469" y="1212655"/>
            <a:ext cx="1401933" cy="416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6" imgW="562021" imgH="123751" progId="Equation.3">
                    <p:embed/>
                  </p:oleObj>
                </mc:Choice>
                <mc:Fallback>
                  <p:oleObj name="公式" r:id="rId26" imgW="562021" imgH="123751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6469" y="1212655"/>
                          <a:ext cx="1401933" cy="4161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3" name="Text Box 13"/>
            <p:cNvSpPr txBox="1">
              <a:spLocks noChangeArrowheads="1"/>
            </p:cNvSpPr>
            <p:nvPr/>
          </p:nvSpPr>
          <p:spPr bwMode="auto">
            <a:xfrm>
              <a:off x="2114550" y="1143000"/>
              <a:ext cx="8382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>
                  <a:latin typeface="华文楷体" pitchFamily="2" charset="-122"/>
                  <a:ea typeface="华文楷体" pitchFamily="2" charset="-122"/>
                </a:rPr>
                <a:t>～</a:t>
              </a:r>
            </a:p>
          </p:txBody>
        </p:sp>
      </p:grpSp>
      <p:grpSp>
        <p:nvGrpSpPr>
          <p:cNvPr id="6" name="组合 63"/>
          <p:cNvGrpSpPr>
            <a:grpSpLocks/>
          </p:cNvGrpSpPr>
          <p:nvPr/>
        </p:nvGrpSpPr>
        <p:grpSpPr bwMode="auto">
          <a:xfrm>
            <a:off x="5946775" y="1306513"/>
            <a:ext cx="1532181" cy="579437"/>
            <a:chOff x="3505200" y="1196752"/>
            <a:chExt cx="1532181" cy="579438"/>
          </a:xfrm>
        </p:grpSpPr>
        <p:sp>
          <p:nvSpPr>
            <p:cNvPr id="14368" name="Text Box 15"/>
            <p:cNvSpPr txBox="1">
              <a:spLocks noChangeArrowheads="1"/>
            </p:cNvSpPr>
            <p:nvPr/>
          </p:nvSpPr>
          <p:spPr bwMode="auto">
            <a:xfrm>
              <a:off x="4165600" y="1196752"/>
              <a:ext cx="7112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>
                  <a:latin typeface="华文楷体" pitchFamily="2" charset="-122"/>
                  <a:ea typeface="华文楷体" pitchFamily="2" charset="-122"/>
                </a:rPr>
                <a:t>～</a:t>
              </a:r>
            </a:p>
          </p:txBody>
        </p:sp>
        <p:grpSp>
          <p:nvGrpSpPr>
            <p:cNvPr id="7" name="组合 65"/>
            <p:cNvGrpSpPr>
              <a:grpSpLocks/>
            </p:cNvGrpSpPr>
            <p:nvPr/>
          </p:nvGrpSpPr>
          <p:grpSpPr bwMode="auto">
            <a:xfrm>
              <a:off x="3505200" y="1313271"/>
              <a:ext cx="1532181" cy="420057"/>
              <a:chOff x="3505200" y="1313271"/>
              <a:chExt cx="1532181" cy="420057"/>
            </a:xfrm>
          </p:grpSpPr>
          <p:graphicFrame>
            <p:nvGraphicFramePr>
              <p:cNvPr id="14370" name="Object 14"/>
              <p:cNvGraphicFramePr>
                <a:graphicFrameLocks noChangeAspect="1"/>
              </p:cNvGraphicFramePr>
              <p:nvPr/>
            </p:nvGraphicFramePr>
            <p:xfrm>
              <a:off x="3505200" y="1323975"/>
              <a:ext cx="736600" cy="292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8" imgW="638296" imgH="200136" progId="Equation.3">
                      <p:embed/>
                    </p:oleObj>
                  </mc:Choice>
                  <mc:Fallback>
                    <p:oleObj name="Equation" r:id="rId28" imgW="638296" imgH="200136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5200" y="1323975"/>
                            <a:ext cx="736600" cy="292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71" name="Object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87322855"/>
                  </p:ext>
                </p:extLst>
              </p:nvPr>
            </p:nvGraphicFramePr>
            <p:xfrm>
              <a:off x="4650705" y="1313271"/>
              <a:ext cx="386676" cy="4200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0" imgW="164880" imgH="164880" progId="Equation.DSMT4">
                      <p:embed/>
                    </p:oleObj>
                  </mc:Choice>
                  <mc:Fallback>
                    <p:oleObj name="Equation" r:id="rId30" imgW="164880" imgH="164880" progId="Equation.DSMT4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grayscl/>
                            <a:biLevel thresh="50000"/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0705" y="1313271"/>
                            <a:ext cx="386676" cy="420057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8" name="组合 68"/>
          <p:cNvGrpSpPr>
            <a:grpSpLocks/>
          </p:cNvGrpSpPr>
          <p:nvPr/>
        </p:nvGrpSpPr>
        <p:grpSpPr bwMode="auto">
          <a:xfrm>
            <a:off x="1587500" y="1844675"/>
            <a:ext cx="1995636" cy="579438"/>
            <a:chOff x="5626100" y="1176391"/>
            <a:chExt cx="1995636" cy="579438"/>
          </a:xfrm>
        </p:grpSpPr>
        <p:sp>
          <p:nvSpPr>
            <p:cNvPr id="14364" name="Text Box 17"/>
            <p:cNvSpPr txBox="1">
              <a:spLocks noChangeArrowheads="1"/>
            </p:cNvSpPr>
            <p:nvPr/>
          </p:nvSpPr>
          <p:spPr bwMode="auto">
            <a:xfrm>
              <a:off x="6702977" y="1176391"/>
              <a:ext cx="836613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>
                  <a:latin typeface="华文楷体" pitchFamily="2" charset="-122"/>
                  <a:ea typeface="华文楷体" pitchFamily="2" charset="-122"/>
                </a:rPr>
                <a:t>～</a:t>
              </a:r>
            </a:p>
          </p:txBody>
        </p:sp>
        <p:grpSp>
          <p:nvGrpSpPr>
            <p:cNvPr id="9" name="组合 70"/>
            <p:cNvGrpSpPr>
              <a:grpSpLocks/>
            </p:cNvGrpSpPr>
            <p:nvPr/>
          </p:nvGrpSpPr>
          <p:grpSpPr bwMode="auto">
            <a:xfrm>
              <a:off x="5626100" y="1273175"/>
              <a:ext cx="1995636" cy="454079"/>
              <a:chOff x="5626100" y="1273175"/>
              <a:chExt cx="1995636" cy="454079"/>
            </a:xfrm>
          </p:grpSpPr>
          <p:graphicFrame>
            <p:nvGraphicFramePr>
              <p:cNvPr id="14366" name="Object 16"/>
              <p:cNvGraphicFramePr>
                <a:graphicFrameLocks noChangeAspect="1"/>
              </p:cNvGraphicFramePr>
              <p:nvPr/>
            </p:nvGraphicFramePr>
            <p:xfrm>
              <a:off x="5626100" y="1273175"/>
              <a:ext cx="1155700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2" imgW="1057136" imgH="238162" progId="Equation.3">
                      <p:embed/>
                    </p:oleObj>
                  </mc:Choice>
                  <mc:Fallback>
                    <p:oleObj name="Equation" r:id="rId32" imgW="1057136" imgH="238162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26100" y="1273175"/>
                            <a:ext cx="1155700" cy="330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67" name="Object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36296418"/>
                  </p:ext>
                </p:extLst>
              </p:nvPr>
            </p:nvGraphicFramePr>
            <p:xfrm>
              <a:off x="7245435" y="1315505"/>
              <a:ext cx="376301" cy="4117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4" imgW="164880" imgH="164880" progId="Equation.DSMT4">
                      <p:embed/>
                    </p:oleObj>
                  </mc:Choice>
                  <mc:Fallback>
                    <p:oleObj name="Equation" r:id="rId34" imgW="164880" imgH="164880" progId="Equation.DSMT4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grayscl/>
                            <a:biLevel thresh="50000"/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45435" y="1315505"/>
                            <a:ext cx="376301" cy="411749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9" grpId="0" autoUpdateAnimBg="0"/>
      <p:bldP spid="24602" grpId="0" autoUpdateAnimBg="0"/>
      <p:bldP spid="24605" grpId="0" autoUpdateAnimBg="0"/>
      <p:bldP spid="2460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9896" y="463550"/>
            <a:ext cx="4368800" cy="68580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例</a:t>
            </a: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.</a:t>
            </a:r>
            <a:r>
              <a:rPr lang="en-US" altLang="zh-CN" sz="28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证明</a:t>
            </a:r>
            <a:r>
              <a:rPr lang="en-US" altLang="zh-CN" sz="28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: </a:t>
            </a:r>
            <a:r>
              <a:rPr lang="zh-CN" altLang="en-US" sz="28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当            时</a:t>
            </a:r>
          </a:p>
        </p:txBody>
      </p:sp>
      <p:graphicFrame>
        <p:nvGraphicFramePr>
          <p:cNvPr id="1536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158038"/>
              </p:ext>
            </p:extLst>
          </p:nvPr>
        </p:nvGraphicFramePr>
        <p:xfrm>
          <a:off x="2843213" y="549275"/>
          <a:ext cx="914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9280" imgH="219149" progId="Equation.3">
                  <p:embed/>
                </p:oleObj>
              </mc:Choice>
              <mc:Fallback>
                <p:oleObj name="Equation" r:id="rId2" imgW="819280" imgH="21914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49275"/>
                        <a:ext cx="9144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557213" y="1438275"/>
            <a:ext cx="62228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证</a:t>
            </a:r>
            <a:r>
              <a:rPr kumimoji="1" lang="en-US" altLang="zh-CN" sz="2800" b="1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:</a:t>
            </a:r>
          </a:p>
        </p:txBody>
      </p:sp>
      <p:graphicFrame>
        <p:nvGraphicFramePr>
          <p:cNvPr id="542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989418"/>
              </p:ext>
            </p:extLst>
          </p:nvPr>
        </p:nvGraphicFramePr>
        <p:xfrm>
          <a:off x="1331913" y="1270000"/>
          <a:ext cx="1930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38279" imgH="828564" progId="Equation.3">
                  <p:embed/>
                </p:oleObj>
              </mc:Choice>
              <mc:Fallback>
                <p:oleObj name="Equation" r:id="rId4" imgW="1838279" imgH="82856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270000"/>
                        <a:ext cx="19304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007221"/>
              </p:ext>
            </p:extLst>
          </p:nvPr>
        </p:nvGraphicFramePr>
        <p:xfrm>
          <a:off x="1981200" y="1282700"/>
          <a:ext cx="1371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76257" imgH="314214" progId="Equation.3">
                  <p:embed/>
                </p:oleObj>
              </mc:Choice>
              <mc:Fallback>
                <p:oleObj name="Equation" r:id="rId6" imgW="1276257" imgH="31421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282700"/>
                        <a:ext cx="1371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613109"/>
              </p:ext>
            </p:extLst>
          </p:nvPr>
        </p:nvGraphicFramePr>
        <p:xfrm>
          <a:off x="2484438" y="1701800"/>
          <a:ext cx="431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3533" imgH="409612" progId="Equation.3">
                  <p:embed/>
                </p:oleObj>
              </mc:Choice>
              <mc:Fallback>
                <p:oleObj name="Equation" r:id="rId8" imgW="333533" imgH="40961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701800"/>
                        <a:ext cx="431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5164"/>
              </p:ext>
            </p:extLst>
          </p:nvPr>
        </p:nvGraphicFramePr>
        <p:xfrm>
          <a:off x="1066800" y="3657600"/>
          <a:ext cx="838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43006" imgH="514350" progId="Equation.3">
                  <p:embed/>
                </p:oleObj>
              </mc:Choice>
              <mc:Fallback>
                <p:oleObj name="Equation" r:id="rId10" imgW="743006" imgH="51435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657600"/>
                        <a:ext cx="8382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36437"/>
              </p:ext>
            </p:extLst>
          </p:nvPr>
        </p:nvGraphicFramePr>
        <p:xfrm>
          <a:off x="3695700" y="3352800"/>
          <a:ext cx="1930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838279" imgH="428625" progId="Equation.3">
                  <p:embed/>
                </p:oleObj>
              </mc:Choice>
              <mc:Fallback>
                <p:oleObj name="Equation" r:id="rId12" imgW="1838279" imgH="42862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3352800"/>
                        <a:ext cx="19304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180283"/>
              </p:ext>
            </p:extLst>
          </p:nvPr>
        </p:nvGraphicFramePr>
        <p:xfrm>
          <a:off x="2209800" y="3975100"/>
          <a:ext cx="431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33533" imgH="409612" progId="Equation.3">
                  <p:embed/>
                </p:oleObj>
              </mc:Choice>
              <mc:Fallback>
                <p:oleObj name="Equation" r:id="rId14" imgW="333533" imgH="40961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975100"/>
                        <a:ext cx="431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090006"/>
              </p:ext>
            </p:extLst>
          </p:nvPr>
        </p:nvGraphicFramePr>
        <p:xfrm>
          <a:off x="2724150" y="3962400"/>
          <a:ext cx="1854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62004" imgH="428625" progId="Equation.3">
                  <p:embed/>
                </p:oleObj>
              </mc:Choice>
              <mc:Fallback>
                <p:oleObj name="Equation" r:id="rId16" imgW="1762004" imgH="42862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3962400"/>
                        <a:ext cx="18542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332958"/>
              </p:ext>
            </p:extLst>
          </p:nvPr>
        </p:nvGraphicFramePr>
        <p:xfrm>
          <a:off x="4629150" y="3962400"/>
          <a:ext cx="2006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914553" imgH="428625" progId="Equation.3">
                  <p:embed/>
                </p:oleObj>
              </mc:Choice>
              <mc:Fallback>
                <p:oleObj name="Equation" r:id="rId18" imgW="1914553" imgH="428625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150" y="3962400"/>
                        <a:ext cx="2006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855563"/>
              </p:ext>
            </p:extLst>
          </p:nvPr>
        </p:nvGraphicFramePr>
        <p:xfrm>
          <a:off x="6686550" y="4006850"/>
          <a:ext cx="1231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133410" imgH="333227" progId="Equation.3">
                  <p:embed/>
                </p:oleObj>
              </mc:Choice>
              <mc:Fallback>
                <p:oleObj name="Equation" r:id="rId20" imgW="1133410" imgH="333227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550" y="4006850"/>
                        <a:ext cx="1231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3" name="Line 21"/>
          <p:cNvSpPr>
            <a:spLocks noChangeShapeType="1"/>
          </p:cNvSpPr>
          <p:nvPr/>
        </p:nvSpPr>
        <p:spPr bwMode="auto">
          <a:xfrm>
            <a:off x="2057400" y="3854450"/>
            <a:ext cx="601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5429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89171"/>
              </p:ext>
            </p:extLst>
          </p:nvPr>
        </p:nvGraphicFramePr>
        <p:xfrm>
          <a:off x="1066800" y="472440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33533" imgH="209476" progId="Equation.3">
                  <p:embed/>
                </p:oleObj>
              </mc:Choice>
              <mc:Fallback>
                <p:oleObj name="Equation" r:id="rId22" imgW="333533" imgH="209476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724400"/>
                        <a:ext cx="431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54749"/>
              </p:ext>
            </p:extLst>
          </p:nvPr>
        </p:nvGraphicFramePr>
        <p:xfrm>
          <a:off x="1676400" y="5499100"/>
          <a:ext cx="19081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857417" imgH="152437" progId="Equation.3">
                  <p:embed/>
                </p:oleObj>
              </mc:Choice>
              <mc:Fallback>
                <p:oleObj name="公式" r:id="rId24" imgW="857417" imgH="152437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499100"/>
                        <a:ext cx="1908175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363725"/>
              </p:ext>
            </p:extLst>
          </p:nvPr>
        </p:nvGraphicFramePr>
        <p:xfrm>
          <a:off x="1816100" y="2552700"/>
          <a:ext cx="1384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285959" imgH="333227" progId="Equation.3">
                  <p:embed/>
                </p:oleObj>
              </mc:Choice>
              <mc:Fallback>
                <p:oleObj name="Equation" r:id="rId26" imgW="1285959" imgH="333227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2552700"/>
                        <a:ext cx="1384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862506"/>
              </p:ext>
            </p:extLst>
          </p:nvPr>
        </p:nvGraphicFramePr>
        <p:xfrm>
          <a:off x="3302000" y="2641600"/>
          <a:ext cx="990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895220" imgH="314214" progId="Equation.3">
                  <p:embed/>
                </p:oleObj>
              </mc:Choice>
              <mc:Fallback>
                <p:oleObj name="Equation" r:id="rId28" imgW="895220" imgH="314214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2641600"/>
                        <a:ext cx="990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740451"/>
              </p:ext>
            </p:extLst>
          </p:nvPr>
        </p:nvGraphicFramePr>
        <p:xfrm>
          <a:off x="4416425" y="2527300"/>
          <a:ext cx="749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657364" imgH="409612" progId="Equation.3">
                  <p:embed/>
                </p:oleObj>
              </mc:Choice>
              <mc:Fallback>
                <p:oleObj name="Equation" r:id="rId30" imgW="657364" imgH="409612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6425" y="2527300"/>
                        <a:ext cx="7493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428862"/>
              </p:ext>
            </p:extLst>
          </p:nvPr>
        </p:nvGraphicFramePr>
        <p:xfrm>
          <a:off x="5219700" y="2533650"/>
          <a:ext cx="1117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019333" imgH="333227" progId="Equation.3">
                  <p:embed/>
                </p:oleObj>
              </mc:Choice>
              <mc:Fallback>
                <p:oleObj name="Equation" r:id="rId32" imgW="1019333" imgH="333227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533650"/>
                        <a:ext cx="1117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822725"/>
              </p:ext>
            </p:extLst>
          </p:nvPr>
        </p:nvGraphicFramePr>
        <p:xfrm>
          <a:off x="6413500" y="2527300"/>
          <a:ext cx="1676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581020" imgH="409612" progId="Equation.3">
                  <p:embed/>
                </p:oleObj>
              </mc:Choice>
              <mc:Fallback>
                <p:oleObj name="Equation" r:id="rId34" imgW="1581020" imgH="409612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0" y="2527300"/>
                        <a:ext cx="16764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5" name="Line 33"/>
          <p:cNvSpPr>
            <a:spLocks noChangeShapeType="1"/>
          </p:cNvSpPr>
          <p:nvPr/>
        </p:nvSpPr>
        <p:spPr bwMode="auto">
          <a:xfrm>
            <a:off x="1676400" y="2209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15390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174436"/>
              </p:ext>
            </p:extLst>
          </p:nvPr>
        </p:nvGraphicFramePr>
        <p:xfrm>
          <a:off x="4379913" y="260350"/>
          <a:ext cx="2227262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895220" imgH="333227" progId="Equation.DSMT4">
                  <p:embed/>
                </p:oleObj>
              </mc:Choice>
              <mc:Fallback>
                <p:oleObj name="Equation" r:id="rId36" imgW="895220" imgH="333227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9913" y="260350"/>
                        <a:ext cx="2227262" cy="985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785032"/>
              </p:ext>
            </p:extLst>
          </p:nvPr>
        </p:nvGraphicFramePr>
        <p:xfrm>
          <a:off x="3708400" y="5229225"/>
          <a:ext cx="2227263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885853" imgH="323887" progId="Equation.DSMT4">
                  <p:embed/>
                </p:oleObj>
              </mc:Choice>
              <mc:Fallback>
                <p:oleObj name="Equation" r:id="rId38" imgW="885853" imgH="323887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229225"/>
                        <a:ext cx="2227263" cy="985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4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2" grpId="0" build="p" autoUpdateAnimBg="0"/>
      <p:bldP spid="54293" grpId="0" animBg="1"/>
      <p:bldP spid="5430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557213"/>
            <a:ext cx="1898650" cy="5334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定理</a:t>
            </a: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 .</a:t>
            </a:r>
            <a:r>
              <a:rPr lang="en-US" altLang="zh-CN" sz="28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设</a:t>
            </a:r>
          </a:p>
        </p:txBody>
      </p:sp>
      <p:graphicFrame>
        <p:nvGraphicFramePr>
          <p:cNvPr id="1638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850537"/>
              </p:ext>
            </p:extLst>
          </p:nvPr>
        </p:nvGraphicFramePr>
        <p:xfrm>
          <a:off x="2124075" y="633413"/>
          <a:ext cx="1092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00264" imgH="323887" progId="Equation.3">
                  <p:embed/>
                </p:oleObj>
              </mc:Choice>
              <mc:Fallback>
                <p:oleObj name="Equation" r:id="rId2" imgW="1000264" imgH="32388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633413"/>
                        <a:ext cx="1092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426699"/>
              </p:ext>
            </p:extLst>
          </p:nvPr>
        </p:nvGraphicFramePr>
        <p:xfrm>
          <a:off x="3348038" y="633413"/>
          <a:ext cx="1104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09631" imgH="323887" progId="Equation.3">
                  <p:embed/>
                </p:oleObj>
              </mc:Choice>
              <mc:Fallback>
                <p:oleObj name="Equation" r:id="rId4" imgW="1009631" imgH="32388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633413"/>
                        <a:ext cx="11049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10"/>
          <p:cNvSpPr txBox="1">
            <a:spLocks noChangeArrowheads="1"/>
          </p:cNvSpPr>
          <p:nvPr/>
        </p:nvSpPr>
        <p:spPr bwMode="auto">
          <a:xfrm>
            <a:off x="4551363" y="605632"/>
            <a:ext cx="91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且</a:t>
            </a:r>
          </a:p>
        </p:txBody>
      </p:sp>
      <p:graphicFrame>
        <p:nvGraphicFramePr>
          <p:cNvPr id="1639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095057"/>
              </p:ext>
            </p:extLst>
          </p:nvPr>
        </p:nvGraphicFramePr>
        <p:xfrm>
          <a:off x="5140325" y="417860"/>
          <a:ext cx="939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47716" imgH="752512" progId="Equation.3">
                  <p:embed/>
                </p:oleObj>
              </mc:Choice>
              <mc:Fallback>
                <p:oleObj name="Equation" r:id="rId6" imgW="847716" imgH="75251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325" y="417860"/>
                        <a:ext cx="9398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 Box 12"/>
          <p:cNvSpPr txBox="1">
            <a:spLocks noChangeArrowheads="1"/>
          </p:cNvSpPr>
          <p:nvPr/>
        </p:nvSpPr>
        <p:spPr bwMode="auto">
          <a:xfrm>
            <a:off x="6096000" y="604044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存在 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</a:rPr>
              <a:t>, 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则</a:t>
            </a:r>
          </a:p>
        </p:txBody>
      </p:sp>
      <p:graphicFrame>
        <p:nvGraphicFramePr>
          <p:cNvPr id="1639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481942"/>
              </p:ext>
            </p:extLst>
          </p:nvPr>
        </p:nvGraphicFramePr>
        <p:xfrm>
          <a:off x="2492375" y="1206500"/>
          <a:ext cx="850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52373" imgH="752512" progId="Equation.3">
                  <p:embed/>
                </p:oleObj>
              </mc:Choice>
              <mc:Fallback>
                <p:oleObj name="Equation" r:id="rId8" imgW="752373" imgH="75251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5" y="1206500"/>
                        <a:ext cx="8509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966323"/>
              </p:ext>
            </p:extLst>
          </p:nvPr>
        </p:nvGraphicFramePr>
        <p:xfrm>
          <a:off x="3444875" y="1206500"/>
          <a:ext cx="1231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33410" imgH="752512" progId="Equation.3">
                  <p:embed/>
                </p:oleObj>
              </mc:Choice>
              <mc:Fallback>
                <p:oleObj name="Equation" r:id="rId10" imgW="1133410" imgH="75251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75" y="1206500"/>
                        <a:ext cx="12319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539750" y="24765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华文楷体" pitchFamily="2" charset="-122"/>
                <a:ea typeface="华文楷体" pitchFamily="2" charset="-122"/>
              </a:rPr>
              <a:t>证</a:t>
            </a:r>
            <a:r>
              <a:rPr kumimoji="1" lang="en-US" altLang="zh-CN" sz="2800" b="1">
                <a:latin typeface="华文楷体" pitchFamily="2" charset="-122"/>
                <a:ea typeface="华文楷体" pitchFamily="2" charset="-122"/>
              </a:rPr>
              <a:t>:</a:t>
            </a:r>
          </a:p>
        </p:txBody>
      </p:sp>
      <p:graphicFrame>
        <p:nvGraphicFramePr>
          <p:cNvPr id="2664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476100"/>
              </p:ext>
            </p:extLst>
          </p:nvPr>
        </p:nvGraphicFramePr>
        <p:xfrm>
          <a:off x="1557338" y="2349500"/>
          <a:ext cx="850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52373" imgH="752512" progId="Equation.3">
                  <p:embed/>
                </p:oleObj>
              </mc:Choice>
              <mc:Fallback>
                <p:oleObj name="Equation" r:id="rId12" imgW="752373" imgH="75251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2349500"/>
                        <a:ext cx="8509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243213"/>
              </p:ext>
            </p:extLst>
          </p:nvPr>
        </p:nvGraphicFramePr>
        <p:xfrm>
          <a:off x="2603500" y="2286000"/>
          <a:ext cx="26543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62216" imgH="895276" progId="Equation.3">
                  <p:embed/>
                </p:oleObj>
              </mc:Choice>
              <mc:Fallback>
                <p:oleObj name="Equation" r:id="rId14" imgW="2562216" imgH="895276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2286000"/>
                        <a:ext cx="26543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721251"/>
              </p:ext>
            </p:extLst>
          </p:nvPr>
        </p:nvGraphicFramePr>
        <p:xfrm>
          <a:off x="4114800" y="2349500"/>
          <a:ext cx="406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14464" imgH="752512" progId="Equation.3">
                  <p:embed/>
                </p:oleObj>
              </mc:Choice>
              <mc:Fallback>
                <p:oleObj name="Equation" r:id="rId16" imgW="314464" imgH="752512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349500"/>
                        <a:ext cx="4064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80292"/>
              </p:ext>
            </p:extLst>
          </p:nvPr>
        </p:nvGraphicFramePr>
        <p:xfrm>
          <a:off x="4648200" y="2349500"/>
          <a:ext cx="381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85694" imgH="752512" progId="Equation.3">
                  <p:embed/>
                </p:oleObj>
              </mc:Choice>
              <mc:Fallback>
                <p:oleObj name="Equation" r:id="rId18" imgW="285694" imgH="752512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349500"/>
                        <a:ext cx="3810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647043"/>
              </p:ext>
            </p:extLst>
          </p:nvPr>
        </p:nvGraphicFramePr>
        <p:xfrm>
          <a:off x="2578100" y="3416300"/>
          <a:ext cx="1231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133410" imgH="828564" progId="Equation.3">
                  <p:embed/>
                </p:oleObj>
              </mc:Choice>
              <mc:Fallback>
                <p:oleObj name="Equation" r:id="rId20" imgW="1133410" imgH="82856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3416300"/>
                        <a:ext cx="12319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105566"/>
              </p:ext>
            </p:extLst>
          </p:nvPr>
        </p:nvGraphicFramePr>
        <p:xfrm>
          <a:off x="3962400" y="3429000"/>
          <a:ext cx="939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847716" imgH="752512" progId="Equation.3">
                  <p:embed/>
                </p:oleObj>
              </mc:Choice>
              <mc:Fallback>
                <p:oleObj name="Equation" r:id="rId22" imgW="847716" imgH="752512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429000"/>
                        <a:ext cx="9398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875438"/>
              </p:ext>
            </p:extLst>
          </p:nvPr>
        </p:nvGraphicFramePr>
        <p:xfrm>
          <a:off x="5029200" y="3429000"/>
          <a:ext cx="914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19280" imgH="752512" progId="Equation.3">
                  <p:embed/>
                </p:oleObj>
              </mc:Choice>
              <mc:Fallback>
                <p:oleObj name="Equation" r:id="rId24" imgW="819280" imgH="752512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429000"/>
                        <a:ext cx="9144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514730"/>
              </p:ext>
            </p:extLst>
          </p:nvPr>
        </p:nvGraphicFramePr>
        <p:xfrm>
          <a:off x="6096000" y="3416300"/>
          <a:ext cx="1231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133410" imgH="752512" progId="Equation.3">
                  <p:embed/>
                </p:oleObj>
              </mc:Choice>
              <mc:Fallback>
                <p:oleObj name="Equation" r:id="rId26" imgW="1133410" imgH="752512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416300"/>
                        <a:ext cx="12319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539750" y="4953000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例如</a:t>
            </a:r>
            <a:r>
              <a:rPr kumimoji="1" lang="en-US" altLang="zh-CN" sz="2800" b="1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,</a:t>
            </a:r>
            <a:endParaRPr kumimoji="1" lang="en-US" altLang="zh-CN" sz="2800">
              <a:solidFill>
                <a:schemeClr val="tx2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2666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79487"/>
              </p:ext>
            </p:extLst>
          </p:nvPr>
        </p:nvGraphicFramePr>
        <p:xfrm>
          <a:off x="1778000" y="4800600"/>
          <a:ext cx="1574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476310" imgH="752512" progId="Equation.3">
                  <p:embed/>
                </p:oleObj>
              </mc:Choice>
              <mc:Fallback>
                <p:oleObj name="Equation" r:id="rId28" imgW="1476310" imgH="752512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4800600"/>
                        <a:ext cx="15748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828884"/>
              </p:ext>
            </p:extLst>
          </p:nvPr>
        </p:nvGraphicFramePr>
        <p:xfrm>
          <a:off x="3505200" y="4787900"/>
          <a:ext cx="1346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247821" imgH="752512" progId="Equation.3">
                  <p:embed/>
                </p:oleObj>
              </mc:Choice>
              <mc:Fallback>
                <p:oleObj name="Equation" r:id="rId30" imgW="1247821" imgH="752512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787900"/>
                        <a:ext cx="13462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4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831434"/>
              </p:ext>
            </p:extLst>
          </p:nvPr>
        </p:nvGraphicFramePr>
        <p:xfrm>
          <a:off x="4953000" y="4787900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438243" imgH="752512" progId="Equation.3">
                  <p:embed/>
                </p:oleObj>
              </mc:Choice>
              <mc:Fallback>
                <p:oleObj name="Equation" r:id="rId32" imgW="438243" imgH="752512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787900"/>
                        <a:ext cx="5334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1" grpId="0" autoUpdateAnimBg="0"/>
      <p:bldP spid="2665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50"/>
          <p:cNvSpPr txBox="1">
            <a:spLocks noChangeArrowheads="1"/>
          </p:cNvSpPr>
          <p:nvPr/>
        </p:nvSpPr>
        <p:spPr bwMode="auto">
          <a:xfrm>
            <a:off x="539750" y="393700"/>
            <a:ext cx="79867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说明</a:t>
            </a:r>
            <a:r>
              <a:rPr lang="en-US" altLang="zh-CN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:</a:t>
            </a: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设对同一变化过程 </a:t>
            </a:r>
            <a:r>
              <a:rPr kumimoji="1" lang="en-US" altLang="zh-CN" sz="2800" dirty="0">
                <a:latin typeface="华文楷体" pitchFamily="2" charset="-122"/>
                <a:ea typeface="华文楷体" pitchFamily="2" charset="-122"/>
              </a:rPr>
              <a:t>,</a:t>
            </a:r>
            <a:r>
              <a:rPr kumimoji="1" lang="en-US" altLang="zh-CN" sz="2800" i="1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</a:t>
            </a:r>
            <a:r>
              <a:rPr kumimoji="1" lang="en-US" altLang="zh-CN" sz="2800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, </a:t>
            </a:r>
            <a:r>
              <a:rPr kumimoji="1" lang="en-US" altLang="zh-CN" sz="2800" i="1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 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为无穷小</a:t>
            </a:r>
            <a:r>
              <a:rPr kumimoji="1" lang="en-US" altLang="zh-CN" sz="2800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, 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由等价</a:t>
            </a:r>
          </a:p>
        </p:txBody>
      </p:sp>
      <p:sp>
        <p:nvSpPr>
          <p:cNvPr id="17412" name="Text Box 47"/>
          <p:cNvSpPr txBox="1">
            <a:spLocks noChangeArrowheads="1"/>
          </p:cNvSpPr>
          <p:nvPr/>
        </p:nvSpPr>
        <p:spPr bwMode="auto">
          <a:xfrm>
            <a:off x="152400" y="1003300"/>
            <a:ext cx="2495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无穷小的性质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</a:rPr>
              <a:t>, </a:t>
            </a:r>
          </a:p>
        </p:txBody>
      </p:sp>
      <p:sp>
        <p:nvSpPr>
          <p:cNvPr id="31796" name="Text Box 52"/>
          <p:cNvSpPr txBox="1">
            <a:spLocks noChangeArrowheads="1"/>
          </p:cNvSpPr>
          <p:nvPr/>
        </p:nvSpPr>
        <p:spPr bwMode="auto">
          <a:xfrm>
            <a:off x="539750" y="1612900"/>
            <a:ext cx="3119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latin typeface="华文楷体" pitchFamily="2" charset="-122"/>
                <a:ea typeface="华文楷体" pitchFamily="2" charset="-122"/>
              </a:rPr>
              <a:t>(1)  </a:t>
            </a:r>
            <a:r>
              <a:rPr kumimoji="1"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和差取大规则</a:t>
            </a:r>
            <a:r>
              <a:rPr kumimoji="1" lang="en-US" altLang="zh-CN" sz="2800" b="1" dirty="0">
                <a:latin typeface="华文楷体" pitchFamily="2" charset="-122"/>
                <a:ea typeface="华文楷体" pitchFamily="2" charset="-122"/>
              </a:rPr>
              <a:t>: </a:t>
            </a:r>
          </a:p>
        </p:txBody>
      </p:sp>
      <p:sp>
        <p:nvSpPr>
          <p:cNvPr id="17414" name="Text Box 54"/>
          <p:cNvSpPr txBox="1">
            <a:spLocks noChangeArrowheads="1"/>
          </p:cNvSpPr>
          <p:nvPr/>
        </p:nvSpPr>
        <p:spPr bwMode="auto">
          <a:xfrm>
            <a:off x="2457450" y="1003300"/>
            <a:ext cx="5695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可得简化某些极限运算的下述规则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</a:rPr>
              <a:t>. </a:t>
            </a:r>
          </a:p>
        </p:txBody>
      </p:sp>
      <p:sp>
        <p:nvSpPr>
          <p:cNvPr id="31799" name="Text Box 55"/>
          <p:cNvSpPr txBox="1">
            <a:spLocks noChangeArrowheads="1"/>
          </p:cNvSpPr>
          <p:nvPr/>
        </p:nvSpPr>
        <p:spPr bwMode="auto">
          <a:xfrm>
            <a:off x="3581400" y="1611313"/>
            <a:ext cx="210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若 </a:t>
            </a:r>
            <a:r>
              <a:rPr kumimoji="1" lang="zh-CN" altLang="en-US" sz="2800" i="1">
                <a:latin typeface="华文楷体" pitchFamily="2" charset="-122"/>
                <a:ea typeface="华文楷体" pitchFamily="2" charset="-122"/>
                <a:sym typeface="Symbol" pitchFamily="18" charset="2"/>
              </a:rPr>
              <a:t>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  <a:sym typeface="Symbol" pitchFamily="18" charset="2"/>
              </a:rPr>
              <a:t>= o(</a:t>
            </a:r>
            <a:r>
              <a:rPr kumimoji="1" lang="en-US" altLang="zh-CN" sz="2800" i="1">
                <a:latin typeface="华文楷体" pitchFamily="2" charset="-122"/>
                <a:ea typeface="华文楷体" pitchFamily="2" charset="-122"/>
                <a:sym typeface="Symbol" pitchFamily="18" charset="2"/>
              </a:rPr>
              <a:t>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  <a:sym typeface="Symbol" pitchFamily="18" charset="2"/>
              </a:rPr>
              <a:t>) , </a:t>
            </a:r>
            <a:endParaRPr kumimoji="1" lang="en-US" altLang="zh-CN" sz="280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1803" name="Text Box 59"/>
          <p:cNvSpPr txBox="1">
            <a:spLocks noChangeArrowheads="1"/>
          </p:cNvSpPr>
          <p:nvPr/>
        </p:nvSpPr>
        <p:spPr bwMode="auto">
          <a:xfrm>
            <a:off x="539750" y="3213100"/>
            <a:ext cx="3119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latin typeface="华文楷体" pitchFamily="2" charset="-122"/>
                <a:ea typeface="华文楷体" pitchFamily="2" charset="-122"/>
              </a:rPr>
              <a:t>(2)  </a:t>
            </a:r>
            <a:r>
              <a:rPr kumimoji="1"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和差代替规则</a:t>
            </a:r>
            <a:r>
              <a:rPr kumimoji="1" lang="en-US" altLang="zh-CN" sz="2800" b="1" dirty="0">
                <a:latin typeface="华文楷体" pitchFamily="2" charset="-122"/>
                <a:ea typeface="华文楷体" pitchFamily="2" charset="-122"/>
              </a:rPr>
              <a:t>: </a:t>
            </a:r>
          </a:p>
        </p:txBody>
      </p:sp>
      <p:graphicFrame>
        <p:nvGraphicFramePr>
          <p:cNvPr id="31814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394434"/>
              </p:ext>
            </p:extLst>
          </p:nvPr>
        </p:nvGraphicFramePr>
        <p:xfrm>
          <a:off x="3563888" y="3259138"/>
          <a:ext cx="48783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152743" imgH="142764" progId="Equation.3">
                  <p:embed/>
                </p:oleObj>
              </mc:Choice>
              <mc:Fallback>
                <p:oleObj name="公式" r:id="rId2" imgW="2152743" imgH="142764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3259138"/>
                        <a:ext cx="4878387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15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139256"/>
              </p:ext>
            </p:extLst>
          </p:nvPr>
        </p:nvGraphicFramePr>
        <p:xfrm>
          <a:off x="1143000" y="3732213"/>
          <a:ext cx="627380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790704" imgH="361913" progId="Equation.3">
                  <p:embed/>
                </p:oleObj>
              </mc:Choice>
              <mc:Fallback>
                <p:oleObj name="公式" r:id="rId4" imgW="2790704" imgH="361913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732213"/>
                        <a:ext cx="6273800" cy="982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18" name="Text Box 74"/>
          <p:cNvSpPr txBox="1">
            <a:spLocks noChangeArrowheads="1"/>
          </p:cNvSpPr>
          <p:nvPr/>
        </p:nvSpPr>
        <p:spPr bwMode="auto">
          <a:xfrm>
            <a:off x="1143000" y="2389188"/>
            <a:ext cx="984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华文楷体" pitchFamily="2" charset="-122"/>
                <a:ea typeface="华文楷体" pitchFamily="2" charset="-122"/>
              </a:rPr>
              <a:t>例如</a:t>
            </a:r>
            <a:r>
              <a:rPr kumimoji="1" lang="en-US" altLang="zh-CN" sz="2800" b="1">
                <a:latin typeface="华文楷体" pitchFamily="2" charset="-122"/>
                <a:ea typeface="华文楷体" pitchFamily="2" charset="-122"/>
              </a:rPr>
              <a:t>,</a:t>
            </a:r>
          </a:p>
        </p:txBody>
      </p:sp>
      <p:graphicFrame>
        <p:nvGraphicFramePr>
          <p:cNvPr id="31819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539019"/>
              </p:ext>
            </p:extLst>
          </p:nvPr>
        </p:nvGraphicFramePr>
        <p:xfrm>
          <a:off x="2286000" y="2209800"/>
          <a:ext cx="1752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57294" imgH="809551" progId="Equation.3">
                  <p:embed/>
                </p:oleObj>
              </mc:Choice>
              <mc:Fallback>
                <p:oleObj name="Equation" r:id="rId6" imgW="1657294" imgH="809551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209800"/>
                        <a:ext cx="17526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20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599393"/>
              </p:ext>
            </p:extLst>
          </p:nvPr>
        </p:nvGraphicFramePr>
        <p:xfrm>
          <a:off x="4165600" y="2197100"/>
          <a:ext cx="1320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28753" imgH="752512" progId="Equation.3">
                  <p:embed/>
                </p:oleObj>
              </mc:Choice>
              <mc:Fallback>
                <p:oleObj name="Equation" r:id="rId8" imgW="1228753" imgH="752512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2197100"/>
                        <a:ext cx="13208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21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886115"/>
              </p:ext>
            </p:extLst>
          </p:nvPr>
        </p:nvGraphicFramePr>
        <p:xfrm>
          <a:off x="5638800" y="2189163"/>
          <a:ext cx="508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09473" imgH="752512" progId="Equation.3">
                  <p:embed/>
                </p:oleObj>
              </mc:Choice>
              <mc:Fallback>
                <p:oleObj name="Equation" r:id="rId10" imgW="409473" imgH="752512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189163"/>
                        <a:ext cx="5080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53" name="Objec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93036"/>
              </p:ext>
            </p:extLst>
          </p:nvPr>
        </p:nvGraphicFramePr>
        <p:xfrm>
          <a:off x="5659438" y="1668463"/>
          <a:ext cx="17351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752373" imgH="142764" progId="Equation.3">
                  <p:embed/>
                </p:oleObj>
              </mc:Choice>
              <mc:Fallback>
                <p:oleObj name="公式" r:id="rId12" imgW="752373" imgH="142764" progId="Equation.3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438" y="1668463"/>
                        <a:ext cx="1735137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55" name="Objec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391860"/>
              </p:ext>
            </p:extLst>
          </p:nvPr>
        </p:nvGraphicFramePr>
        <p:xfrm>
          <a:off x="1122363" y="4652963"/>
          <a:ext cx="42322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847980" imgH="142764" progId="Equation.3">
                  <p:embed/>
                </p:oleObj>
              </mc:Choice>
              <mc:Fallback>
                <p:oleObj name="公式" r:id="rId14" imgW="1847980" imgH="142764" progId="Equation.3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4652963"/>
                        <a:ext cx="4232275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1143000" y="5462588"/>
            <a:ext cx="984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华文楷体" pitchFamily="2" charset="-122"/>
                <a:ea typeface="华文楷体" pitchFamily="2" charset="-122"/>
              </a:rPr>
              <a:t>例如</a:t>
            </a:r>
            <a:r>
              <a:rPr kumimoji="1" lang="en-US" altLang="zh-CN" sz="2800" b="1">
                <a:latin typeface="华文楷体" pitchFamily="2" charset="-122"/>
                <a:ea typeface="华文楷体" pitchFamily="2" charset="-122"/>
              </a:rPr>
              <a:t>,</a:t>
            </a:r>
          </a:p>
        </p:txBody>
      </p:sp>
      <p:graphicFrame>
        <p:nvGraphicFramePr>
          <p:cNvPr id="31857" name="Object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205950"/>
              </p:ext>
            </p:extLst>
          </p:nvPr>
        </p:nvGraphicFramePr>
        <p:xfrm>
          <a:off x="2209800" y="5302250"/>
          <a:ext cx="2603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05010" imgH="771525" progId="Equation.3">
                  <p:embed/>
                </p:oleObj>
              </mc:Choice>
              <mc:Fallback>
                <p:oleObj name="Equation" r:id="rId16" imgW="2505010" imgH="771525" progId="Equation.3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302250"/>
                        <a:ext cx="26035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58" name="Object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937475"/>
              </p:ext>
            </p:extLst>
          </p:nvPr>
        </p:nvGraphicFramePr>
        <p:xfrm>
          <a:off x="4876800" y="5295900"/>
          <a:ext cx="18923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800141" imgH="933302" progId="Equation.3">
                  <p:embed/>
                </p:oleObj>
              </mc:Choice>
              <mc:Fallback>
                <p:oleObj name="Equation" r:id="rId18" imgW="1800141" imgH="933302" progId="Equation.3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295900"/>
                        <a:ext cx="18923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59" name="Object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393147"/>
              </p:ext>
            </p:extLst>
          </p:nvPr>
        </p:nvGraphicFramePr>
        <p:xfrm>
          <a:off x="6858000" y="5588000"/>
          <a:ext cx="508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09473" imgH="209476" progId="Equation.3">
                  <p:embed/>
                </p:oleObj>
              </mc:Choice>
              <mc:Fallback>
                <p:oleObj name="Equation" r:id="rId20" imgW="409473" imgH="209476" progId="Equation.3">
                  <p:embed/>
                  <p:pic>
                    <p:nvPicPr>
                      <p:cNvPr id="0" name="Object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5588000"/>
                        <a:ext cx="5080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96" grpId="0" build="p" autoUpdateAnimBg="0"/>
      <p:bldP spid="31799" grpId="0" build="p" autoUpdateAnimBg="0"/>
      <p:bldP spid="31803" grpId="0" build="p" autoUpdateAnimBg="0"/>
      <p:bldP spid="31818" grpId="0" build="p" autoUpdateAnimBg="0"/>
      <p:bldP spid="31856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>
          <a:xfrm>
            <a:off x="868363" y="640200"/>
            <a:ext cx="3498850" cy="6858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(3)  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因式代替规则</a:t>
            </a: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:</a:t>
            </a:r>
          </a:p>
        </p:txBody>
      </p:sp>
      <p:graphicFrame>
        <p:nvGraphicFramePr>
          <p:cNvPr id="1843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403998"/>
              </p:ext>
            </p:extLst>
          </p:nvPr>
        </p:nvGraphicFramePr>
        <p:xfrm>
          <a:off x="3779838" y="692150"/>
          <a:ext cx="44783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038331" imgH="142764" progId="Equation.3">
                  <p:embed/>
                </p:oleObj>
              </mc:Choice>
              <mc:Fallback>
                <p:oleObj name="公式" r:id="rId2" imgW="2038331" imgH="14276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692150"/>
                        <a:ext cx="4478337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23"/>
          <p:cNvSpPr txBox="1">
            <a:spLocks noChangeArrowheads="1"/>
          </p:cNvSpPr>
          <p:nvPr/>
        </p:nvSpPr>
        <p:spPr bwMode="auto">
          <a:xfrm>
            <a:off x="1003300" y="1268413"/>
            <a:ext cx="137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界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</a:rPr>
              <a:t>, 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则</a:t>
            </a:r>
          </a:p>
        </p:txBody>
      </p:sp>
      <p:graphicFrame>
        <p:nvGraphicFramePr>
          <p:cNvPr id="18437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775685"/>
              </p:ext>
            </p:extLst>
          </p:nvPr>
        </p:nvGraphicFramePr>
        <p:xfrm>
          <a:off x="2135188" y="1377950"/>
          <a:ext cx="157321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66943" imgH="314214" progId="Equation.3">
                  <p:embed/>
                </p:oleObj>
              </mc:Choice>
              <mc:Fallback>
                <p:oleObj name="Equation" r:id="rId4" imgW="1466943" imgH="314214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1377950"/>
                        <a:ext cx="1573212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201772"/>
              </p:ext>
            </p:extLst>
          </p:nvPr>
        </p:nvGraphicFramePr>
        <p:xfrm>
          <a:off x="3779838" y="1381125"/>
          <a:ext cx="1866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1706" imgH="314214" progId="Equation.3">
                  <p:embed/>
                </p:oleObj>
              </mc:Choice>
              <mc:Fallback>
                <p:oleObj name="Equation" r:id="rId6" imgW="1771706" imgH="314214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381125"/>
                        <a:ext cx="1866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6" name="Text Box 26"/>
          <p:cNvSpPr txBox="1">
            <a:spLocks noChangeArrowheads="1"/>
          </p:cNvSpPr>
          <p:nvPr/>
        </p:nvSpPr>
        <p:spPr bwMode="auto">
          <a:xfrm>
            <a:off x="827088" y="2068513"/>
            <a:ext cx="984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华文楷体" pitchFamily="2" charset="-122"/>
                <a:ea typeface="华文楷体" pitchFamily="2" charset="-122"/>
              </a:rPr>
              <a:t>例如</a:t>
            </a:r>
            <a:r>
              <a:rPr kumimoji="1" lang="en-US" altLang="zh-CN" sz="2800" b="1">
                <a:latin typeface="华文楷体" pitchFamily="2" charset="-122"/>
                <a:ea typeface="华文楷体" pitchFamily="2" charset="-122"/>
              </a:rPr>
              <a:t>,</a:t>
            </a:r>
          </a:p>
        </p:txBody>
      </p:sp>
      <p:graphicFrame>
        <p:nvGraphicFramePr>
          <p:cNvPr id="6147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096771"/>
              </p:ext>
            </p:extLst>
          </p:nvPr>
        </p:nvGraphicFramePr>
        <p:xfrm>
          <a:off x="1981200" y="3009900"/>
          <a:ext cx="2438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43094" imgH="781198" progId="Equation.3">
                  <p:embed/>
                </p:oleObj>
              </mc:Choice>
              <mc:Fallback>
                <p:oleObj name="Equation" r:id="rId8" imgW="2343094" imgH="781198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009900"/>
                        <a:ext cx="24384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925460"/>
              </p:ext>
            </p:extLst>
          </p:nvPr>
        </p:nvGraphicFramePr>
        <p:xfrm>
          <a:off x="5868144" y="4014788"/>
          <a:ext cx="2560637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009631" imgH="352573" progId="Equation.3">
                  <p:embed/>
                </p:oleObj>
              </mc:Choice>
              <mc:Fallback>
                <p:oleObj name="公式" r:id="rId10" imgW="1009631" imgH="352573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4014788"/>
                        <a:ext cx="2560637" cy="998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876326"/>
              </p:ext>
            </p:extLst>
          </p:nvPr>
        </p:nvGraphicFramePr>
        <p:xfrm>
          <a:off x="2530475" y="4051300"/>
          <a:ext cx="3136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038596" imgH="809551" progId="Equation.3">
                  <p:embed/>
                </p:oleObj>
              </mc:Choice>
              <mc:Fallback>
                <p:oleObj name="Equation" r:id="rId12" imgW="3038596" imgH="809551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475" y="4051300"/>
                        <a:ext cx="31369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079481"/>
              </p:ext>
            </p:extLst>
          </p:nvPr>
        </p:nvGraphicFramePr>
        <p:xfrm>
          <a:off x="4724400" y="5257800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38243" imgH="752512" progId="Equation.3">
                  <p:embed/>
                </p:oleObj>
              </mc:Choice>
              <mc:Fallback>
                <p:oleObj name="Equation" r:id="rId14" imgW="438243" imgH="752512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257800"/>
                        <a:ext cx="5334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6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067341"/>
              </p:ext>
            </p:extLst>
          </p:nvPr>
        </p:nvGraphicFramePr>
        <p:xfrm>
          <a:off x="2590800" y="5105400"/>
          <a:ext cx="1930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838279" imgH="971661" progId="Equation.3">
                  <p:embed/>
                </p:oleObj>
              </mc:Choice>
              <mc:Fallback>
                <p:oleObj name="Equation" r:id="rId16" imgW="1838279" imgH="971661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105400"/>
                        <a:ext cx="19304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2" name="Text Box 48"/>
          <p:cNvSpPr txBox="1">
            <a:spLocks noChangeArrowheads="1"/>
          </p:cNvSpPr>
          <p:nvPr/>
        </p:nvSpPr>
        <p:spPr bwMode="auto">
          <a:xfrm>
            <a:off x="2193925" y="213995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800">
                <a:latin typeface="华文楷体" pitchFamily="2" charset="-122"/>
                <a:ea typeface="华文楷体" pitchFamily="2" charset="-122"/>
                <a:sym typeface="Webdings" pitchFamily="18" charset="2"/>
              </a:rPr>
              <a:t></a:t>
            </a:r>
            <a:endParaRPr kumimoji="1" lang="en-US" altLang="zh-CN" sz="280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1489" name="Text Box 49"/>
          <p:cNvSpPr txBox="1">
            <a:spLocks noChangeArrowheads="1"/>
          </p:cNvSpPr>
          <p:nvPr/>
        </p:nvSpPr>
        <p:spPr bwMode="auto">
          <a:xfrm>
            <a:off x="652463" y="3165475"/>
            <a:ext cx="1082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华文楷体" pitchFamily="2" charset="-122"/>
                <a:ea typeface="华文楷体" pitchFamily="2" charset="-122"/>
              </a:rPr>
              <a:t>例</a:t>
            </a:r>
            <a:r>
              <a:rPr kumimoji="1" lang="en-US" altLang="zh-CN" sz="2800" b="1">
                <a:latin typeface="华文楷体" pitchFamily="2" charset="-122"/>
                <a:ea typeface="华文楷体" pitchFamily="2" charset="-122"/>
              </a:rPr>
              <a:t>. 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求</a:t>
            </a:r>
          </a:p>
        </p:txBody>
      </p:sp>
      <p:graphicFrame>
        <p:nvGraphicFramePr>
          <p:cNvPr id="61490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025363"/>
              </p:ext>
            </p:extLst>
          </p:nvPr>
        </p:nvGraphicFramePr>
        <p:xfrm>
          <a:off x="2095500" y="1892300"/>
          <a:ext cx="5105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010020" imgH="752512" progId="Equation.3">
                  <p:embed/>
                </p:oleObj>
              </mc:Choice>
              <mc:Fallback>
                <p:oleObj name="Equation" r:id="rId18" imgW="5010020" imgH="752512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1892300"/>
                        <a:ext cx="51054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1" name="Text Box 51"/>
          <p:cNvSpPr txBox="1">
            <a:spLocks noChangeArrowheads="1"/>
          </p:cNvSpPr>
          <p:nvPr/>
        </p:nvSpPr>
        <p:spPr bwMode="auto">
          <a:xfrm>
            <a:off x="762000" y="4203700"/>
            <a:ext cx="7120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华文楷体" pitchFamily="2" charset="-122"/>
                <a:ea typeface="华文楷体" pitchFamily="2" charset="-122"/>
              </a:rPr>
              <a:t>解</a:t>
            </a:r>
            <a:r>
              <a:rPr kumimoji="1" lang="en-US" altLang="zh-CN" sz="2800" b="1">
                <a:latin typeface="华文楷体" pitchFamily="2" charset="-122"/>
                <a:ea typeface="华文楷体" pitchFamily="2" charset="-122"/>
              </a:rPr>
              <a:t>: </a:t>
            </a:r>
          </a:p>
        </p:txBody>
      </p:sp>
      <p:sp>
        <p:nvSpPr>
          <p:cNvPr id="61492" name="Text Box 52"/>
          <p:cNvSpPr txBox="1">
            <a:spLocks noChangeArrowheads="1"/>
          </p:cNvSpPr>
          <p:nvPr/>
        </p:nvSpPr>
        <p:spPr bwMode="auto">
          <a:xfrm>
            <a:off x="1600200" y="4194175"/>
            <a:ext cx="1073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原式  </a:t>
            </a: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6695231" y="4114800"/>
            <a:ext cx="306388" cy="763588"/>
            <a:chOff x="4464" y="2592"/>
            <a:chExt cx="193" cy="481"/>
          </a:xfrm>
        </p:grpSpPr>
        <p:sp>
          <p:nvSpPr>
            <p:cNvPr id="18458" name="Line 56"/>
            <p:cNvSpPr>
              <a:spLocks noChangeShapeType="1"/>
            </p:cNvSpPr>
            <p:nvPr/>
          </p:nvSpPr>
          <p:spPr bwMode="auto">
            <a:xfrm flipH="1">
              <a:off x="4464" y="2592"/>
              <a:ext cx="192" cy="48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8459" name="Line 57"/>
            <p:cNvSpPr>
              <a:spLocks noChangeShapeType="1"/>
            </p:cNvSpPr>
            <p:nvPr/>
          </p:nvSpPr>
          <p:spPr bwMode="auto">
            <a:xfrm>
              <a:off x="4464" y="2592"/>
              <a:ext cx="193" cy="48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华文楷体" pitchFamily="2" charset="-122"/>
                <a:ea typeface="华文楷体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6" grpId="0" build="p" autoUpdateAnimBg="0"/>
      <p:bldP spid="61489" grpId="0" build="p" autoUpdateAnimBg="0"/>
      <p:bldP spid="61491" grpId="0" build="p" autoUpdateAnimBg="0"/>
      <p:bldP spid="61492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5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537263"/>
              </p:ext>
            </p:extLst>
          </p:nvPr>
        </p:nvGraphicFramePr>
        <p:xfrm>
          <a:off x="3987800" y="4025900"/>
          <a:ext cx="584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5747" imgH="504677" progId="Equation.3">
                  <p:embed/>
                </p:oleObj>
              </mc:Choice>
              <mc:Fallback>
                <p:oleObj name="Equation" r:id="rId2" imgW="485747" imgH="504677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800" y="4025900"/>
                        <a:ext cx="5842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88271"/>
              </p:ext>
            </p:extLst>
          </p:nvPr>
        </p:nvGraphicFramePr>
        <p:xfrm>
          <a:off x="3810000" y="4660900"/>
          <a:ext cx="86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71441" imgH="504677" progId="Equation.3">
                  <p:embed/>
                </p:oleObj>
              </mc:Choice>
              <mc:Fallback>
                <p:oleObj name="Equation" r:id="rId4" imgW="771441" imgH="504677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660900"/>
                        <a:ext cx="863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597353"/>
            <a:ext cx="1371600" cy="68580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例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. </a:t>
            </a:r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求</a:t>
            </a:r>
          </a:p>
        </p:txBody>
      </p:sp>
      <p:graphicFrame>
        <p:nvGraphicFramePr>
          <p:cNvPr id="1946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255489"/>
              </p:ext>
            </p:extLst>
          </p:nvPr>
        </p:nvGraphicFramePr>
        <p:xfrm>
          <a:off x="1752600" y="165100"/>
          <a:ext cx="25146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19369" imgH="1038373" progId="Equation.3">
                  <p:embed/>
                </p:oleObj>
              </mc:Choice>
              <mc:Fallback>
                <p:oleObj name="Equation" r:id="rId6" imgW="2419369" imgH="103837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65100"/>
                        <a:ext cx="2514600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1" name="Text Box 21"/>
          <p:cNvSpPr txBox="1">
            <a:spLocks noChangeArrowheads="1"/>
          </p:cNvSpPr>
          <p:nvPr/>
        </p:nvSpPr>
        <p:spPr bwMode="auto">
          <a:xfrm>
            <a:off x="557213" y="1447800"/>
            <a:ext cx="622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华文楷体" pitchFamily="2" charset="-122"/>
                <a:ea typeface="华文楷体" pitchFamily="2" charset="-122"/>
              </a:rPr>
              <a:t>解</a:t>
            </a:r>
            <a:r>
              <a:rPr kumimoji="1" lang="en-US" altLang="zh-CN" sz="2800" b="1">
                <a:latin typeface="华文楷体" pitchFamily="2" charset="-122"/>
                <a:ea typeface="华文楷体" pitchFamily="2" charset="-122"/>
              </a:rPr>
              <a:t>:</a:t>
            </a:r>
          </a:p>
        </p:txBody>
      </p:sp>
      <p:graphicFrame>
        <p:nvGraphicFramePr>
          <p:cNvPr id="5634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862132"/>
              </p:ext>
            </p:extLst>
          </p:nvPr>
        </p:nvGraphicFramePr>
        <p:xfrm>
          <a:off x="1331913" y="1476375"/>
          <a:ext cx="174148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695167" imgH="142764" progId="Equation.3">
                  <p:embed/>
                </p:oleObj>
              </mc:Choice>
              <mc:Fallback>
                <p:oleObj name="公式" r:id="rId8" imgW="695167" imgH="14276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476375"/>
                        <a:ext cx="1741487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011029"/>
              </p:ext>
            </p:extLst>
          </p:nvPr>
        </p:nvGraphicFramePr>
        <p:xfrm>
          <a:off x="2082800" y="2133600"/>
          <a:ext cx="2032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33621" imgH="514350" progId="Equation.3">
                  <p:embed/>
                </p:oleObj>
              </mc:Choice>
              <mc:Fallback>
                <p:oleObj name="Equation" r:id="rId10" imgW="1933621" imgH="51435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2133600"/>
                        <a:ext cx="20320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363494"/>
              </p:ext>
            </p:extLst>
          </p:nvPr>
        </p:nvGraphicFramePr>
        <p:xfrm>
          <a:off x="4210050" y="2101850"/>
          <a:ext cx="596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04816" imgH="752512" progId="Equation.3">
                  <p:embed/>
                </p:oleObj>
              </mc:Choice>
              <mc:Fallback>
                <p:oleObj name="Equation" r:id="rId12" imgW="504816" imgH="752512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050" y="2101850"/>
                        <a:ext cx="5969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227274"/>
              </p:ext>
            </p:extLst>
          </p:nvPr>
        </p:nvGraphicFramePr>
        <p:xfrm>
          <a:off x="2133600" y="3282950"/>
          <a:ext cx="1498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00036" imgH="219149" progId="Equation.3">
                  <p:embed/>
                </p:oleObj>
              </mc:Choice>
              <mc:Fallback>
                <p:oleObj name="Equation" r:id="rId14" imgW="1400036" imgH="21914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82950"/>
                        <a:ext cx="14986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06890"/>
              </p:ext>
            </p:extLst>
          </p:nvPr>
        </p:nvGraphicFramePr>
        <p:xfrm>
          <a:off x="3810000" y="3035300"/>
          <a:ext cx="901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809579" imgH="752512" progId="Equation.3">
                  <p:embed/>
                </p:oleObj>
              </mc:Choice>
              <mc:Fallback>
                <p:oleObj name="Equation" r:id="rId16" imgW="809579" imgH="752512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035300"/>
                        <a:ext cx="9017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46506"/>
              </p:ext>
            </p:extLst>
          </p:nvPr>
        </p:nvGraphicFramePr>
        <p:xfrm>
          <a:off x="1476375" y="4400550"/>
          <a:ext cx="22510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904921" imgH="247502" progId="Equation.3">
                  <p:embed/>
                </p:oleObj>
              </mc:Choice>
              <mc:Fallback>
                <p:oleObj name="公式" r:id="rId18" imgW="904921" imgH="247502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400550"/>
                        <a:ext cx="2251075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0" name="Line 30"/>
          <p:cNvSpPr>
            <a:spLocks noChangeShapeType="1"/>
          </p:cNvSpPr>
          <p:nvPr/>
        </p:nvSpPr>
        <p:spPr bwMode="auto">
          <a:xfrm>
            <a:off x="3727450" y="465296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5635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64358"/>
              </p:ext>
            </p:extLst>
          </p:nvPr>
        </p:nvGraphicFramePr>
        <p:xfrm>
          <a:off x="5003800" y="4191000"/>
          <a:ext cx="787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695167" imgH="752512" progId="Equation.3">
                  <p:embed/>
                </p:oleObj>
              </mc:Choice>
              <mc:Fallback>
                <p:oleObj name="Equation" r:id="rId20" imgW="695167" imgH="752512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191000"/>
                        <a:ext cx="7874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41" grpId="0" build="p" autoUpdateAnimBg="0"/>
      <p:bldP spid="563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195935"/>
              </p:ext>
            </p:extLst>
          </p:nvPr>
        </p:nvGraphicFramePr>
        <p:xfrm>
          <a:off x="3132138" y="2492375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9790" imgH="371586" progId="Equation.DSMT4">
                  <p:embed/>
                </p:oleObj>
              </mc:Choice>
              <mc:Fallback>
                <p:oleObj name="Equation" r:id="rId2" imgW="1609790" imgH="371586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492375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2879725" cy="647700"/>
          </a:xfrm>
        </p:spPr>
        <p:txBody>
          <a:bodyPr/>
          <a:lstStyle/>
          <a:p>
            <a:pPr algn="l" eaLnBrk="1" hangingPunct="1"/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三、无穷大</a:t>
            </a:r>
          </a:p>
        </p:txBody>
      </p:sp>
      <p:graphicFrame>
        <p:nvGraphicFramePr>
          <p:cNvPr id="78884" name="Object 3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8873961"/>
              </p:ext>
            </p:extLst>
          </p:nvPr>
        </p:nvGraphicFramePr>
        <p:xfrm>
          <a:off x="5243513" y="1192213"/>
          <a:ext cx="9302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6327" imgH="85725" progId="Equation.DSMT4">
                  <p:embed/>
                </p:oleObj>
              </mc:Choice>
              <mc:Fallback>
                <p:oleObj name="Equation" r:id="rId4" imgW="276327" imgH="85725" progId="Equation.DSMT4">
                  <p:embed/>
                  <p:pic>
                    <p:nvPicPr>
                      <p:cNvPr id="0" name="Object 3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3513" y="1192213"/>
                        <a:ext cx="930275" cy="469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539750" y="1157288"/>
            <a:ext cx="4968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定义</a:t>
            </a:r>
            <a:r>
              <a:rPr kumimoji="1" lang="en-US" altLang="zh-CN" sz="28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en-US" altLang="zh-CN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.</a:t>
            </a:r>
            <a:r>
              <a:rPr kumimoji="1" lang="en-US" altLang="zh-CN" sz="28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en-US" altLang="zh-CN" sz="28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若</a:t>
            </a:r>
            <a:r>
              <a:rPr kumimoji="1" lang="zh-CN" altLang="en-US" sz="2800" b="1" dirty="0">
                <a:latin typeface="华文楷体" pitchFamily="2" charset="-122"/>
                <a:ea typeface="华文楷体" pitchFamily="2" charset="-122"/>
              </a:rPr>
              <a:t>任给</a:t>
            </a:r>
            <a:r>
              <a:rPr kumimoji="1" lang="zh-CN" altLang="en-US" sz="2800" i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en-US" altLang="zh-CN" sz="2800" i="1" dirty="0">
                <a:latin typeface="华文楷体" pitchFamily="2" charset="-122"/>
                <a:ea typeface="华文楷体" pitchFamily="2" charset="-122"/>
              </a:rPr>
              <a:t>M</a:t>
            </a:r>
            <a:r>
              <a:rPr kumimoji="1" lang="en-US" altLang="zh-CN" sz="2800" dirty="0">
                <a:latin typeface="华文楷体" pitchFamily="2" charset="-122"/>
                <a:ea typeface="华文楷体" pitchFamily="2" charset="-122"/>
              </a:rPr>
              <a:t>  &gt; 0 , 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总存在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179388" y="1733550"/>
            <a:ext cx="2965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一切满足不等式</a:t>
            </a:r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6659563" y="1754188"/>
            <a:ext cx="2057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的</a:t>
            </a:r>
            <a:r>
              <a:rPr kumimoji="1" lang="zh-CN" altLang="en-US" sz="2800" i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en-US" altLang="zh-CN" sz="2800" dirty="0">
                <a:latin typeface="华文楷体" pitchFamily="2" charset="-122"/>
                <a:ea typeface="华文楷体" pitchFamily="2" charset="-122"/>
              </a:rPr>
              <a:t>, 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总有</a:t>
            </a:r>
          </a:p>
        </p:txBody>
      </p: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179388" y="3008313"/>
            <a:ext cx="1981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则称函数</a:t>
            </a:r>
          </a:p>
        </p:txBody>
      </p:sp>
      <p:graphicFrame>
        <p:nvGraphicFramePr>
          <p:cNvPr id="7885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040660"/>
              </p:ext>
            </p:extLst>
          </p:nvPr>
        </p:nvGraphicFramePr>
        <p:xfrm>
          <a:off x="1752600" y="3040063"/>
          <a:ext cx="82232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7557" imgH="104738" progId="Equation.3">
                  <p:embed/>
                </p:oleObj>
              </mc:Choice>
              <mc:Fallback>
                <p:oleObj name="Equation" r:id="rId6" imgW="247557" imgH="10473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040063"/>
                        <a:ext cx="822325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9" name="Text Box 11"/>
          <p:cNvSpPr txBox="1">
            <a:spLocks noChangeArrowheads="1"/>
          </p:cNvSpPr>
          <p:nvPr/>
        </p:nvSpPr>
        <p:spPr bwMode="auto">
          <a:xfrm>
            <a:off x="2514600" y="30099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当</a:t>
            </a:r>
          </a:p>
        </p:txBody>
      </p:sp>
      <p:sp>
        <p:nvSpPr>
          <p:cNvPr id="78861" name="Text Box 13"/>
          <p:cNvSpPr txBox="1">
            <a:spLocks noChangeArrowheads="1"/>
          </p:cNvSpPr>
          <p:nvPr/>
        </p:nvSpPr>
        <p:spPr bwMode="auto">
          <a:xfrm>
            <a:off x="5562600" y="3033713"/>
            <a:ext cx="3200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时为</a:t>
            </a:r>
            <a:r>
              <a:rPr kumimoji="1"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无穷大</a:t>
            </a:r>
            <a:r>
              <a:rPr kumimoji="1" lang="en-US" altLang="zh-CN" sz="2800" dirty="0">
                <a:latin typeface="华文楷体" pitchFamily="2" charset="-122"/>
                <a:ea typeface="华文楷体" pitchFamily="2" charset="-122"/>
              </a:rPr>
              <a:t>, 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记作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7772400" y="1157288"/>
            <a:ext cx="114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使对</a:t>
            </a:r>
          </a:p>
        </p:txBody>
      </p:sp>
      <p:graphicFrame>
        <p:nvGraphicFramePr>
          <p:cNvPr id="7886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90749"/>
              </p:ext>
            </p:extLst>
          </p:nvPr>
        </p:nvGraphicFramePr>
        <p:xfrm>
          <a:off x="2324100" y="3857625"/>
          <a:ext cx="2171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76469" imgH="581062" progId="Equation.3">
                  <p:embed/>
                </p:oleObj>
              </mc:Choice>
              <mc:Fallback>
                <p:oleObj name="Equation" r:id="rId8" imgW="2076469" imgH="58106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3857625"/>
                        <a:ext cx="21717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4" name="Text Box 16"/>
          <p:cNvSpPr txBox="1">
            <a:spLocks noChangeArrowheads="1"/>
          </p:cNvSpPr>
          <p:nvPr/>
        </p:nvSpPr>
        <p:spPr bwMode="auto">
          <a:xfrm>
            <a:off x="508000" y="4652963"/>
            <a:ext cx="441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若在定义中将 ①式改为</a:t>
            </a:r>
          </a:p>
        </p:txBody>
      </p:sp>
      <p:sp>
        <p:nvSpPr>
          <p:cNvPr id="78865" name="Text Box 17"/>
          <p:cNvSpPr txBox="1">
            <a:spLocks noChangeArrowheads="1"/>
          </p:cNvSpPr>
          <p:nvPr/>
        </p:nvSpPr>
        <p:spPr bwMode="auto">
          <a:xfrm>
            <a:off x="6096000" y="2420938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华文楷体" pitchFamily="2" charset="-122"/>
                <a:ea typeface="华文楷体" pitchFamily="2" charset="-122"/>
              </a:rPr>
              <a:t>①</a:t>
            </a:r>
          </a:p>
        </p:txBody>
      </p:sp>
      <p:graphicFrame>
        <p:nvGraphicFramePr>
          <p:cNvPr id="7886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154305"/>
              </p:ext>
            </p:extLst>
          </p:nvPr>
        </p:nvGraphicFramePr>
        <p:xfrm>
          <a:off x="4284663" y="4684822"/>
          <a:ext cx="1583481" cy="496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52320" imgH="104738" progId="Equation.DSMT4">
                  <p:embed/>
                </p:oleObj>
              </mc:Choice>
              <mc:Fallback>
                <p:oleObj name="Equation" r:id="rId10" imgW="552320" imgH="104738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684822"/>
                        <a:ext cx="1583481" cy="4967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7" name="Text Box 19"/>
          <p:cNvSpPr txBox="1">
            <a:spLocks noChangeArrowheads="1"/>
          </p:cNvSpPr>
          <p:nvPr/>
        </p:nvSpPr>
        <p:spPr bwMode="auto">
          <a:xfrm>
            <a:off x="179388" y="5257800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则记作</a:t>
            </a:r>
          </a:p>
        </p:txBody>
      </p:sp>
      <p:graphicFrame>
        <p:nvGraphicFramePr>
          <p:cNvPr id="7886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646906"/>
              </p:ext>
            </p:extLst>
          </p:nvPr>
        </p:nvGraphicFramePr>
        <p:xfrm>
          <a:off x="1331913" y="5313363"/>
          <a:ext cx="2514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19369" imgH="828564" progId="Equation.DSMT4">
                  <p:embed/>
                </p:oleObj>
              </mc:Choice>
              <mc:Fallback>
                <p:oleObj name="Equation" r:id="rId12" imgW="2419369" imgH="828564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313363"/>
                        <a:ext cx="25146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925305"/>
              </p:ext>
            </p:extLst>
          </p:nvPr>
        </p:nvGraphicFramePr>
        <p:xfrm>
          <a:off x="5159375" y="1782763"/>
          <a:ext cx="1447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52531" imgH="371586" progId="Equation.3">
                  <p:embed/>
                </p:oleObj>
              </mc:Choice>
              <mc:Fallback>
                <p:oleObj name="Equation" r:id="rId14" imgW="1352531" imgH="371586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5" y="1782763"/>
                        <a:ext cx="1447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932127"/>
              </p:ext>
            </p:extLst>
          </p:nvPr>
        </p:nvGraphicFramePr>
        <p:xfrm>
          <a:off x="4179888" y="3059113"/>
          <a:ext cx="14589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85747" imgH="104738" progId="Equation.3">
                  <p:embed/>
                </p:oleObj>
              </mc:Choice>
              <mc:Fallback>
                <p:oleObj name="Equation" r:id="rId16" imgW="485747" imgH="104738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8" y="3059113"/>
                        <a:ext cx="1458912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633902"/>
              </p:ext>
            </p:extLst>
          </p:nvPr>
        </p:nvGraphicFramePr>
        <p:xfrm>
          <a:off x="4841875" y="3860800"/>
          <a:ext cx="2374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276521" imgH="514350" progId="Equation.3">
                  <p:embed/>
                </p:oleObj>
              </mc:Choice>
              <mc:Fallback>
                <p:oleObj name="Equation" r:id="rId18" imgW="2276521" imgH="51435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3860800"/>
                        <a:ext cx="23749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73" name="Text Box 25"/>
          <p:cNvSpPr txBox="1">
            <a:spLocks noChangeArrowheads="1"/>
          </p:cNvSpPr>
          <p:nvPr/>
        </p:nvSpPr>
        <p:spPr bwMode="auto">
          <a:xfrm>
            <a:off x="6248400" y="1143000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kumimoji="1" lang="zh-CN" altLang="en-US" sz="2800" b="1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正数 </a:t>
            </a:r>
            <a:r>
              <a:rPr kumimoji="1" lang="en-US" altLang="zh-CN" sz="2800" b="1" i="1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X</a:t>
            </a:r>
            <a:r>
              <a:rPr kumimoji="1" lang="en-US" altLang="zh-CN" sz="2800" b="1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 ) ,</a:t>
            </a:r>
            <a:endParaRPr kumimoji="1" lang="en-US" altLang="zh-CN" sz="2800">
              <a:solidFill>
                <a:schemeClr val="tx2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78888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316270"/>
              </p:ext>
            </p:extLst>
          </p:nvPr>
        </p:nvGraphicFramePr>
        <p:xfrm>
          <a:off x="2895600" y="1735138"/>
          <a:ext cx="216058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866784" imgH="161777" progId="Equation.DSMT4">
                  <p:embed/>
                </p:oleObj>
              </mc:Choice>
              <mc:Fallback>
                <p:oleObj name="Equation" r:id="rId20" imgW="866784" imgH="161777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735138"/>
                        <a:ext cx="2160588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91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912627"/>
              </p:ext>
            </p:extLst>
          </p:nvPr>
        </p:nvGraphicFramePr>
        <p:xfrm>
          <a:off x="3043238" y="3035300"/>
          <a:ext cx="10080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61969" imgH="133424" progId="Equation.DSMT4">
                  <p:embed/>
                </p:oleObj>
              </mc:Choice>
              <mc:Fallback>
                <p:oleObj name="Equation" r:id="rId22" imgW="361969" imgH="133424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3238" y="3035300"/>
                        <a:ext cx="1008062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94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174709"/>
              </p:ext>
            </p:extLst>
          </p:nvPr>
        </p:nvGraphicFramePr>
        <p:xfrm>
          <a:off x="6080125" y="4697711"/>
          <a:ext cx="2164283" cy="47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28647" imgH="104738" progId="Equation.DSMT4">
                  <p:embed/>
                </p:oleObj>
              </mc:Choice>
              <mc:Fallback>
                <p:oleObj name="Equation" r:id="rId24" imgW="828647" imgH="104738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25" y="4697711"/>
                        <a:ext cx="2164283" cy="474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97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814332"/>
              </p:ext>
            </p:extLst>
          </p:nvPr>
        </p:nvGraphicFramePr>
        <p:xfrm>
          <a:off x="4067175" y="5286375"/>
          <a:ext cx="26654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019333" imgH="285861" progId="Equation.DSMT4">
                  <p:embed/>
                </p:oleObj>
              </mc:Choice>
              <mc:Fallback>
                <p:oleObj name="Equation" r:id="rId26" imgW="1019333" imgH="285861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5286375"/>
                        <a:ext cx="2665413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8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8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8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8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 autoUpdateAnimBg="0"/>
      <p:bldP spid="78855" grpId="0" autoUpdateAnimBg="0"/>
      <p:bldP spid="78856" grpId="0" autoUpdateAnimBg="0"/>
      <p:bldP spid="78857" grpId="0" autoUpdateAnimBg="0"/>
      <p:bldP spid="78859" grpId="0" autoUpdateAnimBg="0"/>
      <p:bldP spid="78861" grpId="0" autoUpdateAnimBg="0"/>
      <p:bldP spid="78862" grpId="0" autoUpdateAnimBg="0"/>
      <p:bldP spid="78864" grpId="0" autoUpdateAnimBg="0"/>
      <p:bldP spid="78865" grpId="0" autoUpdateAnimBg="0"/>
      <p:bldP spid="78867" grpId="0" autoUpdateAnimBg="0"/>
      <p:bldP spid="7887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533400"/>
            <a:ext cx="1212850" cy="60960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注意</a:t>
            </a:r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:</a:t>
            </a:r>
            <a:endParaRPr lang="en-US" altLang="zh-CN" sz="280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539750" y="1231900"/>
            <a:ext cx="7918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华文楷体" pitchFamily="2" charset="-122"/>
                <a:ea typeface="华文楷体" pitchFamily="2" charset="-122"/>
              </a:rPr>
              <a:t>1. 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无穷大不是很大的数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</a:rPr>
              <a:t>, 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它是描述函数的一种状态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</a:rPr>
              <a:t>.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539750" y="1843088"/>
            <a:ext cx="7620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华文楷体" pitchFamily="2" charset="-122"/>
                <a:ea typeface="华文楷体" pitchFamily="2" charset="-122"/>
              </a:rPr>
              <a:t>2. 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函数为无穷大 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</a:rPr>
              <a:t>, 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必定无界 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</a:rPr>
              <a:t>. 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但反之不真 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</a:rPr>
              <a:t>!</a:t>
            </a: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539750" y="2506663"/>
            <a:ext cx="2286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例如</a:t>
            </a:r>
            <a:r>
              <a:rPr kumimoji="1" lang="en-US" altLang="zh-CN" sz="280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,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</a:rPr>
              <a:t>  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函数</a:t>
            </a:r>
          </a:p>
        </p:txBody>
      </p:sp>
      <p:graphicFrame>
        <p:nvGraphicFramePr>
          <p:cNvPr id="819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569175"/>
              </p:ext>
            </p:extLst>
          </p:nvPr>
        </p:nvGraphicFramePr>
        <p:xfrm>
          <a:off x="2362200" y="2535238"/>
          <a:ext cx="4570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33569" imgH="104738" progId="Equation.3">
                  <p:embed/>
                </p:oleObj>
              </mc:Choice>
              <mc:Fallback>
                <p:oleObj name="Equation" r:id="rId2" imgW="1733569" imgH="10473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535238"/>
                        <a:ext cx="4570413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026721"/>
              </p:ext>
            </p:extLst>
          </p:nvPr>
        </p:nvGraphicFramePr>
        <p:xfrm>
          <a:off x="1403350" y="3302000"/>
          <a:ext cx="1649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62021" imgH="104738" progId="Equation.3">
                  <p:embed/>
                </p:oleObj>
              </mc:Choice>
              <mc:Fallback>
                <p:oleObj name="公式" r:id="rId4" imgW="562021" imgH="10473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302000"/>
                        <a:ext cx="1649413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813175" y="3248025"/>
            <a:ext cx="2816225" cy="566738"/>
            <a:chOff x="2546" y="2754"/>
            <a:chExt cx="1774" cy="357"/>
          </a:xfrm>
        </p:grpSpPr>
        <p:graphicFrame>
          <p:nvGraphicFramePr>
            <p:cNvPr id="21541" name="Object 9"/>
            <p:cNvGraphicFramePr>
              <a:graphicFrameLocks noChangeAspect="1"/>
            </p:cNvGraphicFramePr>
            <p:nvPr/>
          </p:nvGraphicFramePr>
          <p:xfrm>
            <a:off x="2546" y="2777"/>
            <a:ext cx="1774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19333" imgH="104738" progId="Equation.3">
                    <p:embed/>
                  </p:oleObj>
                </mc:Choice>
                <mc:Fallback>
                  <p:oleObj name="Equation" r:id="rId6" imgW="1019333" imgH="104738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6" y="2777"/>
                          <a:ext cx="1774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2" name="Text Box 10"/>
            <p:cNvSpPr txBox="1">
              <a:spLocks noChangeArrowheads="1"/>
            </p:cNvSpPr>
            <p:nvPr/>
          </p:nvSpPr>
          <p:spPr bwMode="auto">
            <a:xfrm>
              <a:off x="3184" y="2754"/>
              <a:ext cx="528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zh-CN" altLang="en-US" sz="2800">
                  <a:latin typeface="华文楷体" pitchFamily="2" charset="-122"/>
                  <a:ea typeface="华文楷体" pitchFamily="2" charset="-122"/>
                </a:rPr>
                <a:t>当</a:t>
              </a:r>
            </a:p>
          </p:txBody>
        </p:sp>
      </p:grpSp>
      <p:graphicFrame>
        <p:nvGraphicFramePr>
          <p:cNvPr id="819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108901"/>
              </p:ext>
            </p:extLst>
          </p:nvPr>
        </p:nvGraphicFramePr>
        <p:xfrm>
          <a:off x="3003550" y="3268663"/>
          <a:ext cx="871538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8190" imgH="104738" progId="Equation.3">
                  <p:embed/>
                </p:oleObj>
              </mc:Choice>
              <mc:Fallback>
                <p:oleObj name="Equation" r:id="rId8" imgW="238190" imgH="10473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550" y="3268663"/>
                        <a:ext cx="871538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2" name="Text Box 12"/>
          <p:cNvSpPr txBox="1">
            <a:spLocks noChangeArrowheads="1"/>
          </p:cNvSpPr>
          <p:nvPr/>
        </p:nvSpPr>
        <p:spPr bwMode="auto">
          <a:xfrm>
            <a:off x="768350" y="3929063"/>
            <a:ext cx="91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但</a:t>
            </a:r>
          </a:p>
        </p:txBody>
      </p:sp>
      <p:graphicFrame>
        <p:nvGraphicFramePr>
          <p:cNvPr id="8193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169954"/>
              </p:ext>
            </p:extLst>
          </p:nvPr>
        </p:nvGraphicFramePr>
        <p:xfrm>
          <a:off x="1331913" y="3854450"/>
          <a:ext cx="2309812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28647" imgH="171450" progId="Equation.3">
                  <p:embed/>
                </p:oleObj>
              </mc:Choice>
              <mc:Fallback>
                <p:oleObj name="Equation" r:id="rId10" imgW="828647" imgH="17145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854450"/>
                        <a:ext cx="2309812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25438" y="4732338"/>
            <a:ext cx="3048000" cy="519112"/>
            <a:chOff x="2592" y="3216"/>
            <a:chExt cx="1920" cy="327"/>
          </a:xfrm>
        </p:grpSpPr>
        <p:sp>
          <p:nvSpPr>
            <p:cNvPr id="21538" name="Text Box 15"/>
            <p:cNvSpPr txBox="1">
              <a:spLocks noChangeArrowheads="1"/>
            </p:cNvSpPr>
            <p:nvPr/>
          </p:nvSpPr>
          <p:spPr bwMode="auto">
            <a:xfrm>
              <a:off x="2592" y="3216"/>
              <a:ext cx="8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latin typeface="华文楷体" pitchFamily="2" charset="-122"/>
                  <a:ea typeface="华文楷体" pitchFamily="2" charset="-122"/>
                </a:rPr>
                <a:t>所以</a:t>
              </a:r>
            </a:p>
          </p:txBody>
        </p:sp>
        <p:graphicFrame>
          <p:nvGraphicFramePr>
            <p:cNvPr id="21539" name="Object 16"/>
            <p:cNvGraphicFramePr>
              <a:graphicFrameLocks noChangeAspect="1"/>
            </p:cNvGraphicFramePr>
            <p:nvPr/>
          </p:nvGraphicFramePr>
          <p:xfrm>
            <a:off x="3113" y="3267"/>
            <a:ext cx="775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52267" imgH="47699" progId="Equation.3">
                    <p:embed/>
                  </p:oleObj>
                </mc:Choice>
                <mc:Fallback>
                  <p:oleObj name="Equation" r:id="rId12" imgW="352267" imgH="47699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3" y="3267"/>
                          <a:ext cx="775" cy="2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0" name="Text Box 17"/>
            <p:cNvSpPr txBox="1">
              <a:spLocks noChangeArrowheads="1"/>
            </p:cNvSpPr>
            <p:nvPr/>
          </p:nvSpPr>
          <p:spPr bwMode="auto">
            <a:xfrm>
              <a:off x="3888" y="3216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latin typeface="华文楷体" pitchFamily="2" charset="-122"/>
                  <a:ea typeface="华文楷体" pitchFamily="2" charset="-122"/>
                </a:rPr>
                <a:t>时 </a:t>
              </a:r>
              <a:r>
                <a:rPr kumimoji="1" lang="en-US" altLang="zh-CN" sz="2800">
                  <a:latin typeface="华文楷体" pitchFamily="2" charset="-122"/>
                  <a:ea typeface="华文楷体" pitchFamily="2" charset="-122"/>
                </a:rPr>
                <a:t>,</a:t>
              </a:r>
            </a:p>
          </p:txBody>
        </p:sp>
      </p:grpSp>
      <p:graphicFrame>
        <p:nvGraphicFramePr>
          <p:cNvPr id="8193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313887"/>
              </p:ext>
            </p:extLst>
          </p:nvPr>
        </p:nvGraphicFramePr>
        <p:xfrm>
          <a:off x="3062288" y="4722813"/>
          <a:ext cx="8524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47557" imgH="104738" progId="Equation.3">
                  <p:embed/>
                </p:oleObj>
              </mc:Choice>
              <mc:Fallback>
                <p:oleObj name="Equation" r:id="rId14" imgW="247557" imgH="104738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288" y="4722813"/>
                        <a:ext cx="852487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9" name="Text Box 19"/>
          <p:cNvSpPr txBox="1">
            <a:spLocks noChangeArrowheads="1"/>
          </p:cNvSpPr>
          <p:nvPr/>
        </p:nvSpPr>
        <p:spPr bwMode="auto">
          <a:xfrm>
            <a:off x="3886200" y="4729163"/>
            <a:ext cx="2743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不是无穷大 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</a:rPr>
              <a:t>!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6356350" y="4686300"/>
            <a:ext cx="1866900" cy="1466850"/>
            <a:chOff x="3624" y="2436"/>
            <a:chExt cx="1176" cy="924"/>
          </a:xfrm>
        </p:grpSpPr>
        <p:sp>
          <p:nvSpPr>
            <p:cNvPr id="21534" name="Freeform 21"/>
            <p:cNvSpPr>
              <a:spLocks/>
            </p:cNvSpPr>
            <p:nvPr/>
          </p:nvSpPr>
          <p:spPr bwMode="auto">
            <a:xfrm>
              <a:off x="4212" y="2790"/>
              <a:ext cx="336" cy="294"/>
            </a:xfrm>
            <a:custGeom>
              <a:avLst/>
              <a:gdLst>
                <a:gd name="T0" fmla="*/ 6 w 336"/>
                <a:gd name="T1" fmla="*/ 102 h 294"/>
                <a:gd name="T2" fmla="*/ 12 w 336"/>
                <a:gd name="T3" fmla="*/ 96 h 294"/>
                <a:gd name="T4" fmla="*/ 18 w 336"/>
                <a:gd name="T5" fmla="*/ 90 h 294"/>
                <a:gd name="T6" fmla="*/ 24 w 336"/>
                <a:gd name="T7" fmla="*/ 90 h 294"/>
                <a:gd name="T8" fmla="*/ 30 w 336"/>
                <a:gd name="T9" fmla="*/ 84 h 294"/>
                <a:gd name="T10" fmla="*/ 36 w 336"/>
                <a:gd name="T11" fmla="*/ 78 h 294"/>
                <a:gd name="T12" fmla="*/ 42 w 336"/>
                <a:gd name="T13" fmla="*/ 78 h 294"/>
                <a:gd name="T14" fmla="*/ 54 w 336"/>
                <a:gd name="T15" fmla="*/ 78 h 294"/>
                <a:gd name="T16" fmla="*/ 60 w 336"/>
                <a:gd name="T17" fmla="*/ 78 h 294"/>
                <a:gd name="T18" fmla="*/ 66 w 336"/>
                <a:gd name="T19" fmla="*/ 78 h 294"/>
                <a:gd name="T20" fmla="*/ 72 w 336"/>
                <a:gd name="T21" fmla="*/ 78 h 294"/>
                <a:gd name="T22" fmla="*/ 78 w 336"/>
                <a:gd name="T23" fmla="*/ 84 h 294"/>
                <a:gd name="T24" fmla="*/ 84 w 336"/>
                <a:gd name="T25" fmla="*/ 90 h 294"/>
                <a:gd name="T26" fmla="*/ 90 w 336"/>
                <a:gd name="T27" fmla="*/ 96 h 294"/>
                <a:gd name="T28" fmla="*/ 96 w 336"/>
                <a:gd name="T29" fmla="*/ 102 h 294"/>
                <a:gd name="T30" fmla="*/ 102 w 336"/>
                <a:gd name="T31" fmla="*/ 108 h 294"/>
                <a:gd name="T32" fmla="*/ 108 w 336"/>
                <a:gd name="T33" fmla="*/ 120 h 294"/>
                <a:gd name="T34" fmla="*/ 114 w 336"/>
                <a:gd name="T35" fmla="*/ 126 h 294"/>
                <a:gd name="T36" fmla="*/ 126 w 336"/>
                <a:gd name="T37" fmla="*/ 138 h 294"/>
                <a:gd name="T38" fmla="*/ 132 w 336"/>
                <a:gd name="T39" fmla="*/ 150 h 294"/>
                <a:gd name="T40" fmla="*/ 138 w 336"/>
                <a:gd name="T41" fmla="*/ 162 h 294"/>
                <a:gd name="T42" fmla="*/ 144 w 336"/>
                <a:gd name="T43" fmla="*/ 180 h 294"/>
                <a:gd name="T44" fmla="*/ 150 w 336"/>
                <a:gd name="T45" fmla="*/ 192 h 294"/>
                <a:gd name="T46" fmla="*/ 156 w 336"/>
                <a:gd name="T47" fmla="*/ 204 h 294"/>
                <a:gd name="T48" fmla="*/ 162 w 336"/>
                <a:gd name="T49" fmla="*/ 216 h 294"/>
                <a:gd name="T50" fmla="*/ 168 w 336"/>
                <a:gd name="T51" fmla="*/ 228 h 294"/>
                <a:gd name="T52" fmla="*/ 174 w 336"/>
                <a:gd name="T53" fmla="*/ 240 h 294"/>
                <a:gd name="T54" fmla="*/ 180 w 336"/>
                <a:gd name="T55" fmla="*/ 252 h 294"/>
                <a:gd name="T56" fmla="*/ 186 w 336"/>
                <a:gd name="T57" fmla="*/ 264 h 294"/>
                <a:gd name="T58" fmla="*/ 198 w 336"/>
                <a:gd name="T59" fmla="*/ 270 h 294"/>
                <a:gd name="T60" fmla="*/ 204 w 336"/>
                <a:gd name="T61" fmla="*/ 282 h 294"/>
                <a:gd name="T62" fmla="*/ 210 w 336"/>
                <a:gd name="T63" fmla="*/ 288 h 294"/>
                <a:gd name="T64" fmla="*/ 216 w 336"/>
                <a:gd name="T65" fmla="*/ 288 h 294"/>
                <a:gd name="T66" fmla="*/ 222 w 336"/>
                <a:gd name="T67" fmla="*/ 294 h 294"/>
                <a:gd name="T68" fmla="*/ 228 w 336"/>
                <a:gd name="T69" fmla="*/ 294 h 294"/>
                <a:gd name="T70" fmla="*/ 234 w 336"/>
                <a:gd name="T71" fmla="*/ 288 h 294"/>
                <a:gd name="T72" fmla="*/ 240 w 336"/>
                <a:gd name="T73" fmla="*/ 282 h 294"/>
                <a:gd name="T74" fmla="*/ 246 w 336"/>
                <a:gd name="T75" fmla="*/ 276 h 294"/>
                <a:gd name="T76" fmla="*/ 252 w 336"/>
                <a:gd name="T77" fmla="*/ 270 h 294"/>
                <a:gd name="T78" fmla="*/ 264 w 336"/>
                <a:gd name="T79" fmla="*/ 258 h 294"/>
                <a:gd name="T80" fmla="*/ 270 w 336"/>
                <a:gd name="T81" fmla="*/ 246 h 294"/>
                <a:gd name="T82" fmla="*/ 276 w 336"/>
                <a:gd name="T83" fmla="*/ 228 h 294"/>
                <a:gd name="T84" fmla="*/ 282 w 336"/>
                <a:gd name="T85" fmla="*/ 210 h 294"/>
                <a:gd name="T86" fmla="*/ 288 w 336"/>
                <a:gd name="T87" fmla="*/ 186 h 294"/>
                <a:gd name="T88" fmla="*/ 294 w 336"/>
                <a:gd name="T89" fmla="*/ 168 h 294"/>
                <a:gd name="T90" fmla="*/ 300 w 336"/>
                <a:gd name="T91" fmla="*/ 144 h 294"/>
                <a:gd name="T92" fmla="*/ 306 w 336"/>
                <a:gd name="T93" fmla="*/ 114 h 294"/>
                <a:gd name="T94" fmla="*/ 312 w 336"/>
                <a:gd name="T95" fmla="*/ 90 h 294"/>
                <a:gd name="T96" fmla="*/ 318 w 336"/>
                <a:gd name="T97" fmla="*/ 60 h 294"/>
                <a:gd name="T98" fmla="*/ 324 w 336"/>
                <a:gd name="T99" fmla="*/ 36 h 294"/>
                <a:gd name="T100" fmla="*/ 336 w 336"/>
                <a:gd name="T101" fmla="*/ 6 h 29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36" h="294">
                  <a:moveTo>
                    <a:pt x="0" y="108"/>
                  </a:moveTo>
                  <a:lnTo>
                    <a:pt x="0" y="108"/>
                  </a:lnTo>
                  <a:lnTo>
                    <a:pt x="6" y="102"/>
                  </a:lnTo>
                  <a:lnTo>
                    <a:pt x="12" y="102"/>
                  </a:lnTo>
                  <a:lnTo>
                    <a:pt x="12" y="96"/>
                  </a:lnTo>
                  <a:lnTo>
                    <a:pt x="18" y="96"/>
                  </a:lnTo>
                  <a:lnTo>
                    <a:pt x="18" y="90"/>
                  </a:lnTo>
                  <a:lnTo>
                    <a:pt x="24" y="90"/>
                  </a:lnTo>
                  <a:lnTo>
                    <a:pt x="30" y="84"/>
                  </a:lnTo>
                  <a:lnTo>
                    <a:pt x="36" y="84"/>
                  </a:lnTo>
                  <a:lnTo>
                    <a:pt x="36" y="78"/>
                  </a:lnTo>
                  <a:lnTo>
                    <a:pt x="42" y="78"/>
                  </a:lnTo>
                  <a:lnTo>
                    <a:pt x="48" y="78"/>
                  </a:lnTo>
                  <a:lnTo>
                    <a:pt x="54" y="78"/>
                  </a:lnTo>
                  <a:lnTo>
                    <a:pt x="60" y="78"/>
                  </a:lnTo>
                  <a:lnTo>
                    <a:pt x="66" y="78"/>
                  </a:lnTo>
                  <a:lnTo>
                    <a:pt x="72" y="78"/>
                  </a:lnTo>
                  <a:lnTo>
                    <a:pt x="72" y="84"/>
                  </a:lnTo>
                  <a:lnTo>
                    <a:pt x="78" y="84"/>
                  </a:lnTo>
                  <a:lnTo>
                    <a:pt x="84" y="84"/>
                  </a:lnTo>
                  <a:lnTo>
                    <a:pt x="84" y="90"/>
                  </a:lnTo>
                  <a:lnTo>
                    <a:pt x="90" y="90"/>
                  </a:lnTo>
                  <a:lnTo>
                    <a:pt x="90" y="96"/>
                  </a:lnTo>
                  <a:lnTo>
                    <a:pt x="96" y="96"/>
                  </a:lnTo>
                  <a:lnTo>
                    <a:pt x="96" y="102"/>
                  </a:lnTo>
                  <a:lnTo>
                    <a:pt x="102" y="102"/>
                  </a:lnTo>
                  <a:lnTo>
                    <a:pt x="102" y="108"/>
                  </a:lnTo>
                  <a:lnTo>
                    <a:pt x="108" y="114"/>
                  </a:lnTo>
                  <a:lnTo>
                    <a:pt x="108" y="120"/>
                  </a:lnTo>
                  <a:lnTo>
                    <a:pt x="114" y="120"/>
                  </a:lnTo>
                  <a:lnTo>
                    <a:pt x="114" y="126"/>
                  </a:lnTo>
                  <a:lnTo>
                    <a:pt x="120" y="132"/>
                  </a:lnTo>
                  <a:lnTo>
                    <a:pt x="120" y="138"/>
                  </a:lnTo>
                  <a:lnTo>
                    <a:pt x="126" y="138"/>
                  </a:lnTo>
                  <a:lnTo>
                    <a:pt x="126" y="144"/>
                  </a:lnTo>
                  <a:lnTo>
                    <a:pt x="126" y="150"/>
                  </a:lnTo>
                  <a:lnTo>
                    <a:pt x="132" y="150"/>
                  </a:lnTo>
                  <a:lnTo>
                    <a:pt x="132" y="156"/>
                  </a:lnTo>
                  <a:lnTo>
                    <a:pt x="132" y="162"/>
                  </a:lnTo>
                  <a:lnTo>
                    <a:pt x="138" y="162"/>
                  </a:lnTo>
                  <a:lnTo>
                    <a:pt x="138" y="168"/>
                  </a:lnTo>
                  <a:lnTo>
                    <a:pt x="138" y="174"/>
                  </a:lnTo>
                  <a:lnTo>
                    <a:pt x="144" y="174"/>
                  </a:lnTo>
                  <a:lnTo>
                    <a:pt x="144" y="180"/>
                  </a:lnTo>
                  <a:lnTo>
                    <a:pt x="144" y="186"/>
                  </a:lnTo>
                  <a:lnTo>
                    <a:pt x="150" y="186"/>
                  </a:lnTo>
                  <a:lnTo>
                    <a:pt x="150" y="192"/>
                  </a:lnTo>
                  <a:lnTo>
                    <a:pt x="150" y="198"/>
                  </a:lnTo>
                  <a:lnTo>
                    <a:pt x="156" y="198"/>
                  </a:lnTo>
                  <a:lnTo>
                    <a:pt x="156" y="204"/>
                  </a:lnTo>
                  <a:lnTo>
                    <a:pt x="156" y="210"/>
                  </a:lnTo>
                  <a:lnTo>
                    <a:pt x="162" y="210"/>
                  </a:lnTo>
                  <a:lnTo>
                    <a:pt x="162" y="216"/>
                  </a:lnTo>
                  <a:lnTo>
                    <a:pt x="162" y="222"/>
                  </a:lnTo>
                  <a:lnTo>
                    <a:pt x="168" y="222"/>
                  </a:lnTo>
                  <a:lnTo>
                    <a:pt x="168" y="228"/>
                  </a:lnTo>
                  <a:lnTo>
                    <a:pt x="168" y="234"/>
                  </a:lnTo>
                  <a:lnTo>
                    <a:pt x="174" y="234"/>
                  </a:lnTo>
                  <a:lnTo>
                    <a:pt x="174" y="240"/>
                  </a:lnTo>
                  <a:lnTo>
                    <a:pt x="180" y="246"/>
                  </a:lnTo>
                  <a:lnTo>
                    <a:pt x="180" y="252"/>
                  </a:lnTo>
                  <a:lnTo>
                    <a:pt x="186" y="258"/>
                  </a:lnTo>
                  <a:lnTo>
                    <a:pt x="186" y="264"/>
                  </a:lnTo>
                  <a:lnTo>
                    <a:pt x="192" y="264"/>
                  </a:lnTo>
                  <a:lnTo>
                    <a:pt x="192" y="270"/>
                  </a:lnTo>
                  <a:lnTo>
                    <a:pt x="198" y="270"/>
                  </a:lnTo>
                  <a:lnTo>
                    <a:pt x="198" y="276"/>
                  </a:lnTo>
                  <a:lnTo>
                    <a:pt x="204" y="282"/>
                  </a:lnTo>
                  <a:lnTo>
                    <a:pt x="210" y="282"/>
                  </a:lnTo>
                  <a:lnTo>
                    <a:pt x="210" y="288"/>
                  </a:lnTo>
                  <a:lnTo>
                    <a:pt x="216" y="288"/>
                  </a:lnTo>
                  <a:lnTo>
                    <a:pt x="222" y="294"/>
                  </a:lnTo>
                  <a:lnTo>
                    <a:pt x="228" y="294"/>
                  </a:lnTo>
                  <a:lnTo>
                    <a:pt x="234" y="288"/>
                  </a:lnTo>
                  <a:lnTo>
                    <a:pt x="240" y="288"/>
                  </a:lnTo>
                  <a:lnTo>
                    <a:pt x="240" y="282"/>
                  </a:lnTo>
                  <a:lnTo>
                    <a:pt x="246" y="282"/>
                  </a:lnTo>
                  <a:lnTo>
                    <a:pt x="246" y="276"/>
                  </a:lnTo>
                  <a:lnTo>
                    <a:pt x="252" y="276"/>
                  </a:lnTo>
                  <a:lnTo>
                    <a:pt x="252" y="270"/>
                  </a:lnTo>
                  <a:lnTo>
                    <a:pt x="258" y="264"/>
                  </a:lnTo>
                  <a:lnTo>
                    <a:pt x="258" y="258"/>
                  </a:lnTo>
                  <a:lnTo>
                    <a:pt x="264" y="258"/>
                  </a:lnTo>
                  <a:lnTo>
                    <a:pt x="264" y="252"/>
                  </a:lnTo>
                  <a:lnTo>
                    <a:pt x="264" y="246"/>
                  </a:lnTo>
                  <a:lnTo>
                    <a:pt x="270" y="246"/>
                  </a:lnTo>
                  <a:lnTo>
                    <a:pt x="270" y="240"/>
                  </a:lnTo>
                  <a:lnTo>
                    <a:pt x="270" y="234"/>
                  </a:lnTo>
                  <a:lnTo>
                    <a:pt x="270" y="228"/>
                  </a:lnTo>
                  <a:lnTo>
                    <a:pt x="276" y="228"/>
                  </a:lnTo>
                  <a:lnTo>
                    <a:pt x="276" y="222"/>
                  </a:lnTo>
                  <a:lnTo>
                    <a:pt x="276" y="216"/>
                  </a:lnTo>
                  <a:lnTo>
                    <a:pt x="282" y="210"/>
                  </a:lnTo>
                  <a:lnTo>
                    <a:pt x="282" y="204"/>
                  </a:lnTo>
                  <a:lnTo>
                    <a:pt x="282" y="198"/>
                  </a:lnTo>
                  <a:lnTo>
                    <a:pt x="288" y="192"/>
                  </a:lnTo>
                  <a:lnTo>
                    <a:pt x="288" y="186"/>
                  </a:lnTo>
                  <a:lnTo>
                    <a:pt x="288" y="180"/>
                  </a:lnTo>
                  <a:lnTo>
                    <a:pt x="294" y="174"/>
                  </a:lnTo>
                  <a:lnTo>
                    <a:pt x="294" y="168"/>
                  </a:lnTo>
                  <a:lnTo>
                    <a:pt x="294" y="162"/>
                  </a:lnTo>
                  <a:lnTo>
                    <a:pt x="294" y="156"/>
                  </a:lnTo>
                  <a:lnTo>
                    <a:pt x="300" y="150"/>
                  </a:lnTo>
                  <a:lnTo>
                    <a:pt x="300" y="144"/>
                  </a:lnTo>
                  <a:lnTo>
                    <a:pt x="300" y="138"/>
                  </a:lnTo>
                  <a:lnTo>
                    <a:pt x="306" y="132"/>
                  </a:lnTo>
                  <a:lnTo>
                    <a:pt x="306" y="126"/>
                  </a:lnTo>
                  <a:lnTo>
                    <a:pt x="306" y="120"/>
                  </a:lnTo>
                  <a:lnTo>
                    <a:pt x="306" y="114"/>
                  </a:lnTo>
                  <a:lnTo>
                    <a:pt x="312" y="108"/>
                  </a:lnTo>
                  <a:lnTo>
                    <a:pt x="312" y="102"/>
                  </a:lnTo>
                  <a:lnTo>
                    <a:pt x="312" y="96"/>
                  </a:lnTo>
                  <a:lnTo>
                    <a:pt x="312" y="90"/>
                  </a:lnTo>
                  <a:lnTo>
                    <a:pt x="312" y="84"/>
                  </a:lnTo>
                  <a:lnTo>
                    <a:pt x="318" y="78"/>
                  </a:lnTo>
                  <a:lnTo>
                    <a:pt x="318" y="72"/>
                  </a:lnTo>
                  <a:lnTo>
                    <a:pt x="318" y="66"/>
                  </a:lnTo>
                  <a:lnTo>
                    <a:pt x="318" y="60"/>
                  </a:lnTo>
                  <a:lnTo>
                    <a:pt x="324" y="54"/>
                  </a:lnTo>
                  <a:lnTo>
                    <a:pt x="324" y="48"/>
                  </a:lnTo>
                  <a:lnTo>
                    <a:pt x="324" y="42"/>
                  </a:lnTo>
                  <a:lnTo>
                    <a:pt x="324" y="36"/>
                  </a:lnTo>
                  <a:lnTo>
                    <a:pt x="330" y="30"/>
                  </a:lnTo>
                  <a:lnTo>
                    <a:pt x="330" y="24"/>
                  </a:lnTo>
                  <a:lnTo>
                    <a:pt x="330" y="18"/>
                  </a:lnTo>
                  <a:lnTo>
                    <a:pt x="330" y="12"/>
                  </a:lnTo>
                  <a:lnTo>
                    <a:pt x="336" y="6"/>
                  </a:lnTo>
                  <a:lnTo>
                    <a:pt x="336" y="0"/>
                  </a:lnTo>
                </a:path>
              </a:pathLst>
            </a:custGeom>
            <a:noFill/>
            <a:ln w="9525">
              <a:solidFill>
                <a:srgbClr val="9933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21535" name="Freeform 22"/>
            <p:cNvSpPr>
              <a:spLocks/>
            </p:cNvSpPr>
            <p:nvPr/>
          </p:nvSpPr>
          <p:spPr bwMode="auto">
            <a:xfrm>
              <a:off x="4548" y="2544"/>
              <a:ext cx="252" cy="816"/>
            </a:xfrm>
            <a:custGeom>
              <a:avLst/>
              <a:gdLst>
                <a:gd name="T0" fmla="*/ 0 w 252"/>
                <a:gd name="T1" fmla="*/ 228 h 816"/>
                <a:gd name="T2" fmla="*/ 6 w 252"/>
                <a:gd name="T3" fmla="*/ 204 h 816"/>
                <a:gd name="T4" fmla="*/ 12 w 252"/>
                <a:gd name="T5" fmla="*/ 186 h 816"/>
                <a:gd name="T6" fmla="*/ 18 w 252"/>
                <a:gd name="T7" fmla="*/ 162 h 816"/>
                <a:gd name="T8" fmla="*/ 24 w 252"/>
                <a:gd name="T9" fmla="*/ 138 h 816"/>
                <a:gd name="T10" fmla="*/ 30 w 252"/>
                <a:gd name="T11" fmla="*/ 120 h 816"/>
                <a:gd name="T12" fmla="*/ 36 w 252"/>
                <a:gd name="T13" fmla="*/ 102 h 816"/>
                <a:gd name="T14" fmla="*/ 42 w 252"/>
                <a:gd name="T15" fmla="*/ 84 h 816"/>
                <a:gd name="T16" fmla="*/ 42 w 252"/>
                <a:gd name="T17" fmla="*/ 66 h 816"/>
                <a:gd name="T18" fmla="*/ 48 w 252"/>
                <a:gd name="T19" fmla="*/ 54 h 816"/>
                <a:gd name="T20" fmla="*/ 54 w 252"/>
                <a:gd name="T21" fmla="*/ 36 h 816"/>
                <a:gd name="T22" fmla="*/ 60 w 252"/>
                <a:gd name="T23" fmla="*/ 24 h 816"/>
                <a:gd name="T24" fmla="*/ 66 w 252"/>
                <a:gd name="T25" fmla="*/ 18 h 816"/>
                <a:gd name="T26" fmla="*/ 72 w 252"/>
                <a:gd name="T27" fmla="*/ 6 h 816"/>
                <a:gd name="T28" fmla="*/ 78 w 252"/>
                <a:gd name="T29" fmla="*/ 0 h 816"/>
                <a:gd name="T30" fmla="*/ 84 w 252"/>
                <a:gd name="T31" fmla="*/ 0 h 816"/>
                <a:gd name="T32" fmla="*/ 84 w 252"/>
                <a:gd name="T33" fmla="*/ 0 h 816"/>
                <a:gd name="T34" fmla="*/ 90 w 252"/>
                <a:gd name="T35" fmla="*/ 0 h 816"/>
                <a:gd name="T36" fmla="*/ 96 w 252"/>
                <a:gd name="T37" fmla="*/ 0 h 816"/>
                <a:gd name="T38" fmla="*/ 102 w 252"/>
                <a:gd name="T39" fmla="*/ 6 h 816"/>
                <a:gd name="T40" fmla="*/ 108 w 252"/>
                <a:gd name="T41" fmla="*/ 18 h 816"/>
                <a:gd name="T42" fmla="*/ 114 w 252"/>
                <a:gd name="T43" fmla="*/ 30 h 816"/>
                <a:gd name="T44" fmla="*/ 120 w 252"/>
                <a:gd name="T45" fmla="*/ 42 h 816"/>
                <a:gd name="T46" fmla="*/ 126 w 252"/>
                <a:gd name="T47" fmla="*/ 60 h 816"/>
                <a:gd name="T48" fmla="*/ 126 w 252"/>
                <a:gd name="T49" fmla="*/ 78 h 816"/>
                <a:gd name="T50" fmla="*/ 132 w 252"/>
                <a:gd name="T51" fmla="*/ 96 h 816"/>
                <a:gd name="T52" fmla="*/ 138 w 252"/>
                <a:gd name="T53" fmla="*/ 120 h 816"/>
                <a:gd name="T54" fmla="*/ 144 w 252"/>
                <a:gd name="T55" fmla="*/ 144 h 816"/>
                <a:gd name="T56" fmla="*/ 150 w 252"/>
                <a:gd name="T57" fmla="*/ 174 h 816"/>
                <a:gd name="T58" fmla="*/ 156 w 252"/>
                <a:gd name="T59" fmla="*/ 198 h 816"/>
                <a:gd name="T60" fmla="*/ 162 w 252"/>
                <a:gd name="T61" fmla="*/ 234 h 816"/>
                <a:gd name="T62" fmla="*/ 168 w 252"/>
                <a:gd name="T63" fmla="*/ 264 h 816"/>
                <a:gd name="T64" fmla="*/ 168 w 252"/>
                <a:gd name="T65" fmla="*/ 294 h 816"/>
                <a:gd name="T66" fmla="*/ 174 w 252"/>
                <a:gd name="T67" fmla="*/ 330 h 816"/>
                <a:gd name="T68" fmla="*/ 180 w 252"/>
                <a:gd name="T69" fmla="*/ 366 h 816"/>
                <a:gd name="T70" fmla="*/ 186 w 252"/>
                <a:gd name="T71" fmla="*/ 402 h 816"/>
                <a:gd name="T72" fmla="*/ 192 w 252"/>
                <a:gd name="T73" fmla="*/ 438 h 816"/>
                <a:gd name="T74" fmla="*/ 198 w 252"/>
                <a:gd name="T75" fmla="*/ 474 h 816"/>
                <a:gd name="T76" fmla="*/ 204 w 252"/>
                <a:gd name="T77" fmla="*/ 510 h 816"/>
                <a:gd name="T78" fmla="*/ 210 w 252"/>
                <a:gd name="T79" fmla="*/ 546 h 816"/>
                <a:gd name="T80" fmla="*/ 210 w 252"/>
                <a:gd name="T81" fmla="*/ 582 h 816"/>
                <a:gd name="T82" fmla="*/ 216 w 252"/>
                <a:gd name="T83" fmla="*/ 618 h 816"/>
                <a:gd name="T84" fmla="*/ 222 w 252"/>
                <a:gd name="T85" fmla="*/ 648 h 816"/>
                <a:gd name="T86" fmla="*/ 228 w 252"/>
                <a:gd name="T87" fmla="*/ 678 h 816"/>
                <a:gd name="T88" fmla="*/ 234 w 252"/>
                <a:gd name="T89" fmla="*/ 714 h 816"/>
                <a:gd name="T90" fmla="*/ 240 w 252"/>
                <a:gd name="T91" fmla="*/ 738 h 816"/>
                <a:gd name="T92" fmla="*/ 246 w 252"/>
                <a:gd name="T93" fmla="*/ 768 h 816"/>
                <a:gd name="T94" fmla="*/ 252 w 252"/>
                <a:gd name="T95" fmla="*/ 792 h 816"/>
                <a:gd name="T96" fmla="*/ 252 w 252"/>
                <a:gd name="T97" fmla="*/ 816 h 81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52" h="816">
                  <a:moveTo>
                    <a:pt x="0" y="246"/>
                  </a:moveTo>
                  <a:lnTo>
                    <a:pt x="0" y="240"/>
                  </a:lnTo>
                  <a:lnTo>
                    <a:pt x="0" y="234"/>
                  </a:lnTo>
                  <a:lnTo>
                    <a:pt x="0" y="228"/>
                  </a:lnTo>
                  <a:lnTo>
                    <a:pt x="6" y="222"/>
                  </a:lnTo>
                  <a:lnTo>
                    <a:pt x="6" y="216"/>
                  </a:lnTo>
                  <a:lnTo>
                    <a:pt x="6" y="210"/>
                  </a:lnTo>
                  <a:lnTo>
                    <a:pt x="6" y="204"/>
                  </a:lnTo>
                  <a:lnTo>
                    <a:pt x="12" y="198"/>
                  </a:lnTo>
                  <a:lnTo>
                    <a:pt x="12" y="192"/>
                  </a:lnTo>
                  <a:lnTo>
                    <a:pt x="12" y="186"/>
                  </a:lnTo>
                  <a:lnTo>
                    <a:pt x="12" y="180"/>
                  </a:lnTo>
                  <a:lnTo>
                    <a:pt x="18" y="174"/>
                  </a:lnTo>
                  <a:lnTo>
                    <a:pt x="18" y="168"/>
                  </a:lnTo>
                  <a:lnTo>
                    <a:pt x="18" y="162"/>
                  </a:lnTo>
                  <a:lnTo>
                    <a:pt x="18" y="156"/>
                  </a:lnTo>
                  <a:lnTo>
                    <a:pt x="18" y="150"/>
                  </a:lnTo>
                  <a:lnTo>
                    <a:pt x="24" y="144"/>
                  </a:lnTo>
                  <a:lnTo>
                    <a:pt x="24" y="138"/>
                  </a:lnTo>
                  <a:lnTo>
                    <a:pt x="24" y="132"/>
                  </a:lnTo>
                  <a:lnTo>
                    <a:pt x="30" y="126"/>
                  </a:lnTo>
                  <a:lnTo>
                    <a:pt x="30" y="120"/>
                  </a:lnTo>
                  <a:lnTo>
                    <a:pt x="30" y="114"/>
                  </a:lnTo>
                  <a:lnTo>
                    <a:pt x="30" y="108"/>
                  </a:lnTo>
                  <a:lnTo>
                    <a:pt x="36" y="102"/>
                  </a:lnTo>
                  <a:lnTo>
                    <a:pt x="36" y="96"/>
                  </a:lnTo>
                  <a:lnTo>
                    <a:pt x="36" y="90"/>
                  </a:lnTo>
                  <a:lnTo>
                    <a:pt x="42" y="84"/>
                  </a:lnTo>
                  <a:lnTo>
                    <a:pt x="42" y="78"/>
                  </a:lnTo>
                  <a:lnTo>
                    <a:pt x="42" y="72"/>
                  </a:lnTo>
                  <a:lnTo>
                    <a:pt x="42" y="66"/>
                  </a:lnTo>
                  <a:lnTo>
                    <a:pt x="48" y="60"/>
                  </a:lnTo>
                  <a:lnTo>
                    <a:pt x="48" y="54"/>
                  </a:lnTo>
                  <a:lnTo>
                    <a:pt x="54" y="48"/>
                  </a:lnTo>
                  <a:lnTo>
                    <a:pt x="54" y="42"/>
                  </a:lnTo>
                  <a:lnTo>
                    <a:pt x="54" y="36"/>
                  </a:lnTo>
                  <a:lnTo>
                    <a:pt x="60" y="30"/>
                  </a:lnTo>
                  <a:lnTo>
                    <a:pt x="60" y="24"/>
                  </a:lnTo>
                  <a:lnTo>
                    <a:pt x="60" y="18"/>
                  </a:lnTo>
                  <a:lnTo>
                    <a:pt x="66" y="18"/>
                  </a:lnTo>
                  <a:lnTo>
                    <a:pt x="66" y="12"/>
                  </a:lnTo>
                  <a:lnTo>
                    <a:pt x="72" y="12"/>
                  </a:lnTo>
                  <a:lnTo>
                    <a:pt x="72" y="6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96" y="6"/>
                  </a:lnTo>
                  <a:lnTo>
                    <a:pt x="102" y="6"/>
                  </a:lnTo>
                  <a:lnTo>
                    <a:pt x="102" y="12"/>
                  </a:lnTo>
                  <a:lnTo>
                    <a:pt x="108" y="18"/>
                  </a:lnTo>
                  <a:lnTo>
                    <a:pt x="108" y="24"/>
                  </a:lnTo>
                  <a:lnTo>
                    <a:pt x="114" y="24"/>
                  </a:lnTo>
                  <a:lnTo>
                    <a:pt x="114" y="30"/>
                  </a:lnTo>
                  <a:lnTo>
                    <a:pt x="114" y="36"/>
                  </a:lnTo>
                  <a:lnTo>
                    <a:pt x="120" y="42"/>
                  </a:lnTo>
                  <a:lnTo>
                    <a:pt x="120" y="48"/>
                  </a:lnTo>
                  <a:lnTo>
                    <a:pt x="120" y="54"/>
                  </a:lnTo>
                  <a:lnTo>
                    <a:pt x="126" y="60"/>
                  </a:lnTo>
                  <a:lnTo>
                    <a:pt x="126" y="66"/>
                  </a:lnTo>
                  <a:lnTo>
                    <a:pt x="126" y="72"/>
                  </a:lnTo>
                  <a:lnTo>
                    <a:pt x="126" y="78"/>
                  </a:lnTo>
                  <a:lnTo>
                    <a:pt x="132" y="84"/>
                  </a:lnTo>
                  <a:lnTo>
                    <a:pt x="132" y="90"/>
                  </a:lnTo>
                  <a:lnTo>
                    <a:pt x="132" y="96"/>
                  </a:lnTo>
                  <a:lnTo>
                    <a:pt x="138" y="102"/>
                  </a:lnTo>
                  <a:lnTo>
                    <a:pt x="138" y="108"/>
                  </a:lnTo>
                  <a:lnTo>
                    <a:pt x="138" y="114"/>
                  </a:lnTo>
                  <a:lnTo>
                    <a:pt x="138" y="120"/>
                  </a:lnTo>
                  <a:lnTo>
                    <a:pt x="138" y="126"/>
                  </a:lnTo>
                  <a:lnTo>
                    <a:pt x="144" y="132"/>
                  </a:lnTo>
                  <a:lnTo>
                    <a:pt x="144" y="138"/>
                  </a:lnTo>
                  <a:lnTo>
                    <a:pt x="144" y="144"/>
                  </a:lnTo>
                  <a:lnTo>
                    <a:pt x="144" y="150"/>
                  </a:lnTo>
                  <a:lnTo>
                    <a:pt x="144" y="156"/>
                  </a:lnTo>
                  <a:lnTo>
                    <a:pt x="150" y="168"/>
                  </a:lnTo>
                  <a:lnTo>
                    <a:pt x="150" y="174"/>
                  </a:lnTo>
                  <a:lnTo>
                    <a:pt x="150" y="180"/>
                  </a:lnTo>
                  <a:lnTo>
                    <a:pt x="150" y="186"/>
                  </a:lnTo>
                  <a:lnTo>
                    <a:pt x="156" y="192"/>
                  </a:lnTo>
                  <a:lnTo>
                    <a:pt x="156" y="198"/>
                  </a:lnTo>
                  <a:lnTo>
                    <a:pt x="156" y="210"/>
                  </a:lnTo>
                  <a:lnTo>
                    <a:pt x="156" y="216"/>
                  </a:lnTo>
                  <a:lnTo>
                    <a:pt x="156" y="222"/>
                  </a:lnTo>
                  <a:lnTo>
                    <a:pt x="162" y="234"/>
                  </a:lnTo>
                  <a:lnTo>
                    <a:pt x="162" y="240"/>
                  </a:lnTo>
                  <a:lnTo>
                    <a:pt x="162" y="246"/>
                  </a:lnTo>
                  <a:lnTo>
                    <a:pt x="162" y="258"/>
                  </a:lnTo>
                  <a:lnTo>
                    <a:pt x="168" y="264"/>
                  </a:lnTo>
                  <a:lnTo>
                    <a:pt x="168" y="270"/>
                  </a:lnTo>
                  <a:lnTo>
                    <a:pt x="168" y="282"/>
                  </a:lnTo>
                  <a:lnTo>
                    <a:pt x="168" y="288"/>
                  </a:lnTo>
                  <a:lnTo>
                    <a:pt x="168" y="294"/>
                  </a:lnTo>
                  <a:lnTo>
                    <a:pt x="174" y="306"/>
                  </a:lnTo>
                  <a:lnTo>
                    <a:pt x="174" y="312"/>
                  </a:lnTo>
                  <a:lnTo>
                    <a:pt x="174" y="324"/>
                  </a:lnTo>
                  <a:lnTo>
                    <a:pt x="174" y="330"/>
                  </a:lnTo>
                  <a:lnTo>
                    <a:pt x="174" y="342"/>
                  </a:lnTo>
                  <a:lnTo>
                    <a:pt x="180" y="348"/>
                  </a:lnTo>
                  <a:lnTo>
                    <a:pt x="180" y="354"/>
                  </a:lnTo>
                  <a:lnTo>
                    <a:pt x="180" y="366"/>
                  </a:lnTo>
                  <a:lnTo>
                    <a:pt x="180" y="372"/>
                  </a:lnTo>
                  <a:lnTo>
                    <a:pt x="186" y="384"/>
                  </a:lnTo>
                  <a:lnTo>
                    <a:pt x="186" y="390"/>
                  </a:lnTo>
                  <a:lnTo>
                    <a:pt x="186" y="402"/>
                  </a:lnTo>
                  <a:lnTo>
                    <a:pt x="186" y="408"/>
                  </a:lnTo>
                  <a:lnTo>
                    <a:pt x="186" y="420"/>
                  </a:lnTo>
                  <a:lnTo>
                    <a:pt x="192" y="426"/>
                  </a:lnTo>
                  <a:lnTo>
                    <a:pt x="192" y="438"/>
                  </a:lnTo>
                  <a:lnTo>
                    <a:pt x="192" y="444"/>
                  </a:lnTo>
                  <a:lnTo>
                    <a:pt x="192" y="456"/>
                  </a:lnTo>
                  <a:lnTo>
                    <a:pt x="198" y="462"/>
                  </a:lnTo>
                  <a:lnTo>
                    <a:pt x="198" y="474"/>
                  </a:lnTo>
                  <a:lnTo>
                    <a:pt x="198" y="480"/>
                  </a:lnTo>
                  <a:lnTo>
                    <a:pt x="198" y="492"/>
                  </a:lnTo>
                  <a:lnTo>
                    <a:pt x="198" y="498"/>
                  </a:lnTo>
                  <a:lnTo>
                    <a:pt x="204" y="510"/>
                  </a:lnTo>
                  <a:lnTo>
                    <a:pt x="204" y="516"/>
                  </a:lnTo>
                  <a:lnTo>
                    <a:pt x="204" y="528"/>
                  </a:lnTo>
                  <a:lnTo>
                    <a:pt x="204" y="534"/>
                  </a:lnTo>
                  <a:lnTo>
                    <a:pt x="210" y="546"/>
                  </a:lnTo>
                  <a:lnTo>
                    <a:pt x="210" y="552"/>
                  </a:lnTo>
                  <a:lnTo>
                    <a:pt x="210" y="564"/>
                  </a:lnTo>
                  <a:lnTo>
                    <a:pt x="210" y="570"/>
                  </a:lnTo>
                  <a:lnTo>
                    <a:pt x="210" y="582"/>
                  </a:lnTo>
                  <a:lnTo>
                    <a:pt x="216" y="588"/>
                  </a:lnTo>
                  <a:lnTo>
                    <a:pt x="216" y="600"/>
                  </a:lnTo>
                  <a:lnTo>
                    <a:pt x="216" y="606"/>
                  </a:lnTo>
                  <a:lnTo>
                    <a:pt x="216" y="618"/>
                  </a:lnTo>
                  <a:lnTo>
                    <a:pt x="216" y="624"/>
                  </a:lnTo>
                  <a:lnTo>
                    <a:pt x="222" y="630"/>
                  </a:lnTo>
                  <a:lnTo>
                    <a:pt x="222" y="642"/>
                  </a:lnTo>
                  <a:lnTo>
                    <a:pt x="222" y="648"/>
                  </a:lnTo>
                  <a:lnTo>
                    <a:pt x="222" y="654"/>
                  </a:lnTo>
                  <a:lnTo>
                    <a:pt x="228" y="666"/>
                  </a:lnTo>
                  <a:lnTo>
                    <a:pt x="228" y="672"/>
                  </a:lnTo>
                  <a:lnTo>
                    <a:pt x="228" y="678"/>
                  </a:lnTo>
                  <a:lnTo>
                    <a:pt x="228" y="690"/>
                  </a:lnTo>
                  <a:lnTo>
                    <a:pt x="228" y="696"/>
                  </a:lnTo>
                  <a:lnTo>
                    <a:pt x="234" y="702"/>
                  </a:lnTo>
                  <a:lnTo>
                    <a:pt x="234" y="714"/>
                  </a:lnTo>
                  <a:lnTo>
                    <a:pt x="234" y="720"/>
                  </a:lnTo>
                  <a:lnTo>
                    <a:pt x="234" y="726"/>
                  </a:lnTo>
                  <a:lnTo>
                    <a:pt x="240" y="732"/>
                  </a:lnTo>
                  <a:lnTo>
                    <a:pt x="240" y="738"/>
                  </a:lnTo>
                  <a:lnTo>
                    <a:pt x="240" y="744"/>
                  </a:lnTo>
                  <a:lnTo>
                    <a:pt x="240" y="756"/>
                  </a:lnTo>
                  <a:lnTo>
                    <a:pt x="240" y="762"/>
                  </a:lnTo>
                  <a:lnTo>
                    <a:pt x="246" y="768"/>
                  </a:lnTo>
                  <a:lnTo>
                    <a:pt x="246" y="774"/>
                  </a:lnTo>
                  <a:lnTo>
                    <a:pt x="246" y="780"/>
                  </a:lnTo>
                  <a:lnTo>
                    <a:pt x="246" y="786"/>
                  </a:lnTo>
                  <a:lnTo>
                    <a:pt x="252" y="792"/>
                  </a:lnTo>
                  <a:lnTo>
                    <a:pt x="252" y="798"/>
                  </a:lnTo>
                  <a:lnTo>
                    <a:pt x="252" y="804"/>
                  </a:lnTo>
                  <a:lnTo>
                    <a:pt x="252" y="810"/>
                  </a:lnTo>
                  <a:lnTo>
                    <a:pt x="252" y="816"/>
                  </a:lnTo>
                </a:path>
              </a:pathLst>
            </a:custGeom>
            <a:noFill/>
            <a:ln w="9525">
              <a:solidFill>
                <a:srgbClr val="9933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21536" name="Freeform 23"/>
            <p:cNvSpPr>
              <a:spLocks/>
            </p:cNvSpPr>
            <p:nvPr/>
          </p:nvSpPr>
          <p:spPr bwMode="auto">
            <a:xfrm>
              <a:off x="3876" y="2712"/>
              <a:ext cx="336" cy="294"/>
            </a:xfrm>
            <a:custGeom>
              <a:avLst/>
              <a:gdLst>
                <a:gd name="T0" fmla="*/ 330 w 336"/>
                <a:gd name="T1" fmla="*/ 192 h 294"/>
                <a:gd name="T2" fmla="*/ 324 w 336"/>
                <a:gd name="T3" fmla="*/ 198 h 294"/>
                <a:gd name="T4" fmla="*/ 318 w 336"/>
                <a:gd name="T5" fmla="*/ 204 h 294"/>
                <a:gd name="T6" fmla="*/ 312 w 336"/>
                <a:gd name="T7" fmla="*/ 204 h 294"/>
                <a:gd name="T8" fmla="*/ 306 w 336"/>
                <a:gd name="T9" fmla="*/ 210 h 294"/>
                <a:gd name="T10" fmla="*/ 300 w 336"/>
                <a:gd name="T11" fmla="*/ 216 h 294"/>
                <a:gd name="T12" fmla="*/ 294 w 336"/>
                <a:gd name="T13" fmla="*/ 216 h 294"/>
                <a:gd name="T14" fmla="*/ 282 w 336"/>
                <a:gd name="T15" fmla="*/ 216 h 294"/>
                <a:gd name="T16" fmla="*/ 276 w 336"/>
                <a:gd name="T17" fmla="*/ 216 h 294"/>
                <a:gd name="T18" fmla="*/ 270 w 336"/>
                <a:gd name="T19" fmla="*/ 216 h 294"/>
                <a:gd name="T20" fmla="*/ 264 w 336"/>
                <a:gd name="T21" fmla="*/ 216 h 294"/>
                <a:gd name="T22" fmla="*/ 258 w 336"/>
                <a:gd name="T23" fmla="*/ 210 h 294"/>
                <a:gd name="T24" fmla="*/ 252 w 336"/>
                <a:gd name="T25" fmla="*/ 204 h 294"/>
                <a:gd name="T26" fmla="*/ 246 w 336"/>
                <a:gd name="T27" fmla="*/ 198 h 294"/>
                <a:gd name="T28" fmla="*/ 240 w 336"/>
                <a:gd name="T29" fmla="*/ 192 h 294"/>
                <a:gd name="T30" fmla="*/ 234 w 336"/>
                <a:gd name="T31" fmla="*/ 186 h 294"/>
                <a:gd name="T32" fmla="*/ 228 w 336"/>
                <a:gd name="T33" fmla="*/ 174 h 294"/>
                <a:gd name="T34" fmla="*/ 222 w 336"/>
                <a:gd name="T35" fmla="*/ 168 h 294"/>
                <a:gd name="T36" fmla="*/ 210 w 336"/>
                <a:gd name="T37" fmla="*/ 156 h 294"/>
                <a:gd name="T38" fmla="*/ 204 w 336"/>
                <a:gd name="T39" fmla="*/ 144 h 294"/>
                <a:gd name="T40" fmla="*/ 198 w 336"/>
                <a:gd name="T41" fmla="*/ 132 h 294"/>
                <a:gd name="T42" fmla="*/ 192 w 336"/>
                <a:gd name="T43" fmla="*/ 114 h 294"/>
                <a:gd name="T44" fmla="*/ 186 w 336"/>
                <a:gd name="T45" fmla="*/ 102 h 294"/>
                <a:gd name="T46" fmla="*/ 180 w 336"/>
                <a:gd name="T47" fmla="*/ 90 h 294"/>
                <a:gd name="T48" fmla="*/ 174 w 336"/>
                <a:gd name="T49" fmla="*/ 78 h 294"/>
                <a:gd name="T50" fmla="*/ 168 w 336"/>
                <a:gd name="T51" fmla="*/ 66 h 294"/>
                <a:gd name="T52" fmla="*/ 162 w 336"/>
                <a:gd name="T53" fmla="*/ 54 h 294"/>
                <a:gd name="T54" fmla="*/ 156 w 336"/>
                <a:gd name="T55" fmla="*/ 42 h 294"/>
                <a:gd name="T56" fmla="*/ 150 w 336"/>
                <a:gd name="T57" fmla="*/ 30 h 294"/>
                <a:gd name="T58" fmla="*/ 138 w 336"/>
                <a:gd name="T59" fmla="*/ 24 h 294"/>
                <a:gd name="T60" fmla="*/ 132 w 336"/>
                <a:gd name="T61" fmla="*/ 12 h 294"/>
                <a:gd name="T62" fmla="*/ 126 w 336"/>
                <a:gd name="T63" fmla="*/ 6 h 294"/>
                <a:gd name="T64" fmla="*/ 120 w 336"/>
                <a:gd name="T65" fmla="*/ 6 h 294"/>
                <a:gd name="T66" fmla="*/ 114 w 336"/>
                <a:gd name="T67" fmla="*/ 0 h 294"/>
                <a:gd name="T68" fmla="*/ 108 w 336"/>
                <a:gd name="T69" fmla="*/ 0 h 294"/>
                <a:gd name="T70" fmla="*/ 102 w 336"/>
                <a:gd name="T71" fmla="*/ 6 h 294"/>
                <a:gd name="T72" fmla="*/ 96 w 336"/>
                <a:gd name="T73" fmla="*/ 12 h 294"/>
                <a:gd name="T74" fmla="*/ 90 w 336"/>
                <a:gd name="T75" fmla="*/ 18 h 294"/>
                <a:gd name="T76" fmla="*/ 84 w 336"/>
                <a:gd name="T77" fmla="*/ 24 h 294"/>
                <a:gd name="T78" fmla="*/ 72 w 336"/>
                <a:gd name="T79" fmla="*/ 36 h 294"/>
                <a:gd name="T80" fmla="*/ 66 w 336"/>
                <a:gd name="T81" fmla="*/ 48 h 294"/>
                <a:gd name="T82" fmla="*/ 60 w 336"/>
                <a:gd name="T83" fmla="*/ 66 h 294"/>
                <a:gd name="T84" fmla="*/ 54 w 336"/>
                <a:gd name="T85" fmla="*/ 84 h 294"/>
                <a:gd name="T86" fmla="*/ 48 w 336"/>
                <a:gd name="T87" fmla="*/ 108 h 294"/>
                <a:gd name="T88" fmla="*/ 42 w 336"/>
                <a:gd name="T89" fmla="*/ 126 h 294"/>
                <a:gd name="T90" fmla="*/ 36 w 336"/>
                <a:gd name="T91" fmla="*/ 150 h 294"/>
                <a:gd name="T92" fmla="*/ 30 w 336"/>
                <a:gd name="T93" fmla="*/ 180 h 294"/>
                <a:gd name="T94" fmla="*/ 24 w 336"/>
                <a:gd name="T95" fmla="*/ 204 h 294"/>
                <a:gd name="T96" fmla="*/ 18 w 336"/>
                <a:gd name="T97" fmla="*/ 234 h 294"/>
                <a:gd name="T98" fmla="*/ 12 w 336"/>
                <a:gd name="T99" fmla="*/ 258 h 294"/>
                <a:gd name="T100" fmla="*/ 0 w 336"/>
                <a:gd name="T101" fmla="*/ 288 h 29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36" h="294">
                  <a:moveTo>
                    <a:pt x="336" y="186"/>
                  </a:moveTo>
                  <a:lnTo>
                    <a:pt x="336" y="186"/>
                  </a:lnTo>
                  <a:lnTo>
                    <a:pt x="330" y="192"/>
                  </a:lnTo>
                  <a:lnTo>
                    <a:pt x="324" y="192"/>
                  </a:lnTo>
                  <a:lnTo>
                    <a:pt x="324" y="198"/>
                  </a:lnTo>
                  <a:lnTo>
                    <a:pt x="318" y="198"/>
                  </a:lnTo>
                  <a:lnTo>
                    <a:pt x="318" y="204"/>
                  </a:lnTo>
                  <a:lnTo>
                    <a:pt x="312" y="204"/>
                  </a:lnTo>
                  <a:lnTo>
                    <a:pt x="306" y="210"/>
                  </a:lnTo>
                  <a:lnTo>
                    <a:pt x="300" y="210"/>
                  </a:lnTo>
                  <a:lnTo>
                    <a:pt x="300" y="216"/>
                  </a:lnTo>
                  <a:lnTo>
                    <a:pt x="294" y="216"/>
                  </a:lnTo>
                  <a:lnTo>
                    <a:pt x="288" y="216"/>
                  </a:lnTo>
                  <a:lnTo>
                    <a:pt x="282" y="216"/>
                  </a:lnTo>
                  <a:lnTo>
                    <a:pt x="276" y="216"/>
                  </a:lnTo>
                  <a:lnTo>
                    <a:pt x="270" y="216"/>
                  </a:lnTo>
                  <a:lnTo>
                    <a:pt x="264" y="216"/>
                  </a:lnTo>
                  <a:lnTo>
                    <a:pt x="264" y="210"/>
                  </a:lnTo>
                  <a:lnTo>
                    <a:pt x="258" y="210"/>
                  </a:lnTo>
                  <a:lnTo>
                    <a:pt x="252" y="210"/>
                  </a:lnTo>
                  <a:lnTo>
                    <a:pt x="252" y="204"/>
                  </a:lnTo>
                  <a:lnTo>
                    <a:pt x="246" y="204"/>
                  </a:lnTo>
                  <a:lnTo>
                    <a:pt x="246" y="198"/>
                  </a:lnTo>
                  <a:lnTo>
                    <a:pt x="240" y="198"/>
                  </a:lnTo>
                  <a:lnTo>
                    <a:pt x="240" y="192"/>
                  </a:lnTo>
                  <a:lnTo>
                    <a:pt x="234" y="192"/>
                  </a:lnTo>
                  <a:lnTo>
                    <a:pt x="234" y="186"/>
                  </a:lnTo>
                  <a:lnTo>
                    <a:pt x="228" y="180"/>
                  </a:lnTo>
                  <a:lnTo>
                    <a:pt x="228" y="174"/>
                  </a:lnTo>
                  <a:lnTo>
                    <a:pt x="222" y="174"/>
                  </a:lnTo>
                  <a:lnTo>
                    <a:pt x="222" y="168"/>
                  </a:lnTo>
                  <a:lnTo>
                    <a:pt x="216" y="162"/>
                  </a:lnTo>
                  <a:lnTo>
                    <a:pt x="216" y="156"/>
                  </a:lnTo>
                  <a:lnTo>
                    <a:pt x="210" y="156"/>
                  </a:lnTo>
                  <a:lnTo>
                    <a:pt x="210" y="150"/>
                  </a:lnTo>
                  <a:lnTo>
                    <a:pt x="210" y="144"/>
                  </a:lnTo>
                  <a:lnTo>
                    <a:pt x="204" y="144"/>
                  </a:lnTo>
                  <a:lnTo>
                    <a:pt x="204" y="138"/>
                  </a:lnTo>
                  <a:lnTo>
                    <a:pt x="204" y="132"/>
                  </a:lnTo>
                  <a:lnTo>
                    <a:pt x="198" y="132"/>
                  </a:lnTo>
                  <a:lnTo>
                    <a:pt x="198" y="126"/>
                  </a:lnTo>
                  <a:lnTo>
                    <a:pt x="198" y="120"/>
                  </a:lnTo>
                  <a:lnTo>
                    <a:pt x="192" y="120"/>
                  </a:lnTo>
                  <a:lnTo>
                    <a:pt x="192" y="114"/>
                  </a:lnTo>
                  <a:lnTo>
                    <a:pt x="192" y="108"/>
                  </a:lnTo>
                  <a:lnTo>
                    <a:pt x="186" y="108"/>
                  </a:lnTo>
                  <a:lnTo>
                    <a:pt x="186" y="102"/>
                  </a:lnTo>
                  <a:lnTo>
                    <a:pt x="186" y="96"/>
                  </a:lnTo>
                  <a:lnTo>
                    <a:pt x="180" y="96"/>
                  </a:lnTo>
                  <a:lnTo>
                    <a:pt x="180" y="90"/>
                  </a:lnTo>
                  <a:lnTo>
                    <a:pt x="180" y="84"/>
                  </a:lnTo>
                  <a:lnTo>
                    <a:pt x="174" y="84"/>
                  </a:lnTo>
                  <a:lnTo>
                    <a:pt x="174" y="78"/>
                  </a:lnTo>
                  <a:lnTo>
                    <a:pt x="174" y="72"/>
                  </a:lnTo>
                  <a:lnTo>
                    <a:pt x="168" y="72"/>
                  </a:lnTo>
                  <a:lnTo>
                    <a:pt x="168" y="66"/>
                  </a:lnTo>
                  <a:lnTo>
                    <a:pt x="168" y="60"/>
                  </a:lnTo>
                  <a:lnTo>
                    <a:pt x="162" y="60"/>
                  </a:lnTo>
                  <a:lnTo>
                    <a:pt x="162" y="54"/>
                  </a:lnTo>
                  <a:lnTo>
                    <a:pt x="156" y="48"/>
                  </a:lnTo>
                  <a:lnTo>
                    <a:pt x="156" y="42"/>
                  </a:lnTo>
                  <a:lnTo>
                    <a:pt x="150" y="36"/>
                  </a:lnTo>
                  <a:lnTo>
                    <a:pt x="150" y="30"/>
                  </a:lnTo>
                  <a:lnTo>
                    <a:pt x="144" y="30"/>
                  </a:lnTo>
                  <a:lnTo>
                    <a:pt x="144" y="24"/>
                  </a:lnTo>
                  <a:lnTo>
                    <a:pt x="138" y="24"/>
                  </a:lnTo>
                  <a:lnTo>
                    <a:pt x="138" y="18"/>
                  </a:lnTo>
                  <a:lnTo>
                    <a:pt x="132" y="12"/>
                  </a:lnTo>
                  <a:lnTo>
                    <a:pt x="126" y="12"/>
                  </a:lnTo>
                  <a:lnTo>
                    <a:pt x="126" y="6"/>
                  </a:lnTo>
                  <a:lnTo>
                    <a:pt x="120" y="6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2" y="6"/>
                  </a:lnTo>
                  <a:lnTo>
                    <a:pt x="96" y="6"/>
                  </a:lnTo>
                  <a:lnTo>
                    <a:pt x="96" y="12"/>
                  </a:lnTo>
                  <a:lnTo>
                    <a:pt x="90" y="12"/>
                  </a:lnTo>
                  <a:lnTo>
                    <a:pt x="90" y="18"/>
                  </a:lnTo>
                  <a:lnTo>
                    <a:pt x="84" y="18"/>
                  </a:lnTo>
                  <a:lnTo>
                    <a:pt x="84" y="24"/>
                  </a:lnTo>
                  <a:lnTo>
                    <a:pt x="78" y="30"/>
                  </a:lnTo>
                  <a:lnTo>
                    <a:pt x="78" y="36"/>
                  </a:lnTo>
                  <a:lnTo>
                    <a:pt x="72" y="36"/>
                  </a:lnTo>
                  <a:lnTo>
                    <a:pt x="72" y="42"/>
                  </a:lnTo>
                  <a:lnTo>
                    <a:pt x="72" y="48"/>
                  </a:lnTo>
                  <a:lnTo>
                    <a:pt x="66" y="48"/>
                  </a:lnTo>
                  <a:lnTo>
                    <a:pt x="66" y="54"/>
                  </a:lnTo>
                  <a:lnTo>
                    <a:pt x="66" y="60"/>
                  </a:lnTo>
                  <a:lnTo>
                    <a:pt x="66" y="66"/>
                  </a:lnTo>
                  <a:lnTo>
                    <a:pt x="60" y="66"/>
                  </a:lnTo>
                  <a:lnTo>
                    <a:pt x="60" y="72"/>
                  </a:lnTo>
                  <a:lnTo>
                    <a:pt x="60" y="78"/>
                  </a:lnTo>
                  <a:lnTo>
                    <a:pt x="54" y="84"/>
                  </a:lnTo>
                  <a:lnTo>
                    <a:pt x="54" y="90"/>
                  </a:lnTo>
                  <a:lnTo>
                    <a:pt x="54" y="96"/>
                  </a:lnTo>
                  <a:lnTo>
                    <a:pt x="48" y="102"/>
                  </a:lnTo>
                  <a:lnTo>
                    <a:pt x="48" y="108"/>
                  </a:lnTo>
                  <a:lnTo>
                    <a:pt x="48" y="114"/>
                  </a:lnTo>
                  <a:lnTo>
                    <a:pt x="42" y="120"/>
                  </a:lnTo>
                  <a:lnTo>
                    <a:pt x="42" y="126"/>
                  </a:lnTo>
                  <a:lnTo>
                    <a:pt x="42" y="132"/>
                  </a:lnTo>
                  <a:lnTo>
                    <a:pt x="42" y="138"/>
                  </a:lnTo>
                  <a:lnTo>
                    <a:pt x="36" y="144"/>
                  </a:lnTo>
                  <a:lnTo>
                    <a:pt x="36" y="150"/>
                  </a:lnTo>
                  <a:lnTo>
                    <a:pt x="36" y="156"/>
                  </a:lnTo>
                  <a:lnTo>
                    <a:pt x="30" y="162"/>
                  </a:lnTo>
                  <a:lnTo>
                    <a:pt x="30" y="168"/>
                  </a:lnTo>
                  <a:lnTo>
                    <a:pt x="30" y="174"/>
                  </a:lnTo>
                  <a:lnTo>
                    <a:pt x="30" y="180"/>
                  </a:lnTo>
                  <a:lnTo>
                    <a:pt x="24" y="186"/>
                  </a:lnTo>
                  <a:lnTo>
                    <a:pt x="24" y="192"/>
                  </a:lnTo>
                  <a:lnTo>
                    <a:pt x="24" y="198"/>
                  </a:lnTo>
                  <a:lnTo>
                    <a:pt x="24" y="204"/>
                  </a:lnTo>
                  <a:lnTo>
                    <a:pt x="24" y="210"/>
                  </a:lnTo>
                  <a:lnTo>
                    <a:pt x="18" y="216"/>
                  </a:lnTo>
                  <a:lnTo>
                    <a:pt x="18" y="222"/>
                  </a:lnTo>
                  <a:lnTo>
                    <a:pt x="18" y="228"/>
                  </a:lnTo>
                  <a:lnTo>
                    <a:pt x="18" y="234"/>
                  </a:lnTo>
                  <a:lnTo>
                    <a:pt x="12" y="240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8"/>
                  </a:lnTo>
                  <a:lnTo>
                    <a:pt x="6" y="264"/>
                  </a:lnTo>
                  <a:lnTo>
                    <a:pt x="6" y="270"/>
                  </a:lnTo>
                  <a:lnTo>
                    <a:pt x="6" y="276"/>
                  </a:lnTo>
                  <a:lnTo>
                    <a:pt x="6" y="282"/>
                  </a:lnTo>
                  <a:lnTo>
                    <a:pt x="0" y="288"/>
                  </a:lnTo>
                  <a:lnTo>
                    <a:pt x="0" y="294"/>
                  </a:lnTo>
                </a:path>
              </a:pathLst>
            </a:custGeom>
            <a:noFill/>
            <a:ln w="9525">
              <a:solidFill>
                <a:srgbClr val="9933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21537" name="Freeform 24"/>
            <p:cNvSpPr>
              <a:spLocks/>
            </p:cNvSpPr>
            <p:nvPr/>
          </p:nvSpPr>
          <p:spPr bwMode="auto">
            <a:xfrm>
              <a:off x="3624" y="2436"/>
              <a:ext cx="252" cy="816"/>
            </a:xfrm>
            <a:custGeom>
              <a:avLst/>
              <a:gdLst>
                <a:gd name="T0" fmla="*/ 252 w 252"/>
                <a:gd name="T1" fmla="*/ 588 h 816"/>
                <a:gd name="T2" fmla="*/ 246 w 252"/>
                <a:gd name="T3" fmla="*/ 612 h 816"/>
                <a:gd name="T4" fmla="*/ 240 w 252"/>
                <a:gd name="T5" fmla="*/ 630 h 816"/>
                <a:gd name="T6" fmla="*/ 234 w 252"/>
                <a:gd name="T7" fmla="*/ 654 h 816"/>
                <a:gd name="T8" fmla="*/ 228 w 252"/>
                <a:gd name="T9" fmla="*/ 678 h 816"/>
                <a:gd name="T10" fmla="*/ 222 w 252"/>
                <a:gd name="T11" fmla="*/ 696 h 816"/>
                <a:gd name="T12" fmla="*/ 216 w 252"/>
                <a:gd name="T13" fmla="*/ 714 h 816"/>
                <a:gd name="T14" fmla="*/ 210 w 252"/>
                <a:gd name="T15" fmla="*/ 732 h 816"/>
                <a:gd name="T16" fmla="*/ 210 w 252"/>
                <a:gd name="T17" fmla="*/ 750 h 816"/>
                <a:gd name="T18" fmla="*/ 204 w 252"/>
                <a:gd name="T19" fmla="*/ 762 h 816"/>
                <a:gd name="T20" fmla="*/ 198 w 252"/>
                <a:gd name="T21" fmla="*/ 780 h 816"/>
                <a:gd name="T22" fmla="*/ 192 w 252"/>
                <a:gd name="T23" fmla="*/ 792 h 816"/>
                <a:gd name="T24" fmla="*/ 186 w 252"/>
                <a:gd name="T25" fmla="*/ 798 h 816"/>
                <a:gd name="T26" fmla="*/ 180 w 252"/>
                <a:gd name="T27" fmla="*/ 810 h 816"/>
                <a:gd name="T28" fmla="*/ 174 w 252"/>
                <a:gd name="T29" fmla="*/ 816 h 816"/>
                <a:gd name="T30" fmla="*/ 168 w 252"/>
                <a:gd name="T31" fmla="*/ 816 h 816"/>
                <a:gd name="T32" fmla="*/ 168 w 252"/>
                <a:gd name="T33" fmla="*/ 816 h 816"/>
                <a:gd name="T34" fmla="*/ 162 w 252"/>
                <a:gd name="T35" fmla="*/ 816 h 816"/>
                <a:gd name="T36" fmla="*/ 156 w 252"/>
                <a:gd name="T37" fmla="*/ 816 h 816"/>
                <a:gd name="T38" fmla="*/ 150 w 252"/>
                <a:gd name="T39" fmla="*/ 810 h 816"/>
                <a:gd name="T40" fmla="*/ 144 w 252"/>
                <a:gd name="T41" fmla="*/ 798 h 816"/>
                <a:gd name="T42" fmla="*/ 138 w 252"/>
                <a:gd name="T43" fmla="*/ 786 h 816"/>
                <a:gd name="T44" fmla="*/ 132 w 252"/>
                <a:gd name="T45" fmla="*/ 774 h 816"/>
                <a:gd name="T46" fmla="*/ 126 w 252"/>
                <a:gd name="T47" fmla="*/ 756 h 816"/>
                <a:gd name="T48" fmla="*/ 126 w 252"/>
                <a:gd name="T49" fmla="*/ 738 h 816"/>
                <a:gd name="T50" fmla="*/ 120 w 252"/>
                <a:gd name="T51" fmla="*/ 720 h 816"/>
                <a:gd name="T52" fmla="*/ 114 w 252"/>
                <a:gd name="T53" fmla="*/ 696 h 816"/>
                <a:gd name="T54" fmla="*/ 108 w 252"/>
                <a:gd name="T55" fmla="*/ 672 h 816"/>
                <a:gd name="T56" fmla="*/ 102 w 252"/>
                <a:gd name="T57" fmla="*/ 642 h 816"/>
                <a:gd name="T58" fmla="*/ 96 w 252"/>
                <a:gd name="T59" fmla="*/ 618 h 816"/>
                <a:gd name="T60" fmla="*/ 90 w 252"/>
                <a:gd name="T61" fmla="*/ 582 h 816"/>
                <a:gd name="T62" fmla="*/ 84 w 252"/>
                <a:gd name="T63" fmla="*/ 552 h 816"/>
                <a:gd name="T64" fmla="*/ 84 w 252"/>
                <a:gd name="T65" fmla="*/ 522 h 816"/>
                <a:gd name="T66" fmla="*/ 78 w 252"/>
                <a:gd name="T67" fmla="*/ 486 h 816"/>
                <a:gd name="T68" fmla="*/ 72 w 252"/>
                <a:gd name="T69" fmla="*/ 450 h 816"/>
                <a:gd name="T70" fmla="*/ 66 w 252"/>
                <a:gd name="T71" fmla="*/ 414 h 816"/>
                <a:gd name="T72" fmla="*/ 60 w 252"/>
                <a:gd name="T73" fmla="*/ 378 h 816"/>
                <a:gd name="T74" fmla="*/ 54 w 252"/>
                <a:gd name="T75" fmla="*/ 342 h 816"/>
                <a:gd name="T76" fmla="*/ 48 w 252"/>
                <a:gd name="T77" fmla="*/ 306 h 816"/>
                <a:gd name="T78" fmla="*/ 42 w 252"/>
                <a:gd name="T79" fmla="*/ 270 h 816"/>
                <a:gd name="T80" fmla="*/ 42 w 252"/>
                <a:gd name="T81" fmla="*/ 234 h 816"/>
                <a:gd name="T82" fmla="*/ 36 w 252"/>
                <a:gd name="T83" fmla="*/ 198 h 816"/>
                <a:gd name="T84" fmla="*/ 30 w 252"/>
                <a:gd name="T85" fmla="*/ 168 h 816"/>
                <a:gd name="T86" fmla="*/ 24 w 252"/>
                <a:gd name="T87" fmla="*/ 138 h 816"/>
                <a:gd name="T88" fmla="*/ 18 w 252"/>
                <a:gd name="T89" fmla="*/ 102 h 816"/>
                <a:gd name="T90" fmla="*/ 12 w 252"/>
                <a:gd name="T91" fmla="*/ 78 h 816"/>
                <a:gd name="T92" fmla="*/ 6 w 252"/>
                <a:gd name="T93" fmla="*/ 48 h 816"/>
                <a:gd name="T94" fmla="*/ 0 w 252"/>
                <a:gd name="T95" fmla="*/ 24 h 816"/>
                <a:gd name="T96" fmla="*/ 0 w 252"/>
                <a:gd name="T97" fmla="*/ 0 h 81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52" h="816">
                  <a:moveTo>
                    <a:pt x="252" y="570"/>
                  </a:moveTo>
                  <a:lnTo>
                    <a:pt x="252" y="576"/>
                  </a:lnTo>
                  <a:lnTo>
                    <a:pt x="252" y="582"/>
                  </a:lnTo>
                  <a:lnTo>
                    <a:pt x="252" y="588"/>
                  </a:lnTo>
                  <a:lnTo>
                    <a:pt x="246" y="594"/>
                  </a:lnTo>
                  <a:lnTo>
                    <a:pt x="246" y="600"/>
                  </a:lnTo>
                  <a:lnTo>
                    <a:pt x="246" y="606"/>
                  </a:lnTo>
                  <a:lnTo>
                    <a:pt x="246" y="612"/>
                  </a:lnTo>
                  <a:lnTo>
                    <a:pt x="240" y="618"/>
                  </a:lnTo>
                  <a:lnTo>
                    <a:pt x="240" y="624"/>
                  </a:lnTo>
                  <a:lnTo>
                    <a:pt x="240" y="630"/>
                  </a:lnTo>
                  <a:lnTo>
                    <a:pt x="240" y="636"/>
                  </a:lnTo>
                  <a:lnTo>
                    <a:pt x="234" y="642"/>
                  </a:lnTo>
                  <a:lnTo>
                    <a:pt x="234" y="648"/>
                  </a:lnTo>
                  <a:lnTo>
                    <a:pt x="234" y="654"/>
                  </a:lnTo>
                  <a:lnTo>
                    <a:pt x="234" y="660"/>
                  </a:lnTo>
                  <a:lnTo>
                    <a:pt x="234" y="666"/>
                  </a:lnTo>
                  <a:lnTo>
                    <a:pt x="228" y="672"/>
                  </a:lnTo>
                  <a:lnTo>
                    <a:pt x="228" y="678"/>
                  </a:lnTo>
                  <a:lnTo>
                    <a:pt x="228" y="684"/>
                  </a:lnTo>
                  <a:lnTo>
                    <a:pt x="222" y="690"/>
                  </a:lnTo>
                  <a:lnTo>
                    <a:pt x="222" y="696"/>
                  </a:lnTo>
                  <a:lnTo>
                    <a:pt x="222" y="702"/>
                  </a:lnTo>
                  <a:lnTo>
                    <a:pt x="222" y="708"/>
                  </a:lnTo>
                  <a:lnTo>
                    <a:pt x="216" y="714"/>
                  </a:lnTo>
                  <a:lnTo>
                    <a:pt x="216" y="720"/>
                  </a:lnTo>
                  <a:lnTo>
                    <a:pt x="216" y="726"/>
                  </a:lnTo>
                  <a:lnTo>
                    <a:pt x="210" y="732"/>
                  </a:lnTo>
                  <a:lnTo>
                    <a:pt x="210" y="738"/>
                  </a:lnTo>
                  <a:lnTo>
                    <a:pt x="210" y="744"/>
                  </a:lnTo>
                  <a:lnTo>
                    <a:pt x="210" y="750"/>
                  </a:lnTo>
                  <a:lnTo>
                    <a:pt x="204" y="756"/>
                  </a:lnTo>
                  <a:lnTo>
                    <a:pt x="204" y="762"/>
                  </a:lnTo>
                  <a:lnTo>
                    <a:pt x="198" y="768"/>
                  </a:lnTo>
                  <a:lnTo>
                    <a:pt x="198" y="774"/>
                  </a:lnTo>
                  <a:lnTo>
                    <a:pt x="198" y="780"/>
                  </a:lnTo>
                  <a:lnTo>
                    <a:pt x="192" y="786"/>
                  </a:lnTo>
                  <a:lnTo>
                    <a:pt x="192" y="792"/>
                  </a:lnTo>
                  <a:lnTo>
                    <a:pt x="192" y="798"/>
                  </a:lnTo>
                  <a:lnTo>
                    <a:pt x="186" y="798"/>
                  </a:lnTo>
                  <a:lnTo>
                    <a:pt x="186" y="804"/>
                  </a:lnTo>
                  <a:lnTo>
                    <a:pt x="180" y="804"/>
                  </a:lnTo>
                  <a:lnTo>
                    <a:pt x="180" y="810"/>
                  </a:lnTo>
                  <a:lnTo>
                    <a:pt x="174" y="816"/>
                  </a:lnTo>
                  <a:lnTo>
                    <a:pt x="168" y="816"/>
                  </a:lnTo>
                  <a:lnTo>
                    <a:pt x="162" y="816"/>
                  </a:lnTo>
                  <a:lnTo>
                    <a:pt x="156" y="816"/>
                  </a:lnTo>
                  <a:lnTo>
                    <a:pt x="156" y="810"/>
                  </a:lnTo>
                  <a:lnTo>
                    <a:pt x="150" y="810"/>
                  </a:lnTo>
                  <a:lnTo>
                    <a:pt x="150" y="804"/>
                  </a:lnTo>
                  <a:lnTo>
                    <a:pt x="144" y="798"/>
                  </a:lnTo>
                  <a:lnTo>
                    <a:pt x="144" y="792"/>
                  </a:lnTo>
                  <a:lnTo>
                    <a:pt x="138" y="792"/>
                  </a:lnTo>
                  <a:lnTo>
                    <a:pt x="138" y="786"/>
                  </a:lnTo>
                  <a:lnTo>
                    <a:pt x="138" y="780"/>
                  </a:lnTo>
                  <a:lnTo>
                    <a:pt x="132" y="774"/>
                  </a:lnTo>
                  <a:lnTo>
                    <a:pt x="132" y="768"/>
                  </a:lnTo>
                  <a:lnTo>
                    <a:pt x="132" y="762"/>
                  </a:lnTo>
                  <a:lnTo>
                    <a:pt x="126" y="756"/>
                  </a:lnTo>
                  <a:lnTo>
                    <a:pt x="126" y="750"/>
                  </a:lnTo>
                  <a:lnTo>
                    <a:pt x="126" y="744"/>
                  </a:lnTo>
                  <a:lnTo>
                    <a:pt x="126" y="738"/>
                  </a:lnTo>
                  <a:lnTo>
                    <a:pt x="120" y="732"/>
                  </a:lnTo>
                  <a:lnTo>
                    <a:pt x="120" y="726"/>
                  </a:lnTo>
                  <a:lnTo>
                    <a:pt x="120" y="720"/>
                  </a:lnTo>
                  <a:lnTo>
                    <a:pt x="114" y="714"/>
                  </a:lnTo>
                  <a:lnTo>
                    <a:pt x="114" y="708"/>
                  </a:lnTo>
                  <a:lnTo>
                    <a:pt x="114" y="702"/>
                  </a:lnTo>
                  <a:lnTo>
                    <a:pt x="114" y="696"/>
                  </a:lnTo>
                  <a:lnTo>
                    <a:pt x="114" y="690"/>
                  </a:lnTo>
                  <a:lnTo>
                    <a:pt x="108" y="684"/>
                  </a:lnTo>
                  <a:lnTo>
                    <a:pt x="108" y="678"/>
                  </a:lnTo>
                  <a:lnTo>
                    <a:pt x="108" y="672"/>
                  </a:lnTo>
                  <a:lnTo>
                    <a:pt x="108" y="666"/>
                  </a:lnTo>
                  <a:lnTo>
                    <a:pt x="108" y="660"/>
                  </a:lnTo>
                  <a:lnTo>
                    <a:pt x="102" y="648"/>
                  </a:lnTo>
                  <a:lnTo>
                    <a:pt x="102" y="642"/>
                  </a:lnTo>
                  <a:lnTo>
                    <a:pt x="102" y="636"/>
                  </a:lnTo>
                  <a:lnTo>
                    <a:pt x="102" y="630"/>
                  </a:lnTo>
                  <a:lnTo>
                    <a:pt x="96" y="624"/>
                  </a:lnTo>
                  <a:lnTo>
                    <a:pt x="96" y="618"/>
                  </a:lnTo>
                  <a:lnTo>
                    <a:pt x="96" y="606"/>
                  </a:lnTo>
                  <a:lnTo>
                    <a:pt x="96" y="600"/>
                  </a:lnTo>
                  <a:lnTo>
                    <a:pt x="96" y="594"/>
                  </a:lnTo>
                  <a:lnTo>
                    <a:pt x="90" y="582"/>
                  </a:lnTo>
                  <a:lnTo>
                    <a:pt x="90" y="576"/>
                  </a:lnTo>
                  <a:lnTo>
                    <a:pt x="90" y="570"/>
                  </a:lnTo>
                  <a:lnTo>
                    <a:pt x="90" y="558"/>
                  </a:lnTo>
                  <a:lnTo>
                    <a:pt x="84" y="552"/>
                  </a:lnTo>
                  <a:lnTo>
                    <a:pt x="84" y="546"/>
                  </a:lnTo>
                  <a:lnTo>
                    <a:pt x="84" y="534"/>
                  </a:lnTo>
                  <a:lnTo>
                    <a:pt x="84" y="528"/>
                  </a:lnTo>
                  <a:lnTo>
                    <a:pt x="84" y="522"/>
                  </a:lnTo>
                  <a:lnTo>
                    <a:pt x="78" y="510"/>
                  </a:lnTo>
                  <a:lnTo>
                    <a:pt x="78" y="504"/>
                  </a:lnTo>
                  <a:lnTo>
                    <a:pt x="78" y="492"/>
                  </a:lnTo>
                  <a:lnTo>
                    <a:pt x="78" y="486"/>
                  </a:lnTo>
                  <a:lnTo>
                    <a:pt x="78" y="474"/>
                  </a:lnTo>
                  <a:lnTo>
                    <a:pt x="72" y="468"/>
                  </a:lnTo>
                  <a:lnTo>
                    <a:pt x="72" y="462"/>
                  </a:lnTo>
                  <a:lnTo>
                    <a:pt x="72" y="450"/>
                  </a:lnTo>
                  <a:lnTo>
                    <a:pt x="72" y="444"/>
                  </a:lnTo>
                  <a:lnTo>
                    <a:pt x="66" y="432"/>
                  </a:lnTo>
                  <a:lnTo>
                    <a:pt x="66" y="426"/>
                  </a:lnTo>
                  <a:lnTo>
                    <a:pt x="66" y="414"/>
                  </a:lnTo>
                  <a:lnTo>
                    <a:pt x="66" y="408"/>
                  </a:lnTo>
                  <a:lnTo>
                    <a:pt x="66" y="396"/>
                  </a:lnTo>
                  <a:lnTo>
                    <a:pt x="60" y="390"/>
                  </a:lnTo>
                  <a:lnTo>
                    <a:pt x="60" y="378"/>
                  </a:lnTo>
                  <a:lnTo>
                    <a:pt x="60" y="372"/>
                  </a:lnTo>
                  <a:lnTo>
                    <a:pt x="60" y="360"/>
                  </a:lnTo>
                  <a:lnTo>
                    <a:pt x="54" y="354"/>
                  </a:lnTo>
                  <a:lnTo>
                    <a:pt x="54" y="342"/>
                  </a:lnTo>
                  <a:lnTo>
                    <a:pt x="54" y="336"/>
                  </a:lnTo>
                  <a:lnTo>
                    <a:pt x="54" y="324"/>
                  </a:lnTo>
                  <a:lnTo>
                    <a:pt x="54" y="318"/>
                  </a:lnTo>
                  <a:lnTo>
                    <a:pt x="48" y="306"/>
                  </a:lnTo>
                  <a:lnTo>
                    <a:pt x="48" y="300"/>
                  </a:lnTo>
                  <a:lnTo>
                    <a:pt x="48" y="288"/>
                  </a:lnTo>
                  <a:lnTo>
                    <a:pt x="48" y="282"/>
                  </a:lnTo>
                  <a:lnTo>
                    <a:pt x="42" y="270"/>
                  </a:lnTo>
                  <a:lnTo>
                    <a:pt x="42" y="264"/>
                  </a:lnTo>
                  <a:lnTo>
                    <a:pt x="42" y="252"/>
                  </a:lnTo>
                  <a:lnTo>
                    <a:pt x="42" y="246"/>
                  </a:lnTo>
                  <a:lnTo>
                    <a:pt x="42" y="234"/>
                  </a:lnTo>
                  <a:lnTo>
                    <a:pt x="36" y="228"/>
                  </a:lnTo>
                  <a:lnTo>
                    <a:pt x="36" y="216"/>
                  </a:lnTo>
                  <a:lnTo>
                    <a:pt x="36" y="210"/>
                  </a:lnTo>
                  <a:lnTo>
                    <a:pt x="36" y="198"/>
                  </a:lnTo>
                  <a:lnTo>
                    <a:pt x="36" y="192"/>
                  </a:lnTo>
                  <a:lnTo>
                    <a:pt x="30" y="186"/>
                  </a:lnTo>
                  <a:lnTo>
                    <a:pt x="30" y="174"/>
                  </a:lnTo>
                  <a:lnTo>
                    <a:pt x="30" y="168"/>
                  </a:lnTo>
                  <a:lnTo>
                    <a:pt x="30" y="162"/>
                  </a:lnTo>
                  <a:lnTo>
                    <a:pt x="24" y="150"/>
                  </a:lnTo>
                  <a:lnTo>
                    <a:pt x="24" y="144"/>
                  </a:lnTo>
                  <a:lnTo>
                    <a:pt x="24" y="138"/>
                  </a:lnTo>
                  <a:lnTo>
                    <a:pt x="24" y="126"/>
                  </a:lnTo>
                  <a:lnTo>
                    <a:pt x="24" y="120"/>
                  </a:lnTo>
                  <a:lnTo>
                    <a:pt x="18" y="114"/>
                  </a:lnTo>
                  <a:lnTo>
                    <a:pt x="18" y="102"/>
                  </a:lnTo>
                  <a:lnTo>
                    <a:pt x="18" y="96"/>
                  </a:lnTo>
                  <a:lnTo>
                    <a:pt x="18" y="90"/>
                  </a:lnTo>
                  <a:lnTo>
                    <a:pt x="12" y="84"/>
                  </a:lnTo>
                  <a:lnTo>
                    <a:pt x="12" y="78"/>
                  </a:lnTo>
                  <a:lnTo>
                    <a:pt x="12" y="72"/>
                  </a:lnTo>
                  <a:lnTo>
                    <a:pt x="12" y="60"/>
                  </a:lnTo>
                  <a:lnTo>
                    <a:pt x="12" y="54"/>
                  </a:lnTo>
                  <a:lnTo>
                    <a:pt x="6" y="48"/>
                  </a:lnTo>
                  <a:lnTo>
                    <a:pt x="6" y="42"/>
                  </a:lnTo>
                  <a:lnTo>
                    <a:pt x="6" y="36"/>
                  </a:lnTo>
                  <a:lnTo>
                    <a:pt x="6" y="30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33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华文楷体" pitchFamily="2" charset="-122"/>
                <a:ea typeface="华文楷体" pitchFamily="2" charset="-122"/>
              </a:endParaRP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726113" y="4025900"/>
            <a:ext cx="3200400" cy="2235200"/>
            <a:chOff x="3648" y="2352"/>
            <a:chExt cx="2016" cy="1408"/>
          </a:xfrm>
        </p:grpSpPr>
        <p:sp>
          <p:nvSpPr>
            <p:cNvPr id="21529" name="Line 26"/>
            <p:cNvSpPr>
              <a:spLocks noChangeShapeType="1"/>
            </p:cNvSpPr>
            <p:nvPr/>
          </p:nvSpPr>
          <p:spPr bwMode="auto">
            <a:xfrm>
              <a:off x="3648" y="3240"/>
              <a:ext cx="1968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21530" name="Line 27"/>
            <p:cNvSpPr>
              <a:spLocks noChangeShapeType="1"/>
            </p:cNvSpPr>
            <p:nvPr/>
          </p:nvSpPr>
          <p:spPr bwMode="auto">
            <a:xfrm>
              <a:off x="4632" y="2400"/>
              <a:ext cx="1" cy="136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>
                <a:latin typeface="华文楷体" pitchFamily="2" charset="-122"/>
                <a:ea typeface="华文楷体" pitchFamily="2" charset="-122"/>
              </a:endParaRPr>
            </a:p>
          </p:txBody>
        </p:sp>
        <p:graphicFrame>
          <p:nvGraphicFramePr>
            <p:cNvPr id="21531" name="Object 28"/>
            <p:cNvGraphicFramePr>
              <a:graphicFrameLocks noChangeAspect="1"/>
            </p:cNvGraphicFramePr>
            <p:nvPr/>
          </p:nvGraphicFramePr>
          <p:xfrm>
            <a:off x="4456" y="3264"/>
            <a:ext cx="20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8436" imgH="47699" progId="Equation.3">
                    <p:embed/>
                  </p:oleObj>
                </mc:Choice>
                <mc:Fallback>
                  <p:oleObj name="Equation" r:id="rId16" imgW="28436" imgH="47699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6" y="3264"/>
                          <a:ext cx="200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2" name="Object 29"/>
            <p:cNvGraphicFramePr>
              <a:graphicFrameLocks noChangeAspect="1"/>
            </p:cNvGraphicFramePr>
            <p:nvPr/>
          </p:nvGraphicFramePr>
          <p:xfrm>
            <a:off x="5464" y="3264"/>
            <a:ext cx="20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8436" imgH="47699" progId="Equation.3">
                    <p:embed/>
                  </p:oleObj>
                </mc:Choice>
                <mc:Fallback>
                  <p:oleObj name="Equation" r:id="rId18" imgW="28436" imgH="47699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4" y="3264"/>
                          <a:ext cx="200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3" name="Object 30"/>
            <p:cNvGraphicFramePr>
              <a:graphicFrameLocks noChangeAspect="1"/>
            </p:cNvGraphicFramePr>
            <p:nvPr/>
          </p:nvGraphicFramePr>
          <p:xfrm>
            <a:off x="4416" y="2352"/>
            <a:ext cx="22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47504" imgH="66712" progId="Equation.3">
                    <p:embed/>
                  </p:oleObj>
                </mc:Choice>
                <mc:Fallback>
                  <p:oleObj name="Equation" r:id="rId20" imgW="47504" imgH="66712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352"/>
                          <a:ext cx="220" cy="2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195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812056"/>
              </p:ext>
            </p:extLst>
          </p:nvPr>
        </p:nvGraphicFramePr>
        <p:xfrm>
          <a:off x="7410450" y="4527550"/>
          <a:ext cx="1539875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457241" imgH="219149" progId="Equation.3">
                  <p:embed/>
                </p:oleObj>
              </mc:Choice>
              <mc:Fallback>
                <p:oleObj name="Equation" r:id="rId22" imgW="1457241" imgH="21914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0450" y="4527550"/>
                        <a:ext cx="1539875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1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 autoUpdateAnimBg="0"/>
      <p:bldP spid="81924" grpId="0" autoUpdateAnimBg="0"/>
      <p:bldP spid="81925" grpId="0" autoUpdateAnimBg="0"/>
      <p:bldP spid="81932" grpId="0" autoUpdateAnimBg="0"/>
      <p:bldP spid="81939" grpId="0" build="p" autoUpdateAnimBg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476250"/>
            <a:ext cx="5334000" cy="68580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无穷小与无穷大的关系</a:t>
            </a: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895350" y="2238127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若</a:t>
            </a:r>
          </a:p>
        </p:txBody>
      </p:sp>
      <p:graphicFrame>
        <p:nvGraphicFramePr>
          <p:cNvPr id="798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849505"/>
              </p:ext>
            </p:extLst>
          </p:nvPr>
        </p:nvGraphicFramePr>
        <p:xfrm>
          <a:off x="1409700" y="2301627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38296" imgH="314214" progId="Equation.3">
                  <p:embed/>
                </p:oleObj>
              </mc:Choice>
              <mc:Fallback>
                <p:oleObj name="Equation" r:id="rId2" imgW="638296" imgH="31421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2301627"/>
                        <a:ext cx="736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2133600" y="2231777"/>
            <a:ext cx="2293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为无穷大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</a:rPr>
              <a:t>,  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则</a:t>
            </a:r>
          </a:p>
        </p:txBody>
      </p:sp>
      <p:graphicFrame>
        <p:nvGraphicFramePr>
          <p:cNvPr id="798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263756"/>
              </p:ext>
            </p:extLst>
          </p:nvPr>
        </p:nvGraphicFramePr>
        <p:xfrm>
          <a:off x="4375150" y="2069852"/>
          <a:ext cx="762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6731" imgH="828564" progId="Equation.3">
                  <p:embed/>
                </p:oleObj>
              </mc:Choice>
              <mc:Fallback>
                <p:oleObj name="Equation" r:id="rId4" imgW="666731" imgH="82856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50" y="2069852"/>
                        <a:ext cx="7620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5181600" y="2246064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为无穷小 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</a:rPr>
              <a:t>;</a:t>
            </a:r>
          </a:p>
        </p:txBody>
      </p:sp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914400" y="3249414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若</a:t>
            </a:r>
          </a:p>
        </p:txBody>
      </p:sp>
      <p:graphicFrame>
        <p:nvGraphicFramePr>
          <p:cNvPr id="798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890027"/>
              </p:ext>
            </p:extLst>
          </p:nvPr>
        </p:nvGraphicFramePr>
        <p:xfrm>
          <a:off x="1409700" y="3341489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38296" imgH="314214" progId="Equation.3">
                  <p:embed/>
                </p:oleObj>
              </mc:Choice>
              <mc:Fallback>
                <p:oleObj name="Equation" r:id="rId6" imgW="638296" imgH="31421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3341489"/>
                        <a:ext cx="736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2133600" y="3249414"/>
            <a:ext cx="2590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为无穷小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</a:rPr>
              <a:t>, 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且</a:t>
            </a:r>
          </a:p>
        </p:txBody>
      </p:sp>
      <p:graphicFrame>
        <p:nvGraphicFramePr>
          <p:cNvPr id="798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934172"/>
              </p:ext>
            </p:extLst>
          </p:nvPr>
        </p:nvGraphicFramePr>
        <p:xfrm>
          <a:off x="4238625" y="3336726"/>
          <a:ext cx="1422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24096" imgH="314214" progId="Equation.3">
                  <p:embed/>
                </p:oleObj>
              </mc:Choice>
              <mc:Fallback>
                <p:oleObj name="Equation" r:id="rId8" imgW="1324096" imgH="31421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25" y="3336726"/>
                        <a:ext cx="1422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5692775" y="3281164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则</a:t>
            </a:r>
          </a:p>
        </p:txBody>
      </p:sp>
      <p:graphicFrame>
        <p:nvGraphicFramePr>
          <p:cNvPr id="7988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488063"/>
              </p:ext>
            </p:extLst>
          </p:nvPr>
        </p:nvGraphicFramePr>
        <p:xfrm>
          <a:off x="6184900" y="3077964"/>
          <a:ext cx="762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66731" imgH="828564" progId="Equation.3">
                  <p:embed/>
                </p:oleObj>
              </mc:Choice>
              <mc:Fallback>
                <p:oleObj name="Equation" r:id="rId10" imgW="666731" imgH="82856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077964"/>
                        <a:ext cx="7620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6" name="Text Box 14"/>
          <p:cNvSpPr txBox="1">
            <a:spLocks noChangeArrowheads="1"/>
          </p:cNvSpPr>
          <p:nvPr/>
        </p:nvSpPr>
        <p:spPr bwMode="auto">
          <a:xfrm>
            <a:off x="6908800" y="3281164"/>
            <a:ext cx="1905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为无穷大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</a:rPr>
              <a:t>.</a:t>
            </a:r>
          </a:p>
        </p:txBody>
      </p:sp>
      <p:sp>
        <p:nvSpPr>
          <p:cNvPr id="79889" name="Text Box 17"/>
          <p:cNvSpPr txBox="1">
            <a:spLocks noChangeArrowheads="1"/>
          </p:cNvSpPr>
          <p:nvPr/>
        </p:nvSpPr>
        <p:spPr bwMode="auto">
          <a:xfrm>
            <a:off x="1620838" y="4970463"/>
            <a:ext cx="241765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无穷小来讨论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</a:rPr>
              <a:t>.</a:t>
            </a:r>
          </a:p>
        </p:txBody>
      </p:sp>
      <p:sp>
        <p:nvSpPr>
          <p:cNvPr id="79890" name="Text Box 18"/>
          <p:cNvSpPr txBox="1">
            <a:spLocks noChangeArrowheads="1"/>
          </p:cNvSpPr>
          <p:nvPr/>
        </p:nvSpPr>
        <p:spPr bwMode="auto">
          <a:xfrm>
            <a:off x="533400" y="1374775"/>
            <a:ext cx="5607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定理</a:t>
            </a:r>
            <a:r>
              <a:rPr kumimoji="1" lang="en-US" altLang="zh-CN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.</a:t>
            </a:r>
            <a:r>
              <a:rPr kumimoji="1" lang="en-US" altLang="zh-CN" sz="2800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在自变量的同一变化过程中</a:t>
            </a:r>
            <a:r>
              <a:rPr kumimoji="1" lang="en-US" altLang="zh-CN" sz="2800" dirty="0">
                <a:latin typeface="华文楷体" pitchFamily="2" charset="-122"/>
                <a:ea typeface="华文楷体" pitchFamily="2" charset="-122"/>
              </a:rPr>
              <a:t>,</a:t>
            </a:r>
          </a:p>
        </p:txBody>
      </p:sp>
      <p:sp>
        <p:nvSpPr>
          <p:cNvPr id="79891" name="Rectangle 19"/>
          <p:cNvSpPr>
            <a:spLocks noChangeArrowheads="1"/>
          </p:cNvSpPr>
          <p:nvPr/>
        </p:nvSpPr>
        <p:spPr bwMode="auto">
          <a:xfrm>
            <a:off x="609600" y="4446588"/>
            <a:ext cx="79168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说明</a:t>
            </a:r>
            <a:r>
              <a:rPr kumimoji="1" lang="en-US" altLang="zh-CN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:</a:t>
            </a:r>
            <a:r>
              <a:rPr kumimoji="1" lang="en-US" altLang="zh-CN" sz="28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  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据此定理 </a:t>
            </a:r>
            <a:r>
              <a:rPr kumimoji="1" lang="en-US" altLang="zh-CN" sz="2800" dirty="0">
                <a:latin typeface="华文楷体" pitchFamily="2" charset="-122"/>
                <a:ea typeface="华文楷体" pitchFamily="2" charset="-122"/>
              </a:rPr>
              <a:t>, 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关于无穷大的问题都可转化为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9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9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autoUpdateAnimBg="0"/>
      <p:bldP spid="79877" grpId="0" autoUpdateAnimBg="0"/>
      <p:bldP spid="79879" grpId="0" autoUpdateAnimBg="0"/>
      <p:bldP spid="79880" grpId="0" autoUpdateAnimBg="0"/>
      <p:bldP spid="79882" grpId="0" autoUpdateAnimBg="0"/>
      <p:bldP spid="79884" grpId="0" autoUpdateAnimBg="0"/>
      <p:bldP spid="79886" grpId="0" autoUpdateAnimBg="0"/>
      <p:bldP spid="79889" grpId="0" build="p" autoUpdateAnimBg="0"/>
      <p:bldP spid="79890" grpId="0" build="p" autoUpdateAnimBg="0"/>
      <p:bldP spid="7989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403225" y="2989263"/>
            <a:ext cx="2809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直观定义</a:t>
            </a:r>
            <a:r>
              <a:rPr kumimoji="1" lang="en-US" altLang="zh-CN" sz="28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.</a:t>
            </a:r>
            <a:r>
              <a:rPr kumimoji="1" lang="en-US" altLang="zh-CN" sz="280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若</a:t>
            </a:r>
          </a:p>
        </p:txBody>
      </p:sp>
      <p:graphicFrame>
        <p:nvGraphicFramePr>
          <p:cNvPr id="911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173935"/>
              </p:ext>
            </p:extLst>
          </p:nvPr>
        </p:nvGraphicFramePr>
        <p:xfrm>
          <a:off x="2509838" y="3043238"/>
          <a:ext cx="1054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2127" imgH="352573" progId="Equation.3">
                  <p:embed/>
                </p:oleObj>
              </mc:Choice>
              <mc:Fallback>
                <p:oleObj name="Equation" r:id="rId2" imgW="962127" imgH="35257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838" y="3043238"/>
                        <a:ext cx="1054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3563938" y="3013075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时 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</a:rPr>
              <a:t>, 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函数</a:t>
            </a:r>
          </a:p>
        </p:txBody>
      </p:sp>
      <p:graphicFrame>
        <p:nvGraphicFramePr>
          <p:cNvPr id="911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909221"/>
              </p:ext>
            </p:extLst>
          </p:nvPr>
        </p:nvGraphicFramePr>
        <p:xfrm>
          <a:off x="5006975" y="3070225"/>
          <a:ext cx="1600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05080" imgH="314214" progId="Equation.3">
                  <p:embed/>
                </p:oleObj>
              </mc:Choice>
              <mc:Fallback>
                <p:oleObj name="Equation" r:id="rId4" imgW="1505080" imgH="31421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6975" y="3070225"/>
                        <a:ext cx="1600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6646863" y="2968625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则称函数</a:t>
            </a:r>
          </a:p>
        </p:txBody>
      </p:sp>
      <p:graphicFrame>
        <p:nvGraphicFramePr>
          <p:cNvPr id="911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479180"/>
              </p:ext>
            </p:extLst>
          </p:nvPr>
        </p:nvGraphicFramePr>
        <p:xfrm>
          <a:off x="8158163" y="303530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38296" imgH="314214" progId="Equation.3">
                  <p:embed/>
                </p:oleObj>
              </mc:Choice>
              <mc:Fallback>
                <p:oleObj name="Equation" r:id="rId6" imgW="638296" imgH="31421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8163" y="3035300"/>
                        <a:ext cx="736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574771"/>
              </p:ext>
            </p:extLst>
          </p:nvPr>
        </p:nvGraphicFramePr>
        <p:xfrm>
          <a:off x="1908175" y="4056063"/>
          <a:ext cx="1054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62127" imgH="352573" progId="Equation.3">
                  <p:embed/>
                </p:oleObj>
              </mc:Choice>
              <mc:Fallback>
                <p:oleObj name="Equation" r:id="rId8" imgW="962127" imgH="35257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056063"/>
                        <a:ext cx="1054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228740"/>
              </p:ext>
            </p:extLst>
          </p:nvPr>
        </p:nvGraphicFramePr>
        <p:xfrm>
          <a:off x="2071688" y="3429000"/>
          <a:ext cx="1570037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600159" imgH="133424" progId="Equation.3">
                  <p:embed/>
                </p:oleObj>
              </mc:Choice>
              <mc:Fallback>
                <p:oleObj name="公式" r:id="rId10" imgW="600159" imgH="13342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3429000"/>
                        <a:ext cx="1570037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65" name="Text Box 29"/>
          <p:cNvSpPr txBox="1">
            <a:spLocks noChangeArrowheads="1"/>
          </p:cNvSpPr>
          <p:nvPr/>
        </p:nvSpPr>
        <p:spPr bwMode="auto">
          <a:xfrm>
            <a:off x="1398588" y="4005263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为</a:t>
            </a:r>
          </a:p>
        </p:txBody>
      </p:sp>
      <p:sp>
        <p:nvSpPr>
          <p:cNvPr id="91166" name="Text Box 30"/>
          <p:cNvSpPr txBox="1">
            <a:spLocks noChangeArrowheads="1"/>
          </p:cNvSpPr>
          <p:nvPr/>
        </p:nvSpPr>
        <p:spPr bwMode="auto">
          <a:xfrm>
            <a:off x="3022600" y="3995738"/>
            <a:ext cx="2362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时的</a:t>
            </a:r>
            <a:r>
              <a:rPr kumimoji="1"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无穷小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en-US" altLang="zh-CN" sz="2800" dirty="0">
                <a:latin typeface="华文楷体" pitchFamily="2" charset="-122"/>
                <a:ea typeface="华文楷体" pitchFamily="2" charset="-122"/>
              </a:rPr>
              <a:t>.</a:t>
            </a:r>
          </a:p>
        </p:txBody>
      </p:sp>
      <p:graphicFrame>
        <p:nvGraphicFramePr>
          <p:cNvPr id="9116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209660"/>
              </p:ext>
            </p:extLst>
          </p:nvPr>
        </p:nvGraphicFramePr>
        <p:xfrm>
          <a:off x="1547813" y="4478338"/>
          <a:ext cx="15811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600159" imgH="133424" progId="Equation.3">
                  <p:embed/>
                </p:oleObj>
              </mc:Choice>
              <mc:Fallback>
                <p:oleObj name="公式" r:id="rId12" imgW="600159" imgH="133424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478338"/>
                        <a:ext cx="1581150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28600"/>
            <a:ext cx="4260850" cy="609600"/>
          </a:xfrm>
        </p:spPr>
        <p:txBody>
          <a:bodyPr/>
          <a:lstStyle/>
          <a:p>
            <a:pPr algn="l" eaLnBrk="1" hangingPunct="1"/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一、 无穷小及其性质</a:t>
            </a:r>
          </a:p>
        </p:txBody>
      </p:sp>
      <p:graphicFrame>
        <p:nvGraphicFramePr>
          <p:cNvPr id="5141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8773"/>
              </p:ext>
            </p:extLst>
          </p:nvPr>
        </p:nvGraphicFramePr>
        <p:xfrm>
          <a:off x="3995936" y="927100"/>
          <a:ext cx="3635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47557" imgH="352573" progId="Equation.3">
                  <p:embed/>
                </p:oleObj>
              </mc:Choice>
              <mc:Fallback>
                <p:oleObj name="公式" r:id="rId14" imgW="247557" imgH="352573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927100"/>
                        <a:ext cx="363537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2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080109"/>
              </p:ext>
            </p:extLst>
          </p:nvPr>
        </p:nvGraphicFramePr>
        <p:xfrm>
          <a:off x="582613" y="1624013"/>
          <a:ext cx="2284412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952426" imgH="123751" progId="Equation.3">
                  <p:embed/>
                </p:oleObj>
              </mc:Choice>
              <mc:Fallback>
                <p:oleObj name="公式" r:id="rId16" imgW="952426" imgH="123751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1624013"/>
                        <a:ext cx="2284412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3" name="Text Box 26"/>
          <p:cNvSpPr txBox="1">
            <a:spLocks noChangeArrowheads="1"/>
          </p:cNvSpPr>
          <p:nvPr/>
        </p:nvSpPr>
        <p:spPr bwMode="auto">
          <a:xfrm>
            <a:off x="403225" y="908050"/>
            <a:ext cx="37641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定义</a:t>
            </a:r>
            <a:r>
              <a:rPr kumimoji="1" lang="en-US" altLang="zh-CN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.</a:t>
            </a:r>
            <a:r>
              <a:rPr kumimoji="1" lang="en-US" altLang="zh-CN" sz="28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设函数         在点</a:t>
            </a:r>
          </a:p>
        </p:txBody>
      </p:sp>
      <p:sp>
        <p:nvSpPr>
          <p:cNvPr id="5144" name="Text Box 30"/>
          <p:cNvSpPr txBox="1">
            <a:spLocks noChangeArrowheads="1"/>
          </p:cNvSpPr>
          <p:nvPr/>
        </p:nvSpPr>
        <p:spPr bwMode="auto">
          <a:xfrm>
            <a:off x="4307086" y="928688"/>
            <a:ext cx="43148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的某去心邻域内有定义</a:t>
            </a:r>
            <a:r>
              <a:rPr kumimoji="1" lang="en-US" altLang="zh-CN" sz="2800" dirty="0">
                <a:latin typeface="华文楷体" pitchFamily="2" charset="-122"/>
                <a:ea typeface="华文楷体" pitchFamily="2" charset="-122"/>
              </a:rPr>
              <a:t>, 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若</a:t>
            </a:r>
          </a:p>
        </p:txBody>
      </p:sp>
      <p:graphicFrame>
        <p:nvGraphicFramePr>
          <p:cNvPr id="514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976614"/>
              </p:ext>
            </p:extLst>
          </p:nvPr>
        </p:nvGraphicFramePr>
        <p:xfrm>
          <a:off x="3282950" y="1628775"/>
          <a:ext cx="22288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114606" imgH="371586" progId="Equation.3">
                  <p:embed/>
                </p:oleObj>
              </mc:Choice>
              <mc:Fallback>
                <p:oleObj name="Equation" r:id="rId18" imgW="2114606" imgH="371586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1628775"/>
                        <a:ext cx="222885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6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592228"/>
              </p:ext>
            </p:extLst>
          </p:nvPr>
        </p:nvGraphicFramePr>
        <p:xfrm>
          <a:off x="6704013" y="1535113"/>
          <a:ext cx="16668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581090" imgH="161777" progId="Equation.3">
                  <p:embed/>
                </p:oleObj>
              </mc:Choice>
              <mc:Fallback>
                <p:oleObj name="公式" r:id="rId20" imgW="581090" imgH="161777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4013" y="1535113"/>
                        <a:ext cx="1666875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7" name="Text Box 38"/>
          <p:cNvSpPr txBox="1">
            <a:spLocks noChangeArrowheads="1"/>
          </p:cNvSpPr>
          <p:nvPr/>
        </p:nvSpPr>
        <p:spPr bwMode="auto">
          <a:xfrm>
            <a:off x="467544" y="2236416"/>
            <a:ext cx="32956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则称函数         是当</a:t>
            </a:r>
          </a:p>
        </p:txBody>
      </p:sp>
      <p:graphicFrame>
        <p:nvGraphicFramePr>
          <p:cNvPr id="5148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599747"/>
              </p:ext>
            </p:extLst>
          </p:nvPr>
        </p:nvGraphicFramePr>
        <p:xfrm>
          <a:off x="1935982" y="2236416"/>
          <a:ext cx="857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47557" imgH="104738" progId="Equation.3">
                  <p:embed/>
                </p:oleObj>
              </mc:Choice>
              <mc:Fallback>
                <p:oleObj name="Equation" r:id="rId22" imgW="247557" imgH="104738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982" y="2236416"/>
                        <a:ext cx="85725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9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022079"/>
              </p:ext>
            </p:extLst>
          </p:nvPr>
        </p:nvGraphicFramePr>
        <p:xfrm>
          <a:off x="3502844" y="2209428"/>
          <a:ext cx="1143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61969" imgH="133424" progId="Equation.3">
                  <p:embed/>
                </p:oleObj>
              </mc:Choice>
              <mc:Fallback>
                <p:oleObj name="Equation" r:id="rId24" imgW="361969" imgH="133424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844" y="2209428"/>
                        <a:ext cx="1143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0" name="Text Box 41"/>
          <p:cNvSpPr txBox="1">
            <a:spLocks noChangeArrowheads="1"/>
          </p:cNvSpPr>
          <p:nvPr/>
        </p:nvSpPr>
        <p:spPr bwMode="auto">
          <a:xfrm>
            <a:off x="4669657" y="2233241"/>
            <a:ext cx="2428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时的</a:t>
            </a:r>
            <a:r>
              <a:rPr kumimoji="1"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无穷小量</a:t>
            </a:r>
            <a:r>
              <a:rPr kumimoji="1" lang="en-US" altLang="zh-CN" sz="2800" dirty="0">
                <a:latin typeface="华文楷体" pitchFamily="2" charset="-122"/>
                <a:ea typeface="华文楷体" pitchFamily="2" charset="-122"/>
              </a:rPr>
              <a:t>.</a:t>
            </a:r>
          </a:p>
        </p:txBody>
      </p:sp>
      <p:graphicFrame>
        <p:nvGraphicFramePr>
          <p:cNvPr id="5151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013716"/>
              </p:ext>
            </p:extLst>
          </p:nvPr>
        </p:nvGraphicFramePr>
        <p:xfrm>
          <a:off x="2487613" y="927100"/>
          <a:ext cx="857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47557" imgH="104738" progId="Equation.3">
                  <p:embed/>
                </p:oleObj>
              </mc:Choice>
              <mc:Fallback>
                <p:oleObj name="Equation" r:id="rId26" imgW="247557" imgH="104738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13" y="927100"/>
                        <a:ext cx="85725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2" name="Text Box 43"/>
          <p:cNvSpPr txBox="1">
            <a:spLocks noChangeArrowheads="1"/>
          </p:cNvSpPr>
          <p:nvPr/>
        </p:nvSpPr>
        <p:spPr bwMode="auto">
          <a:xfrm>
            <a:off x="2751138" y="1557338"/>
            <a:ext cx="539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当</a:t>
            </a:r>
          </a:p>
        </p:txBody>
      </p:sp>
      <p:sp>
        <p:nvSpPr>
          <p:cNvPr id="5153" name="Text Box 44"/>
          <p:cNvSpPr txBox="1">
            <a:spLocks noChangeArrowheads="1"/>
          </p:cNvSpPr>
          <p:nvPr/>
        </p:nvSpPr>
        <p:spPr bwMode="auto">
          <a:xfrm>
            <a:off x="5534025" y="1589088"/>
            <a:ext cx="1250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时，有</a:t>
            </a:r>
          </a:p>
        </p:txBody>
      </p:sp>
      <p:sp>
        <p:nvSpPr>
          <p:cNvPr id="62" name="Text Box 45"/>
          <p:cNvSpPr txBox="1">
            <a:spLocks noChangeArrowheads="1"/>
          </p:cNvSpPr>
          <p:nvPr/>
        </p:nvSpPr>
        <p:spPr bwMode="auto">
          <a:xfrm>
            <a:off x="467544" y="5149850"/>
            <a:ext cx="7858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注意</a:t>
            </a:r>
            <a:r>
              <a:rPr kumimoji="1" lang="en-US" altLang="zh-CN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:</a:t>
            </a:r>
            <a:r>
              <a:rPr kumimoji="1" lang="en-US" altLang="zh-CN" sz="28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  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除 </a:t>
            </a:r>
            <a:r>
              <a:rPr kumimoji="1" lang="en-US" altLang="zh-CN" sz="2800" dirty="0">
                <a:latin typeface="华文楷体" pitchFamily="2" charset="-122"/>
                <a:ea typeface="华文楷体" pitchFamily="2" charset="-122"/>
              </a:rPr>
              <a:t>0 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以外任何</a:t>
            </a:r>
            <a:r>
              <a:rPr kumimoji="1" lang="zh-CN" altLang="en-US" sz="2800" b="1" dirty="0">
                <a:latin typeface="华文楷体" pitchFamily="2" charset="-122"/>
                <a:ea typeface="华文楷体" pitchFamily="2" charset="-122"/>
              </a:rPr>
              <a:t>很小的常数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都</a:t>
            </a:r>
            <a:r>
              <a:rPr kumimoji="1" lang="zh-CN" altLang="en-US" sz="2800" b="1" dirty="0">
                <a:latin typeface="华文楷体" pitchFamily="2" charset="-122"/>
                <a:ea typeface="华文楷体" pitchFamily="2" charset="-122"/>
              </a:rPr>
              <a:t>不是无穷小 </a:t>
            </a:r>
            <a:r>
              <a:rPr kumimoji="1" lang="en-US" altLang="zh-CN" sz="2800" dirty="0">
                <a:latin typeface="华文楷体" pitchFamily="2" charset="-122"/>
                <a:ea typeface="华文楷体" pitchFamily="2" charset="-122"/>
              </a:rPr>
              <a:t>!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 autoUpdateAnimBg="0"/>
      <p:bldP spid="91142" grpId="0" autoUpdateAnimBg="0"/>
      <p:bldP spid="91144" grpId="0" autoUpdateAnimBg="0"/>
      <p:bldP spid="91165" grpId="0" autoUpdateAnimBg="0"/>
      <p:bldP spid="91166" grpId="0" autoUpdateAnimBg="0"/>
      <p:bldP spid="5143" grpId="0"/>
      <p:bldP spid="5144" grpId="0"/>
      <p:bldP spid="5147" grpId="0"/>
      <p:bldP spid="5150" grpId="0"/>
      <p:bldP spid="5152" grpId="0"/>
      <p:bldP spid="5153" grpId="0"/>
      <p:bldP spid="6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95213" y="728549"/>
            <a:ext cx="1689100" cy="68580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.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求</a:t>
            </a: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600470"/>
              </p:ext>
            </p:extLst>
          </p:nvPr>
        </p:nvGraphicFramePr>
        <p:xfrm>
          <a:off x="1908175" y="548559"/>
          <a:ext cx="2375793" cy="950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81196" imgH="371586" progId="Equation.3">
                  <p:embed/>
                </p:oleObj>
              </mc:Choice>
              <mc:Fallback>
                <p:oleObj name="Equation" r:id="rId2" imgW="981196" imgH="371586" progId="Equation.3">
                  <p:embed/>
                  <p:pic>
                    <p:nvPicPr>
                      <p:cNvPr id="40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48559"/>
                        <a:ext cx="2375793" cy="9500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533399" y="1752600"/>
            <a:ext cx="68611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= 1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时分母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= 0 ,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分子≠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0 , 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但因</a:t>
            </a:r>
          </a:p>
        </p:txBody>
      </p:sp>
      <p:graphicFrame>
        <p:nvGraphicFramePr>
          <p:cNvPr id="686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680879"/>
              </p:ext>
            </p:extLst>
          </p:nvPr>
        </p:nvGraphicFramePr>
        <p:xfrm>
          <a:off x="1127125" y="2443164"/>
          <a:ext cx="2219733" cy="1006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288" imgH="390599" progId="Equation.3">
                  <p:embed/>
                </p:oleObj>
              </mc:Choice>
              <mc:Fallback>
                <p:oleObj name="Equation" r:id="rId4" imgW="914288" imgH="390599" progId="Equation.3">
                  <p:embed/>
                  <p:pic>
                    <p:nvPicPr>
                      <p:cNvPr id="686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2443164"/>
                        <a:ext cx="2219733" cy="10068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39282"/>
              </p:ext>
            </p:extLst>
          </p:nvPr>
        </p:nvGraphicFramePr>
        <p:xfrm>
          <a:off x="5629589" y="2789202"/>
          <a:ext cx="524162" cy="387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00053" imgH="142764" progId="Equation.3">
                  <p:embed/>
                </p:oleObj>
              </mc:Choice>
              <mc:Fallback>
                <p:oleObj name="公式" r:id="rId6" imgW="200053" imgH="142764" progId="Equation.3">
                  <p:embed/>
                  <p:pic>
                    <p:nvPicPr>
                      <p:cNvPr id="686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9589" y="2789202"/>
                        <a:ext cx="524162" cy="3872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164438"/>
              </p:ext>
            </p:extLst>
          </p:nvPr>
        </p:nvGraphicFramePr>
        <p:xfrm>
          <a:off x="3511126" y="2468295"/>
          <a:ext cx="1954195" cy="993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09579" imgH="390599" progId="Equation.3">
                  <p:embed/>
                </p:oleObj>
              </mc:Choice>
              <mc:Fallback>
                <p:oleObj name="Equation" r:id="rId8" imgW="809579" imgH="390599" progId="Equation.3">
                  <p:embed/>
                  <p:pic>
                    <p:nvPicPr>
                      <p:cNvPr id="686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126" y="2468295"/>
                        <a:ext cx="1954195" cy="9930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86355"/>
              </p:ext>
            </p:extLst>
          </p:nvPr>
        </p:nvGraphicFramePr>
        <p:xfrm>
          <a:off x="1123950" y="4077072"/>
          <a:ext cx="3160018" cy="930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60160" imgH="393480" progId="Equation.DSMT4">
                  <p:embed/>
                </p:oleObj>
              </mc:Choice>
              <mc:Fallback>
                <p:oleObj name="Equation" r:id="rId10" imgW="1460160" imgH="393480" progId="Equation.DSMT4">
                  <p:embed/>
                  <p:pic>
                    <p:nvPicPr>
                      <p:cNvPr id="686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4077072"/>
                        <a:ext cx="3160018" cy="9304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287338"/>
            <a:ext cx="2124075" cy="719137"/>
          </a:xfrm>
          <a:ln>
            <a:solidFill>
              <a:schemeClr val="accent2"/>
            </a:solidFill>
          </a:ln>
        </p:spPr>
        <p:txBody>
          <a:bodyPr/>
          <a:lstStyle/>
          <a:p>
            <a:pPr eaLnBrk="1" hangingPunct="1"/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内容小结</a:t>
            </a:r>
          </a:p>
        </p:txBody>
      </p:sp>
      <p:graphicFrame>
        <p:nvGraphicFramePr>
          <p:cNvPr id="378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10118"/>
              </p:ext>
            </p:extLst>
          </p:nvPr>
        </p:nvGraphicFramePr>
        <p:xfrm>
          <a:off x="7748588" y="1839913"/>
          <a:ext cx="9556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7259" imgH="104738" progId="Equation.3">
                  <p:embed/>
                </p:oleObj>
              </mc:Choice>
              <mc:Fallback>
                <p:oleObj name="Equation" r:id="rId2" imgW="257259" imgH="10473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8588" y="1839913"/>
                        <a:ext cx="955675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426249"/>
              </p:ext>
            </p:extLst>
          </p:nvPr>
        </p:nvGraphicFramePr>
        <p:xfrm>
          <a:off x="1263650" y="3348038"/>
          <a:ext cx="117475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85906" imgH="752512" progId="Equation.3">
                  <p:embed/>
                </p:oleObj>
              </mc:Choice>
              <mc:Fallback>
                <p:oleObj name="Equation" r:id="rId4" imgW="1085906" imgH="7525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3348038"/>
                        <a:ext cx="1174750" cy="842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417331"/>
              </p:ext>
            </p:extLst>
          </p:nvPr>
        </p:nvGraphicFramePr>
        <p:xfrm>
          <a:off x="2986088" y="2609850"/>
          <a:ext cx="36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6327" imgH="295201" progId="Equation.3">
                  <p:embed/>
                </p:oleObj>
              </mc:Choice>
              <mc:Fallback>
                <p:oleObj name="Equation" r:id="rId6" imgW="276327" imgH="29520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8" y="2609850"/>
                        <a:ext cx="368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370936"/>
              </p:ext>
            </p:extLst>
          </p:nvPr>
        </p:nvGraphicFramePr>
        <p:xfrm>
          <a:off x="2909888" y="3363913"/>
          <a:ext cx="457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1969" imgH="219149" progId="Equation.3">
                  <p:embed/>
                </p:oleObj>
              </mc:Choice>
              <mc:Fallback>
                <p:oleObj name="Equation" r:id="rId8" imgW="361969" imgH="21914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8" y="3363913"/>
                        <a:ext cx="4572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11888"/>
              </p:ext>
            </p:extLst>
          </p:nvPr>
        </p:nvGraphicFramePr>
        <p:xfrm>
          <a:off x="2844800" y="3921125"/>
          <a:ext cx="1270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71547" imgH="314214" progId="Equation.3">
                  <p:embed/>
                </p:oleObj>
              </mc:Choice>
              <mc:Fallback>
                <p:oleObj name="Equation" r:id="rId10" imgW="1171547" imgH="31421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3921125"/>
                        <a:ext cx="1270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276514"/>
              </p:ext>
            </p:extLst>
          </p:nvPr>
        </p:nvGraphicFramePr>
        <p:xfrm>
          <a:off x="3032125" y="4537075"/>
          <a:ext cx="317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19121" imgH="295201" progId="Equation.3">
                  <p:embed/>
                </p:oleObj>
              </mc:Choice>
              <mc:Fallback>
                <p:oleObj name="Equation" r:id="rId12" imgW="219121" imgH="295201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25" y="4537075"/>
                        <a:ext cx="317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871189"/>
              </p:ext>
            </p:extLst>
          </p:nvPr>
        </p:nvGraphicFramePr>
        <p:xfrm>
          <a:off x="1231900" y="5270500"/>
          <a:ext cx="2425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333727" imgH="809551" progId="Equation.3">
                  <p:embed/>
                </p:oleObj>
              </mc:Choice>
              <mc:Fallback>
                <p:oleObj name="Equation" r:id="rId14" imgW="2333727" imgH="809551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5270500"/>
                        <a:ext cx="24257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38" name="Text Box 50"/>
          <p:cNvSpPr txBox="1">
            <a:spLocks noChangeArrowheads="1"/>
          </p:cNvSpPr>
          <p:nvPr/>
        </p:nvSpPr>
        <p:spPr bwMode="auto">
          <a:xfrm>
            <a:off x="517525" y="1246188"/>
            <a:ext cx="2673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华文楷体" pitchFamily="2" charset="-122"/>
                <a:ea typeface="华文楷体" pitchFamily="2" charset="-122"/>
              </a:rPr>
              <a:t>1. </a:t>
            </a:r>
            <a:r>
              <a:rPr kumimoji="1" lang="zh-CN" altLang="en-US" sz="2800" b="1">
                <a:latin typeface="华文楷体" pitchFamily="2" charset="-122"/>
                <a:ea typeface="华文楷体" pitchFamily="2" charset="-122"/>
              </a:rPr>
              <a:t>无穷小的比较</a:t>
            </a:r>
          </a:p>
        </p:txBody>
      </p:sp>
      <p:sp>
        <p:nvSpPr>
          <p:cNvPr id="37939" name="Text Box 51"/>
          <p:cNvSpPr txBox="1">
            <a:spLocks noChangeArrowheads="1"/>
          </p:cNvSpPr>
          <p:nvPr/>
        </p:nvSpPr>
        <p:spPr bwMode="auto">
          <a:xfrm>
            <a:off x="517525" y="1839913"/>
            <a:ext cx="7270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设 </a:t>
            </a:r>
            <a:r>
              <a:rPr kumimoji="1" lang="zh-CN" altLang="en-US" sz="2800" i="1">
                <a:latin typeface="华文楷体" pitchFamily="2" charset="-122"/>
                <a:ea typeface="华文楷体" pitchFamily="2" charset="-122"/>
                <a:sym typeface="Symbol" pitchFamily="18" charset="2"/>
              </a:rPr>
              <a:t>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  <a:sym typeface="Symbol" pitchFamily="18" charset="2"/>
              </a:rPr>
              <a:t>,</a:t>
            </a:r>
            <a:r>
              <a:rPr kumimoji="1" lang="en-US" altLang="zh-CN" sz="2800" i="1">
                <a:latin typeface="华文楷体" pitchFamily="2" charset="-122"/>
                <a:ea typeface="华文楷体" pitchFamily="2" charset="-122"/>
                <a:sym typeface="Symbol" pitchFamily="18" charset="2"/>
              </a:rPr>
              <a:t> 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对同一自变量的变化过程为无穷小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</a:rPr>
              <a:t>, 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且</a:t>
            </a:r>
          </a:p>
        </p:txBody>
      </p:sp>
      <p:sp>
        <p:nvSpPr>
          <p:cNvPr id="37940" name="Text Box 52"/>
          <p:cNvSpPr txBox="1">
            <a:spLocks noChangeArrowheads="1"/>
          </p:cNvSpPr>
          <p:nvPr/>
        </p:nvSpPr>
        <p:spPr bwMode="auto">
          <a:xfrm>
            <a:off x="4489450" y="2525713"/>
            <a:ext cx="3359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 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是 </a:t>
            </a:r>
            <a:r>
              <a:rPr kumimoji="1" lang="zh-CN" altLang="en-US" sz="2800" i="1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 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的</a:t>
            </a:r>
            <a:r>
              <a:rPr kumimoji="1" lang="zh-CN" altLang="en-US" sz="28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高阶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无穷小</a:t>
            </a:r>
          </a:p>
        </p:txBody>
      </p:sp>
      <p:sp>
        <p:nvSpPr>
          <p:cNvPr id="37941" name="Text Box 53"/>
          <p:cNvSpPr txBox="1">
            <a:spLocks noChangeArrowheads="1"/>
          </p:cNvSpPr>
          <p:nvPr/>
        </p:nvSpPr>
        <p:spPr bwMode="auto">
          <a:xfrm>
            <a:off x="4489450" y="3176588"/>
            <a:ext cx="3359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 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是 </a:t>
            </a:r>
            <a:r>
              <a:rPr kumimoji="1" lang="zh-CN" altLang="en-US" sz="2800" i="1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 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的</a:t>
            </a:r>
            <a:r>
              <a:rPr kumimoji="1" lang="zh-CN" altLang="en-US" sz="28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低阶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无穷小</a:t>
            </a:r>
          </a:p>
        </p:txBody>
      </p:sp>
      <p:sp>
        <p:nvSpPr>
          <p:cNvPr id="37942" name="Text Box 54"/>
          <p:cNvSpPr txBox="1">
            <a:spLocks noChangeArrowheads="1"/>
          </p:cNvSpPr>
          <p:nvPr/>
        </p:nvSpPr>
        <p:spPr bwMode="auto">
          <a:xfrm>
            <a:off x="4489450" y="3821113"/>
            <a:ext cx="3359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 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是 </a:t>
            </a:r>
            <a:r>
              <a:rPr kumimoji="1" lang="zh-CN" altLang="en-US" sz="2800" i="1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 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的</a:t>
            </a:r>
            <a:r>
              <a:rPr kumimoji="1" lang="zh-CN" altLang="en-US" sz="28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同阶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无穷小</a:t>
            </a:r>
          </a:p>
        </p:txBody>
      </p:sp>
      <p:sp>
        <p:nvSpPr>
          <p:cNvPr id="37943" name="Text Box 55"/>
          <p:cNvSpPr txBox="1">
            <a:spLocks noChangeArrowheads="1"/>
          </p:cNvSpPr>
          <p:nvPr/>
        </p:nvSpPr>
        <p:spPr bwMode="auto">
          <a:xfrm>
            <a:off x="4489450" y="4445000"/>
            <a:ext cx="3359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 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是 </a:t>
            </a:r>
            <a:r>
              <a:rPr kumimoji="1" lang="zh-CN" altLang="en-US" sz="2800" i="1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 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的</a:t>
            </a:r>
            <a:r>
              <a:rPr kumimoji="1" lang="zh-CN" altLang="en-US" sz="28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等价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无穷小</a:t>
            </a:r>
          </a:p>
        </p:txBody>
      </p:sp>
      <p:sp>
        <p:nvSpPr>
          <p:cNvPr id="37944" name="Text Box 56"/>
          <p:cNvSpPr txBox="1">
            <a:spLocks noChangeArrowheads="1"/>
          </p:cNvSpPr>
          <p:nvPr/>
        </p:nvSpPr>
        <p:spPr bwMode="auto">
          <a:xfrm>
            <a:off x="4510088" y="5403850"/>
            <a:ext cx="33794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 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是 </a:t>
            </a:r>
            <a:r>
              <a:rPr kumimoji="1" lang="zh-CN" altLang="en-US" sz="2800" i="1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 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的 </a:t>
            </a:r>
            <a:r>
              <a:rPr kumimoji="1" lang="en-US" altLang="zh-CN" sz="2800" i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k</a:t>
            </a:r>
            <a:r>
              <a:rPr kumimoji="1" lang="en-US" altLang="zh-CN" sz="2800" i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zh-CN" altLang="en-US" sz="28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阶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无穷小</a:t>
            </a:r>
          </a:p>
        </p:txBody>
      </p:sp>
      <p:sp>
        <p:nvSpPr>
          <p:cNvPr id="37949" name="AutoShape 61"/>
          <p:cNvSpPr>
            <a:spLocks/>
          </p:cNvSpPr>
          <p:nvPr/>
        </p:nvSpPr>
        <p:spPr bwMode="auto">
          <a:xfrm>
            <a:off x="2590800" y="2590800"/>
            <a:ext cx="152400" cy="2362200"/>
          </a:xfrm>
          <a:prstGeom prst="leftBrace">
            <a:avLst>
              <a:gd name="adj1" fmla="val 1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7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7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7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38" grpId="0" build="p" autoUpdateAnimBg="0"/>
      <p:bldP spid="37939" grpId="0" build="p" autoUpdateAnimBg="0"/>
      <p:bldP spid="37940" grpId="0" build="p" autoUpdateAnimBg="0"/>
      <p:bldP spid="37941" grpId="0" build="p" autoUpdateAnimBg="0"/>
      <p:bldP spid="37942" grpId="0" build="p" autoUpdateAnimBg="0"/>
      <p:bldP spid="37943" grpId="0" build="p" autoUpdateAnimBg="0"/>
      <p:bldP spid="37944" grpId="0" build="p" autoUpdateAnimBg="0"/>
      <p:bldP spid="3794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674688" y="3845396"/>
            <a:ext cx="3960812" cy="720725"/>
          </a:xfrm>
        </p:spPr>
        <p:txBody>
          <a:bodyPr/>
          <a:lstStyle/>
          <a:p>
            <a:pPr eaLnBrk="1" hangingPunct="1"/>
            <a:r>
              <a:rPr lang="en-US" altLang="zh-CN" sz="2800">
                <a:latin typeface="华文楷体" pitchFamily="2" charset="-122"/>
                <a:ea typeface="华文楷体" pitchFamily="2" charset="-122"/>
              </a:rPr>
              <a:t>2. 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等价无穷小替换定理</a:t>
            </a:r>
          </a:p>
        </p:txBody>
      </p:sp>
      <p:graphicFrame>
        <p:nvGraphicFramePr>
          <p:cNvPr id="60473" name="Object 57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00394280"/>
              </p:ext>
            </p:extLst>
          </p:nvPr>
        </p:nvGraphicFramePr>
        <p:xfrm>
          <a:off x="3483759" y="2985724"/>
          <a:ext cx="1520662" cy="519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1388" imgH="181123" progId="Equation.DSMT4">
                  <p:embed/>
                </p:oleObj>
              </mc:Choice>
              <mc:Fallback>
                <p:oleObj name="Equation" r:id="rId2" imgW="571388" imgH="181123" progId="Equation.DSMT4">
                  <p:embed/>
                  <p:pic>
                    <p:nvPicPr>
                      <p:cNvPr id="0" name="Object 5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3759" y="2985724"/>
                        <a:ext cx="1520662" cy="5190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77" name="Object 61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110961907"/>
              </p:ext>
            </p:extLst>
          </p:nvPr>
        </p:nvGraphicFramePr>
        <p:xfrm>
          <a:off x="1193027" y="3014871"/>
          <a:ext cx="1985962" cy="471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1143" imgH="152437" progId="Equation.DSMT4">
                  <p:embed/>
                </p:oleObj>
              </mc:Choice>
              <mc:Fallback>
                <p:oleObj name="Equation" r:id="rId4" imgW="781143" imgH="152437" progId="Equation.DSMT4">
                  <p:embed/>
                  <p:pic>
                    <p:nvPicPr>
                      <p:cNvPr id="0" name="Object 6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027" y="3014871"/>
                        <a:ext cx="1985962" cy="4711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72677"/>
              </p:ext>
            </p:extLst>
          </p:nvPr>
        </p:nvGraphicFramePr>
        <p:xfrm>
          <a:off x="3576638" y="796900"/>
          <a:ext cx="16430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695167" imgH="142764" progId="Equation.3">
                  <p:embed/>
                </p:oleObj>
              </mc:Choice>
              <mc:Fallback>
                <p:oleObj name="公式" r:id="rId6" imgW="695167" imgH="14276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796900"/>
                        <a:ext cx="164306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403648" y="1466403"/>
            <a:ext cx="1485900" cy="579438"/>
            <a:chOff x="1466469" y="1143000"/>
            <a:chExt cx="1486281" cy="579438"/>
          </a:xfrm>
        </p:grpSpPr>
        <p:graphicFrame>
          <p:nvGraphicFramePr>
            <p:cNvPr id="24610" name="Object 12"/>
            <p:cNvGraphicFramePr>
              <a:graphicFrameLocks noChangeAspect="1"/>
            </p:cNvGraphicFramePr>
            <p:nvPr/>
          </p:nvGraphicFramePr>
          <p:xfrm>
            <a:off x="1466469" y="1212655"/>
            <a:ext cx="1401933" cy="416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562021" imgH="123751" progId="Equation.3">
                    <p:embed/>
                  </p:oleObj>
                </mc:Choice>
                <mc:Fallback>
                  <p:oleObj name="公式" r:id="rId8" imgW="562021" imgH="123751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6469" y="1212655"/>
                          <a:ext cx="1401933" cy="4161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1" name="Text Box 13"/>
            <p:cNvSpPr txBox="1">
              <a:spLocks noChangeArrowheads="1"/>
            </p:cNvSpPr>
            <p:nvPr/>
          </p:nvSpPr>
          <p:spPr bwMode="auto">
            <a:xfrm>
              <a:off x="2114550" y="1143000"/>
              <a:ext cx="8382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 dirty="0">
                  <a:latin typeface="华文楷体" pitchFamily="2" charset="-122"/>
                  <a:ea typeface="华文楷体" pitchFamily="2" charset="-122"/>
                </a:rPr>
                <a:t>～</a:t>
              </a:r>
            </a:p>
          </p:txBody>
        </p:sp>
      </p:grpSp>
      <p:grpSp>
        <p:nvGrpSpPr>
          <p:cNvPr id="4" name="组合 7"/>
          <p:cNvGrpSpPr>
            <a:grpSpLocks/>
          </p:cNvGrpSpPr>
          <p:nvPr/>
        </p:nvGrpSpPr>
        <p:grpSpPr bwMode="auto">
          <a:xfrm>
            <a:off x="3338004" y="1470000"/>
            <a:ext cx="1475916" cy="579438"/>
            <a:chOff x="3553284" y="1196752"/>
            <a:chExt cx="1475916" cy="579438"/>
          </a:xfrm>
        </p:grpSpPr>
        <p:sp>
          <p:nvSpPr>
            <p:cNvPr id="24606" name="Text Box 15"/>
            <p:cNvSpPr txBox="1">
              <a:spLocks noChangeArrowheads="1"/>
            </p:cNvSpPr>
            <p:nvPr/>
          </p:nvSpPr>
          <p:spPr bwMode="auto">
            <a:xfrm>
              <a:off x="4165600" y="1196752"/>
              <a:ext cx="7112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>
                  <a:latin typeface="华文楷体" pitchFamily="2" charset="-122"/>
                  <a:ea typeface="华文楷体" pitchFamily="2" charset="-122"/>
                </a:rPr>
                <a:t>～</a:t>
              </a:r>
            </a:p>
          </p:txBody>
        </p:sp>
        <p:grpSp>
          <p:nvGrpSpPr>
            <p:cNvPr id="5" name="组合 2"/>
            <p:cNvGrpSpPr>
              <a:grpSpLocks/>
            </p:cNvGrpSpPr>
            <p:nvPr/>
          </p:nvGrpSpPr>
          <p:grpSpPr bwMode="auto">
            <a:xfrm>
              <a:off x="3553284" y="1343043"/>
              <a:ext cx="1475916" cy="333357"/>
              <a:chOff x="3553284" y="1343043"/>
              <a:chExt cx="1475916" cy="333357"/>
            </a:xfrm>
          </p:grpSpPr>
          <p:graphicFrame>
            <p:nvGraphicFramePr>
              <p:cNvPr id="24608" name="Object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63500610"/>
                  </p:ext>
                </p:extLst>
              </p:nvPr>
            </p:nvGraphicFramePr>
            <p:xfrm>
              <a:off x="3553284" y="1343043"/>
              <a:ext cx="688516" cy="2730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638296" imgH="200136" progId="Equation.3">
                      <p:embed/>
                    </p:oleObj>
                  </mc:Choice>
                  <mc:Fallback>
                    <p:oleObj name="Equation" r:id="rId10" imgW="638296" imgH="200136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3284" y="1343043"/>
                            <a:ext cx="688516" cy="273032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09" name="Object 21"/>
              <p:cNvGraphicFramePr>
                <a:graphicFrameLocks noChangeAspect="1"/>
              </p:cNvGraphicFramePr>
              <p:nvPr/>
            </p:nvGraphicFramePr>
            <p:xfrm>
              <a:off x="4648200" y="1358900"/>
              <a:ext cx="381000" cy="317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285694" imgH="219149" progId="Equation.3">
                      <p:embed/>
                    </p:oleObj>
                  </mc:Choice>
                  <mc:Fallback>
                    <p:oleObj name="Equation" r:id="rId12" imgW="285694" imgH="219149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48200" y="1358900"/>
                            <a:ext cx="381000" cy="317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" name="组合 8"/>
          <p:cNvGrpSpPr>
            <a:grpSpLocks/>
          </p:cNvGrpSpPr>
          <p:nvPr/>
        </p:nvGrpSpPr>
        <p:grpSpPr bwMode="auto">
          <a:xfrm>
            <a:off x="5410821" y="1449362"/>
            <a:ext cx="1898227" cy="579438"/>
            <a:chOff x="5626101" y="1176391"/>
            <a:chExt cx="1993899" cy="579438"/>
          </a:xfrm>
        </p:grpSpPr>
        <p:sp>
          <p:nvSpPr>
            <p:cNvPr id="24602" name="Text Box 17"/>
            <p:cNvSpPr txBox="1">
              <a:spLocks noChangeArrowheads="1"/>
            </p:cNvSpPr>
            <p:nvPr/>
          </p:nvSpPr>
          <p:spPr bwMode="auto">
            <a:xfrm>
              <a:off x="6702977" y="1176391"/>
              <a:ext cx="836613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>
                  <a:latin typeface="华文楷体" pitchFamily="2" charset="-122"/>
                  <a:ea typeface="华文楷体" pitchFamily="2" charset="-122"/>
                </a:rPr>
                <a:t>～</a:t>
              </a:r>
            </a:p>
          </p:txBody>
        </p:sp>
        <p:grpSp>
          <p:nvGrpSpPr>
            <p:cNvPr id="7" name="组合 3"/>
            <p:cNvGrpSpPr>
              <a:grpSpLocks/>
            </p:cNvGrpSpPr>
            <p:nvPr/>
          </p:nvGrpSpPr>
          <p:grpSpPr bwMode="auto">
            <a:xfrm>
              <a:off x="5626101" y="1278437"/>
              <a:ext cx="1993899" cy="397963"/>
              <a:chOff x="5626101" y="1278437"/>
              <a:chExt cx="1993899" cy="397963"/>
            </a:xfrm>
          </p:grpSpPr>
          <p:graphicFrame>
            <p:nvGraphicFramePr>
              <p:cNvPr id="24604" name="Object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98265987"/>
                  </p:ext>
                </p:extLst>
              </p:nvPr>
            </p:nvGraphicFramePr>
            <p:xfrm>
              <a:off x="5626101" y="1278437"/>
              <a:ext cx="1137279" cy="3249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1057136" imgH="238162" progId="Equation.DSMT4">
                      <p:embed/>
                    </p:oleObj>
                  </mc:Choice>
                  <mc:Fallback>
                    <p:oleObj name="Equation" r:id="rId14" imgW="1057136" imgH="238162" progId="Equation.DSMT4">
                      <p:embed/>
                      <p:pic>
                        <p:nvPicPr>
                          <p:cNvPr id="0" name="Picture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26101" y="1278437"/>
                            <a:ext cx="1137279" cy="324937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05" name="Object 22"/>
              <p:cNvGraphicFramePr>
                <a:graphicFrameLocks noChangeAspect="1"/>
              </p:cNvGraphicFramePr>
              <p:nvPr/>
            </p:nvGraphicFramePr>
            <p:xfrm>
              <a:off x="7239000" y="1358900"/>
              <a:ext cx="381000" cy="317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285694" imgH="219149" progId="Equation.3">
                      <p:embed/>
                    </p:oleObj>
                  </mc:Choice>
                  <mc:Fallback>
                    <p:oleObj name="Equation" r:id="rId16" imgW="285694" imgH="219149" progId="Equation.3">
                      <p:embed/>
                      <p:pic>
                        <p:nvPicPr>
                          <p:cNvPr id="0" name="Picture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39000" y="1358900"/>
                            <a:ext cx="381000" cy="317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6043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857557"/>
              </p:ext>
            </p:extLst>
          </p:nvPr>
        </p:nvGraphicFramePr>
        <p:xfrm>
          <a:off x="3291761" y="2016291"/>
          <a:ext cx="2001063" cy="893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933357" imgH="342900" progId="Equation.DSMT4">
                  <p:embed/>
                </p:oleObj>
              </mc:Choice>
              <mc:Fallback>
                <p:oleObj name="Equation" r:id="rId18" imgW="933357" imgH="3429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1761" y="2016291"/>
                        <a:ext cx="2001063" cy="8936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37568"/>
              </p:ext>
            </p:extLst>
          </p:nvPr>
        </p:nvGraphicFramePr>
        <p:xfrm>
          <a:off x="5555283" y="2028800"/>
          <a:ext cx="20256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990360" imgH="393480" progId="Equation.DSMT4">
                  <p:embed/>
                </p:oleObj>
              </mc:Choice>
              <mc:Fallback>
                <p:oleObj name="Equation" r:id="rId20" imgW="990360" imgH="39348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5283" y="2028800"/>
                        <a:ext cx="2025650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Text Box 40"/>
          <p:cNvSpPr txBox="1">
            <a:spLocks noChangeArrowheads="1"/>
          </p:cNvSpPr>
          <p:nvPr/>
        </p:nvSpPr>
        <p:spPr bwMode="auto">
          <a:xfrm>
            <a:off x="674688" y="761975"/>
            <a:ext cx="287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华文楷体" pitchFamily="2" charset="-122"/>
                <a:ea typeface="华文楷体" pitchFamily="2" charset="-122"/>
              </a:rPr>
              <a:t>常用等价无穷小 </a:t>
            </a:r>
            <a:r>
              <a:rPr kumimoji="1" lang="en-US" altLang="zh-CN" sz="2800" b="1">
                <a:latin typeface="华文楷体" pitchFamily="2" charset="-122"/>
                <a:ea typeface="华文楷体" pitchFamily="2" charset="-122"/>
              </a:rPr>
              <a:t>:</a:t>
            </a:r>
          </a:p>
        </p:txBody>
      </p:sp>
      <p:sp>
        <p:nvSpPr>
          <p:cNvPr id="60480" name="Text Box 64"/>
          <p:cNvSpPr txBox="1">
            <a:spLocks noChangeArrowheads="1"/>
          </p:cNvSpPr>
          <p:nvPr/>
        </p:nvSpPr>
        <p:spPr bwMode="auto">
          <a:xfrm>
            <a:off x="1128713" y="4710088"/>
            <a:ext cx="5251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和差取大、和差代替、因式代替</a:t>
            </a:r>
          </a:p>
        </p:txBody>
      </p:sp>
      <p:grpSp>
        <p:nvGrpSpPr>
          <p:cNvPr id="8" name="组合 38"/>
          <p:cNvGrpSpPr>
            <a:grpSpLocks/>
          </p:cNvGrpSpPr>
          <p:nvPr/>
        </p:nvGrpSpPr>
        <p:grpSpPr bwMode="auto">
          <a:xfrm>
            <a:off x="1043608" y="2181200"/>
            <a:ext cx="2041525" cy="579438"/>
            <a:chOff x="5578208" y="1176391"/>
            <a:chExt cx="2041792" cy="579438"/>
          </a:xfrm>
        </p:grpSpPr>
        <p:sp>
          <p:nvSpPr>
            <p:cNvPr id="24598" name="Text Box 17"/>
            <p:cNvSpPr txBox="1">
              <a:spLocks noChangeArrowheads="1"/>
            </p:cNvSpPr>
            <p:nvPr/>
          </p:nvSpPr>
          <p:spPr bwMode="auto">
            <a:xfrm>
              <a:off x="6702977" y="1176391"/>
              <a:ext cx="836613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 dirty="0">
                  <a:latin typeface="华文楷体" pitchFamily="2" charset="-122"/>
                  <a:ea typeface="华文楷体" pitchFamily="2" charset="-122"/>
                </a:rPr>
                <a:t>～</a:t>
              </a:r>
            </a:p>
          </p:txBody>
        </p:sp>
        <p:grpSp>
          <p:nvGrpSpPr>
            <p:cNvPr id="9" name="组合 40"/>
            <p:cNvGrpSpPr>
              <a:grpSpLocks/>
            </p:cNvGrpSpPr>
            <p:nvPr/>
          </p:nvGrpSpPr>
          <p:grpSpPr bwMode="auto">
            <a:xfrm>
              <a:off x="5578208" y="1254094"/>
              <a:ext cx="2041792" cy="422306"/>
              <a:chOff x="5578208" y="1254094"/>
              <a:chExt cx="2041792" cy="422306"/>
            </a:xfrm>
          </p:grpSpPr>
          <p:graphicFrame>
            <p:nvGraphicFramePr>
              <p:cNvPr id="24600" name="Object 16"/>
              <p:cNvGraphicFramePr>
                <a:graphicFrameLocks noChangeAspect="1"/>
              </p:cNvGraphicFramePr>
              <p:nvPr/>
            </p:nvGraphicFramePr>
            <p:xfrm>
              <a:off x="5578208" y="1254094"/>
              <a:ext cx="1124769" cy="3837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2" imgW="476380" imgH="114411" progId="Equation.3">
                      <p:embed/>
                    </p:oleObj>
                  </mc:Choice>
                  <mc:Fallback>
                    <p:oleObj name="公式" r:id="rId22" imgW="476380" imgH="114411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78208" y="1254094"/>
                            <a:ext cx="1124769" cy="38374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01" name="Object 22"/>
              <p:cNvGraphicFramePr>
                <a:graphicFrameLocks noChangeAspect="1"/>
              </p:cNvGraphicFramePr>
              <p:nvPr/>
            </p:nvGraphicFramePr>
            <p:xfrm>
              <a:off x="7239000" y="1358900"/>
              <a:ext cx="381000" cy="317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4" imgW="285694" imgH="219149" progId="Equation.3">
                      <p:embed/>
                    </p:oleObj>
                  </mc:Choice>
                  <mc:Fallback>
                    <p:oleObj name="Equation" r:id="rId24" imgW="285694" imgH="219149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39000" y="1358900"/>
                            <a:ext cx="381000" cy="317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929880"/>
              </p:ext>
            </p:extLst>
          </p:nvPr>
        </p:nvGraphicFramePr>
        <p:xfrm>
          <a:off x="5567983" y="2981300"/>
          <a:ext cx="204311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002960" imgH="228600" progId="Equation.DSMT4">
                  <p:embed/>
                </p:oleObj>
              </mc:Choice>
              <mc:Fallback>
                <p:oleObj name="Equation" r:id="rId26" imgW="1002960" imgH="228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983" y="2981300"/>
                        <a:ext cx="2043112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0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build="p" autoUpdateAnimBg="0"/>
      <p:bldP spid="60480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3771900" y="30734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当</a:t>
            </a:r>
          </a:p>
        </p:txBody>
      </p:sp>
      <p:graphicFrame>
        <p:nvGraphicFramePr>
          <p:cNvPr id="91176" name="Object 40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80586204"/>
              </p:ext>
            </p:extLst>
          </p:nvPr>
        </p:nvGraphicFramePr>
        <p:xfrm>
          <a:off x="926454" y="1268412"/>
          <a:ext cx="15113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1090" imgH="123751" progId="Equation.DSMT4">
                  <p:embed/>
                </p:oleObj>
              </mc:Choice>
              <mc:Fallback>
                <p:oleObj name="Equation" r:id="rId2" imgW="581090" imgH="123751" progId="Equation.DSMT4">
                  <p:embed/>
                  <p:pic>
                    <p:nvPicPr>
                      <p:cNvPr id="0" name="Object 4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454" y="1268412"/>
                        <a:ext cx="1511300" cy="477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78" name="Object 4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3250986"/>
              </p:ext>
            </p:extLst>
          </p:nvPr>
        </p:nvGraphicFramePr>
        <p:xfrm>
          <a:off x="2497138" y="1231900"/>
          <a:ext cx="201612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09843" imgH="428625" progId="Equation.DSMT4">
                  <p:embed/>
                </p:oleObj>
              </mc:Choice>
              <mc:Fallback>
                <p:oleObj name="Equation" r:id="rId4" imgW="1809843" imgH="428625" progId="Equation.DSMT4">
                  <p:embed/>
                  <p:pic>
                    <p:nvPicPr>
                      <p:cNvPr id="0" name="Object 4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8" y="1231900"/>
                        <a:ext cx="2016125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11"/>
          <p:cNvSpPr txBox="1">
            <a:spLocks noChangeArrowheads="1"/>
          </p:cNvSpPr>
          <p:nvPr/>
        </p:nvSpPr>
        <p:spPr bwMode="auto">
          <a:xfrm>
            <a:off x="636588" y="549275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华文楷体" pitchFamily="2" charset="-122"/>
                <a:ea typeface="华文楷体" pitchFamily="2" charset="-122"/>
              </a:rPr>
              <a:t>例如 </a:t>
            </a:r>
            <a:r>
              <a:rPr kumimoji="1" lang="en-US" altLang="zh-CN" sz="2800" b="1">
                <a:latin typeface="华文楷体" pitchFamily="2" charset="-122"/>
                <a:ea typeface="华文楷体" pitchFamily="2" charset="-122"/>
              </a:rPr>
              <a:t>:</a:t>
            </a:r>
          </a:p>
        </p:txBody>
      </p:sp>
      <p:graphicFrame>
        <p:nvGraphicFramePr>
          <p:cNvPr id="911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326377"/>
              </p:ext>
            </p:extLst>
          </p:nvPr>
        </p:nvGraphicFramePr>
        <p:xfrm>
          <a:off x="904875" y="2060575"/>
          <a:ext cx="2184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85836" imgH="562049" progId="Equation.3">
                  <p:embed/>
                </p:oleObj>
              </mc:Choice>
              <mc:Fallback>
                <p:oleObj name="Equation" r:id="rId6" imgW="2085836" imgH="56204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2060575"/>
                        <a:ext cx="21844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9" name="Text Box 13"/>
          <p:cNvSpPr txBox="1">
            <a:spLocks noChangeArrowheads="1"/>
          </p:cNvSpPr>
          <p:nvPr/>
        </p:nvSpPr>
        <p:spPr bwMode="auto">
          <a:xfrm>
            <a:off x="3170238" y="1989138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函数 </a:t>
            </a:r>
          </a:p>
        </p:txBody>
      </p:sp>
      <p:graphicFrame>
        <p:nvGraphicFramePr>
          <p:cNvPr id="9115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61614"/>
              </p:ext>
            </p:extLst>
          </p:nvPr>
        </p:nvGraphicFramePr>
        <p:xfrm>
          <a:off x="4083050" y="2089150"/>
          <a:ext cx="673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81090" imgH="219149" progId="Equation.3">
                  <p:embed/>
                </p:oleObj>
              </mc:Choice>
              <mc:Fallback>
                <p:oleObj name="Equation" r:id="rId8" imgW="581090" imgH="21914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3050" y="2089150"/>
                        <a:ext cx="6731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51" name="Text Box 15"/>
          <p:cNvSpPr txBox="1">
            <a:spLocks noChangeArrowheads="1"/>
          </p:cNvSpPr>
          <p:nvPr/>
        </p:nvSpPr>
        <p:spPr bwMode="auto">
          <a:xfrm>
            <a:off x="4767263" y="1989138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当</a:t>
            </a:r>
          </a:p>
        </p:txBody>
      </p:sp>
      <p:graphicFrame>
        <p:nvGraphicFramePr>
          <p:cNvPr id="9115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52755"/>
              </p:ext>
            </p:extLst>
          </p:nvPr>
        </p:nvGraphicFramePr>
        <p:xfrm>
          <a:off x="5311775" y="2089150"/>
          <a:ext cx="863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71441" imgH="219149" progId="Equation.3">
                  <p:embed/>
                </p:oleObj>
              </mc:Choice>
              <mc:Fallback>
                <p:oleObj name="Equation" r:id="rId10" imgW="771441" imgH="21914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775" y="2089150"/>
                        <a:ext cx="8636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53" name="Text Box 17"/>
          <p:cNvSpPr txBox="1">
            <a:spLocks noChangeArrowheads="1"/>
          </p:cNvSpPr>
          <p:nvPr/>
        </p:nvSpPr>
        <p:spPr bwMode="auto">
          <a:xfrm>
            <a:off x="6175375" y="1989138"/>
            <a:ext cx="2209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时为无穷小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</a:rPr>
              <a:t>;</a:t>
            </a:r>
          </a:p>
        </p:txBody>
      </p:sp>
      <p:graphicFrame>
        <p:nvGraphicFramePr>
          <p:cNvPr id="9115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949556"/>
              </p:ext>
            </p:extLst>
          </p:nvPr>
        </p:nvGraphicFramePr>
        <p:xfrm>
          <a:off x="827088" y="2924175"/>
          <a:ext cx="1574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76310" imgH="781198" progId="Equation.3">
                  <p:embed/>
                </p:oleObj>
              </mc:Choice>
              <mc:Fallback>
                <p:oleObj name="Equation" r:id="rId12" imgW="1476310" imgH="781198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924175"/>
                        <a:ext cx="15748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55" name="Text Box 19"/>
          <p:cNvSpPr txBox="1">
            <a:spLocks noChangeArrowheads="1"/>
          </p:cNvSpPr>
          <p:nvPr/>
        </p:nvSpPr>
        <p:spPr bwMode="auto">
          <a:xfrm>
            <a:off x="2590800" y="30861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函数 </a:t>
            </a:r>
          </a:p>
        </p:txBody>
      </p:sp>
      <p:graphicFrame>
        <p:nvGraphicFramePr>
          <p:cNvPr id="9115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386129"/>
              </p:ext>
            </p:extLst>
          </p:nvPr>
        </p:nvGraphicFramePr>
        <p:xfrm>
          <a:off x="3449638" y="2921000"/>
          <a:ext cx="254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1916" imgH="752512" progId="Equation.3">
                  <p:embed/>
                </p:oleObj>
              </mc:Choice>
              <mc:Fallback>
                <p:oleObj name="Equation" r:id="rId14" imgW="161916" imgH="752512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9638" y="2921000"/>
                        <a:ext cx="2540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630044"/>
              </p:ext>
            </p:extLst>
          </p:nvPr>
        </p:nvGraphicFramePr>
        <p:xfrm>
          <a:off x="4265613" y="3219450"/>
          <a:ext cx="1003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904921" imgH="161777" progId="Equation.3">
                  <p:embed/>
                </p:oleObj>
              </mc:Choice>
              <mc:Fallback>
                <p:oleObj name="Equation" r:id="rId16" imgW="904921" imgH="161777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5613" y="3219450"/>
                        <a:ext cx="10033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58" name="Text Box 22"/>
          <p:cNvSpPr txBox="1">
            <a:spLocks noChangeArrowheads="1"/>
          </p:cNvSpPr>
          <p:nvPr/>
        </p:nvSpPr>
        <p:spPr bwMode="auto">
          <a:xfrm>
            <a:off x="5341938" y="307340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时为无穷小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</a:rPr>
              <a:t>;</a:t>
            </a:r>
          </a:p>
        </p:txBody>
      </p:sp>
      <p:graphicFrame>
        <p:nvGraphicFramePr>
          <p:cNvPr id="9115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588678"/>
              </p:ext>
            </p:extLst>
          </p:nvPr>
        </p:nvGraphicFramePr>
        <p:xfrm>
          <a:off x="684213" y="4076700"/>
          <a:ext cx="2578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485941" imgH="847577" progId="Equation.3">
                  <p:embed/>
                </p:oleObj>
              </mc:Choice>
              <mc:Fallback>
                <p:oleObj name="Equation" r:id="rId18" imgW="2485941" imgH="847577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076700"/>
                        <a:ext cx="25781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60" name="Text Box 24"/>
          <p:cNvSpPr txBox="1">
            <a:spLocks noChangeArrowheads="1"/>
          </p:cNvSpPr>
          <p:nvPr/>
        </p:nvSpPr>
        <p:spPr bwMode="auto">
          <a:xfrm>
            <a:off x="3286125" y="4221163"/>
            <a:ext cx="129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函数 </a:t>
            </a:r>
          </a:p>
        </p:txBody>
      </p:sp>
      <p:graphicFrame>
        <p:nvGraphicFramePr>
          <p:cNvPr id="9116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40537"/>
              </p:ext>
            </p:extLst>
          </p:nvPr>
        </p:nvGraphicFramePr>
        <p:xfrm>
          <a:off x="4119563" y="4010025"/>
          <a:ext cx="1028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933357" imgH="847577" progId="Equation.3">
                  <p:embed/>
                </p:oleObj>
              </mc:Choice>
              <mc:Fallback>
                <p:oleObj name="Equation" r:id="rId20" imgW="933357" imgH="847577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9563" y="4010025"/>
                        <a:ext cx="10287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62" name="Text Box 26"/>
          <p:cNvSpPr txBox="1">
            <a:spLocks noChangeArrowheads="1"/>
          </p:cNvSpPr>
          <p:nvPr/>
        </p:nvSpPr>
        <p:spPr bwMode="auto">
          <a:xfrm>
            <a:off x="5148263" y="4221163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当</a:t>
            </a:r>
          </a:p>
        </p:txBody>
      </p:sp>
      <p:graphicFrame>
        <p:nvGraphicFramePr>
          <p:cNvPr id="9116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930153"/>
              </p:ext>
            </p:extLst>
          </p:nvPr>
        </p:nvGraphicFramePr>
        <p:xfrm>
          <a:off x="5586413" y="4352925"/>
          <a:ext cx="1219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124043" imgH="161777" progId="Equation.3">
                  <p:embed/>
                </p:oleObj>
              </mc:Choice>
              <mc:Fallback>
                <p:oleObj name="Equation" r:id="rId22" imgW="1124043" imgH="161777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6413" y="4352925"/>
                        <a:ext cx="12192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67" name="Text Box 31"/>
          <p:cNvSpPr txBox="1">
            <a:spLocks noChangeArrowheads="1"/>
          </p:cNvSpPr>
          <p:nvPr/>
        </p:nvSpPr>
        <p:spPr bwMode="auto">
          <a:xfrm>
            <a:off x="6800850" y="4210050"/>
            <a:ext cx="2051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时为无穷小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</a:rPr>
              <a:t>.</a:t>
            </a:r>
          </a:p>
        </p:txBody>
      </p:sp>
      <p:sp>
        <p:nvSpPr>
          <p:cNvPr id="91180" name="Text Box 44"/>
          <p:cNvSpPr txBox="1">
            <a:spLocks noChangeArrowheads="1"/>
          </p:cNvSpPr>
          <p:nvPr/>
        </p:nvSpPr>
        <p:spPr bwMode="auto">
          <a:xfrm>
            <a:off x="4551363" y="1250950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都是无穷小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1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autoUpdateAnimBg="0"/>
      <p:bldP spid="91149" grpId="0" autoUpdateAnimBg="0"/>
      <p:bldP spid="91151" grpId="0" autoUpdateAnimBg="0"/>
      <p:bldP spid="91153" grpId="0" autoUpdateAnimBg="0"/>
      <p:bldP spid="91155" grpId="0" autoUpdateAnimBg="0"/>
      <p:bldP spid="91158" grpId="0" autoUpdateAnimBg="0"/>
      <p:bldP spid="91160" grpId="0" autoUpdateAnimBg="0"/>
      <p:bldP spid="91162" grpId="0" autoUpdateAnimBg="0"/>
      <p:bldP spid="91167" grpId="0" build="p" autoUpdateAnimBg="0" advAuto="0"/>
      <p:bldP spid="911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6353175" y="3425825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时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</a:rPr>
              <a:t>, 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有</a:t>
            </a:r>
          </a:p>
        </p:txBody>
      </p:sp>
      <p:graphicFrame>
        <p:nvGraphicFramePr>
          <p:cNvPr id="624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827867"/>
              </p:ext>
            </p:extLst>
          </p:nvPr>
        </p:nvGraphicFramePr>
        <p:xfrm>
          <a:off x="647700" y="3465513"/>
          <a:ext cx="2705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09720" imgH="352573" progId="Equation.3">
                  <p:embed/>
                </p:oleObj>
              </mc:Choice>
              <mc:Fallback>
                <p:oleObj name="Equation" r:id="rId2" imgW="2609720" imgH="35257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3465513"/>
                        <a:ext cx="2705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477838" y="476250"/>
            <a:ext cx="7219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性质</a:t>
            </a:r>
            <a:r>
              <a:rPr kumimoji="1" lang="en-US" altLang="zh-CN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1</a:t>
            </a:r>
            <a:r>
              <a:rPr kumimoji="1" lang="en-US" altLang="zh-CN" sz="28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.</a:t>
            </a:r>
            <a:r>
              <a:rPr kumimoji="1" lang="en-US" altLang="zh-CN" sz="28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有限个无穷小的代数和仍然是无穷小 </a:t>
            </a:r>
            <a:r>
              <a:rPr kumimoji="1" lang="en-US" altLang="zh-CN" sz="2800" dirty="0">
                <a:latin typeface="华文楷体" pitchFamily="2" charset="-122"/>
                <a:ea typeface="华文楷体" pitchFamily="2" charset="-122"/>
              </a:rPr>
              <a:t>.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608013" y="1196975"/>
            <a:ext cx="59229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证</a:t>
            </a:r>
            <a:r>
              <a:rPr kumimoji="1" lang="en-US" altLang="zh-CN" sz="2800" b="1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: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考虑两个无穷小的和 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</a:rPr>
              <a:t>.  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设</a:t>
            </a:r>
          </a:p>
        </p:txBody>
      </p:sp>
      <p:graphicFrame>
        <p:nvGraphicFramePr>
          <p:cNvPr id="624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946087"/>
              </p:ext>
            </p:extLst>
          </p:nvPr>
        </p:nvGraphicFramePr>
        <p:xfrm>
          <a:off x="546100" y="2028825"/>
          <a:ext cx="1193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95273" imgH="295201" progId="Equation.DSMT4">
                  <p:embed/>
                </p:oleObj>
              </mc:Choice>
              <mc:Fallback>
                <p:oleObj name="Equation" r:id="rId4" imgW="1095273" imgH="295201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2028825"/>
                        <a:ext cx="1193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2868613" y="1966913"/>
            <a:ext cx="7032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当</a:t>
            </a:r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5384800" y="1966913"/>
            <a:ext cx="144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时 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</a:rPr>
              <a:t>, 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有</a:t>
            </a:r>
          </a:p>
        </p:txBody>
      </p:sp>
      <p:sp>
        <p:nvSpPr>
          <p:cNvPr id="62481" name="Text Box 17"/>
          <p:cNvSpPr txBox="1">
            <a:spLocks noChangeArrowheads="1"/>
          </p:cNvSpPr>
          <p:nvPr/>
        </p:nvSpPr>
        <p:spPr bwMode="auto">
          <a:xfrm>
            <a:off x="2895600" y="2668588"/>
            <a:ext cx="1219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当</a:t>
            </a:r>
          </a:p>
        </p:txBody>
      </p:sp>
      <p:graphicFrame>
        <p:nvGraphicFramePr>
          <p:cNvPr id="6248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897210"/>
              </p:ext>
            </p:extLst>
          </p:nvPr>
        </p:nvGraphicFramePr>
        <p:xfrm>
          <a:off x="4440238" y="314325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69" imgH="85725" progId="Equation.DSMT4">
                  <p:embed/>
                </p:oleObj>
              </mc:Choice>
              <mc:Fallback>
                <p:oleObj name="Equation" r:id="rId6" imgW="19069" imgH="85725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3143250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3" name="Text Box 19"/>
          <p:cNvSpPr txBox="1">
            <a:spLocks noChangeArrowheads="1"/>
          </p:cNvSpPr>
          <p:nvPr/>
        </p:nvSpPr>
        <p:spPr bwMode="auto">
          <a:xfrm>
            <a:off x="5461000" y="2670175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时 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</a:rPr>
              <a:t>, 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有</a:t>
            </a:r>
          </a:p>
        </p:txBody>
      </p:sp>
      <p:sp>
        <p:nvSpPr>
          <p:cNvPr id="62485" name="Text Box 21"/>
          <p:cNvSpPr txBox="1">
            <a:spLocks noChangeArrowheads="1"/>
          </p:cNvSpPr>
          <p:nvPr/>
        </p:nvSpPr>
        <p:spPr bwMode="auto">
          <a:xfrm>
            <a:off x="152400" y="3429000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取</a:t>
            </a:r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3297238" y="34290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则当</a:t>
            </a:r>
          </a:p>
        </p:txBody>
      </p:sp>
      <p:graphicFrame>
        <p:nvGraphicFramePr>
          <p:cNvPr id="6248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281926"/>
              </p:ext>
            </p:extLst>
          </p:nvPr>
        </p:nvGraphicFramePr>
        <p:xfrm>
          <a:off x="4168775" y="3494088"/>
          <a:ext cx="2184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85836" imgH="371586" progId="Equation.3">
                  <p:embed/>
                </p:oleObj>
              </mc:Choice>
              <mc:Fallback>
                <p:oleObj name="Equation" r:id="rId8" imgW="2085836" imgH="371586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8775" y="3494088"/>
                        <a:ext cx="21844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239741"/>
              </p:ext>
            </p:extLst>
          </p:nvPr>
        </p:nvGraphicFramePr>
        <p:xfrm>
          <a:off x="1600200" y="4149725"/>
          <a:ext cx="2705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09720" imgH="371586" progId="Equation.3">
                  <p:embed/>
                </p:oleObj>
              </mc:Choice>
              <mc:Fallback>
                <p:oleObj name="Equation" r:id="rId10" imgW="2609720" imgH="371586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49725"/>
                        <a:ext cx="2705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498032"/>
              </p:ext>
            </p:extLst>
          </p:nvPr>
        </p:nvGraphicFramePr>
        <p:xfrm>
          <a:off x="4419600" y="4076700"/>
          <a:ext cx="1160463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85853" imgH="428625" progId="Equation.3">
                  <p:embed/>
                </p:oleObj>
              </mc:Choice>
              <mc:Fallback>
                <p:oleObj name="Equation" r:id="rId12" imgW="885853" imgH="428625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076700"/>
                        <a:ext cx="1160463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9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670132"/>
              </p:ext>
            </p:extLst>
          </p:nvPr>
        </p:nvGraphicFramePr>
        <p:xfrm>
          <a:off x="5634038" y="4252913"/>
          <a:ext cx="593725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09473" imgH="142764" progId="Equation.3">
                  <p:embed/>
                </p:oleObj>
              </mc:Choice>
              <mc:Fallback>
                <p:oleObj name="Equation" r:id="rId14" imgW="409473" imgH="142764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4038" y="4252913"/>
                        <a:ext cx="593725" cy="280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91" name="Text Box 27"/>
          <p:cNvSpPr txBox="1">
            <a:spLocks noChangeArrowheads="1"/>
          </p:cNvSpPr>
          <p:nvPr/>
        </p:nvSpPr>
        <p:spPr bwMode="auto">
          <a:xfrm>
            <a:off x="152400" y="4941888"/>
            <a:ext cx="1409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因此</a:t>
            </a:r>
          </a:p>
        </p:txBody>
      </p:sp>
      <p:graphicFrame>
        <p:nvGraphicFramePr>
          <p:cNvPr id="6249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856765"/>
              </p:ext>
            </p:extLst>
          </p:nvPr>
        </p:nvGraphicFramePr>
        <p:xfrm>
          <a:off x="2590800" y="4995863"/>
          <a:ext cx="2438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343094" imgH="581062" progId="Equation.3">
                  <p:embed/>
                </p:oleObj>
              </mc:Choice>
              <mc:Fallback>
                <p:oleObj name="Equation" r:id="rId16" imgW="2343094" imgH="581062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995863"/>
                        <a:ext cx="24384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93" name="Text Box 29"/>
          <p:cNvSpPr txBox="1">
            <a:spLocks noChangeArrowheads="1"/>
          </p:cNvSpPr>
          <p:nvPr/>
        </p:nvSpPr>
        <p:spPr bwMode="auto">
          <a:xfrm>
            <a:off x="152400" y="5715000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这说明当</a:t>
            </a:r>
          </a:p>
        </p:txBody>
      </p:sp>
      <p:graphicFrame>
        <p:nvGraphicFramePr>
          <p:cNvPr id="6249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307568"/>
              </p:ext>
            </p:extLst>
          </p:nvPr>
        </p:nvGraphicFramePr>
        <p:xfrm>
          <a:off x="1676400" y="5800725"/>
          <a:ext cx="1054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962127" imgH="352573" progId="Equation.3">
                  <p:embed/>
                </p:oleObj>
              </mc:Choice>
              <mc:Fallback>
                <p:oleObj name="Equation" r:id="rId18" imgW="962127" imgH="352573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800725"/>
                        <a:ext cx="1054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95" name="Text Box 31"/>
          <p:cNvSpPr txBox="1">
            <a:spLocks noChangeArrowheads="1"/>
          </p:cNvSpPr>
          <p:nvPr/>
        </p:nvSpPr>
        <p:spPr bwMode="auto">
          <a:xfrm>
            <a:off x="2743200" y="57150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时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</a:rPr>
              <a:t>,</a:t>
            </a:r>
          </a:p>
        </p:txBody>
      </p:sp>
      <p:graphicFrame>
        <p:nvGraphicFramePr>
          <p:cNvPr id="6249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191021"/>
              </p:ext>
            </p:extLst>
          </p:nvPr>
        </p:nvGraphicFramePr>
        <p:xfrm>
          <a:off x="3429000" y="5824538"/>
          <a:ext cx="876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781143" imgH="295201" progId="Equation.3">
                  <p:embed/>
                </p:oleObj>
              </mc:Choice>
              <mc:Fallback>
                <p:oleObj name="Equation" r:id="rId20" imgW="781143" imgH="295201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824538"/>
                        <a:ext cx="876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97" name="Text Box 33"/>
          <p:cNvSpPr txBox="1">
            <a:spLocks noChangeArrowheads="1"/>
          </p:cNvSpPr>
          <p:nvPr/>
        </p:nvSpPr>
        <p:spPr bwMode="auto">
          <a:xfrm>
            <a:off x="4267200" y="5716588"/>
            <a:ext cx="2362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为无穷小量 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</a:rPr>
              <a:t>.</a:t>
            </a:r>
          </a:p>
        </p:txBody>
      </p:sp>
      <p:graphicFrame>
        <p:nvGraphicFramePr>
          <p:cNvPr id="62507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4087"/>
              </p:ext>
            </p:extLst>
          </p:nvPr>
        </p:nvGraphicFramePr>
        <p:xfrm>
          <a:off x="1835150" y="2003425"/>
          <a:ext cx="11525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47610" imgH="133424" progId="Equation.DSMT4">
                  <p:embed/>
                </p:oleObj>
              </mc:Choice>
              <mc:Fallback>
                <p:oleObj name="Equation" r:id="rId22" imgW="447610" imgH="133424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003425"/>
                        <a:ext cx="11525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10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556053"/>
              </p:ext>
            </p:extLst>
          </p:nvPr>
        </p:nvGraphicFramePr>
        <p:xfrm>
          <a:off x="3370263" y="2674938"/>
          <a:ext cx="2078037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66784" imgH="161777" progId="Equation.DSMT4">
                  <p:embed/>
                </p:oleObj>
              </mc:Choice>
              <mc:Fallback>
                <p:oleObj name="Equation" r:id="rId24" imgW="866784" imgH="161777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263" y="2674938"/>
                        <a:ext cx="2078037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13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717484"/>
              </p:ext>
            </p:extLst>
          </p:nvPr>
        </p:nvGraphicFramePr>
        <p:xfrm>
          <a:off x="3352800" y="1973263"/>
          <a:ext cx="20161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857417" imgH="161777" progId="Equation.DSMT4">
                  <p:embed/>
                </p:oleObj>
              </mc:Choice>
              <mc:Fallback>
                <p:oleObj name="Equation" r:id="rId26" imgW="857417" imgH="161777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973263"/>
                        <a:ext cx="2016125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16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087557"/>
              </p:ext>
            </p:extLst>
          </p:nvPr>
        </p:nvGraphicFramePr>
        <p:xfrm>
          <a:off x="5200650" y="1223963"/>
          <a:ext cx="1584325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590457" imgH="200136" progId="Equation.DSMT4">
                  <p:embed/>
                </p:oleObj>
              </mc:Choice>
              <mc:Fallback>
                <p:oleObj name="Equation" r:id="rId28" imgW="590457" imgH="200136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650" y="1223963"/>
                        <a:ext cx="1584325" cy="674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19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171826"/>
              </p:ext>
            </p:extLst>
          </p:nvPr>
        </p:nvGraphicFramePr>
        <p:xfrm>
          <a:off x="6583363" y="1978025"/>
          <a:ext cx="10064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390404" imgH="161777" progId="Equation.DSMT4">
                  <p:embed/>
                </p:oleObj>
              </mc:Choice>
              <mc:Fallback>
                <p:oleObj name="Equation" r:id="rId30" imgW="390404" imgH="161777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3363" y="1978025"/>
                        <a:ext cx="1006475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22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489777"/>
              </p:ext>
            </p:extLst>
          </p:nvPr>
        </p:nvGraphicFramePr>
        <p:xfrm>
          <a:off x="6646863" y="2687638"/>
          <a:ext cx="100806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390404" imgH="161777" progId="Equation.DSMT4">
                  <p:embed/>
                </p:oleObj>
              </mc:Choice>
              <mc:Fallback>
                <p:oleObj name="Equation" r:id="rId32" imgW="390404" imgH="161777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6863" y="2687638"/>
                        <a:ext cx="1008062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25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622796"/>
              </p:ext>
            </p:extLst>
          </p:nvPr>
        </p:nvGraphicFramePr>
        <p:xfrm>
          <a:off x="1835150" y="2697163"/>
          <a:ext cx="11525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447610" imgH="133424" progId="Equation.DSMT4">
                  <p:embed/>
                </p:oleObj>
              </mc:Choice>
              <mc:Fallback>
                <p:oleObj name="Equation" r:id="rId34" imgW="447610" imgH="133424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697163"/>
                        <a:ext cx="11525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28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349557"/>
              </p:ext>
            </p:extLst>
          </p:nvPr>
        </p:nvGraphicFramePr>
        <p:xfrm>
          <a:off x="6762750" y="1196975"/>
          <a:ext cx="158432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590457" imgH="200136" progId="Equation.DSMT4">
                  <p:embed/>
                </p:oleObj>
              </mc:Choice>
              <mc:Fallback>
                <p:oleObj name="Equation" r:id="rId36" imgW="590457" imgH="200136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0" y="1196975"/>
                        <a:ext cx="1584325" cy="674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2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6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6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62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utoUpdateAnimBg="0"/>
      <p:bldP spid="62470" grpId="0" autoUpdateAnimBg="0"/>
      <p:bldP spid="62476" grpId="0" autoUpdateAnimBg="0"/>
      <p:bldP spid="62478" grpId="0" autoUpdateAnimBg="0"/>
      <p:bldP spid="62481" grpId="0" autoUpdateAnimBg="0"/>
      <p:bldP spid="62483" grpId="0" autoUpdateAnimBg="0"/>
      <p:bldP spid="62485" grpId="0" autoUpdateAnimBg="0"/>
      <p:bldP spid="62486" grpId="0" autoUpdateAnimBg="0"/>
      <p:bldP spid="62491" grpId="0" autoUpdateAnimBg="0"/>
      <p:bldP spid="62493" grpId="0" autoUpdateAnimBg="0"/>
      <p:bldP spid="62495" grpId="0" autoUpdateAnimBg="0"/>
      <p:bldP spid="6249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533400" y="1447800"/>
            <a:ext cx="777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说明</a:t>
            </a:r>
            <a:r>
              <a:rPr kumimoji="1" lang="en-US" altLang="zh-CN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:</a:t>
            </a:r>
            <a:r>
              <a:rPr kumimoji="1" lang="en-US" altLang="zh-CN" sz="28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无限个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无穷小之和</a:t>
            </a:r>
            <a:r>
              <a:rPr kumimoji="1" lang="zh-CN" altLang="en-US" sz="2800" b="1" dirty="0">
                <a:latin typeface="华文楷体" pitchFamily="2" charset="-122"/>
                <a:ea typeface="华文楷体" pitchFamily="2" charset="-122"/>
              </a:rPr>
              <a:t>不一定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是无穷小 </a:t>
            </a:r>
            <a:r>
              <a:rPr kumimoji="1" lang="en-US" altLang="zh-CN" sz="2800" dirty="0">
                <a:latin typeface="华文楷体" pitchFamily="2" charset="-122"/>
                <a:ea typeface="华文楷体" pitchFamily="2" charset="-122"/>
              </a:rPr>
              <a:t>!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555625" y="2224088"/>
            <a:ext cx="1501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例如，</a:t>
            </a:r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646021"/>
              </p:ext>
            </p:extLst>
          </p:nvPr>
        </p:nvGraphicFramePr>
        <p:xfrm>
          <a:off x="1295400" y="2852738"/>
          <a:ext cx="41402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742936" imgH="352573" progId="Equation.3">
                  <p:embed/>
                </p:oleObj>
              </mc:Choice>
              <mc:Fallback>
                <p:oleObj name="公式" r:id="rId3" imgW="1742936" imgH="35257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52738"/>
                        <a:ext cx="4140200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Text Box 15"/>
          <p:cNvSpPr txBox="1">
            <a:spLocks noChangeArrowheads="1"/>
          </p:cNvSpPr>
          <p:nvPr/>
        </p:nvSpPr>
        <p:spPr bwMode="auto">
          <a:xfrm>
            <a:off x="573088" y="765175"/>
            <a:ext cx="6683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类似可证</a:t>
            </a:r>
            <a:r>
              <a:rPr kumimoji="1" lang="en-US" altLang="zh-CN" sz="2800" dirty="0">
                <a:latin typeface="华文楷体" pitchFamily="2" charset="-122"/>
                <a:ea typeface="华文楷体" pitchFamily="2" charset="-122"/>
              </a:rPr>
              <a:t>: </a:t>
            </a:r>
            <a:r>
              <a:rPr kumimoji="1"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有限个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无穷小之和仍为无穷小 </a:t>
            </a:r>
            <a:r>
              <a:rPr kumimoji="1" lang="en-US" altLang="zh-CN" sz="2800" dirty="0">
                <a:latin typeface="华文楷体" pitchFamily="2" charset="-122"/>
                <a:ea typeface="华文楷体" pitchFamily="2" charset="-122"/>
              </a:rPr>
              <a:t>. </a:t>
            </a:r>
          </a:p>
        </p:txBody>
      </p:sp>
      <p:sp>
        <p:nvSpPr>
          <p:cNvPr id="6" name="Text Box 45">
            <a:extLst>
              <a:ext uri="{FF2B5EF4-FFF2-40B4-BE49-F238E27FC236}">
                <a16:creationId xmlns:a16="http://schemas.microsoft.com/office/drawing/2014/main" id="{0C086E99-DF0F-4B5A-983E-C6BB4A42E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554" y="4114801"/>
            <a:ext cx="81549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注意</a:t>
            </a:r>
            <a:r>
              <a:rPr kumimoji="1" lang="en-US" altLang="zh-CN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:</a:t>
            </a:r>
            <a:r>
              <a:rPr kumimoji="1" lang="en-US" altLang="zh-CN" sz="28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  </a:t>
            </a:r>
            <a:r>
              <a:rPr kumimoji="1" lang="zh-CN" altLang="en-US" sz="2800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关于</a:t>
            </a:r>
            <a:r>
              <a:rPr kumimoji="1" lang="zh-CN" altLang="en-US" sz="2800" b="1" dirty="0">
                <a:latin typeface="华文楷体" pitchFamily="2" charset="-122"/>
                <a:ea typeface="华文楷体" pitchFamily="2" charset="-122"/>
              </a:rPr>
              <a:t>无穷小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的性质中的极限过程是一样的</a:t>
            </a:r>
            <a:r>
              <a:rPr kumimoji="1" lang="en-US" altLang="zh-CN" sz="2800" dirty="0">
                <a:latin typeface="华文楷体" pitchFamily="2" charset="-122"/>
                <a:ea typeface="华文楷体" pitchFamily="2" charset="-122"/>
              </a:rPr>
              <a:t>!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autoUpdateAnimBg="0"/>
      <p:bldP spid="63491" grpId="0" autoUpdateAnimBg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25450" y="361950"/>
            <a:ext cx="7086600" cy="60960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性质</a:t>
            </a: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2 .</a:t>
            </a:r>
            <a:r>
              <a:rPr lang="en-US" altLang="zh-CN" sz="28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有界变量与无穷小的乘积是无穷小 </a:t>
            </a:r>
            <a:r>
              <a:rPr lang="en-US" altLang="zh-CN" sz="28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. 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609600" y="9779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证</a:t>
            </a:r>
            <a:r>
              <a:rPr kumimoji="1" lang="en-US" altLang="zh-CN" sz="2800" b="1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: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设</a:t>
            </a:r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579117"/>
              </p:ext>
            </p:extLst>
          </p:nvPr>
        </p:nvGraphicFramePr>
        <p:xfrm>
          <a:off x="1670050" y="806450"/>
          <a:ext cx="24511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352796" imgH="600075" progId="Equation.3">
                  <p:embed/>
                </p:oleObj>
              </mc:Choice>
              <mc:Fallback>
                <p:oleObj name="公式" r:id="rId2" imgW="2352796" imgH="60007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806450"/>
                        <a:ext cx="24511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866870"/>
              </p:ext>
            </p:extLst>
          </p:nvPr>
        </p:nvGraphicFramePr>
        <p:xfrm>
          <a:off x="4267200" y="1054100"/>
          <a:ext cx="1168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76204" imgH="371586" progId="Equation.3">
                  <p:embed/>
                </p:oleObj>
              </mc:Choice>
              <mc:Fallback>
                <p:oleObj name="Equation" r:id="rId4" imgW="1076204" imgH="37158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054100"/>
                        <a:ext cx="11684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609600" y="161290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又设</a:t>
            </a:r>
          </a:p>
        </p:txBody>
      </p:sp>
      <p:graphicFrame>
        <p:nvGraphicFramePr>
          <p:cNvPr id="675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551819"/>
              </p:ext>
            </p:extLst>
          </p:nvPr>
        </p:nvGraphicFramePr>
        <p:xfrm>
          <a:off x="1447800" y="1689100"/>
          <a:ext cx="1651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52584" imgH="581062" progId="Equation.3">
                  <p:embed/>
                </p:oleObj>
              </mc:Choice>
              <mc:Fallback>
                <p:oleObj name="Equation" r:id="rId6" imgW="1552584" imgH="58106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89100"/>
                        <a:ext cx="16510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3124200" y="1627188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即</a:t>
            </a:r>
          </a:p>
        </p:txBody>
      </p:sp>
      <p:graphicFrame>
        <p:nvGraphicFramePr>
          <p:cNvPr id="675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525893"/>
              </p:ext>
            </p:extLst>
          </p:nvPr>
        </p:nvGraphicFramePr>
        <p:xfrm>
          <a:off x="3635375" y="1773238"/>
          <a:ext cx="1193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95273" imgH="295201" progId="Equation.DSMT4">
                  <p:embed/>
                </p:oleObj>
              </mc:Choice>
              <mc:Fallback>
                <p:oleObj name="Equation" r:id="rId8" imgW="1095273" imgH="295201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773238"/>
                        <a:ext cx="1193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6172200" y="1627188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当</a:t>
            </a:r>
          </a:p>
        </p:txBody>
      </p:sp>
      <p:graphicFrame>
        <p:nvGraphicFramePr>
          <p:cNvPr id="675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639127"/>
              </p:ext>
            </p:extLst>
          </p:nvPr>
        </p:nvGraphicFramePr>
        <p:xfrm>
          <a:off x="6629400" y="1447800"/>
          <a:ext cx="2146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48033" imgH="600075" progId="Equation.3">
                  <p:embed/>
                </p:oleObj>
              </mc:Choice>
              <mc:Fallback>
                <p:oleObj name="Equation" r:id="rId10" imgW="2048033" imgH="60007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447800"/>
                        <a:ext cx="21463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228600" y="2430463"/>
            <a:ext cx="1600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时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</a:rPr>
              <a:t>, 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有</a:t>
            </a:r>
          </a:p>
        </p:txBody>
      </p:sp>
      <p:graphicFrame>
        <p:nvGraphicFramePr>
          <p:cNvPr id="6759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6727"/>
              </p:ext>
            </p:extLst>
          </p:nvPr>
        </p:nvGraphicFramePr>
        <p:xfrm>
          <a:off x="1231900" y="2451100"/>
          <a:ext cx="1130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38067" imgH="428625" progId="Equation.3">
                  <p:embed/>
                </p:oleObj>
              </mc:Choice>
              <mc:Fallback>
                <p:oleObj name="Equation" r:id="rId12" imgW="1038067" imgH="42862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2451100"/>
                        <a:ext cx="1130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609600" y="2987675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取</a:t>
            </a:r>
          </a:p>
        </p:txBody>
      </p:sp>
      <p:graphicFrame>
        <p:nvGraphicFramePr>
          <p:cNvPr id="6760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174917"/>
              </p:ext>
            </p:extLst>
          </p:nvPr>
        </p:nvGraphicFramePr>
        <p:xfrm>
          <a:off x="1143000" y="3049588"/>
          <a:ext cx="2667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71917" imgH="352573" progId="Equation.3">
                  <p:embed/>
                </p:oleObj>
              </mc:Choice>
              <mc:Fallback>
                <p:oleObj name="Equation" r:id="rId14" imgW="2571917" imgH="352573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049588"/>
                        <a:ext cx="2667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1" name="Text Box 17"/>
          <p:cNvSpPr txBox="1">
            <a:spLocks noChangeArrowheads="1"/>
          </p:cNvSpPr>
          <p:nvPr/>
        </p:nvSpPr>
        <p:spPr bwMode="auto">
          <a:xfrm>
            <a:off x="3810000" y="2994025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则当</a:t>
            </a:r>
          </a:p>
        </p:txBody>
      </p:sp>
      <p:graphicFrame>
        <p:nvGraphicFramePr>
          <p:cNvPr id="6760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581511"/>
              </p:ext>
            </p:extLst>
          </p:nvPr>
        </p:nvGraphicFramePr>
        <p:xfrm>
          <a:off x="4648200" y="2820988"/>
          <a:ext cx="1968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876416" imgH="600075" progId="Equation.3">
                  <p:embed/>
                </p:oleObj>
              </mc:Choice>
              <mc:Fallback>
                <p:oleObj name="Equation" r:id="rId16" imgW="1876416" imgH="60007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820988"/>
                        <a:ext cx="19685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3" name="Text Box 19"/>
          <p:cNvSpPr txBox="1">
            <a:spLocks noChangeArrowheads="1"/>
          </p:cNvSpPr>
          <p:nvPr/>
        </p:nvSpPr>
        <p:spPr bwMode="auto">
          <a:xfrm>
            <a:off x="6629400" y="3000375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时 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</a:rPr>
              <a:t>, 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就有</a:t>
            </a:r>
          </a:p>
        </p:txBody>
      </p:sp>
      <p:graphicFrame>
        <p:nvGraphicFramePr>
          <p:cNvPr id="6760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04550"/>
              </p:ext>
            </p:extLst>
          </p:nvPr>
        </p:nvGraphicFramePr>
        <p:xfrm>
          <a:off x="2476500" y="3689350"/>
          <a:ext cx="1003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904921" imgH="371586" progId="Equation.3">
                  <p:embed/>
                </p:oleObj>
              </mc:Choice>
              <mc:Fallback>
                <p:oleObj name="Equation" r:id="rId18" imgW="904921" imgH="37158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3689350"/>
                        <a:ext cx="10033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488483"/>
              </p:ext>
            </p:extLst>
          </p:nvPr>
        </p:nvGraphicFramePr>
        <p:xfrm>
          <a:off x="3517900" y="3689350"/>
          <a:ext cx="901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809579" imgH="371586" progId="Equation.3">
                  <p:embed/>
                </p:oleObj>
              </mc:Choice>
              <mc:Fallback>
                <p:oleObj name="Equation" r:id="rId20" imgW="809579" imgH="371586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3689350"/>
                        <a:ext cx="9017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187874"/>
              </p:ext>
            </p:extLst>
          </p:nvPr>
        </p:nvGraphicFramePr>
        <p:xfrm>
          <a:off x="4521200" y="3670300"/>
          <a:ext cx="1727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28859" imgH="428625" progId="Equation.3">
                  <p:embed/>
                </p:oleObj>
              </mc:Choice>
              <mc:Fallback>
                <p:oleObj name="Equation" r:id="rId22" imgW="1628859" imgH="42862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670300"/>
                        <a:ext cx="17272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7" name="Text Box 23"/>
          <p:cNvSpPr txBox="1">
            <a:spLocks noChangeArrowheads="1"/>
          </p:cNvSpPr>
          <p:nvPr/>
        </p:nvSpPr>
        <p:spPr bwMode="auto">
          <a:xfrm>
            <a:off x="228600" y="4310063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故</a:t>
            </a:r>
          </a:p>
        </p:txBody>
      </p:sp>
      <p:graphicFrame>
        <p:nvGraphicFramePr>
          <p:cNvPr id="6760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215977"/>
              </p:ext>
            </p:extLst>
          </p:nvPr>
        </p:nvGraphicFramePr>
        <p:xfrm>
          <a:off x="685800" y="4384675"/>
          <a:ext cx="1879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781073" imgH="581062" progId="Equation.3">
                  <p:embed/>
                </p:oleObj>
              </mc:Choice>
              <mc:Fallback>
                <p:oleObj name="Equation" r:id="rId24" imgW="1781073" imgH="581062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384675"/>
                        <a:ext cx="18796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9" name="Text Box 25"/>
          <p:cNvSpPr txBox="1">
            <a:spLocks noChangeArrowheads="1"/>
          </p:cNvSpPr>
          <p:nvPr/>
        </p:nvSpPr>
        <p:spPr bwMode="auto">
          <a:xfrm>
            <a:off x="2590800" y="4310063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即</a:t>
            </a:r>
          </a:p>
        </p:txBody>
      </p:sp>
      <p:graphicFrame>
        <p:nvGraphicFramePr>
          <p:cNvPr id="6761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80856"/>
              </p:ext>
            </p:extLst>
          </p:nvPr>
        </p:nvGraphicFramePr>
        <p:xfrm>
          <a:off x="3124200" y="4497388"/>
          <a:ext cx="508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409473" imgH="219149" progId="Equation.3">
                  <p:embed/>
                </p:oleObj>
              </mc:Choice>
              <mc:Fallback>
                <p:oleObj name="Equation" r:id="rId26" imgW="409473" imgH="21914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497388"/>
                        <a:ext cx="5080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11" name="Text Box 27"/>
          <p:cNvSpPr txBox="1">
            <a:spLocks noChangeArrowheads="1"/>
          </p:cNvSpPr>
          <p:nvPr/>
        </p:nvSpPr>
        <p:spPr bwMode="auto">
          <a:xfrm>
            <a:off x="3657600" y="4295775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是</a:t>
            </a:r>
          </a:p>
        </p:txBody>
      </p:sp>
      <p:graphicFrame>
        <p:nvGraphicFramePr>
          <p:cNvPr id="6761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381448"/>
              </p:ext>
            </p:extLst>
          </p:nvPr>
        </p:nvGraphicFramePr>
        <p:xfrm>
          <a:off x="4191000" y="4370388"/>
          <a:ext cx="1054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962127" imgH="352573" progId="Equation.3">
                  <p:embed/>
                </p:oleObj>
              </mc:Choice>
              <mc:Fallback>
                <p:oleObj name="Equation" r:id="rId28" imgW="962127" imgH="352573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370388"/>
                        <a:ext cx="1054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13" name="Text Box 29"/>
          <p:cNvSpPr txBox="1">
            <a:spLocks noChangeArrowheads="1"/>
          </p:cNvSpPr>
          <p:nvPr/>
        </p:nvSpPr>
        <p:spPr bwMode="auto">
          <a:xfrm>
            <a:off x="5257800" y="433705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时的无穷小 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</a:rPr>
              <a:t>.</a:t>
            </a:r>
          </a:p>
        </p:txBody>
      </p:sp>
      <p:sp>
        <p:nvSpPr>
          <p:cNvPr id="67614" name="Text Box 30"/>
          <p:cNvSpPr txBox="1">
            <a:spLocks noChangeArrowheads="1"/>
          </p:cNvSpPr>
          <p:nvPr/>
        </p:nvSpPr>
        <p:spPr bwMode="auto">
          <a:xfrm>
            <a:off x="533400" y="5057775"/>
            <a:ext cx="685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推论 </a:t>
            </a:r>
            <a:r>
              <a:rPr kumimoji="1" lang="en-US" altLang="zh-CN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.</a:t>
            </a:r>
            <a:r>
              <a:rPr kumimoji="1" lang="en-US" altLang="zh-CN" sz="28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常数与无穷小的乘积是无穷小 </a:t>
            </a:r>
            <a:r>
              <a:rPr kumimoji="1" lang="en-US" altLang="zh-CN" sz="2800" dirty="0">
                <a:latin typeface="华文楷体" pitchFamily="2" charset="-122"/>
                <a:ea typeface="华文楷体" pitchFamily="2" charset="-122"/>
              </a:rPr>
              <a:t>.</a:t>
            </a:r>
          </a:p>
        </p:txBody>
      </p:sp>
      <p:sp>
        <p:nvSpPr>
          <p:cNvPr id="67615" name="Text Box 31"/>
          <p:cNvSpPr txBox="1">
            <a:spLocks noChangeArrowheads="1"/>
          </p:cNvSpPr>
          <p:nvPr/>
        </p:nvSpPr>
        <p:spPr bwMode="auto">
          <a:xfrm>
            <a:off x="533400" y="5729288"/>
            <a:ext cx="6477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性质</a:t>
            </a:r>
            <a:r>
              <a:rPr kumimoji="1" lang="en-US" altLang="zh-CN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3</a:t>
            </a:r>
            <a:r>
              <a:rPr kumimoji="1" lang="en-US" altLang="zh-CN" sz="28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en-US" altLang="zh-CN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.</a:t>
            </a:r>
            <a:r>
              <a:rPr kumimoji="1" lang="en-US" altLang="zh-CN" sz="28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有限个无穷小的乘积是无穷小 </a:t>
            </a:r>
            <a:r>
              <a:rPr kumimoji="1" lang="en-US" altLang="zh-CN" sz="2800" dirty="0">
                <a:latin typeface="华文楷体" pitchFamily="2" charset="-122"/>
                <a:ea typeface="华文楷体" pitchFamily="2" charset="-122"/>
              </a:rPr>
              <a:t>.</a:t>
            </a:r>
          </a:p>
        </p:txBody>
      </p:sp>
      <p:graphicFrame>
        <p:nvGraphicFramePr>
          <p:cNvPr id="67625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348930"/>
              </p:ext>
            </p:extLst>
          </p:nvPr>
        </p:nvGraphicFramePr>
        <p:xfrm>
          <a:off x="4859338" y="1668463"/>
          <a:ext cx="13684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466679" imgH="133424" progId="Equation.DSMT4">
                  <p:embed/>
                </p:oleObj>
              </mc:Choice>
              <mc:Fallback>
                <p:oleObj name="Equation" r:id="rId30" imgW="466679" imgH="133424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668463"/>
                        <a:ext cx="136842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7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7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7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utoUpdateAnimBg="0"/>
      <p:bldP spid="67590" grpId="0" autoUpdateAnimBg="0"/>
      <p:bldP spid="67592" grpId="0" autoUpdateAnimBg="0"/>
      <p:bldP spid="67595" grpId="0" autoUpdateAnimBg="0"/>
      <p:bldP spid="67597" grpId="0" autoUpdateAnimBg="0"/>
      <p:bldP spid="67599" grpId="0" autoUpdateAnimBg="0"/>
      <p:bldP spid="67601" grpId="0" autoUpdateAnimBg="0"/>
      <p:bldP spid="67603" grpId="0" autoUpdateAnimBg="0"/>
      <p:bldP spid="67607" grpId="0" autoUpdateAnimBg="0"/>
      <p:bldP spid="67609" grpId="0" autoUpdateAnimBg="0"/>
      <p:bldP spid="67611" grpId="0" autoUpdateAnimBg="0"/>
      <p:bldP spid="67613" grpId="0" autoUpdateAnimBg="0"/>
      <p:bldP spid="67614" grpId="0" autoUpdateAnimBg="0"/>
      <p:bldP spid="6761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029200" y="990600"/>
            <a:ext cx="3606800" cy="2011363"/>
            <a:chOff x="3168" y="624"/>
            <a:chExt cx="2272" cy="1267"/>
          </a:xfrm>
        </p:grpSpPr>
        <p:sp>
          <p:nvSpPr>
            <p:cNvPr id="10267" name="Line 3"/>
            <p:cNvSpPr>
              <a:spLocks noChangeShapeType="1"/>
            </p:cNvSpPr>
            <p:nvPr/>
          </p:nvSpPr>
          <p:spPr bwMode="auto">
            <a:xfrm>
              <a:off x="3168" y="1622"/>
              <a:ext cx="227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0268" name="Line 4"/>
            <p:cNvSpPr>
              <a:spLocks noChangeShapeType="1"/>
            </p:cNvSpPr>
            <p:nvPr/>
          </p:nvSpPr>
          <p:spPr bwMode="auto">
            <a:xfrm flipV="1">
              <a:off x="4239" y="624"/>
              <a:ext cx="1" cy="12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华文楷体" pitchFamily="2" charset="-122"/>
                <a:ea typeface="华文楷体" pitchFamily="2" charset="-122"/>
              </a:endParaRPr>
            </a:p>
          </p:txBody>
        </p:sp>
        <p:graphicFrame>
          <p:nvGraphicFramePr>
            <p:cNvPr id="10269" name="Object 5"/>
            <p:cNvGraphicFramePr>
              <a:graphicFrameLocks noChangeAspect="1"/>
            </p:cNvGraphicFramePr>
            <p:nvPr/>
          </p:nvGraphicFramePr>
          <p:xfrm>
            <a:off x="4101" y="1680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3779" imgH="142764" progId="Equation.3">
                    <p:embed/>
                  </p:oleObj>
                </mc:Choice>
                <mc:Fallback>
                  <p:oleObj name="Equation" r:id="rId2" imgW="123779" imgH="142764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1" y="1680"/>
                          <a:ext cx="136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0" name="Object 6"/>
            <p:cNvGraphicFramePr>
              <a:graphicFrameLocks noChangeAspect="1"/>
            </p:cNvGraphicFramePr>
            <p:nvPr/>
          </p:nvGraphicFramePr>
          <p:xfrm>
            <a:off x="4072" y="67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42847" imgH="219149" progId="Equation.3">
                    <p:embed/>
                  </p:oleObj>
                </mc:Choice>
                <mc:Fallback>
                  <p:oleObj name="Equation" r:id="rId4" imgW="142847" imgH="219149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2" y="672"/>
                          <a:ext cx="15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1" name="Object 7"/>
            <p:cNvGraphicFramePr>
              <a:graphicFrameLocks noChangeAspect="1"/>
            </p:cNvGraphicFramePr>
            <p:nvPr/>
          </p:nvGraphicFramePr>
          <p:xfrm>
            <a:off x="5280" y="1687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33480" imgH="142764" progId="Equation.3">
                    <p:embed/>
                  </p:oleObj>
                </mc:Choice>
                <mc:Fallback>
                  <p:oleObj name="Equation" r:id="rId6" imgW="133480" imgH="142764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687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43" name="Rectangle 8"/>
          <p:cNvSpPr>
            <a:spLocks noGrp="1" noChangeArrowheads="1"/>
          </p:cNvSpPr>
          <p:nvPr>
            <p:ph type="title"/>
          </p:nvPr>
        </p:nvSpPr>
        <p:spPr>
          <a:xfrm>
            <a:off x="684213" y="908050"/>
            <a:ext cx="1676400" cy="53340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例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. </a:t>
            </a:r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求</a:t>
            </a:r>
          </a:p>
        </p:txBody>
      </p:sp>
      <p:graphicFrame>
        <p:nvGraphicFramePr>
          <p:cNvPr id="1024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096831"/>
              </p:ext>
            </p:extLst>
          </p:nvPr>
        </p:nvGraphicFramePr>
        <p:xfrm>
          <a:off x="1778000" y="749300"/>
          <a:ext cx="1498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00036" imgH="752512" progId="Equation.3">
                  <p:embed/>
                </p:oleObj>
              </mc:Choice>
              <mc:Fallback>
                <p:oleObj name="Equation" r:id="rId8" imgW="1400036" imgH="7525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749300"/>
                        <a:ext cx="14986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539750" y="1919288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解</a:t>
            </a:r>
            <a:r>
              <a:rPr kumimoji="1" lang="en-US" altLang="zh-CN" sz="2800" b="1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:</a:t>
            </a:r>
            <a:r>
              <a:rPr kumimoji="1" lang="en-US" altLang="zh-CN" sz="2800" b="1">
                <a:latin typeface="华文楷体" pitchFamily="2" charset="-122"/>
                <a:ea typeface="华文楷体" pitchFamily="2" charset="-122"/>
              </a:rPr>
              <a:t> </a:t>
            </a:r>
          </a:p>
        </p:txBody>
      </p:sp>
      <p:graphicFrame>
        <p:nvGraphicFramePr>
          <p:cNvPr id="686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841992"/>
              </p:ext>
            </p:extLst>
          </p:nvPr>
        </p:nvGraphicFramePr>
        <p:xfrm>
          <a:off x="1320800" y="1981200"/>
          <a:ext cx="1803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05133" imgH="371586" progId="Equation.3">
                  <p:embed/>
                </p:oleObj>
              </mc:Choice>
              <mc:Fallback>
                <p:oleObj name="Equation" r:id="rId10" imgW="1705133" imgH="37158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1981200"/>
                        <a:ext cx="18034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351408"/>
              </p:ext>
            </p:extLst>
          </p:nvPr>
        </p:nvGraphicFramePr>
        <p:xfrm>
          <a:off x="1733550" y="2705100"/>
          <a:ext cx="1435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43164" imgH="752512" progId="Equation.3">
                  <p:embed/>
                </p:oleObj>
              </mc:Choice>
              <mc:Fallback>
                <p:oleObj name="Equation" r:id="rId12" imgW="1343164" imgH="75251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2705100"/>
                        <a:ext cx="14351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1" name="Text Box 13"/>
          <p:cNvSpPr txBox="1">
            <a:spLocks noChangeArrowheads="1"/>
          </p:cNvSpPr>
          <p:nvPr/>
        </p:nvSpPr>
        <p:spPr bwMode="auto">
          <a:xfrm>
            <a:off x="539750" y="3824288"/>
            <a:ext cx="3124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利用性质 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</a:rPr>
              <a:t>2 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可知</a:t>
            </a:r>
          </a:p>
        </p:txBody>
      </p:sp>
      <p:graphicFrame>
        <p:nvGraphicFramePr>
          <p:cNvPr id="686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00768"/>
              </p:ext>
            </p:extLst>
          </p:nvPr>
        </p:nvGraphicFramePr>
        <p:xfrm>
          <a:off x="3289300" y="3657600"/>
          <a:ext cx="2044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52690" imgH="752512" progId="Equation.3">
                  <p:embed/>
                </p:oleObj>
              </mc:Choice>
              <mc:Fallback>
                <p:oleObj name="Equation" r:id="rId14" imgW="1952690" imgH="75251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3657600"/>
                        <a:ext cx="20447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375102"/>
              </p:ext>
            </p:extLst>
          </p:nvPr>
        </p:nvGraphicFramePr>
        <p:xfrm>
          <a:off x="7086600" y="1524000"/>
          <a:ext cx="1173163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00317" imgH="752512" progId="Equation.3">
                  <p:embed/>
                </p:oleObj>
              </mc:Choice>
              <mc:Fallback>
                <p:oleObj name="Equation" r:id="rId16" imgW="1200317" imgH="75251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524000"/>
                        <a:ext cx="1173163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4" name="Text Box 16"/>
          <p:cNvSpPr txBox="1">
            <a:spLocks noChangeArrowheads="1"/>
          </p:cNvSpPr>
          <p:nvPr/>
        </p:nvSpPr>
        <p:spPr bwMode="auto">
          <a:xfrm>
            <a:off x="539750" y="4965700"/>
            <a:ext cx="2349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说明 </a:t>
            </a:r>
            <a:r>
              <a:rPr kumimoji="1" lang="en-US" altLang="zh-CN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:</a:t>
            </a:r>
            <a:r>
              <a:rPr kumimoji="1" lang="en-US" altLang="zh-CN" sz="28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y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en-US" altLang="zh-CN" sz="2800" dirty="0">
                <a:latin typeface="华文楷体" pitchFamily="2" charset="-122"/>
                <a:ea typeface="华文楷体" pitchFamily="2" charset="-122"/>
              </a:rPr>
              <a:t>= 0 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是</a:t>
            </a:r>
          </a:p>
        </p:txBody>
      </p:sp>
      <p:graphicFrame>
        <p:nvGraphicFramePr>
          <p:cNvPr id="6862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065552"/>
              </p:ext>
            </p:extLst>
          </p:nvPr>
        </p:nvGraphicFramePr>
        <p:xfrm>
          <a:off x="2895600" y="4787900"/>
          <a:ext cx="1308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09684" imgH="752512" progId="Equation.3">
                  <p:embed/>
                </p:oleObj>
              </mc:Choice>
              <mc:Fallback>
                <p:oleObj name="Equation" r:id="rId18" imgW="1209684" imgH="75251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787900"/>
                        <a:ext cx="13081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6" name="Text Box 18"/>
          <p:cNvSpPr txBox="1">
            <a:spLocks noChangeArrowheads="1"/>
          </p:cNvSpPr>
          <p:nvPr/>
        </p:nvSpPr>
        <p:spPr bwMode="auto">
          <a:xfrm>
            <a:off x="4296830" y="4965700"/>
            <a:ext cx="25074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的水平渐近线 </a:t>
            </a:r>
            <a:r>
              <a:rPr kumimoji="1" lang="en-US" altLang="zh-CN" sz="2800" dirty="0">
                <a:latin typeface="华文楷体" pitchFamily="2" charset="-122"/>
                <a:ea typeface="华文楷体" pitchFamily="2" charset="-122"/>
              </a:rPr>
              <a:t>.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105400" y="1570038"/>
            <a:ext cx="3246438" cy="1222375"/>
            <a:chOff x="2010" y="1875"/>
            <a:chExt cx="1860" cy="642"/>
          </a:xfrm>
        </p:grpSpPr>
        <p:sp>
          <p:nvSpPr>
            <p:cNvPr id="10263" name="Freeform 20"/>
            <p:cNvSpPr>
              <a:spLocks/>
            </p:cNvSpPr>
            <p:nvPr/>
          </p:nvSpPr>
          <p:spPr bwMode="auto">
            <a:xfrm>
              <a:off x="2010" y="2367"/>
              <a:ext cx="474" cy="66"/>
            </a:xfrm>
            <a:custGeom>
              <a:avLst/>
              <a:gdLst>
                <a:gd name="T0" fmla="*/ 6 w 474"/>
                <a:gd name="T1" fmla="*/ 42 h 66"/>
                <a:gd name="T2" fmla="*/ 18 w 474"/>
                <a:gd name="T3" fmla="*/ 48 h 66"/>
                <a:gd name="T4" fmla="*/ 24 w 474"/>
                <a:gd name="T5" fmla="*/ 54 h 66"/>
                <a:gd name="T6" fmla="*/ 36 w 474"/>
                <a:gd name="T7" fmla="*/ 54 h 66"/>
                <a:gd name="T8" fmla="*/ 42 w 474"/>
                <a:gd name="T9" fmla="*/ 60 h 66"/>
                <a:gd name="T10" fmla="*/ 54 w 474"/>
                <a:gd name="T11" fmla="*/ 60 h 66"/>
                <a:gd name="T12" fmla="*/ 66 w 474"/>
                <a:gd name="T13" fmla="*/ 60 h 66"/>
                <a:gd name="T14" fmla="*/ 72 w 474"/>
                <a:gd name="T15" fmla="*/ 54 h 66"/>
                <a:gd name="T16" fmla="*/ 84 w 474"/>
                <a:gd name="T17" fmla="*/ 54 h 66"/>
                <a:gd name="T18" fmla="*/ 90 w 474"/>
                <a:gd name="T19" fmla="*/ 48 h 66"/>
                <a:gd name="T20" fmla="*/ 102 w 474"/>
                <a:gd name="T21" fmla="*/ 42 h 66"/>
                <a:gd name="T22" fmla="*/ 108 w 474"/>
                <a:gd name="T23" fmla="*/ 36 h 66"/>
                <a:gd name="T24" fmla="*/ 120 w 474"/>
                <a:gd name="T25" fmla="*/ 30 h 66"/>
                <a:gd name="T26" fmla="*/ 126 w 474"/>
                <a:gd name="T27" fmla="*/ 24 h 66"/>
                <a:gd name="T28" fmla="*/ 138 w 474"/>
                <a:gd name="T29" fmla="*/ 18 h 66"/>
                <a:gd name="T30" fmla="*/ 144 w 474"/>
                <a:gd name="T31" fmla="*/ 18 h 66"/>
                <a:gd name="T32" fmla="*/ 156 w 474"/>
                <a:gd name="T33" fmla="*/ 12 h 66"/>
                <a:gd name="T34" fmla="*/ 168 w 474"/>
                <a:gd name="T35" fmla="*/ 12 h 66"/>
                <a:gd name="T36" fmla="*/ 174 w 474"/>
                <a:gd name="T37" fmla="*/ 12 h 66"/>
                <a:gd name="T38" fmla="*/ 186 w 474"/>
                <a:gd name="T39" fmla="*/ 12 h 66"/>
                <a:gd name="T40" fmla="*/ 192 w 474"/>
                <a:gd name="T41" fmla="*/ 12 h 66"/>
                <a:gd name="T42" fmla="*/ 204 w 474"/>
                <a:gd name="T43" fmla="*/ 18 h 66"/>
                <a:gd name="T44" fmla="*/ 210 w 474"/>
                <a:gd name="T45" fmla="*/ 24 h 66"/>
                <a:gd name="T46" fmla="*/ 222 w 474"/>
                <a:gd name="T47" fmla="*/ 30 h 66"/>
                <a:gd name="T48" fmla="*/ 228 w 474"/>
                <a:gd name="T49" fmla="*/ 36 h 66"/>
                <a:gd name="T50" fmla="*/ 240 w 474"/>
                <a:gd name="T51" fmla="*/ 42 h 66"/>
                <a:gd name="T52" fmla="*/ 252 w 474"/>
                <a:gd name="T53" fmla="*/ 54 h 66"/>
                <a:gd name="T54" fmla="*/ 258 w 474"/>
                <a:gd name="T55" fmla="*/ 54 h 66"/>
                <a:gd name="T56" fmla="*/ 270 w 474"/>
                <a:gd name="T57" fmla="*/ 60 h 66"/>
                <a:gd name="T58" fmla="*/ 276 w 474"/>
                <a:gd name="T59" fmla="*/ 66 h 66"/>
                <a:gd name="T60" fmla="*/ 288 w 474"/>
                <a:gd name="T61" fmla="*/ 66 h 66"/>
                <a:gd name="T62" fmla="*/ 294 w 474"/>
                <a:gd name="T63" fmla="*/ 66 h 66"/>
                <a:gd name="T64" fmla="*/ 306 w 474"/>
                <a:gd name="T65" fmla="*/ 66 h 66"/>
                <a:gd name="T66" fmla="*/ 312 w 474"/>
                <a:gd name="T67" fmla="*/ 60 h 66"/>
                <a:gd name="T68" fmla="*/ 324 w 474"/>
                <a:gd name="T69" fmla="*/ 54 h 66"/>
                <a:gd name="T70" fmla="*/ 330 w 474"/>
                <a:gd name="T71" fmla="*/ 48 h 66"/>
                <a:gd name="T72" fmla="*/ 342 w 474"/>
                <a:gd name="T73" fmla="*/ 42 h 66"/>
                <a:gd name="T74" fmla="*/ 354 w 474"/>
                <a:gd name="T75" fmla="*/ 30 h 66"/>
                <a:gd name="T76" fmla="*/ 360 w 474"/>
                <a:gd name="T77" fmla="*/ 24 h 66"/>
                <a:gd name="T78" fmla="*/ 372 w 474"/>
                <a:gd name="T79" fmla="*/ 12 h 66"/>
                <a:gd name="T80" fmla="*/ 378 w 474"/>
                <a:gd name="T81" fmla="*/ 6 h 66"/>
                <a:gd name="T82" fmla="*/ 390 w 474"/>
                <a:gd name="T83" fmla="*/ 0 h 66"/>
                <a:gd name="T84" fmla="*/ 396 w 474"/>
                <a:gd name="T85" fmla="*/ 0 h 66"/>
                <a:gd name="T86" fmla="*/ 408 w 474"/>
                <a:gd name="T87" fmla="*/ 0 h 66"/>
                <a:gd name="T88" fmla="*/ 414 w 474"/>
                <a:gd name="T89" fmla="*/ 0 h 66"/>
                <a:gd name="T90" fmla="*/ 426 w 474"/>
                <a:gd name="T91" fmla="*/ 6 h 66"/>
                <a:gd name="T92" fmla="*/ 438 w 474"/>
                <a:gd name="T93" fmla="*/ 12 h 66"/>
                <a:gd name="T94" fmla="*/ 444 w 474"/>
                <a:gd name="T95" fmla="*/ 18 h 66"/>
                <a:gd name="T96" fmla="*/ 456 w 474"/>
                <a:gd name="T97" fmla="*/ 24 h 66"/>
                <a:gd name="T98" fmla="*/ 462 w 474"/>
                <a:gd name="T99" fmla="*/ 36 h 66"/>
                <a:gd name="T100" fmla="*/ 474 w 474"/>
                <a:gd name="T101" fmla="*/ 48 h 6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74" h="66">
                  <a:moveTo>
                    <a:pt x="0" y="36"/>
                  </a:moveTo>
                  <a:lnTo>
                    <a:pt x="0" y="42"/>
                  </a:lnTo>
                  <a:lnTo>
                    <a:pt x="6" y="42"/>
                  </a:lnTo>
                  <a:lnTo>
                    <a:pt x="12" y="42"/>
                  </a:lnTo>
                  <a:lnTo>
                    <a:pt x="12" y="48"/>
                  </a:lnTo>
                  <a:lnTo>
                    <a:pt x="18" y="48"/>
                  </a:lnTo>
                  <a:lnTo>
                    <a:pt x="24" y="48"/>
                  </a:lnTo>
                  <a:lnTo>
                    <a:pt x="24" y="54"/>
                  </a:lnTo>
                  <a:lnTo>
                    <a:pt x="30" y="54"/>
                  </a:lnTo>
                  <a:lnTo>
                    <a:pt x="36" y="54"/>
                  </a:lnTo>
                  <a:lnTo>
                    <a:pt x="42" y="54"/>
                  </a:lnTo>
                  <a:lnTo>
                    <a:pt x="42" y="60"/>
                  </a:lnTo>
                  <a:lnTo>
                    <a:pt x="48" y="60"/>
                  </a:lnTo>
                  <a:lnTo>
                    <a:pt x="54" y="60"/>
                  </a:lnTo>
                  <a:lnTo>
                    <a:pt x="60" y="60"/>
                  </a:lnTo>
                  <a:lnTo>
                    <a:pt x="66" y="60"/>
                  </a:lnTo>
                  <a:lnTo>
                    <a:pt x="66" y="54"/>
                  </a:lnTo>
                  <a:lnTo>
                    <a:pt x="72" y="54"/>
                  </a:lnTo>
                  <a:lnTo>
                    <a:pt x="78" y="54"/>
                  </a:lnTo>
                  <a:lnTo>
                    <a:pt x="84" y="54"/>
                  </a:lnTo>
                  <a:lnTo>
                    <a:pt x="90" y="48"/>
                  </a:lnTo>
                  <a:lnTo>
                    <a:pt x="96" y="48"/>
                  </a:lnTo>
                  <a:lnTo>
                    <a:pt x="96" y="42"/>
                  </a:lnTo>
                  <a:lnTo>
                    <a:pt x="102" y="42"/>
                  </a:lnTo>
                  <a:lnTo>
                    <a:pt x="108" y="42"/>
                  </a:lnTo>
                  <a:lnTo>
                    <a:pt x="108" y="36"/>
                  </a:lnTo>
                  <a:lnTo>
                    <a:pt x="114" y="36"/>
                  </a:lnTo>
                  <a:lnTo>
                    <a:pt x="120" y="30"/>
                  </a:lnTo>
                  <a:lnTo>
                    <a:pt x="126" y="30"/>
                  </a:lnTo>
                  <a:lnTo>
                    <a:pt x="126" y="24"/>
                  </a:lnTo>
                  <a:lnTo>
                    <a:pt x="132" y="24"/>
                  </a:lnTo>
                  <a:lnTo>
                    <a:pt x="138" y="24"/>
                  </a:lnTo>
                  <a:lnTo>
                    <a:pt x="138" y="18"/>
                  </a:lnTo>
                  <a:lnTo>
                    <a:pt x="144" y="18"/>
                  </a:lnTo>
                  <a:lnTo>
                    <a:pt x="150" y="12"/>
                  </a:lnTo>
                  <a:lnTo>
                    <a:pt x="156" y="12"/>
                  </a:lnTo>
                  <a:lnTo>
                    <a:pt x="162" y="12"/>
                  </a:lnTo>
                  <a:lnTo>
                    <a:pt x="168" y="12"/>
                  </a:lnTo>
                  <a:lnTo>
                    <a:pt x="174" y="12"/>
                  </a:lnTo>
                  <a:lnTo>
                    <a:pt x="180" y="12"/>
                  </a:lnTo>
                  <a:lnTo>
                    <a:pt x="186" y="12"/>
                  </a:lnTo>
                  <a:lnTo>
                    <a:pt x="192" y="12"/>
                  </a:lnTo>
                  <a:lnTo>
                    <a:pt x="198" y="18"/>
                  </a:lnTo>
                  <a:lnTo>
                    <a:pt x="204" y="18"/>
                  </a:lnTo>
                  <a:lnTo>
                    <a:pt x="210" y="24"/>
                  </a:lnTo>
                  <a:lnTo>
                    <a:pt x="216" y="24"/>
                  </a:lnTo>
                  <a:lnTo>
                    <a:pt x="216" y="30"/>
                  </a:lnTo>
                  <a:lnTo>
                    <a:pt x="222" y="30"/>
                  </a:lnTo>
                  <a:lnTo>
                    <a:pt x="228" y="36"/>
                  </a:lnTo>
                  <a:lnTo>
                    <a:pt x="234" y="36"/>
                  </a:lnTo>
                  <a:lnTo>
                    <a:pt x="234" y="42"/>
                  </a:lnTo>
                  <a:lnTo>
                    <a:pt x="240" y="42"/>
                  </a:lnTo>
                  <a:lnTo>
                    <a:pt x="240" y="48"/>
                  </a:lnTo>
                  <a:lnTo>
                    <a:pt x="246" y="48"/>
                  </a:lnTo>
                  <a:lnTo>
                    <a:pt x="252" y="54"/>
                  </a:lnTo>
                  <a:lnTo>
                    <a:pt x="258" y="54"/>
                  </a:lnTo>
                  <a:lnTo>
                    <a:pt x="258" y="60"/>
                  </a:lnTo>
                  <a:lnTo>
                    <a:pt x="264" y="60"/>
                  </a:lnTo>
                  <a:lnTo>
                    <a:pt x="270" y="60"/>
                  </a:lnTo>
                  <a:lnTo>
                    <a:pt x="270" y="66"/>
                  </a:lnTo>
                  <a:lnTo>
                    <a:pt x="276" y="66"/>
                  </a:lnTo>
                  <a:lnTo>
                    <a:pt x="282" y="66"/>
                  </a:lnTo>
                  <a:lnTo>
                    <a:pt x="288" y="66"/>
                  </a:lnTo>
                  <a:lnTo>
                    <a:pt x="294" y="66"/>
                  </a:lnTo>
                  <a:lnTo>
                    <a:pt x="300" y="66"/>
                  </a:lnTo>
                  <a:lnTo>
                    <a:pt x="306" y="66"/>
                  </a:lnTo>
                  <a:lnTo>
                    <a:pt x="306" y="60"/>
                  </a:lnTo>
                  <a:lnTo>
                    <a:pt x="312" y="60"/>
                  </a:lnTo>
                  <a:lnTo>
                    <a:pt x="318" y="60"/>
                  </a:lnTo>
                  <a:lnTo>
                    <a:pt x="318" y="54"/>
                  </a:lnTo>
                  <a:lnTo>
                    <a:pt x="324" y="54"/>
                  </a:lnTo>
                  <a:lnTo>
                    <a:pt x="330" y="54"/>
                  </a:lnTo>
                  <a:lnTo>
                    <a:pt x="330" y="48"/>
                  </a:lnTo>
                  <a:lnTo>
                    <a:pt x="336" y="48"/>
                  </a:lnTo>
                  <a:lnTo>
                    <a:pt x="336" y="42"/>
                  </a:lnTo>
                  <a:lnTo>
                    <a:pt x="342" y="42"/>
                  </a:lnTo>
                  <a:lnTo>
                    <a:pt x="342" y="36"/>
                  </a:lnTo>
                  <a:lnTo>
                    <a:pt x="348" y="36"/>
                  </a:lnTo>
                  <a:lnTo>
                    <a:pt x="348" y="30"/>
                  </a:lnTo>
                  <a:lnTo>
                    <a:pt x="354" y="30"/>
                  </a:lnTo>
                  <a:lnTo>
                    <a:pt x="360" y="24"/>
                  </a:lnTo>
                  <a:lnTo>
                    <a:pt x="360" y="18"/>
                  </a:lnTo>
                  <a:lnTo>
                    <a:pt x="366" y="18"/>
                  </a:lnTo>
                  <a:lnTo>
                    <a:pt x="372" y="12"/>
                  </a:lnTo>
                  <a:lnTo>
                    <a:pt x="378" y="12"/>
                  </a:lnTo>
                  <a:lnTo>
                    <a:pt x="378" y="6"/>
                  </a:lnTo>
                  <a:lnTo>
                    <a:pt x="384" y="6"/>
                  </a:lnTo>
                  <a:lnTo>
                    <a:pt x="390" y="0"/>
                  </a:lnTo>
                  <a:lnTo>
                    <a:pt x="396" y="0"/>
                  </a:lnTo>
                  <a:lnTo>
                    <a:pt x="402" y="0"/>
                  </a:lnTo>
                  <a:lnTo>
                    <a:pt x="408" y="0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26" y="0"/>
                  </a:lnTo>
                  <a:lnTo>
                    <a:pt x="426" y="6"/>
                  </a:lnTo>
                  <a:lnTo>
                    <a:pt x="432" y="6"/>
                  </a:lnTo>
                  <a:lnTo>
                    <a:pt x="438" y="12"/>
                  </a:lnTo>
                  <a:lnTo>
                    <a:pt x="444" y="18"/>
                  </a:lnTo>
                  <a:lnTo>
                    <a:pt x="450" y="18"/>
                  </a:lnTo>
                  <a:lnTo>
                    <a:pt x="450" y="24"/>
                  </a:lnTo>
                  <a:lnTo>
                    <a:pt x="456" y="24"/>
                  </a:lnTo>
                  <a:lnTo>
                    <a:pt x="456" y="30"/>
                  </a:lnTo>
                  <a:lnTo>
                    <a:pt x="462" y="30"/>
                  </a:lnTo>
                  <a:lnTo>
                    <a:pt x="462" y="36"/>
                  </a:lnTo>
                  <a:lnTo>
                    <a:pt x="468" y="36"/>
                  </a:lnTo>
                  <a:lnTo>
                    <a:pt x="468" y="42"/>
                  </a:lnTo>
                  <a:lnTo>
                    <a:pt x="468" y="48"/>
                  </a:lnTo>
                  <a:lnTo>
                    <a:pt x="474" y="48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0264" name="Freeform 21"/>
            <p:cNvSpPr>
              <a:spLocks/>
            </p:cNvSpPr>
            <p:nvPr/>
          </p:nvSpPr>
          <p:spPr bwMode="auto">
            <a:xfrm>
              <a:off x="2484" y="1875"/>
              <a:ext cx="474" cy="642"/>
            </a:xfrm>
            <a:custGeom>
              <a:avLst/>
              <a:gdLst>
                <a:gd name="T0" fmla="*/ 6 w 474"/>
                <a:gd name="T1" fmla="*/ 552 h 642"/>
                <a:gd name="T2" fmla="*/ 18 w 474"/>
                <a:gd name="T3" fmla="*/ 558 h 642"/>
                <a:gd name="T4" fmla="*/ 24 w 474"/>
                <a:gd name="T5" fmla="*/ 564 h 642"/>
                <a:gd name="T6" fmla="*/ 36 w 474"/>
                <a:gd name="T7" fmla="*/ 570 h 642"/>
                <a:gd name="T8" fmla="*/ 42 w 474"/>
                <a:gd name="T9" fmla="*/ 576 h 642"/>
                <a:gd name="T10" fmla="*/ 54 w 474"/>
                <a:gd name="T11" fmla="*/ 576 h 642"/>
                <a:gd name="T12" fmla="*/ 66 w 474"/>
                <a:gd name="T13" fmla="*/ 576 h 642"/>
                <a:gd name="T14" fmla="*/ 72 w 474"/>
                <a:gd name="T15" fmla="*/ 570 h 642"/>
                <a:gd name="T16" fmla="*/ 84 w 474"/>
                <a:gd name="T17" fmla="*/ 558 h 642"/>
                <a:gd name="T18" fmla="*/ 90 w 474"/>
                <a:gd name="T19" fmla="*/ 546 h 642"/>
                <a:gd name="T20" fmla="*/ 102 w 474"/>
                <a:gd name="T21" fmla="*/ 534 h 642"/>
                <a:gd name="T22" fmla="*/ 108 w 474"/>
                <a:gd name="T23" fmla="*/ 522 h 642"/>
                <a:gd name="T24" fmla="*/ 120 w 474"/>
                <a:gd name="T25" fmla="*/ 504 h 642"/>
                <a:gd name="T26" fmla="*/ 126 w 474"/>
                <a:gd name="T27" fmla="*/ 492 h 642"/>
                <a:gd name="T28" fmla="*/ 138 w 474"/>
                <a:gd name="T29" fmla="*/ 480 h 642"/>
                <a:gd name="T30" fmla="*/ 150 w 474"/>
                <a:gd name="T31" fmla="*/ 468 h 642"/>
                <a:gd name="T32" fmla="*/ 156 w 474"/>
                <a:gd name="T33" fmla="*/ 462 h 642"/>
                <a:gd name="T34" fmla="*/ 168 w 474"/>
                <a:gd name="T35" fmla="*/ 462 h 642"/>
                <a:gd name="T36" fmla="*/ 174 w 474"/>
                <a:gd name="T37" fmla="*/ 462 h 642"/>
                <a:gd name="T38" fmla="*/ 186 w 474"/>
                <a:gd name="T39" fmla="*/ 468 h 642"/>
                <a:gd name="T40" fmla="*/ 192 w 474"/>
                <a:gd name="T41" fmla="*/ 474 h 642"/>
                <a:gd name="T42" fmla="*/ 204 w 474"/>
                <a:gd name="T43" fmla="*/ 492 h 642"/>
                <a:gd name="T44" fmla="*/ 210 w 474"/>
                <a:gd name="T45" fmla="*/ 504 h 642"/>
                <a:gd name="T46" fmla="*/ 222 w 474"/>
                <a:gd name="T47" fmla="*/ 528 h 642"/>
                <a:gd name="T48" fmla="*/ 228 w 474"/>
                <a:gd name="T49" fmla="*/ 546 h 642"/>
                <a:gd name="T50" fmla="*/ 240 w 474"/>
                <a:gd name="T51" fmla="*/ 570 h 642"/>
                <a:gd name="T52" fmla="*/ 252 w 474"/>
                <a:gd name="T53" fmla="*/ 594 h 642"/>
                <a:gd name="T54" fmla="*/ 258 w 474"/>
                <a:gd name="T55" fmla="*/ 612 h 642"/>
                <a:gd name="T56" fmla="*/ 270 w 474"/>
                <a:gd name="T57" fmla="*/ 624 h 642"/>
                <a:gd name="T58" fmla="*/ 276 w 474"/>
                <a:gd name="T59" fmla="*/ 636 h 642"/>
                <a:gd name="T60" fmla="*/ 288 w 474"/>
                <a:gd name="T61" fmla="*/ 642 h 642"/>
                <a:gd name="T62" fmla="*/ 294 w 474"/>
                <a:gd name="T63" fmla="*/ 642 h 642"/>
                <a:gd name="T64" fmla="*/ 306 w 474"/>
                <a:gd name="T65" fmla="*/ 630 h 642"/>
                <a:gd name="T66" fmla="*/ 312 w 474"/>
                <a:gd name="T67" fmla="*/ 612 h 642"/>
                <a:gd name="T68" fmla="*/ 324 w 474"/>
                <a:gd name="T69" fmla="*/ 588 h 642"/>
                <a:gd name="T70" fmla="*/ 336 w 474"/>
                <a:gd name="T71" fmla="*/ 552 h 642"/>
                <a:gd name="T72" fmla="*/ 342 w 474"/>
                <a:gd name="T73" fmla="*/ 510 h 642"/>
                <a:gd name="T74" fmla="*/ 354 w 474"/>
                <a:gd name="T75" fmla="*/ 462 h 642"/>
                <a:gd name="T76" fmla="*/ 360 w 474"/>
                <a:gd name="T77" fmla="*/ 414 h 642"/>
                <a:gd name="T78" fmla="*/ 372 w 474"/>
                <a:gd name="T79" fmla="*/ 354 h 642"/>
                <a:gd name="T80" fmla="*/ 378 w 474"/>
                <a:gd name="T81" fmla="*/ 300 h 642"/>
                <a:gd name="T82" fmla="*/ 390 w 474"/>
                <a:gd name="T83" fmla="*/ 240 h 642"/>
                <a:gd name="T84" fmla="*/ 396 w 474"/>
                <a:gd name="T85" fmla="*/ 186 h 642"/>
                <a:gd name="T86" fmla="*/ 408 w 474"/>
                <a:gd name="T87" fmla="*/ 138 h 642"/>
                <a:gd name="T88" fmla="*/ 414 w 474"/>
                <a:gd name="T89" fmla="*/ 90 h 642"/>
                <a:gd name="T90" fmla="*/ 426 w 474"/>
                <a:gd name="T91" fmla="*/ 54 h 642"/>
                <a:gd name="T92" fmla="*/ 438 w 474"/>
                <a:gd name="T93" fmla="*/ 24 h 642"/>
                <a:gd name="T94" fmla="*/ 444 w 474"/>
                <a:gd name="T95" fmla="*/ 6 h 642"/>
                <a:gd name="T96" fmla="*/ 456 w 474"/>
                <a:gd name="T97" fmla="*/ 0 h 642"/>
                <a:gd name="T98" fmla="*/ 462 w 474"/>
                <a:gd name="T99" fmla="*/ 6 h 642"/>
                <a:gd name="T100" fmla="*/ 474 w 474"/>
                <a:gd name="T101" fmla="*/ 18 h 64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74" h="642">
                  <a:moveTo>
                    <a:pt x="0" y="540"/>
                  </a:moveTo>
                  <a:lnTo>
                    <a:pt x="0" y="546"/>
                  </a:lnTo>
                  <a:lnTo>
                    <a:pt x="6" y="546"/>
                  </a:lnTo>
                  <a:lnTo>
                    <a:pt x="6" y="552"/>
                  </a:lnTo>
                  <a:lnTo>
                    <a:pt x="12" y="552"/>
                  </a:lnTo>
                  <a:lnTo>
                    <a:pt x="12" y="558"/>
                  </a:lnTo>
                  <a:lnTo>
                    <a:pt x="18" y="558"/>
                  </a:lnTo>
                  <a:lnTo>
                    <a:pt x="18" y="564"/>
                  </a:lnTo>
                  <a:lnTo>
                    <a:pt x="24" y="564"/>
                  </a:lnTo>
                  <a:lnTo>
                    <a:pt x="30" y="570"/>
                  </a:lnTo>
                  <a:lnTo>
                    <a:pt x="36" y="570"/>
                  </a:lnTo>
                  <a:lnTo>
                    <a:pt x="36" y="576"/>
                  </a:lnTo>
                  <a:lnTo>
                    <a:pt x="42" y="576"/>
                  </a:lnTo>
                  <a:lnTo>
                    <a:pt x="48" y="576"/>
                  </a:lnTo>
                  <a:lnTo>
                    <a:pt x="54" y="576"/>
                  </a:lnTo>
                  <a:lnTo>
                    <a:pt x="60" y="576"/>
                  </a:lnTo>
                  <a:lnTo>
                    <a:pt x="66" y="576"/>
                  </a:lnTo>
                  <a:lnTo>
                    <a:pt x="66" y="570"/>
                  </a:lnTo>
                  <a:lnTo>
                    <a:pt x="72" y="570"/>
                  </a:lnTo>
                  <a:lnTo>
                    <a:pt x="72" y="564"/>
                  </a:lnTo>
                  <a:lnTo>
                    <a:pt x="78" y="564"/>
                  </a:lnTo>
                  <a:lnTo>
                    <a:pt x="78" y="558"/>
                  </a:lnTo>
                  <a:lnTo>
                    <a:pt x="84" y="558"/>
                  </a:lnTo>
                  <a:lnTo>
                    <a:pt x="84" y="552"/>
                  </a:lnTo>
                  <a:lnTo>
                    <a:pt x="90" y="552"/>
                  </a:lnTo>
                  <a:lnTo>
                    <a:pt x="90" y="546"/>
                  </a:lnTo>
                  <a:lnTo>
                    <a:pt x="96" y="546"/>
                  </a:lnTo>
                  <a:lnTo>
                    <a:pt x="96" y="540"/>
                  </a:lnTo>
                  <a:lnTo>
                    <a:pt x="102" y="534"/>
                  </a:lnTo>
                  <a:lnTo>
                    <a:pt x="102" y="528"/>
                  </a:lnTo>
                  <a:lnTo>
                    <a:pt x="108" y="528"/>
                  </a:lnTo>
                  <a:lnTo>
                    <a:pt x="108" y="522"/>
                  </a:lnTo>
                  <a:lnTo>
                    <a:pt x="114" y="516"/>
                  </a:lnTo>
                  <a:lnTo>
                    <a:pt x="114" y="510"/>
                  </a:lnTo>
                  <a:lnTo>
                    <a:pt x="120" y="510"/>
                  </a:lnTo>
                  <a:lnTo>
                    <a:pt x="120" y="504"/>
                  </a:lnTo>
                  <a:lnTo>
                    <a:pt x="126" y="504"/>
                  </a:lnTo>
                  <a:lnTo>
                    <a:pt x="126" y="498"/>
                  </a:lnTo>
                  <a:lnTo>
                    <a:pt x="126" y="492"/>
                  </a:lnTo>
                  <a:lnTo>
                    <a:pt x="132" y="492"/>
                  </a:lnTo>
                  <a:lnTo>
                    <a:pt x="132" y="486"/>
                  </a:lnTo>
                  <a:lnTo>
                    <a:pt x="138" y="480"/>
                  </a:lnTo>
                  <a:lnTo>
                    <a:pt x="144" y="474"/>
                  </a:lnTo>
                  <a:lnTo>
                    <a:pt x="150" y="468"/>
                  </a:lnTo>
                  <a:lnTo>
                    <a:pt x="156" y="462"/>
                  </a:lnTo>
                  <a:lnTo>
                    <a:pt x="162" y="462"/>
                  </a:lnTo>
                  <a:lnTo>
                    <a:pt x="168" y="462"/>
                  </a:lnTo>
                  <a:lnTo>
                    <a:pt x="174" y="462"/>
                  </a:lnTo>
                  <a:lnTo>
                    <a:pt x="180" y="462"/>
                  </a:lnTo>
                  <a:lnTo>
                    <a:pt x="180" y="468"/>
                  </a:lnTo>
                  <a:lnTo>
                    <a:pt x="186" y="468"/>
                  </a:lnTo>
                  <a:lnTo>
                    <a:pt x="192" y="474"/>
                  </a:lnTo>
                  <a:lnTo>
                    <a:pt x="198" y="480"/>
                  </a:lnTo>
                  <a:lnTo>
                    <a:pt x="198" y="486"/>
                  </a:lnTo>
                  <a:lnTo>
                    <a:pt x="204" y="486"/>
                  </a:lnTo>
                  <a:lnTo>
                    <a:pt x="204" y="492"/>
                  </a:lnTo>
                  <a:lnTo>
                    <a:pt x="204" y="498"/>
                  </a:lnTo>
                  <a:lnTo>
                    <a:pt x="210" y="498"/>
                  </a:lnTo>
                  <a:lnTo>
                    <a:pt x="210" y="504"/>
                  </a:lnTo>
                  <a:lnTo>
                    <a:pt x="216" y="510"/>
                  </a:lnTo>
                  <a:lnTo>
                    <a:pt x="216" y="516"/>
                  </a:lnTo>
                  <a:lnTo>
                    <a:pt x="222" y="522"/>
                  </a:lnTo>
                  <a:lnTo>
                    <a:pt x="222" y="528"/>
                  </a:lnTo>
                  <a:lnTo>
                    <a:pt x="228" y="534"/>
                  </a:lnTo>
                  <a:lnTo>
                    <a:pt x="228" y="540"/>
                  </a:lnTo>
                  <a:lnTo>
                    <a:pt x="228" y="546"/>
                  </a:lnTo>
                  <a:lnTo>
                    <a:pt x="234" y="552"/>
                  </a:lnTo>
                  <a:lnTo>
                    <a:pt x="234" y="558"/>
                  </a:lnTo>
                  <a:lnTo>
                    <a:pt x="234" y="564"/>
                  </a:lnTo>
                  <a:lnTo>
                    <a:pt x="240" y="564"/>
                  </a:lnTo>
                  <a:lnTo>
                    <a:pt x="240" y="570"/>
                  </a:lnTo>
                  <a:lnTo>
                    <a:pt x="240" y="576"/>
                  </a:lnTo>
                  <a:lnTo>
                    <a:pt x="246" y="582"/>
                  </a:lnTo>
                  <a:lnTo>
                    <a:pt x="246" y="588"/>
                  </a:lnTo>
                  <a:lnTo>
                    <a:pt x="252" y="594"/>
                  </a:lnTo>
                  <a:lnTo>
                    <a:pt x="252" y="600"/>
                  </a:lnTo>
                  <a:lnTo>
                    <a:pt x="258" y="606"/>
                  </a:lnTo>
                  <a:lnTo>
                    <a:pt x="258" y="612"/>
                  </a:lnTo>
                  <a:lnTo>
                    <a:pt x="264" y="618"/>
                  </a:lnTo>
                  <a:lnTo>
                    <a:pt x="264" y="624"/>
                  </a:lnTo>
                  <a:lnTo>
                    <a:pt x="270" y="624"/>
                  </a:lnTo>
                  <a:lnTo>
                    <a:pt x="270" y="630"/>
                  </a:lnTo>
                  <a:lnTo>
                    <a:pt x="276" y="636"/>
                  </a:lnTo>
                  <a:lnTo>
                    <a:pt x="282" y="642"/>
                  </a:lnTo>
                  <a:lnTo>
                    <a:pt x="288" y="642"/>
                  </a:lnTo>
                  <a:lnTo>
                    <a:pt x="294" y="642"/>
                  </a:lnTo>
                  <a:lnTo>
                    <a:pt x="300" y="642"/>
                  </a:lnTo>
                  <a:lnTo>
                    <a:pt x="300" y="636"/>
                  </a:lnTo>
                  <a:lnTo>
                    <a:pt x="306" y="636"/>
                  </a:lnTo>
                  <a:lnTo>
                    <a:pt x="306" y="630"/>
                  </a:lnTo>
                  <a:lnTo>
                    <a:pt x="312" y="624"/>
                  </a:lnTo>
                  <a:lnTo>
                    <a:pt x="312" y="618"/>
                  </a:lnTo>
                  <a:lnTo>
                    <a:pt x="312" y="612"/>
                  </a:lnTo>
                  <a:lnTo>
                    <a:pt x="318" y="606"/>
                  </a:lnTo>
                  <a:lnTo>
                    <a:pt x="318" y="600"/>
                  </a:lnTo>
                  <a:lnTo>
                    <a:pt x="324" y="594"/>
                  </a:lnTo>
                  <a:lnTo>
                    <a:pt x="324" y="588"/>
                  </a:lnTo>
                  <a:lnTo>
                    <a:pt x="324" y="582"/>
                  </a:lnTo>
                  <a:lnTo>
                    <a:pt x="330" y="576"/>
                  </a:lnTo>
                  <a:lnTo>
                    <a:pt x="330" y="570"/>
                  </a:lnTo>
                  <a:lnTo>
                    <a:pt x="330" y="558"/>
                  </a:lnTo>
                  <a:lnTo>
                    <a:pt x="336" y="552"/>
                  </a:lnTo>
                  <a:lnTo>
                    <a:pt x="336" y="546"/>
                  </a:lnTo>
                  <a:lnTo>
                    <a:pt x="336" y="540"/>
                  </a:lnTo>
                  <a:lnTo>
                    <a:pt x="336" y="528"/>
                  </a:lnTo>
                  <a:lnTo>
                    <a:pt x="342" y="522"/>
                  </a:lnTo>
                  <a:lnTo>
                    <a:pt x="342" y="510"/>
                  </a:lnTo>
                  <a:lnTo>
                    <a:pt x="342" y="504"/>
                  </a:lnTo>
                  <a:lnTo>
                    <a:pt x="348" y="492"/>
                  </a:lnTo>
                  <a:lnTo>
                    <a:pt x="348" y="486"/>
                  </a:lnTo>
                  <a:lnTo>
                    <a:pt x="348" y="474"/>
                  </a:lnTo>
                  <a:lnTo>
                    <a:pt x="354" y="462"/>
                  </a:lnTo>
                  <a:lnTo>
                    <a:pt x="354" y="456"/>
                  </a:lnTo>
                  <a:lnTo>
                    <a:pt x="354" y="444"/>
                  </a:lnTo>
                  <a:lnTo>
                    <a:pt x="360" y="432"/>
                  </a:lnTo>
                  <a:lnTo>
                    <a:pt x="360" y="426"/>
                  </a:lnTo>
                  <a:lnTo>
                    <a:pt x="360" y="414"/>
                  </a:lnTo>
                  <a:lnTo>
                    <a:pt x="366" y="402"/>
                  </a:lnTo>
                  <a:lnTo>
                    <a:pt x="366" y="390"/>
                  </a:lnTo>
                  <a:lnTo>
                    <a:pt x="366" y="378"/>
                  </a:lnTo>
                  <a:lnTo>
                    <a:pt x="366" y="366"/>
                  </a:lnTo>
                  <a:lnTo>
                    <a:pt x="372" y="354"/>
                  </a:lnTo>
                  <a:lnTo>
                    <a:pt x="372" y="348"/>
                  </a:lnTo>
                  <a:lnTo>
                    <a:pt x="372" y="336"/>
                  </a:lnTo>
                  <a:lnTo>
                    <a:pt x="378" y="324"/>
                  </a:lnTo>
                  <a:lnTo>
                    <a:pt x="378" y="312"/>
                  </a:lnTo>
                  <a:lnTo>
                    <a:pt x="378" y="300"/>
                  </a:lnTo>
                  <a:lnTo>
                    <a:pt x="384" y="288"/>
                  </a:lnTo>
                  <a:lnTo>
                    <a:pt x="384" y="276"/>
                  </a:lnTo>
                  <a:lnTo>
                    <a:pt x="384" y="264"/>
                  </a:lnTo>
                  <a:lnTo>
                    <a:pt x="390" y="252"/>
                  </a:lnTo>
                  <a:lnTo>
                    <a:pt x="390" y="240"/>
                  </a:lnTo>
                  <a:lnTo>
                    <a:pt x="390" y="234"/>
                  </a:lnTo>
                  <a:lnTo>
                    <a:pt x="390" y="222"/>
                  </a:lnTo>
                  <a:lnTo>
                    <a:pt x="396" y="210"/>
                  </a:lnTo>
                  <a:lnTo>
                    <a:pt x="396" y="198"/>
                  </a:lnTo>
                  <a:lnTo>
                    <a:pt x="396" y="186"/>
                  </a:lnTo>
                  <a:lnTo>
                    <a:pt x="402" y="174"/>
                  </a:lnTo>
                  <a:lnTo>
                    <a:pt x="402" y="168"/>
                  </a:lnTo>
                  <a:lnTo>
                    <a:pt x="402" y="156"/>
                  </a:lnTo>
                  <a:lnTo>
                    <a:pt x="408" y="144"/>
                  </a:lnTo>
                  <a:lnTo>
                    <a:pt x="408" y="138"/>
                  </a:lnTo>
                  <a:lnTo>
                    <a:pt x="408" y="126"/>
                  </a:lnTo>
                  <a:lnTo>
                    <a:pt x="414" y="120"/>
                  </a:lnTo>
                  <a:lnTo>
                    <a:pt x="414" y="108"/>
                  </a:lnTo>
                  <a:lnTo>
                    <a:pt x="414" y="102"/>
                  </a:lnTo>
                  <a:lnTo>
                    <a:pt x="414" y="90"/>
                  </a:lnTo>
                  <a:lnTo>
                    <a:pt x="420" y="84"/>
                  </a:lnTo>
                  <a:lnTo>
                    <a:pt x="420" y="78"/>
                  </a:lnTo>
                  <a:lnTo>
                    <a:pt x="420" y="66"/>
                  </a:lnTo>
                  <a:lnTo>
                    <a:pt x="426" y="60"/>
                  </a:lnTo>
                  <a:lnTo>
                    <a:pt x="426" y="54"/>
                  </a:lnTo>
                  <a:lnTo>
                    <a:pt x="426" y="48"/>
                  </a:lnTo>
                  <a:lnTo>
                    <a:pt x="432" y="42"/>
                  </a:lnTo>
                  <a:lnTo>
                    <a:pt x="432" y="36"/>
                  </a:lnTo>
                  <a:lnTo>
                    <a:pt x="432" y="30"/>
                  </a:lnTo>
                  <a:lnTo>
                    <a:pt x="438" y="24"/>
                  </a:lnTo>
                  <a:lnTo>
                    <a:pt x="438" y="18"/>
                  </a:lnTo>
                  <a:lnTo>
                    <a:pt x="444" y="12"/>
                  </a:lnTo>
                  <a:lnTo>
                    <a:pt x="444" y="6"/>
                  </a:lnTo>
                  <a:lnTo>
                    <a:pt x="450" y="6"/>
                  </a:lnTo>
                  <a:lnTo>
                    <a:pt x="450" y="0"/>
                  </a:lnTo>
                  <a:lnTo>
                    <a:pt x="456" y="0"/>
                  </a:lnTo>
                  <a:lnTo>
                    <a:pt x="462" y="0"/>
                  </a:lnTo>
                  <a:lnTo>
                    <a:pt x="462" y="6"/>
                  </a:lnTo>
                  <a:lnTo>
                    <a:pt x="468" y="6"/>
                  </a:lnTo>
                  <a:lnTo>
                    <a:pt x="468" y="12"/>
                  </a:lnTo>
                  <a:lnTo>
                    <a:pt x="474" y="18"/>
                  </a:lnTo>
                  <a:lnTo>
                    <a:pt x="474" y="24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0265" name="Freeform 22"/>
            <p:cNvSpPr>
              <a:spLocks/>
            </p:cNvSpPr>
            <p:nvPr/>
          </p:nvSpPr>
          <p:spPr bwMode="auto">
            <a:xfrm>
              <a:off x="2958" y="1899"/>
              <a:ext cx="474" cy="618"/>
            </a:xfrm>
            <a:custGeom>
              <a:avLst/>
              <a:gdLst>
                <a:gd name="T0" fmla="*/ 6 w 474"/>
                <a:gd name="T1" fmla="*/ 18 h 618"/>
                <a:gd name="T2" fmla="*/ 18 w 474"/>
                <a:gd name="T3" fmla="*/ 54 h 618"/>
                <a:gd name="T4" fmla="*/ 24 w 474"/>
                <a:gd name="T5" fmla="*/ 96 h 618"/>
                <a:gd name="T6" fmla="*/ 36 w 474"/>
                <a:gd name="T7" fmla="*/ 144 h 618"/>
                <a:gd name="T8" fmla="*/ 48 w 474"/>
                <a:gd name="T9" fmla="*/ 198 h 618"/>
                <a:gd name="T10" fmla="*/ 54 w 474"/>
                <a:gd name="T11" fmla="*/ 252 h 618"/>
                <a:gd name="T12" fmla="*/ 66 w 474"/>
                <a:gd name="T13" fmla="*/ 312 h 618"/>
                <a:gd name="T14" fmla="*/ 72 w 474"/>
                <a:gd name="T15" fmla="*/ 366 h 618"/>
                <a:gd name="T16" fmla="*/ 84 w 474"/>
                <a:gd name="T17" fmla="*/ 420 h 618"/>
                <a:gd name="T18" fmla="*/ 90 w 474"/>
                <a:gd name="T19" fmla="*/ 468 h 618"/>
                <a:gd name="T20" fmla="*/ 102 w 474"/>
                <a:gd name="T21" fmla="*/ 516 h 618"/>
                <a:gd name="T22" fmla="*/ 108 w 474"/>
                <a:gd name="T23" fmla="*/ 552 h 618"/>
                <a:gd name="T24" fmla="*/ 120 w 474"/>
                <a:gd name="T25" fmla="*/ 582 h 618"/>
                <a:gd name="T26" fmla="*/ 126 w 474"/>
                <a:gd name="T27" fmla="*/ 600 h 618"/>
                <a:gd name="T28" fmla="*/ 138 w 474"/>
                <a:gd name="T29" fmla="*/ 612 h 618"/>
                <a:gd name="T30" fmla="*/ 150 w 474"/>
                <a:gd name="T31" fmla="*/ 618 h 618"/>
                <a:gd name="T32" fmla="*/ 156 w 474"/>
                <a:gd name="T33" fmla="*/ 618 h 618"/>
                <a:gd name="T34" fmla="*/ 168 w 474"/>
                <a:gd name="T35" fmla="*/ 606 h 618"/>
                <a:gd name="T36" fmla="*/ 174 w 474"/>
                <a:gd name="T37" fmla="*/ 594 h 618"/>
                <a:gd name="T38" fmla="*/ 186 w 474"/>
                <a:gd name="T39" fmla="*/ 576 h 618"/>
                <a:gd name="T40" fmla="*/ 192 w 474"/>
                <a:gd name="T41" fmla="*/ 558 h 618"/>
                <a:gd name="T42" fmla="*/ 204 w 474"/>
                <a:gd name="T43" fmla="*/ 534 h 618"/>
                <a:gd name="T44" fmla="*/ 210 w 474"/>
                <a:gd name="T45" fmla="*/ 510 h 618"/>
                <a:gd name="T46" fmla="*/ 222 w 474"/>
                <a:gd name="T47" fmla="*/ 492 h 618"/>
                <a:gd name="T48" fmla="*/ 234 w 474"/>
                <a:gd name="T49" fmla="*/ 474 h 618"/>
                <a:gd name="T50" fmla="*/ 240 w 474"/>
                <a:gd name="T51" fmla="*/ 456 h 618"/>
                <a:gd name="T52" fmla="*/ 252 w 474"/>
                <a:gd name="T53" fmla="*/ 444 h 618"/>
                <a:gd name="T54" fmla="*/ 258 w 474"/>
                <a:gd name="T55" fmla="*/ 438 h 618"/>
                <a:gd name="T56" fmla="*/ 270 w 474"/>
                <a:gd name="T57" fmla="*/ 438 h 618"/>
                <a:gd name="T58" fmla="*/ 276 w 474"/>
                <a:gd name="T59" fmla="*/ 438 h 618"/>
                <a:gd name="T60" fmla="*/ 288 w 474"/>
                <a:gd name="T61" fmla="*/ 444 h 618"/>
                <a:gd name="T62" fmla="*/ 294 w 474"/>
                <a:gd name="T63" fmla="*/ 450 h 618"/>
                <a:gd name="T64" fmla="*/ 306 w 474"/>
                <a:gd name="T65" fmla="*/ 462 h 618"/>
                <a:gd name="T66" fmla="*/ 312 w 474"/>
                <a:gd name="T67" fmla="*/ 480 h 618"/>
                <a:gd name="T68" fmla="*/ 324 w 474"/>
                <a:gd name="T69" fmla="*/ 492 h 618"/>
                <a:gd name="T70" fmla="*/ 336 w 474"/>
                <a:gd name="T71" fmla="*/ 504 h 618"/>
                <a:gd name="T72" fmla="*/ 342 w 474"/>
                <a:gd name="T73" fmla="*/ 516 h 618"/>
                <a:gd name="T74" fmla="*/ 354 w 474"/>
                <a:gd name="T75" fmla="*/ 528 h 618"/>
                <a:gd name="T76" fmla="*/ 360 w 474"/>
                <a:gd name="T77" fmla="*/ 540 h 618"/>
                <a:gd name="T78" fmla="*/ 372 w 474"/>
                <a:gd name="T79" fmla="*/ 546 h 618"/>
                <a:gd name="T80" fmla="*/ 378 w 474"/>
                <a:gd name="T81" fmla="*/ 552 h 618"/>
                <a:gd name="T82" fmla="*/ 390 w 474"/>
                <a:gd name="T83" fmla="*/ 552 h 618"/>
                <a:gd name="T84" fmla="*/ 396 w 474"/>
                <a:gd name="T85" fmla="*/ 552 h 618"/>
                <a:gd name="T86" fmla="*/ 408 w 474"/>
                <a:gd name="T87" fmla="*/ 546 h 618"/>
                <a:gd name="T88" fmla="*/ 420 w 474"/>
                <a:gd name="T89" fmla="*/ 540 h 618"/>
                <a:gd name="T90" fmla="*/ 426 w 474"/>
                <a:gd name="T91" fmla="*/ 528 h 618"/>
                <a:gd name="T92" fmla="*/ 438 w 474"/>
                <a:gd name="T93" fmla="*/ 522 h 618"/>
                <a:gd name="T94" fmla="*/ 444 w 474"/>
                <a:gd name="T95" fmla="*/ 510 h 618"/>
                <a:gd name="T96" fmla="*/ 456 w 474"/>
                <a:gd name="T97" fmla="*/ 498 h 618"/>
                <a:gd name="T98" fmla="*/ 462 w 474"/>
                <a:gd name="T99" fmla="*/ 486 h 618"/>
                <a:gd name="T100" fmla="*/ 474 w 474"/>
                <a:gd name="T101" fmla="*/ 480 h 61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74" h="618">
                  <a:moveTo>
                    <a:pt x="0" y="0"/>
                  </a:moveTo>
                  <a:lnTo>
                    <a:pt x="0" y="0"/>
                  </a:lnTo>
                  <a:lnTo>
                    <a:pt x="6" y="6"/>
                  </a:lnTo>
                  <a:lnTo>
                    <a:pt x="6" y="12"/>
                  </a:lnTo>
                  <a:lnTo>
                    <a:pt x="6" y="18"/>
                  </a:lnTo>
                  <a:lnTo>
                    <a:pt x="12" y="24"/>
                  </a:lnTo>
                  <a:lnTo>
                    <a:pt x="12" y="30"/>
                  </a:lnTo>
                  <a:lnTo>
                    <a:pt x="12" y="36"/>
                  </a:lnTo>
                  <a:lnTo>
                    <a:pt x="18" y="42"/>
                  </a:lnTo>
                  <a:lnTo>
                    <a:pt x="18" y="54"/>
                  </a:lnTo>
                  <a:lnTo>
                    <a:pt x="18" y="60"/>
                  </a:lnTo>
                  <a:lnTo>
                    <a:pt x="24" y="66"/>
                  </a:lnTo>
                  <a:lnTo>
                    <a:pt x="24" y="78"/>
                  </a:lnTo>
                  <a:lnTo>
                    <a:pt x="24" y="84"/>
                  </a:lnTo>
                  <a:lnTo>
                    <a:pt x="24" y="96"/>
                  </a:lnTo>
                  <a:lnTo>
                    <a:pt x="30" y="102"/>
                  </a:lnTo>
                  <a:lnTo>
                    <a:pt x="30" y="114"/>
                  </a:lnTo>
                  <a:lnTo>
                    <a:pt x="30" y="120"/>
                  </a:lnTo>
                  <a:lnTo>
                    <a:pt x="36" y="132"/>
                  </a:lnTo>
                  <a:lnTo>
                    <a:pt x="36" y="144"/>
                  </a:lnTo>
                  <a:lnTo>
                    <a:pt x="36" y="150"/>
                  </a:lnTo>
                  <a:lnTo>
                    <a:pt x="42" y="162"/>
                  </a:lnTo>
                  <a:lnTo>
                    <a:pt x="42" y="174"/>
                  </a:lnTo>
                  <a:lnTo>
                    <a:pt x="42" y="186"/>
                  </a:lnTo>
                  <a:lnTo>
                    <a:pt x="48" y="198"/>
                  </a:lnTo>
                  <a:lnTo>
                    <a:pt x="48" y="210"/>
                  </a:lnTo>
                  <a:lnTo>
                    <a:pt x="48" y="216"/>
                  </a:lnTo>
                  <a:lnTo>
                    <a:pt x="48" y="228"/>
                  </a:lnTo>
                  <a:lnTo>
                    <a:pt x="54" y="240"/>
                  </a:lnTo>
                  <a:lnTo>
                    <a:pt x="54" y="252"/>
                  </a:lnTo>
                  <a:lnTo>
                    <a:pt x="54" y="264"/>
                  </a:lnTo>
                  <a:lnTo>
                    <a:pt x="60" y="276"/>
                  </a:lnTo>
                  <a:lnTo>
                    <a:pt x="60" y="288"/>
                  </a:lnTo>
                  <a:lnTo>
                    <a:pt x="60" y="300"/>
                  </a:lnTo>
                  <a:lnTo>
                    <a:pt x="66" y="312"/>
                  </a:lnTo>
                  <a:lnTo>
                    <a:pt x="66" y="324"/>
                  </a:lnTo>
                  <a:lnTo>
                    <a:pt x="66" y="330"/>
                  </a:lnTo>
                  <a:lnTo>
                    <a:pt x="72" y="342"/>
                  </a:lnTo>
                  <a:lnTo>
                    <a:pt x="72" y="354"/>
                  </a:lnTo>
                  <a:lnTo>
                    <a:pt x="72" y="366"/>
                  </a:lnTo>
                  <a:lnTo>
                    <a:pt x="78" y="378"/>
                  </a:lnTo>
                  <a:lnTo>
                    <a:pt x="78" y="390"/>
                  </a:lnTo>
                  <a:lnTo>
                    <a:pt x="78" y="402"/>
                  </a:lnTo>
                  <a:lnTo>
                    <a:pt x="78" y="408"/>
                  </a:lnTo>
                  <a:lnTo>
                    <a:pt x="84" y="420"/>
                  </a:lnTo>
                  <a:lnTo>
                    <a:pt x="84" y="432"/>
                  </a:lnTo>
                  <a:lnTo>
                    <a:pt x="84" y="438"/>
                  </a:lnTo>
                  <a:lnTo>
                    <a:pt x="90" y="450"/>
                  </a:lnTo>
                  <a:lnTo>
                    <a:pt x="90" y="462"/>
                  </a:lnTo>
                  <a:lnTo>
                    <a:pt x="90" y="468"/>
                  </a:lnTo>
                  <a:lnTo>
                    <a:pt x="96" y="480"/>
                  </a:lnTo>
                  <a:lnTo>
                    <a:pt x="96" y="486"/>
                  </a:lnTo>
                  <a:lnTo>
                    <a:pt x="96" y="498"/>
                  </a:lnTo>
                  <a:lnTo>
                    <a:pt x="102" y="504"/>
                  </a:lnTo>
                  <a:lnTo>
                    <a:pt x="102" y="516"/>
                  </a:lnTo>
                  <a:lnTo>
                    <a:pt x="102" y="522"/>
                  </a:lnTo>
                  <a:lnTo>
                    <a:pt x="102" y="528"/>
                  </a:lnTo>
                  <a:lnTo>
                    <a:pt x="108" y="534"/>
                  </a:lnTo>
                  <a:lnTo>
                    <a:pt x="108" y="546"/>
                  </a:lnTo>
                  <a:lnTo>
                    <a:pt x="108" y="552"/>
                  </a:lnTo>
                  <a:lnTo>
                    <a:pt x="114" y="558"/>
                  </a:lnTo>
                  <a:lnTo>
                    <a:pt x="114" y="564"/>
                  </a:lnTo>
                  <a:lnTo>
                    <a:pt x="114" y="570"/>
                  </a:lnTo>
                  <a:lnTo>
                    <a:pt x="120" y="576"/>
                  </a:lnTo>
                  <a:lnTo>
                    <a:pt x="120" y="582"/>
                  </a:lnTo>
                  <a:lnTo>
                    <a:pt x="126" y="588"/>
                  </a:lnTo>
                  <a:lnTo>
                    <a:pt x="126" y="594"/>
                  </a:lnTo>
                  <a:lnTo>
                    <a:pt x="126" y="600"/>
                  </a:lnTo>
                  <a:lnTo>
                    <a:pt x="132" y="606"/>
                  </a:lnTo>
                  <a:lnTo>
                    <a:pt x="132" y="612"/>
                  </a:lnTo>
                  <a:lnTo>
                    <a:pt x="138" y="612"/>
                  </a:lnTo>
                  <a:lnTo>
                    <a:pt x="138" y="618"/>
                  </a:lnTo>
                  <a:lnTo>
                    <a:pt x="144" y="618"/>
                  </a:lnTo>
                  <a:lnTo>
                    <a:pt x="150" y="618"/>
                  </a:lnTo>
                  <a:lnTo>
                    <a:pt x="156" y="618"/>
                  </a:lnTo>
                  <a:lnTo>
                    <a:pt x="162" y="612"/>
                  </a:lnTo>
                  <a:lnTo>
                    <a:pt x="168" y="606"/>
                  </a:lnTo>
                  <a:lnTo>
                    <a:pt x="168" y="600"/>
                  </a:lnTo>
                  <a:lnTo>
                    <a:pt x="174" y="600"/>
                  </a:lnTo>
                  <a:lnTo>
                    <a:pt x="174" y="594"/>
                  </a:lnTo>
                  <a:lnTo>
                    <a:pt x="180" y="588"/>
                  </a:lnTo>
                  <a:lnTo>
                    <a:pt x="180" y="582"/>
                  </a:lnTo>
                  <a:lnTo>
                    <a:pt x="186" y="576"/>
                  </a:lnTo>
                  <a:lnTo>
                    <a:pt x="186" y="570"/>
                  </a:lnTo>
                  <a:lnTo>
                    <a:pt x="192" y="564"/>
                  </a:lnTo>
                  <a:lnTo>
                    <a:pt x="192" y="558"/>
                  </a:lnTo>
                  <a:lnTo>
                    <a:pt x="198" y="552"/>
                  </a:lnTo>
                  <a:lnTo>
                    <a:pt x="198" y="546"/>
                  </a:lnTo>
                  <a:lnTo>
                    <a:pt x="198" y="540"/>
                  </a:lnTo>
                  <a:lnTo>
                    <a:pt x="204" y="540"/>
                  </a:lnTo>
                  <a:lnTo>
                    <a:pt x="204" y="534"/>
                  </a:lnTo>
                  <a:lnTo>
                    <a:pt x="204" y="528"/>
                  </a:lnTo>
                  <a:lnTo>
                    <a:pt x="210" y="522"/>
                  </a:lnTo>
                  <a:lnTo>
                    <a:pt x="210" y="516"/>
                  </a:lnTo>
                  <a:lnTo>
                    <a:pt x="210" y="510"/>
                  </a:lnTo>
                  <a:lnTo>
                    <a:pt x="216" y="504"/>
                  </a:lnTo>
                  <a:lnTo>
                    <a:pt x="216" y="498"/>
                  </a:lnTo>
                  <a:lnTo>
                    <a:pt x="222" y="492"/>
                  </a:lnTo>
                  <a:lnTo>
                    <a:pt x="222" y="486"/>
                  </a:lnTo>
                  <a:lnTo>
                    <a:pt x="228" y="480"/>
                  </a:lnTo>
                  <a:lnTo>
                    <a:pt x="228" y="474"/>
                  </a:lnTo>
                  <a:lnTo>
                    <a:pt x="234" y="474"/>
                  </a:lnTo>
                  <a:lnTo>
                    <a:pt x="234" y="468"/>
                  </a:lnTo>
                  <a:lnTo>
                    <a:pt x="234" y="462"/>
                  </a:lnTo>
                  <a:lnTo>
                    <a:pt x="240" y="462"/>
                  </a:lnTo>
                  <a:lnTo>
                    <a:pt x="240" y="456"/>
                  </a:lnTo>
                  <a:lnTo>
                    <a:pt x="246" y="450"/>
                  </a:lnTo>
                  <a:lnTo>
                    <a:pt x="252" y="444"/>
                  </a:lnTo>
                  <a:lnTo>
                    <a:pt x="258" y="444"/>
                  </a:lnTo>
                  <a:lnTo>
                    <a:pt x="258" y="438"/>
                  </a:lnTo>
                  <a:lnTo>
                    <a:pt x="264" y="438"/>
                  </a:lnTo>
                  <a:lnTo>
                    <a:pt x="270" y="438"/>
                  </a:lnTo>
                  <a:lnTo>
                    <a:pt x="276" y="438"/>
                  </a:lnTo>
                  <a:lnTo>
                    <a:pt x="282" y="438"/>
                  </a:lnTo>
                  <a:lnTo>
                    <a:pt x="288" y="444"/>
                  </a:lnTo>
                  <a:lnTo>
                    <a:pt x="294" y="450"/>
                  </a:lnTo>
                  <a:lnTo>
                    <a:pt x="300" y="456"/>
                  </a:lnTo>
                  <a:lnTo>
                    <a:pt x="306" y="462"/>
                  </a:lnTo>
                  <a:lnTo>
                    <a:pt x="306" y="468"/>
                  </a:lnTo>
                  <a:lnTo>
                    <a:pt x="312" y="468"/>
                  </a:lnTo>
                  <a:lnTo>
                    <a:pt x="312" y="474"/>
                  </a:lnTo>
                  <a:lnTo>
                    <a:pt x="312" y="480"/>
                  </a:lnTo>
                  <a:lnTo>
                    <a:pt x="318" y="480"/>
                  </a:lnTo>
                  <a:lnTo>
                    <a:pt x="318" y="486"/>
                  </a:lnTo>
                  <a:lnTo>
                    <a:pt x="324" y="486"/>
                  </a:lnTo>
                  <a:lnTo>
                    <a:pt x="324" y="492"/>
                  </a:lnTo>
                  <a:lnTo>
                    <a:pt x="330" y="498"/>
                  </a:lnTo>
                  <a:lnTo>
                    <a:pt x="330" y="504"/>
                  </a:lnTo>
                  <a:lnTo>
                    <a:pt x="336" y="504"/>
                  </a:lnTo>
                  <a:lnTo>
                    <a:pt x="336" y="510"/>
                  </a:lnTo>
                  <a:lnTo>
                    <a:pt x="342" y="516"/>
                  </a:lnTo>
                  <a:lnTo>
                    <a:pt x="342" y="522"/>
                  </a:lnTo>
                  <a:lnTo>
                    <a:pt x="348" y="522"/>
                  </a:lnTo>
                  <a:lnTo>
                    <a:pt x="348" y="528"/>
                  </a:lnTo>
                  <a:lnTo>
                    <a:pt x="354" y="528"/>
                  </a:lnTo>
                  <a:lnTo>
                    <a:pt x="354" y="534"/>
                  </a:lnTo>
                  <a:lnTo>
                    <a:pt x="360" y="534"/>
                  </a:lnTo>
                  <a:lnTo>
                    <a:pt x="360" y="540"/>
                  </a:lnTo>
                  <a:lnTo>
                    <a:pt x="366" y="540"/>
                  </a:lnTo>
                  <a:lnTo>
                    <a:pt x="366" y="546"/>
                  </a:lnTo>
                  <a:lnTo>
                    <a:pt x="372" y="546"/>
                  </a:lnTo>
                  <a:lnTo>
                    <a:pt x="372" y="552"/>
                  </a:lnTo>
                  <a:lnTo>
                    <a:pt x="378" y="552"/>
                  </a:lnTo>
                  <a:lnTo>
                    <a:pt x="384" y="552"/>
                  </a:lnTo>
                  <a:lnTo>
                    <a:pt x="390" y="552"/>
                  </a:lnTo>
                  <a:lnTo>
                    <a:pt x="396" y="552"/>
                  </a:lnTo>
                  <a:lnTo>
                    <a:pt x="402" y="552"/>
                  </a:lnTo>
                  <a:lnTo>
                    <a:pt x="402" y="546"/>
                  </a:lnTo>
                  <a:lnTo>
                    <a:pt x="408" y="546"/>
                  </a:lnTo>
                  <a:lnTo>
                    <a:pt x="414" y="540"/>
                  </a:lnTo>
                  <a:lnTo>
                    <a:pt x="420" y="540"/>
                  </a:lnTo>
                  <a:lnTo>
                    <a:pt x="420" y="534"/>
                  </a:lnTo>
                  <a:lnTo>
                    <a:pt x="426" y="534"/>
                  </a:lnTo>
                  <a:lnTo>
                    <a:pt x="426" y="528"/>
                  </a:lnTo>
                  <a:lnTo>
                    <a:pt x="432" y="528"/>
                  </a:lnTo>
                  <a:lnTo>
                    <a:pt x="432" y="522"/>
                  </a:lnTo>
                  <a:lnTo>
                    <a:pt x="438" y="522"/>
                  </a:lnTo>
                  <a:lnTo>
                    <a:pt x="438" y="516"/>
                  </a:lnTo>
                  <a:lnTo>
                    <a:pt x="444" y="516"/>
                  </a:lnTo>
                  <a:lnTo>
                    <a:pt x="444" y="510"/>
                  </a:lnTo>
                  <a:lnTo>
                    <a:pt x="450" y="504"/>
                  </a:lnTo>
                  <a:lnTo>
                    <a:pt x="450" y="498"/>
                  </a:lnTo>
                  <a:lnTo>
                    <a:pt x="456" y="498"/>
                  </a:lnTo>
                  <a:lnTo>
                    <a:pt x="456" y="492"/>
                  </a:lnTo>
                  <a:lnTo>
                    <a:pt x="462" y="492"/>
                  </a:lnTo>
                  <a:lnTo>
                    <a:pt x="462" y="486"/>
                  </a:lnTo>
                  <a:lnTo>
                    <a:pt x="468" y="486"/>
                  </a:lnTo>
                  <a:lnTo>
                    <a:pt x="474" y="480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0266" name="Freeform 23"/>
            <p:cNvSpPr>
              <a:spLocks/>
            </p:cNvSpPr>
            <p:nvPr/>
          </p:nvSpPr>
          <p:spPr bwMode="auto">
            <a:xfrm>
              <a:off x="3432" y="2367"/>
              <a:ext cx="438" cy="66"/>
            </a:xfrm>
            <a:custGeom>
              <a:avLst/>
              <a:gdLst>
                <a:gd name="T0" fmla="*/ 6 w 438"/>
                <a:gd name="T1" fmla="*/ 6 h 66"/>
                <a:gd name="T2" fmla="*/ 12 w 438"/>
                <a:gd name="T3" fmla="*/ 0 h 66"/>
                <a:gd name="T4" fmla="*/ 24 w 438"/>
                <a:gd name="T5" fmla="*/ 0 h 66"/>
                <a:gd name="T6" fmla="*/ 30 w 438"/>
                <a:gd name="T7" fmla="*/ 0 h 66"/>
                <a:gd name="T8" fmla="*/ 36 w 438"/>
                <a:gd name="T9" fmla="*/ 0 h 66"/>
                <a:gd name="T10" fmla="*/ 42 w 438"/>
                <a:gd name="T11" fmla="*/ 0 h 66"/>
                <a:gd name="T12" fmla="*/ 54 w 438"/>
                <a:gd name="T13" fmla="*/ 6 h 66"/>
                <a:gd name="T14" fmla="*/ 60 w 438"/>
                <a:gd name="T15" fmla="*/ 6 h 66"/>
                <a:gd name="T16" fmla="*/ 66 w 438"/>
                <a:gd name="T17" fmla="*/ 12 h 66"/>
                <a:gd name="T18" fmla="*/ 72 w 438"/>
                <a:gd name="T19" fmla="*/ 18 h 66"/>
                <a:gd name="T20" fmla="*/ 78 w 438"/>
                <a:gd name="T21" fmla="*/ 24 h 66"/>
                <a:gd name="T22" fmla="*/ 90 w 438"/>
                <a:gd name="T23" fmla="*/ 30 h 66"/>
                <a:gd name="T24" fmla="*/ 96 w 438"/>
                <a:gd name="T25" fmla="*/ 42 h 66"/>
                <a:gd name="T26" fmla="*/ 102 w 438"/>
                <a:gd name="T27" fmla="*/ 48 h 66"/>
                <a:gd name="T28" fmla="*/ 108 w 438"/>
                <a:gd name="T29" fmla="*/ 54 h 66"/>
                <a:gd name="T30" fmla="*/ 120 w 438"/>
                <a:gd name="T31" fmla="*/ 54 h 66"/>
                <a:gd name="T32" fmla="*/ 126 w 438"/>
                <a:gd name="T33" fmla="*/ 60 h 66"/>
                <a:gd name="T34" fmla="*/ 132 w 438"/>
                <a:gd name="T35" fmla="*/ 66 h 66"/>
                <a:gd name="T36" fmla="*/ 138 w 438"/>
                <a:gd name="T37" fmla="*/ 66 h 66"/>
                <a:gd name="T38" fmla="*/ 150 w 438"/>
                <a:gd name="T39" fmla="*/ 66 h 66"/>
                <a:gd name="T40" fmla="*/ 156 w 438"/>
                <a:gd name="T41" fmla="*/ 66 h 66"/>
                <a:gd name="T42" fmla="*/ 162 w 438"/>
                <a:gd name="T43" fmla="*/ 66 h 66"/>
                <a:gd name="T44" fmla="*/ 168 w 438"/>
                <a:gd name="T45" fmla="*/ 60 h 66"/>
                <a:gd name="T46" fmla="*/ 180 w 438"/>
                <a:gd name="T47" fmla="*/ 60 h 66"/>
                <a:gd name="T48" fmla="*/ 186 w 438"/>
                <a:gd name="T49" fmla="*/ 54 h 66"/>
                <a:gd name="T50" fmla="*/ 192 w 438"/>
                <a:gd name="T51" fmla="*/ 48 h 66"/>
                <a:gd name="T52" fmla="*/ 198 w 438"/>
                <a:gd name="T53" fmla="*/ 42 h 66"/>
                <a:gd name="T54" fmla="*/ 210 w 438"/>
                <a:gd name="T55" fmla="*/ 36 h 66"/>
                <a:gd name="T56" fmla="*/ 216 w 438"/>
                <a:gd name="T57" fmla="*/ 30 h 66"/>
                <a:gd name="T58" fmla="*/ 222 w 438"/>
                <a:gd name="T59" fmla="*/ 24 h 66"/>
                <a:gd name="T60" fmla="*/ 228 w 438"/>
                <a:gd name="T61" fmla="*/ 24 h 66"/>
                <a:gd name="T62" fmla="*/ 240 w 438"/>
                <a:gd name="T63" fmla="*/ 18 h 66"/>
                <a:gd name="T64" fmla="*/ 246 w 438"/>
                <a:gd name="T65" fmla="*/ 12 h 66"/>
                <a:gd name="T66" fmla="*/ 252 w 438"/>
                <a:gd name="T67" fmla="*/ 12 h 66"/>
                <a:gd name="T68" fmla="*/ 258 w 438"/>
                <a:gd name="T69" fmla="*/ 12 h 66"/>
                <a:gd name="T70" fmla="*/ 264 w 438"/>
                <a:gd name="T71" fmla="*/ 12 h 66"/>
                <a:gd name="T72" fmla="*/ 276 w 438"/>
                <a:gd name="T73" fmla="*/ 12 h 66"/>
                <a:gd name="T74" fmla="*/ 282 w 438"/>
                <a:gd name="T75" fmla="*/ 12 h 66"/>
                <a:gd name="T76" fmla="*/ 288 w 438"/>
                <a:gd name="T77" fmla="*/ 12 h 66"/>
                <a:gd name="T78" fmla="*/ 294 w 438"/>
                <a:gd name="T79" fmla="*/ 18 h 66"/>
                <a:gd name="T80" fmla="*/ 306 w 438"/>
                <a:gd name="T81" fmla="*/ 24 h 66"/>
                <a:gd name="T82" fmla="*/ 312 w 438"/>
                <a:gd name="T83" fmla="*/ 24 h 66"/>
                <a:gd name="T84" fmla="*/ 318 w 438"/>
                <a:gd name="T85" fmla="*/ 30 h 66"/>
                <a:gd name="T86" fmla="*/ 324 w 438"/>
                <a:gd name="T87" fmla="*/ 36 h 66"/>
                <a:gd name="T88" fmla="*/ 336 w 438"/>
                <a:gd name="T89" fmla="*/ 42 h 66"/>
                <a:gd name="T90" fmla="*/ 342 w 438"/>
                <a:gd name="T91" fmla="*/ 48 h 66"/>
                <a:gd name="T92" fmla="*/ 348 w 438"/>
                <a:gd name="T93" fmla="*/ 48 h 66"/>
                <a:gd name="T94" fmla="*/ 354 w 438"/>
                <a:gd name="T95" fmla="*/ 54 h 66"/>
                <a:gd name="T96" fmla="*/ 366 w 438"/>
                <a:gd name="T97" fmla="*/ 54 h 66"/>
                <a:gd name="T98" fmla="*/ 372 w 438"/>
                <a:gd name="T99" fmla="*/ 60 h 66"/>
                <a:gd name="T100" fmla="*/ 378 w 438"/>
                <a:gd name="T101" fmla="*/ 60 h 66"/>
                <a:gd name="T102" fmla="*/ 384 w 438"/>
                <a:gd name="T103" fmla="*/ 60 h 66"/>
                <a:gd name="T104" fmla="*/ 396 w 438"/>
                <a:gd name="T105" fmla="*/ 60 h 66"/>
                <a:gd name="T106" fmla="*/ 402 w 438"/>
                <a:gd name="T107" fmla="*/ 54 h 66"/>
                <a:gd name="T108" fmla="*/ 408 w 438"/>
                <a:gd name="T109" fmla="*/ 54 h 66"/>
                <a:gd name="T110" fmla="*/ 414 w 438"/>
                <a:gd name="T111" fmla="*/ 48 h 66"/>
                <a:gd name="T112" fmla="*/ 426 w 438"/>
                <a:gd name="T113" fmla="*/ 48 h 66"/>
                <a:gd name="T114" fmla="*/ 432 w 438"/>
                <a:gd name="T115" fmla="*/ 42 h 66"/>
                <a:gd name="T116" fmla="*/ 438 w 438"/>
                <a:gd name="T117" fmla="*/ 36 h 6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38" h="66">
                  <a:moveTo>
                    <a:pt x="0" y="12"/>
                  </a:moveTo>
                  <a:lnTo>
                    <a:pt x="0" y="12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6"/>
                  </a:lnTo>
                  <a:lnTo>
                    <a:pt x="60" y="6"/>
                  </a:lnTo>
                  <a:lnTo>
                    <a:pt x="60" y="12"/>
                  </a:lnTo>
                  <a:lnTo>
                    <a:pt x="66" y="12"/>
                  </a:lnTo>
                  <a:lnTo>
                    <a:pt x="72" y="18"/>
                  </a:lnTo>
                  <a:lnTo>
                    <a:pt x="78" y="18"/>
                  </a:lnTo>
                  <a:lnTo>
                    <a:pt x="78" y="24"/>
                  </a:lnTo>
                  <a:lnTo>
                    <a:pt x="84" y="30"/>
                  </a:lnTo>
                  <a:lnTo>
                    <a:pt x="90" y="30"/>
                  </a:lnTo>
                  <a:lnTo>
                    <a:pt x="90" y="36"/>
                  </a:lnTo>
                  <a:lnTo>
                    <a:pt x="96" y="36"/>
                  </a:lnTo>
                  <a:lnTo>
                    <a:pt x="96" y="42"/>
                  </a:lnTo>
                  <a:lnTo>
                    <a:pt x="102" y="42"/>
                  </a:lnTo>
                  <a:lnTo>
                    <a:pt x="102" y="48"/>
                  </a:lnTo>
                  <a:lnTo>
                    <a:pt x="108" y="48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20" y="54"/>
                  </a:lnTo>
                  <a:lnTo>
                    <a:pt x="120" y="60"/>
                  </a:lnTo>
                  <a:lnTo>
                    <a:pt x="126" y="60"/>
                  </a:lnTo>
                  <a:lnTo>
                    <a:pt x="132" y="60"/>
                  </a:lnTo>
                  <a:lnTo>
                    <a:pt x="132" y="66"/>
                  </a:lnTo>
                  <a:lnTo>
                    <a:pt x="138" y="66"/>
                  </a:lnTo>
                  <a:lnTo>
                    <a:pt x="144" y="66"/>
                  </a:lnTo>
                  <a:lnTo>
                    <a:pt x="150" y="66"/>
                  </a:lnTo>
                  <a:lnTo>
                    <a:pt x="156" y="66"/>
                  </a:lnTo>
                  <a:lnTo>
                    <a:pt x="162" y="66"/>
                  </a:lnTo>
                  <a:lnTo>
                    <a:pt x="168" y="66"/>
                  </a:lnTo>
                  <a:lnTo>
                    <a:pt x="168" y="60"/>
                  </a:lnTo>
                  <a:lnTo>
                    <a:pt x="174" y="60"/>
                  </a:lnTo>
                  <a:lnTo>
                    <a:pt x="180" y="60"/>
                  </a:lnTo>
                  <a:lnTo>
                    <a:pt x="180" y="54"/>
                  </a:lnTo>
                  <a:lnTo>
                    <a:pt x="186" y="54"/>
                  </a:lnTo>
                  <a:lnTo>
                    <a:pt x="192" y="48"/>
                  </a:lnTo>
                  <a:lnTo>
                    <a:pt x="198" y="48"/>
                  </a:lnTo>
                  <a:lnTo>
                    <a:pt x="198" y="42"/>
                  </a:lnTo>
                  <a:lnTo>
                    <a:pt x="204" y="42"/>
                  </a:lnTo>
                  <a:lnTo>
                    <a:pt x="204" y="36"/>
                  </a:lnTo>
                  <a:lnTo>
                    <a:pt x="210" y="36"/>
                  </a:lnTo>
                  <a:lnTo>
                    <a:pt x="216" y="30"/>
                  </a:lnTo>
                  <a:lnTo>
                    <a:pt x="222" y="30"/>
                  </a:lnTo>
                  <a:lnTo>
                    <a:pt x="222" y="24"/>
                  </a:lnTo>
                  <a:lnTo>
                    <a:pt x="228" y="24"/>
                  </a:lnTo>
                  <a:lnTo>
                    <a:pt x="234" y="18"/>
                  </a:lnTo>
                  <a:lnTo>
                    <a:pt x="240" y="18"/>
                  </a:lnTo>
                  <a:lnTo>
                    <a:pt x="246" y="12"/>
                  </a:lnTo>
                  <a:lnTo>
                    <a:pt x="252" y="12"/>
                  </a:lnTo>
                  <a:lnTo>
                    <a:pt x="258" y="12"/>
                  </a:lnTo>
                  <a:lnTo>
                    <a:pt x="264" y="12"/>
                  </a:lnTo>
                  <a:lnTo>
                    <a:pt x="270" y="12"/>
                  </a:lnTo>
                  <a:lnTo>
                    <a:pt x="276" y="12"/>
                  </a:lnTo>
                  <a:lnTo>
                    <a:pt x="282" y="12"/>
                  </a:lnTo>
                  <a:lnTo>
                    <a:pt x="288" y="12"/>
                  </a:lnTo>
                  <a:lnTo>
                    <a:pt x="294" y="18"/>
                  </a:lnTo>
                  <a:lnTo>
                    <a:pt x="300" y="18"/>
                  </a:lnTo>
                  <a:lnTo>
                    <a:pt x="300" y="24"/>
                  </a:lnTo>
                  <a:lnTo>
                    <a:pt x="306" y="24"/>
                  </a:lnTo>
                  <a:lnTo>
                    <a:pt x="312" y="24"/>
                  </a:lnTo>
                  <a:lnTo>
                    <a:pt x="312" y="30"/>
                  </a:lnTo>
                  <a:lnTo>
                    <a:pt x="318" y="30"/>
                  </a:lnTo>
                  <a:lnTo>
                    <a:pt x="324" y="36"/>
                  </a:lnTo>
                  <a:lnTo>
                    <a:pt x="330" y="36"/>
                  </a:lnTo>
                  <a:lnTo>
                    <a:pt x="330" y="42"/>
                  </a:lnTo>
                  <a:lnTo>
                    <a:pt x="336" y="42"/>
                  </a:lnTo>
                  <a:lnTo>
                    <a:pt x="342" y="42"/>
                  </a:lnTo>
                  <a:lnTo>
                    <a:pt x="342" y="48"/>
                  </a:lnTo>
                  <a:lnTo>
                    <a:pt x="348" y="48"/>
                  </a:lnTo>
                  <a:lnTo>
                    <a:pt x="354" y="54"/>
                  </a:lnTo>
                  <a:lnTo>
                    <a:pt x="360" y="54"/>
                  </a:lnTo>
                  <a:lnTo>
                    <a:pt x="366" y="54"/>
                  </a:lnTo>
                  <a:lnTo>
                    <a:pt x="372" y="54"/>
                  </a:lnTo>
                  <a:lnTo>
                    <a:pt x="372" y="60"/>
                  </a:lnTo>
                  <a:lnTo>
                    <a:pt x="378" y="60"/>
                  </a:lnTo>
                  <a:lnTo>
                    <a:pt x="384" y="60"/>
                  </a:lnTo>
                  <a:lnTo>
                    <a:pt x="390" y="60"/>
                  </a:lnTo>
                  <a:lnTo>
                    <a:pt x="396" y="60"/>
                  </a:lnTo>
                  <a:lnTo>
                    <a:pt x="396" y="54"/>
                  </a:lnTo>
                  <a:lnTo>
                    <a:pt x="402" y="54"/>
                  </a:lnTo>
                  <a:lnTo>
                    <a:pt x="408" y="54"/>
                  </a:lnTo>
                  <a:lnTo>
                    <a:pt x="414" y="54"/>
                  </a:lnTo>
                  <a:lnTo>
                    <a:pt x="414" y="48"/>
                  </a:lnTo>
                  <a:lnTo>
                    <a:pt x="420" y="48"/>
                  </a:lnTo>
                  <a:lnTo>
                    <a:pt x="426" y="48"/>
                  </a:lnTo>
                  <a:lnTo>
                    <a:pt x="426" y="42"/>
                  </a:lnTo>
                  <a:lnTo>
                    <a:pt x="432" y="42"/>
                  </a:lnTo>
                  <a:lnTo>
                    <a:pt x="438" y="42"/>
                  </a:lnTo>
                  <a:lnTo>
                    <a:pt x="438" y="36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华文楷体" pitchFamily="2" charset="-122"/>
                <a:ea typeface="华文楷体" pitchFamily="2" charset="-122"/>
              </a:endParaRPr>
            </a:p>
          </p:txBody>
        </p:sp>
      </p:grpSp>
      <p:sp>
        <p:nvSpPr>
          <p:cNvPr id="68639" name="Line 31"/>
          <p:cNvSpPr>
            <a:spLocks noChangeShapeType="1"/>
          </p:cNvSpPr>
          <p:nvPr/>
        </p:nvSpPr>
        <p:spPr bwMode="auto">
          <a:xfrm flipH="1">
            <a:off x="5029200" y="2576513"/>
            <a:ext cx="339725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8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8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8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8" grpId="0" build="p" autoUpdateAnimBg="0"/>
      <p:bldP spid="68621" grpId="0" autoUpdateAnimBg="0"/>
      <p:bldP spid="68624" grpId="0" build="p" autoUpdateAnimBg="0"/>
      <p:bldP spid="68626" grpId="0" build="p" autoUpdateAnimBg="0" advAuto="0"/>
      <p:bldP spid="686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696912" y="541338"/>
            <a:ext cx="1657350" cy="719137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定理</a:t>
            </a: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.</a:t>
            </a:r>
          </a:p>
        </p:txBody>
      </p:sp>
      <p:graphicFrame>
        <p:nvGraphicFramePr>
          <p:cNvPr id="25693" name="Object 9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13642345"/>
              </p:ext>
            </p:extLst>
          </p:nvPr>
        </p:nvGraphicFramePr>
        <p:xfrm>
          <a:off x="2268538" y="1755478"/>
          <a:ext cx="1971675" cy="668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1143" imgH="200136" progId="Equation.DSMT4">
                  <p:embed/>
                </p:oleObj>
              </mc:Choice>
              <mc:Fallback>
                <p:oleObj name="Equation" r:id="rId2" imgW="781143" imgH="200136" progId="Equation.DSMT4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755478"/>
                        <a:ext cx="1971675" cy="6686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98" name="Object 98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066337282"/>
              </p:ext>
            </p:extLst>
          </p:nvPr>
        </p:nvGraphicFramePr>
        <p:xfrm>
          <a:off x="1697039" y="4216894"/>
          <a:ext cx="2226890" cy="450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43059" imgH="104738" progId="Equation.DSMT4">
                  <p:embed/>
                </p:oleObj>
              </mc:Choice>
              <mc:Fallback>
                <p:oleObj name="Equation" r:id="rId4" imgW="943059" imgH="104738" progId="Equation.DSMT4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039" y="4216894"/>
                        <a:ext cx="2226890" cy="4503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0" name="Object 100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726392161"/>
              </p:ext>
            </p:extLst>
          </p:nvPr>
        </p:nvGraphicFramePr>
        <p:xfrm>
          <a:off x="3349625" y="3549650"/>
          <a:ext cx="23002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43059" imgH="104738" progId="Equation.DSMT4">
                  <p:embed/>
                </p:oleObj>
              </mc:Choice>
              <mc:Fallback>
                <p:oleObj name="Equation" r:id="rId6" imgW="943059" imgH="104738" progId="Equation.DSMT4">
                  <p:embed/>
                  <p:pic>
                    <p:nvPicPr>
                      <p:cNvPr id="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25" y="3549650"/>
                        <a:ext cx="2300288" cy="466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" name="Object 103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55668237"/>
              </p:ext>
            </p:extLst>
          </p:nvPr>
        </p:nvGraphicFramePr>
        <p:xfrm>
          <a:off x="4788024" y="4229397"/>
          <a:ext cx="1839912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04869" imgH="200136" progId="Equation.DSMT4">
                  <p:embed/>
                </p:oleObj>
              </mc:Choice>
              <mc:Fallback>
                <p:oleObj name="Equation" r:id="rId8" imgW="704869" imgH="200136" progId="Equation.DSMT4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4229397"/>
                        <a:ext cx="1839912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708282"/>
              </p:ext>
            </p:extLst>
          </p:nvPr>
        </p:nvGraphicFramePr>
        <p:xfrm>
          <a:off x="1692275" y="549275"/>
          <a:ext cx="201612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43006" imgH="200136" progId="Equation.DSMT4">
                  <p:embed/>
                </p:oleObj>
              </mc:Choice>
              <mc:Fallback>
                <p:oleObj name="Equation" r:id="rId10" imgW="743006" imgH="20013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49275"/>
                        <a:ext cx="2016125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Line 6"/>
          <p:cNvSpPr>
            <a:spLocks noChangeShapeType="1"/>
          </p:cNvSpPr>
          <p:nvPr/>
        </p:nvSpPr>
        <p:spPr bwMode="auto">
          <a:xfrm>
            <a:off x="3708400" y="765175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272" name="Line 7"/>
          <p:cNvSpPr>
            <a:spLocks noChangeShapeType="1"/>
          </p:cNvSpPr>
          <p:nvPr/>
        </p:nvSpPr>
        <p:spPr bwMode="auto">
          <a:xfrm flipH="1">
            <a:off x="3708400" y="90805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1127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948361"/>
              </p:ext>
            </p:extLst>
          </p:nvPr>
        </p:nvGraphicFramePr>
        <p:xfrm>
          <a:off x="4859338" y="549275"/>
          <a:ext cx="27368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43059" imgH="104738" progId="Equation.DSMT4">
                  <p:embed/>
                </p:oleObj>
              </mc:Choice>
              <mc:Fallback>
                <p:oleObj name="Equation" r:id="rId12" imgW="943059" imgH="104738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549275"/>
                        <a:ext cx="27368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611188" y="1700213"/>
            <a:ext cx="91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证</a:t>
            </a:r>
            <a:r>
              <a:rPr kumimoji="1" lang="en-US" altLang="zh-CN" sz="2800" b="1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:</a:t>
            </a:r>
          </a:p>
        </p:txBody>
      </p:sp>
      <p:graphicFrame>
        <p:nvGraphicFramePr>
          <p:cNvPr id="256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00119"/>
              </p:ext>
            </p:extLst>
          </p:nvPr>
        </p:nvGraphicFramePr>
        <p:xfrm>
          <a:off x="1258888" y="1773238"/>
          <a:ext cx="56515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95343" imgH="57039" progId="Equation.DSMT4">
                  <p:embed/>
                </p:oleObj>
              </mc:Choice>
              <mc:Fallback>
                <p:oleObj name="Equation" r:id="rId14" imgW="95343" imgH="57039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773238"/>
                        <a:ext cx="565150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545742"/>
              </p:ext>
            </p:extLst>
          </p:nvPr>
        </p:nvGraphicFramePr>
        <p:xfrm>
          <a:off x="728663" y="3549650"/>
          <a:ext cx="18034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43006" imgH="200136" progId="Equation.DSMT4">
                  <p:embed/>
                </p:oleObj>
              </mc:Choice>
              <mc:Fallback>
                <p:oleObj name="Equation" r:id="rId16" imgW="743006" imgH="200136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3549650"/>
                        <a:ext cx="180340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431148"/>
              </p:ext>
            </p:extLst>
          </p:nvPr>
        </p:nvGraphicFramePr>
        <p:xfrm>
          <a:off x="628650" y="2451100"/>
          <a:ext cx="216058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866784" imgH="104738" progId="Equation.DSMT4">
                  <p:embed/>
                </p:oleObj>
              </mc:Choice>
              <mc:Fallback>
                <p:oleObj name="Equation" r:id="rId18" imgW="866784" imgH="104738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2451100"/>
                        <a:ext cx="2160588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043456"/>
              </p:ext>
            </p:extLst>
          </p:nvPr>
        </p:nvGraphicFramePr>
        <p:xfrm>
          <a:off x="5895975" y="1125538"/>
          <a:ext cx="206057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743006" imgH="200136" progId="Equation.DSMT4">
                  <p:embed/>
                </p:oleObj>
              </mc:Choice>
              <mc:Fallback>
                <p:oleObj name="Equation" r:id="rId20" imgW="743006" imgH="200136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5975" y="1125538"/>
                        <a:ext cx="2060575" cy="71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5" name="Text Box 25"/>
          <p:cNvSpPr txBox="1">
            <a:spLocks noChangeArrowheads="1"/>
          </p:cNvSpPr>
          <p:nvPr/>
        </p:nvSpPr>
        <p:spPr bwMode="auto">
          <a:xfrm>
            <a:off x="4287838" y="1739900"/>
            <a:ext cx="838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取</a:t>
            </a:r>
          </a:p>
        </p:txBody>
      </p: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2717800" y="2382838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当</a:t>
            </a:r>
          </a:p>
        </p:txBody>
      </p:sp>
      <p:graphicFrame>
        <p:nvGraphicFramePr>
          <p:cNvPr id="2562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140623"/>
              </p:ext>
            </p:extLst>
          </p:nvPr>
        </p:nvGraphicFramePr>
        <p:xfrm>
          <a:off x="3132138" y="2382838"/>
          <a:ext cx="20161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809579" imgH="161777" progId="Equation.DSMT4">
                  <p:embed/>
                </p:oleObj>
              </mc:Choice>
              <mc:Fallback>
                <p:oleObj name="Equation" r:id="rId22" imgW="809579" imgH="161777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382838"/>
                        <a:ext cx="2016125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4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542923"/>
              </p:ext>
            </p:extLst>
          </p:nvPr>
        </p:nvGraphicFramePr>
        <p:xfrm>
          <a:off x="2470150" y="2946400"/>
          <a:ext cx="31099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285959" imgH="161777" progId="Equation.DSMT4">
                  <p:embed/>
                </p:oleObj>
              </mc:Choice>
              <mc:Fallback>
                <p:oleObj name="Equation" r:id="rId24" imgW="1285959" imgH="161777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2946400"/>
                        <a:ext cx="31099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55" name="Text Box 55"/>
          <p:cNvSpPr txBox="1">
            <a:spLocks noChangeArrowheads="1"/>
          </p:cNvSpPr>
          <p:nvPr/>
        </p:nvSpPr>
        <p:spPr bwMode="auto">
          <a:xfrm>
            <a:off x="250825" y="3500438"/>
            <a:ext cx="114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故</a:t>
            </a:r>
          </a:p>
        </p:txBody>
      </p:sp>
      <p:graphicFrame>
        <p:nvGraphicFramePr>
          <p:cNvPr id="25676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811142"/>
              </p:ext>
            </p:extLst>
          </p:nvPr>
        </p:nvGraphicFramePr>
        <p:xfrm>
          <a:off x="755650" y="4221163"/>
          <a:ext cx="525463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95343" imgH="57039" progId="Equation.DSMT4">
                  <p:embed/>
                </p:oleObj>
              </mc:Choice>
              <mc:Fallback>
                <p:oleObj name="Equation" r:id="rId26" imgW="95343" imgH="57039" progId="Equation.DSMT4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221163"/>
                        <a:ext cx="525463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2" name="Text Box 92"/>
          <p:cNvSpPr txBox="1">
            <a:spLocks noChangeArrowheads="1"/>
          </p:cNvSpPr>
          <p:nvPr/>
        </p:nvSpPr>
        <p:spPr bwMode="auto">
          <a:xfrm>
            <a:off x="4994275" y="1154113"/>
            <a:ext cx="90328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其中</a:t>
            </a:r>
          </a:p>
        </p:txBody>
      </p:sp>
      <p:sp>
        <p:nvSpPr>
          <p:cNvPr id="25695" name="Text Box 95"/>
          <p:cNvSpPr txBox="1">
            <a:spLocks noChangeArrowheads="1"/>
          </p:cNvSpPr>
          <p:nvPr/>
        </p:nvSpPr>
        <p:spPr bwMode="auto">
          <a:xfrm>
            <a:off x="1835150" y="1700213"/>
            <a:ext cx="4889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设</a:t>
            </a:r>
          </a:p>
        </p:txBody>
      </p:sp>
      <p:sp>
        <p:nvSpPr>
          <p:cNvPr id="25696" name="Text Box 96"/>
          <p:cNvSpPr txBox="1">
            <a:spLocks noChangeArrowheads="1"/>
          </p:cNvSpPr>
          <p:nvPr/>
        </p:nvSpPr>
        <p:spPr bwMode="auto">
          <a:xfrm>
            <a:off x="179388" y="2382838"/>
            <a:ext cx="5445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则</a:t>
            </a:r>
          </a:p>
        </p:txBody>
      </p:sp>
      <p:sp>
        <p:nvSpPr>
          <p:cNvPr id="25697" name="Text Box 97"/>
          <p:cNvSpPr txBox="1">
            <a:spLocks noChangeArrowheads="1"/>
          </p:cNvSpPr>
          <p:nvPr/>
        </p:nvSpPr>
        <p:spPr bwMode="auto">
          <a:xfrm>
            <a:off x="5126038" y="2382838"/>
            <a:ext cx="12620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时，有</a:t>
            </a:r>
          </a:p>
        </p:txBody>
      </p:sp>
      <p:sp>
        <p:nvSpPr>
          <p:cNvPr id="25702" name="Text Box 102"/>
          <p:cNvSpPr txBox="1">
            <a:spLocks noChangeArrowheads="1"/>
          </p:cNvSpPr>
          <p:nvPr/>
        </p:nvSpPr>
        <p:spPr bwMode="auto">
          <a:xfrm>
            <a:off x="3995936" y="4175125"/>
            <a:ext cx="9017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其中</a:t>
            </a:r>
          </a:p>
        </p:txBody>
      </p:sp>
      <p:graphicFrame>
        <p:nvGraphicFramePr>
          <p:cNvPr id="25705" name="Objec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68861"/>
              </p:ext>
            </p:extLst>
          </p:nvPr>
        </p:nvGraphicFramePr>
        <p:xfrm>
          <a:off x="723900" y="4752975"/>
          <a:ext cx="23002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866784" imgH="104738" progId="Equation.DSMT4">
                  <p:embed/>
                </p:oleObj>
              </mc:Choice>
              <mc:Fallback>
                <p:oleObj name="Equation" r:id="rId28" imgW="866784" imgH="104738" progId="Equation.DSMT4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4752975"/>
                        <a:ext cx="2300288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6" name="Object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572886"/>
              </p:ext>
            </p:extLst>
          </p:nvPr>
        </p:nvGraphicFramePr>
        <p:xfrm>
          <a:off x="3348038" y="4724400"/>
          <a:ext cx="20161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809579" imgH="161777" progId="Equation.DSMT4">
                  <p:embed/>
                </p:oleObj>
              </mc:Choice>
              <mc:Fallback>
                <p:oleObj name="Equation" r:id="rId30" imgW="809579" imgH="161777" progId="Equation.DSMT4">
                  <p:embed/>
                  <p:pic>
                    <p:nvPicPr>
                      <p:cNvPr id="0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724400"/>
                        <a:ext cx="2016125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7" name="Object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622781"/>
              </p:ext>
            </p:extLst>
          </p:nvPr>
        </p:nvGraphicFramePr>
        <p:xfrm>
          <a:off x="2187575" y="5300663"/>
          <a:ext cx="31051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285959" imgH="161777" progId="Equation.DSMT4">
                  <p:embed/>
                </p:oleObj>
              </mc:Choice>
              <mc:Fallback>
                <p:oleObj name="Equation" r:id="rId32" imgW="1285959" imgH="161777" progId="Equation.DSMT4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5" y="5300663"/>
                        <a:ext cx="3105150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8" name="Object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7407"/>
              </p:ext>
            </p:extLst>
          </p:nvPr>
        </p:nvGraphicFramePr>
        <p:xfrm>
          <a:off x="2052638" y="5897563"/>
          <a:ext cx="2014537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771441" imgH="200136" progId="Equation.DSMT4">
                  <p:embed/>
                </p:oleObj>
              </mc:Choice>
              <mc:Fallback>
                <p:oleObj name="Equation" r:id="rId34" imgW="771441" imgH="200136" progId="Equation.DSMT4">
                  <p:embed/>
                  <p:pic>
                    <p:nvPicPr>
                      <p:cNvPr id="0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5897563"/>
                        <a:ext cx="2014537" cy="681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9" name="Text Box 109"/>
          <p:cNvSpPr txBox="1">
            <a:spLocks noChangeArrowheads="1"/>
          </p:cNvSpPr>
          <p:nvPr/>
        </p:nvSpPr>
        <p:spPr bwMode="auto">
          <a:xfrm>
            <a:off x="2524125" y="3517900"/>
            <a:ext cx="9032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且有</a:t>
            </a:r>
          </a:p>
        </p:txBody>
      </p:sp>
      <p:sp>
        <p:nvSpPr>
          <p:cNvPr id="25710" name="Text Box 110"/>
          <p:cNvSpPr txBox="1">
            <a:spLocks noChangeArrowheads="1"/>
          </p:cNvSpPr>
          <p:nvPr/>
        </p:nvSpPr>
        <p:spPr bwMode="auto">
          <a:xfrm>
            <a:off x="1254125" y="4175125"/>
            <a:ext cx="54292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设</a:t>
            </a:r>
          </a:p>
        </p:txBody>
      </p:sp>
      <p:sp>
        <p:nvSpPr>
          <p:cNvPr id="25711" name="Text Box 111"/>
          <p:cNvSpPr txBox="1">
            <a:spLocks noChangeArrowheads="1"/>
          </p:cNvSpPr>
          <p:nvPr/>
        </p:nvSpPr>
        <p:spPr bwMode="auto">
          <a:xfrm>
            <a:off x="231775" y="4686300"/>
            <a:ext cx="5445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则</a:t>
            </a:r>
          </a:p>
        </p:txBody>
      </p:sp>
      <p:sp>
        <p:nvSpPr>
          <p:cNvPr id="25712" name="Text Box 112"/>
          <p:cNvSpPr txBox="1">
            <a:spLocks noChangeArrowheads="1"/>
          </p:cNvSpPr>
          <p:nvPr/>
        </p:nvSpPr>
        <p:spPr bwMode="auto">
          <a:xfrm>
            <a:off x="2916238" y="4686300"/>
            <a:ext cx="5445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当</a:t>
            </a:r>
          </a:p>
        </p:txBody>
      </p:sp>
      <p:sp>
        <p:nvSpPr>
          <p:cNvPr id="25713" name="Text Box 113"/>
          <p:cNvSpPr txBox="1">
            <a:spLocks noChangeArrowheads="1"/>
          </p:cNvSpPr>
          <p:nvPr/>
        </p:nvSpPr>
        <p:spPr bwMode="auto">
          <a:xfrm>
            <a:off x="5292725" y="4700588"/>
            <a:ext cx="1082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时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</a:rPr>
              <a:t>, 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有</a:t>
            </a:r>
          </a:p>
        </p:txBody>
      </p:sp>
      <p:sp>
        <p:nvSpPr>
          <p:cNvPr id="25714" name="Text Box 114"/>
          <p:cNvSpPr txBox="1">
            <a:spLocks noChangeArrowheads="1"/>
          </p:cNvSpPr>
          <p:nvPr/>
        </p:nvSpPr>
        <p:spPr bwMode="auto">
          <a:xfrm>
            <a:off x="250825" y="5876925"/>
            <a:ext cx="54451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即</a:t>
            </a:r>
          </a:p>
        </p:txBody>
      </p:sp>
      <p:graphicFrame>
        <p:nvGraphicFramePr>
          <p:cNvPr id="25715" name="Object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687821"/>
              </p:ext>
            </p:extLst>
          </p:nvPr>
        </p:nvGraphicFramePr>
        <p:xfrm>
          <a:off x="4752975" y="1770063"/>
          <a:ext cx="22860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866784" imgH="104738" progId="Equation.DSMT4">
                  <p:embed/>
                </p:oleObj>
              </mc:Choice>
              <mc:Fallback>
                <p:oleObj name="Equation" r:id="rId36" imgW="866784" imgH="104738" progId="Equation.DSMT4">
                  <p:embed/>
                  <p:pic>
                    <p:nvPicPr>
                      <p:cNvPr id="0" name="Object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975" y="1770063"/>
                        <a:ext cx="2286000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5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5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5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5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5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5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5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5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5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1" grpId="0"/>
      <p:bldP spid="25625" grpId="0"/>
      <p:bldP spid="25627" grpId="0"/>
      <p:bldP spid="25655" grpId="0"/>
      <p:bldP spid="25695" grpId="0"/>
      <p:bldP spid="25696" grpId="0"/>
      <p:bldP spid="25697" grpId="0"/>
      <p:bldP spid="25702" grpId="0"/>
      <p:bldP spid="25709" grpId="0"/>
      <p:bldP spid="25710" grpId="0"/>
      <p:bldP spid="25711" grpId="0"/>
      <p:bldP spid="25712" grpId="0"/>
      <p:bldP spid="25713" grpId="0"/>
      <p:bldP spid="257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306507"/>
              </p:ext>
            </p:extLst>
          </p:nvPr>
        </p:nvGraphicFramePr>
        <p:xfrm>
          <a:off x="1855788" y="1522413"/>
          <a:ext cx="15557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90457" imgH="133424" progId="Equation.3">
                  <p:embed/>
                </p:oleObj>
              </mc:Choice>
              <mc:Fallback>
                <p:oleObj name="公式" r:id="rId2" imgW="590457" imgH="1334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1522413"/>
                        <a:ext cx="155575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08710"/>
              </p:ext>
            </p:extLst>
          </p:nvPr>
        </p:nvGraphicFramePr>
        <p:xfrm>
          <a:off x="3348038" y="1463675"/>
          <a:ext cx="1905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09843" imgH="428625" progId="Equation.3">
                  <p:embed/>
                </p:oleObj>
              </mc:Choice>
              <mc:Fallback>
                <p:oleObj name="Equation" r:id="rId4" imgW="1809843" imgH="42862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463675"/>
                        <a:ext cx="1905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5292725" y="1484313"/>
            <a:ext cx="2787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都是无穷小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</a:rPr>
              <a:t>, 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但</a:t>
            </a:r>
            <a:endParaRPr kumimoji="1" lang="en-US" altLang="zh-CN" sz="280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741363" y="1484313"/>
            <a:ext cx="1371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引例 </a:t>
            </a:r>
            <a:r>
              <a:rPr kumimoji="1" lang="en-US" altLang="zh-CN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.</a:t>
            </a:r>
          </a:p>
        </p:txBody>
      </p:sp>
      <p:graphicFrame>
        <p:nvGraphicFramePr>
          <p:cNvPr id="215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003690"/>
              </p:ext>
            </p:extLst>
          </p:nvPr>
        </p:nvGraphicFramePr>
        <p:xfrm>
          <a:off x="1763713" y="2349500"/>
          <a:ext cx="1066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71494" imgH="857250" progId="Equation.3">
                  <p:embed/>
                </p:oleObj>
              </mc:Choice>
              <mc:Fallback>
                <p:oleObj name="Equation" r:id="rId6" imgW="971494" imgH="85725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349500"/>
                        <a:ext cx="10668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884888"/>
              </p:ext>
            </p:extLst>
          </p:nvPr>
        </p:nvGraphicFramePr>
        <p:xfrm>
          <a:off x="2987675" y="2708275"/>
          <a:ext cx="622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23884" imgH="295201" progId="Equation.3">
                  <p:embed/>
                </p:oleObj>
              </mc:Choice>
              <mc:Fallback>
                <p:oleObj name="Equation" r:id="rId8" imgW="523884" imgH="29520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708275"/>
                        <a:ext cx="622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563244"/>
              </p:ext>
            </p:extLst>
          </p:nvPr>
        </p:nvGraphicFramePr>
        <p:xfrm>
          <a:off x="1763713" y="3573463"/>
          <a:ext cx="1333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38120" imgH="790538" progId="Equation.3">
                  <p:embed/>
                </p:oleObj>
              </mc:Choice>
              <mc:Fallback>
                <p:oleObj name="Equation" r:id="rId10" imgW="1238120" imgH="79053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573463"/>
                        <a:ext cx="13335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132741"/>
              </p:ext>
            </p:extLst>
          </p:nvPr>
        </p:nvGraphicFramePr>
        <p:xfrm>
          <a:off x="3203575" y="3906838"/>
          <a:ext cx="8636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19227" imgH="219149" progId="Equation.3">
                  <p:embed/>
                </p:oleObj>
              </mc:Choice>
              <mc:Fallback>
                <p:oleObj name="Equation" r:id="rId12" imgW="619227" imgH="21914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906838"/>
                        <a:ext cx="863600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109726"/>
              </p:ext>
            </p:extLst>
          </p:nvPr>
        </p:nvGraphicFramePr>
        <p:xfrm>
          <a:off x="3946525" y="2420938"/>
          <a:ext cx="1346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47821" imgH="752512" progId="Equation.3">
                  <p:embed/>
                </p:oleObj>
              </mc:Choice>
              <mc:Fallback>
                <p:oleObj name="Equation" r:id="rId14" imgW="1247821" imgH="75251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6525" y="2420938"/>
                        <a:ext cx="13462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069492"/>
              </p:ext>
            </p:extLst>
          </p:nvPr>
        </p:nvGraphicFramePr>
        <p:xfrm>
          <a:off x="5495925" y="2420938"/>
          <a:ext cx="635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42953" imgH="752512" progId="Equation.3">
                  <p:embed/>
                </p:oleObj>
              </mc:Choice>
              <mc:Fallback>
                <p:oleObj name="Equation" r:id="rId16" imgW="542953" imgH="75251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925" y="2420938"/>
                        <a:ext cx="6350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79" name="Text Box 75"/>
          <p:cNvSpPr txBox="1">
            <a:spLocks noChangeArrowheads="1"/>
          </p:cNvSpPr>
          <p:nvPr/>
        </p:nvSpPr>
        <p:spPr bwMode="auto">
          <a:xfrm>
            <a:off x="900113" y="4748213"/>
            <a:ext cx="5784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可见无穷小趋于 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</a:rPr>
              <a:t>0 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的速度是多样的 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</a:rPr>
              <a:t>. </a:t>
            </a:r>
          </a:p>
        </p:txBody>
      </p:sp>
      <p:sp>
        <p:nvSpPr>
          <p:cNvPr id="12308" name="Text Box 93"/>
          <p:cNvSpPr txBox="1">
            <a:spLocks noChangeArrowheads="1"/>
          </p:cNvSpPr>
          <p:nvPr/>
        </p:nvSpPr>
        <p:spPr bwMode="auto">
          <a:xfrm>
            <a:off x="900113" y="549275"/>
            <a:ext cx="34671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200" b="1">
                <a:latin typeface="华文楷体" pitchFamily="2" charset="-122"/>
                <a:ea typeface="华文楷体" pitchFamily="2" charset="-122"/>
              </a:rPr>
              <a:t>二、无穷小的比较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utoUpdateAnimBg="0"/>
      <p:bldP spid="21507" grpId="0" autoUpdateAnimBg="0"/>
      <p:bldP spid="21579" grpId="0" build="p" autoUpdateAnimBg="0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</TotalTime>
  <Words>780</Words>
  <Application>Microsoft Office PowerPoint</Application>
  <PresentationFormat>全屏显示(4:3)</PresentationFormat>
  <Paragraphs>185</Paragraphs>
  <Slides>22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华文楷体</vt:lpstr>
      <vt:lpstr>华文行楷</vt:lpstr>
      <vt:lpstr>Arial</vt:lpstr>
      <vt:lpstr>Calibri</vt:lpstr>
      <vt:lpstr>Times New Roman</vt:lpstr>
      <vt:lpstr>Trebuchet MS</vt:lpstr>
      <vt:lpstr>Wingdings 3</vt:lpstr>
      <vt:lpstr>平面</vt:lpstr>
      <vt:lpstr>Equation</vt:lpstr>
      <vt:lpstr>公式</vt:lpstr>
      <vt:lpstr>第三节</vt:lpstr>
      <vt:lpstr>一、 无穷小及其性质</vt:lpstr>
      <vt:lpstr>PowerPoint 演示文稿</vt:lpstr>
      <vt:lpstr>PowerPoint 演示文稿</vt:lpstr>
      <vt:lpstr>PowerPoint 演示文稿</vt:lpstr>
      <vt:lpstr>性质2 . 有界变量与无穷小的乘积是无穷小 . </vt:lpstr>
      <vt:lpstr>例. 求</vt:lpstr>
      <vt:lpstr>定理.</vt:lpstr>
      <vt:lpstr>PowerPoint 演示文稿</vt:lpstr>
      <vt:lpstr>PowerPoint 演示文稿</vt:lpstr>
      <vt:lpstr>例如 , 当</vt:lpstr>
      <vt:lpstr>例. 证明: 当            时</vt:lpstr>
      <vt:lpstr>定理 . 设</vt:lpstr>
      <vt:lpstr>PowerPoint 演示文稿</vt:lpstr>
      <vt:lpstr>(3)  因式代替规则:</vt:lpstr>
      <vt:lpstr>例. 求</vt:lpstr>
      <vt:lpstr>三、无穷大</vt:lpstr>
      <vt:lpstr>注意:</vt:lpstr>
      <vt:lpstr>无穷小与无穷大的关系</vt:lpstr>
      <vt:lpstr>例 . 求</vt:lpstr>
      <vt:lpstr>内容小结</vt:lpstr>
      <vt:lpstr>2. 等价无穷小替换定理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第三节</dc:title>
  <cp:lastModifiedBy>jinzhang@jlu.edu.cn</cp:lastModifiedBy>
  <cp:revision>37</cp:revision>
  <dcterms:created xsi:type="dcterms:W3CDTF">2016-10-09T01:34:00Z</dcterms:created>
  <dcterms:modified xsi:type="dcterms:W3CDTF">2022-09-19T03:16:33Z</dcterms:modified>
</cp:coreProperties>
</file>