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0" r:id="rId2"/>
    <p:sldId id="289" r:id="rId3"/>
    <p:sldId id="272" r:id="rId4"/>
    <p:sldId id="291" r:id="rId5"/>
    <p:sldId id="292" r:id="rId6"/>
    <p:sldId id="298" r:id="rId7"/>
    <p:sldId id="299" r:id="rId8"/>
    <p:sldId id="300" r:id="rId9"/>
    <p:sldId id="281" r:id="rId10"/>
    <p:sldId id="260" r:id="rId11"/>
    <p:sldId id="301" r:id="rId12"/>
    <p:sldId id="302" r:id="rId13"/>
    <p:sldId id="311" r:id="rId14"/>
    <p:sldId id="308" r:id="rId15"/>
    <p:sldId id="312" r:id="rId16"/>
    <p:sldId id="293" r:id="rId17"/>
    <p:sldId id="294" r:id="rId18"/>
    <p:sldId id="295" r:id="rId19"/>
    <p:sldId id="296" r:id="rId20"/>
    <p:sldId id="309" r:id="rId21"/>
    <p:sldId id="310" r:id="rId22"/>
    <p:sldId id="297" r:id="rId23"/>
    <p:sldId id="313" r:id="rId24"/>
    <p:sldId id="314" r:id="rId25"/>
    <p:sldId id="306" r:id="rId26"/>
    <p:sldId id="315" r:id="rId27"/>
    <p:sldId id="307" r:id="rId28"/>
    <p:sldId id="304" r:id="rId29"/>
    <p:sldId id="30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6" autoAdjust="0"/>
  </p:normalViewPr>
  <p:slideViewPr>
    <p:cSldViewPr>
      <p:cViewPr varScale="1">
        <p:scale>
          <a:sx n="114" d="100"/>
          <a:sy n="114" d="100"/>
        </p:scale>
        <p:origin x="9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0CCB0-0A83-46C7-A3DB-B4D92BD27C00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672B6-BBE7-49E3-8BFF-52DBB9E52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1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2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9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38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08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3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6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0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0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5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4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7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9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8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0C07-3596-4D8D-8F37-20C0422282E4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2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emf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21" Type="http://schemas.openxmlformats.org/officeDocument/2006/relationships/image" Target="../media/image118.emf"/><Relationship Id="rId34" Type="http://schemas.openxmlformats.org/officeDocument/2006/relationships/oleObject" Target="../embeddings/oleObject125.bin"/><Relationship Id="rId7" Type="http://schemas.openxmlformats.org/officeDocument/2006/relationships/image" Target="../media/image111.e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16.emf"/><Relationship Id="rId25" Type="http://schemas.openxmlformats.org/officeDocument/2006/relationships/image" Target="../media/image120.emf"/><Relationship Id="rId33" Type="http://schemas.openxmlformats.org/officeDocument/2006/relationships/image" Target="../media/image124.emf"/><Relationship Id="rId2" Type="http://schemas.openxmlformats.org/officeDocument/2006/relationships/oleObject" Target="../embeddings/oleObject109.bin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29" Type="http://schemas.openxmlformats.org/officeDocument/2006/relationships/image" Target="../media/image122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3.emf"/><Relationship Id="rId24" Type="http://schemas.openxmlformats.org/officeDocument/2006/relationships/oleObject" Target="../embeddings/oleObject120.bin"/><Relationship Id="rId32" Type="http://schemas.openxmlformats.org/officeDocument/2006/relationships/oleObject" Target="../embeddings/oleObject124.bin"/><Relationship Id="rId37" Type="http://schemas.openxmlformats.org/officeDocument/2006/relationships/image" Target="../media/image126.emf"/><Relationship Id="rId5" Type="http://schemas.openxmlformats.org/officeDocument/2006/relationships/image" Target="../media/image110.emf"/><Relationship Id="rId15" Type="http://schemas.openxmlformats.org/officeDocument/2006/relationships/image" Target="../media/image115.emf"/><Relationship Id="rId23" Type="http://schemas.openxmlformats.org/officeDocument/2006/relationships/image" Target="../media/image119.emf"/><Relationship Id="rId28" Type="http://schemas.openxmlformats.org/officeDocument/2006/relationships/oleObject" Target="../embeddings/oleObject122.bin"/><Relationship Id="rId36" Type="http://schemas.openxmlformats.org/officeDocument/2006/relationships/oleObject" Target="../embeddings/oleObject126.bin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117.emf"/><Relationship Id="rId31" Type="http://schemas.openxmlformats.org/officeDocument/2006/relationships/image" Target="../media/image123.e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2.emf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121.emf"/><Relationship Id="rId30" Type="http://schemas.openxmlformats.org/officeDocument/2006/relationships/oleObject" Target="../embeddings/oleObject123.bin"/><Relationship Id="rId35" Type="http://schemas.openxmlformats.org/officeDocument/2006/relationships/image" Target="../media/image125.emf"/><Relationship Id="rId8" Type="http://schemas.openxmlformats.org/officeDocument/2006/relationships/oleObject" Target="../embeddings/oleObject112.bin"/><Relationship Id="rId3" Type="http://schemas.openxmlformats.org/officeDocument/2006/relationships/image" Target="../media/image10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2.emf"/><Relationship Id="rId3" Type="http://schemas.openxmlformats.org/officeDocument/2006/relationships/image" Target="../media/image127.emf"/><Relationship Id="rId7" Type="http://schemas.openxmlformats.org/officeDocument/2006/relationships/image" Target="../media/image129.emf"/><Relationship Id="rId12" Type="http://schemas.openxmlformats.org/officeDocument/2006/relationships/oleObject" Target="../embeddings/oleObject132.bin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31.emf"/><Relationship Id="rId5" Type="http://schemas.openxmlformats.org/officeDocument/2006/relationships/image" Target="../media/image128.emf"/><Relationship Id="rId15" Type="http://schemas.openxmlformats.org/officeDocument/2006/relationships/image" Target="../media/image133.e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30.emf"/><Relationship Id="rId14" Type="http://schemas.openxmlformats.org/officeDocument/2006/relationships/oleObject" Target="../embeddings/oleObject1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39.emf"/><Relationship Id="rId3" Type="http://schemas.openxmlformats.org/officeDocument/2006/relationships/image" Target="../media/image134.emf"/><Relationship Id="rId7" Type="http://schemas.openxmlformats.org/officeDocument/2006/relationships/image" Target="../media/image136.emf"/><Relationship Id="rId12" Type="http://schemas.openxmlformats.org/officeDocument/2006/relationships/oleObject" Target="../embeddings/oleObject139.bin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38.emf"/><Relationship Id="rId5" Type="http://schemas.openxmlformats.org/officeDocument/2006/relationships/image" Target="../media/image135.emf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45.emf"/><Relationship Id="rId18" Type="http://schemas.openxmlformats.org/officeDocument/2006/relationships/oleObject" Target="../embeddings/oleObject148.bin"/><Relationship Id="rId26" Type="http://schemas.openxmlformats.org/officeDocument/2006/relationships/oleObject" Target="../embeddings/oleObject152.bin"/><Relationship Id="rId3" Type="http://schemas.openxmlformats.org/officeDocument/2006/relationships/image" Target="../media/image140.emf"/><Relationship Id="rId21" Type="http://schemas.openxmlformats.org/officeDocument/2006/relationships/image" Target="../media/image149.emf"/><Relationship Id="rId7" Type="http://schemas.openxmlformats.org/officeDocument/2006/relationships/image" Target="../media/image142.e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47.emf"/><Relationship Id="rId25" Type="http://schemas.openxmlformats.org/officeDocument/2006/relationships/image" Target="../media/image151.emf"/><Relationship Id="rId2" Type="http://schemas.openxmlformats.org/officeDocument/2006/relationships/oleObject" Target="../embeddings/oleObject140.bin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29" Type="http://schemas.openxmlformats.org/officeDocument/2006/relationships/image" Target="../media/image153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44.emf"/><Relationship Id="rId24" Type="http://schemas.openxmlformats.org/officeDocument/2006/relationships/oleObject" Target="../embeddings/oleObject151.bin"/><Relationship Id="rId5" Type="http://schemas.openxmlformats.org/officeDocument/2006/relationships/image" Target="../media/image141.emf"/><Relationship Id="rId15" Type="http://schemas.openxmlformats.org/officeDocument/2006/relationships/image" Target="../media/image146.emf"/><Relationship Id="rId23" Type="http://schemas.openxmlformats.org/officeDocument/2006/relationships/image" Target="../media/image150.emf"/><Relationship Id="rId28" Type="http://schemas.openxmlformats.org/officeDocument/2006/relationships/oleObject" Target="../embeddings/oleObject153.bin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48.emf"/><Relationship Id="rId31" Type="http://schemas.openxmlformats.org/officeDocument/2006/relationships/image" Target="../media/image154.e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43.emf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Relationship Id="rId27" Type="http://schemas.openxmlformats.org/officeDocument/2006/relationships/image" Target="../media/image152.emf"/><Relationship Id="rId30" Type="http://schemas.openxmlformats.org/officeDocument/2006/relationships/oleObject" Target="../embeddings/oleObject154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emf"/><Relationship Id="rId18" Type="http://schemas.openxmlformats.org/officeDocument/2006/relationships/oleObject" Target="../embeddings/oleObject163.bin"/><Relationship Id="rId26" Type="http://schemas.openxmlformats.org/officeDocument/2006/relationships/oleObject" Target="../embeddings/oleObject167.bin"/><Relationship Id="rId3" Type="http://schemas.openxmlformats.org/officeDocument/2006/relationships/image" Target="../media/image155.emf"/><Relationship Id="rId21" Type="http://schemas.openxmlformats.org/officeDocument/2006/relationships/image" Target="../media/image164.emf"/><Relationship Id="rId34" Type="http://schemas.openxmlformats.org/officeDocument/2006/relationships/oleObject" Target="../embeddings/oleObject171.bin"/><Relationship Id="rId7" Type="http://schemas.openxmlformats.org/officeDocument/2006/relationships/image" Target="../media/image157.e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62.emf"/><Relationship Id="rId25" Type="http://schemas.openxmlformats.org/officeDocument/2006/relationships/image" Target="../media/image166.emf"/><Relationship Id="rId33" Type="http://schemas.openxmlformats.org/officeDocument/2006/relationships/image" Target="../media/image170.emf"/><Relationship Id="rId2" Type="http://schemas.openxmlformats.org/officeDocument/2006/relationships/oleObject" Target="../embeddings/oleObject155.bin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29" Type="http://schemas.openxmlformats.org/officeDocument/2006/relationships/image" Target="../media/image168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59.emf"/><Relationship Id="rId24" Type="http://schemas.openxmlformats.org/officeDocument/2006/relationships/oleObject" Target="../embeddings/oleObject166.bin"/><Relationship Id="rId32" Type="http://schemas.openxmlformats.org/officeDocument/2006/relationships/oleObject" Target="../embeddings/oleObject170.bin"/><Relationship Id="rId5" Type="http://schemas.openxmlformats.org/officeDocument/2006/relationships/image" Target="../media/image156.emf"/><Relationship Id="rId15" Type="http://schemas.openxmlformats.org/officeDocument/2006/relationships/image" Target="../media/image161.emf"/><Relationship Id="rId23" Type="http://schemas.openxmlformats.org/officeDocument/2006/relationships/image" Target="../media/image165.emf"/><Relationship Id="rId28" Type="http://schemas.openxmlformats.org/officeDocument/2006/relationships/oleObject" Target="../embeddings/oleObject168.bin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63.emf"/><Relationship Id="rId31" Type="http://schemas.openxmlformats.org/officeDocument/2006/relationships/image" Target="../media/image169.e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8.emf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Relationship Id="rId27" Type="http://schemas.openxmlformats.org/officeDocument/2006/relationships/image" Target="../media/image167.emf"/><Relationship Id="rId30" Type="http://schemas.openxmlformats.org/officeDocument/2006/relationships/oleObject" Target="../embeddings/oleObject169.bin"/><Relationship Id="rId35" Type="http://schemas.openxmlformats.org/officeDocument/2006/relationships/image" Target="../media/image171.wmf"/><Relationship Id="rId8" Type="http://schemas.openxmlformats.org/officeDocument/2006/relationships/oleObject" Target="../embeddings/oleObject158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7.emf"/><Relationship Id="rId18" Type="http://schemas.openxmlformats.org/officeDocument/2006/relationships/oleObject" Target="../embeddings/oleObject180.bin"/><Relationship Id="rId26" Type="http://schemas.openxmlformats.org/officeDocument/2006/relationships/oleObject" Target="../embeddings/oleObject184.bin"/><Relationship Id="rId3" Type="http://schemas.openxmlformats.org/officeDocument/2006/relationships/image" Target="../media/image172.emf"/><Relationship Id="rId21" Type="http://schemas.openxmlformats.org/officeDocument/2006/relationships/image" Target="../media/image181.emf"/><Relationship Id="rId34" Type="http://schemas.openxmlformats.org/officeDocument/2006/relationships/oleObject" Target="../embeddings/oleObject188.bin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79.emf"/><Relationship Id="rId25" Type="http://schemas.openxmlformats.org/officeDocument/2006/relationships/image" Target="../media/image183.emf"/><Relationship Id="rId33" Type="http://schemas.openxmlformats.org/officeDocument/2006/relationships/image" Target="../media/image187.emf"/><Relationship Id="rId2" Type="http://schemas.openxmlformats.org/officeDocument/2006/relationships/oleObject" Target="../embeddings/oleObject172.bin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29" Type="http://schemas.openxmlformats.org/officeDocument/2006/relationships/image" Target="../media/image185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76.emf"/><Relationship Id="rId24" Type="http://schemas.openxmlformats.org/officeDocument/2006/relationships/oleObject" Target="../embeddings/oleObject183.bin"/><Relationship Id="rId32" Type="http://schemas.openxmlformats.org/officeDocument/2006/relationships/oleObject" Target="../embeddings/oleObject187.bin"/><Relationship Id="rId5" Type="http://schemas.openxmlformats.org/officeDocument/2006/relationships/image" Target="../media/image173.emf"/><Relationship Id="rId15" Type="http://schemas.openxmlformats.org/officeDocument/2006/relationships/image" Target="../media/image178.emf"/><Relationship Id="rId23" Type="http://schemas.openxmlformats.org/officeDocument/2006/relationships/image" Target="../media/image182.emf"/><Relationship Id="rId28" Type="http://schemas.openxmlformats.org/officeDocument/2006/relationships/oleObject" Target="../embeddings/oleObject185.bin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80.emf"/><Relationship Id="rId31" Type="http://schemas.openxmlformats.org/officeDocument/2006/relationships/image" Target="../media/image186.emf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75.emf"/><Relationship Id="rId14" Type="http://schemas.openxmlformats.org/officeDocument/2006/relationships/oleObject" Target="../embeddings/oleObject178.bin"/><Relationship Id="rId22" Type="http://schemas.openxmlformats.org/officeDocument/2006/relationships/oleObject" Target="../embeddings/oleObject182.bin"/><Relationship Id="rId27" Type="http://schemas.openxmlformats.org/officeDocument/2006/relationships/image" Target="../media/image184.emf"/><Relationship Id="rId30" Type="http://schemas.openxmlformats.org/officeDocument/2006/relationships/oleObject" Target="../embeddings/oleObject186.bin"/><Relationship Id="rId35" Type="http://schemas.openxmlformats.org/officeDocument/2006/relationships/image" Target="../media/image188.emf"/><Relationship Id="rId8" Type="http://schemas.openxmlformats.org/officeDocument/2006/relationships/oleObject" Target="../embeddings/oleObject17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image" Target="../media/image189.wmf"/><Relationship Id="rId7" Type="http://schemas.openxmlformats.org/officeDocument/2006/relationships/image" Target="../media/image191.emf"/><Relationship Id="rId2" Type="http://schemas.openxmlformats.org/officeDocument/2006/relationships/oleObject" Target="../embeddings/oleObject18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93.emf"/><Relationship Id="rId5" Type="http://schemas.openxmlformats.org/officeDocument/2006/relationships/image" Target="../media/image190.wmf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9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199.emf"/><Relationship Id="rId18" Type="http://schemas.openxmlformats.org/officeDocument/2006/relationships/oleObject" Target="../embeddings/oleObject202.bin"/><Relationship Id="rId3" Type="http://schemas.openxmlformats.org/officeDocument/2006/relationships/image" Target="../media/image194.emf"/><Relationship Id="rId21" Type="http://schemas.openxmlformats.org/officeDocument/2006/relationships/image" Target="../media/image203.emf"/><Relationship Id="rId7" Type="http://schemas.openxmlformats.org/officeDocument/2006/relationships/image" Target="../media/image196.emf"/><Relationship Id="rId12" Type="http://schemas.openxmlformats.org/officeDocument/2006/relationships/oleObject" Target="../embeddings/oleObject199.bin"/><Relationship Id="rId17" Type="http://schemas.openxmlformats.org/officeDocument/2006/relationships/image" Target="../media/image201.emf"/><Relationship Id="rId25" Type="http://schemas.openxmlformats.org/officeDocument/2006/relationships/image" Target="../media/image205.emf"/><Relationship Id="rId2" Type="http://schemas.openxmlformats.org/officeDocument/2006/relationships/oleObject" Target="../embeddings/oleObject194.bin"/><Relationship Id="rId16" Type="http://schemas.openxmlformats.org/officeDocument/2006/relationships/oleObject" Target="../embeddings/oleObject201.bin"/><Relationship Id="rId20" Type="http://schemas.openxmlformats.org/officeDocument/2006/relationships/oleObject" Target="../embeddings/oleObject20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98.emf"/><Relationship Id="rId24" Type="http://schemas.openxmlformats.org/officeDocument/2006/relationships/oleObject" Target="../embeddings/oleObject205.bin"/><Relationship Id="rId5" Type="http://schemas.openxmlformats.org/officeDocument/2006/relationships/image" Target="../media/image195.emf"/><Relationship Id="rId15" Type="http://schemas.openxmlformats.org/officeDocument/2006/relationships/image" Target="../media/image200.emf"/><Relationship Id="rId23" Type="http://schemas.openxmlformats.org/officeDocument/2006/relationships/image" Target="../media/image204.emf"/><Relationship Id="rId10" Type="http://schemas.openxmlformats.org/officeDocument/2006/relationships/oleObject" Target="../embeddings/oleObject198.bin"/><Relationship Id="rId19" Type="http://schemas.openxmlformats.org/officeDocument/2006/relationships/image" Target="../media/image202.emf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97.emf"/><Relationship Id="rId14" Type="http://schemas.openxmlformats.org/officeDocument/2006/relationships/oleObject" Target="../embeddings/oleObject200.bin"/><Relationship Id="rId22" Type="http://schemas.openxmlformats.org/officeDocument/2006/relationships/oleObject" Target="../embeddings/oleObject20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image" Target="../media/image211.emf"/><Relationship Id="rId18" Type="http://schemas.openxmlformats.org/officeDocument/2006/relationships/oleObject" Target="../embeddings/oleObject214.bin"/><Relationship Id="rId3" Type="http://schemas.openxmlformats.org/officeDocument/2006/relationships/image" Target="../media/image206.emf"/><Relationship Id="rId21" Type="http://schemas.openxmlformats.org/officeDocument/2006/relationships/image" Target="../media/image215.emf"/><Relationship Id="rId7" Type="http://schemas.openxmlformats.org/officeDocument/2006/relationships/image" Target="../media/image208.emf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213.emf"/><Relationship Id="rId2" Type="http://schemas.openxmlformats.org/officeDocument/2006/relationships/oleObject" Target="../embeddings/oleObject206.bin"/><Relationship Id="rId16" Type="http://schemas.openxmlformats.org/officeDocument/2006/relationships/oleObject" Target="../embeddings/oleObject213.bin"/><Relationship Id="rId20" Type="http://schemas.openxmlformats.org/officeDocument/2006/relationships/oleObject" Target="../embeddings/oleObject21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210.emf"/><Relationship Id="rId5" Type="http://schemas.openxmlformats.org/officeDocument/2006/relationships/image" Target="../media/image207.emf"/><Relationship Id="rId15" Type="http://schemas.openxmlformats.org/officeDocument/2006/relationships/image" Target="../media/image212.emf"/><Relationship Id="rId10" Type="http://schemas.openxmlformats.org/officeDocument/2006/relationships/oleObject" Target="../embeddings/oleObject210.bin"/><Relationship Id="rId19" Type="http://schemas.openxmlformats.org/officeDocument/2006/relationships/image" Target="../media/image214.emf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209.emf"/><Relationship Id="rId14" Type="http://schemas.openxmlformats.org/officeDocument/2006/relationships/oleObject" Target="../embeddings/oleObject21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13" Type="http://schemas.openxmlformats.org/officeDocument/2006/relationships/image" Target="../media/image221.emf"/><Relationship Id="rId18" Type="http://schemas.openxmlformats.org/officeDocument/2006/relationships/oleObject" Target="../embeddings/oleObject224.bin"/><Relationship Id="rId26" Type="http://schemas.openxmlformats.org/officeDocument/2006/relationships/oleObject" Target="../embeddings/oleObject228.bin"/><Relationship Id="rId3" Type="http://schemas.openxmlformats.org/officeDocument/2006/relationships/image" Target="../media/image216.emf"/><Relationship Id="rId21" Type="http://schemas.openxmlformats.org/officeDocument/2006/relationships/image" Target="../media/image225.emf"/><Relationship Id="rId7" Type="http://schemas.openxmlformats.org/officeDocument/2006/relationships/image" Target="../media/image218.emf"/><Relationship Id="rId12" Type="http://schemas.openxmlformats.org/officeDocument/2006/relationships/oleObject" Target="../embeddings/oleObject221.bin"/><Relationship Id="rId17" Type="http://schemas.openxmlformats.org/officeDocument/2006/relationships/image" Target="../media/image223.emf"/><Relationship Id="rId25" Type="http://schemas.openxmlformats.org/officeDocument/2006/relationships/image" Target="../media/image227.wmf"/><Relationship Id="rId2" Type="http://schemas.openxmlformats.org/officeDocument/2006/relationships/oleObject" Target="../embeddings/oleObject216.bin"/><Relationship Id="rId16" Type="http://schemas.openxmlformats.org/officeDocument/2006/relationships/oleObject" Target="../embeddings/oleObject223.bin"/><Relationship Id="rId20" Type="http://schemas.openxmlformats.org/officeDocument/2006/relationships/oleObject" Target="../embeddings/oleObject22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220.emf"/><Relationship Id="rId24" Type="http://schemas.openxmlformats.org/officeDocument/2006/relationships/oleObject" Target="../embeddings/oleObject227.bin"/><Relationship Id="rId5" Type="http://schemas.openxmlformats.org/officeDocument/2006/relationships/image" Target="../media/image217.emf"/><Relationship Id="rId15" Type="http://schemas.openxmlformats.org/officeDocument/2006/relationships/image" Target="../media/image222.emf"/><Relationship Id="rId23" Type="http://schemas.openxmlformats.org/officeDocument/2006/relationships/image" Target="../media/image226.emf"/><Relationship Id="rId10" Type="http://schemas.openxmlformats.org/officeDocument/2006/relationships/oleObject" Target="../embeddings/oleObject220.bin"/><Relationship Id="rId19" Type="http://schemas.openxmlformats.org/officeDocument/2006/relationships/image" Target="../media/image224.emf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219.emf"/><Relationship Id="rId14" Type="http://schemas.openxmlformats.org/officeDocument/2006/relationships/oleObject" Target="../embeddings/oleObject222.bin"/><Relationship Id="rId22" Type="http://schemas.openxmlformats.org/officeDocument/2006/relationships/oleObject" Target="../embeddings/oleObject226.bin"/><Relationship Id="rId27" Type="http://schemas.openxmlformats.org/officeDocument/2006/relationships/image" Target="../media/image22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image" Target="../media/image233.wmf"/><Relationship Id="rId3" Type="http://schemas.openxmlformats.org/officeDocument/2006/relationships/image" Target="../media/image229.wmf"/><Relationship Id="rId7" Type="http://schemas.openxmlformats.org/officeDocument/2006/relationships/image" Target="../media/image231.wmf"/><Relationship Id="rId12" Type="http://schemas.openxmlformats.org/officeDocument/2006/relationships/oleObject" Target="../embeddings/oleObject234.bin"/><Relationship Id="rId2" Type="http://schemas.openxmlformats.org/officeDocument/2006/relationships/oleObject" Target="../embeddings/oleObject22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1.bin"/><Relationship Id="rId11" Type="http://schemas.openxmlformats.org/officeDocument/2006/relationships/image" Target="../media/image226.emf"/><Relationship Id="rId5" Type="http://schemas.openxmlformats.org/officeDocument/2006/relationships/image" Target="../media/image230.wmf"/><Relationship Id="rId10" Type="http://schemas.openxmlformats.org/officeDocument/2006/relationships/oleObject" Target="../embeddings/oleObject233.bin"/><Relationship Id="rId4" Type="http://schemas.openxmlformats.org/officeDocument/2006/relationships/oleObject" Target="../embeddings/oleObject230.bin"/><Relationship Id="rId9" Type="http://schemas.openxmlformats.org/officeDocument/2006/relationships/image" Target="../media/image23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39.emf"/><Relationship Id="rId18" Type="http://schemas.openxmlformats.org/officeDocument/2006/relationships/oleObject" Target="../embeddings/oleObject243.bin"/><Relationship Id="rId26" Type="http://schemas.openxmlformats.org/officeDocument/2006/relationships/oleObject" Target="../embeddings/oleObject247.bin"/><Relationship Id="rId3" Type="http://schemas.openxmlformats.org/officeDocument/2006/relationships/image" Target="../media/image234.wmf"/><Relationship Id="rId21" Type="http://schemas.openxmlformats.org/officeDocument/2006/relationships/image" Target="../media/image243.emf"/><Relationship Id="rId7" Type="http://schemas.openxmlformats.org/officeDocument/2006/relationships/image" Target="../media/image236.emf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241.emf"/><Relationship Id="rId25" Type="http://schemas.openxmlformats.org/officeDocument/2006/relationships/image" Target="../media/image245.emf"/><Relationship Id="rId2" Type="http://schemas.openxmlformats.org/officeDocument/2006/relationships/oleObject" Target="../embeddings/oleObject235.bin"/><Relationship Id="rId16" Type="http://schemas.openxmlformats.org/officeDocument/2006/relationships/oleObject" Target="../embeddings/oleObject242.bin"/><Relationship Id="rId20" Type="http://schemas.openxmlformats.org/officeDocument/2006/relationships/oleObject" Target="../embeddings/oleObject24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38.emf"/><Relationship Id="rId24" Type="http://schemas.openxmlformats.org/officeDocument/2006/relationships/oleObject" Target="../embeddings/oleObject246.bin"/><Relationship Id="rId5" Type="http://schemas.openxmlformats.org/officeDocument/2006/relationships/image" Target="../media/image235.emf"/><Relationship Id="rId15" Type="http://schemas.openxmlformats.org/officeDocument/2006/relationships/image" Target="../media/image240.emf"/><Relationship Id="rId23" Type="http://schemas.openxmlformats.org/officeDocument/2006/relationships/image" Target="../media/image244.emf"/><Relationship Id="rId10" Type="http://schemas.openxmlformats.org/officeDocument/2006/relationships/oleObject" Target="../embeddings/oleObject239.bin"/><Relationship Id="rId19" Type="http://schemas.openxmlformats.org/officeDocument/2006/relationships/image" Target="../media/image242.emf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37.emf"/><Relationship Id="rId14" Type="http://schemas.openxmlformats.org/officeDocument/2006/relationships/oleObject" Target="../embeddings/oleObject241.bin"/><Relationship Id="rId22" Type="http://schemas.openxmlformats.org/officeDocument/2006/relationships/oleObject" Target="../embeddings/oleObject245.bin"/><Relationship Id="rId27" Type="http://schemas.openxmlformats.org/officeDocument/2006/relationships/image" Target="../media/image24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3" Type="http://schemas.openxmlformats.org/officeDocument/2006/relationships/image" Target="../media/image247.emf"/><Relationship Id="rId7" Type="http://schemas.openxmlformats.org/officeDocument/2006/relationships/image" Target="../media/image249.wmf"/><Relationship Id="rId2" Type="http://schemas.openxmlformats.org/officeDocument/2006/relationships/oleObject" Target="../embeddings/oleObject24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0.bin"/><Relationship Id="rId5" Type="http://schemas.openxmlformats.org/officeDocument/2006/relationships/image" Target="../media/image248.emf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5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image" Target="../media/image256.emf"/><Relationship Id="rId3" Type="http://schemas.openxmlformats.org/officeDocument/2006/relationships/image" Target="../media/image251.emf"/><Relationship Id="rId7" Type="http://schemas.openxmlformats.org/officeDocument/2006/relationships/image" Target="../media/image253.emf"/><Relationship Id="rId12" Type="http://schemas.openxmlformats.org/officeDocument/2006/relationships/oleObject" Target="../embeddings/oleObject257.bin"/><Relationship Id="rId2" Type="http://schemas.openxmlformats.org/officeDocument/2006/relationships/oleObject" Target="../embeddings/oleObject2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55.emf"/><Relationship Id="rId5" Type="http://schemas.openxmlformats.org/officeDocument/2006/relationships/image" Target="../media/image252.emf"/><Relationship Id="rId10" Type="http://schemas.openxmlformats.org/officeDocument/2006/relationships/oleObject" Target="../embeddings/oleObject256.bin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5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257.wmf"/><Relationship Id="rId7" Type="http://schemas.openxmlformats.org/officeDocument/2006/relationships/oleObject" Target="../embeddings/oleObject260.bin"/><Relationship Id="rId2" Type="http://schemas.openxmlformats.org/officeDocument/2006/relationships/oleObject" Target="../embeddings/oleObject258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9.png"/><Relationship Id="rId5" Type="http://schemas.openxmlformats.org/officeDocument/2006/relationships/image" Target="../media/image258.wmf"/><Relationship Id="rId4" Type="http://schemas.openxmlformats.org/officeDocument/2006/relationships/oleObject" Target="../embeddings/oleObject25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emf"/><Relationship Id="rId7" Type="http://schemas.openxmlformats.org/officeDocument/2006/relationships/image" Target="../media/image263.emf"/><Relationship Id="rId2" Type="http://schemas.openxmlformats.org/officeDocument/2006/relationships/oleObject" Target="../embeddings/oleObject26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3.bin"/><Relationship Id="rId5" Type="http://schemas.openxmlformats.org/officeDocument/2006/relationships/image" Target="../media/image262.emf"/><Relationship Id="rId4" Type="http://schemas.openxmlformats.org/officeDocument/2006/relationships/oleObject" Target="../embeddings/oleObject26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3" Type="http://schemas.openxmlformats.org/officeDocument/2006/relationships/image" Target="../media/image264.wmf"/><Relationship Id="rId7" Type="http://schemas.openxmlformats.org/officeDocument/2006/relationships/image" Target="../media/image266.emf"/><Relationship Id="rId2" Type="http://schemas.openxmlformats.org/officeDocument/2006/relationships/oleObject" Target="../embeddings/oleObject2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6.bin"/><Relationship Id="rId11" Type="http://schemas.openxmlformats.org/officeDocument/2006/relationships/image" Target="../media/image268.emf"/><Relationship Id="rId5" Type="http://schemas.openxmlformats.org/officeDocument/2006/relationships/image" Target="../media/image265.wmf"/><Relationship Id="rId10" Type="http://schemas.openxmlformats.org/officeDocument/2006/relationships/oleObject" Target="../embeddings/oleObject268.bin"/><Relationship Id="rId4" Type="http://schemas.openxmlformats.org/officeDocument/2006/relationships/oleObject" Target="../embeddings/oleObject265.bin"/><Relationship Id="rId9" Type="http://schemas.openxmlformats.org/officeDocument/2006/relationships/image" Target="../media/image26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image" Target="../media/image274.emf"/><Relationship Id="rId18" Type="http://schemas.openxmlformats.org/officeDocument/2006/relationships/oleObject" Target="../embeddings/oleObject277.bin"/><Relationship Id="rId3" Type="http://schemas.openxmlformats.org/officeDocument/2006/relationships/image" Target="../media/image269.emf"/><Relationship Id="rId21" Type="http://schemas.openxmlformats.org/officeDocument/2006/relationships/image" Target="../media/image278.emf"/><Relationship Id="rId7" Type="http://schemas.openxmlformats.org/officeDocument/2006/relationships/image" Target="../media/image271.emf"/><Relationship Id="rId12" Type="http://schemas.openxmlformats.org/officeDocument/2006/relationships/oleObject" Target="../embeddings/oleObject274.bin"/><Relationship Id="rId17" Type="http://schemas.openxmlformats.org/officeDocument/2006/relationships/image" Target="../media/image276.wmf"/><Relationship Id="rId25" Type="http://schemas.openxmlformats.org/officeDocument/2006/relationships/image" Target="../media/image280.wmf"/><Relationship Id="rId2" Type="http://schemas.openxmlformats.org/officeDocument/2006/relationships/oleObject" Target="../embeddings/oleObject269.bin"/><Relationship Id="rId16" Type="http://schemas.openxmlformats.org/officeDocument/2006/relationships/oleObject" Target="../embeddings/oleObject276.bin"/><Relationship Id="rId20" Type="http://schemas.openxmlformats.org/officeDocument/2006/relationships/oleObject" Target="../embeddings/oleObject27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273.emf"/><Relationship Id="rId24" Type="http://schemas.openxmlformats.org/officeDocument/2006/relationships/oleObject" Target="../embeddings/oleObject280.bin"/><Relationship Id="rId5" Type="http://schemas.openxmlformats.org/officeDocument/2006/relationships/image" Target="../media/image270.emf"/><Relationship Id="rId15" Type="http://schemas.openxmlformats.org/officeDocument/2006/relationships/image" Target="../media/image275.emf"/><Relationship Id="rId23" Type="http://schemas.openxmlformats.org/officeDocument/2006/relationships/image" Target="../media/image279.emf"/><Relationship Id="rId10" Type="http://schemas.openxmlformats.org/officeDocument/2006/relationships/oleObject" Target="../embeddings/oleObject273.bin"/><Relationship Id="rId19" Type="http://schemas.openxmlformats.org/officeDocument/2006/relationships/image" Target="../media/image277.emf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272.emf"/><Relationship Id="rId14" Type="http://schemas.openxmlformats.org/officeDocument/2006/relationships/oleObject" Target="../embeddings/oleObject275.bin"/><Relationship Id="rId22" Type="http://schemas.openxmlformats.org/officeDocument/2006/relationships/oleObject" Target="../embeddings/oleObject27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9.emf"/><Relationship Id="rId2" Type="http://schemas.openxmlformats.org/officeDocument/2006/relationships/oleObject" Target="../embeddings/oleObject12.bin"/><Relationship Id="rId16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9" Type="http://schemas.openxmlformats.org/officeDocument/2006/relationships/image" Target="../media/image38.emf"/><Relationship Id="rId21" Type="http://schemas.openxmlformats.org/officeDocument/2006/relationships/image" Target="../media/image29.emf"/><Relationship Id="rId34" Type="http://schemas.openxmlformats.org/officeDocument/2006/relationships/oleObject" Target="../embeddings/oleObject36.bin"/><Relationship Id="rId42" Type="http://schemas.openxmlformats.org/officeDocument/2006/relationships/oleObject" Target="../embeddings/oleObject40.bin"/><Relationship Id="rId7" Type="http://schemas.openxmlformats.org/officeDocument/2006/relationships/image" Target="../media/image22.emf"/><Relationship Id="rId2" Type="http://schemas.openxmlformats.org/officeDocument/2006/relationships/oleObject" Target="../embeddings/oleObject20.bin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33.emf"/><Relationship Id="rId41" Type="http://schemas.openxmlformats.org/officeDocument/2006/relationships/image" Target="../media/image39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emf"/><Relationship Id="rId24" Type="http://schemas.openxmlformats.org/officeDocument/2006/relationships/oleObject" Target="../embeddings/oleObject31.bin"/><Relationship Id="rId32" Type="http://schemas.openxmlformats.org/officeDocument/2006/relationships/oleObject" Target="../embeddings/oleObject35.bin"/><Relationship Id="rId37" Type="http://schemas.openxmlformats.org/officeDocument/2006/relationships/image" Target="../media/image37.emf"/><Relationship Id="rId40" Type="http://schemas.openxmlformats.org/officeDocument/2006/relationships/oleObject" Target="../embeddings/oleObject39.bin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oleObject" Target="../embeddings/oleObject33.bin"/><Relationship Id="rId36" Type="http://schemas.openxmlformats.org/officeDocument/2006/relationships/oleObject" Target="../embeddings/oleObject37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8.emf"/><Relationship Id="rId31" Type="http://schemas.openxmlformats.org/officeDocument/2006/relationships/image" Target="../media/image34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32.emf"/><Relationship Id="rId30" Type="http://schemas.openxmlformats.org/officeDocument/2006/relationships/oleObject" Target="../embeddings/oleObject34.bin"/><Relationship Id="rId35" Type="http://schemas.openxmlformats.org/officeDocument/2006/relationships/image" Target="../media/image36.emf"/><Relationship Id="rId43" Type="http://schemas.openxmlformats.org/officeDocument/2006/relationships/image" Target="../media/image40.emf"/><Relationship Id="rId8" Type="http://schemas.openxmlformats.org/officeDocument/2006/relationships/oleObject" Target="../embeddings/oleObject23.bin"/><Relationship Id="rId3" Type="http://schemas.openxmlformats.org/officeDocument/2006/relationships/image" Target="../media/image20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33" Type="http://schemas.openxmlformats.org/officeDocument/2006/relationships/image" Target="../media/image35.emf"/><Relationship Id="rId38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6.e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8.emf"/><Relationship Id="rId25" Type="http://schemas.openxmlformats.org/officeDocument/2006/relationships/image" Target="../media/image52.e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29" Type="http://schemas.openxmlformats.org/officeDocument/2006/relationships/image" Target="../media/image54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5.emf"/><Relationship Id="rId24" Type="http://schemas.openxmlformats.org/officeDocument/2006/relationships/oleObject" Target="../embeddings/oleObject52.bin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28" Type="http://schemas.openxmlformats.org/officeDocument/2006/relationships/oleObject" Target="../embeddings/oleObject54.bin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9.emf"/><Relationship Id="rId31" Type="http://schemas.openxmlformats.org/officeDocument/2006/relationships/image" Target="../media/image55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53.emf"/><Relationship Id="rId30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3.emf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6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9.emf"/><Relationship Id="rId18" Type="http://schemas.openxmlformats.org/officeDocument/2006/relationships/oleObject" Target="../embeddings/oleObject72.bin"/><Relationship Id="rId3" Type="http://schemas.openxmlformats.org/officeDocument/2006/relationships/image" Target="../media/image64.emf"/><Relationship Id="rId21" Type="http://schemas.openxmlformats.org/officeDocument/2006/relationships/image" Target="../media/image73.emf"/><Relationship Id="rId7" Type="http://schemas.openxmlformats.org/officeDocument/2006/relationships/image" Target="../media/image66.e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1.emf"/><Relationship Id="rId25" Type="http://schemas.openxmlformats.org/officeDocument/2006/relationships/image" Target="../media/image75.emf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8.emf"/><Relationship Id="rId24" Type="http://schemas.openxmlformats.org/officeDocument/2006/relationships/oleObject" Target="../embeddings/oleObject75.bin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23" Type="http://schemas.openxmlformats.org/officeDocument/2006/relationships/image" Target="../media/image74.e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72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1.emf"/><Relationship Id="rId18" Type="http://schemas.openxmlformats.org/officeDocument/2006/relationships/oleObject" Target="../embeddings/oleObject84.bin"/><Relationship Id="rId26" Type="http://schemas.openxmlformats.org/officeDocument/2006/relationships/oleObject" Target="../embeddings/oleObject88.bin"/><Relationship Id="rId3" Type="http://schemas.openxmlformats.org/officeDocument/2006/relationships/image" Target="../media/image76.emf"/><Relationship Id="rId21" Type="http://schemas.openxmlformats.org/officeDocument/2006/relationships/image" Target="../media/image85.emf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3.emf"/><Relationship Id="rId25" Type="http://schemas.openxmlformats.org/officeDocument/2006/relationships/image" Target="../media/image87.emf"/><Relationship Id="rId2" Type="http://schemas.openxmlformats.org/officeDocument/2006/relationships/oleObject" Target="../embeddings/oleObject76.bin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0.emf"/><Relationship Id="rId24" Type="http://schemas.openxmlformats.org/officeDocument/2006/relationships/oleObject" Target="../embeddings/oleObject87.bin"/><Relationship Id="rId5" Type="http://schemas.openxmlformats.org/officeDocument/2006/relationships/image" Target="../media/image77.emf"/><Relationship Id="rId15" Type="http://schemas.openxmlformats.org/officeDocument/2006/relationships/image" Target="../media/image82.emf"/><Relationship Id="rId23" Type="http://schemas.openxmlformats.org/officeDocument/2006/relationships/image" Target="../media/image86.e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84.e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9.e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Relationship Id="rId27" Type="http://schemas.openxmlformats.org/officeDocument/2006/relationships/image" Target="../media/image88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emf"/><Relationship Id="rId18" Type="http://schemas.openxmlformats.org/officeDocument/2006/relationships/oleObject" Target="../embeddings/oleObject97.bin"/><Relationship Id="rId26" Type="http://schemas.openxmlformats.org/officeDocument/2006/relationships/oleObject" Target="../embeddings/oleObject101.bin"/><Relationship Id="rId39" Type="http://schemas.openxmlformats.org/officeDocument/2006/relationships/image" Target="../media/image107.emf"/><Relationship Id="rId21" Type="http://schemas.openxmlformats.org/officeDocument/2006/relationships/image" Target="../media/image98.emf"/><Relationship Id="rId34" Type="http://schemas.openxmlformats.org/officeDocument/2006/relationships/oleObject" Target="../embeddings/oleObject105.bin"/><Relationship Id="rId7" Type="http://schemas.openxmlformats.org/officeDocument/2006/relationships/image" Target="../media/image91.e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29" Type="http://schemas.openxmlformats.org/officeDocument/2006/relationships/image" Target="../media/image102.emf"/><Relationship Id="rId41" Type="http://schemas.openxmlformats.org/officeDocument/2006/relationships/image" Target="../media/image108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3.emf"/><Relationship Id="rId24" Type="http://schemas.openxmlformats.org/officeDocument/2006/relationships/oleObject" Target="../embeddings/oleObject100.bin"/><Relationship Id="rId32" Type="http://schemas.openxmlformats.org/officeDocument/2006/relationships/oleObject" Target="../embeddings/oleObject104.bin"/><Relationship Id="rId37" Type="http://schemas.openxmlformats.org/officeDocument/2006/relationships/image" Target="../media/image106.emf"/><Relationship Id="rId40" Type="http://schemas.openxmlformats.org/officeDocument/2006/relationships/oleObject" Target="../embeddings/oleObject108.bin"/><Relationship Id="rId5" Type="http://schemas.openxmlformats.org/officeDocument/2006/relationships/image" Target="../media/image90.emf"/><Relationship Id="rId15" Type="http://schemas.openxmlformats.org/officeDocument/2006/relationships/image" Target="../media/image95.emf"/><Relationship Id="rId23" Type="http://schemas.openxmlformats.org/officeDocument/2006/relationships/image" Target="../media/image99.emf"/><Relationship Id="rId28" Type="http://schemas.openxmlformats.org/officeDocument/2006/relationships/oleObject" Target="../embeddings/oleObject102.bin"/><Relationship Id="rId36" Type="http://schemas.openxmlformats.org/officeDocument/2006/relationships/oleObject" Target="../embeddings/oleObject106.bin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97.emf"/><Relationship Id="rId31" Type="http://schemas.openxmlformats.org/officeDocument/2006/relationships/image" Target="../media/image103.e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2.emf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Relationship Id="rId27" Type="http://schemas.openxmlformats.org/officeDocument/2006/relationships/image" Target="../media/image101.emf"/><Relationship Id="rId30" Type="http://schemas.openxmlformats.org/officeDocument/2006/relationships/oleObject" Target="../embeddings/oleObject103.bin"/><Relationship Id="rId35" Type="http://schemas.openxmlformats.org/officeDocument/2006/relationships/image" Target="../media/image105.emf"/><Relationship Id="rId8" Type="http://schemas.openxmlformats.org/officeDocument/2006/relationships/oleObject" Target="../embeddings/oleObject92.bin"/><Relationship Id="rId3" Type="http://schemas.openxmlformats.org/officeDocument/2006/relationships/image" Target="../media/image89.e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96.emf"/><Relationship Id="rId25" Type="http://schemas.openxmlformats.org/officeDocument/2006/relationships/image" Target="../media/image100.emf"/><Relationship Id="rId33" Type="http://schemas.openxmlformats.org/officeDocument/2006/relationships/image" Target="../media/image104.emf"/><Relationship Id="rId38" Type="http://schemas.openxmlformats.org/officeDocument/2006/relationships/oleObject" Target="../embeddings/oleObject10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1">
            <a:extLst>
              <a:ext uri="{FF2B5EF4-FFF2-40B4-BE49-F238E27FC236}">
                <a16:creationId xmlns:a16="http://schemas.microsoft.com/office/drawing/2014/main" id="{19B6F532-02D3-4BCE-BE5C-6520DBFF2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Rectangle 52">
            <a:extLst>
              <a:ext uri="{FF2B5EF4-FFF2-40B4-BE49-F238E27FC236}">
                <a16:creationId xmlns:a16="http://schemas.microsoft.com/office/drawing/2014/main" id="{44319863-69F5-4362-9DBD-498AE70C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Text Box 38">
            <a:extLst>
              <a:ext uri="{FF2B5EF4-FFF2-40B4-BE49-F238E27FC236}">
                <a16:creationId xmlns:a16="http://schemas.microsoft.com/office/drawing/2014/main" id="{B7FB07F7-AB75-4D70-8763-75B6F4E15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0767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二、 函数的间断点 </a:t>
            </a:r>
          </a:p>
        </p:txBody>
      </p:sp>
      <p:sp>
        <p:nvSpPr>
          <p:cNvPr id="5124" name="Text Box 37">
            <a:extLst>
              <a:ext uri="{FF2B5EF4-FFF2-40B4-BE49-F238E27FC236}">
                <a16:creationId xmlns:a16="http://schemas.microsoft.com/office/drawing/2014/main" id="{B9026320-4F39-43E7-8E29-A7E273C97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9972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一、 函数连续性的定义 </a:t>
            </a:r>
          </a:p>
        </p:txBody>
      </p:sp>
      <p:sp>
        <p:nvSpPr>
          <p:cNvPr id="2053" name="Rectangle 6">
            <a:extLst>
              <a:ext uri="{FF2B5EF4-FFF2-40B4-BE49-F238E27FC236}">
                <a16:creationId xmlns:a16="http://schemas.microsoft.com/office/drawing/2014/main" id="{5DDEE4BB-B582-4721-A4E9-CD5D5EB5C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411163"/>
            <a:ext cx="26670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ea typeface="华文行楷" panose="02010800040101010101" pitchFamily="2" charset="-122"/>
              </a:rPr>
              <a:t>第四节</a:t>
            </a:r>
          </a:p>
        </p:txBody>
      </p:sp>
      <p:sp>
        <p:nvSpPr>
          <p:cNvPr id="2061" name="Text Box 47">
            <a:extLst>
              <a:ext uri="{FF2B5EF4-FFF2-40B4-BE49-F238E27FC236}">
                <a16:creationId xmlns:a16="http://schemas.microsoft.com/office/drawing/2014/main" id="{B1A0DDD2-B332-4B4F-A71D-5EDFC8981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125538"/>
            <a:ext cx="3627437" cy="9239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 续 函 数 </a:t>
            </a:r>
          </a:p>
        </p:txBody>
      </p:sp>
      <p:sp>
        <p:nvSpPr>
          <p:cNvPr id="2062" name="Text Box 54">
            <a:extLst>
              <a:ext uri="{FF2B5EF4-FFF2-40B4-BE49-F238E27FC236}">
                <a16:creationId xmlns:a16="http://schemas.microsoft.com/office/drawing/2014/main" id="{1A16C4BA-639D-4582-BE6E-5C7F8914A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第二章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6" name="Group 92">
            <a:extLst>
              <a:ext uri="{FF2B5EF4-FFF2-40B4-BE49-F238E27FC236}">
                <a16:creationId xmlns:a16="http://schemas.microsoft.com/office/drawing/2014/main" id="{21B3186D-483E-4E60-860E-2DD97ADCD83D}"/>
              </a:ext>
            </a:extLst>
          </p:cNvPr>
          <p:cNvGrpSpPr>
            <a:grpSpLocks/>
          </p:cNvGrpSpPr>
          <p:nvPr/>
        </p:nvGrpSpPr>
        <p:grpSpPr bwMode="auto">
          <a:xfrm>
            <a:off x="6359525" y="741363"/>
            <a:ext cx="1439863" cy="1814512"/>
            <a:chOff x="4006" y="467"/>
            <a:chExt cx="907" cy="1143"/>
          </a:xfrm>
        </p:grpSpPr>
        <p:sp>
          <p:nvSpPr>
            <p:cNvPr id="14380" name="Line 34">
              <a:extLst>
                <a:ext uri="{FF2B5EF4-FFF2-40B4-BE49-F238E27FC236}">
                  <a16:creationId xmlns:a16="http://schemas.microsoft.com/office/drawing/2014/main" id="{FF3AFE22-F635-480A-A186-2E09C4B12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5" y="75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81" name="Group 91">
              <a:extLst>
                <a:ext uri="{FF2B5EF4-FFF2-40B4-BE49-F238E27FC236}">
                  <a16:creationId xmlns:a16="http://schemas.microsoft.com/office/drawing/2014/main" id="{B887579D-2BC1-4937-93DA-34F9A802F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6" y="467"/>
              <a:ext cx="907" cy="907"/>
              <a:chOff x="4006" y="467"/>
              <a:chExt cx="907" cy="907"/>
            </a:xfrm>
          </p:grpSpPr>
          <p:sp>
            <p:nvSpPr>
              <p:cNvPr id="14383" name="Line 33">
                <a:extLst>
                  <a:ext uri="{FF2B5EF4-FFF2-40B4-BE49-F238E27FC236}">
                    <a16:creationId xmlns:a16="http://schemas.microsoft.com/office/drawing/2014/main" id="{88B25ACA-A17A-46EE-B1CF-6568582C1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6" y="467"/>
                <a:ext cx="907" cy="907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4" name="Oval 35">
                <a:extLst>
                  <a:ext uri="{FF2B5EF4-FFF2-40B4-BE49-F238E27FC236}">
                    <a16:creationId xmlns:a16="http://schemas.microsoft.com/office/drawing/2014/main" id="{719A1D23-D09E-4F3B-BF8C-BC7A6971F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742"/>
                <a:ext cx="57" cy="5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4382" name="Object 50">
              <a:extLst>
                <a:ext uri="{FF2B5EF4-FFF2-40B4-BE49-F238E27FC236}">
                  <a16:creationId xmlns:a16="http://schemas.microsoft.com/office/drawing/2014/main" id="{847E805D-F80C-40AC-9D88-E95916FA70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1392"/>
            <a:ext cx="11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0" imgH="76110" progId="Equation.3">
                    <p:embed/>
                  </p:oleObj>
                </mc:Choice>
                <mc:Fallback>
                  <p:oleObj name="Equation" r:id="rId2" imgW="0" imgH="76110" progId="Equation.3">
                    <p:embed/>
                    <p:pic>
                      <p:nvPicPr>
                        <p:cNvPr id="14382" name="Object 50">
                          <a:extLst>
                            <a:ext uri="{FF2B5EF4-FFF2-40B4-BE49-F238E27FC236}">
                              <a16:creationId xmlns:a16="http://schemas.microsoft.com/office/drawing/2014/main" id="{847E805D-F80C-40AC-9D88-E95916FA70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392"/>
                          <a:ext cx="11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F1187859-05A8-4743-A831-0B1A3F6A2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617663"/>
          <a:ext cx="29464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5545" imgH="209563" progId="Equation.3">
                  <p:embed/>
                </p:oleObj>
              </mc:Choice>
              <mc:Fallback>
                <p:oleObj name="Equation" r:id="rId4" imgW="1095545" imgH="209563" progId="Equation.3">
                  <p:embed/>
                  <p:pic>
                    <p:nvPicPr>
                      <p:cNvPr id="6152" name="Object 8">
                        <a:extLst>
                          <a:ext uri="{FF2B5EF4-FFF2-40B4-BE49-F238E27FC236}">
                            <a16:creationId xmlns:a16="http://schemas.microsoft.com/office/drawing/2014/main" id="{F1187859-05A8-4743-A831-0B1A3F6A2B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17663"/>
                        <a:ext cx="29464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>
            <a:extLst>
              <a:ext uri="{FF2B5EF4-FFF2-40B4-BE49-F238E27FC236}">
                <a16:creationId xmlns:a16="http://schemas.microsoft.com/office/drawing/2014/main" id="{D4ED8361-2012-4460-8C35-45D2335EB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15811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显然</a:t>
            </a:r>
          </a:p>
        </p:txBody>
      </p:sp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F3AB3FCC-F8E7-46C0-9808-145F83BD5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468563"/>
          <a:ext cx="8270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773" imgH="95224" progId="Equation.3">
                  <p:embed/>
                </p:oleObj>
              </mc:Choice>
              <mc:Fallback>
                <p:oleObj name="Equation" r:id="rId6" imgW="247773" imgH="95224" progId="Equation.3">
                  <p:embed/>
                  <p:pic>
                    <p:nvPicPr>
                      <p:cNvPr id="6155" name="Object 11">
                        <a:extLst>
                          <a:ext uri="{FF2B5EF4-FFF2-40B4-BE49-F238E27FC236}">
                            <a16:creationId xmlns:a16="http://schemas.microsoft.com/office/drawing/2014/main" id="{F3AB3FCC-F8E7-46C0-9808-145F83BD5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68563"/>
                        <a:ext cx="8270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>
            <a:extLst>
              <a:ext uri="{FF2B5EF4-FFF2-40B4-BE49-F238E27FC236}">
                <a16:creationId xmlns:a16="http://schemas.microsoft.com/office/drawing/2014/main" id="{88251035-3EFE-4830-8C29-324600A8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363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为其可去间断点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8FE01C8C-5BA0-4B83-924C-2E298E1C7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4575" y="165100"/>
          <a:ext cx="34909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14515" imgH="400011" progId="Equation.3">
                  <p:embed/>
                </p:oleObj>
              </mc:Choice>
              <mc:Fallback>
                <p:oleObj name="Equation" r:id="rId8" imgW="1314515" imgH="400011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8FE01C8C-5BA0-4B83-924C-2E298E1C7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65100"/>
                        <a:ext cx="34909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16">
            <a:extLst>
              <a:ext uri="{FF2B5EF4-FFF2-40B4-BE49-F238E27FC236}">
                <a16:creationId xmlns:a16="http://schemas.microsoft.com/office/drawing/2014/main" id="{1D8FB5BE-8588-466F-B7B5-929D3B365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481013"/>
            <a:ext cx="1295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</a:t>
            </a:r>
          </a:p>
        </p:txBody>
      </p:sp>
      <p:grpSp>
        <p:nvGrpSpPr>
          <p:cNvPr id="6234" name="Group 90">
            <a:extLst>
              <a:ext uri="{FF2B5EF4-FFF2-40B4-BE49-F238E27FC236}">
                <a16:creationId xmlns:a16="http://schemas.microsoft.com/office/drawing/2014/main" id="{C7637CEC-EB2E-42EF-8B62-AD8062A1DACA}"/>
              </a:ext>
            </a:extLst>
          </p:cNvPr>
          <p:cNvGrpSpPr>
            <a:grpSpLocks/>
          </p:cNvGrpSpPr>
          <p:nvPr/>
        </p:nvGrpSpPr>
        <p:grpSpPr bwMode="auto">
          <a:xfrm>
            <a:off x="5970588" y="533400"/>
            <a:ext cx="2165350" cy="2105025"/>
            <a:chOff x="3761" y="336"/>
            <a:chExt cx="1364" cy="1326"/>
          </a:xfrm>
        </p:grpSpPr>
        <p:sp>
          <p:nvSpPr>
            <p:cNvPr id="14375" name="Line 28">
              <a:extLst>
                <a:ext uri="{FF2B5EF4-FFF2-40B4-BE49-F238E27FC236}">
                  <a16:creationId xmlns:a16="http://schemas.microsoft.com/office/drawing/2014/main" id="{103E1002-21A2-4BD9-8DE8-C19C8FF19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6" y="137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29">
              <a:extLst>
                <a:ext uri="{FF2B5EF4-FFF2-40B4-BE49-F238E27FC236}">
                  <a16:creationId xmlns:a16="http://schemas.microsoft.com/office/drawing/2014/main" id="{43C20F5A-A48E-422E-B3FC-D44D72FAB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6" y="36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77" name="Object 30">
              <a:extLst>
                <a:ext uri="{FF2B5EF4-FFF2-40B4-BE49-F238E27FC236}">
                  <a16:creationId xmlns:a16="http://schemas.microsoft.com/office/drawing/2014/main" id="{9C4927C6-2670-4F3D-82AA-621DDDE21C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8" y="1418"/>
            <a:ext cx="2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8172" imgH="56996" progId="Equation.3">
                    <p:embed/>
                  </p:oleObj>
                </mc:Choice>
                <mc:Fallback>
                  <p:oleObj name="Equation" r:id="rId10" imgW="38172" imgH="56996" progId="Equation.3">
                    <p:embed/>
                    <p:pic>
                      <p:nvPicPr>
                        <p:cNvPr id="14377" name="Object 30">
                          <a:extLst>
                            <a:ext uri="{FF2B5EF4-FFF2-40B4-BE49-F238E27FC236}">
                              <a16:creationId xmlns:a16="http://schemas.microsoft.com/office/drawing/2014/main" id="{9C4927C6-2670-4F3D-82AA-621DDDE21C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8" y="1418"/>
                          <a:ext cx="2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8" name="Object 31">
              <a:extLst>
                <a:ext uri="{FF2B5EF4-FFF2-40B4-BE49-F238E27FC236}">
                  <a16:creationId xmlns:a16="http://schemas.microsoft.com/office/drawing/2014/main" id="{8B48A0DA-536E-4560-BD98-60754F3C89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0" y="1370"/>
            <a:ext cx="26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172" imgH="56996" progId="Equation.3">
                    <p:embed/>
                  </p:oleObj>
                </mc:Choice>
                <mc:Fallback>
                  <p:oleObj name="Equation" r:id="rId12" imgW="38172" imgH="56996" progId="Equation.3">
                    <p:embed/>
                    <p:pic>
                      <p:nvPicPr>
                        <p:cNvPr id="14378" name="Object 31">
                          <a:extLst>
                            <a:ext uri="{FF2B5EF4-FFF2-40B4-BE49-F238E27FC236}">
                              <a16:creationId xmlns:a16="http://schemas.microsoft.com/office/drawing/2014/main" id="{8B48A0DA-536E-4560-BD98-60754F3C89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0" y="1370"/>
                          <a:ext cx="26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9" name="Object 32">
              <a:extLst>
                <a:ext uri="{FF2B5EF4-FFF2-40B4-BE49-F238E27FC236}">
                  <a16:creationId xmlns:a16="http://schemas.microsoft.com/office/drawing/2014/main" id="{F098E789-2D01-49FD-8B4C-765958B373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1" y="336"/>
            <a:ext cx="22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258" imgH="76110" progId="Equation.3">
                    <p:embed/>
                  </p:oleObj>
                </mc:Choice>
                <mc:Fallback>
                  <p:oleObj name="Equation" r:id="rId14" imgW="57258" imgH="76110" progId="Equation.3">
                    <p:embed/>
                    <p:pic>
                      <p:nvPicPr>
                        <p:cNvPr id="14379" name="Object 32">
                          <a:extLst>
                            <a:ext uri="{FF2B5EF4-FFF2-40B4-BE49-F238E27FC236}">
                              <a16:creationId xmlns:a16="http://schemas.microsoft.com/office/drawing/2014/main" id="{F098E789-2D01-49FD-8B4C-765958B373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1" y="336"/>
                          <a:ext cx="22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37" name="Group 93">
            <a:extLst>
              <a:ext uri="{FF2B5EF4-FFF2-40B4-BE49-F238E27FC236}">
                <a16:creationId xmlns:a16="http://schemas.microsoft.com/office/drawing/2014/main" id="{630A2439-4CD7-402D-8130-3981E7856313}"/>
              </a:ext>
            </a:extLst>
          </p:cNvPr>
          <p:cNvGrpSpPr>
            <a:grpSpLocks/>
          </p:cNvGrpSpPr>
          <p:nvPr/>
        </p:nvGrpSpPr>
        <p:grpSpPr bwMode="auto">
          <a:xfrm>
            <a:off x="5929313" y="1343025"/>
            <a:ext cx="1447800" cy="758825"/>
            <a:chOff x="3735" y="846"/>
            <a:chExt cx="912" cy="478"/>
          </a:xfrm>
        </p:grpSpPr>
        <p:sp>
          <p:nvSpPr>
            <p:cNvPr id="14372" name="Oval 38">
              <a:extLst>
                <a:ext uri="{FF2B5EF4-FFF2-40B4-BE49-F238E27FC236}">
                  <a16:creationId xmlns:a16="http://schemas.microsoft.com/office/drawing/2014/main" id="{C8BC2FBD-24FB-42BD-8951-FDD19AAE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1059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73" name="Line 39">
              <a:extLst>
                <a:ext uri="{FF2B5EF4-FFF2-40B4-BE49-F238E27FC236}">
                  <a16:creationId xmlns:a16="http://schemas.microsoft.com/office/drawing/2014/main" id="{618217D3-EBE9-4C6E-9ED3-068AE2AC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1" y="108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74" name="Object 51">
              <a:extLst>
                <a:ext uri="{FF2B5EF4-FFF2-40B4-BE49-F238E27FC236}">
                  <a16:creationId xmlns:a16="http://schemas.microsoft.com/office/drawing/2014/main" id="{6617D3EA-C5CB-4FCC-B60F-6BDC6F9EB8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5" y="846"/>
            <a:ext cx="266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8172" imgH="142836" progId="Equation.3">
                    <p:embed/>
                  </p:oleObj>
                </mc:Choice>
                <mc:Fallback>
                  <p:oleObj name="Equation" r:id="rId16" imgW="38172" imgH="142836" progId="Equation.3">
                    <p:embed/>
                    <p:pic>
                      <p:nvPicPr>
                        <p:cNvPr id="14374" name="Object 51">
                          <a:extLst>
                            <a:ext uri="{FF2B5EF4-FFF2-40B4-BE49-F238E27FC236}">
                              <a16:creationId xmlns:a16="http://schemas.microsoft.com/office/drawing/2014/main" id="{6617D3EA-C5CB-4FCC-B60F-6BDC6F9EB8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" y="846"/>
                          <a:ext cx="266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98" name="Group 54">
            <a:extLst>
              <a:ext uri="{FF2B5EF4-FFF2-40B4-BE49-F238E27FC236}">
                <a16:creationId xmlns:a16="http://schemas.microsoft.com/office/drawing/2014/main" id="{5554F6AF-233D-4E81-A5C4-182F6A45FB35}"/>
              </a:ext>
            </a:extLst>
          </p:cNvPr>
          <p:cNvGrpSpPr>
            <a:grpSpLocks/>
          </p:cNvGrpSpPr>
          <p:nvPr/>
        </p:nvGrpSpPr>
        <p:grpSpPr bwMode="auto">
          <a:xfrm>
            <a:off x="6056313" y="1066800"/>
            <a:ext cx="1219200" cy="346075"/>
            <a:chOff x="4272" y="1680"/>
            <a:chExt cx="768" cy="218"/>
          </a:xfrm>
        </p:grpSpPr>
        <p:sp>
          <p:nvSpPr>
            <p:cNvPr id="14370" name="Line 52">
              <a:extLst>
                <a:ext uri="{FF2B5EF4-FFF2-40B4-BE49-F238E27FC236}">
                  <a16:creationId xmlns:a16="http://schemas.microsoft.com/office/drawing/2014/main" id="{FDAC983E-306B-4F63-938A-0E58301F7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71" name="Object 53">
              <a:extLst>
                <a:ext uri="{FF2B5EF4-FFF2-40B4-BE49-F238E27FC236}">
                  <a16:creationId xmlns:a16="http://schemas.microsoft.com/office/drawing/2014/main" id="{5227BF72-A9AB-4148-9CED-792B08E9AE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680"/>
            <a:ext cx="11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0" imgH="76110" progId="Equation.3">
                    <p:embed/>
                  </p:oleObj>
                </mc:Choice>
                <mc:Fallback>
                  <p:oleObj name="Equation" r:id="rId18" imgW="0" imgH="76110" progId="Equation.3">
                    <p:embed/>
                    <p:pic>
                      <p:nvPicPr>
                        <p:cNvPr id="14371" name="Object 53">
                          <a:extLst>
                            <a:ext uri="{FF2B5EF4-FFF2-40B4-BE49-F238E27FC236}">
                              <a16:creationId xmlns:a16="http://schemas.microsoft.com/office/drawing/2014/main" id="{5227BF72-A9AB-4148-9CED-792B08E9AE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680"/>
                          <a:ext cx="11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1" name="Group 97">
            <a:extLst>
              <a:ext uri="{FF2B5EF4-FFF2-40B4-BE49-F238E27FC236}">
                <a16:creationId xmlns:a16="http://schemas.microsoft.com/office/drawing/2014/main" id="{3EB191B9-BE1C-4084-814A-B1446C9F2C11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3165475"/>
            <a:ext cx="4683125" cy="1527175"/>
            <a:chOff x="181" y="1994"/>
            <a:chExt cx="2950" cy="962"/>
          </a:xfrm>
        </p:grpSpPr>
        <p:sp>
          <p:nvSpPr>
            <p:cNvPr id="14368" name="Text Box 58">
              <a:extLst>
                <a:ext uri="{FF2B5EF4-FFF2-40B4-BE49-F238E27FC236}">
                  <a16:creationId xmlns:a16="http://schemas.microsoft.com/office/drawing/2014/main" id="{3229F892-08F3-4CD3-B846-9D52DF22C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" y="2305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</a:p>
          </p:txBody>
        </p:sp>
        <p:graphicFrame>
          <p:nvGraphicFramePr>
            <p:cNvPr id="14369" name="Object 59">
              <a:extLst>
                <a:ext uri="{FF2B5EF4-FFF2-40B4-BE49-F238E27FC236}">
                  <a16:creationId xmlns:a16="http://schemas.microsoft.com/office/drawing/2014/main" id="{E6B47D2A-C704-46FF-8FD4-4AA202DB13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5" y="1994"/>
            <a:ext cx="256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43202" imgH="523733" progId="Equation.3">
                    <p:embed/>
                  </p:oleObj>
                </mc:Choice>
                <mc:Fallback>
                  <p:oleObj name="Equation" r:id="rId20" imgW="1543202" imgH="523733" progId="Equation.3">
                    <p:embed/>
                    <p:pic>
                      <p:nvPicPr>
                        <p:cNvPr id="14369" name="Object 59">
                          <a:extLst>
                            <a:ext uri="{FF2B5EF4-FFF2-40B4-BE49-F238E27FC236}">
                              <a16:creationId xmlns:a16="http://schemas.microsoft.com/office/drawing/2014/main" id="{E6B47D2A-C704-46FF-8FD4-4AA202DB13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" y="1994"/>
                          <a:ext cx="2566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38" name="Group 94">
            <a:extLst>
              <a:ext uri="{FF2B5EF4-FFF2-40B4-BE49-F238E27FC236}">
                <a16:creationId xmlns:a16="http://schemas.microsoft.com/office/drawing/2014/main" id="{F0500E5A-E66B-405C-B040-9417F32A44B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124200"/>
            <a:ext cx="2614613" cy="2444750"/>
            <a:chOff x="3936" y="1968"/>
            <a:chExt cx="1647" cy="1540"/>
          </a:xfrm>
        </p:grpSpPr>
        <p:sp>
          <p:nvSpPr>
            <p:cNvPr id="14363" name="Line 63">
              <a:extLst>
                <a:ext uri="{FF2B5EF4-FFF2-40B4-BE49-F238E27FC236}">
                  <a16:creationId xmlns:a16="http://schemas.microsoft.com/office/drawing/2014/main" id="{239F9F55-39C8-439B-962D-12AEE8E56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784"/>
              <a:ext cx="1606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64">
              <a:extLst>
                <a:ext uri="{FF2B5EF4-FFF2-40B4-BE49-F238E27FC236}">
                  <a16:creationId xmlns:a16="http://schemas.microsoft.com/office/drawing/2014/main" id="{91F58CE8-6FB3-411F-88E3-2782B9997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26" y="1968"/>
              <a:ext cx="0" cy="1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5" name="Object 65">
              <a:extLst>
                <a:ext uri="{FF2B5EF4-FFF2-40B4-BE49-F238E27FC236}">
                  <a16:creationId xmlns:a16="http://schemas.microsoft.com/office/drawing/2014/main" id="{ECE43761-4367-44FD-9CF4-736341FBB3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6" y="2832"/>
            <a:ext cx="2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8172" imgH="56996" progId="Equation.3">
                    <p:embed/>
                  </p:oleObj>
                </mc:Choice>
                <mc:Fallback>
                  <p:oleObj name="Equation" r:id="rId22" imgW="38172" imgH="56996" progId="Equation.3">
                    <p:embed/>
                    <p:pic>
                      <p:nvPicPr>
                        <p:cNvPr id="14365" name="Object 65">
                          <a:extLst>
                            <a:ext uri="{FF2B5EF4-FFF2-40B4-BE49-F238E27FC236}">
                              <a16:creationId xmlns:a16="http://schemas.microsoft.com/office/drawing/2014/main" id="{ECE43761-4367-44FD-9CF4-736341FBB3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832"/>
                          <a:ext cx="2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6" name="Object 67">
              <a:extLst>
                <a:ext uri="{FF2B5EF4-FFF2-40B4-BE49-F238E27FC236}">
                  <a16:creationId xmlns:a16="http://schemas.microsoft.com/office/drawing/2014/main" id="{CAC83F7D-18F7-4A0D-9B8A-48BECCD0D2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1" y="1968"/>
            <a:ext cx="22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57258" imgH="76110" progId="Equation.3">
                    <p:embed/>
                  </p:oleObj>
                </mc:Choice>
                <mc:Fallback>
                  <p:oleObj name="Equation" r:id="rId24" imgW="57258" imgH="76110" progId="Equation.3">
                    <p:embed/>
                    <p:pic>
                      <p:nvPicPr>
                        <p:cNvPr id="14366" name="Object 67">
                          <a:extLst>
                            <a:ext uri="{FF2B5EF4-FFF2-40B4-BE49-F238E27FC236}">
                              <a16:creationId xmlns:a16="http://schemas.microsoft.com/office/drawing/2014/main" id="{CAC83F7D-18F7-4A0D-9B8A-48BECCD0D2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1968"/>
                          <a:ext cx="22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7" name="Object 66">
              <a:extLst>
                <a:ext uri="{FF2B5EF4-FFF2-40B4-BE49-F238E27FC236}">
                  <a16:creationId xmlns:a16="http://schemas.microsoft.com/office/drawing/2014/main" id="{96781E67-5CD9-437E-8CB7-798C3CEC25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4" y="2795"/>
            <a:ext cx="20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8172" imgH="56996" progId="Equation.3">
                    <p:embed/>
                  </p:oleObj>
                </mc:Choice>
                <mc:Fallback>
                  <p:oleObj name="Equation" r:id="rId26" imgW="38172" imgH="56996" progId="Equation.3">
                    <p:embed/>
                    <p:pic>
                      <p:nvPicPr>
                        <p:cNvPr id="14367" name="Object 66">
                          <a:extLst>
                            <a:ext uri="{FF2B5EF4-FFF2-40B4-BE49-F238E27FC236}">
                              <a16:creationId xmlns:a16="http://schemas.microsoft.com/office/drawing/2014/main" id="{96781E67-5CD9-437E-8CB7-798C3CEC25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2795"/>
                          <a:ext cx="209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20" name="Oval 76">
            <a:extLst>
              <a:ext uri="{FF2B5EF4-FFF2-40B4-BE49-F238E27FC236}">
                <a16:creationId xmlns:a16="http://schemas.microsoft.com/office/drawing/2014/main" id="{4CA475AB-948C-4F08-8760-405E78216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4365625"/>
            <a:ext cx="90488" cy="90488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240" name="Group 96">
            <a:extLst>
              <a:ext uri="{FF2B5EF4-FFF2-40B4-BE49-F238E27FC236}">
                <a16:creationId xmlns:a16="http://schemas.microsoft.com/office/drawing/2014/main" id="{FBF1AD9C-715F-45EF-BB4D-9626BE2B7922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3213100"/>
            <a:ext cx="1066800" cy="914400"/>
            <a:chOff x="4560" y="2016"/>
            <a:chExt cx="672" cy="576"/>
          </a:xfrm>
        </p:grpSpPr>
        <p:sp>
          <p:nvSpPr>
            <p:cNvPr id="14360" name="Line 71">
              <a:extLst>
                <a:ext uri="{FF2B5EF4-FFF2-40B4-BE49-F238E27FC236}">
                  <a16:creationId xmlns:a16="http://schemas.microsoft.com/office/drawing/2014/main" id="{678142EF-ABD6-427A-B398-87724301C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016"/>
              <a:ext cx="480" cy="480"/>
            </a:xfrm>
            <a:prstGeom prst="line">
              <a:avLst/>
            </a:prstGeom>
            <a:noFill/>
            <a:ln w="190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1" name="Object 73">
              <a:extLst>
                <a:ext uri="{FF2B5EF4-FFF2-40B4-BE49-F238E27FC236}">
                  <a16:creationId xmlns:a16="http://schemas.microsoft.com/office/drawing/2014/main" id="{B892490C-55D1-45DF-B0AD-D62F38DB56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374"/>
            <a:ext cx="11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0" imgH="76110" progId="Equation.3">
                    <p:embed/>
                  </p:oleObj>
                </mc:Choice>
                <mc:Fallback>
                  <p:oleObj name="Equation" r:id="rId28" imgW="0" imgH="76110" progId="Equation.3">
                    <p:embed/>
                    <p:pic>
                      <p:nvPicPr>
                        <p:cNvPr id="14361" name="Object 73">
                          <a:extLst>
                            <a:ext uri="{FF2B5EF4-FFF2-40B4-BE49-F238E27FC236}">
                              <a16:creationId xmlns:a16="http://schemas.microsoft.com/office/drawing/2014/main" id="{B892490C-55D1-45DF-B0AD-D62F38DB56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374"/>
                          <a:ext cx="11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Oval 70">
              <a:extLst>
                <a:ext uri="{FF2B5EF4-FFF2-40B4-BE49-F238E27FC236}">
                  <a16:creationId xmlns:a16="http://schemas.microsoft.com/office/drawing/2014/main" id="{2CE83874-5B4A-4809-B309-BFCDA4DD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72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39" name="Group 95">
            <a:extLst>
              <a:ext uri="{FF2B5EF4-FFF2-40B4-BE49-F238E27FC236}">
                <a16:creationId xmlns:a16="http://schemas.microsoft.com/office/drawing/2014/main" id="{6780E93E-52DA-46DA-836D-AA14BF82EB39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4724400"/>
            <a:ext cx="1219200" cy="879475"/>
            <a:chOff x="4272" y="2998"/>
            <a:chExt cx="768" cy="554"/>
          </a:xfrm>
        </p:grpSpPr>
        <p:sp>
          <p:nvSpPr>
            <p:cNvPr id="14357" name="Line 72">
              <a:extLst>
                <a:ext uri="{FF2B5EF4-FFF2-40B4-BE49-F238E27FC236}">
                  <a16:creationId xmlns:a16="http://schemas.microsoft.com/office/drawing/2014/main" id="{B29C9001-BC4A-4FDF-8C82-BDC15527D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072"/>
              <a:ext cx="480" cy="480"/>
            </a:xfrm>
            <a:prstGeom prst="line">
              <a:avLst/>
            </a:prstGeom>
            <a:noFill/>
            <a:ln w="190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8" name="Object 74">
              <a:extLst>
                <a:ext uri="{FF2B5EF4-FFF2-40B4-BE49-F238E27FC236}">
                  <a16:creationId xmlns:a16="http://schemas.microsoft.com/office/drawing/2014/main" id="{C64FB01C-F367-451E-BE10-52A9CEFFAC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3" y="2998"/>
            <a:ext cx="26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14170" imgH="76110" progId="Equation.3">
                    <p:embed/>
                  </p:oleObj>
                </mc:Choice>
                <mc:Fallback>
                  <p:oleObj name="Equation" r:id="rId30" imgW="114170" imgH="76110" progId="Equation.3">
                    <p:embed/>
                    <p:pic>
                      <p:nvPicPr>
                        <p:cNvPr id="14358" name="Object 74">
                          <a:extLst>
                            <a:ext uri="{FF2B5EF4-FFF2-40B4-BE49-F238E27FC236}">
                              <a16:creationId xmlns:a16="http://schemas.microsoft.com/office/drawing/2014/main" id="{C64FB01C-F367-451E-BE10-52A9CEFFAC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" y="2998"/>
                          <a:ext cx="26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Oval 75">
              <a:extLst>
                <a:ext uri="{FF2B5EF4-FFF2-40B4-BE49-F238E27FC236}">
                  <a16:creationId xmlns:a16="http://schemas.microsoft.com/office/drawing/2014/main" id="{F4BE5567-AF56-4CF9-9D8A-237DF116F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3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225" name="Object 81">
            <a:extLst>
              <a:ext uri="{FF2B5EF4-FFF2-40B4-BE49-F238E27FC236}">
                <a16:creationId xmlns:a16="http://schemas.microsoft.com/office/drawing/2014/main" id="{8C232A4B-4ADB-4DCF-83FC-FDF231D0B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926013"/>
          <a:ext cx="1905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76344" imgH="152567" progId="Equation.3">
                  <p:embed/>
                </p:oleObj>
              </mc:Choice>
              <mc:Fallback>
                <p:oleObj name="Equation" r:id="rId32" imgW="676344" imgH="152567" progId="Equation.3">
                  <p:embed/>
                  <p:pic>
                    <p:nvPicPr>
                      <p:cNvPr id="6225" name="Object 81">
                        <a:extLst>
                          <a:ext uri="{FF2B5EF4-FFF2-40B4-BE49-F238E27FC236}">
                            <a16:creationId xmlns:a16="http://schemas.microsoft.com/office/drawing/2014/main" id="{8C232A4B-4ADB-4DCF-83FC-FDF231D0B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26013"/>
                        <a:ext cx="1905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" name="Object 82">
            <a:extLst>
              <a:ext uri="{FF2B5EF4-FFF2-40B4-BE49-F238E27FC236}">
                <a16:creationId xmlns:a16="http://schemas.microsoft.com/office/drawing/2014/main" id="{A5CE1778-398A-4895-85A7-5DA7AACD6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940300"/>
          <a:ext cx="1554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533371" imgH="152567" progId="Equation.3">
                  <p:embed/>
                </p:oleObj>
              </mc:Choice>
              <mc:Fallback>
                <p:oleObj name="Equation" r:id="rId34" imgW="533371" imgH="152567" progId="Equation.3">
                  <p:embed/>
                  <p:pic>
                    <p:nvPicPr>
                      <p:cNvPr id="6226" name="Object 82">
                        <a:extLst>
                          <a:ext uri="{FF2B5EF4-FFF2-40B4-BE49-F238E27FC236}">
                            <a16:creationId xmlns:a16="http://schemas.microsoft.com/office/drawing/2014/main" id="{A5CE1778-398A-4895-85A7-5DA7AACD62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940300"/>
                        <a:ext cx="15541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7" name="Object 83">
            <a:extLst>
              <a:ext uri="{FF2B5EF4-FFF2-40B4-BE49-F238E27FC236}">
                <a16:creationId xmlns:a16="http://schemas.microsoft.com/office/drawing/2014/main" id="{70F2D9B6-4B59-495C-B944-4BDAA5616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732463"/>
          <a:ext cx="8874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266859" imgH="95224" progId="Equation.3">
                  <p:embed/>
                </p:oleObj>
              </mc:Choice>
              <mc:Fallback>
                <p:oleObj name="公式" r:id="rId36" imgW="266859" imgH="95224" progId="Equation.3">
                  <p:embed/>
                  <p:pic>
                    <p:nvPicPr>
                      <p:cNvPr id="6227" name="Object 83">
                        <a:extLst>
                          <a:ext uri="{FF2B5EF4-FFF2-40B4-BE49-F238E27FC236}">
                            <a16:creationId xmlns:a16="http://schemas.microsoft.com/office/drawing/2014/main" id="{70F2D9B6-4B59-495C-B944-4BDAA5616E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32463"/>
                        <a:ext cx="8874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8" name="Text Box 84">
            <a:extLst>
              <a:ext uri="{FF2B5EF4-FFF2-40B4-BE49-F238E27FC236}">
                <a16:creationId xmlns:a16="http://schemas.microsoft.com/office/drawing/2014/main" id="{58760018-6DF8-41DB-94BF-E015FC83F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150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为其跳跃间断点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uild="p" autoUpdateAnimBg="0"/>
      <p:bldP spid="6156" grpId="0" build="p" autoUpdateAnimBg="0" advAuto="0"/>
      <p:bldP spid="6220" grpId="0" animBg="1"/>
      <p:bldP spid="622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B805F41-6572-4208-BE5F-8905B37D3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775" y="287338"/>
            <a:ext cx="1980977" cy="592137"/>
          </a:xfr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内容小结</a:t>
            </a:r>
          </a:p>
        </p:txBody>
      </p:sp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CB97DB07-D66E-4A59-B796-C00D3487E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1765300"/>
          <a:ext cx="27035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9314" imgH="590460" progId="Equation.3">
                  <p:embed/>
                </p:oleObj>
              </mc:Choice>
              <mc:Fallback>
                <p:oleObj name="Equation" r:id="rId2" imgW="2619314" imgH="590460" progId="Equation.3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:a16="http://schemas.microsoft.com/office/drawing/2014/main" id="{CB97DB07-D66E-4A59-B796-C00D3487ED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765300"/>
                        <a:ext cx="27035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Line 9">
            <a:extLst>
              <a:ext uri="{FF2B5EF4-FFF2-40B4-BE49-F238E27FC236}">
                <a16:creationId xmlns:a16="http://schemas.microsoft.com/office/drawing/2014/main" id="{BD657F48-7BC8-4FC9-856E-2F5631824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4113" y="192881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BC1F48A1-46CF-45DF-BFD6-68D5D16BB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4113" y="20447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FFBC9E32-5DE3-4F3E-AE89-D19D6BB5A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752600"/>
          <a:ext cx="42783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971" imgH="523733" progId="Equation.3">
                  <p:embed/>
                </p:oleObj>
              </mc:Choice>
              <mc:Fallback>
                <p:oleObj name="Equation" r:id="rId4" imgW="4190971" imgH="523733" progId="Equation.3">
                  <p:embed/>
                  <p:pic>
                    <p:nvPicPr>
                      <p:cNvPr id="26635" name="Object 11">
                        <a:extLst>
                          <a:ext uri="{FF2B5EF4-FFF2-40B4-BE49-F238E27FC236}">
                            <a16:creationId xmlns:a16="http://schemas.microsoft.com/office/drawing/2014/main" id="{FFBC9E32-5DE3-4F3E-AE89-D19D6BB5A0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52600"/>
                        <a:ext cx="42783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Line 13">
            <a:extLst>
              <a:ext uri="{FF2B5EF4-FFF2-40B4-BE49-F238E27FC236}">
                <a16:creationId xmlns:a16="http://schemas.microsoft.com/office/drawing/2014/main" id="{7A728DFE-0AF3-4E1C-B627-6D2D89741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4113" y="26924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4BBDD5D7-B2FC-4DDB-BC81-DB445CE58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4113" y="28098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39" name="Object 15">
            <a:extLst>
              <a:ext uri="{FF2B5EF4-FFF2-40B4-BE49-F238E27FC236}">
                <a16:creationId xmlns:a16="http://schemas.microsoft.com/office/drawing/2014/main" id="{2D2B1C73-1005-44CF-AA82-E2581D91A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451100"/>
          <a:ext cx="3478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90741" imgH="438240" progId="Equation.3">
                  <p:embed/>
                </p:oleObj>
              </mc:Choice>
              <mc:Fallback>
                <p:oleObj name="Equation" r:id="rId6" imgW="3390741" imgH="438240" progId="Equation.3">
                  <p:embed/>
                  <p:pic>
                    <p:nvPicPr>
                      <p:cNvPr id="26639" name="Object 15">
                        <a:extLst>
                          <a:ext uri="{FF2B5EF4-FFF2-40B4-BE49-F238E27FC236}">
                            <a16:creationId xmlns:a16="http://schemas.microsoft.com/office/drawing/2014/main" id="{2D2B1C73-1005-44CF-AA82-E2581D91AF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51100"/>
                        <a:ext cx="34782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7">
            <a:extLst>
              <a:ext uri="{FF2B5EF4-FFF2-40B4-BE49-F238E27FC236}">
                <a16:creationId xmlns:a16="http://schemas.microsoft.com/office/drawing/2014/main" id="{1754F3AE-0374-445D-998E-E1CB764CA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384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左连续</a:t>
            </a:r>
          </a:p>
        </p:txBody>
      </p:sp>
      <p:sp>
        <p:nvSpPr>
          <p:cNvPr id="26640" name="AutoShape 16">
            <a:extLst>
              <a:ext uri="{FF2B5EF4-FFF2-40B4-BE49-F238E27FC236}">
                <a16:creationId xmlns:a16="http://schemas.microsoft.com/office/drawing/2014/main" id="{49410DAC-67EC-4E1E-9D82-55AED4629889}"/>
              </a:ext>
            </a:extLst>
          </p:cNvPr>
          <p:cNvSpPr>
            <a:spLocks/>
          </p:cNvSpPr>
          <p:nvPr/>
        </p:nvSpPr>
        <p:spPr bwMode="auto">
          <a:xfrm rot="-5400000">
            <a:off x="5337175" y="2289175"/>
            <a:ext cx="215900" cy="1600200"/>
          </a:xfrm>
          <a:prstGeom prst="leftBrace">
            <a:avLst>
              <a:gd name="adj1" fmla="val 61765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42" name="AutoShape 18">
            <a:extLst>
              <a:ext uri="{FF2B5EF4-FFF2-40B4-BE49-F238E27FC236}">
                <a16:creationId xmlns:a16="http://schemas.microsoft.com/office/drawing/2014/main" id="{4E9D99F9-4AAD-4620-BE01-894B0EF4C200}"/>
              </a:ext>
            </a:extLst>
          </p:cNvPr>
          <p:cNvSpPr>
            <a:spLocks/>
          </p:cNvSpPr>
          <p:nvPr/>
        </p:nvSpPr>
        <p:spPr bwMode="auto">
          <a:xfrm rot="-5400000">
            <a:off x="7092950" y="2368550"/>
            <a:ext cx="215900" cy="1447800"/>
          </a:xfrm>
          <a:prstGeom prst="leftBrace">
            <a:avLst>
              <a:gd name="adj1" fmla="val 55882"/>
              <a:gd name="adj2" fmla="val 50000"/>
            </a:avLst>
          </a:prstGeom>
          <a:noFill/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43" name="Text Box 19">
            <a:extLst>
              <a:ext uri="{FF2B5EF4-FFF2-40B4-BE49-F238E27FC236}">
                <a16:creationId xmlns:a16="http://schemas.microsoft.com/office/drawing/2014/main" id="{87BC5E65-60AC-4B72-9599-0B40A4ECA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384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右连续</a:t>
            </a:r>
          </a:p>
        </p:txBody>
      </p:sp>
      <p:graphicFrame>
        <p:nvGraphicFramePr>
          <p:cNvPr id="26645" name="Object 21">
            <a:extLst>
              <a:ext uri="{FF2B5EF4-FFF2-40B4-BE49-F238E27FC236}">
                <a16:creationId xmlns:a16="http://schemas.microsoft.com/office/drawing/2014/main" id="{3FDBC98A-DB27-479B-A0D8-BDB2583C54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163" y="3706813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745" imgH="323901" progId="Equation.3">
                  <p:embed/>
                </p:oleObj>
              </mc:Choice>
              <mc:Fallback>
                <p:oleObj name="Equation" r:id="rId8" imgW="990745" imgH="323901" progId="Equation.3">
                  <p:embed/>
                  <p:pic>
                    <p:nvPicPr>
                      <p:cNvPr id="26645" name="Object 21">
                        <a:extLst>
                          <a:ext uri="{FF2B5EF4-FFF2-40B4-BE49-F238E27FC236}">
                            <a16:creationId xmlns:a16="http://schemas.microsoft.com/office/drawing/2014/main" id="{3FDBC98A-DB27-479B-A0D8-BDB2583C5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706813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>
            <a:extLst>
              <a:ext uri="{FF2B5EF4-FFF2-40B4-BE49-F238E27FC236}">
                <a16:creationId xmlns:a16="http://schemas.microsoft.com/office/drawing/2014/main" id="{2ADAE5DC-BF33-4EA4-932D-4ABCDB815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67030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7142" imgH="361783" progId="Equation.3">
                  <p:embed/>
                </p:oleObj>
              </mc:Choice>
              <mc:Fallback>
                <p:oleObj name="Equation" r:id="rId10" imgW="257142" imgH="361783" progId="Equation.3">
                  <p:embed/>
                  <p:pic>
                    <p:nvPicPr>
                      <p:cNvPr id="26646" name="Object 22">
                        <a:extLst>
                          <a:ext uri="{FF2B5EF4-FFF2-40B4-BE49-F238E27FC236}">
                            <a16:creationId xmlns:a16="http://schemas.microsoft.com/office/drawing/2014/main" id="{2ADAE5DC-BF33-4EA4-932D-4ABCDB815C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7030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23">
            <a:extLst>
              <a:ext uri="{FF2B5EF4-FFF2-40B4-BE49-F238E27FC236}">
                <a16:creationId xmlns:a16="http://schemas.microsoft.com/office/drawing/2014/main" id="{0B12E8EB-90CD-4165-9E4F-225FC655C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62463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第一类间断点</a:t>
            </a:r>
          </a:p>
        </p:txBody>
      </p:sp>
      <p:sp>
        <p:nvSpPr>
          <p:cNvPr id="26649" name="AutoShape 25">
            <a:extLst>
              <a:ext uri="{FF2B5EF4-FFF2-40B4-BE49-F238E27FC236}">
                <a16:creationId xmlns:a16="http://schemas.microsoft.com/office/drawing/2014/main" id="{9110062F-51C9-43CD-B5CF-C8CF35C8EFD8}"/>
              </a:ext>
            </a:extLst>
          </p:cNvPr>
          <p:cNvSpPr>
            <a:spLocks/>
          </p:cNvSpPr>
          <p:nvPr/>
        </p:nvSpPr>
        <p:spPr bwMode="auto">
          <a:xfrm>
            <a:off x="3352800" y="4310063"/>
            <a:ext cx="152400" cy="827087"/>
          </a:xfrm>
          <a:prstGeom prst="leftBrace">
            <a:avLst>
              <a:gd name="adj1" fmla="val 452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50" name="Text Box 26">
            <a:extLst>
              <a:ext uri="{FF2B5EF4-FFF2-40B4-BE49-F238E27FC236}">
                <a16:creationId xmlns:a16="http://schemas.microsoft.com/office/drawing/2014/main" id="{E0E6911E-B17E-4421-B941-28B2F83F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57663"/>
            <a:ext cx="216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可去间断点</a:t>
            </a:r>
          </a:p>
        </p:txBody>
      </p:sp>
      <p:sp>
        <p:nvSpPr>
          <p:cNvPr id="26651" name="Text Box 27">
            <a:extLst>
              <a:ext uri="{FF2B5EF4-FFF2-40B4-BE49-F238E27FC236}">
                <a16:creationId xmlns:a16="http://schemas.microsoft.com/office/drawing/2014/main" id="{C676EA1A-7576-4644-BCE0-3AB9C165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6624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跳跃间断点</a:t>
            </a:r>
          </a:p>
        </p:txBody>
      </p:sp>
      <p:sp>
        <p:nvSpPr>
          <p:cNvPr id="26652" name="Text Box 28">
            <a:extLst>
              <a:ext uri="{FF2B5EF4-FFF2-40B4-BE49-F238E27FC236}">
                <a16:creationId xmlns:a16="http://schemas.microsoft.com/office/drawing/2014/main" id="{6A32072A-BC61-4B50-BC8C-E17AEAE0D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704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左右极限都存在 </a:t>
            </a:r>
          </a:p>
        </p:txBody>
      </p:sp>
      <p:sp>
        <p:nvSpPr>
          <p:cNvPr id="26653" name="Text Box 29">
            <a:extLst>
              <a:ext uri="{FF2B5EF4-FFF2-40B4-BE49-F238E27FC236}">
                <a16:creationId xmlns:a16="http://schemas.microsoft.com/office/drawing/2014/main" id="{A75E9FE1-5866-4007-89CD-1E6525AB2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8481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第二类间断点</a:t>
            </a:r>
          </a:p>
        </p:txBody>
      </p:sp>
      <p:sp>
        <p:nvSpPr>
          <p:cNvPr id="26654" name="AutoShape 30">
            <a:extLst>
              <a:ext uri="{FF2B5EF4-FFF2-40B4-BE49-F238E27FC236}">
                <a16:creationId xmlns:a16="http://schemas.microsoft.com/office/drawing/2014/main" id="{2FB9A2B6-4BC5-42C7-BC88-BF0692B5DE23}"/>
              </a:ext>
            </a:extLst>
          </p:cNvPr>
          <p:cNvSpPr>
            <a:spLocks/>
          </p:cNvSpPr>
          <p:nvPr/>
        </p:nvSpPr>
        <p:spPr bwMode="auto">
          <a:xfrm>
            <a:off x="3352800" y="5375275"/>
            <a:ext cx="152400" cy="827088"/>
          </a:xfrm>
          <a:prstGeom prst="leftBrace">
            <a:avLst>
              <a:gd name="adj1" fmla="val 452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55" name="Text Box 31">
            <a:extLst>
              <a:ext uri="{FF2B5EF4-FFF2-40B4-BE49-F238E27FC236}">
                <a16:creationId xmlns:a16="http://schemas.microsoft.com/office/drawing/2014/main" id="{C90AED8B-B10D-4667-8D83-C42DA83FD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81600"/>
            <a:ext cx="216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无穷间断点</a:t>
            </a: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0905DE39-AD44-4E19-9AF9-032834AFC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8039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振荡间断点</a:t>
            </a:r>
          </a:p>
        </p:txBody>
      </p:sp>
      <p:sp>
        <p:nvSpPr>
          <p:cNvPr id="26657" name="Text Box 33">
            <a:extLst>
              <a:ext uri="{FF2B5EF4-FFF2-40B4-BE49-F238E27FC236}">
                <a16:creationId xmlns:a16="http://schemas.microsoft.com/office/drawing/2014/main" id="{A2FA467A-F7F7-43A1-990B-508D4AE4C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263" y="5283200"/>
            <a:ext cx="3124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左右极限至少有一个不存在</a:t>
            </a:r>
          </a:p>
        </p:txBody>
      </p:sp>
      <p:sp>
        <p:nvSpPr>
          <p:cNvPr id="26659" name="AutoShape 35">
            <a:extLst>
              <a:ext uri="{FF2B5EF4-FFF2-40B4-BE49-F238E27FC236}">
                <a16:creationId xmlns:a16="http://schemas.microsoft.com/office/drawing/2014/main" id="{719A5B6D-8CFF-4F32-A49D-85C6798A99CD}"/>
              </a:ext>
            </a:extLst>
          </p:cNvPr>
          <p:cNvSpPr>
            <a:spLocks/>
          </p:cNvSpPr>
          <p:nvPr/>
        </p:nvSpPr>
        <p:spPr bwMode="auto">
          <a:xfrm rot="10800000">
            <a:off x="5408613" y="4276725"/>
            <a:ext cx="152400" cy="827088"/>
          </a:xfrm>
          <a:prstGeom prst="leftBrace">
            <a:avLst>
              <a:gd name="adj1" fmla="val 452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60" name="AutoShape 36">
            <a:extLst>
              <a:ext uri="{FF2B5EF4-FFF2-40B4-BE49-F238E27FC236}">
                <a16:creationId xmlns:a16="http://schemas.microsoft.com/office/drawing/2014/main" id="{436943CA-6F46-4DE2-88DE-5721D6211850}"/>
              </a:ext>
            </a:extLst>
          </p:cNvPr>
          <p:cNvSpPr>
            <a:spLocks/>
          </p:cNvSpPr>
          <p:nvPr/>
        </p:nvSpPr>
        <p:spPr bwMode="auto">
          <a:xfrm rot="10800000">
            <a:off x="5432425" y="5383213"/>
            <a:ext cx="152400" cy="827087"/>
          </a:xfrm>
          <a:prstGeom prst="leftBrace">
            <a:avLst>
              <a:gd name="adj1" fmla="val 452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62" name="Text Box 38">
            <a:extLst>
              <a:ext uri="{FF2B5EF4-FFF2-40B4-BE49-F238E27FC236}">
                <a16:creationId xmlns:a16="http://schemas.microsoft.com/office/drawing/2014/main" id="{A10AF013-BC57-4585-8F18-B6849BD85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115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26663" name="Text Box 39">
            <a:extLst>
              <a:ext uri="{FF2B5EF4-FFF2-40B4-BE49-F238E27FC236}">
                <a16:creationId xmlns:a16="http://schemas.microsoft.com/office/drawing/2014/main" id="{E8652E1A-5D7F-43FF-A6F8-B9CB1F107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36115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间断的类型</a:t>
            </a:r>
          </a:p>
        </p:txBody>
      </p:sp>
      <p:grpSp>
        <p:nvGrpSpPr>
          <p:cNvPr id="26675" name="Group 51">
            <a:extLst>
              <a:ext uri="{FF2B5EF4-FFF2-40B4-BE49-F238E27FC236}">
                <a16:creationId xmlns:a16="http://schemas.microsoft.com/office/drawing/2014/main" id="{CD2FF3A1-AD32-411D-8F86-9CEB0EE8AFB1}"/>
              </a:ext>
            </a:extLst>
          </p:cNvPr>
          <p:cNvGrpSpPr>
            <a:grpSpLocks/>
          </p:cNvGrpSpPr>
          <p:nvPr/>
        </p:nvGrpSpPr>
        <p:grpSpPr bwMode="auto">
          <a:xfrm>
            <a:off x="633413" y="1050925"/>
            <a:ext cx="4902200" cy="571500"/>
            <a:chOff x="399" y="630"/>
            <a:chExt cx="3088" cy="360"/>
          </a:xfrm>
        </p:grpSpPr>
        <p:graphicFrame>
          <p:nvGraphicFramePr>
            <p:cNvPr id="15391" name="Object 6">
              <a:extLst>
                <a:ext uri="{FF2B5EF4-FFF2-40B4-BE49-F238E27FC236}">
                  <a16:creationId xmlns:a16="http://schemas.microsoft.com/office/drawing/2014/main" id="{6446D841-7849-434B-969C-4596FF7AB0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" y="683"/>
            <a:ext cx="65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52572" imgH="323901" progId="Equation.3">
                    <p:embed/>
                  </p:oleObj>
                </mc:Choice>
                <mc:Fallback>
                  <p:oleObj name="Equation" r:id="rId12" imgW="952572" imgH="323901" progId="Equation.3">
                    <p:embed/>
                    <p:pic>
                      <p:nvPicPr>
                        <p:cNvPr id="15391" name="Object 6">
                          <a:extLst>
                            <a:ext uri="{FF2B5EF4-FFF2-40B4-BE49-F238E27FC236}">
                              <a16:creationId xmlns:a16="http://schemas.microsoft.com/office/drawing/2014/main" id="{6446D841-7849-434B-969C-4596FF7AB0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" y="683"/>
                          <a:ext cx="65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7">
              <a:extLst>
                <a:ext uri="{FF2B5EF4-FFF2-40B4-BE49-F238E27FC236}">
                  <a16:creationId xmlns:a16="http://schemas.microsoft.com/office/drawing/2014/main" id="{C7761332-02B6-416A-911E-0CA86E93F4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8" y="630"/>
            <a:ext cx="2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76345" imgH="142836" progId="Equation.3">
                    <p:embed/>
                  </p:oleObj>
                </mc:Choice>
                <mc:Fallback>
                  <p:oleObj name="公式" r:id="rId14" imgW="76345" imgH="142836" progId="Equation.3">
                    <p:embed/>
                    <p:pic>
                      <p:nvPicPr>
                        <p:cNvPr id="15392" name="Object 7">
                          <a:extLst>
                            <a:ext uri="{FF2B5EF4-FFF2-40B4-BE49-F238E27FC236}">
                              <a16:creationId xmlns:a16="http://schemas.microsoft.com/office/drawing/2014/main" id="{C7761332-02B6-416A-911E-0CA86E93F4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630"/>
                          <a:ext cx="2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3" name="Text Box 42">
              <a:extLst>
                <a:ext uri="{FF2B5EF4-FFF2-40B4-BE49-F238E27FC236}">
                  <a16:creationId xmlns:a16="http://schemas.microsoft.com/office/drawing/2014/main" id="{C8442388-2969-482B-B7EB-DA4F298DA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64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在点</a:t>
              </a:r>
              <a:endPara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94" name="Text Box 43">
              <a:extLst>
                <a:ext uri="{FF2B5EF4-FFF2-40B4-BE49-F238E27FC236}">
                  <a16:creationId xmlns:a16="http://schemas.microsoft.com/office/drawing/2014/main" id="{B11115A4-3978-464D-A1F7-EF9E6D711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" y="647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连续的等价形式</a:t>
              </a:r>
              <a:endPara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1" grpId="0" autoUpdateAnimBg="0"/>
      <p:bldP spid="26640" grpId="0" animBg="1"/>
      <p:bldP spid="26642" grpId="0" animBg="1"/>
      <p:bldP spid="26643" grpId="0" autoUpdateAnimBg="0"/>
      <p:bldP spid="26647" grpId="0" autoUpdateAnimBg="0"/>
      <p:bldP spid="26649" grpId="0" animBg="1"/>
      <p:bldP spid="26650" grpId="0" autoUpdateAnimBg="0"/>
      <p:bldP spid="26651" grpId="0" autoUpdateAnimBg="0"/>
      <p:bldP spid="26652" grpId="0" autoUpdateAnimBg="0"/>
      <p:bldP spid="26653" grpId="0" autoUpdateAnimBg="0"/>
      <p:bldP spid="26654" grpId="0" animBg="1"/>
      <p:bldP spid="26655" grpId="0" autoUpdateAnimBg="0"/>
      <p:bldP spid="26656" grpId="0" autoUpdateAnimBg="0"/>
      <p:bldP spid="26657" grpId="0" autoUpdateAnimBg="0"/>
      <p:bldP spid="26659" grpId="0" animBg="1"/>
      <p:bldP spid="26660" grpId="0" animBg="1"/>
      <p:bldP spid="26662" grpId="0" autoUpdateAnimBg="0"/>
      <p:bldP spid="2666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21187767-ACA3-4820-95ED-BA096FC95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8745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讨论函数</a:t>
            </a:r>
          </a:p>
        </p:txBody>
      </p:sp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1946C4CD-DC63-4BC6-B66F-789065FC8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5563" y="962025"/>
          <a:ext cx="27384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8116" imgH="876133" progId="Equation.DSMT4">
                  <p:embed/>
                </p:oleObj>
              </mc:Choice>
              <mc:Fallback>
                <p:oleObj name="Equation" r:id="rId2" imgW="2648116" imgH="876133" progId="Equation.DSMT4">
                  <p:embed/>
                  <p:pic>
                    <p:nvPicPr>
                      <p:cNvPr id="64515" name="Object 3">
                        <a:extLst>
                          <a:ext uri="{FF2B5EF4-FFF2-40B4-BE49-F238E27FC236}">
                            <a16:creationId xmlns:a16="http://schemas.microsoft.com/office/drawing/2014/main" id="{1946C4CD-DC63-4BC6-B66F-789065FC8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962025"/>
                        <a:ext cx="273843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>
            <a:extLst>
              <a:ext uri="{FF2B5EF4-FFF2-40B4-BE49-F238E27FC236}">
                <a16:creationId xmlns:a16="http://schemas.microsoft.com/office/drawing/2014/main" id="{46B146FC-A7F0-4C08-AD65-F88D4142A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90800"/>
            <a:ext cx="451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2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是第二类无穷间断点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E96DDE53-42B2-47D5-9433-0A64CC891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18745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间断点的类型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F6BF8366-2679-4D09-850F-0649B5D07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6957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FA87E8F1-28CC-4B18-ABC6-FD838351C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644900"/>
            <a:ext cx="184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BCA00646-94A6-4546-86E3-B0BE5DF6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0847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4522" name="Text Box 10">
            <a:extLst>
              <a:ext uri="{FF2B5EF4-FFF2-40B4-BE49-F238E27FC236}">
                <a16:creationId xmlns:a16="http://schemas.microsoft.com/office/drawing/2014/main" id="{B1C335CF-4D5E-4596-AE44-A0FEB6A48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4530" name="Text Box 18">
            <a:extLst>
              <a:ext uri="{FF2B5EF4-FFF2-40B4-BE49-F238E27FC236}">
                <a16:creationId xmlns:a16="http://schemas.microsoft.com/office/drawing/2014/main" id="{4DB9AA25-2B5F-4E32-9C9D-871101A2F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730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答案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x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1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是第一类可去间断点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4531" name="Object 19">
            <a:extLst>
              <a:ext uri="{FF2B5EF4-FFF2-40B4-BE49-F238E27FC236}">
                <a16:creationId xmlns:a16="http://schemas.microsoft.com/office/drawing/2014/main" id="{ED1E2089-138C-40DE-982D-DAF5B4BC79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429000"/>
          <a:ext cx="32400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774" imgH="400011" progId="Equation.DSMT4">
                  <p:embed/>
                </p:oleObj>
              </mc:Choice>
              <mc:Fallback>
                <p:oleObj name="Equation" r:id="rId4" imgW="1371774" imgH="400011" progId="Equation.DSMT4">
                  <p:embed/>
                  <p:pic>
                    <p:nvPicPr>
                      <p:cNvPr id="64531" name="Object 19">
                        <a:extLst>
                          <a:ext uri="{FF2B5EF4-FFF2-40B4-BE49-F238E27FC236}">
                            <a16:creationId xmlns:a16="http://schemas.microsoft.com/office/drawing/2014/main" id="{ED1E2089-138C-40DE-982D-DAF5B4BC79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32400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2" name="Object 20">
            <a:extLst>
              <a:ext uri="{FF2B5EF4-FFF2-40B4-BE49-F238E27FC236}">
                <a16:creationId xmlns:a16="http://schemas.microsoft.com/office/drawing/2014/main" id="{2CC5291E-FF5A-49A6-B855-1718AFE4C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3716338"/>
          <a:ext cx="2127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256" imgH="228677" progId="Equation.DSMT4">
                  <p:embed/>
                </p:oleObj>
              </mc:Choice>
              <mc:Fallback>
                <p:oleObj name="Equation" r:id="rId6" imgW="133256" imgH="228677" progId="Equation.DSMT4">
                  <p:embed/>
                  <p:pic>
                    <p:nvPicPr>
                      <p:cNvPr id="64532" name="Object 20">
                        <a:extLst>
                          <a:ext uri="{FF2B5EF4-FFF2-40B4-BE49-F238E27FC236}">
                            <a16:creationId xmlns:a16="http://schemas.microsoft.com/office/drawing/2014/main" id="{2CC5291E-FF5A-49A6-B855-1718AFE4CD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4000" contrast="-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716338"/>
                        <a:ext cx="2127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1">
            <a:extLst>
              <a:ext uri="{FF2B5EF4-FFF2-40B4-BE49-F238E27FC236}">
                <a16:creationId xmlns:a16="http://schemas.microsoft.com/office/drawing/2014/main" id="{F061EDD3-8FF9-4C44-B2AC-F33132A2A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3716338"/>
          <a:ext cx="20367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716" imgH="76110" progId="Equation.DSMT4">
                  <p:embed/>
                </p:oleObj>
              </mc:Choice>
              <mc:Fallback>
                <p:oleObj name="Equation" r:id="rId8" imgW="609716" imgH="76110" progId="Equation.DSMT4">
                  <p:embed/>
                  <p:pic>
                    <p:nvPicPr>
                      <p:cNvPr id="64533" name="Object 21">
                        <a:extLst>
                          <a:ext uri="{FF2B5EF4-FFF2-40B4-BE49-F238E27FC236}">
                            <a16:creationId xmlns:a16="http://schemas.microsoft.com/office/drawing/2014/main" id="{F061EDD3-8FF9-4C44-B2AC-F33132A2A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4000" contrast="-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16338"/>
                        <a:ext cx="20367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Rectangle 2">
            <a:extLst>
              <a:ext uri="{FF2B5EF4-FFF2-40B4-BE49-F238E27FC236}">
                <a16:creationId xmlns:a16="http://schemas.microsoft.com/office/drawing/2014/main" id="{E2EF5D8E-393F-4A6A-92BE-5BB414239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775" y="287338"/>
            <a:ext cx="1546225" cy="581025"/>
          </a:xfr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练习题</a:t>
            </a:r>
          </a:p>
        </p:txBody>
      </p:sp>
      <p:graphicFrame>
        <p:nvGraphicFramePr>
          <p:cNvPr id="64534" name="Object 22">
            <a:extLst>
              <a:ext uri="{FF2B5EF4-FFF2-40B4-BE49-F238E27FC236}">
                <a16:creationId xmlns:a16="http://schemas.microsoft.com/office/drawing/2014/main" id="{E7D1DF69-202D-40F6-BA5E-2109F99436F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000250" y="5073650"/>
          <a:ext cx="17795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716" imgH="142836" progId="Equation.DSMT4">
                  <p:embed/>
                </p:oleObj>
              </mc:Choice>
              <mc:Fallback>
                <p:oleObj name="Equation" r:id="rId10" imgW="609716" imgH="142836" progId="Equation.DSMT4">
                  <p:embed/>
                  <p:pic>
                    <p:nvPicPr>
                      <p:cNvPr id="64534" name="Object 22">
                        <a:extLst>
                          <a:ext uri="{FF2B5EF4-FFF2-40B4-BE49-F238E27FC236}">
                            <a16:creationId xmlns:a16="http://schemas.microsoft.com/office/drawing/2014/main" id="{E7D1DF69-202D-40F6-BA5E-2109F99436F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lum bright="-14000" contrast="-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073650"/>
                        <a:ext cx="17795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24">
            <a:extLst>
              <a:ext uri="{FF2B5EF4-FFF2-40B4-BE49-F238E27FC236}">
                <a16:creationId xmlns:a16="http://schemas.microsoft.com/office/drawing/2014/main" id="{9ACEB077-7FDF-405D-B36B-172FFCFA1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013325"/>
          <a:ext cx="27352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0745" imgH="142836" progId="Equation.DSMT4">
                  <p:embed/>
                </p:oleObj>
              </mc:Choice>
              <mc:Fallback>
                <p:oleObj name="Equation" r:id="rId12" imgW="990745" imgH="142836" progId="Equation.DSMT4">
                  <p:embed/>
                  <p:pic>
                    <p:nvPicPr>
                      <p:cNvPr id="64536" name="Object 24">
                        <a:extLst>
                          <a:ext uri="{FF2B5EF4-FFF2-40B4-BE49-F238E27FC236}">
                            <a16:creationId xmlns:a16="http://schemas.microsoft.com/office/drawing/2014/main" id="{9ACEB077-7FDF-405D-B36B-172FFCFA1F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4000" contrast="-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013325"/>
                        <a:ext cx="27352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6" grpId="0" autoUpdateAnimBg="0"/>
      <p:bldP spid="64517" grpId="0" autoUpdateAnimBg="0"/>
      <p:bldP spid="64518" grpId="0" build="p" autoUpdateAnimBg="0"/>
      <p:bldP spid="64519" grpId="0" build="p" autoUpdateAnimBg="0" advAuto="0"/>
      <p:bldP spid="64520" grpId="0" build="p" autoUpdateAnimBg="0"/>
      <p:bldP spid="64522" grpId="0" build="p" autoUpdateAnimBg="0" advAuto="0"/>
      <p:bldP spid="6453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B2A9495-AC5C-4824-8A54-ACCC5CA51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573962" cy="53340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确定函数                           间断点的类型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6D40F96A-D345-42DD-AD63-7944848BA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476250"/>
          <a:ext cx="2120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8401" imgH="904978" progId="Equation.3">
                  <p:embed/>
                </p:oleObj>
              </mc:Choice>
              <mc:Fallback>
                <p:oleObj name="Equation" r:id="rId2" imgW="2038401" imgH="904978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6D40F96A-D345-42DD-AD63-7944848BA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76250"/>
                        <a:ext cx="2120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>
            <a:extLst>
              <a:ext uri="{FF2B5EF4-FFF2-40B4-BE49-F238E27FC236}">
                <a16:creationId xmlns:a16="http://schemas.microsoft.com/office/drawing/2014/main" id="{143BEF21-0638-47F5-9D36-F2B71C133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间断点</a:t>
            </a:r>
          </a:p>
        </p:txBody>
      </p:sp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D244BFBC-B434-41F5-A7D1-8DD7436DE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700213"/>
          <a:ext cx="17541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1941" imgH="304787" progId="Equation.3">
                  <p:embed/>
                </p:oleObj>
              </mc:Choice>
              <mc:Fallback>
                <p:oleObj name="Equation" r:id="rId4" imgW="1561941" imgH="304787" progId="Equation.3">
                  <p:embed/>
                  <p:pic>
                    <p:nvPicPr>
                      <p:cNvPr id="39942" name="Object 6">
                        <a:extLst>
                          <a:ext uri="{FF2B5EF4-FFF2-40B4-BE49-F238E27FC236}">
                            <a16:creationId xmlns:a16="http://schemas.microsoft.com/office/drawing/2014/main" id="{D244BFBC-B434-41F5-A7D1-8DD7436DE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700213"/>
                        <a:ext cx="17541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400FAFA0-EA00-49D0-9150-50E84329F2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2362200"/>
          <a:ext cx="172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8286" imgH="523733" progId="Equation.3">
                  <p:embed/>
                </p:oleObj>
              </mc:Choice>
              <mc:Fallback>
                <p:oleObj name="Equation" r:id="rId6" imgW="1638286" imgH="523733" progId="Equation.3">
                  <p:embed/>
                  <p:pic>
                    <p:nvPicPr>
                      <p:cNvPr id="39943" name="Object 7">
                        <a:extLst>
                          <a:ext uri="{FF2B5EF4-FFF2-40B4-BE49-F238E27FC236}">
                            <a16:creationId xmlns:a16="http://schemas.microsoft.com/office/drawing/2014/main" id="{400FAFA0-EA00-49D0-9150-50E84329F2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362200"/>
                        <a:ext cx="172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>
            <a:extLst>
              <a:ext uri="{FF2B5EF4-FFF2-40B4-BE49-F238E27FC236}">
                <a16:creationId xmlns:a16="http://schemas.microsoft.com/office/drawing/2014/main" id="{82C1F28A-6B56-49A2-871E-D004039F9C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514600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6627" imgH="228677" progId="Equation.3">
                  <p:embed/>
                </p:oleObj>
              </mc:Choice>
              <mc:Fallback>
                <p:oleObj name="Equation" r:id="rId8" imgW="666627" imgH="228677" progId="Equation.3">
                  <p:embed/>
                  <p:pic>
                    <p:nvPicPr>
                      <p:cNvPr id="39944" name="Object 8">
                        <a:extLst>
                          <a:ext uri="{FF2B5EF4-FFF2-40B4-BE49-F238E27FC236}">
                            <a16:creationId xmlns:a16="http://schemas.microsoft.com/office/drawing/2014/main" id="{82C1F28A-6B56-49A2-871E-D004039F9C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14600"/>
                        <a:ext cx="749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>
            <a:extLst>
              <a:ext uri="{FF2B5EF4-FFF2-40B4-BE49-F238E27FC236}">
                <a16:creationId xmlns:a16="http://schemas.microsoft.com/office/drawing/2014/main" id="{0A1867BD-D492-411A-8A58-D7B0D726A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428875"/>
          <a:ext cx="11620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85828" imgH="304787" progId="Equation.3">
                  <p:embed/>
                </p:oleObj>
              </mc:Choice>
              <mc:Fallback>
                <p:oleObj name="Equation" r:id="rId10" imgW="1085828" imgH="304787" progId="Equation.3">
                  <p:embed/>
                  <p:pic>
                    <p:nvPicPr>
                      <p:cNvPr id="39945" name="Object 9">
                        <a:extLst>
                          <a:ext uri="{FF2B5EF4-FFF2-40B4-BE49-F238E27FC236}">
                            <a16:creationId xmlns:a16="http://schemas.microsoft.com/office/drawing/2014/main" id="{0A1867BD-D492-411A-8A58-D7B0D726A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28875"/>
                        <a:ext cx="11620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10">
            <a:extLst>
              <a:ext uri="{FF2B5EF4-FFF2-40B4-BE49-F238E27FC236}">
                <a16:creationId xmlns:a16="http://schemas.microsoft.com/office/drawing/2014/main" id="{84457AE7-D5BF-4CAB-82AA-278B21FDC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002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为无穷间断点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9948" name="Object 12">
            <a:extLst>
              <a:ext uri="{FF2B5EF4-FFF2-40B4-BE49-F238E27FC236}">
                <a16:creationId xmlns:a16="http://schemas.microsoft.com/office/drawing/2014/main" id="{E7667AC7-2D76-4B9F-BB9B-42B00BC02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141663"/>
          <a:ext cx="18891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42972" imgH="190449" progId="Equation.3">
                  <p:embed/>
                </p:oleObj>
              </mc:Choice>
              <mc:Fallback>
                <p:oleObj name="公式" r:id="rId12" imgW="742972" imgH="190449" progId="Equation.3">
                  <p:embed/>
                  <p:pic>
                    <p:nvPicPr>
                      <p:cNvPr id="39948" name="Object 12">
                        <a:extLst>
                          <a:ext uri="{FF2B5EF4-FFF2-40B4-BE49-F238E27FC236}">
                            <a16:creationId xmlns:a16="http://schemas.microsoft.com/office/drawing/2014/main" id="{E7667AC7-2D76-4B9F-BB9B-42B00BC02B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41663"/>
                        <a:ext cx="18891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>
            <a:extLst>
              <a:ext uri="{FF2B5EF4-FFF2-40B4-BE49-F238E27FC236}">
                <a16:creationId xmlns:a16="http://schemas.microsoft.com/office/drawing/2014/main" id="{8CA207F4-D9CC-4811-BDB1-B382646FE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035300"/>
          <a:ext cx="113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47656" imgH="762142" progId="Equation.3">
                  <p:embed/>
                </p:oleObj>
              </mc:Choice>
              <mc:Fallback>
                <p:oleObj name="Equation" r:id="rId14" imgW="1047656" imgH="762142" progId="Equation.3">
                  <p:embed/>
                  <p:pic>
                    <p:nvPicPr>
                      <p:cNvPr id="39950" name="Object 14">
                        <a:extLst>
                          <a:ext uri="{FF2B5EF4-FFF2-40B4-BE49-F238E27FC236}">
                            <a16:creationId xmlns:a16="http://schemas.microsoft.com/office/drawing/2014/main" id="{8CA207F4-D9CC-4811-BDB1-B382646FE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35300"/>
                        <a:ext cx="113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>
            <a:extLst>
              <a:ext uri="{FF2B5EF4-FFF2-40B4-BE49-F238E27FC236}">
                <a16:creationId xmlns:a16="http://schemas.microsoft.com/office/drawing/2014/main" id="{F528741A-AA59-4853-AEF0-AE2313820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0" y="3362325"/>
          <a:ext cx="736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47541" imgH="247792" progId="Equation.3">
                  <p:embed/>
                </p:oleObj>
              </mc:Choice>
              <mc:Fallback>
                <p:oleObj name="Equation" r:id="rId16" imgW="647541" imgH="247792" progId="Equation.3">
                  <p:embed/>
                  <p:pic>
                    <p:nvPicPr>
                      <p:cNvPr id="39951" name="Object 15">
                        <a:extLst>
                          <a:ext uri="{FF2B5EF4-FFF2-40B4-BE49-F238E27FC236}">
                            <a16:creationId xmlns:a16="http://schemas.microsoft.com/office/drawing/2014/main" id="{F528741A-AA59-4853-AEF0-AE2313820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3362325"/>
                        <a:ext cx="736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>
            <a:extLst>
              <a:ext uri="{FF2B5EF4-FFF2-40B4-BE49-F238E27FC236}">
                <a16:creationId xmlns:a16="http://schemas.microsoft.com/office/drawing/2014/main" id="{CDFD46FE-7750-4B8B-B5CF-9AC5CAC70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2263" y="3286125"/>
          <a:ext cx="184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52455" imgH="323901" progId="Equation.3">
                  <p:embed/>
                </p:oleObj>
              </mc:Choice>
              <mc:Fallback>
                <p:oleObj name="Equation" r:id="rId18" imgW="1752455" imgH="323901" progId="Equation.3">
                  <p:embed/>
                  <p:pic>
                    <p:nvPicPr>
                      <p:cNvPr id="39952" name="Object 16">
                        <a:extLst>
                          <a:ext uri="{FF2B5EF4-FFF2-40B4-BE49-F238E27FC236}">
                            <a16:creationId xmlns:a16="http://schemas.microsoft.com/office/drawing/2014/main" id="{CDFD46FE-7750-4B8B-B5CF-9AC5CAC70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3286125"/>
                        <a:ext cx="1841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>
            <a:extLst>
              <a:ext uri="{FF2B5EF4-FFF2-40B4-BE49-F238E27FC236}">
                <a16:creationId xmlns:a16="http://schemas.microsoft.com/office/drawing/2014/main" id="{542ECF6D-BDAC-4E90-9CE3-201B2FEE1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64000"/>
          <a:ext cx="19161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742972" imgH="190449" progId="Equation.3">
                  <p:embed/>
                </p:oleObj>
              </mc:Choice>
              <mc:Fallback>
                <p:oleObj name="公式" r:id="rId20" imgW="742972" imgH="190449" progId="Equation.3">
                  <p:embed/>
                  <p:pic>
                    <p:nvPicPr>
                      <p:cNvPr id="39954" name="Object 18">
                        <a:extLst>
                          <a:ext uri="{FF2B5EF4-FFF2-40B4-BE49-F238E27FC236}">
                            <a16:creationId xmlns:a16="http://schemas.microsoft.com/office/drawing/2014/main" id="{542ECF6D-BDAC-4E90-9CE3-201B2FEE10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64000"/>
                        <a:ext cx="19161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>
            <a:extLst>
              <a:ext uri="{FF2B5EF4-FFF2-40B4-BE49-F238E27FC236}">
                <a16:creationId xmlns:a16="http://schemas.microsoft.com/office/drawing/2014/main" id="{5C116FE8-31E5-440C-B635-91490B406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0" y="3962400"/>
          <a:ext cx="113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47656" imgH="762142" progId="Equation.3">
                  <p:embed/>
                </p:oleObj>
              </mc:Choice>
              <mc:Fallback>
                <p:oleObj name="Equation" r:id="rId22" imgW="1047656" imgH="762142" progId="Equation.3">
                  <p:embed/>
                  <p:pic>
                    <p:nvPicPr>
                      <p:cNvPr id="39956" name="Object 20">
                        <a:extLst>
                          <a:ext uri="{FF2B5EF4-FFF2-40B4-BE49-F238E27FC236}">
                            <a16:creationId xmlns:a16="http://schemas.microsoft.com/office/drawing/2014/main" id="{5C116FE8-31E5-440C-B635-91490B406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962400"/>
                        <a:ext cx="113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>
            <a:extLst>
              <a:ext uri="{FF2B5EF4-FFF2-40B4-BE49-F238E27FC236}">
                <a16:creationId xmlns:a16="http://schemas.microsoft.com/office/drawing/2014/main" id="{C92F0B4F-964E-4B6C-A8EA-6C3B28F5F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279900"/>
          <a:ext cx="73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47541" imgH="228677" progId="Equation.3">
                  <p:embed/>
                </p:oleObj>
              </mc:Choice>
              <mc:Fallback>
                <p:oleObj name="Equation" r:id="rId24" imgW="647541" imgH="228677" progId="Equation.3">
                  <p:embed/>
                  <p:pic>
                    <p:nvPicPr>
                      <p:cNvPr id="39957" name="Object 21">
                        <a:extLst>
                          <a:ext uri="{FF2B5EF4-FFF2-40B4-BE49-F238E27FC236}">
                            <a16:creationId xmlns:a16="http://schemas.microsoft.com/office/drawing/2014/main" id="{C92F0B4F-964E-4B6C-A8EA-6C3B28F5F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79900"/>
                        <a:ext cx="736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>
            <a:extLst>
              <a:ext uri="{FF2B5EF4-FFF2-40B4-BE49-F238E27FC236}">
                <a16:creationId xmlns:a16="http://schemas.microsoft.com/office/drawing/2014/main" id="{DBC427A7-E0E8-4749-B608-9B1514FBE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17830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95544" imgH="323901" progId="Equation.3">
                  <p:embed/>
                </p:oleObj>
              </mc:Choice>
              <mc:Fallback>
                <p:oleObj name="Equation" r:id="rId26" imgW="1695544" imgH="323901" progId="Equation.3">
                  <p:embed/>
                  <p:pic>
                    <p:nvPicPr>
                      <p:cNvPr id="39958" name="Object 22">
                        <a:extLst>
                          <a:ext uri="{FF2B5EF4-FFF2-40B4-BE49-F238E27FC236}">
                            <a16:creationId xmlns:a16="http://schemas.microsoft.com/office/drawing/2014/main" id="{DBC427A7-E0E8-4749-B608-9B1514FBED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78300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Text Box 23">
            <a:extLst>
              <a:ext uri="{FF2B5EF4-FFF2-40B4-BE49-F238E27FC236}">
                <a16:creationId xmlns:a16="http://schemas.microsoft.com/office/drawing/2014/main" id="{8133AAA2-726A-4D62-A891-DC0324776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53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39960" name="Object 24">
            <a:extLst>
              <a:ext uri="{FF2B5EF4-FFF2-40B4-BE49-F238E27FC236}">
                <a16:creationId xmlns:a16="http://schemas.microsoft.com/office/drawing/2014/main" id="{8D6AD91D-B1C5-4940-B21E-3E0FC28A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5062538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28802" imgH="228677" progId="Equation.3">
                  <p:embed/>
                </p:oleObj>
              </mc:Choice>
              <mc:Fallback>
                <p:oleObj name="Equation" r:id="rId28" imgW="628802" imgH="228677" progId="Equation.3">
                  <p:embed/>
                  <p:pic>
                    <p:nvPicPr>
                      <p:cNvPr id="39960" name="Object 24">
                        <a:extLst>
                          <a:ext uri="{FF2B5EF4-FFF2-40B4-BE49-F238E27FC236}">
                            <a16:creationId xmlns:a16="http://schemas.microsoft.com/office/drawing/2014/main" id="{8D6AD91D-B1C5-4940-B21E-3E0FC28AF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062538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Text Box 25">
            <a:extLst>
              <a:ext uri="{FF2B5EF4-FFF2-40B4-BE49-F238E27FC236}">
                <a16:creationId xmlns:a16="http://schemas.microsoft.com/office/drawing/2014/main" id="{E7FE252E-7352-4527-9D35-E8C2F40E7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为跳跃间断点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39963" name="Object 27">
            <a:extLst>
              <a:ext uri="{FF2B5EF4-FFF2-40B4-BE49-F238E27FC236}">
                <a16:creationId xmlns:a16="http://schemas.microsoft.com/office/drawing/2014/main" id="{AA96C254-D657-427F-8F24-20251A2CA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5734050"/>
          <a:ext cx="36179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505030" imgH="133453" progId="Equation.3">
                  <p:embed/>
                </p:oleObj>
              </mc:Choice>
              <mc:Fallback>
                <p:oleObj name="公式" r:id="rId30" imgW="1505030" imgH="133453" progId="Equation.3">
                  <p:embed/>
                  <p:pic>
                    <p:nvPicPr>
                      <p:cNvPr id="39963" name="Object 27">
                        <a:extLst>
                          <a:ext uri="{FF2B5EF4-FFF2-40B4-BE49-F238E27FC236}">
                            <a16:creationId xmlns:a16="http://schemas.microsoft.com/office/drawing/2014/main" id="{AA96C254-D657-427F-8F24-20251A2CA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5734050"/>
                        <a:ext cx="36179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  <p:bldP spid="39946" grpId="0" autoUpdateAnimBg="0"/>
      <p:bldP spid="39959" grpId="0" autoUpdateAnimBg="0"/>
      <p:bldP spid="3996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">
            <a:extLst>
              <a:ext uri="{FF2B5EF4-FFF2-40B4-BE49-F238E27FC236}">
                <a16:creationId xmlns:a16="http://schemas.microsoft.com/office/drawing/2014/main" id="{40112695-186F-4F4D-80E3-0A69E03D8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79413"/>
          <a:ext cx="312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05169" imgH="866923" progId="Equation.3">
                  <p:embed/>
                </p:oleObj>
              </mc:Choice>
              <mc:Fallback>
                <p:oleObj name="Equation" r:id="rId2" imgW="3105169" imgH="866923" progId="Equation.3">
                  <p:embed/>
                  <p:pic>
                    <p:nvPicPr>
                      <p:cNvPr id="18434" name="Object 10">
                        <a:extLst>
                          <a:ext uri="{FF2B5EF4-FFF2-40B4-BE49-F238E27FC236}">
                            <a16:creationId xmlns:a16="http://schemas.microsoft.com/office/drawing/2014/main" id="{40112695-186F-4F4D-80E3-0A69E03D83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9413"/>
                        <a:ext cx="312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2">
            <a:extLst>
              <a:ext uri="{FF2B5EF4-FFF2-40B4-BE49-F238E27FC236}">
                <a16:creationId xmlns:a16="http://schemas.microsoft.com/office/drawing/2014/main" id="{3EBCFE80-C13D-4E56-887D-0610EA40C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1050" y="552450"/>
            <a:ext cx="16002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8436" name="Object 3">
            <a:extLst>
              <a:ext uri="{FF2B5EF4-FFF2-40B4-BE49-F238E27FC236}">
                <a16:creationId xmlns:a16="http://schemas.microsoft.com/office/drawing/2014/main" id="{3040F3D7-111A-40C3-B7E7-4A72C97FB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330200"/>
          <a:ext cx="336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43359" imgH="942975" progId="Equation.3">
                  <p:embed/>
                </p:oleObj>
              </mc:Choice>
              <mc:Fallback>
                <p:oleObj name="Equation" r:id="rId4" imgW="3343359" imgH="942975" progId="Equation.3">
                  <p:embed/>
                  <p:pic>
                    <p:nvPicPr>
                      <p:cNvPr id="18436" name="Object 3">
                        <a:extLst>
                          <a:ext uri="{FF2B5EF4-FFF2-40B4-BE49-F238E27FC236}">
                            <a16:creationId xmlns:a16="http://schemas.microsoft.com/office/drawing/2014/main" id="{3040F3D7-111A-40C3-B7E7-4A72C97FB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30200"/>
                        <a:ext cx="3365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>
            <a:extLst>
              <a:ext uri="{FF2B5EF4-FFF2-40B4-BE49-F238E27FC236}">
                <a16:creationId xmlns:a16="http://schemas.microsoft.com/office/drawing/2014/main" id="{B544849D-92E0-429E-96A9-E60E086C4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192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3B50B654-462A-45E9-A821-B5D597572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30325"/>
            <a:ext cx="5211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讨论复合函数               的连续性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8439" name="Object 11">
            <a:extLst>
              <a:ext uri="{FF2B5EF4-FFF2-40B4-BE49-F238E27FC236}">
                <a16:creationId xmlns:a16="http://schemas.microsoft.com/office/drawing/2014/main" id="{BF4EC37A-3154-4BA1-AFB4-C88F0B426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390650"/>
          <a:ext cx="1181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2180" imgH="390599" progId="Equation.3">
                  <p:embed/>
                </p:oleObj>
              </mc:Choice>
              <mc:Fallback>
                <p:oleObj name="Equation" r:id="rId6" imgW="1162180" imgH="390599" progId="Equation.3">
                  <p:embed/>
                  <p:pic>
                    <p:nvPicPr>
                      <p:cNvPr id="18439" name="Object 11">
                        <a:extLst>
                          <a:ext uri="{FF2B5EF4-FFF2-40B4-BE49-F238E27FC236}">
                            <a16:creationId xmlns:a16="http://schemas.microsoft.com/office/drawing/2014/main" id="{BF4EC37A-3154-4BA1-AFB4-C88F0B426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90650"/>
                        <a:ext cx="11811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>
            <a:extLst>
              <a:ext uri="{FF2B5EF4-FFF2-40B4-BE49-F238E27FC236}">
                <a16:creationId xmlns:a16="http://schemas.microsoft.com/office/drawing/2014/main" id="{ABDE7BFF-4156-4B1C-8CA1-1AAE539E1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6416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6943" imgH="390599" progId="Equation.3">
                  <p:embed/>
                </p:oleObj>
              </mc:Choice>
              <mc:Fallback>
                <p:oleObj name="Equation" r:id="rId8" imgW="1466943" imgH="390599" progId="Equation.3">
                  <p:embed/>
                  <p:pic>
                    <p:nvPicPr>
                      <p:cNvPr id="25616" name="Object 16">
                        <a:extLst>
                          <a:ext uri="{FF2B5EF4-FFF2-40B4-BE49-F238E27FC236}">
                            <a16:creationId xmlns:a16="http://schemas.microsoft.com/office/drawing/2014/main" id="{ABDE7BFF-4156-4B1C-8CA1-1AAE539E1C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416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>
            <a:extLst>
              <a:ext uri="{FF2B5EF4-FFF2-40B4-BE49-F238E27FC236}">
                <a16:creationId xmlns:a16="http://schemas.microsoft.com/office/drawing/2014/main" id="{B1224795-9ED6-481F-8BB1-334F623C9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74320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9121" imgH="123751" progId="Equation.3">
                  <p:embed/>
                </p:oleObj>
              </mc:Choice>
              <mc:Fallback>
                <p:oleObj name="Equation" r:id="rId10" imgW="219121" imgH="123751" progId="Equation.3">
                  <p:embed/>
                  <p:pic>
                    <p:nvPicPr>
                      <p:cNvPr id="25619" name="Object 19">
                        <a:extLst>
                          <a:ext uri="{FF2B5EF4-FFF2-40B4-BE49-F238E27FC236}">
                            <a16:creationId xmlns:a16="http://schemas.microsoft.com/office/drawing/2014/main" id="{B1224795-9ED6-481F-8BB1-334F623C9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743200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0">
            <a:extLst>
              <a:ext uri="{FF2B5EF4-FFF2-40B4-BE49-F238E27FC236}">
                <a16:creationId xmlns:a16="http://schemas.microsoft.com/office/drawing/2014/main" id="{4C5503A3-5E5B-4B21-9469-0DC1312EC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1600" y="2209800"/>
          <a:ext cx="193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14553" imgH="485664" progId="Equation.3">
                  <p:embed/>
                </p:oleObj>
              </mc:Choice>
              <mc:Fallback>
                <p:oleObj name="Equation" r:id="rId12" imgW="1914553" imgH="485664" progId="Equation.3">
                  <p:embed/>
                  <p:pic>
                    <p:nvPicPr>
                      <p:cNvPr id="25620" name="Object 20">
                        <a:extLst>
                          <a:ext uri="{FF2B5EF4-FFF2-40B4-BE49-F238E27FC236}">
                            <a16:creationId xmlns:a16="http://schemas.microsoft.com/office/drawing/2014/main" id="{4C5503A3-5E5B-4B21-9469-0DC1312ECE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2209800"/>
                        <a:ext cx="1930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>
            <a:extLst>
              <a:ext uri="{FF2B5EF4-FFF2-40B4-BE49-F238E27FC236}">
                <a16:creationId xmlns:a16="http://schemas.microsoft.com/office/drawing/2014/main" id="{E87ACCE1-1D03-4C92-9DAF-DC60AFAC9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971800"/>
          <a:ext cx="213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14606" imgH="371586" progId="Equation.3">
                  <p:embed/>
                </p:oleObj>
              </mc:Choice>
              <mc:Fallback>
                <p:oleObj name="Equation" r:id="rId14" imgW="2114606" imgH="371586" progId="Equation.3">
                  <p:embed/>
                  <p:pic>
                    <p:nvPicPr>
                      <p:cNvPr id="25621" name="Object 21">
                        <a:extLst>
                          <a:ext uri="{FF2B5EF4-FFF2-40B4-BE49-F238E27FC236}">
                            <a16:creationId xmlns:a16="http://schemas.microsoft.com/office/drawing/2014/main" id="{E87ACCE1-1D03-4C92-9DAF-DC60AFAC95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71800"/>
                        <a:ext cx="213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Text Box 27">
            <a:extLst>
              <a:ext uri="{FF2B5EF4-FFF2-40B4-BE49-F238E27FC236}">
                <a16:creationId xmlns:a16="http://schemas.microsoft.com/office/drawing/2014/main" id="{0B7A8683-61AB-49AE-9965-203B4F706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525838"/>
            <a:ext cx="5092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为多项式函数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故此时连续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</a:t>
            </a: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29" name="Object 29">
            <a:extLst>
              <a:ext uri="{FF2B5EF4-FFF2-40B4-BE49-F238E27FC236}">
                <a16:creationId xmlns:a16="http://schemas.microsoft.com/office/drawing/2014/main" id="{4331E97D-3AD5-471A-AF71-6375BAB8C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4248150"/>
          <a:ext cx="1879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57347" imgH="638101" progId="Equation.3">
                  <p:embed/>
                </p:oleObj>
              </mc:Choice>
              <mc:Fallback>
                <p:oleObj name="Equation" r:id="rId16" imgW="1857347" imgH="638101" progId="Equation.3">
                  <p:embed/>
                  <p:pic>
                    <p:nvPicPr>
                      <p:cNvPr id="25629" name="Object 29">
                        <a:extLst>
                          <a:ext uri="{FF2B5EF4-FFF2-40B4-BE49-F238E27FC236}">
                            <a16:creationId xmlns:a16="http://schemas.microsoft.com/office/drawing/2014/main" id="{4331E97D-3AD5-471A-AF71-6375BAB8C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248150"/>
                        <a:ext cx="1879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Object 33">
            <a:extLst>
              <a:ext uri="{FF2B5EF4-FFF2-40B4-BE49-F238E27FC236}">
                <a16:creationId xmlns:a16="http://schemas.microsoft.com/office/drawing/2014/main" id="{5BEEA077-E7B6-4A73-ABB1-FF9775692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0300" y="4191000"/>
          <a:ext cx="1358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43164" imgH="714486" progId="Equation.3">
                  <p:embed/>
                </p:oleObj>
              </mc:Choice>
              <mc:Fallback>
                <p:oleObj name="Equation" r:id="rId18" imgW="1343164" imgH="714486" progId="Equation.3">
                  <p:embed/>
                  <p:pic>
                    <p:nvPicPr>
                      <p:cNvPr id="25633" name="Object 33">
                        <a:extLst>
                          <a:ext uri="{FF2B5EF4-FFF2-40B4-BE49-F238E27FC236}">
                            <a16:creationId xmlns:a16="http://schemas.microsoft.com/office/drawing/2014/main" id="{5BEEA077-E7B6-4A73-ABB1-FF9775692A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4191000"/>
                        <a:ext cx="1358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4" name="Object 34">
            <a:extLst>
              <a:ext uri="{FF2B5EF4-FFF2-40B4-BE49-F238E27FC236}">
                <a16:creationId xmlns:a16="http://schemas.microsoft.com/office/drawing/2014/main" id="{352899D2-6FBC-4488-85D5-218CB3757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1588" y="428148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9473" imgH="285861" progId="Equation.3">
                  <p:embed/>
                </p:oleObj>
              </mc:Choice>
              <mc:Fallback>
                <p:oleObj name="Equation" r:id="rId20" imgW="409473" imgH="285861" progId="Equation.3">
                  <p:embed/>
                  <p:pic>
                    <p:nvPicPr>
                      <p:cNvPr id="25634" name="Object 34">
                        <a:extLst>
                          <a:ext uri="{FF2B5EF4-FFF2-40B4-BE49-F238E27FC236}">
                            <a16:creationId xmlns:a16="http://schemas.microsoft.com/office/drawing/2014/main" id="{352899D2-6FBC-4488-85D5-218CB3757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4281488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5" name="Object 35">
            <a:extLst>
              <a:ext uri="{FF2B5EF4-FFF2-40B4-BE49-F238E27FC236}">
                <a16:creationId xmlns:a16="http://schemas.microsoft.com/office/drawing/2014/main" id="{B6E1C6EE-6A7F-4DBD-B775-28A94A834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5043488"/>
          <a:ext cx="1892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76416" imgH="638101" progId="Equation.3">
                  <p:embed/>
                </p:oleObj>
              </mc:Choice>
              <mc:Fallback>
                <p:oleObj name="Equation" r:id="rId22" imgW="1876416" imgH="638101" progId="Equation.3">
                  <p:embed/>
                  <p:pic>
                    <p:nvPicPr>
                      <p:cNvPr id="25635" name="Object 35">
                        <a:extLst>
                          <a:ext uri="{FF2B5EF4-FFF2-40B4-BE49-F238E27FC236}">
                            <a16:creationId xmlns:a16="http://schemas.microsoft.com/office/drawing/2014/main" id="{B6E1C6EE-6A7F-4DBD-B775-28A94A834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043488"/>
                        <a:ext cx="1892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9" name="Object 39">
            <a:extLst>
              <a:ext uri="{FF2B5EF4-FFF2-40B4-BE49-F238E27FC236}">
                <a16:creationId xmlns:a16="http://schemas.microsoft.com/office/drawing/2014/main" id="{13A2651B-C465-4ED5-A530-C48A5A9F9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4900" y="5043488"/>
          <a:ext cx="2146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23973" imgH="638101" progId="Equation.3">
                  <p:embed/>
                </p:oleObj>
              </mc:Choice>
              <mc:Fallback>
                <p:oleObj name="Equation" r:id="rId24" imgW="2123973" imgH="638101" progId="Equation.3">
                  <p:embed/>
                  <p:pic>
                    <p:nvPicPr>
                      <p:cNvPr id="25639" name="Object 39">
                        <a:extLst>
                          <a:ext uri="{FF2B5EF4-FFF2-40B4-BE49-F238E27FC236}">
                            <a16:creationId xmlns:a16="http://schemas.microsoft.com/office/drawing/2014/main" id="{13A2651B-C465-4ED5-A530-C48A5A9F9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043488"/>
                        <a:ext cx="2146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0" name="Object 40">
            <a:extLst>
              <a:ext uri="{FF2B5EF4-FFF2-40B4-BE49-F238E27FC236}">
                <a16:creationId xmlns:a16="http://schemas.microsoft.com/office/drawing/2014/main" id="{1CA9F209-13B2-4673-A532-3118A48136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0" y="5106988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76433" imgH="295201" progId="Equation.3">
                  <p:embed/>
                </p:oleObj>
              </mc:Choice>
              <mc:Fallback>
                <p:oleObj name="Equation" r:id="rId26" imgW="676433" imgH="295201" progId="Equation.3">
                  <p:embed/>
                  <p:pic>
                    <p:nvPicPr>
                      <p:cNvPr id="25640" name="Object 40">
                        <a:extLst>
                          <a:ext uri="{FF2B5EF4-FFF2-40B4-BE49-F238E27FC236}">
                            <a16:creationId xmlns:a16="http://schemas.microsoft.com/office/drawing/2014/main" id="{1CA9F209-13B2-4673-A532-3118A48136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106988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1" name="Text Box 41">
            <a:extLst>
              <a:ext uri="{FF2B5EF4-FFF2-40B4-BE49-F238E27FC236}">
                <a16:creationId xmlns:a16="http://schemas.microsoft.com/office/drawing/2014/main" id="{1994FBB6-CDA0-4456-85A4-4280B6155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5797550"/>
            <a:ext cx="755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25643" name="Object 43">
            <a:extLst>
              <a:ext uri="{FF2B5EF4-FFF2-40B4-BE49-F238E27FC236}">
                <a16:creationId xmlns:a16="http://schemas.microsoft.com/office/drawing/2014/main" id="{D3FCCBE0-EF4B-43B0-A2B3-620074F21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188" y="5862638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71547" imgH="390599" progId="Equation.3">
                  <p:embed/>
                </p:oleObj>
              </mc:Choice>
              <mc:Fallback>
                <p:oleObj name="Equation" r:id="rId28" imgW="1171547" imgH="390599" progId="Equation.3">
                  <p:embed/>
                  <p:pic>
                    <p:nvPicPr>
                      <p:cNvPr id="25643" name="Object 43">
                        <a:extLst>
                          <a:ext uri="{FF2B5EF4-FFF2-40B4-BE49-F238E27FC236}">
                            <a16:creationId xmlns:a16="http://schemas.microsoft.com/office/drawing/2014/main" id="{D3FCCBE0-EF4B-43B0-A2B3-620074F21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5862638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7" name="Object 47">
            <a:extLst>
              <a:ext uri="{FF2B5EF4-FFF2-40B4-BE49-F238E27FC236}">
                <a16:creationId xmlns:a16="http://schemas.microsoft.com/office/drawing/2014/main" id="{480071A0-F32F-4C0B-ADB8-1F8C182BE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209800"/>
          <a:ext cx="2806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790704" imgH="485664" progId="Equation.3">
                  <p:embed/>
                </p:oleObj>
              </mc:Choice>
              <mc:Fallback>
                <p:oleObj name="Equation" r:id="rId30" imgW="2790704" imgH="485664" progId="Equation.3">
                  <p:embed/>
                  <p:pic>
                    <p:nvPicPr>
                      <p:cNvPr id="25647" name="Object 47">
                        <a:extLst>
                          <a:ext uri="{FF2B5EF4-FFF2-40B4-BE49-F238E27FC236}">
                            <a16:creationId xmlns:a16="http://schemas.microsoft.com/office/drawing/2014/main" id="{480071A0-F32F-4C0B-ADB8-1F8C182BE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09800"/>
                        <a:ext cx="2806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8" name="Object 48">
            <a:extLst>
              <a:ext uri="{FF2B5EF4-FFF2-40B4-BE49-F238E27FC236}">
                <a16:creationId xmlns:a16="http://schemas.microsoft.com/office/drawing/2014/main" id="{4B30634C-A6CF-4589-B7EF-13FF2C5AF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971800"/>
          <a:ext cx="287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847910" imgH="390599" progId="Equation.3">
                  <p:embed/>
                </p:oleObj>
              </mc:Choice>
              <mc:Fallback>
                <p:oleObj name="Equation" r:id="rId32" imgW="2847910" imgH="390599" progId="Equation.3">
                  <p:embed/>
                  <p:pic>
                    <p:nvPicPr>
                      <p:cNvPr id="25648" name="Object 48">
                        <a:extLst>
                          <a:ext uri="{FF2B5EF4-FFF2-40B4-BE49-F238E27FC236}">
                            <a16:creationId xmlns:a16="http://schemas.microsoft.com/office/drawing/2014/main" id="{4B30634C-A6CF-4589-B7EF-13FF2C5AF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287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51" name="Object 51">
            <a:extLst>
              <a:ext uri="{FF2B5EF4-FFF2-40B4-BE49-F238E27FC236}">
                <a16:creationId xmlns:a16="http://schemas.microsoft.com/office/drawing/2014/main" id="{251D8127-9820-4AF3-AF8C-40A18FB0A3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3" y="3557588"/>
          <a:ext cx="2514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1040948" imgH="203112" progId="Equation.3">
                  <p:embed/>
                </p:oleObj>
              </mc:Choice>
              <mc:Fallback>
                <p:oleObj name="公式" r:id="rId34" imgW="1040948" imgH="203112" progId="Equation.3">
                  <p:embed/>
                  <p:pic>
                    <p:nvPicPr>
                      <p:cNvPr id="25651" name="Object 51">
                        <a:extLst>
                          <a:ext uri="{FF2B5EF4-FFF2-40B4-BE49-F238E27FC236}">
                            <a16:creationId xmlns:a16="http://schemas.microsoft.com/office/drawing/2014/main" id="{251D8127-9820-4AF3-AF8C-40A18FB0A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557588"/>
                        <a:ext cx="2514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5" name="Text Box 45">
            <a:extLst>
              <a:ext uri="{FF2B5EF4-FFF2-40B4-BE49-F238E27FC236}">
                <a16:creationId xmlns:a16="http://schemas.microsoft.com/office/drawing/2014/main" id="{3544985E-5C4F-4996-A0FD-E199CAE0C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805488"/>
            <a:ext cx="67992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1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不连续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x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1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为第一类间断点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5655" name="AutoShape 55">
            <a:extLst>
              <a:ext uri="{FF2B5EF4-FFF2-40B4-BE49-F238E27FC236}">
                <a16:creationId xmlns:a16="http://schemas.microsoft.com/office/drawing/2014/main" id="{77A304BB-51F8-437E-A44A-370BC9843C1D}"/>
              </a:ext>
            </a:extLst>
          </p:cNvPr>
          <p:cNvSpPr>
            <a:spLocks/>
          </p:cNvSpPr>
          <p:nvPr/>
        </p:nvSpPr>
        <p:spPr bwMode="auto">
          <a:xfrm>
            <a:off x="2438400" y="2362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62" name="AutoShape 62">
            <a:extLst>
              <a:ext uri="{FF2B5EF4-FFF2-40B4-BE49-F238E27FC236}">
                <a16:creationId xmlns:a16="http://schemas.microsoft.com/office/drawing/2014/main" id="{E7CFC41C-C662-4ADA-A905-EDEF36E2792A}"/>
              </a:ext>
            </a:extLst>
          </p:cNvPr>
          <p:cNvSpPr>
            <a:spLocks/>
          </p:cNvSpPr>
          <p:nvPr/>
        </p:nvSpPr>
        <p:spPr bwMode="auto">
          <a:xfrm>
            <a:off x="6096000" y="2362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27" grpId="0" autoUpdateAnimBg="0"/>
      <p:bldP spid="25641" grpId="0" autoUpdateAnimBg="0"/>
      <p:bldP spid="25645" grpId="0" autoUpdateAnimBg="0"/>
      <p:bldP spid="25655" grpId="0" animBg="1"/>
      <p:bldP spid="256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78C711FA-8F1F-4345-BBC1-E468EDB7F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182688"/>
          <a:ext cx="1728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1827" imgH="114339" progId="Equation.DSMT4">
                  <p:embed/>
                </p:oleObj>
              </mc:Choice>
              <mc:Fallback>
                <p:oleObj name="Equation" r:id="rId2" imgW="561827" imgH="114339" progId="Equation.DSMT4">
                  <p:embed/>
                  <p:pic>
                    <p:nvPicPr>
                      <p:cNvPr id="19458" name="Object 4">
                        <a:extLst>
                          <a:ext uri="{FF2B5EF4-FFF2-40B4-BE49-F238E27FC236}">
                            <a16:creationId xmlns:a16="http://schemas.microsoft.com/office/drawing/2014/main" id="{78C711FA-8F1F-4345-BBC1-E468EDB7F3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82688"/>
                        <a:ext cx="17287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AutoShape 5">
            <a:extLst>
              <a:ext uri="{FF2B5EF4-FFF2-40B4-BE49-F238E27FC236}">
                <a16:creationId xmlns:a16="http://schemas.microsoft.com/office/drawing/2014/main" id="{4ECA7971-146A-4DFE-BE55-E4303F7A534C}"/>
              </a:ext>
            </a:extLst>
          </p:cNvPr>
          <p:cNvSpPr>
            <a:spLocks/>
          </p:cNvSpPr>
          <p:nvPr/>
        </p:nvSpPr>
        <p:spPr bwMode="auto">
          <a:xfrm>
            <a:off x="2268538" y="9810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460" name="Object 6">
            <a:extLst>
              <a:ext uri="{FF2B5EF4-FFF2-40B4-BE49-F238E27FC236}">
                <a16:creationId xmlns:a16="http://schemas.microsoft.com/office/drawing/2014/main" id="{1237BCCD-C050-4769-8D62-3C7FC59D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855663"/>
          <a:ext cx="17287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57258" imgH="123722" progId="Equation.3">
                  <p:embed/>
                </p:oleObj>
              </mc:Choice>
              <mc:Fallback>
                <p:oleObj name="公式" r:id="rId4" imgW="657258" imgH="123722" progId="Equation.3">
                  <p:embed/>
                  <p:pic>
                    <p:nvPicPr>
                      <p:cNvPr id="19460" name="Object 6">
                        <a:extLst>
                          <a:ext uri="{FF2B5EF4-FFF2-40B4-BE49-F238E27FC236}">
                            <a16:creationId xmlns:a16="http://schemas.microsoft.com/office/drawing/2014/main" id="{1237BCCD-C050-4769-8D62-3C7FC59D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855663"/>
                        <a:ext cx="17287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>
            <a:extLst>
              <a:ext uri="{FF2B5EF4-FFF2-40B4-BE49-F238E27FC236}">
                <a16:creationId xmlns:a16="http://schemas.microsoft.com/office/drawing/2014/main" id="{5497E935-67BE-49E8-93DB-786731A3F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908050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87" imgH="304787" progId="Equation.3">
                  <p:embed/>
                </p:oleObj>
              </mc:Choice>
              <mc:Fallback>
                <p:oleObj name="Equation" r:id="rId6" imgW="228687" imgH="304787" progId="Equation.3">
                  <p:embed/>
                  <p:pic>
                    <p:nvPicPr>
                      <p:cNvPr id="19461" name="Object 7">
                        <a:extLst>
                          <a:ext uri="{FF2B5EF4-FFF2-40B4-BE49-F238E27FC236}">
                            <a16:creationId xmlns:a16="http://schemas.microsoft.com/office/drawing/2014/main" id="{5497E935-67BE-49E8-93DB-786731A3F0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908050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8">
            <a:extLst>
              <a:ext uri="{FF2B5EF4-FFF2-40B4-BE49-F238E27FC236}">
                <a16:creationId xmlns:a16="http://schemas.microsoft.com/office/drawing/2014/main" id="{49783CD8-CC72-43DA-B050-9F9F2A4D6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4225" y="1508125"/>
          <a:ext cx="17732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57258" imgH="123722" progId="Equation.3">
                  <p:embed/>
                </p:oleObj>
              </mc:Choice>
              <mc:Fallback>
                <p:oleObj name="公式" r:id="rId8" imgW="657258" imgH="123722" progId="Equation.3">
                  <p:embed/>
                  <p:pic>
                    <p:nvPicPr>
                      <p:cNvPr id="19462" name="Object 8">
                        <a:extLst>
                          <a:ext uri="{FF2B5EF4-FFF2-40B4-BE49-F238E27FC236}">
                            <a16:creationId xmlns:a16="http://schemas.microsoft.com/office/drawing/2014/main" id="{49783CD8-CC72-43DA-B050-9F9F2A4D6F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508125"/>
                        <a:ext cx="17732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9">
            <a:extLst>
              <a:ext uri="{FF2B5EF4-FFF2-40B4-BE49-F238E27FC236}">
                <a16:creationId xmlns:a16="http://schemas.microsoft.com/office/drawing/2014/main" id="{4E21F228-FD5F-47FD-9D03-ED1C7810E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508125"/>
          <a:ext cx="4524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3886" imgH="133453" progId="Equation.3">
                  <p:embed/>
                </p:oleObj>
              </mc:Choice>
              <mc:Fallback>
                <p:oleObj name="公式" r:id="rId10" imgW="123886" imgH="133453" progId="Equation.3">
                  <p:embed/>
                  <p:pic>
                    <p:nvPicPr>
                      <p:cNvPr id="19463" name="Object 9">
                        <a:extLst>
                          <a:ext uri="{FF2B5EF4-FFF2-40B4-BE49-F238E27FC236}">
                            <a16:creationId xmlns:a16="http://schemas.microsoft.com/office/drawing/2014/main" id="{4E21F228-FD5F-47FD-9D03-ED1C7810E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508125"/>
                        <a:ext cx="4524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0">
            <a:extLst>
              <a:ext uri="{FF2B5EF4-FFF2-40B4-BE49-F238E27FC236}">
                <a16:creationId xmlns:a16="http://schemas.microsoft.com/office/drawing/2014/main" id="{D317957B-06A0-4A83-9013-FF7FDF254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885785"/>
              </p:ext>
            </p:extLst>
          </p:nvPr>
        </p:nvGraphicFramePr>
        <p:xfrm>
          <a:off x="512728" y="3738165"/>
          <a:ext cx="1800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0630" imgH="114339" progId="Equation.DSMT4">
                  <p:embed/>
                </p:oleObj>
              </mc:Choice>
              <mc:Fallback>
                <p:oleObj name="Equation" r:id="rId12" imgW="590630" imgH="114339" progId="Equation.DSMT4">
                  <p:embed/>
                  <p:pic>
                    <p:nvPicPr>
                      <p:cNvPr id="19464" name="Object 10">
                        <a:extLst>
                          <a:ext uri="{FF2B5EF4-FFF2-40B4-BE49-F238E27FC236}">
                            <a16:creationId xmlns:a16="http://schemas.microsoft.com/office/drawing/2014/main" id="{D317957B-06A0-4A83-9013-FF7FDF254F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28" y="3738165"/>
                        <a:ext cx="18002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AutoShape 11">
            <a:extLst>
              <a:ext uri="{FF2B5EF4-FFF2-40B4-BE49-F238E27FC236}">
                <a16:creationId xmlns:a16="http://schemas.microsoft.com/office/drawing/2014/main" id="{F7EFF5AC-5C09-48C3-B964-9D285100D486}"/>
              </a:ext>
            </a:extLst>
          </p:cNvPr>
          <p:cNvSpPr>
            <a:spLocks/>
          </p:cNvSpPr>
          <p:nvPr/>
        </p:nvSpPr>
        <p:spPr bwMode="auto">
          <a:xfrm>
            <a:off x="2312953" y="361434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466" name="Object 13">
            <a:extLst>
              <a:ext uri="{FF2B5EF4-FFF2-40B4-BE49-F238E27FC236}">
                <a16:creationId xmlns:a16="http://schemas.microsoft.com/office/drawing/2014/main" id="{BDD59B66-8132-4022-BCCC-A00ABAFB4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949856"/>
              </p:ext>
            </p:extLst>
          </p:nvPr>
        </p:nvGraphicFramePr>
        <p:xfrm>
          <a:off x="2600291" y="3542903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5315" imgH="228677" progId="Equation.3">
                  <p:embed/>
                </p:oleObj>
              </mc:Choice>
              <mc:Fallback>
                <p:oleObj name="Equation" r:id="rId14" imgW="295315" imgH="228677" progId="Equation.3">
                  <p:embed/>
                  <p:pic>
                    <p:nvPicPr>
                      <p:cNvPr id="19466" name="Object 13">
                        <a:extLst>
                          <a:ext uri="{FF2B5EF4-FFF2-40B4-BE49-F238E27FC236}">
                            <a16:creationId xmlns:a16="http://schemas.microsoft.com/office/drawing/2014/main" id="{BDD59B66-8132-4022-BCCC-A00ABAFB46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291" y="3542903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5">
            <a:extLst>
              <a:ext uri="{FF2B5EF4-FFF2-40B4-BE49-F238E27FC236}">
                <a16:creationId xmlns:a16="http://schemas.microsoft.com/office/drawing/2014/main" id="{C2936E22-C43D-4B22-A4CB-FBCFBA211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28756"/>
              </p:ext>
            </p:extLst>
          </p:nvPr>
        </p:nvGraphicFramePr>
        <p:xfrm>
          <a:off x="2528853" y="4263628"/>
          <a:ext cx="66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71543" imgH="228677" progId="Equation.3">
                  <p:embed/>
                </p:oleObj>
              </mc:Choice>
              <mc:Fallback>
                <p:oleObj name="Equation" r:id="rId16" imgW="571543" imgH="228677" progId="Equation.3">
                  <p:embed/>
                  <p:pic>
                    <p:nvPicPr>
                      <p:cNvPr id="19467" name="Object 15">
                        <a:extLst>
                          <a:ext uri="{FF2B5EF4-FFF2-40B4-BE49-F238E27FC236}">
                            <a16:creationId xmlns:a16="http://schemas.microsoft.com/office/drawing/2014/main" id="{C2936E22-C43D-4B22-A4CB-FBCFBA211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53" y="4263628"/>
                        <a:ext cx="660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8" name="Group 17">
            <a:extLst>
              <a:ext uri="{FF2B5EF4-FFF2-40B4-BE49-F238E27FC236}">
                <a16:creationId xmlns:a16="http://schemas.microsoft.com/office/drawing/2014/main" id="{E450DBE0-BDB1-45E6-9D16-F091638CC7F3}"/>
              </a:ext>
            </a:extLst>
          </p:cNvPr>
          <p:cNvGrpSpPr>
            <a:grpSpLocks/>
          </p:cNvGrpSpPr>
          <p:nvPr/>
        </p:nvGrpSpPr>
        <p:grpSpPr bwMode="auto">
          <a:xfrm>
            <a:off x="6613525" y="584200"/>
            <a:ext cx="1841500" cy="1708150"/>
            <a:chOff x="4416" y="1036"/>
            <a:chExt cx="1160" cy="1076"/>
          </a:xfrm>
        </p:grpSpPr>
        <p:sp>
          <p:nvSpPr>
            <p:cNvPr id="19482" name="Line 18">
              <a:extLst>
                <a:ext uri="{FF2B5EF4-FFF2-40B4-BE49-F238E27FC236}">
                  <a16:creationId xmlns:a16="http://schemas.microsoft.com/office/drawing/2014/main" id="{E1175081-265D-44D9-922E-AB2900818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19">
              <a:extLst>
                <a:ext uri="{FF2B5EF4-FFF2-40B4-BE49-F238E27FC236}">
                  <a16:creationId xmlns:a16="http://schemas.microsoft.com/office/drawing/2014/main" id="{CAB7DDAF-4369-4B73-BA30-6C96F4C5B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110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84" name="Object 20">
              <a:extLst>
                <a:ext uri="{FF2B5EF4-FFF2-40B4-BE49-F238E27FC236}">
                  <a16:creationId xmlns:a16="http://schemas.microsoft.com/office/drawing/2014/main" id="{D449A084-4642-4346-8D79-B42F96943D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6" y="1652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8172" imgH="56996" progId="Equation.3">
                    <p:embed/>
                  </p:oleObj>
                </mc:Choice>
                <mc:Fallback>
                  <p:oleObj name="Equation" r:id="rId18" imgW="38172" imgH="56996" progId="Equation.3">
                    <p:embed/>
                    <p:pic>
                      <p:nvPicPr>
                        <p:cNvPr id="19484" name="Object 20">
                          <a:extLst>
                            <a:ext uri="{FF2B5EF4-FFF2-40B4-BE49-F238E27FC236}">
                              <a16:creationId xmlns:a16="http://schemas.microsoft.com/office/drawing/2014/main" id="{D449A084-4642-4346-8D79-B42F96943D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652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5" name="Object 21">
              <a:extLst>
                <a:ext uri="{FF2B5EF4-FFF2-40B4-BE49-F238E27FC236}">
                  <a16:creationId xmlns:a16="http://schemas.microsoft.com/office/drawing/2014/main" id="{A9709424-A39D-4C3B-BF7E-3D6B8FABC8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4" y="1036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7258" imgH="76110" progId="Equation.3">
                    <p:embed/>
                  </p:oleObj>
                </mc:Choice>
                <mc:Fallback>
                  <p:oleObj name="Equation" r:id="rId20" imgW="57258" imgH="76110" progId="Equation.3">
                    <p:embed/>
                    <p:pic>
                      <p:nvPicPr>
                        <p:cNvPr id="19485" name="Object 21">
                          <a:extLst>
                            <a:ext uri="{FF2B5EF4-FFF2-40B4-BE49-F238E27FC236}">
                              <a16:creationId xmlns:a16="http://schemas.microsoft.com/office/drawing/2014/main" id="{A9709424-A39D-4C3B-BF7E-3D6B8FABC8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1036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6" name="Object 22">
              <a:extLst>
                <a:ext uri="{FF2B5EF4-FFF2-40B4-BE49-F238E27FC236}">
                  <a16:creationId xmlns:a16="http://schemas.microsoft.com/office/drawing/2014/main" id="{415A4086-CC3B-48D3-AFB7-5F53A76B07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4" y="1632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8172" imgH="56996" progId="Equation.3">
                    <p:embed/>
                  </p:oleObj>
                </mc:Choice>
                <mc:Fallback>
                  <p:oleObj name="Equation" r:id="rId22" imgW="38172" imgH="56996" progId="Equation.3">
                    <p:embed/>
                    <p:pic>
                      <p:nvPicPr>
                        <p:cNvPr id="19486" name="Object 22">
                          <a:extLst>
                            <a:ext uri="{FF2B5EF4-FFF2-40B4-BE49-F238E27FC236}">
                              <a16:creationId xmlns:a16="http://schemas.microsoft.com/office/drawing/2014/main" id="{415A4086-CC3B-48D3-AFB7-5F53A76B07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1632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9" name="Object 23">
            <a:extLst>
              <a:ext uri="{FF2B5EF4-FFF2-40B4-BE49-F238E27FC236}">
                <a16:creationId xmlns:a16="http://schemas.microsoft.com/office/drawing/2014/main" id="{6AFA8219-B444-4E27-B90F-F536F3B1F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0775" y="973138"/>
          <a:ext cx="222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0" imgH="76110" progId="Equation.3">
                  <p:embed/>
                </p:oleObj>
              </mc:Choice>
              <mc:Fallback>
                <p:oleObj name="Equation" r:id="rId24" imgW="0" imgH="76110" progId="Equation.3">
                  <p:embed/>
                  <p:pic>
                    <p:nvPicPr>
                      <p:cNvPr id="19469" name="Object 23">
                        <a:extLst>
                          <a:ext uri="{FF2B5EF4-FFF2-40B4-BE49-F238E27FC236}">
                            <a16:creationId xmlns:a16="http://schemas.microsoft.com/office/drawing/2014/main" id="{6AFA8219-B444-4E27-B90F-F536F3B1F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75" y="973138"/>
                        <a:ext cx="2222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33CC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Line 24">
            <a:extLst>
              <a:ext uri="{FF2B5EF4-FFF2-40B4-BE49-F238E27FC236}">
                <a16:creationId xmlns:a16="http://schemas.microsoft.com/office/drawing/2014/main" id="{58C88FB2-C674-4552-A8E5-F939A6A22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663" y="1196975"/>
            <a:ext cx="1828800" cy="0"/>
          </a:xfrm>
          <a:prstGeom prst="line">
            <a:avLst/>
          </a:prstGeom>
          <a:noFill/>
          <a:ln w="1905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26">
            <a:extLst>
              <a:ext uri="{FF2B5EF4-FFF2-40B4-BE49-F238E27FC236}">
                <a16:creationId xmlns:a16="http://schemas.microsoft.com/office/drawing/2014/main" id="{C176B5E9-A38A-4A65-BFD5-894B28C5C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3525" y="1530350"/>
            <a:ext cx="18288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72" name="Group 27">
            <a:extLst>
              <a:ext uri="{FF2B5EF4-FFF2-40B4-BE49-F238E27FC236}">
                <a16:creationId xmlns:a16="http://schemas.microsoft.com/office/drawing/2014/main" id="{64D671B7-9DFD-4B27-B97D-5434A054B2E5}"/>
              </a:ext>
            </a:extLst>
          </p:cNvPr>
          <p:cNvGrpSpPr>
            <a:grpSpLocks/>
          </p:cNvGrpSpPr>
          <p:nvPr/>
        </p:nvGrpSpPr>
        <p:grpSpPr bwMode="auto">
          <a:xfrm>
            <a:off x="6586503" y="3068960"/>
            <a:ext cx="1841500" cy="1708150"/>
            <a:chOff x="4416" y="2284"/>
            <a:chExt cx="1160" cy="1076"/>
          </a:xfrm>
        </p:grpSpPr>
        <p:sp>
          <p:nvSpPr>
            <p:cNvPr id="19477" name="Line 28">
              <a:extLst>
                <a:ext uri="{FF2B5EF4-FFF2-40B4-BE49-F238E27FC236}">
                  <a16:creationId xmlns:a16="http://schemas.microsoft.com/office/drawing/2014/main" id="{F22E34A8-214F-48AE-AB2B-19353F6F9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88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9">
              <a:extLst>
                <a:ext uri="{FF2B5EF4-FFF2-40B4-BE49-F238E27FC236}">
                  <a16:creationId xmlns:a16="http://schemas.microsoft.com/office/drawing/2014/main" id="{170D20BD-EE36-45A4-B7D1-EAA636C14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35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9" name="Object 30">
              <a:extLst>
                <a:ext uri="{FF2B5EF4-FFF2-40B4-BE49-F238E27FC236}">
                  <a16:creationId xmlns:a16="http://schemas.microsoft.com/office/drawing/2014/main" id="{639439AE-D97F-4177-85C2-C4B14510BB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6" y="2900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8172" imgH="56996" progId="Equation.3">
                    <p:embed/>
                  </p:oleObj>
                </mc:Choice>
                <mc:Fallback>
                  <p:oleObj name="Equation" r:id="rId26" imgW="38172" imgH="56996" progId="Equation.3">
                    <p:embed/>
                    <p:pic>
                      <p:nvPicPr>
                        <p:cNvPr id="19479" name="Object 30">
                          <a:extLst>
                            <a:ext uri="{FF2B5EF4-FFF2-40B4-BE49-F238E27FC236}">
                              <a16:creationId xmlns:a16="http://schemas.microsoft.com/office/drawing/2014/main" id="{639439AE-D97F-4177-85C2-C4B14510BB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900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31">
              <a:extLst>
                <a:ext uri="{FF2B5EF4-FFF2-40B4-BE49-F238E27FC236}">
                  <a16:creationId xmlns:a16="http://schemas.microsoft.com/office/drawing/2014/main" id="{2D2E089A-DB6D-4039-9A3F-856C9D2D7D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4" y="2284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57258" imgH="76110" progId="Equation.3">
                    <p:embed/>
                  </p:oleObj>
                </mc:Choice>
                <mc:Fallback>
                  <p:oleObj name="Equation" r:id="rId28" imgW="57258" imgH="76110" progId="Equation.3">
                    <p:embed/>
                    <p:pic>
                      <p:nvPicPr>
                        <p:cNvPr id="19480" name="Object 31">
                          <a:extLst>
                            <a:ext uri="{FF2B5EF4-FFF2-40B4-BE49-F238E27FC236}">
                              <a16:creationId xmlns:a16="http://schemas.microsoft.com/office/drawing/2014/main" id="{2D2E089A-DB6D-4039-9A3F-856C9D2D7D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2284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32">
              <a:extLst>
                <a:ext uri="{FF2B5EF4-FFF2-40B4-BE49-F238E27FC236}">
                  <a16:creationId xmlns:a16="http://schemas.microsoft.com/office/drawing/2014/main" id="{521314B0-8323-4DC0-979F-BEE77C97CA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4" y="2880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8172" imgH="56996" progId="Equation.3">
                    <p:embed/>
                  </p:oleObj>
                </mc:Choice>
                <mc:Fallback>
                  <p:oleObj name="Equation" r:id="rId30" imgW="38172" imgH="56996" progId="Equation.3">
                    <p:embed/>
                    <p:pic>
                      <p:nvPicPr>
                        <p:cNvPr id="19481" name="Object 32">
                          <a:extLst>
                            <a:ext uri="{FF2B5EF4-FFF2-40B4-BE49-F238E27FC236}">
                              <a16:creationId xmlns:a16="http://schemas.microsoft.com/office/drawing/2014/main" id="{521314B0-8323-4DC0-979F-BEE77C97CA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2880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3" name="Line 33">
            <a:extLst>
              <a:ext uri="{FF2B5EF4-FFF2-40B4-BE49-F238E27FC236}">
                <a16:creationId xmlns:a16="http://schemas.microsoft.com/office/drawing/2014/main" id="{0FE798C5-2686-4BC8-A025-A1CD0CA1F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7953" y="3291210"/>
            <a:ext cx="1447800" cy="1447800"/>
          </a:xfrm>
          <a:prstGeom prst="line">
            <a:avLst/>
          </a:prstGeom>
          <a:noFill/>
          <a:ln w="1905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34">
            <a:extLst>
              <a:ext uri="{FF2B5EF4-FFF2-40B4-BE49-F238E27FC236}">
                <a16:creationId xmlns:a16="http://schemas.microsoft.com/office/drawing/2014/main" id="{AF9D67A3-CC20-4335-93E0-4EC5CC1E425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719853" y="3329310"/>
            <a:ext cx="1447800" cy="14478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75" name="对象 1">
            <a:extLst>
              <a:ext uri="{FF2B5EF4-FFF2-40B4-BE49-F238E27FC236}">
                <a16:creationId xmlns:a16="http://schemas.microsoft.com/office/drawing/2014/main" id="{CDB41407-BB3D-4B86-BB84-4800D27A3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765016"/>
              </p:ext>
            </p:extLst>
          </p:nvPr>
        </p:nvGraphicFramePr>
        <p:xfrm>
          <a:off x="3392453" y="3403203"/>
          <a:ext cx="17287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647541" imgH="114339" progId="Equation.3">
                  <p:embed/>
                </p:oleObj>
              </mc:Choice>
              <mc:Fallback>
                <p:oleObj name="公式" r:id="rId32" imgW="647541" imgH="114339" progId="Equation.3">
                  <p:embed/>
                  <p:pic>
                    <p:nvPicPr>
                      <p:cNvPr id="19475" name="对象 1">
                        <a:extLst>
                          <a:ext uri="{FF2B5EF4-FFF2-40B4-BE49-F238E27FC236}">
                            <a16:creationId xmlns:a16="http://schemas.microsoft.com/office/drawing/2014/main" id="{CDB41407-BB3D-4B86-BB84-4800D27A3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53" y="3403203"/>
                        <a:ext cx="17287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对象 2">
            <a:extLst>
              <a:ext uri="{FF2B5EF4-FFF2-40B4-BE49-F238E27FC236}">
                <a16:creationId xmlns:a16="http://schemas.microsoft.com/office/drawing/2014/main" id="{029C9747-C5F7-4DF7-A58B-1438C6450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569737"/>
              </p:ext>
            </p:extLst>
          </p:nvPr>
        </p:nvGraphicFramePr>
        <p:xfrm>
          <a:off x="3392453" y="4093765"/>
          <a:ext cx="17732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647541" imgH="114339" progId="Equation.3">
                  <p:embed/>
                </p:oleObj>
              </mc:Choice>
              <mc:Fallback>
                <p:oleObj name="公式" r:id="rId34" imgW="647541" imgH="114339" progId="Equation.3">
                  <p:embed/>
                  <p:pic>
                    <p:nvPicPr>
                      <p:cNvPr id="19476" name="对象 2">
                        <a:extLst>
                          <a:ext uri="{FF2B5EF4-FFF2-40B4-BE49-F238E27FC236}">
                            <a16:creationId xmlns:a16="http://schemas.microsoft.com/office/drawing/2014/main" id="{029C9747-C5F7-4DF7-A58B-1438C6450F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53" y="4093765"/>
                        <a:ext cx="17732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5">
            <a:extLst>
              <a:ext uri="{FF2B5EF4-FFF2-40B4-BE49-F238E27FC236}">
                <a16:creationId xmlns:a16="http://schemas.microsoft.com/office/drawing/2014/main" id="{2201EA01-A301-13E9-661C-351A7D898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" y="2408487"/>
            <a:ext cx="73186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在任意点处都不连续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第二类间断点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Text Box 45">
            <a:extLst>
              <a:ext uri="{FF2B5EF4-FFF2-40B4-BE49-F238E27FC236}">
                <a16:creationId xmlns:a16="http://schemas.microsoft.com/office/drawing/2014/main" id="{438A3D7E-A46C-AF58-484A-75D0C2DBB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76" y="4943921"/>
            <a:ext cx="8025087" cy="116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处连续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在其它点处都不连续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第二类间断点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1">
            <a:extLst>
              <a:ext uri="{FF2B5EF4-FFF2-40B4-BE49-F238E27FC236}">
                <a16:creationId xmlns:a16="http://schemas.microsoft.com/office/drawing/2014/main" id="{CD2E5F99-B293-4F47-A59A-7D4CE840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675"/>
            <a:ext cx="9144000" cy="4913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51">
            <a:extLst>
              <a:ext uri="{FF2B5EF4-FFF2-40B4-BE49-F238E27FC236}">
                <a16:creationId xmlns:a16="http://schemas.microsoft.com/office/drawing/2014/main" id="{D21161C4-64A7-4259-922D-FB743935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Text Box 31">
            <a:extLst>
              <a:ext uri="{FF2B5EF4-FFF2-40B4-BE49-F238E27FC236}">
                <a16:creationId xmlns:a16="http://schemas.microsoft.com/office/drawing/2014/main" id="{5BCCB69C-BE58-4F72-9F02-1C1A524A0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3429000"/>
            <a:ext cx="479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一、连续函数的运算法则 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4FFE090F-C7AD-4EE5-85FD-278ED73EF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25908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第五节</a:t>
            </a:r>
          </a:p>
        </p:txBody>
      </p:sp>
      <p:sp>
        <p:nvSpPr>
          <p:cNvPr id="20486" name="Text Box 32">
            <a:extLst>
              <a:ext uri="{FF2B5EF4-FFF2-40B4-BE49-F238E27FC236}">
                <a16:creationId xmlns:a16="http://schemas.microsoft.com/office/drawing/2014/main" id="{0C72068E-726B-4E12-ABED-A09B1A72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4395788"/>
            <a:ext cx="4381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二、初等函数的连续性 </a:t>
            </a:r>
          </a:p>
        </p:txBody>
      </p:sp>
      <p:sp>
        <p:nvSpPr>
          <p:cNvPr id="20487" name="Text Box 41">
            <a:extLst>
              <a:ext uri="{FF2B5EF4-FFF2-40B4-BE49-F238E27FC236}">
                <a16:creationId xmlns:a16="http://schemas.microsoft.com/office/drawing/2014/main" id="{E268C0EA-17BC-427B-8A58-AA75C08D9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00138"/>
            <a:ext cx="50609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80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连续函数的运算与</a:t>
            </a:r>
          </a:p>
        </p:txBody>
      </p:sp>
      <p:sp>
        <p:nvSpPr>
          <p:cNvPr id="20488" name="Text Box 42">
            <a:extLst>
              <a:ext uri="{FF2B5EF4-FFF2-40B4-BE49-F238E27FC236}">
                <a16:creationId xmlns:a16="http://schemas.microsoft.com/office/drawing/2014/main" id="{88FE421A-1FD3-4CAF-BB5B-72C2F5808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1938338"/>
            <a:ext cx="50609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80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初等函数的连续性</a:t>
            </a:r>
          </a:p>
        </p:txBody>
      </p:sp>
      <p:sp>
        <p:nvSpPr>
          <p:cNvPr id="17423" name="Text Box 53">
            <a:extLst>
              <a:ext uri="{FF2B5EF4-FFF2-40B4-BE49-F238E27FC236}">
                <a16:creationId xmlns:a16="http://schemas.microsoft.com/office/drawing/2014/main" id="{A27BBA75-C04B-44F6-A5A0-766075F7B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13" y="157163"/>
            <a:ext cx="144145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第二章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6" name="Text Box 48">
            <a:extLst>
              <a:ext uri="{FF2B5EF4-FFF2-40B4-BE49-F238E27FC236}">
                <a16:creationId xmlns:a16="http://schemas.microsoft.com/office/drawing/2014/main" id="{684E5872-C239-4134-A0DB-83D1FB7E7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62375"/>
            <a:ext cx="8280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连续单调增加            函数的反函数也连续单调</a:t>
            </a:r>
          </a:p>
        </p:txBody>
      </p:sp>
      <p:graphicFrame>
        <p:nvGraphicFramePr>
          <p:cNvPr id="7218" name="Object 50">
            <a:extLst>
              <a:ext uri="{FF2B5EF4-FFF2-40B4-BE49-F238E27FC236}">
                <a16:creationId xmlns:a16="http://schemas.microsoft.com/office/drawing/2014/main" id="{0BA32DAF-37EB-4AAE-85CC-C000487979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6763" y="3248025"/>
          <a:ext cx="32591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98600" imgH="190500" progId="Equation.3">
                  <p:embed/>
                </p:oleObj>
              </mc:Choice>
              <mc:Fallback>
                <p:oleObj name="公式" r:id="rId2" imgW="1498600" imgH="190500" progId="Equation.3">
                  <p:embed/>
                  <p:pic>
                    <p:nvPicPr>
                      <p:cNvPr id="7218" name="Object 50">
                        <a:extLst>
                          <a:ext uri="{FF2B5EF4-FFF2-40B4-BE49-F238E27FC236}">
                            <a16:creationId xmlns:a16="http://schemas.microsoft.com/office/drawing/2014/main" id="{0BA32DAF-37EB-4AAE-85CC-C000487979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3248025"/>
                        <a:ext cx="325913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9" name="Text Box 51">
            <a:extLst>
              <a:ext uri="{FF2B5EF4-FFF2-40B4-BE49-F238E27FC236}">
                <a16:creationId xmlns:a16="http://schemas.microsoft.com/office/drawing/2014/main" id="{0C1A8C27-9663-4587-98BE-8BB63831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25" y="3182938"/>
            <a:ext cx="3094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在其定义域内连续</a:t>
            </a:r>
          </a:p>
        </p:txBody>
      </p:sp>
      <p:sp>
        <p:nvSpPr>
          <p:cNvPr id="7181" name="AutoShape 13">
            <a:extLst>
              <a:ext uri="{FF2B5EF4-FFF2-40B4-BE49-F238E27FC236}">
                <a16:creationId xmlns:a16="http://schemas.microsoft.com/office/drawing/2014/main" id="{CBC8015A-1C0C-4DB3-98A8-356AE7BD3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3352800"/>
            <a:ext cx="838200" cy="179388"/>
          </a:xfrm>
          <a:prstGeom prst="rightArrow">
            <a:avLst>
              <a:gd name="adj1" fmla="val 50000"/>
              <a:gd name="adj2" fmla="val 1168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AC8470B3-2C5D-4B76-98FE-582486494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5022850" cy="709613"/>
          </a:xfrm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一、连续函数的运算法则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CFD49FA4-8090-4F43-B275-3974EE9E8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90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在某点连续的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有限个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函数经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有限次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差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积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359BCFED-78AC-48A1-951D-CB93CC6E8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119313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kumimoji="1"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利用极限的四则运算法则证明</a:t>
            </a:r>
            <a:r>
              <a:rPr kumimoji="1"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B5EF0357-183B-4579-A8F3-6F7FD0E582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2727325"/>
          <a:ext cx="24003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28254" imgH="203112" progId="Equation.3">
                  <p:embed/>
                </p:oleObj>
              </mc:Choice>
              <mc:Fallback>
                <p:oleObj name="公式" r:id="rId4" imgW="1028254" imgH="203112" progId="Equation.3">
                  <p:embed/>
                  <p:pic>
                    <p:nvPicPr>
                      <p:cNvPr id="7175" name="Object 7">
                        <a:extLst>
                          <a:ext uri="{FF2B5EF4-FFF2-40B4-BE49-F238E27FC236}">
                            <a16:creationId xmlns:a16="http://schemas.microsoft.com/office/drawing/2014/main" id="{B5EF0357-183B-4579-A8F3-6F7FD0E58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727325"/>
                        <a:ext cx="24003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Text Box 27">
            <a:extLst>
              <a:ext uri="{FF2B5EF4-FFF2-40B4-BE49-F238E27FC236}">
                <a16:creationId xmlns:a16="http://schemas.microsoft.com/office/drawing/2014/main" id="{36C1E4AF-B5CD-4F00-89C0-83E03F078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1549400"/>
            <a:ext cx="8686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商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分母不为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0)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结果仍是一个在该点连续的函数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213" name="Text Box 45">
            <a:extLst>
              <a:ext uri="{FF2B5EF4-FFF2-40B4-BE49-F238E27FC236}">
                <a16:creationId xmlns:a16="http://schemas.microsoft.com/office/drawing/2014/main" id="{62DE4A40-4B0D-46A9-B2B9-855C199A0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667000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C80D3F14-21ED-46FE-8ADD-43D293CAF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98157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7187" name="Object 19">
            <a:extLst>
              <a:ext uri="{FF2B5EF4-FFF2-40B4-BE49-F238E27FC236}">
                <a16:creationId xmlns:a16="http://schemas.microsoft.com/office/drawing/2014/main" id="{85951651-6F1B-4D88-9D86-C5AB0F067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056188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6890" imgH="390599" progId="Equation.3">
                  <p:embed/>
                </p:oleObj>
              </mc:Choice>
              <mc:Fallback>
                <p:oleObj name="Equation" r:id="rId6" imgW="1266890" imgH="390599" progId="Equation.3">
                  <p:embed/>
                  <p:pic>
                    <p:nvPicPr>
                      <p:cNvPr id="7187" name="Object 19">
                        <a:extLst>
                          <a:ext uri="{FF2B5EF4-FFF2-40B4-BE49-F238E27FC236}">
                            <a16:creationId xmlns:a16="http://schemas.microsoft.com/office/drawing/2014/main" id="{85951651-6F1B-4D88-9D86-C5AB0F067A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56188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Text Box 20">
            <a:extLst>
              <a:ext uri="{FF2B5EF4-FFF2-40B4-BE49-F238E27FC236}">
                <a16:creationId xmlns:a16="http://schemas.microsoft.com/office/drawing/2014/main" id="{722E1E51-711C-42DB-B920-CE3DAF1CC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9672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graphicFrame>
        <p:nvGraphicFramePr>
          <p:cNvPr id="7189" name="Object 21">
            <a:extLst>
              <a:ext uri="{FF2B5EF4-FFF2-40B4-BE49-F238E27FC236}">
                <a16:creationId xmlns:a16="http://schemas.microsoft.com/office/drawing/2014/main" id="{BF7380C8-81DC-4D15-B142-61B27337F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0263" y="4965700"/>
          <a:ext cx="113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4341" imgH="504677" progId="Equation.3">
                  <p:embed/>
                </p:oleObj>
              </mc:Choice>
              <mc:Fallback>
                <p:oleObj name="Equation" r:id="rId8" imgW="1114341" imgH="504677" progId="Equation.3">
                  <p:embed/>
                  <p:pic>
                    <p:nvPicPr>
                      <p:cNvPr id="7189" name="Object 21">
                        <a:extLst>
                          <a:ext uri="{FF2B5EF4-FFF2-40B4-BE49-F238E27FC236}">
                            <a16:creationId xmlns:a16="http://schemas.microsoft.com/office/drawing/2014/main" id="{BF7380C8-81DC-4D15-B142-61B27337F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4965700"/>
                        <a:ext cx="113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22">
            <a:extLst>
              <a:ext uri="{FF2B5EF4-FFF2-40B4-BE49-F238E27FC236}">
                <a16:creationId xmlns:a16="http://schemas.microsoft.com/office/drawing/2014/main" id="{B740A10F-6545-4CEC-AE45-2AE3403E1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530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上连续单调增加，</a:t>
            </a:r>
          </a:p>
        </p:txBody>
      </p:sp>
      <p:sp>
        <p:nvSpPr>
          <p:cNvPr id="7191" name="Text Box 23">
            <a:extLst>
              <a:ext uri="{FF2B5EF4-FFF2-40B4-BE49-F238E27FC236}">
                <a16:creationId xmlns:a16="http://schemas.microsoft.com/office/drawing/2014/main" id="{717D47C5-49F7-4E59-B55D-F7256557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9117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其反函数</a:t>
            </a:r>
          </a:p>
        </p:txBody>
      </p:sp>
      <p:graphicFrame>
        <p:nvGraphicFramePr>
          <p:cNvPr id="7192" name="Object 24">
            <a:extLst>
              <a:ext uri="{FF2B5EF4-FFF2-40B4-BE49-F238E27FC236}">
                <a16:creationId xmlns:a16="http://schemas.microsoft.com/office/drawing/2014/main" id="{21A7A4A8-4F8C-427E-AEE5-393DCAA45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0100" y="5684838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23867" imgH="390599" progId="Equation.3">
                  <p:embed/>
                </p:oleObj>
              </mc:Choice>
              <mc:Fallback>
                <p:oleObj name="Equation" r:id="rId10" imgW="1723867" imgH="390599" progId="Equation.3">
                  <p:embed/>
                  <p:pic>
                    <p:nvPicPr>
                      <p:cNvPr id="7192" name="Object 24">
                        <a:extLst>
                          <a:ext uri="{FF2B5EF4-FFF2-40B4-BE49-F238E27FC236}">
                            <a16:creationId xmlns:a16="http://schemas.microsoft.com/office/drawing/2014/main" id="{21A7A4A8-4F8C-427E-AEE5-393DCAA45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5684838"/>
                        <a:ext cx="173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Text Box 32">
            <a:extLst>
              <a:ext uri="{FF2B5EF4-FFF2-40B4-BE49-F238E27FC236}">
                <a16:creationId xmlns:a16="http://schemas.microsoft.com/office/drawing/2014/main" id="{01F571CF-FEF2-4992-9319-48FA2D14D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576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减少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7193" name="Text Box 25">
            <a:extLst>
              <a:ext uri="{FF2B5EF4-FFF2-40B4-BE49-F238E27FC236}">
                <a16:creationId xmlns:a16="http://schemas.microsoft.com/office/drawing/2014/main" id="{B27A8CE9-5B0A-4D05-BE79-E51876CE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613400"/>
            <a:ext cx="506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, 1]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上也连续单调增加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204" name="Text Box 36">
            <a:extLst>
              <a:ext uri="{FF2B5EF4-FFF2-40B4-BE49-F238E27FC236}">
                <a16:creationId xmlns:a16="http://schemas.microsoft.com/office/drawing/2014/main" id="{2DC46FE0-9E3C-4FBF-B8F9-AC032A39B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576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增加</a:t>
            </a:r>
          </a:p>
        </p:txBody>
      </p:sp>
      <p:sp>
        <p:nvSpPr>
          <p:cNvPr id="7199" name="Text Box 31">
            <a:extLst>
              <a:ext uri="{FF2B5EF4-FFF2-40B4-BE49-F238E27FC236}">
                <a16:creationId xmlns:a16="http://schemas.microsoft.com/office/drawing/2014/main" id="{11D690AA-9C8A-49FC-94B9-E8BE4D8F3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67138"/>
            <a:ext cx="12192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减少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6" grpId="0" build="p" autoUpdateAnimBg="0"/>
      <p:bldP spid="7219" grpId="0" build="p" autoUpdateAnimBg="0" advAuto="0"/>
      <p:bldP spid="7181" grpId="0" animBg="1"/>
      <p:bldP spid="7172" grpId="0" autoUpdateAnimBg="0"/>
      <p:bldP spid="7173" grpId="0" autoUpdateAnimBg="0"/>
      <p:bldP spid="7195" grpId="0" autoUpdateAnimBg="0"/>
      <p:bldP spid="7213" grpId="0" build="p" autoUpdateAnimBg="0"/>
      <p:bldP spid="7186" grpId="0" autoUpdateAnimBg="0"/>
      <p:bldP spid="7188" grpId="0" autoUpdateAnimBg="0"/>
      <p:bldP spid="7190" grpId="0" autoUpdateAnimBg="0"/>
      <p:bldP spid="7191" grpId="0" autoUpdateAnimBg="0"/>
      <p:bldP spid="7200" grpId="0" autoUpdateAnimBg="0"/>
      <p:bldP spid="7193" grpId="0" autoUpdateAnimBg="0"/>
      <p:bldP spid="7204" grpId="0" autoUpdateAnimBg="0"/>
      <p:bldP spid="719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79788C8-4818-422F-A6D1-86BE3C432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60550"/>
            <a:ext cx="647700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连续函数的复合函数是连续的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2531" name="Object 4">
            <a:extLst>
              <a:ext uri="{FF2B5EF4-FFF2-40B4-BE49-F238E27FC236}">
                <a16:creationId xmlns:a16="http://schemas.microsoft.com/office/drawing/2014/main" id="{851D7913-9C96-4295-8E75-849CB2F0A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700" y="381000"/>
          <a:ext cx="10795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9473" imgH="247502" progId="Equation.3">
                  <p:embed/>
                </p:oleObj>
              </mc:Choice>
              <mc:Fallback>
                <p:oleObj name="Equation" r:id="rId2" imgW="409473" imgH="247502" progId="Equation.3">
                  <p:embed/>
                  <p:pic>
                    <p:nvPicPr>
                      <p:cNvPr id="22531" name="Object 4">
                        <a:extLst>
                          <a:ext uri="{FF2B5EF4-FFF2-40B4-BE49-F238E27FC236}">
                            <a16:creationId xmlns:a16="http://schemas.microsoft.com/office/drawing/2014/main" id="{851D7913-9C96-4295-8E75-849CB2F0A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81000"/>
                        <a:ext cx="10795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6">
            <a:extLst>
              <a:ext uri="{FF2B5EF4-FFF2-40B4-BE49-F238E27FC236}">
                <a16:creationId xmlns:a16="http://schemas.microsoft.com/office/drawing/2014/main" id="{F77BDFE5-B78A-447E-B690-A058127C3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6588" y="520700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6731" imgH="181123" progId="Equation.3">
                  <p:embed/>
                </p:oleObj>
              </mc:Choice>
              <mc:Fallback>
                <p:oleObj name="Equation" r:id="rId4" imgW="666731" imgH="181123" progId="Equation.3">
                  <p:embed/>
                  <p:pic>
                    <p:nvPicPr>
                      <p:cNvPr id="22532" name="Object 6">
                        <a:extLst>
                          <a:ext uri="{FF2B5EF4-FFF2-40B4-BE49-F238E27FC236}">
                            <a16:creationId xmlns:a16="http://schemas.microsoft.com/office/drawing/2014/main" id="{F77BDFE5-B78A-447E-B690-A058127C3B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520700"/>
                        <a:ext cx="171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>
            <a:extLst>
              <a:ext uri="{FF2B5EF4-FFF2-40B4-BE49-F238E27FC236}">
                <a16:creationId xmlns:a16="http://schemas.microsoft.com/office/drawing/2014/main" id="{49C26314-487A-4F82-85A5-A94DE739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6522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其反函数</a:t>
            </a:r>
          </a:p>
        </p:txBody>
      </p:sp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91D960D6-1D49-424A-99FF-FD41DACC5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176338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4816" imgH="181123" progId="Equation.3">
                  <p:embed/>
                </p:oleObj>
              </mc:Choice>
              <mc:Fallback>
                <p:oleObj name="Equation" r:id="rId6" imgW="504816" imgH="181123" progId="Equation.3">
                  <p:embed/>
                  <p:pic>
                    <p:nvPicPr>
                      <p:cNvPr id="8201" name="Object 9">
                        <a:extLst>
                          <a:ext uri="{FF2B5EF4-FFF2-40B4-BE49-F238E27FC236}">
                            <a16:creationId xmlns:a16="http://schemas.microsoft.com/office/drawing/2014/main" id="{91D960D6-1D49-424A-99FF-FD41DACC5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176338"/>
                        <a:ext cx="1301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>
            <a:extLst>
              <a:ext uri="{FF2B5EF4-FFF2-40B4-BE49-F238E27FC236}">
                <a16:creationId xmlns:a16="http://schemas.microsoft.com/office/drawing/2014/main" id="{12A42344-512A-43E6-97DD-6D0F02B6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13665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2ADE0BF7-BC60-4612-9B3B-3CF63E31C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888" y="1176338"/>
          <a:ext cx="1427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2320" imgH="181123" progId="Equation.3">
                  <p:embed/>
                </p:oleObj>
              </mc:Choice>
              <mc:Fallback>
                <p:oleObj name="Equation" r:id="rId8" imgW="552320" imgH="181123" progId="Equation.3">
                  <p:embed/>
                  <p:pic>
                    <p:nvPicPr>
                      <p:cNvPr id="8203" name="Object 11">
                        <a:extLst>
                          <a:ext uri="{FF2B5EF4-FFF2-40B4-BE49-F238E27FC236}">
                            <a16:creationId xmlns:a16="http://schemas.microsoft.com/office/drawing/2014/main" id="{2ADE0BF7-BC60-4612-9B3B-3CF63E31C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1176338"/>
                        <a:ext cx="1427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>
            <a:extLst>
              <a:ext uri="{FF2B5EF4-FFF2-40B4-BE49-F238E27FC236}">
                <a16:creationId xmlns:a16="http://schemas.microsoft.com/office/drawing/2014/main" id="{8D2CE714-F893-4CCE-8A2A-BC4AAD851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1165225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上也连续单调增加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AF613B54-E9EF-4A02-8A9F-ADDF8064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7493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8206" name="Object 14">
            <a:extLst>
              <a:ext uri="{FF2B5EF4-FFF2-40B4-BE49-F238E27FC236}">
                <a16:creationId xmlns:a16="http://schemas.microsoft.com/office/drawing/2014/main" id="{447CE577-F741-4F6E-A7C8-264CCC881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2754313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28753" imgH="390599" progId="Equation.3">
                  <p:embed/>
                </p:oleObj>
              </mc:Choice>
              <mc:Fallback>
                <p:oleObj name="Equation" r:id="rId10" imgW="1228753" imgH="390599" progId="Equation.3">
                  <p:embed/>
                  <p:pic>
                    <p:nvPicPr>
                      <p:cNvPr id="8206" name="Object 14">
                        <a:extLst>
                          <a:ext uri="{FF2B5EF4-FFF2-40B4-BE49-F238E27FC236}">
                            <a16:creationId xmlns:a16="http://schemas.microsoft.com/office/drawing/2014/main" id="{447CE577-F741-4F6E-A7C8-264CCC881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754313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>
            <a:extLst>
              <a:ext uri="{FF2B5EF4-FFF2-40B4-BE49-F238E27FC236}">
                <a16:creationId xmlns:a16="http://schemas.microsoft.com/office/drawing/2014/main" id="{BCE13315-26AC-42DE-8583-1BDBD34BC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0775" y="2713038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86064" imgH="428625" progId="Equation.3">
                  <p:embed/>
                </p:oleObj>
              </mc:Choice>
              <mc:Fallback>
                <p:oleObj name="Equation" r:id="rId12" imgW="1686064" imgH="428625" progId="Equation.3">
                  <p:embed/>
                  <p:pic>
                    <p:nvPicPr>
                      <p:cNvPr id="8210" name="Object 18">
                        <a:extLst>
                          <a:ext uri="{FF2B5EF4-FFF2-40B4-BE49-F238E27FC236}">
                            <a16:creationId xmlns:a16="http://schemas.microsoft.com/office/drawing/2014/main" id="{BCE13315-26AC-42DE-8583-1BDBD34BC3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2713038"/>
                        <a:ext cx="170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>
            <a:extLst>
              <a:ext uri="{FF2B5EF4-FFF2-40B4-BE49-F238E27FC236}">
                <a16:creationId xmlns:a16="http://schemas.microsoft.com/office/drawing/2014/main" id="{21DC0697-2E2F-4BC3-8441-7AF23C2FB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5100" y="3513138"/>
          <a:ext cx="2857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38543" imgH="657114" progId="Equation.3">
                  <p:embed/>
                </p:oleObj>
              </mc:Choice>
              <mc:Fallback>
                <p:oleObj name="Equation" r:id="rId14" imgW="2838543" imgH="657114" progId="Equation.3">
                  <p:embed/>
                  <p:pic>
                    <p:nvPicPr>
                      <p:cNvPr id="8218" name="Object 26">
                        <a:extLst>
                          <a:ext uri="{FF2B5EF4-FFF2-40B4-BE49-F238E27FC236}">
                            <a16:creationId xmlns:a16="http://schemas.microsoft.com/office/drawing/2014/main" id="{21DC0697-2E2F-4BC3-8441-7AF23C2FB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3513138"/>
                        <a:ext cx="2857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Text Box 27">
            <a:extLst>
              <a:ext uri="{FF2B5EF4-FFF2-40B4-BE49-F238E27FC236}">
                <a16:creationId xmlns:a16="http://schemas.microsoft.com/office/drawing/2014/main" id="{68FBCDAB-AFAC-47AA-83FA-0C69D8946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767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于是</a:t>
            </a:r>
          </a:p>
        </p:txBody>
      </p:sp>
      <p:graphicFrame>
        <p:nvGraphicFramePr>
          <p:cNvPr id="8220" name="Object 28">
            <a:extLst>
              <a:ext uri="{FF2B5EF4-FFF2-40B4-BE49-F238E27FC236}">
                <a16:creationId xmlns:a16="http://schemas.microsoft.com/office/drawing/2014/main" id="{BB4CA699-8122-49BA-B27C-30D21039A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676775"/>
          <a:ext cx="2197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81179" imgH="657114" progId="Equation.3">
                  <p:embed/>
                </p:oleObj>
              </mc:Choice>
              <mc:Fallback>
                <p:oleObj name="Equation" r:id="rId16" imgW="2181179" imgH="657114" progId="Equation.3">
                  <p:embed/>
                  <p:pic>
                    <p:nvPicPr>
                      <p:cNvPr id="8220" name="Object 28">
                        <a:extLst>
                          <a:ext uri="{FF2B5EF4-FFF2-40B4-BE49-F238E27FC236}">
                            <a16:creationId xmlns:a16="http://schemas.microsoft.com/office/drawing/2014/main" id="{BB4CA699-8122-49BA-B27C-30D21039A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76775"/>
                        <a:ext cx="2197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1" name="Object 29">
            <a:extLst>
              <a:ext uri="{FF2B5EF4-FFF2-40B4-BE49-F238E27FC236}">
                <a16:creationId xmlns:a16="http://schemas.microsoft.com/office/drawing/2014/main" id="{A4000DBC-25B5-4974-B91E-6A273CD25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676775"/>
          <a:ext cx="1460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38173" imgH="657114" progId="Equation.3">
                  <p:embed/>
                </p:oleObj>
              </mc:Choice>
              <mc:Fallback>
                <p:oleObj name="Equation" r:id="rId18" imgW="1438173" imgH="657114" progId="Equation.3">
                  <p:embed/>
                  <p:pic>
                    <p:nvPicPr>
                      <p:cNvPr id="8221" name="Object 29">
                        <a:extLst>
                          <a:ext uri="{FF2B5EF4-FFF2-40B4-BE49-F238E27FC236}">
                            <a16:creationId xmlns:a16="http://schemas.microsoft.com/office/drawing/2014/main" id="{A4000DBC-25B5-4974-B91E-6A273CD25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76775"/>
                        <a:ext cx="1460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0">
            <a:extLst>
              <a:ext uri="{FF2B5EF4-FFF2-40B4-BE49-F238E27FC236}">
                <a16:creationId xmlns:a16="http://schemas.microsoft.com/office/drawing/2014/main" id="{E3922A84-18E7-4ABF-82C1-4770A31EF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7638" y="4648200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71547" imgH="428625" progId="Equation.3">
                  <p:embed/>
                </p:oleObj>
              </mc:Choice>
              <mc:Fallback>
                <p:oleObj name="Equation" r:id="rId20" imgW="1171547" imgH="428625" progId="Equation.3">
                  <p:embed/>
                  <p:pic>
                    <p:nvPicPr>
                      <p:cNvPr id="8222" name="Object 30">
                        <a:extLst>
                          <a:ext uri="{FF2B5EF4-FFF2-40B4-BE49-F238E27FC236}">
                            <a16:creationId xmlns:a16="http://schemas.microsoft.com/office/drawing/2014/main" id="{E3922A84-18E7-4ABF-82C1-4770A31EF5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4648200"/>
                        <a:ext cx="119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31">
            <a:extLst>
              <a:ext uri="{FF2B5EF4-FFF2-40B4-BE49-F238E27FC236}">
                <a16:creationId xmlns:a16="http://schemas.microsoft.com/office/drawing/2014/main" id="{735F2522-F74A-4A1A-AAED-3B5BA90C1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1763" y="4648200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28859" imgH="428625" progId="Equation.3">
                  <p:embed/>
                </p:oleObj>
              </mc:Choice>
              <mc:Fallback>
                <p:oleObj name="Equation" r:id="rId22" imgW="1628859" imgH="428625" progId="Equation.3">
                  <p:embed/>
                  <p:pic>
                    <p:nvPicPr>
                      <p:cNvPr id="8223" name="Object 31">
                        <a:extLst>
                          <a:ext uri="{FF2B5EF4-FFF2-40B4-BE49-F238E27FC236}">
                            <a16:creationId xmlns:a16="http://schemas.microsoft.com/office/drawing/2014/main" id="{735F2522-F74A-4A1A-AAED-3B5BA90C16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4648200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Text Box 32">
            <a:extLst>
              <a:ext uri="{FF2B5EF4-FFF2-40B4-BE49-F238E27FC236}">
                <a16:creationId xmlns:a16="http://schemas.microsoft.com/office/drawing/2014/main" id="{9BC0D154-EBC5-4C34-B399-AF2008E87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626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故复合函数</a:t>
            </a:r>
          </a:p>
        </p:txBody>
      </p:sp>
      <p:graphicFrame>
        <p:nvGraphicFramePr>
          <p:cNvPr id="8225" name="Object 33">
            <a:extLst>
              <a:ext uri="{FF2B5EF4-FFF2-40B4-BE49-F238E27FC236}">
                <a16:creationId xmlns:a16="http://schemas.microsoft.com/office/drawing/2014/main" id="{D6F15035-BE8E-4D15-BDFB-1DA572ADF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5621338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71547" imgH="390599" progId="Equation.3">
                  <p:embed/>
                </p:oleObj>
              </mc:Choice>
              <mc:Fallback>
                <p:oleObj name="Equation" r:id="rId24" imgW="1171547" imgH="390599" progId="Equation.3">
                  <p:embed/>
                  <p:pic>
                    <p:nvPicPr>
                      <p:cNvPr id="8225" name="Object 33">
                        <a:extLst>
                          <a:ext uri="{FF2B5EF4-FFF2-40B4-BE49-F238E27FC236}">
                            <a16:creationId xmlns:a16="http://schemas.microsoft.com/office/drawing/2014/main" id="{D6F15035-BE8E-4D15-BDFB-1DA572ADF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621338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Text Box 46">
            <a:extLst>
              <a:ext uri="{FF2B5EF4-FFF2-40B4-BE49-F238E27FC236}">
                <a16:creationId xmlns:a16="http://schemas.microsoft.com/office/drawing/2014/main" id="{C565A9D5-110D-4A00-980C-29CF14F57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1813"/>
            <a:ext cx="71866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又如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           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                 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上连续单调增加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8240" name="Text Box 48">
            <a:extLst>
              <a:ext uri="{FF2B5EF4-FFF2-40B4-BE49-F238E27FC236}">
                <a16:creationId xmlns:a16="http://schemas.microsoft.com/office/drawing/2014/main" id="{1A091D44-DD4B-4F47-9288-C6DE26212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674938"/>
            <a:ext cx="2749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8242" name="Text Box 50">
            <a:extLst>
              <a:ext uri="{FF2B5EF4-FFF2-40B4-BE49-F238E27FC236}">
                <a16:creationId xmlns:a16="http://schemas.microsoft.com/office/drawing/2014/main" id="{09B98849-BDC2-4B69-BFD6-934A2A6DC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81388"/>
            <a:ext cx="5237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36" name="Text Box 48">
            <a:extLst>
              <a:ext uri="{FF2B5EF4-FFF2-40B4-BE49-F238E27FC236}">
                <a16:creationId xmlns:a16="http://schemas.microsoft.com/office/drawing/2014/main" id="{92745C1C-A900-4DE6-BF71-A19954980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5" y="5562600"/>
            <a:ext cx="274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200" grpId="0" autoUpdateAnimBg="0"/>
      <p:bldP spid="8202" grpId="0" autoUpdateAnimBg="0"/>
      <p:bldP spid="8204" grpId="0" autoUpdateAnimBg="0"/>
      <p:bldP spid="8205" grpId="0" autoUpdateAnimBg="0"/>
      <p:bldP spid="8219" grpId="0" autoUpdateAnimBg="0"/>
      <p:bldP spid="8224" grpId="0" autoUpdateAnimBg="0"/>
      <p:bldP spid="8240" grpId="0" build="p" autoUpdateAnimBg="0"/>
      <p:bldP spid="8242" grpId="0" build="p" autoUpdateAnimBg="0"/>
      <p:bldP spid="3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6F14E55-94EB-46DD-AFFF-DCB031F5D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863" y="549275"/>
            <a:ext cx="505460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            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是由连续函数链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9BFF45D6-F6E2-42A4-AB94-30FED81D9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04813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5959" imgH="828564" progId="Equation.3">
                  <p:embed/>
                </p:oleObj>
              </mc:Choice>
              <mc:Fallback>
                <p:oleObj name="Equation" r:id="rId2" imgW="1285959" imgH="828564" progId="Equation.3">
                  <p:embed/>
                  <p:pic>
                    <p:nvPicPr>
                      <p:cNvPr id="23555" name="Object 3">
                        <a:extLst>
                          <a:ext uri="{FF2B5EF4-FFF2-40B4-BE49-F238E27FC236}">
                            <a16:creationId xmlns:a16="http://schemas.microsoft.com/office/drawing/2014/main" id="{9BFF45D6-F6E2-42A4-AB94-30FED81D9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4813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4F9EDD20-9021-410D-93D5-D3BBBFBF5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1447800"/>
          <a:ext cx="3883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67243" imgH="390599" progId="Equation.3">
                  <p:embed/>
                </p:oleObj>
              </mc:Choice>
              <mc:Fallback>
                <p:oleObj name="Equation" r:id="rId4" imgW="3867243" imgH="390599" progId="Equation.3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4F9EDD20-9021-410D-93D5-D3BBBFBF5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1447800"/>
                        <a:ext cx="38830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38F82879-88A9-421C-8CBB-6208C229E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2133600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81196" imgH="828564" progId="Equation.3">
                  <p:embed/>
                </p:oleObj>
              </mc:Choice>
              <mc:Fallback>
                <p:oleObj name="Equation" r:id="rId6" imgW="981196" imgH="828564" progId="Equation.3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38F82879-88A9-421C-8CBB-6208C229E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133600"/>
                        <a:ext cx="1003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CAC2A825-FC44-4541-8EE4-AFCDFA23E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349500"/>
          <a:ext cx="15128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0159" imgH="181123" progId="Equation.DSMT4">
                  <p:embed/>
                </p:oleObj>
              </mc:Choice>
              <mc:Fallback>
                <p:oleObj name="Equation" r:id="rId8" imgW="600159" imgH="181123" progId="Equation.DSMT4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CAC2A825-FC44-4541-8EE4-AFCDFA23E6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349500"/>
                        <a:ext cx="15128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3">
            <a:extLst>
              <a:ext uri="{FF2B5EF4-FFF2-40B4-BE49-F238E27FC236}">
                <a16:creationId xmlns:a16="http://schemas.microsoft.com/office/drawing/2014/main" id="{1C0D81BC-A466-4D16-8E62-E80D7DA80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00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9231" name="Object 15">
            <a:extLst>
              <a:ext uri="{FF2B5EF4-FFF2-40B4-BE49-F238E27FC236}">
                <a16:creationId xmlns:a16="http://schemas.microsoft.com/office/drawing/2014/main" id="{7328C60E-CE4B-497D-AD4D-0FFE07024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1200" y="3030538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5959" imgH="828564" progId="Equation.3">
                  <p:embed/>
                </p:oleObj>
              </mc:Choice>
              <mc:Fallback>
                <p:oleObj name="Equation" r:id="rId10" imgW="1285959" imgH="828564" progId="Equation.3">
                  <p:embed/>
                  <p:pic>
                    <p:nvPicPr>
                      <p:cNvPr id="9231" name="Object 15">
                        <a:extLst>
                          <a:ext uri="{FF2B5EF4-FFF2-40B4-BE49-F238E27FC236}">
                            <a16:creationId xmlns:a16="http://schemas.microsoft.com/office/drawing/2014/main" id="{7328C60E-CE4B-497D-AD4D-0FFE07024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3030538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17">
            <a:extLst>
              <a:ext uri="{FF2B5EF4-FFF2-40B4-BE49-F238E27FC236}">
                <a16:creationId xmlns:a16="http://schemas.microsoft.com/office/drawing/2014/main" id="{DDF10706-71AE-4AE2-9ACE-3E1BCAB7A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1861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85045278-2E39-4573-BF49-A133F292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18611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上连续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1B25735B-2904-4103-8A0A-C89F61E1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复合而成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pSp>
        <p:nvGrpSpPr>
          <p:cNvPr id="9296" name="Group 80">
            <a:extLst>
              <a:ext uri="{FF2B5EF4-FFF2-40B4-BE49-F238E27FC236}">
                <a16:creationId xmlns:a16="http://schemas.microsoft.com/office/drawing/2014/main" id="{0C9E2E47-7EDD-471B-9FA0-3074C75ADB88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508500"/>
            <a:ext cx="4048125" cy="1162050"/>
            <a:chOff x="1674" y="1773"/>
            <a:chExt cx="2550" cy="732"/>
          </a:xfrm>
        </p:grpSpPr>
        <p:sp>
          <p:nvSpPr>
            <p:cNvPr id="23573" name="Freeform 71">
              <a:extLst>
                <a:ext uri="{FF2B5EF4-FFF2-40B4-BE49-F238E27FC236}">
                  <a16:creationId xmlns:a16="http://schemas.microsoft.com/office/drawing/2014/main" id="{44BA0C05-A476-4420-9693-BABFCD10A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2211"/>
              <a:ext cx="648" cy="72"/>
            </a:xfrm>
            <a:custGeom>
              <a:avLst/>
              <a:gdLst>
                <a:gd name="T0" fmla="*/ 12 w 648"/>
                <a:gd name="T1" fmla="*/ 0 h 72"/>
                <a:gd name="T2" fmla="*/ 24 w 648"/>
                <a:gd name="T3" fmla="*/ 0 h 72"/>
                <a:gd name="T4" fmla="*/ 36 w 648"/>
                <a:gd name="T5" fmla="*/ 6 h 72"/>
                <a:gd name="T6" fmla="*/ 48 w 648"/>
                <a:gd name="T7" fmla="*/ 6 h 72"/>
                <a:gd name="T8" fmla="*/ 60 w 648"/>
                <a:gd name="T9" fmla="*/ 6 h 72"/>
                <a:gd name="T10" fmla="*/ 72 w 648"/>
                <a:gd name="T11" fmla="*/ 6 h 72"/>
                <a:gd name="T12" fmla="*/ 84 w 648"/>
                <a:gd name="T13" fmla="*/ 6 h 72"/>
                <a:gd name="T14" fmla="*/ 102 w 648"/>
                <a:gd name="T15" fmla="*/ 6 h 72"/>
                <a:gd name="T16" fmla="*/ 114 w 648"/>
                <a:gd name="T17" fmla="*/ 6 h 72"/>
                <a:gd name="T18" fmla="*/ 126 w 648"/>
                <a:gd name="T19" fmla="*/ 6 h 72"/>
                <a:gd name="T20" fmla="*/ 138 w 648"/>
                <a:gd name="T21" fmla="*/ 12 h 72"/>
                <a:gd name="T22" fmla="*/ 150 w 648"/>
                <a:gd name="T23" fmla="*/ 12 h 72"/>
                <a:gd name="T24" fmla="*/ 162 w 648"/>
                <a:gd name="T25" fmla="*/ 12 h 72"/>
                <a:gd name="T26" fmla="*/ 174 w 648"/>
                <a:gd name="T27" fmla="*/ 12 h 72"/>
                <a:gd name="T28" fmla="*/ 186 w 648"/>
                <a:gd name="T29" fmla="*/ 12 h 72"/>
                <a:gd name="T30" fmla="*/ 204 w 648"/>
                <a:gd name="T31" fmla="*/ 12 h 72"/>
                <a:gd name="T32" fmla="*/ 216 w 648"/>
                <a:gd name="T33" fmla="*/ 18 h 72"/>
                <a:gd name="T34" fmla="*/ 228 w 648"/>
                <a:gd name="T35" fmla="*/ 18 h 72"/>
                <a:gd name="T36" fmla="*/ 240 w 648"/>
                <a:gd name="T37" fmla="*/ 18 h 72"/>
                <a:gd name="T38" fmla="*/ 252 w 648"/>
                <a:gd name="T39" fmla="*/ 18 h 72"/>
                <a:gd name="T40" fmla="*/ 264 w 648"/>
                <a:gd name="T41" fmla="*/ 18 h 72"/>
                <a:gd name="T42" fmla="*/ 276 w 648"/>
                <a:gd name="T43" fmla="*/ 24 h 72"/>
                <a:gd name="T44" fmla="*/ 288 w 648"/>
                <a:gd name="T45" fmla="*/ 24 h 72"/>
                <a:gd name="T46" fmla="*/ 306 w 648"/>
                <a:gd name="T47" fmla="*/ 24 h 72"/>
                <a:gd name="T48" fmla="*/ 318 w 648"/>
                <a:gd name="T49" fmla="*/ 24 h 72"/>
                <a:gd name="T50" fmla="*/ 330 w 648"/>
                <a:gd name="T51" fmla="*/ 24 h 72"/>
                <a:gd name="T52" fmla="*/ 342 w 648"/>
                <a:gd name="T53" fmla="*/ 30 h 72"/>
                <a:gd name="T54" fmla="*/ 354 w 648"/>
                <a:gd name="T55" fmla="*/ 30 h 72"/>
                <a:gd name="T56" fmla="*/ 366 w 648"/>
                <a:gd name="T57" fmla="*/ 30 h 72"/>
                <a:gd name="T58" fmla="*/ 378 w 648"/>
                <a:gd name="T59" fmla="*/ 30 h 72"/>
                <a:gd name="T60" fmla="*/ 390 w 648"/>
                <a:gd name="T61" fmla="*/ 30 h 72"/>
                <a:gd name="T62" fmla="*/ 408 w 648"/>
                <a:gd name="T63" fmla="*/ 36 h 72"/>
                <a:gd name="T64" fmla="*/ 420 w 648"/>
                <a:gd name="T65" fmla="*/ 36 h 72"/>
                <a:gd name="T66" fmla="*/ 432 w 648"/>
                <a:gd name="T67" fmla="*/ 36 h 72"/>
                <a:gd name="T68" fmla="*/ 444 w 648"/>
                <a:gd name="T69" fmla="*/ 42 h 72"/>
                <a:gd name="T70" fmla="*/ 456 w 648"/>
                <a:gd name="T71" fmla="*/ 42 h 72"/>
                <a:gd name="T72" fmla="*/ 468 w 648"/>
                <a:gd name="T73" fmla="*/ 42 h 72"/>
                <a:gd name="T74" fmla="*/ 480 w 648"/>
                <a:gd name="T75" fmla="*/ 42 h 72"/>
                <a:gd name="T76" fmla="*/ 492 w 648"/>
                <a:gd name="T77" fmla="*/ 48 h 72"/>
                <a:gd name="T78" fmla="*/ 510 w 648"/>
                <a:gd name="T79" fmla="*/ 48 h 72"/>
                <a:gd name="T80" fmla="*/ 522 w 648"/>
                <a:gd name="T81" fmla="*/ 48 h 72"/>
                <a:gd name="T82" fmla="*/ 534 w 648"/>
                <a:gd name="T83" fmla="*/ 54 h 72"/>
                <a:gd name="T84" fmla="*/ 546 w 648"/>
                <a:gd name="T85" fmla="*/ 54 h 72"/>
                <a:gd name="T86" fmla="*/ 558 w 648"/>
                <a:gd name="T87" fmla="*/ 54 h 72"/>
                <a:gd name="T88" fmla="*/ 570 w 648"/>
                <a:gd name="T89" fmla="*/ 60 h 72"/>
                <a:gd name="T90" fmla="*/ 582 w 648"/>
                <a:gd name="T91" fmla="*/ 60 h 72"/>
                <a:gd name="T92" fmla="*/ 594 w 648"/>
                <a:gd name="T93" fmla="*/ 66 h 72"/>
                <a:gd name="T94" fmla="*/ 612 w 648"/>
                <a:gd name="T95" fmla="*/ 66 h 72"/>
                <a:gd name="T96" fmla="*/ 624 w 648"/>
                <a:gd name="T97" fmla="*/ 66 h 72"/>
                <a:gd name="T98" fmla="*/ 636 w 648"/>
                <a:gd name="T99" fmla="*/ 72 h 72"/>
                <a:gd name="T100" fmla="*/ 648 w 648"/>
                <a:gd name="T101" fmla="*/ 72 h 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48" h="72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26" y="12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50" y="12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6" y="12"/>
                  </a:lnTo>
                  <a:lnTo>
                    <a:pt x="192" y="12"/>
                  </a:lnTo>
                  <a:lnTo>
                    <a:pt x="198" y="12"/>
                  </a:lnTo>
                  <a:lnTo>
                    <a:pt x="204" y="12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52" y="18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70" y="18"/>
                  </a:lnTo>
                  <a:lnTo>
                    <a:pt x="276" y="18"/>
                  </a:lnTo>
                  <a:lnTo>
                    <a:pt x="276" y="24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6" y="24"/>
                  </a:lnTo>
                  <a:lnTo>
                    <a:pt x="312" y="24"/>
                  </a:lnTo>
                  <a:lnTo>
                    <a:pt x="318" y="24"/>
                  </a:lnTo>
                  <a:lnTo>
                    <a:pt x="324" y="24"/>
                  </a:lnTo>
                  <a:lnTo>
                    <a:pt x="330" y="24"/>
                  </a:lnTo>
                  <a:lnTo>
                    <a:pt x="336" y="24"/>
                  </a:lnTo>
                  <a:lnTo>
                    <a:pt x="342" y="30"/>
                  </a:lnTo>
                  <a:lnTo>
                    <a:pt x="348" y="30"/>
                  </a:lnTo>
                  <a:lnTo>
                    <a:pt x="354" y="30"/>
                  </a:lnTo>
                  <a:lnTo>
                    <a:pt x="360" y="30"/>
                  </a:lnTo>
                  <a:lnTo>
                    <a:pt x="366" y="30"/>
                  </a:lnTo>
                  <a:lnTo>
                    <a:pt x="372" y="30"/>
                  </a:lnTo>
                  <a:lnTo>
                    <a:pt x="378" y="30"/>
                  </a:lnTo>
                  <a:lnTo>
                    <a:pt x="384" y="30"/>
                  </a:lnTo>
                  <a:lnTo>
                    <a:pt x="390" y="30"/>
                  </a:lnTo>
                  <a:lnTo>
                    <a:pt x="396" y="36"/>
                  </a:lnTo>
                  <a:lnTo>
                    <a:pt x="402" y="36"/>
                  </a:lnTo>
                  <a:lnTo>
                    <a:pt x="408" y="36"/>
                  </a:lnTo>
                  <a:lnTo>
                    <a:pt x="414" y="36"/>
                  </a:lnTo>
                  <a:lnTo>
                    <a:pt x="420" y="36"/>
                  </a:lnTo>
                  <a:lnTo>
                    <a:pt x="426" y="36"/>
                  </a:lnTo>
                  <a:lnTo>
                    <a:pt x="432" y="36"/>
                  </a:lnTo>
                  <a:lnTo>
                    <a:pt x="438" y="36"/>
                  </a:lnTo>
                  <a:lnTo>
                    <a:pt x="444" y="36"/>
                  </a:lnTo>
                  <a:lnTo>
                    <a:pt x="444" y="42"/>
                  </a:lnTo>
                  <a:lnTo>
                    <a:pt x="450" y="42"/>
                  </a:lnTo>
                  <a:lnTo>
                    <a:pt x="456" y="42"/>
                  </a:lnTo>
                  <a:lnTo>
                    <a:pt x="462" y="42"/>
                  </a:lnTo>
                  <a:lnTo>
                    <a:pt x="468" y="42"/>
                  </a:lnTo>
                  <a:lnTo>
                    <a:pt x="474" y="42"/>
                  </a:lnTo>
                  <a:lnTo>
                    <a:pt x="480" y="42"/>
                  </a:lnTo>
                  <a:lnTo>
                    <a:pt x="486" y="42"/>
                  </a:lnTo>
                  <a:lnTo>
                    <a:pt x="486" y="48"/>
                  </a:lnTo>
                  <a:lnTo>
                    <a:pt x="492" y="48"/>
                  </a:lnTo>
                  <a:lnTo>
                    <a:pt x="498" y="48"/>
                  </a:lnTo>
                  <a:lnTo>
                    <a:pt x="504" y="48"/>
                  </a:lnTo>
                  <a:lnTo>
                    <a:pt x="510" y="48"/>
                  </a:lnTo>
                  <a:lnTo>
                    <a:pt x="516" y="48"/>
                  </a:lnTo>
                  <a:lnTo>
                    <a:pt x="522" y="48"/>
                  </a:lnTo>
                  <a:lnTo>
                    <a:pt x="528" y="48"/>
                  </a:lnTo>
                  <a:lnTo>
                    <a:pt x="528" y="54"/>
                  </a:lnTo>
                  <a:lnTo>
                    <a:pt x="534" y="54"/>
                  </a:lnTo>
                  <a:lnTo>
                    <a:pt x="540" y="54"/>
                  </a:lnTo>
                  <a:lnTo>
                    <a:pt x="546" y="54"/>
                  </a:lnTo>
                  <a:lnTo>
                    <a:pt x="552" y="54"/>
                  </a:lnTo>
                  <a:lnTo>
                    <a:pt x="558" y="54"/>
                  </a:lnTo>
                  <a:lnTo>
                    <a:pt x="564" y="54"/>
                  </a:lnTo>
                  <a:lnTo>
                    <a:pt x="564" y="60"/>
                  </a:lnTo>
                  <a:lnTo>
                    <a:pt x="570" y="60"/>
                  </a:lnTo>
                  <a:lnTo>
                    <a:pt x="576" y="60"/>
                  </a:lnTo>
                  <a:lnTo>
                    <a:pt x="582" y="60"/>
                  </a:lnTo>
                  <a:lnTo>
                    <a:pt x="588" y="60"/>
                  </a:lnTo>
                  <a:lnTo>
                    <a:pt x="594" y="60"/>
                  </a:lnTo>
                  <a:lnTo>
                    <a:pt x="594" y="66"/>
                  </a:lnTo>
                  <a:lnTo>
                    <a:pt x="600" y="66"/>
                  </a:lnTo>
                  <a:lnTo>
                    <a:pt x="606" y="66"/>
                  </a:lnTo>
                  <a:lnTo>
                    <a:pt x="612" y="66"/>
                  </a:lnTo>
                  <a:lnTo>
                    <a:pt x="618" y="66"/>
                  </a:lnTo>
                  <a:lnTo>
                    <a:pt x="624" y="66"/>
                  </a:lnTo>
                  <a:lnTo>
                    <a:pt x="630" y="72"/>
                  </a:lnTo>
                  <a:lnTo>
                    <a:pt x="636" y="72"/>
                  </a:lnTo>
                  <a:lnTo>
                    <a:pt x="642" y="72"/>
                  </a:lnTo>
                  <a:lnTo>
                    <a:pt x="648" y="72"/>
                  </a:lnTo>
                </a:path>
              </a:pathLst>
            </a:custGeom>
            <a:noFill/>
            <a:ln w="9525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Freeform 72">
              <a:extLst>
                <a:ext uri="{FF2B5EF4-FFF2-40B4-BE49-F238E27FC236}">
                  <a16:creationId xmlns:a16="http://schemas.microsoft.com/office/drawing/2014/main" id="{D9111951-65F5-44A0-BE89-A4A22ADE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1773"/>
              <a:ext cx="624" cy="732"/>
            </a:xfrm>
            <a:custGeom>
              <a:avLst/>
              <a:gdLst>
                <a:gd name="T0" fmla="*/ 12 w 624"/>
                <a:gd name="T1" fmla="*/ 516 h 732"/>
                <a:gd name="T2" fmla="*/ 18 w 624"/>
                <a:gd name="T3" fmla="*/ 516 h 732"/>
                <a:gd name="T4" fmla="*/ 30 w 624"/>
                <a:gd name="T5" fmla="*/ 516 h 732"/>
                <a:gd name="T6" fmla="*/ 42 w 624"/>
                <a:gd name="T7" fmla="*/ 522 h 732"/>
                <a:gd name="T8" fmla="*/ 48 w 624"/>
                <a:gd name="T9" fmla="*/ 522 h 732"/>
                <a:gd name="T10" fmla="*/ 60 w 624"/>
                <a:gd name="T11" fmla="*/ 528 h 732"/>
                <a:gd name="T12" fmla="*/ 72 w 624"/>
                <a:gd name="T13" fmla="*/ 528 h 732"/>
                <a:gd name="T14" fmla="*/ 84 w 624"/>
                <a:gd name="T15" fmla="*/ 534 h 732"/>
                <a:gd name="T16" fmla="*/ 90 w 624"/>
                <a:gd name="T17" fmla="*/ 534 h 732"/>
                <a:gd name="T18" fmla="*/ 102 w 624"/>
                <a:gd name="T19" fmla="*/ 540 h 732"/>
                <a:gd name="T20" fmla="*/ 114 w 624"/>
                <a:gd name="T21" fmla="*/ 540 h 732"/>
                <a:gd name="T22" fmla="*/ 120 w 624"/>
                <a:gd name="T23" fmla="*/ 546 h 732"/>
                <a:gd name="T24" fmla="*/ 132 w 624"/>
                <a:gd name="T25" fmla="*/ 546 h 732"/>
                <a:gd name="T26" fmla="*/ 144 w 624"/>
                <a:gd name="T27" fmla="*/ 552 h 732"/>
                <a:gd name="T28" fmla="*/ 150 w 624"/>
                <a:gd name="T29" fmla="*/ 552 h 732"/>
                <a:gd name="T30" fmla="*/ 162 w 624"/>
                <a:gd name="T31" fmla="*/ 558 h 732"/>
                <a:gd name="T32" fmla="*/ 174 w 624"/>
                <a:gd name="T33" fmla="*/ 564 h 732"/>
                <a:gd name="T34" fmla="*/ 186 w 624"/>
                <a:gd name="T35" fmla="*/ 564 h 732"/>
                <a:gd name="T36" fmla="*/ 192 w 624"/>
                <a:gd name="T37" fmla="*/ 570 h 732"/>
                <a:gd name="T38" fmla="*/ 204 w 624"/>
                <a:gd name="T39" fmla="*/ 576 h 732"/>
                <a:gd name="T40" fmla="*/ 216 w 624"/>
                <a:gd name="T41" fmla="*/ 582 h 732"/>
                <a:gd name="T42" fmla="*/ 222 w 624"/>
                <a:gd name="T43" fmla="*/ 582 h 732"/>
                <a:gd name="T44" fmla="*/ 234 w 624"/>
                <a:gd name="T45" fmla="*/ 588 h 732"/>
                <a:gd name="T46" fmla="*/ 246 w 624"/>
                <a:gd name="T47" fmla="*/ 594 h 732"/>
                <a:gd name="T48" fmla="*/ 252 w 624"/>
                <a:gd name="T49" fmla="*/ 600 h 732"/>
                <a:gd name="T50" fmla="*/ 264 w 624"/>
                <a:gd name="T51" fmla="*/ 606 h 732"/>
                <a:gd name="T52" fmla="*/ 276 w 624"/>
                <a:gd name="T53" fmla="*/ 612 h 732"/>
                <a:gd name="T54" fmla="*/ 288 w 624"/>
                <a:gd name="T55" fmla="*/ 618 h 732"/>
                <a:gd name="T56" fmla="*/ 294 w 624"/>
                <a:gd name="T57" fmla="*/ 624 h 732"/>
                <a:gd name="T58" fmla="*/ 306 w 624"/>
                <a:gd name="T59" fmla="*/ 630 h 732"/>
                <a:gd name="T60" fmla="*/ 318 w 624"/>
                <a:gd name="T61" fmla="*/ 636 h 732"/>
                <a:gd name="T62" fmla="*/ 324 w 624"/>
                <a:gd name="T63" fmla="*/ 642 h 732"/>
                <a:gd name="T64" fmla="*/ 336 w 624"/>
                <a:gd name="T65" fmla="*/ 648 h 732"/>
                <a:gd name="T66" fmla="*/ 348 w 624"/>
                <a:gd name="T67" fmla="*/ 654 h 732"/>
                <a:gd name="T68" fmla="*/ 354 w 624"/>
                <a:gd name="T69" fmla="*/ 666 h 732"/>
                <a:gd name="T70" fmla="*/ 366 w 624"/>
                <a:gd name="T71" fmla="*/ 672 h 732"/>
                <a:gd name="T72" fmla="*/ 378 w 624"/>
                <a:gd name="T73" fmla="*/ 678 h 732"/>
                <a:gd name="T74" fmla="*/ 390 w 624"/>
                <a:gd name="T75" fmla="*/ 690 h 732"/>
                <a:gd name="T76" fmla="*/ 396 w 624"/>
                <a:gd name="T77" fmla="*/ 696 h 732"/>
                <a:gd name="T78" fmla="*/ 408 w 624"/>
                <a:gd name="T79" fmla="*/ 702 h 732"/>
                <a:gd name="T80" fmla="*/ 420 w 624"/>
                <a:gd name="T81" fmla="*/ 714 h 732"/>
                <a:gd name="T82" fmla="*/ 426 w 624"/>
                <a:gd name="T83" fmla="*/ 720 h 732"/>
                <a:gd name="T84" fmla="*/ 438 w 624"/>
                <a:gd name="T85" fmla="*/ 726 h 732"/>
                <a:gd name="T86" fmla="*/ 450 w 624"/>
                <a:gd name="T87" fmla="*/ 732 h 732"/>
                <a:gd name="T88" fmla="*/ 456 w 624"/>
                <a:gd name="T89" fmla="*/ 732 h 732"/>
                <a:gd name="T90" fmla="*/ 468 w 624"/>
                <a:gd name="T91" fmla="*/ 732 h 732"/>
                <a:gd name="T92" fmla="*/ 480 w 624"/>
                <a:gd name="T93" fmla="*/ 732 h 732"/>
                <a:gd name="T94" fmla="*/ 492 w 624"/>
                <a:gd name="T95" fmla="*/ 720 h 732"/>
                <a:gd name="T96" fmla="*/ 498 w 624"/>
                <a:gd name="T97" fmla="*/ 702 h 732"/>
                <a:gd name="T98" fmla="*/ 510 w 624"/>
                <a:gd name="T99" fmla="*/ 672 h 732"/>
                <a:gd name="T100" fmla="*/ 522 w 624"/>
                <a:gd name="T101" fmla="*/ 618 h 732"/>
                <a:gd name="T102" fmla="*/ 528 w 624"/>
                <a:gd name="T103" fmla="*/ 546 h 732"/>
                <a:gd name="T104" fmla="*/ 540 w 624"/>
                <a:gd name="T105" fmla="*/ 438 h 732"/>
                <a:gd name="T106" fmla="*/ 552 w 624"/>
                <a:gd name="T107" fmla="*/ 294 h 732"/>
                <a:gd name="T108" fmla="*/ 558 w 624"/>
                <a:gd name="T109" fmla="*/ 126 h 732"/>
                <a:gd name="T110" fmla="*/ 570 w 624"/>
                <a:gd name="T111" fmla="*/ 6 h 732"/>
                <a:gd name="T112" fmla="*/ 582 w 624"/>
                <a:gd name="T113" fmla="*/ 120 h 732"/>
                <a:gd name="T114" fmla="*/ 594 w 624"/>
                <a:gd name="T115" fmla="*/ 642 h 732"/>
                <a:gd name="T116" fmla="*/ 600 w 624"/>
                <a:gd name="T117" fmla="*/ 168 h 732"/>
                <a:gd name="T118" fmla="*/ 612 w 624"/>
                <a:gd name="T119" fmla="*/ 66 h 732"/>
                <a:gd name="T120" fmla="*/ 624 w 624"/>
                <a:gd name="T121" fmla="*/ 270 h 7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24" h="732">
                  <a:moveTo>
                    <a:pt x="0" y="510"/>
                  </a:moveTo>
                  <a:lnTo>
                    <a:pt x="6" y="510"/>
                  </a:lnTo>
                  <a:lnTo>
                    <a:pt x="6" y="516"/>
                  </a:lnTo>
                  <a:lnTo>
                    <a:pt x="12" y="516"/>
                  </a:lnTo>
                  <a:lnTo>
                    <a:pt x="18" y="516"/>
                  </a:lnTo>
                  <a:lnTo>
                    <a:pt x="24" y="516"/>
                  </a:lnTo>
                  <a:lnTo>
                    <a:pt x="30" y="516"/>
                  </a:lnTo>
                  <a:lnTo>
                    <a:pt x="30" y="522"/>
                  </a:lnTo>
                  <a:lnTo>
                    <a:pt x="36" y="522"/>
                  </a:lnTo>
                  <a:lnTo>
                    <a:pt x="42" y="522"/>
                  </a:lnTo>
                  <a:lnTo>
                    <a:pt x="48" y="522"/>
                  </a:lnTo>
                  <a:lnTo>
                    <a:pt x="54" y="522"/>
                  </a:lnTo>
                  <a:lnTo>
                    <a:pt x="60" y="528"/>
                  </a:lnTo>
                  <a:lnTo>
                    <a:pt x="66" y="528"/>
                  </a:lnTo>
                  <a:lnTo>
                    <a:pt x="72" y="528"/>
                  </a:lnTo>
                  <a:lnTo>
                    <a:pt x="78" y="528"/>
                  </a:lnTo>
                  <a:lnTo>
                    <a:pt x="78" y="534"/>
                  </a:lnTo>
                  <a:lnTo>
                    <a:pt x="84" y="534"/>
                  </a:lnTo>
                  <a:lnTo>
                    <a:pt x="90" y="534"/>
                  </a:lnTo>
                  <a:lnTo>
                    <a:pt x="96" y="534"/>
                  </a:lnTo>
                  <a:lnTo>
                    <a:pt x="102" y="534"/>
                  </a:lnTo>
                  <a:lnTo>
                    <a:pt x="102" y="540"/>
                  </a:lnTo>
                  <a:lnTo>
                    <a:pt x="108" y="540"/>
                  </a:lnTo>
                  <a:lnTo>
                    <a:pt x="114" y="540"/>
                  </a:lnTo>
                  <a:lnTo>
                    <a:pt x="120" y="540"/>
                  </a:lnTo>
                  <a:lnTo>
                    <a:pt x="120" y="546"/>
                  </a:lnTo>
                  <a:lnTo>
                    <a:pt x="126" y="546"/>
                  </a:lnTo>
                  <a:lnTo>
                    <a:pt x="132" y="546"/>
                  </a:lnTo>
                  <a:lnTo>
                    <a:pt x="138" y="552"/>
                  </a:lnTo>
                  <a:lnTo>
                    <a:pt x="144" y="552"/>
                  </a:lnTo>
                  <a:lnTo>
                    <a:pt x="150" y="552"/>
                  </a:lnTo>
                  <a:lnTo>
                    <a:pt x="156" y="558"/>
                  </a:lnTo>
                  <a:lnTo>
                    <a:pt x="162" y="558"/>
                  </a:lnTo>
                  <a:lnTo>
                    <a:pt x="168" y="558"/>
                  </a:lnTo>
                  <a:lnTo>
                    <a:pt x="168" y="564"/>
                  </a:lnTo>
                  <a:lnTo>
                    <a:pt x="174" y="564"/>
                  </a:lnTo>
                  <a:lnTo>
                    <a:pt x="180" y="564"/>
                  </a:lnTo>
                  <a:lnTo>
                    <a:pt x="186" y="564"/>
                  </a:lnTo>
                  <a:lnTo>
                    <a:pt x="186" y="570"/>
                  </a:lnTo>
                  <a:lnTo>
                    <a:pt x="192" y="570"/>
                  </a:lnTo>
                  <a:lnTo>
                    <a:pt x="198" y="570"/>
                  </a:lnTo>
                  <a:lnTo>
                    <a:pt x="204" y="576"/>
                  </a:lnTo>
                  <a:lnTo>
                    <a:pt x="210" y="576"/>
                  </a:lnTo>
                  <a:lnTo>
                    <a:pt x="216" y="582"/>
                  </a:lnTo>
                  <a:lnTo>
                    <a:pt x="222" y="582"/>
                  </a:lnTo>
                  <a:lnTo>
                    <a:pt x="228" y="582"/>
                  </a:lnTo>
                  <a:lnTo>
                    <a:pt x="228" y="588"/>
                  </a:lnTo>
                  <a:lnTo>
                    <a:pt x="234" y="588"/>
                  </a:lnTo>
                  <a:lnTo>
                    <a:pt x="240" y="594"/>
                  </a:lnTo>
                  <a:lnTo>
                    <a:pt x="246" y="594"/>
                  </a:lnTo>
                  <a:lnTo>
                    <a:pt x="252" y="594"/>
                  </a:lnTo>
                  <a:lnTo>
                    <a:pt x="252" y="600"/>
                  </a:lnTo>
                  <a:lnTo>
                    <a:pt x="258" y="600"/>
                  </a:lnTo>
                  <a:lnTo>
                    <a:pt x="264" y="600"/>
                  </a:lnTo>
                  <a:lnTo>
                    <a:pt x="264" y="606"/>
                  </a:lnTo>
                  <a:lnTo>
                    <a:pt x="270" y="606"/>
                  </a:lnTo>
                  <a:lnTo>
                    <a:pt x="276" y="612"/>
                  </a:lnTo>
                  <a:lnTo>
                    <a:pt x="282" y="612"/>
                  </a:lnTo>
                  <a:lnTo>
                    <a:pt x="288" y="618"/>
                  </a:lnTo>
                  <a:lnTo>
                    <a:pt x="294" y="618"/>
                  </a:lnTo>
                  <a:lnTo>
                    <a:pt x="294" y="624"/>
                  </a:lnTo>
                  <a:lnTo>
                    <a:pt x="300" y="624"/>
                  </a:lnTo>
                  <a:lnTo>
                    <a:pt x="306" y="624"/>
                  </a:lnTo>
                  <a:lnTo>
                    <a:pt x="306" y="630"/>
                  </a:lnTo>
                  <a:lnTo>
                    <a:pt x="312" y="630"/>
                  </a:lnTo>
                  <a:lnTo>
                    <a:pt x="312" y="636"/>
                  </a:lnTo>
                  <a:lnTo>
                    <a:pt x="318" y="636"/>
                  </a:lnTo>
                  <a:lnTo>
                    <a:pt x="324" y="636"/>
                  </a:lnTo>
                  <a:lnTo>
                    <a:pt x="324" y="642"/>
                  </a:lnTo>
                  <a:lnTo>
                    <a:pt x="330" y="642"/>
                  </a:lnTo>
                  <a:lnTo>
                    <a:pt x="330" y="648"/>
                  </a:lnTo>
                  <a:lnTo>
                    <a:pt x="336" y="648"/>
                  </a:lnTo>
                  <a:lnTo>
                    <a:pt x="342" y="654"/>
                  </a:lnTo>
                  <a:lnTo>
                    <a:pt x="348" y="654"/>
                  </a:lnTo>
                  <a:lnTo>
                    <a:pt x="348" y="660"/>
                  </a:lnTo>
                  <a:lnTo>
                    <a:pt x="354" y="660"/>
                  </a:lnTo>
                  <a:lnTo>
                    <a:pt x="354" y="666"/>
                  </a:lnTo>
                  <a:lnTo>
                    <a:pt x="360" y="666"/>
                  </a:lnTo>
                  <a:lnTo>
                    <a:pt x="366" y="672"/>
                  </a:lnTo>
                  <a:lnTo>
                    <a:pt x="372" y="672"/>
                  </a:lnTo>
                  <a:lnTo>
                    <a:pt x="372" y="678"/>
                  </a:lnTo>
                  <a:lnTo>
                    <a:pt x="378" y="678"/>
                  </a:lnTo>
                  <a:lnTo>
                    <a:pt x="378" y="684"/>
                  </a:lnTo>
                  <a:lnTo>
                    <a:pt x="384" y="684"/>
                  </a:lnTo>
                  <a:lnTo>
                    <a:pt x="390" y="690"/>
                  </a:lnTo>
                  <a:lnTo>
                    <a:pt x="396" y="696"/>
                  </a:lnTo>
                  <a:lnTo>
                    <a:pt x="402" y="696"/>
                  </a:lnTo>
                  <a:lnTo>
                    <a:pt x="402" y="702"/>
                  </a:lnTo>
                  <a:lnTo>
                    <a:pt x="408" y="702"/>
                  </a:lnTo>
                  <a:lnTo>
                    <a:pt x="408" y="708"/>
                  </a:lnTo>
                  <a:lnTo>
                    <a:pt x="414" y="708"/>
                  </a:lnTo>
                  <a:lnTo>
                    <a:pt x="420" y="714"/>
                  </a:lnTo>
                  <a:lnTo>
                    <a:pt x="426" y="714"/>
                  </a:lnTo>
                  <a:lnTo>
                    <a:pt x="426" y="720"/>
                  </a:lnTo>
                  <a:lnTo>
                    <a:pt x="432" y="720"/>
                  </a:lnTo>
                  <a:lnTo>
                    <a:pt x="438" y="726"/>
                  </a:lnTo>
                  <a:lnTo>
                    <a:pt x="444" y="726"/>
                  </a:lnTo>
                  <a:lnTo>
                    <a:pt x="444" y="732"/>
                  </a:lnTo>
                  <a:lnTo>
                    <a:pt x="450" y="732"/>
                  </a:lnTo>
                  <a:lnTo>
                    <a:pt x="456" y="732"/>
                  </a:lnTo>
                  <a:lnTo>
                    <a:pt x="462" y="732"/>
                  </a:lnTo>
                  <a:lnTo>
                    <a:pt x="468" y="732"/>
                  </a:lnTo>
                  <a:lnTo>
                    <a:pt x="474" y="732"/>
                  </a:lnTo>
                  <a:lnTo>
                    <a:pt x="480" y="732"/>
                  </a:lnTo>
                  <a:lnTo>
                    <a:pt x="480" y="726"/>
                  </a:lnTo>
                  <a:lnTo>
                    <a:pt x="486" y="726"/>
                  </a:lnTo>
                  <a:lnTo>
                    <a:pt x="486" y="720"/>
                  </a:lnTo>
                  <a:lnTo>
                    <a:pt x="492" y="720"/>
                  </a:lnTo>
                  <a:lnTo>
                    <a:pt x="492" y="714"/>
                  </a:lnTo>
                  <a:lnTo>
                    <a:pt x="498" y="708"/>
                  </a:lnTo>
                  <a:lnTo>
                    <a:pt x="498" y="702"/>
                  </a:lnTo>
                  <a:lnTo>
                    <a:pt x="504" y="696"/>
                  </a:lnTo>
                  <a:lnTo>
                    <a:pt x="504" y="684"/>
                  </a:lnTo>
                  <a:lnTo>
                    <a:pt x="510" y="678"/>
                  </a:lnTo>
                  <a:lnTo>
                    <a:pt x="510" y="672"/>
                  </a:lnTo>
                  <a:lnTo>
                    <a:pt x="510" y="660"/>
                  </a:lnTo>
                  <a:lnTo>
                    <a:pt x="516" y="648"/>
                  </a:lnTo>
                  <a:lnTo>
                    <a:pt x="516" y="636"/>
                  </a:lnTo>
                  <a:lnTo>
                    <a:pt x="522" y="618"/>
                  </a:lnTo>
                  <a:lnTo>
                    <a:pt x="522" y="606"/>
                  </a:lnTo>
                  <a:lnTo>
                    <a:pt x="528" y="588"/>
                  </a:lnTo>
                  <a:lnTo>
                    <a:pt x="528" y="564"/>
                  </a:lnTo>
                  <a:lnTo>
                    <a:pt x="528" y="546"/>
                  </a:lnTo>
                  <a:lnTo>
                    <a:pt x="534" y="522"/>
                  </a:lnTo>
                  <a:lnTo>
                    <a:pt x="534" y="498"/>
                  </a:lnTo>
                  <a:lnTo>
                    <a:pt x="540" y="468"/>
                  </a:lnTo>
                  <a:lnTo>
                    <a:pt x="540" y="438"/>
                  </a:lnTo>
                  <a:lnTo>
                    <a:pt x="540" y="408"/>
                  </a:lnTo>
                  <a:lnTo>
                    <a:pt x="546" y="372"/>
                  </a:lnTo>
                  <a:lnTo>
                    <a:pt x="546" y="336"/>
                  </a:lnTo>
                  <a:lnTo>
                    <a:pt x="552" y="294"/>
                  </a:lnTo>
                  <a:lnTo>
                    <a:pt x="552" y="252"/>
                  </a:lnTo>
                  <a:lnTo>
                    <a:pt x="558" y="210"/>
                  </a:lnTo>
                  <a:lnTo>
                    <a:pt x="558" y="168"/>
                  </a:lnTo>
                  <a:lnTo>
                    <a:pt x="558" y="126"/>
                  </a:lnTo>
                  <a:lnTo>
                    <a:pt x="564" y="90"/>
                  </a:lnTo>
                  <a:lnTo>
                    <a:pt x="564" y="54"/>
                  </a:lnTo>
                  <a:lnTo>
                    <a:pt x="570" y="24"/>
                  </a:lnTo>
                  <a:lnTo>
                    <a:pt x="570" y="6"/>
                  </a:lnTo>
                  <a:lnTo>
                    <a:pt x="576" y="0"/>
                  </a:lnTo>
                  <a:lnTo>
                    <a:pt x="576" y="12"/>
                  </a:lnTo>
                  <a:lnTo>
                    <a:pt x="576" y="54"/>
                  </a:lnTo>
                  <a:lnTo>
                    <a:pt x="582" y="120"/>
                  </a:lnTo>
                  <a:lnTo>
                    <a:pt x="582" y="222"/>
                  </a:lnTo>
                  <a:lnTo>
                    <a:pt x="588" y="354"/>
                  </a:lnTo>
                  <a:lnTo>
                    <a:pt x="588" y="504"/>
                  </a:lnTo>
                  <a:lnTo>
                    <a:pt x="594" y="642"/>
                  </a:lnTo>
                  <a:lnTo>
                    <a:pt x="594" y="732"/>
                  </a:lnTo>
                  <a:lnTo>
                    <a:pt x="594" y="690"/>
                  </a:lnTo>
                  <a:lnTo>
                    <a:pt x="600" y="486"/>
                  </a:lnTo>
                  <a:lnTo>
                    <a:pt x="600" y="168"/>
                  </a:lnTo>
                  <a:lnTo>
                    <a:pt x="606" y="0"/>
                  </a:lnTo>
                  <a:lnTo>
                    <a:pt x="606" y="342"/>
                  </a:lnTo>
                  <a:lnTo>
                    <a:pt x="612" y="732"/>
                  </a:lnTo>
                  <a:lnTo>
                    <a:pt x="612" y="66"/>
                  </a:lnTo>
                  <a:lnTo>
                    <a:pt x="612" y="702"/>
                  </a:lnTo>
                  <a:lnTo>
                    <a:pt x="618" y="318"/>
                  </a:lnTo>
                  <a:lnTo>
                    <a:pt x="618" y="714"/>
                  </a:lnTo>
                  <a:lnTo>
                    <a:pt x="624" y="270"/>
                  </a:lnTo>
                  <a:lnTo>
                    <a:pt x="624" y="180"/>
                  </a:lnTo>
                </a:path>
              </a:pathLst>
            </a:custGeom>
            <a:noFill/>
            <a:ln w="9525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Freeform 73">
              <a:extLst>
                <a:ext uri="{FF2B5EF4-FFF2-40B4-BE49-F238E27FC236}">
                  <a16:creationId xmlns:a16="http://schemas.microsoft.com/office/drawing/2014/main" id="{98B3DFC7-B63C-437B-AB11-C28A5B1BA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" y="1773"/>
              <a:ext cx="648" cy="732"/>
            </a:xfrm>
            <a:custGeom>
              <a:avLst/>
              <a:gdLst>
                <a:gd name="T0" fmla="*/ 12 w 648"/>
                <a:gd name="T1" fmla="*/ 30 h 732"/>
                <a:gd name="T2" fmla="*/ 24 w 648"/>
                <a:gd name="T3" fmla="*/ 564 h 732"/>
                <a:gd name="T4" fmla="*/ 36 w 648"/>
                <a:gd name="T5" fmla="*/ 228 h 732"/>
                <a:gd name="T6" fmla="*/ 48 w 648"/>
                <a:gd name="T7" fmla="*/ 720 h 732"/>
                <a:gd name="T8" fmla="*/ 60 w 648"/>
                <a:gd name="T9" fmla="*/ 642 h 732"/>
                <a:gd name="T10" fmla="*/ 72 w 648"/>
                <a:gd name="T11" fmla="*/ 438 h 732"/>
                <a:gd name="T12" fmla="*/ 84 w 648"/>
                <a:gd name="T13" fmla="*/ 264 h 732"/>
                <a:gd name="T14" fmla="*/ 102 w 648"/>
                <a:gd name="T15" fmla="*/ 144 h 732"/>
                <a:gd name="T16" fmla="*/ 114 w 648"/>
                <a:gd name="T17" fmla="*/ 72 h 732"/>
                <a:gd name="T18" fmla="*/ 126 w 648"/>
                <a:gd name="T19" fmla="*/ 30 h 732"/>
                <a:gd name="T20" fmla="*/ 138 w 648"/>
                <a:gd name="T21" fmla="*/ 12 h 732"/>
                <a:gd name="T22" fmla="*/ 150 w 648"/>
                <a:gd name="T23" fmla="*/ 0 h 732"/>
                <a:gd name="T24" fmla="*/ 162 w 648"/>
                <a:gd name="T25" fmla="*/ 0 h 732"/>
                <a:gd name="T26" fmla="*/ 174 w 648"/>
                <a:gd name="T27" fmla="*/ 0 h 732"/>
                <a:gd name="T28" fmla="*/ 186 w 648"/>
                <a:gd name="T29" fmla="*/ 6 h 732"/>
                <a:gd name="T30" fmla="*/ 204 w 648"/>
                <a:gd name="T31" fmla="*/ 18 h 732"/>
                <a:gd name="T32" fmla="*/ 216 w 648"/>
                <a:gd name="T33" fmla="*/ 24 h 732"/>
                <a:gd name="T34" fmla="*/ 228 w 648"/>
                <a:gd name="T35" fmla="*/ 36 h 732"/>
                <a:gd name="T36" fmla="*/ 240 w 648"/>
                <a:gd name="T37" fmla="*/ 48 h 732"/>
                <a:gd name="T38" fmla="*/ 252 w 648"/>
                <a:gd name="T39" fmla="*/ 54 h 732"/>
                <a:gd name="T40" fmla="*/ 264 w 648"/>
                <a:gd name="T41" fmla="*/ 66 h 732"/>
                <a:gd name="T42" fmla="*/ 276 w 648"/>
                <a:gd name="T43" fmla="*/ 78 h 732"/>
                <a:gd name="T44" fmla="*/ 288 w 648"/>
                <a:gd name="T45" fmla="*/ 84 h 732"/>
                <a:gd name="T46" fmla="*/ 306 w 648"/>
                <a:gd name="T47" fmla="*/ 96 h 732"/>
                <a:gd name="T48" fmla="*/ 318 w 648"/>
                <a:gd name="T49" fmla="*/ 102 h 732"/>
                <a:gd name="T50" fmla="*/ 330 w 648"/>
                <a:gd name="T51" fmla="*/ 108 h 732"/>
                <a:gd name="T52" fmla="*/ 342 w 648"/>
                <a:gd name="T53" fmla="*/ 120 h 732"/>
                <a:gd name="T54" fmla="*/ 354 w 648"/>
                <a:gd name="T55" fmla="*/ 126 h 732"/>
                <a:gd name="T56" fmla="*/ 366 w 648"/>
                <a:gd name="T57" fmla="*/ 132 h 732"/>
                <a:gd name="T58" fmla="*/ 378 w 648"/>
                <a:gd name="T59" fmla="*/ 138 h 732"/>
                <a:gd name="T60" fmla="*/ 390 w 648"/>
                <a:gd name="T61" fmla="*/ 144 h 732"/>
                <a:gd name="T62" fmla="*/ 408 w 648"/>
                <a:gd name="T63" fmla="*/ 150 h 732"/>
                <a:gd name="T64" fmla="*/ 420 w 648"/>
                <a:gd name="T65" fmla="*/ 156 h 732"/>
                <a:gd name="T66" fmla="*/ 432 w 648"/>
                <a:gd name="T67" fmla="*/ 162 h 732"/>
                <a:gd name="T68" fmla="*/ 444 w 648"/>
                <a:gd name="T69" fmla="*/ 168 h 732"/>
                <a:gd name="T70" fmla="*/ 456 w 648"/>
                <a:gd name="T71" fmla="*/ 174 h 732"/>
                <a:gd name="T72" fmla="*/ 468 w 648"/>
                <a:gd name="T73" fmla="*/ 174 h 732"/>
                <a:gd name="T74" fmla="*/ 480 w 648"/>
                <a:gd name="T75" fmla="*/ 180 h 732"/>
                <a:gd name="T76" fmla="*/ 492 w 648"/>
                <a:gd name="T77" fmla="*/ 186 h 732"/>
                <a:gd name="T78" fmla="*/ 510 w 648"/>
                <a:gd name="T79" fmla="*/ 192 h 732"/>
                <a:gd name="T80" fmla="*/ 522 w 648"/>
                <a:gd name="T81" fmla="*/ 192 h 732"/>
                <a:gd name="T82" fmla="*/ 534 w 648"/>
                <a:gd name="T83" fmla="*/ 198 h 732"/>
                <a:gd name="T84" fmla="*/ 546 w 648"/>
                <a:gd name="T85" fmla="*/ 198 h 732"/>
                <a:gd name="T86" fmla="*/ 558 w 648"/>
                <a:gd name="T87" fmla="*/ 204 h 732"/>
                <a:gd name="T88" fmla="*/ 570 w 648"/>
                <a:gd name="T89" fmla="*/ 210 h 732"/>
                <a:gd name="T90" fmla="*/ 582 w 648"/>
                <a:gd name="T91" fmla="*/ 210 h 732"/>
                <a:gd name="T92" fmla="*/ 594 w 648"/>
                <a:gd name="T93" fmla="*/ 216 h 732"/>
                <a:gd name="T94" fmla="*/ 612 w 648"/>
                <a:gd name="T95" fmla="*/ 216 h 732"/>
                <a:gd name="T96" fmla="*/ 624 w 648"/>
                <a:gd name="T97" fmla="*/ 222 h 732"/>
                <a:gd name="T98" fmla="*/ 636 w 648"/>
                <a:gd name="T99" fmla="*/ 222 h 732"/>
                <a:gd name="T100" fmla="*/ 648 w 648"/>
                <a:gd name="T101" fmla="*/ 228 h 7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48" h="732">
                  <a:moveTo>
                    <a:pt x="0" y="552"/>
                  </a:moveTo>
                  <a:lnTo>
                    <a:pt x="0" y="462"/>
                  </a:lnTo>
                  <a:lnTo>
                    <a:pt x="6" y="18"/>
                  </a:lnTo>
                  <a:lnTo>
                    <a:pt x="6" y="414"/>
                  </a:lnTo>
                  <a:lnTo>
                    <a:pt x="12" y="30"/>
                  </a:lnTo>
                  <a:lnTo>
                    <a:pt x="12" y="666"/>
                  </a:lnTo>
                  <a:lnTo>
                    <a:pt x="12" y="0"/>
                  </a:lnTo>
                  <a:lnTo>
                    <a:pt x="18" y="390"/>
                  </a:lnTo>
                  <a:lnTo>
                    <a:pt x="18" y="732"/>
                  </a:lnTo>
                  <a:lnTo>
                    <a:pt x="24" y="564"/>
                  </a:lnTo>
                  <a:lnTo>
                    <a:pt x="24" y="246"/>
                  </a:lnTo>
                  <a:lnTo>
                    <a:pt x="30" y="42"/>
                  </a:lnTo>
                  <a:lnTo>
                    <a:pt x="30" y="0"/>
                  </a:lnTo>
                  <a:lnTo>
                    <a:pt x="30" y="90"/>
                  </a:lnTo>
                  <a:lnTo>
                    <a:pt x="36" y="228"/>
                  </a:lnTo>
                  <a:lnTo>
                    <a:pt x="36" y="378"/>
                  </a:lnTo>
                  <a:lnTo>
                    <a:pt x="42" y="510"/>
                  </a:lnTo>
                  <a:lnTo>
                    <a:pt x="42" y="612"/>
                  </a:lnTo>
                  <a:lnTo>
                    <a:pt x="48" y="678"/>
                  </a:lnTo>
                  <a:lnTo>
                    <a:pt x="48" y="720"/>
                  </a:lnTo>
                  <a:lnTo>
                    <a:pt x="48" y="732"/>
                  </a:lnTo>
                  <a:lnTo>
                    <a:pt x="54" y="726"/>
                  </a:lnTo>
                  <a:lnTo>
                    <a:pt x="54" y="708"/>
                  </a:lnTo>
                  <a:lnTo>
                    <a:pt x="60" y="678"/>
                  </a:lnTo>
                  <a:lnTo>
                    <a:pt x="60" y="642"/>
                  </a:lnTo>
                  <a:lnTo>
                    <a:pt x="66" y="606"/>
                  </a:lnTo>
                  <a:lnTo>
                    <a:pt x="66" y="564"/>
                  </a:lnTo>
                  <a:lnTo>
                    <a:pt x="66" y="522"/>
                  </a:lnTo>
                  <a:lnTo>
                    <a:pt x="72" y="480"/>
                  </a:lnTo>
                  <a:lnTo>
                    <a:pt x="72" y="438"/>
                  </a:lnTo>
                  <a:lnTo>
                    <a:pt x="78" y="396"/>
                  </a:lnTo>
                  <a:lnTo>
                    <a:pt x="78" y="360"/>
                  </a:lnTo>
                  <a:lnTo>
                    <a:pt x="84" y="324"/>
                  </a:lnTo>
                  <a:lnTo>
                    <a:pt x="84" y="294"/>
                  </a:lnTo>
                  <a:lnTo>
                    <a:pt x="84" y="264"/>
                  </a:lnTo>
                  <a:lnTo>
                    <a:pt x="90" y="234"/>
                  </a:lnTo>
                  <a:lnTo>
                    <a:pt x="90" y="210"/>
                  </a:lnTo>
                  <a:lnTo>
                    <a:pt x="96" y="186"/>
                  </a:lnTo>
                  <a:lnTo>
                    <a:pt x="96" y="168"/>
                  </a:lnTo>
                  <a:lnTo>
                    <a:pt x="102" y="144"/>
                  </a:lnTo>
                  <a:lnTo>
                    <a:pt x="102" y="126"/>
                  </a:lnTo>
                  <a:lnTo>
                    <a:pt x="102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114" y="72"/>
                  </a:lnTo>
                  <a:lnTo>
                    <a:pt x="114" y="60"/>
                  </a:lnTo>
                  <a:lnTo>
                    <a:pt x="114" y="54"/>
                  </a:lnTo>
                  <a:lnTo>
                    <a:pt x="120" y="48"/>
                  </a:lnTo>
                  <a:lnTo>
                    <a:pt x="120" y="36"/>
                  </a:lnTo>
                  <a:lnTo>
                    <a:pt x="126" y="30"/>
                  </a:lnTo>
                  <a:lnTo>
                    <a:pt x="126" y="24"/>
                  </a:lnTo>
                  <a:lnTo>
                    <a:pt x="132" y="18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0" y="6"/>
                  </a:lnTo>
                  <a:lnTo>
                    <a:pt x="186" y="6"/>
                  </a:lnTo>
                  <a:lnTo>
                    <a:pt x="192" y="12"/>
                  </a:lnTo>
                  <a:lnTo>
                    <a:pt x="198" y="12"/>
                  </a:lnTo>
                  <a:lnTo>
                    <a:pt x="204" y="18"/>
                  </a:lnTo>
                  <a:lnTo>
                    <a:pt x="210" y="24"/>
                  </a:lnTo>
                  <a:lnTo>
                    <a:pt x="216" y="24"/>
                  </a:lnTo>
                  <a:lnTo>
                    <a:pt x="216" y="30"/>
                  </a:lnTo>
                  <a:lnTo>
                    <a:pt x="222" y="30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34" y="42"/>
                  </a:lnTo>
                  <a:lnTo>
                    <a:pt x="240" y="48"/>
                  </a:lnTo>
                  <a:lnTo>
                    <a:pt x="246" y="48"/>
                  </a:lnTo>
                  <a:lnTo>
                    <a:pt x="246" y="54"/>
                  </a:lnTo>
                  <a:lnTo>
                    <a:pt x="252" y="54"/>
                  </a:lnTo>
                  <a:lnTo>
                    <a:pt x="252" y="60"/>
                  </a:lnTo>
                  <a:lnTo>
                    <a:pt x="258" y="60"/>
                  </a:lnTo>
                  <a:lnTo>
                    <a:pt x="264" y="66"/>
                  </a:lnTo>
                  <a:lnTo>
                    <a:pt x="270" y="66"/>
                  </a:lnTo>
                  <a:lnTo>
                    <a:pt x="270" y="72"/>
                  </a:lnTo>
                  <a:lnTo>
                    <a:pt x="276" y="72"/>
                  </a:lnTo>
                  <a:lnTo>
                    <a:pt x="276" y="78"/>
                  </a:lnTo>
                  <a:lnTo>
                    <a:pt x="282" y="78"/>
                  </a:lnTo>
                  <a:lnTo>
                    <a:pt x="288" y="84"/>
                  </a:lnTo>
                  <a:lnTo>
                    <a:pt x="294" y="84"/>
                  </a:lnTo>
                  <a:lnTo>
                    <a:pt x="294" y="90"/>
                  </a:lnTo>
                  <a:lnTo>
                    <a:pt x="300" y="90"/>
                  </a:lnTo>
                  <a:lnTo>
                    <a:pt x="306" y="96"/>
                  </a:lnTo>
                  <a:lnTo>
                    <a:pt x="312" y="96"/>
                  </a:lnTo>
                  <a:lnTo>
                    <a:pt x="312" y="102"/>
                  </a:lnTo>
                  <a:lnTo>
                    <a:pt x="318" y="102"/>
                  </a:lnTo>
                  <a:lnTo>
                    <a:pt x="318" y="108"/>
                  </a:lnTo>
                  <a:lnTo>
                    <a:pt x="324" y="108"/>
                  </a:lnTo>
                  <a:lnTo>
                    <a:pt x="330" y="108"/>
                  </a:lnTo>
                  <a:lnTo>
                    <a:pt x="330" y="114"/>
                  </a:lnTo>
                  <a:lnTo>
                    <a:pt x="336" y="114"/>
                  </a:lnTo>
                  <a:lnTo>
                    <a:pt x="342" y="120"/>
                  </a:lnTo>
                  <a:lnTo>
                    <a:pt x="348" y="120"/>
                  </a:lnTo>
                  <a:lnTo>
                    <a:pt x="354" y="126"/>
                  </a:lnTo>
                  <a:lnTo>
                    <a:pt x="360" y="126"/>
                  </a:lnTo>
                  <a:lnTo>
                    <a:pt x="360" y="132"/>
                  </a:lnTo>
                  <a:lnTo>
                    <a:pt x="366" y="132"/>
                  </a:lnTo>
                  <a:lnTo>
                    <a:pt x="372" y="132"/>
                  </a:lnTo>
                  <a:lnTo>
                    <a:pt x="372" y="138"/>
                  </a:lnTo>
                  <a:lnTo>
                    <a:pt x="378" y="138"/>
                  </a:lnTo>
                  <a:lnTo>
                    <a:pt x="384" y="138"/>
                  </a:lnTo>
                  <a:lnTo>
                    <a:pt x="390" y="144"/>
                  </a:lnTo>
                  <a:lnTo>
                    <a:pt x="396" y="144"/>
                  </a:lnTo>
                  <a:lnTo>
                    <a:pt x="396" y="150"/>
                  </a:lnTo>
                  <a:lnTo>
                    <a:pt x="402" y="150"/>
                  </a:lnTo>
                  <a:lnTo>
                    <a:pt x="408" y="150"/>
                  </a:lnTo>
                  <a:lnTo>
                    <a:pt x="414" y="156"/>
                  </a:lnTo>
                  <a:lnTo>
                    <a:pt x="420" y="156"/>
                  </a:lnTo>
                  <a:lnTo>
                    <a:pt x="426" y="162"/>
                  </a:lnTo>
                  <a:lnTo>
                    <a:pt x="432" y="162"/>
                  </a:lnTo>
                  <a:lnTo>
                    <a:pt x="438" y="162"/>
                  </a:lnTo>
                  <a:lnTo>
                    <a:pt x="438" y="168"/>
                  </a:lnTo>
                  <a:lnTo>
                    <a:pt x="444" y="168"/>
                  </a:lnTo>
                  <a:lnTo>
                    <a:pt x="450" y="168"/>
                  </a:lnTo>
                  <a:lnTo>
                    <a:pt x="456" y="168"/>
                  </a:lnTo>
                  <a:lnTo>
                    <a:pt x="456" y="174"/>
                  </a:lnTo>
                  <a:lnTo>
                    <a:pt x="462" y="174"/>
                  </a:lnTo>
                  <a:lnTo>
                    <a:pt x="468" y="174"/>
                  </a:lnTo>
                  <a:lnTo>
                    <a:pt x="474" y="180"/>
                  </a:lnTo>
                  <a:lnTo>
                    <a:pt x="480" y="180"/>
                  </a:lnTo>
                  <a:lnTo>
                    <a:pt x="486" y="180"/>
                  </a:lnTo>
                  <a:lnTo>
                    <a:pt x="492" y="186"/>
                  </a:lnTo>
                  <a:lnTo>
                    <a:pt x="498" y="186"/>
                  </a:lnTo>
                  <a:lnTo>
                    <a:pt x="504" y="186"/>
                  </a:lnTo>
                  <a:lnTo>
                    <a:pt x="510" y="192"/>
                  </a:lnTo>
                  <a:lnTo>
                    <a:pt x="516" y="192"/>
                  </a:lnTo>
                  <a:lnTo>
                    <a:pt x="522" y="192"/>
                  </a:lnTo>
                  <a:lnTo>
                    <a:pt x="522" y="198"/>
                  </a:lnTo>
                  <a:lnTo>
                    <a:pt x="528" y="198"/>
                  </a:lnTo>
                  <a:lnTo>
                    <a:pt x="534" y="198"/>
                  </a:lnTo>
                  <a:lnTo>
                    <a:pt x="540" y="198"/>
                  </a:lnTo>
                  <a:lnTo>
                    <a:pt x="546" y="198"/>
                  </a:lnTo>
                  <a:lnTo>
                    <a:pt x="546" y="204"/>
                  </a:lnTo>
                  <a:lnTo>
                    <a:pt x="552" y="204"/>
                  </a:lnTo>
                  <a:lnTo>
                    <a:pt x="558" y="204"/>
                  </a:lnTo>
                  <a:lnTo>
                    <a:pt x="564" y="204"/>
                  </a:lnTo>
                  <a:lnTo>
                    <a:pt x="570" y="210"/>
                  </a:lnTo>
                  <a:lnTo>
                    <a:pt x="576" y="210"/>
                  </a:lnTo>
                  <a:lnTo>
                    <a:pt x="582" y="210"/>
                  </a:lnTo>
                  <a:lnTo>
                    <a:pt x="588" y="210"/>
                  </a:lnTo>
                  <a:lnTo>
                    <a:pt x="594" y="210"/>
                  </a:lnTo>
                  <a:lnTo>
                    <a:pt x="594" y="216"/>
                  </a:lnTo>
                  <a:lnTo>
                    <a:pt x="600" y="216"/>
                  </a:lnTo>
                  <a:lnTo>
                    <a:pt x="606" y="216"/>
                  </a:lnTo>
                  <a:lnTo>
                    <a:pt x="612" y="216"/>
                  </a:lnTo>
                  <a:lnTo>
                    <a:pt x="618" y="216"/>
                  </a:lnTo>
                  <a:lnTo>
                    <a:pt x="618" y="222"/>
                  </a:lnTo>
                  <a:lnTo>
                    <a:pt x="624" y="222"/>
                  </a:lnTo>
                  <a:lnTo>
                    <a:pt x="630" y="222"/>
                  </a:lnTo>
                  <a:lnTo>
                    <a:pt x="636" y="222"/>
                  </a:lnTo>
                  <a:lnTo>
                    <a:pt x="642" y="222"/>
                  </a:lnTo>
                  <a:lnTo>
                    <a:pt x="648" y="228"/>
                  </a:lnTo>
                </a:path>
              </a:pathLst>
            </a:custGeom>
            <a:noFill/>
            <a:ln w="9525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Freeform 74">
              <a:extLst>
                <a:ext uri="{FF2B5EF4-FFF2-40B4-BE49-F238E27FC236}">
                  <a16:creationId xmlns:a16="http://schemas.microsoft.com/office/drawing/2014/main" id="{144857BA-1F61-4BE3-9FC1-69FF46D14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01"/>
              <a:ext cx="624" cy="66"/>
            </a:xfrm>
            <a:custGeom>
              <a:avLst/>
              <a:gdLst>
                <a:gd name="T0" fmla="*/ 12 w 624"/>
                <a:gd name="T1" fmla="*/ 0 h 66"/>
                <a:gd name="T2" fmla="*/ 18 w 624"/>
                <a:gd name="T3" fmla="*/ 0 h 66"/>
                <a:gd name="T4" fmla="*/ 30 w 624"/>
                <a:gd name="T5" fmla="*/ 6 h 66"/>
                <a:gd name="T6" fmla="*/ 42 w 624"/>
                <a:gd name="T7" fmla="*/ 6 h 66"/>
                <a:gd name="T8" fmla="*/ 48 w 624"/>
                <a:gd name="T9" fmla="*/ 6 h 66"/>
                <a:gd name="T10" fmla="*/ 60 w 624"/>
                <a:gd name="T11" fmla="*/ 6 h 66"/>
                <a:gd name="T12" fmla="*/ 72 w 624"/>
                <a:gd name="T13" fmla="*/ 12 h 66"/>
                <a:gd name="T14" fmla="*/ 78 w 624"/>
                <a:gd name="T15" fmla="*/ 12 h 66"/>
                <a:gd name="T16" fmla="*/ 90 w 624"/>
                <a:gd name="T17" fmla="*/ 12 h 66"/>
                <a:gd name="T18" fmla="*/ 102 w 624"/>
                <a:gd name="T19" fmla="*/ 18 h 66"/>
                <a:gd name="T20" fmla="*/ 114 w 624"/>
                <a:gd name="T21" fmla="*/ 18 h 66"/>
                <a:gd name="T22" fmla="*/ 120 w 624"/>
                <a:gd name="T23" fmla="*/ 18 h 66"/>
                <a:gd name="T24" fmla="*/ 132 w 624"/>
                <a:gd name="T25" fmla="*/ 18 h 66"/>
                <a:gd name="T26" fmla="*/ 144 w 624"/>
                <a:gd name="T27" fmla="*/ 24 h 66"/>
                <a:gd name="T28" fmla="*/ 150 w 624"/>
                <a:gd name="T29" fmla="*/ 24 h 66"/>
                <a:gd name="T30" fmla="*/ 162 w 624"/>
                <a:gd name="T31" fmla="*/ 24 h 66"/>
                <a:gd name="T32" fmla="*/ 174 w 624"/>
                <a:gd name="T33" fmla="*/ 24 h 66"/>
                <a:gd name="T34" fmla="*/ 180 w 624"/>
                <a:gd name="T35" fmla="*/ 30 h 66"/>
                <a:gd name="T36" fmla="*/ 192 w 624"/>
                <a:gd name="T37" fmla="*/ 30 h 66"/>
                <a:gd name="T38" fmla="*/ 204 w 624"/>
                <a:gd name="T39" fmla="*/ 30 h 66"/>
                <a:gd name="T40" fmla="*/ 216 w 624"/>
                <a:gd name="T41" fmla="*/ 30 h 66"/>
                <a:gd name="T42" fmla="*/ 222 w 624"/>
                <a:gd name="T43" fmla="*/ 30 h 66"/>
                <a:gd name="T44" fmla="*/ 234 w 624"/>
                <a:gd name="T45" fmla="*/ 36 h 66"/>
                <a:gd name="T46" fmla="*/ 246 w 624"/>
                <a:gd name="T47" fmla="*/ 36 h 66"/>
                <a:gd name="T48" fmla="*/ 252 w 624"/>
                <a:gd name="T49" fmla="*/ 36 h 66"/>
                <a:gd name="T50" fmla="*/ 264 w 624"/>
                <a:gd name="T51" fmla="*/ 36 h 66"/>
                <a:gd name="T52" fmla="*/ 276 w 624"/>
                <a:gd name="T53" fmla="*/ 36 h 66"/>
                <a:gd name="T54" fmla="*/ 282 w 624"/>
                <a:gd name="T55" fmla="*/ 36 h 66"/>
                <a:gd name="T56" fmla="*/ 294 w 624"/>
                <a:gd name="T57" fmla="*/ 42 h 66"/>
                <a:gd name="T58" fmla="*/ 306 w 624"/>
                <a:gd name="T59" fmla="*/ 42 h 66"/>
                <a:gd name="T60" fmla="*/ 318 w 624"/>
                <a:gd name="T61" fmla="*/ 42 h 66"/>
                <a:gd name="T62" fmla="*/ 324 w 624"/>
                <a:gd name="T63" fmla="*/ 42 h 66"/>
                <a:gd name="T64" fmla="*/ 336 w 624"/>
                <a:gd name="T65" fmla="*/ 42 h 66"/>
                <a:gd name="T66" fmla="*/ 348 w 624"/>
                <a:gd name="T67" fmla="*/ 42 h 66"/>
                <a:gd name="T68" fmla="*/ 354 w 624"/>
                <a:gd name="T69" fmla="*/ 48 h 66"/>
                <a:gd name="T70" fmla="*/ 366 w 624"/>
                <a:gd name="T71" fmla="*/ 48 h 66"/>
                <a:gd name="T72" fmla="*/ 378 w 624"/>
                <a:gd name="T73" fmla="*/ 48 h 66"/>
                <a:gd name="T74" fmla="*/ 384 w 624"/>
                <a:gd name="T75" fmla="*/ 48 h 66"/>
                <a:gd name="T76" fmla="*/ 396 w 624"/>
                <a:gd name="T77" fmla="*/ 48 h 66"/>
                <a:gd name="T78" fmla="*/ 408 w 624"/>
                <a:gd name="T79" fmla="*/ 48 h 66"/>
                <a:gd name="T80" fmla="*/ 420 w 624"/>
                <a:gd name="T81" fmla="*/ 54 h 66"/>
                <a:gd name="T82" fmla="*/ 426 w 624"/>
                <a:gd name="T83" fmla="*/ 54 h 66"/>
                <a:gd name="T84" fmla="*/ 438 w 624"/>
                <a:gd name="T85" fmla="*/ 54 h 66"/>
                <a:gd name="T86" fmla="*/ 450 w 624"/>
                <a:gd name="T87" fmla="*/ 54 h 66"/>
                <a:gd name="T88" fmla="*/ 456 w 624"/>
                <a:gd name="T89" fmla="*/ 54 h 66"/>
                <a:gd name="T90" fmla="*/ 468 w 624"/>
                <a:gd name="T91" fmla="*/ 54 h 66"/>
                <a:gd name="T92" fmla="*/ 480 w 624"/>
                <a:gd name="T93" fmla="*/ 54 h 66"/>
                <a:gd name="T94" fmla="*/ 486 w 624"/>
                <a:gd name="T95" fmla="*/ 54 h 66"/>
                <a:gd name="T96" fmla="*/ 498 w 624"/>
                <a:gd name="T97" fmla="*/ 60 h 66"/>
                <a:gd name="T98" fmla="*/ 510 w 624"/>
                <a:gd name="T99" fmla="*/ 60 h 66"/>
                <a:gd name="T100" fmla="*/ 522 w 624"/>
                <a:gd name="T101" fmla="*/ 60 h 66"/>
                <a:gd name="T102" fmla="*/ 528 w 624"/>
                <a:gd name="T103" fmla="*/ 60 h 66"/>
                <a:gd name="T104" fmla="*/ 540 w 624"/>
                <a:gd name="T105" fmla="*/ 60 h 66"/>
                <a:gd name="T106" fmla="*/ 552 w 624"/>
                <a:gd name="T107" fmla="*/ 60 h 66"/>
                <a:gd name="T108" fmla="*/ 558 w 624"/>
                <a:gd name="T109" fmla="*/ 60 h 66"/>
                <a:gd name="T110" fmla="*/ 570 w 624"/>
                <a:gd name="T111" fmla="*/ 60 h 66"/>
                <a:gd name="T112" fmla="*/ 582 w 624"/>
                <a:gd name="T113" fmla="*/ 60 h 66"/>
                <a:gd name="T114" fmla="*/ 588 w 624"/>
                <a:gd name="T115" fmla="*/ 60 h 66"/>
                <a:gd name="T116" fmla="*/ 600 w 624"/>
                <a:gd name="T117" fmla="*/ 66 h 66"/>
                <a:gd name="T118" fmla="*/ 612 w 624"/>
                <a:gd name="T119" fmla="*/ 66 h 66"/>
                <a:gd name="T120" fmla="*/ 624 w 624"/>
                <a:gd name="T121" fmla="*/ 66 h 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24" h="6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38" y="24"/>
                  </a:lnTo>
                  <a:lnTo>
                    <a:pt x="144" y="24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2" y="24"/>
                  </a:lnTo>
                  <a:lnTo>
                    <a:pt x="168" y="24"/>
                  </a:lnTo>
                  <a:lnTo>
                    <a:pt x="174" y="24"/>
                  </a:lnTo>
                  <a:lnTo>
                    <a:pt x="180" y="24"/>
                  </a:lnTo>
                  <a:lnTo>
                    <a:pt x="180" y="30"/>
                  </a:lnTo>
                  <a:lnTo>
                    <a:pt x="186" y="30"/>
                  </a:lnTo>
                  <a:lnTo>
                    <a:pt x="192" y="30"/>
                  </a:lnTo>
                  <a:lnTo>
                    <a:pt x="198" y="30"/>
                  </a:lnTo>
                  <a:lnTo>
                    <a:pt x="204" y="30"/>
                  </a:lnTo>
                  <a:lnTo>
                    <a:pt x="210" y="30"/>
                  </a:lnTo>
                  <a:lnTo>
                    <a:pt x="216" y="30"/>
                  </a:lnTo>
                  <a:lnTo>
                    <a:pt x="222" y="30"/>
                  </a:lnTo>
                  <a:lnTo>
                    <a:pt x="228" y="30"/>
                  </a:lnTo>
                  <a:lnTo>
                    <a:pt x="234" y="36"/>
                  </a:lnTo>
                  <a:lnTo>
                    <a:pt x="240" y="36"/>
                  </a:lnTo>
                  <a:lnTo>
                    <a:pt x="246" y="36"/>
                  </a:lnTo>
                  <a:lnTo>
                    <a:pt x="252" y="36"/>
                  </a:lnTo>
                  <a:lnTo>
                    <a:pt x="258" y="36"/>
                  </a:lnTo>
                  <a:lnTo>
                    <a:pt x="264" y="36"/>
                  </a:lnTo>
                  <a:lnTo>
                    <a:pt x="270" y="36"/>
                  </a:lnTo>
                  <a:lnTo>
                    <a:pt x="276" y="36"/>
                  </a:lnTo>
                  <a:lnTo>
                    <a:pt x="282" y="36"/>
                  </a:lnTo>
                  <a:lnTo>
                    <a:pt x="288" y="42"/>
                  </a:lnTo>
                  <a:lnTo>
                    <a:pt x="294" y="42"/>
                  </a:lnTo>
                  <a:lnTo>
                    <a:pt x="300" y="42"/>
                  </a:lnTo>
                  <a:lnTo>
                    <a:pt x="306" y="42"/>
                  </a:lnTo>
                  <a:lnTo>
                    <a:pt x="312" y="42"/>
                  </a:lnTo>
                  <a:lnTo>
                    <a:pt x="318" y="42"/>
                  </a:lnTo>
                  <a:lnTo>
                    <a:pt x="324" y="42"/>
                  </a:lnTo>
                  <a:lnTo>
                    <a:pt x="330" y="42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8" y="42"/>
                  </a:lnTo>
                  <a:lnTo>
                    <a:pt x="348" y="48"/>
                  </a:lnTo>
                  <a:lnTo>
                    <a:pt x="354" y="48"/>
                  </a:lnTo>
                  <a:lnTo>
                    <a:pt x="360" y="48"/>
                  </a:lnTo>
                  <a:lnTo>
                    <a:pt x="366" y="48"/>
                  </a:lnTo>
                  <a:lnTo>
                    <a:pt x="372" y="48"/>
                  </a:lnTo>
                  <a:lnTo>
                    <a:pt x="378" y="48"/>
                  </a:lnTo>
                  <a:lnTo>
                    <a:pt x="384" y="48"/>
                  </a:lnTo>
                  <a:lnTo>
                    <a:pt x="390" y="48"/>
                  </a:lnTo>
                  <a:lnTo>
                    <a:pt x="396" y="48"/>
                  </a:lnTo>
                  <a:lnTo>
                    <a:pt x="402" y="48"/>
                  </a:lnTo>
                  <a:lnTo>
                    <a:pt x="408" y="48"/>
                  </a:lnTo>
                  <a:lnTo>
                    <a:pt x="414" y="48"/>
                  </a:lnTo>
                  <a:lnTo>
                    <a:pt x="420" y="54"/>
                  </a:lnTo>
                  <a:lnTo>
                    <a:pt x="426" y="54"/>
                  </a:lnTo>
                  <a:lnTo>
                    <a:pt x="432" y="54"/>
                  </a:lnTo>
                  <a:lnTo>
                    <a:pt x="438" y="54"/>
                  </a:lnTo>
                  <a:lnTo>
                    <a:pt x="444" y="54"/>
                  </a:lnTo>
                  <a:lnTo>
                    <a:pt x="450" y="54"/>
                  </a:lnTo>
                  <a:lnTo>
                    <a:pt x="456" y="54"/>
                  </a:lnTo>
                  <a:lnTo>
                    <a:pt x="462" y="54"/>
                  </a:lnTo>
                  <a:lnTo>
                    <a:pt x="468" y="54"/>
                  </a:lnTo>
                  <a:lnTo>
                    <a:pt x="474" y="54"/>
                  </a:lnTo>
                  <a:lnTo>
                    <a:pt x="480" y="54"/>
                  </a:lnTo>
                  <a:lnTo>
                    <a:pt x="486" y="54"/>
                  </a:lnTo>
                  <a:lnTo>
                    <a:pt x="492" y="54"/>
                  </a:lnTo>
                  <a:lnTo>
                    <a:pt x="498" y="54"/>
                  </a:lnTo>
                  <a:lnTo>
                    <a:pt x="498" y="60"/>
                  </a:lnTo>
                  <a:lnTo>
                    <a:pt x="504" y="60"/>
                  </a:lnTo>
                  <a:lnTo>
                    <a:pt x="510" y="60"/>
                  </a:lnTo>
                  <a:lnTo>
                    <a:pt x="516" y="60"/>
                  </a:lnTo>
                  <a:lnTo>
                    <a:pt x="522" y="60"/>
                  </a:lnTo>
                  <a:lnTo>
                    <a:pt x="528" y="60"/>
                  </a:lnTo>
                  <a:lnTo>
                    <a:pt x="534" y="60"/>
                  </a:lnTo>
                  <a:lnTo>
                    <a:pt x="540" y="60"/>
                  </a:lnTo>
                  <a:lnTo>
                    <a:pt x="546" y="60"/>
                  </a:lnTo>
                  <a:lnTo>
                    <a:pt x="552" y="60"/>
                  </a:lnTo>
                  <a:lnTo>
                    <a:pt x="558" y="60"/>
                  </a:lnTo>
                  <a:lnTo>
                    <a:pt x="564" y="60"/>
                  </a:lnTo>
                  <a:lnTo>
                    <a:pt x="570" y="60"/>
                  </a:lnTo>
                  <a:lnTo>
                    <a:pt x="576" y="60"/>
                  </a:lnTo>
                  <a:lnTo>
                    <a:pt x="582" y="60"/>
                  </a:lnTo>
                  <a:lnTo>
                    <a:pt x="588" y="60"/>
                  </a:lnTo>
                  <a:lnTo>
                    <a:pt x="594" y="66"/>
                  </a:lnTo>
                  <a:lnTo>
                    <a:pt x="600" y="66"/>
                  </a:lnTo>
                  <a:lnTo>
                    <a:pt x="606" y="66"/>
                  </a:lnTo>
                  <a:lnTo>
                    <a:pt x="612" y="66"/>
                  </a:lnTo>
                  <a:lnTo>
                    <a:pt x="618" y="66"/>
                  </a:lnTo>
                  <a:lnTo>
                    <a:pt x="624" y="66"/>
                  </a:lnTo>
                </a:path>
              </a:pathLst>
            </a:custGeom>
            <a:noFill/>
            <a:ln w="9525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02" name="Group 86">
            <a:extLst>
              <a:ext uri="{FF2B5EF4-FFF2-40B4-BE49-F238E27FC236}">
                <a16:creationId xmlns:a16="http://schemas.microsoft.com/office/drawing/2014/main" id="{8BDFFC81-1051-46EF-9F60-3D79BF5249B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114800"/>
            <a:ext cx="4318000" cy="1752600"/>
            <a:chOff x="1056" y="2592"/>
            <a:chExt cx="2720" cy="1104"/>
          </a:xfrm>
        </p:grpSpPr>
        <p:sp>
          <p:nvSpPr>
            <p:cNvPr id="23568" name="Line 76">
              <a:extLst>
                <a:ext uri="{FF2B5EF4-FFF2-40B4-BE49-F238E27FC236}">
                  <a16:creationId xmlns:a16="http://schemas.microsoft.com/office/drawing/2014/main" id="{44C171EA-723C-4BD1-BBB7-745E93C64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192"/>
              <a:ext cx="2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78">
              <a:extLst>
                <a:ext uri="{FF2B5EF4-FFF2-40B4-BE49-F238E27FC236}">
                  <a16:creationId xmlns:a16="http://schemas.microsoft.com/office/drawing/2014/main" id="{8EE88676-9361-4A5A-9F93-54FFE5530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4" y="2592"/>
              <a:ext cx="1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70" name="Object 82">
              <a:extLst>
                <a:ext uri="{FF2B5EF4-FFF2-40B4-BE49-F238E27FC236}">
                  <a16:creationId xmlns:a16="http://schemas.microsoft.com/office/drawing/2014/main" id="{8B17A6EE-0A87-4257-ABD7-4BCC4BBF34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32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9420" imgH="219149" progId="Equation.3">
                    <p:embed/>
                  </p:oleObj>
                </mc:Choice>
                <mc:Fallback>
                  <p:oleObj name="Equation" r:id="rId12" imgW="209420" imgH="219149" progId="Equation.3">
                    <p:embed/>
                    <p:pic>
                      <p:nvPicPr>
                        <p:cNvPr id="23570" name="Object 82">
                          <a:extLst>
                            <a:ext uri="{FF2B5EF4-FFF2-40B4-BE49-F238E27FC236}">
                              <a16:creationId xmlns:a16="http://schemas.microsoft.com/office/drawing/2014/main" id="{8B17A6EE-0A87-4257-ABD7-4BCC4BBF34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2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83">
              <a:extLst>
                <a:ext uri="{FF2B5EF4-FFF2-40B4-BE49-F238E27FC236}">
                  <a16:creationId xmlns:a16="http://schemas.microsoft.com/office/drawing/2014/main" id="{3F41FAF3-E76A-4620-9A06-FC1D4538A8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4" y="25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9121" imgH="295201" progId="Equation.3">
                    <p:embed/>
                  </p:oleObj>
                </mc:Choice>
                <mc:Fallback>
                  <p:oleObj name="Equation" r:id="rId14" imgW="219121" imgH="295201" progId="Equation.3">
                    <p:embed/>
                    <p:pic>
                      <p:nvPicPr>
                        <p:cNvPr id="23571" name="Object 83">
                          <a:extLst>
                            <a:ext uri="{FF2B5EF4-FFF2-40B4-BE49-F238E27FC236}">
                              <a16:creationId xmlns:a16="http://schemas.microsoft.com/office/drawing/2014/main" id="{3F41FAF3-E76A-4620-9A06-FC1D4538A8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25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84">
              <a:extLst>
                <a:ext uri="{FF2B5EF4-FFF2-40B4-BE49-F238E27FC236}">
                  <a16:creationId xmlns:a16="http://schemas.microsoft.com/office/drawing/2014/main" id="{A9F4416D-D6E3-4296-AD2B-C32ADB882C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216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0053" imgH="219149" progId="Equation.3">
                    <p:embed/>
                  </p:oleObj>
                </mc:Choice>
                <mc:Fallback>
                  <p:oleObj name="Equation" r:id="rId16" imgW="200053" imgH="219149" progId="Equation.3">
                    <p:embed/>
                    <p:pic>
                      <p:nvPicPr>
                        <p:cNvPr id="23572" name="Object 84">
                          <a:extLst>
                            <a:ext uri="{FF2B5EF4-FFF2-40B4-BE49-F238E27FC236}">
                              <a16:creationId xmlns:a16="http://schemas.microsoft.com/office/drawing/2014/main" id="{A9F4416D-D6E3-4296-AD2B-C32ADB882C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216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01" name="Object 85">
            <a:extLst>
              <a:ext uri="{FF2B5EF4-FFF2-40B4-BE49-F238E27FC236}">
                <a16:creationId xmlns:a16="http://schemas.microsoft.com/office/drawing/2014/main" id="{01CB528B-CF1F-44CB-A62B-3A1005496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4350" y="4113213"/>
          <a:ext cx="11731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85959" imgH="828564" progId="Equation.3">
                  <p:embed/>
                </p:oleObj>
              </mc:Choice>
              <mc:Fallback>
                <p:oleObj name="Equation" r:id="rId18" imgW="1285959" imgH="828564" progId="Equation.3">
                  <p:embed/>
                  <p:pic>
                    <p:nvPicPr>
                      <p:cNvPr id="9301" name="Object 85">
                        <a:extLst>
                          <a:ext uri="{FF2B5EF4-FFF2-40B4-BE49-F238E27FC236}">
                            <a16:creationId xmlns:a16="http://schemas.microsoft.com/office/drawing/2014/main" id="{01CB528B-CF1F-44CB-A62B-3A10054962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4113213"/>
                        <a:ext cx="117316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2" name="Object 96">
            <a:extLst>
              <a:ext uri="{FF2B5EF4-FFF2-40B4-BE49-F238E27FC236}">
                <a16:creationId xmlns:a16="http://schemas.microsoft.com/office/drawing/2014/main" id="{A6B7B34C-1A31-418B-B7DA-DCAF29A54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9675" y="3233738"/>
          <a:ext cx="14398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00159" imgH="181123" progId="Equation.DSMT4">
                  <p:embed/>
                </p:oleObj>
              </mc:Choice>
              <mc:Fallback>
                <p:oleObj name="Equation" r:id="rId20" imgW="600159" imgH="181123" progId="Equation.DSMT4">
                  <p:embed/>
                  <p:pic>
                    <p:nvPicPr>
                      <p:cNvPr id="9312" name="Object 96">
                        <a:extLst>
                          <a:ext uri="{FF2B5EF4-FFF2-40B4-BE49-F238E27FC236}">
                            <a16:creationId xmlns:a16="http://schemas.microsoft.com/office/drawing/2014/main" id="{A6B7B34C-1A31-418B-B7DA-DCAF29A54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3233738"/>
                        <a:ext cx="14398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 autoUpdateAnimBg="0"/>
      <p:bldP spid="9233" grpId="0" autoUpdateAnimBg="0"/>
      <p:bldP spid="9235" grpId="0" autoUpdateAnimBg="0"/>
      <p:bldP spid="92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9AA1657A-829F-4AFF-8A37-A7318E8E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67224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可见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56323" name="Object 3">
            <a:extLst>
              <a:ext uri="{FF2B5EF4-FFF2-40B4-BE49-F238E27FC236}">
                <a16:creationId xmlns:a16="http://schemas.microsoft.com/office/drawing/2014/main" id="{E566D44A-B087-4944-887B-73D1595FC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033358"/>
              </p:ext>
            </p:extLst>
          </p:nvPr>
        </p:nvGraphicFramePr>
        <p:xfrm>
          <a:off x="2390775" y="2929136"/>
          <a:ext cx="733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541" imgH="323901" progId="Equation.3">
                  <p:embed/>
                </p:oleObj>
              </mc:Choice>
              <mc:Fallback>
                <p:oleObj name="Equation" r:id="rId2" imgW="647541" imgH="323901" progId="Equation.3">
                  <p:embed/>
                  <p:pic>
                    <p:nvPicPr>
                      <p:cNvPr id="56323" name="Object 3">
                        <a:extLst>
                          <a:ext uri="{FF2B5EF4-FFF2-40B4-BE49-F238E27FC236}">
                            <a16:creationId xmlns:a16="http://schemas.microsoft.com/office/drawing/2014/main" id="{E566D44A-B087-4944-887B-73D1595FC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929136"/>
                        <a:ext cx="733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4">
            <a:extLst>
              <a:ext uri="{FF2B5EF4-FFF2-40B4-BE49-F238E27FC236}">
                <a16:creationId xmlns:a16="http://schemas.microsoft.com/office/drawing/2014/main" id="{874DAD52-5DFA-46A4-B4BB-76A3F69AC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852936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56325" name="Object 5">
            <a:extLst>
              <a:ext uri="{FF2B5EF4-FFF2-40B4-BE49-F238E27FC236}">
                <a16:creationId xmlns:a16="http://schemas.microsoft.com/office/drawing/2014/main" id="{8AA593C3-D0EE-45A2-9180-ABD4BC364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248287"/>
              </p:ext>
            </p:extLst>
          </p:nvPr>
        </p:nvGraphicFramePr>
        <p:xfrm>
          <a:off x="3994150" y="2906911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142" imgH="361783" progId="Equation.3">
                  <p:embed/>
                </p:oleObj>
              </mc:Choice>
              <mc:Fallback>
                <p:oleObj name="Equation" r:id="rId4" imgW="257142" imgH="361783" progId="Equation.3">
                  <p:embed/>
                  <p:pic>
                    <p:nvPicPr>
                      <p:cNvPr id="56325" name="Object 5">
                        <a:extLst>
                          <a:ext uri="{FF2B5EF4-FFF2-40B4-BE49-F238E27FC236}">
                            <a16:creationId xmlns:a16="http://schemas.microsoft.com/office/drawing/2014/main" id="{8AA593C3-D0EE-45A2-9180-ABD4BC364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2906911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>
            <a:extLst>
              <a:ext uri="{FF2B5EF4-FFF2-40B4-BE49-F238E27FC236}">
                <a16:creationId xmlns:a16="http://schemas.microsoft.com/office/drawing/2014/main" id="{8945FDFA-B780-4D15-9FE2-7D812DA63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57200"/>
            <a:ext cx="45720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 函数连续性的定义</a:t>
            </a:r>
          </a:p>
        </p:txBody>
      </p:sp>
      <p:graphicFrame>
        <p:nvGraphicFramePr>
          <p:cNvPr id="56329" name="Object 9">
            <a:extLst>
              <a:ext uri="{FF2B5EF4-FFF2-40B4-BE49-F238E27FC236}">
                <a16:creationId xmlns:a16="http://schemas.microsoft.com/office/drawing/2014/main" id="{83FB5AD6-1286-48EC-A987-CE25CEB5F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0" y="13779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8170" imgH="323901" progId="Equation.3">
                  <p:embed/>
                </p:oleObj>
              </mc:Choice>
              <mc:Fallback>
                <p:oleObj name="Equation" r:id="rId6" imgW="1238170" imgH="323901" progId="Equation.3">
                  <p:embed/>
                  <p:pic>
                    <p:nvPicPr>
                      <p:cNvPr id="56329" name="Object 9">
                        <a:extLst>
                          <a:ext uri="{FF2B5EF4-FFF2-40B4-BE49-F238E27FC236}">
                            <a16:creationId xmlns:a16="http://schemas.microsoft.com/office/drawing/2014/main" id="{83FB5AD6-1286-48EC-A987-CE25CEB5FD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3779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10">
            <a:extLst>
              <a:ext uri="{FF2B5EF4-FFF2-40B4-BE49-F238E27FC236}">
                <a16:creationId xmlns:a16="http://schemas.microsoft.com/office/drawing/2014/main" id="{56C6B0FF-0545-4022-A0E7-2CBE4C4CB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295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graphicFrame>
        <p:nvGraphicFramePr>
          <p:cNvPr id="56331" name="Object 11">
            <a:extLst>
              <a:ext uri="{FF2B5EF4-FFF2-40B4-BE49-F238E27FC236}">
                <a16:creationId xmlns:a16="http://schemas.microsoft.com/office/drawing/2014/main" id="{71BB0068-8329-4CF0-B2B0-89D3759B0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9150" y="1357313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7142" imgH="361783" progId="Equation.3">
                  <p:embed/>
                </p:oleObj>
              </mc:Choice>
              <mc:Fallback>
                <p:oleObj name="Equation" r:id="rId8" imgW="257142" imgH="361783" progId="Equation.3">
                  <p:embed/>
                  <p:pic>
                    <p:nvPicPr>
                      <p:cNvPr id="56331" name="Object 11">
                        <a:extLst>
                          <a:ext uri="{FF2B5EF4-FFF2-40B4-BE49-F238E27FC236}">
                            <a16:creationId xmlns:a16="http://schemas.microsoft.com/office/drawing/2014/main" id="{71BB0068-8329-4CF0-B2B0-89D3759B0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1357313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12">
            <a:extLst>
              <a:ext uri="{FF2B5EF4-FFF2-40B4-BE49-F238E27FC236}">
                <a16:creationId xmlns:a16="http://schemas.microsoft.com/office/drawing/2014/main" id="{0EB027AA-B9A0-4206-84E2-E221479A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1317625"/>
            <a:ext cx="3732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的某邻域内有定义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6333" name="Object 13">
            <a:extLst>
              <a:ext uri="{FF2B5EF4-FFF2-40B4-BE49-F238E27FC236}">
                <a16:creationId xmlns:a16="http://schemas.microsoft.com/office/drawing/2014/main" id="{D2260691-93A1-4F1A-89BD-70D31BECC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" y="2043113"/>
          <a:ext cx="2819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33830" imgH="590460" progId="Equation.3">
                  <p:embed/>
                </p:oleObj>
              </mc:Choice>
              <mc:Fallback>
                <p:oleObj name="Equation" r:id="rId10" imgW="2733830" imgH="590460" progId="Equation.3">
                  <p:embed/>
                  <p:pic>
                    <p:nvPicPr>
                      <p:cNvPr id="56333" name="Object 13">
                        <a:extLst>
                          <a:ext uri="{FF2B5EF4-FFF2-40B4-BE49-F238E27FC236}">
                            <a16:creationId xmlns:a16="http://schemas.microsoft.com/office/drawing/2014/main" id="{D2260691-93A1-4F1A-89BD-70D31BECC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043113"/>
                        <a:ext cx="2819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4">
            <a:extLst>
              <a:ext uri="{FF2B5EF4-FFF2-40B4-BE49-F238E27FC236}">
                <a16:creationId xmlns:a16="http://schemas.microsoft.com/office/drawing/2014/main" id="{313F95E3-1D9E-4703-9D18-104E56557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981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则称函数</a:t>
            </a:r>
          </a:p>
        </p:txBody>
      </p:sp>
      <p:graphicFrame>
        <p:nvGraphicFramePr>
          <p:cNvPr id="56336" name="Object 16">
            <a:extLst>
              <a:ext uri="{FF2B5EF4-FFF2-40B4-BE49-F238E27FC236}">
                <a16:creationId xmlns:a16="http://schemas.microsoft.com/office/drawing/2014/main" id="{3D5C124D-FA75-4841-ADC3-A551340D4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0" y="2003425"/>
          <a:ext cx="23717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52572" imgH="152567" progId="Equation.3">
                  <p:embed/>
                </p:oleObj>
              </mc:Choice>
              <mc:Fallback>
                <p:oleObj name="公式" r:id="rId12" imgW="952572" imgH="152567" progId="Equation.3">
                  <p:embed/>
                  <p:pic>
                    <p:nvPicPr>
                      <p:cNvPr id="56336" name="Object 16">
                        <a:extLst>
                          <a:ext uri="{FF2B5EF4-FFF2-40B4-BE49-F238E27FC236}">
                            <a16:creationId xmlns:a16="http://schemas.microsoft.com/office/drawing/2014/main" id="{3D5C124D-FA75-4841-ADC3-A551340D4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2003425"/>
                        <a:ext cx="23717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Text Box 21">
            <a:extLst>
              <a:ext uri="{FF2B5EF4-FFF2-40B4-BE49-F238E27FC236}">
                <a16:creationId xmlns:a16="http://schemas.microsoft.com/office/drawing/2014/main" id="{ED8F2870-717E-4B0A-811B-68478E885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544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</a:p>
        </p:txBody>
      </p:sp>
      <p:graphicFrame>
        <p:nvGraphicFramePr>
          <p:cNvPr id="56342" name="Object 22">
            <a:extLst>
              <a:ext uri="{FF2B5EF4-FFF2-40B4-BE49-F238E27FC236}">
                <a16:creationId xmlns:a16="http://schemas.microsoft.com/office/drawing/2014/main" id="{A0B57812-27C7-4602-BF4A-B97298D77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657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541" imgH="323901" progId="Equation.3">
                  <p:embed/>
                </p:oleObj>
              </mc:Choice>
              <mc:Fallback>
                <p:oleObj name="Equation" r:id="rId14" imgW="647541" imgH="323901" progId="Equation.3">
                  <p:embed/>
                  <p:pic>
                    <p:nvPicPr>
                      <p:cNvPr id="56342" name="Object 22">
                        <a:extLst>
                          <a:ext uri="{FF2B5EF4-FFF2-40B4-BE49-F238E27FC236}">
                            <a16:creationId xmlns:a16="http://schemas.microsoft.com/office/drawing/2014/main" id="{A0B57812-27C7-4602-BF4A-B97298D776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Text Box 23">
            <a:extLst>
              <a:ext uri="{FF2B5EF4-FFF2-40B4-BE49-F238E27FC236}">
                <a16:creationId xmlns:a16="http://schemas.microsoft.com/office/drawing/2014/main" id="{18519BF3-558F-4401-B221-1E5D56B8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81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56344" name="Object 24">
            <a:extLst>
              <a:ext uri="{FF2B5EF4-FFF2-40B4-BE49-F238E27FC236}">
                <a16:creationId xmlns:a16="http://schemas.microsoft.com/office/drawing/2014/main" id="{3887D549-B8C1-4648-9992-1617F6D992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8150" y="360045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7142" imgH="361783" progId="Equation.3">
                  <p:embed/>
                </p:oleObj>
              </mc:Choice>
              <mc:Fallback>
                <p:oleObj name="Equation" r:id="rId16" imgW="257142" imgH="361783" progId="Equation.3">
                  <p:embed/>
                  <p:pic>
                    <p:nvPicPr>
                      <p:cNvPr id="56344" name="Object 24">
                        <a:extLst>
                          <a:ext uri="{FF2B5EF4-FFF2-40B4-BE49-F238E27FC236}">
                            <a16:creationId xmlns:a16="http://schemas.microsoft.com/office/drawing/2014/main" id="{3887D549-B8C1-4648-9992-1617F6D992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60045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6">
            <a:extLst>
              <a:ext uri="{FF2B5EF4-FFF2-40B4-BE49-F238E27FC236}">
                <a16:creationId xmlns:a16="http://schemas.microsoft.com/office/drawing/2014/main" id="{0B38112E-8EE2-49CD-8C52-1CDF4E39E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7950" y="3640138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19316" imgH="361783" progId="Equation.3">
                  <p:embed/>
                </p:oleObj>
              </mc:Choice>
              <mc:Fallback>
                <p:oleObj name="Equation" r:id="rId18" imgW="819316" imgH="361783" progId="Equation.3">
                  <p:embed/>
                  <p:pic>
                    <p:nvPicPr>
                      <p:cNvPr id="56346" name="Object 26">
                        <a:extLst>
                          <a:ext uri="{FF2B5EF4-FFF2-40B4-BE49-F238E27FC236}">
                            <a16:creationId xmlns:a16="http://schemas.microsoft.com/office/drawing/2014/main" id="{0B38112E-8EE2-49CD-8C52-1CDF4E39E9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3640138"/>
                        <a:ext cx="90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7" name="Text Box 27">
            <a:extLst>
              <a:ext uri="{FF2B5EF4-FFF2-40B4-BE49-F238E27FC236}">
                <a16:creationId xmlns:a16="http://schemas.microsoft.com/office/drawing/2014/main" id="{42C382D5-D5A1-4E1C-9BDB-8443A4191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814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极限</a:t>
            </a:r>
          </a:p>
        </p:txBody>
      </p:sp>
      <p:graphicFrame>
        <p:nvGraphicFramePr>
          <p:cNvPr id="56348" name="Object 28">
            <a:extLst>
              <a:ext uri="{FF2B5EF4-FFF2-40B4-BE49-F238E27FC236}">
                <a16:creationId xmlns:a16="http://schemas.microsoft.com/office/drawing/2014/main" id="{B7B2EB1B-5542-4C7F-A407-4E393E344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330700"/>
          <a:ext cx="1498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599" imgH="609574" progId="Equation.3">
                  <p:embed/>
                </p:oleObj>
              </mc:Choice>
              <mc:Fallback>
                <p:oleObj name="Equation" r:id="rId20" imgW="1409599" imgH="609574" progId="Equation.3">
                  <p:embed/>
                  <p:pic>
                    <p:nvPicPr>
                      <p:cNvPr id="56348" name="Object 28">
                        <a:extLst>
                          <a:ext uri="{FF2B5EF4-FFF2-40B4-BE49-F238E27FC236}">
                            <a16:creationId xmlns:a16="http://schemas.microsoft.com/office/drawing/2014/main" id="{B7B2EB1B-5542-4C7F-A407-4E393E3446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30700"/>
                        <a:ext cx="1498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Text Box 29">
            <a:extLst>
              <a:ext uri="{FF2B5EF4-FFF2-40B4-BE49-F238E27FC236}">
                <a16:creationId xmlns:a16="http://schemas.microsoft.com/office/drawing/2014/main" id="{3B5A76A4-B2FE-4A0E-A2F0-08FA968D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958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</a:t>
            </a:r>
          </a:p>
        </p:txBody>
      </p:sp>
      <p:graphicFrame>
        <p:nvGraphicFramePr>
          <p:cNvPr id="56350" name="Object 30">
            <a:extLst>
              <a:ext uri="{FF2B5EF4-FFF2-40B4-BE49-F238E27FC236}">
                <a16:creationId xmlns:a16="http://schemas.microsoft.com/office/drawing/2014/main" id="{71B3DE28-0BC2-4A98-843E-614921E19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137150"/>
          <a:ext cx="279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05028" imgH="590460" progId="Equation.3">
                  <p:embed/>
                </p:oleObj>
              </mc:Choice>
              <mc:Fallback>
                <p:oleObj name="Equation" r:id="rId22" imgW="2705028" imgH="590460" progId="Equation.3">
                  <p:embed/>
                  <p:pic>
                    <p:nvPicPr>
                      <p:cNvPr id="56350" name="Object 30">
                        <a:extLst>
                          <a:ext uri="{FF2B5EF4-FFF2-40B4-BE49-F238E27FC236}">
                            <a16:creationId xmlns:a16="http://schemas.microsoft.com/office/drawing/2014/main" id="{71B3DE28-0BC2-4A98-843E-614921E19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37150"/>
                        <a:ext cx="2794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1" name="Text Box 31">
            <a:extLst>
              <a:ext uri="{FF2B5EF4-FFF2-40B4-BE49-F238E27FC236}">
                <a16:creationId xmlns:a16="http://schemas.microsoft.com/office/drawing/2014/main" id="{62DBE131-588C-4008-8C5E-C95992F62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09688"/>
            <a:ext cx="2438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sp>
        <p:nvSpPr>
          <p:cNvPr id="56352" name="Text Box 32">
            <a:extLst>
              <a:ext uri="{FF2B5EF4-FFF2-40B4-BE49-F238E27FC236}">
                <a16:creationId xmlns:a16="http://schemas.microsoft.com/office/drawing/2014/main" id="{8A6D43D6-99A8-4E42-BA72-868BFFD3B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67224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连续必须具备下列条件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6353" name="Text Box 33">
            <a:extLst>
              <a:ext uri="{FF2B5EF4-FFF2-40B4-BE49-F238E27FC236}">
                <a16:creationId xmlns:a16="http://schemas.microsoft.com/office/drawing/2014/main" id="{1DA3BF49-461C-4609-8C3B-A3F2C3EE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2814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6355" name="Text Box 35">
            <a:extLst>
              <a:ext uri="{FF2B5EF4-FFF2-40B4-BE49-F238E27FC236}">
                <a16:creationId xmlns:a16="http://schemas.microsoft.com/office/drawing/2014/main" id="{81EDB570-3572-4BDB-A1BC-343C44EE8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9468" y="3582988"/>
            <a:ext cx="2011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有定义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27478E23-DDEB-4862-9704-C2486132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81400"/>
            <a:ext cx="108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3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4" grpId="0" autoUpdateAnimBg="0"/>
      <p:bldP spid="56330" grpId="0" autoUpdateAnimBg="0"/>
      <p:bldP spid="56332" grpId="0" autoUpdateAnimBg="0"/>
      <p:bldP spid="56334" grpId="0" autoUpdateAnimBg="0"/>
      <p:bldP spid="56341" grpId="0" autoUpdateAnimBg="0"/>
      <p:bldP spid="56343" grpId="0" build="p" autoUpdateAnimBg="0" advAuto="0"/>
      <p:bldP spid="56347" grpId="0" autoUpdateAnimBg="0"/>
      <p:bldP spid="56349" grpId="0" autoUpdateAnimBg="0"/>
      <p:bldP spid="56351" grpId="0" autoUpdateAnimBg="0"/>
      <p:bldP spid="56352" grpId="0" autoUpdateAnimBg="0"/>
      <p:bldP spid="56353" grpId="0" autoUpdateAnimBg="0"/>
      <p:bldP spid="56355" grpId="0" build="p" autoUpdateAnimBg="0" advAuto="0"/>
      <p:bldP spid="56356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EEE488A-3033-48B9-8D56-B03AE82BD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950" y="428625"/>
            <a:ext cx="160020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0C5C25EA-C13F-4AE5-9DD9-5FE7B249D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250825"/>
          <a:ext cx="2336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4659" imgH="847577" progId="Equation.3">
                  <p:embed/>
                </p:oleObj>
              </mc:Choice>
              <mc:Fallback>
                <p:oleObj name="Equation" r:id="rId2" imgW="2314659" imgH="847577" progId="Equation.3">
                  <p:embed/>
                  <p:pic>
                    <p:nvPicPr>
                      <p:cNvPr id="24579" name="Object 3">
                        <a:extLst>
                          <a:ext uri="{FF2B5EF4-FFF2-40B4-BE49-F238E27FC236}">
                            <a16:creationId xmlns:a16="http://schemas.microsoft.com/office/drawing/2014/main" id="{0C5C25EA-C13F-4AE5-9DD9-5FE7B249D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50825"/>
                        <a:ext cx="2336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>
            <a:extLst>
              <a:ext uri="{FF2B5EF4-FFF2-40B4-BE49-F238E27FC236}">
                <a16:creationId xmlns:a16="http://schemas.microsoft.com/office/drawing/2014/main" id="{4CDA9017-AACE-4563-8022-9EBEE938B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35075"/>
            <a:ext cx="15843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FD181183-7879-4237-81DB-7DA41F17A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1092200"/>
          <a:ext cx="2628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9720" imgH="790538" progId="Equation.3">
                  <p:embed/>
                </p:oleObj>
              </mc:Choice>
              <mc:Fallback>
                <p:oleObj name="Equation" r:id="rId4" imgW="2609720" imgH="790538" progId="Equation.3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:a16="http://schemas.microsoft.com/office/drawing/2014/main" id="{FD181183-7879-4237-81DB-7DA41F17A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092200"/>
                        <a:ext cx="2628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7668E067-DE32-41D5-9CFF-59A03A2F7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320800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71547" imgH="428625" progId="Equation.3">
                  <p:embed/>
                </p:oleObj>
              </mc:Choice>
              <mc:Fallback>
                <p:oleObj name="Equation" r:id="rId6" imgW="1171547" imgH="428625" progId="Equation.3">
                  <p:embed/>
                  <p:pic>
                    <p:nvPicPr>
                      <p:cNvPr id="23560" name="Object 8">
                        <a:extLst>
                          <a:ext uri="{FF2B5EF4-FFF2-40B4-BE49-F238E27FC236}">
                            <a16:creationId xmlns:a16="http://schemas.microsoft.com/office/drawing/2014/main" id="{7668E067-DE32-41D5-9CFF-59A03A2F7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20800"/>
                        <a:ext cx="119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A4B2F301-B3A9-4B84-BB3F-DF346BC71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079500"/>
          <a:ext cx="87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7417" imgH="828564" progId="Equation.3">
                  <p:embed/>
                </p:oleObj>
              </mc:Choice>
              <mc:Fallback>
                <p:oleObj name="Equation" r:id="rId8" imgW="857417" imgH="828564" progId="Equation.3">
                  <p:embed/>
                  <p:pic>
                    <p:nvPicPr>
                      <p:cNvPr id="23561" name="Object 9">
                        <a:extLst>
                          <a:ext uri="{FF2B5EF4-FFF2-40B4-BE49-F238E27FC236}">
                            <a16:creationId xmlns:a16="http://schemas.microsoft.com/office/drawing/2014/main" id="{A4B2F301-B3A9-4B84-BB3F-DF346BC71D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079500"/>
                        <a:ext cx="87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>
            <a:extLst>
              <a:ext uri="{FF2B5EF4-FFF2-40B4-BE49-F238E27FC236}">
                <a16:creationId xmlns:a16="http://schemas.microsoft.com/office/drawing/2014/main" id="{20C1D9A5-4F83-4B32-B81F-D1946B6D4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2441575"/>
            <a:ext cx="129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FD8165CD-32AC-4DF0-8771-C341C5457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2209800"/>
          <a:ext cx="1562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3217" imgH="923962" progId="Equation.3">
                  <p:embed/>
                </p:oleObj>
              </mc:Choice>
              <mc:Fallback>
                <p:oleObj name="Equation" r:id="rId10" imgW="1543217" imgH="923962" progId="Equation.3">
                  <p:embed/>
                  <p:pic>
                    <p:nvPicPr>
                      <p:cNvPr id="23564" name="Object 12">
                        <a:extLst>
                          <a:ext uri="{FF2B5EF4-FFF2-40B4-BE49-F238E27FC236}">
                            <a16:creationId xmlns:a16="http://schemas.microsoft.com/office/drawing/2014/main" id="{FD8165CD-32AC-4DF0-8771-C341C5457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209800"/>
                        <a:ext cx="1562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14">
            <a:extLst>
              <a:ext uri="{FF2B5EF4-FFF2-40B4-BE49-F238E27FC236}">
                <a16:creationId xmlns:a16="http://schemas.microsoft.com/office/drawing/2014/main" id="{68611180-7DEC-4FC0-9829-3448BE199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8455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23567" name="Object 15">
            <a:extLst>
              <a:ext uri="{FF2B5EF4-FFF2-40B4-BE49-F238E27FC236}">
                <a16:creationId xmlns:a16="http://schemas.microsoft.com/office/drawing/2014/main" id="{CE8CE782-A183-4B31-B14D-C23CFF9CF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4975" y="3367088"/>
          <a:ext cx="147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57241" imgH="485664" progId="Equation.3">
                  <p:embed/>
                </p:oleObj>
              </mc:Choice>
              <mc:Fallback>
                <p:oleObj name="Equation" r:id="rId12" imgW="1457241" imgH="485664" progId="Equation.3">
                  <p:embed/>
                  <p:pic>
                    <p:nvPicPr>
                      <p:cNvPr id="23567" name="Object 15">
                        <a:extLst>
                          <a:ext uri="{FF2B5EF4-FFF2-40B4-BE49-F238E27FC236}">
                            <a16:creationId xmlns:a16="http://schemas.microsoft.com/office/drawing/2014/main" id="{CE8CE782-A183-4B31-B14D-C23CFF9CF2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367088"/>
                        <a:ext cx="1473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16">
            <a:extLst>
              <a:ext uri="{FF2B5EF4-FFF2-40B4-BE49-F238E27FC236}">
                <a16:creationId xmlns:a16="http://schemas.microsoft.com/office/drawing/2014/main" id="{F779353C-6D02-480F-B405-0986F67CA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91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3569" name="Object 17">
            <a:extLst>
              <a:ext uri="{FF2B5EF4-FFF2-40B4-BE49-F238E27FC236}">
                <a16:creationId xmlns:a16="http://schemas.microsoft.com/office/drawing/2014/main" id="{EC173B83-335B-41B3-9474-BA608DB92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421063"/>
          <a:ext cx="220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90880" imgH="428625" progId="Equation.3">
                  <p:embed/>
                </p:oleObj>
              </mc:Choice>
              <mc:Fallback>
                <p:oleObj name="Equation" r:id="rId14" imgW="2190880" imgH="428625" progId="Equation.3">
                  <p:embed/>
                  <p:pic>
                    <p:nvPicPr>
                      <p:cNvPr id="23569" name="Object 17">
                        <a:extLst>
                          <a:ext uri="{FF2B5EF4-FFF2-40B4-BE49-F238E27FC236}">
                            <a16:creationId xmlns:a16="http://schemas.microsoft.com/office/drawing/2014/main" id="{EC173B83-335B-41B3-9474-BA608DB92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421063"/>
                        <a:ext cx="220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18">
            <a:extLst>
              <a:ext uri="{FF2B5EF4-FFF2-40B4-BE49-F238E27FC236}">
                <a16:creationId xmlns:a16="http://schemas.microsoft.com/office/drawing/2014/main" id="{FC1857F1-591A-4598-AE3B-D9C7F8185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957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23571" name="Object 19">
            <a:extLst>
              <a:ext uri="{FF2B5EF4-FFF2-40B4-BE49-F238E27FC236}">
                <a16:creationId xmlns:a16="http://schemas.microsoft.com/office/drawing/2014/main" id="{AF83C12D-FF41-49D8-B7C7-DC809407CC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962400"/>
          <a:ext cx="243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19369" imgH="923962" progId="Equation.3">
                  <p:embed/>
                </p:oleObj>
              </mc:Choice>
              <mc:Fallback>
                <p:oleObj name="Equation" r:id="rId16" imgW="2419369" imgH="923962" progId="Equation.3">
                  <p:embed/>
                  <p:pic>
                    <p:nvPicPr>
                      <p:cNvPr id="23571" name="Object 19">
                        <a:extLst>
                          <a:ext uri="{FF2B5EF4-FFF2-40B4-BE49-F238E27FC236}">
                            <a16:creationId xmlns:a16="http://schemas.microsoft.com/office/drawing/2014/main" id="{AF83C12D-FF41-49D8-B7C7-DC809407CC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2438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>
            <a:extLst>
              <a:ext uri="{FF2B5EF4-FFF2-40B4-BE49-F238E27FC236}">
                <a16:creationId xmlns:a16="http://schemas.microsoft.com/office/drawing/2014/main" id="{37188462-FF81-4E83-BD33-AD99A9025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216400"/>
          <a:ext cx="85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28647" imgH="314214" progId="Equation.3">
                  <p:embed/>
                </p:oleObj>
              </mc:Choice>
              <mc:Fallback>
                <p:oleObj name="Equation" r:id="rId18" imgW="828647" imgH="314214" progId="Equation.3">
                  <p:embed/>
                  <p:pic>
                    <p:nvPicPr>
                      <p:cNvPr id="23572" name="Object 20">
                        <a:extLst>
                          <a:ext uri="{FF2B5EF4-FFF2-40B4-BE49-F238E27FC236}">
                            <a16:creationId xmlns:a16="http://schemas.microsoft.com/office/drawing/2014/main" id="{37188462-FF81-4E83-BD33-AD99A9025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16400"/>
                        <a:ext cx="850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Text Box 22">
            <a:extLst>
              <a:ext uri="{FF2B5EF4-FFF2-40B4-BE49-F238E27FC236}">
                <a16:creationId xmlns:a16="http://schemas.microsoft.com/office/drawing/2014/main" id="{FF86E78F-DBCB-43C5-801F-E3273CDF2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688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23576" name="Object 24">
            <a:extLst>
              <a:ext uri="{FF2B5EF4-FFF2-40B4-BE49-F238E27FC236}">
                <a16:creationId xmlns:a16="http://schemas.microsoft.com/office/drawing/2014/main" id="{81FEABDF-FE4D-4DE1-A5F2-AE7245C31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253038"/>
          <a:ext cx="850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28647" imgH="276188" progId="Equation.3">
                  <p:embed/>
                </p:oleObj>
              </mc:Choice>
              <mc:Fallback>
                <p:oleObj name="Equation" r:id="rId20" imgW="828647" imgH="276188" progId="Equation.3">
                  <p:embed/>
                  <p:pic>
                    <p:nvPicPr>
                      <p:cNvPr id="23576" name="Object 24">
                        <a:extLst>
                          <a:ext uri="{FF2B5EF4-FFF2-40B4-BE49-F238E27FC236}">
                            <a16:creationId xmlns:a16="http://schemas.microsoft.com/office/drawing/2014/main" id="{81FEABDF-FE4D-4DE1-A5F2-AE7245C31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3038"/>
                        <a:ext cx="850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Text Box 25">
            <a:extLst>
              <a:ext uri="{FF2B5EF4-FFF2-40B4-BE49-F238E27FC236}">
                <a16:creationId xmlns:a16="http://schemas.microsoft.com/office/drawing/2014/main" id="{D8D714C4-F82E-45E3-A3C9-F35AECF33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50688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23580" name="Object 28">
            <a:extLst>
              <a:ext uri="{FF2B5EF4-FFF2-40B4-BE49-F238E27FC236}">
                <a16:creationId xmlns:a16="http://schemas.microsoft.com/office/drawing/2014/main" id="{D237978E-F31D-4950-A4AB-574F3E08F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170488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04921" imgH="295201" progId="Equation.3">
                  <p:embed/>
                </p:oleObj>
              </mc:Choice>
              <mc:Fallback>
                <p:oleObj name="Equation" r:id="rId22" imgW="904921" imgH="295201" progId="Equation.3">
                  <p:embed/>
                  <p:pic>
                    <p:nvPicPr>
                      <p:cNvPr id="23580" name="Object 28">
                        <a:extLst>
                          <a:ext uri="{FF2B5EF4-FFF2-40B4-BE49-F238E27FC236}">
                            <a16:creationId xmlns:a16="http://schemas.microsoft.com/office/drawing/2014/main" id="{D237978E-F31D-4950-A4AB-574F3E08F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70488"/>
                        <a:ext cx="927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8" name="Object 26">
            <a:extLst>
              <a:ext uri="{FF2B5EF4-FFF2-40B4-BE49-F238E27FC236}">
                <a16:creationId xmlns:a16="http://schemas.microsoft.com/office/drawing/2014/main" id="{DE47B140-CC2D-46AD-8F74-63778BE68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7013" y="5732463"/>
          <a:ext cx="19621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812447" imgH="203112" progId="Equation.3">
                  <p:embed/>
                </p:oleObj>
              </mc:Choice>
              <mc:Fallback>
                <p:oleObj name="公式" r:id="rId24" imgW="812447" imgH="203112" progId="Equation.3">
                  <p:embed/>
                  <p:pic>
                    <p:nvPicPr>
                      <p:cNvPr id="23578" name="Object 26">
                        <a:extLst>
                          <a:ext uri="{FF2B5EF4-FFF2-40B4-BE49-F238E27FC236}">
                            <a16:creationId xmlns:a16="http://schemas.microsoft.com/office/drawing/2014/main" id="{DE47B140-CC2D-46AD-8F74-63778BE68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5732463"/>
                        <a:ext cx="19621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>
            <a:extLst>
              <a:ext uri="{FF2B5EF4-FFF2-40B4-BE49-F238E27FC236}">
                <a16:creationId xmlns:a16="http://schemas.microsoft.com/office/drawing/2014/main" id="{12D114C4-D9FA-44A3-9E6D-0AEDF64C1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6213" y="5619750"/>
          <a:ext cx="1524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622030" imgH="253890" progId="Equation.3">
                  <p:embed/>
                </p:oleObj>
              </mc:Choice>
              <mc:Fallback>
                <p:oleObj name="公式" r:id="rId26" imgW="622030" imgH="253890" progId="Equation.3">
                  <p:embed/>
                  <p:pic>
                    <p:nvPicPr>
                      <p:cNvPr id="23579" name="Object 27">
                        <a:extLst>
                          <a:ext uri="{FF2B5EF4-FFF2-40B4-BE49-F238E27FC236}">
                            <a16:creationId xmlns:a16="http://schemas.microsoft.com/office/drawing/2014/main" id="{12D114C4-D9FA-44A3-9E6D-0AEDF64C13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5619750"/>
                        <a:ext cx="15240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63" grpId="0" autoUpdateAnimBg="0"/>
      <p:bldP spid="23566" grpId="0" autoUpdateAnimBg="0"/>
      <p:bldP spid="23568" grpId="0" autoUpdateAnimBg="0"/>
      <p:bldP spid="23570" grpId="0" autoUpdateAnimBg="0"/>
      <p:bldP spid="23574" grpId="0" autoUpdateAnimBg="0"/>
      <p:bldP spid="2357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EA98F72-09BA-456E-A5EC-201844A28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514350"/>
            <a:ext cx="160020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134C822D-D581-429A-A7CC-3752BD587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188913"/>
          <a:ext cx="23161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28254" imgH="431613" progId="Equation.3">
                  <p:embed/>
                </p:oleObj>
              </mc:Choice>
              <mc:Fallback>
                <p:oleObj name="公式" r:id="rId2" imgW="1028254" imgH="431613" progId="Equation.3">
                  <p:embed/>
                  <p:pic>
                    <p:nvPicPr>
                      <p:cNvPr id="25603" name="Object 3">
                        <a:extLst>
                          <a:ext uri="{FF2B5EF4-FFF2-40B4-BE49-F238E27FC236}">
                            <a16:creationId xmlns:a16="http://schemas.microsoft.com/office/drawing/2014/main" id="{134C822D-D581-429A-A7CC-3752BD587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88913"/>
                        <a:ext cx="23161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14">
            <a:extLst>
              <a:ext uri="{FF2B5EF4-FFF2-40B4-BE49-F238E27FC236}">
                <a16:creationId xmlns:a16="http://schemas.microsoft.com/office/drawing/2014/main" id="{A36C2007-6A78-4195-A808-E7A96DED5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23567" name="Object 15">
            <a:extLst>
              <a:ext uri="{FF2B5EF4-FFF2-40B4-BE49-F238E27FC236}">
                <a16:creationId xmlns:a16="http://schemas.microsoft.com/office/drawing/2014/main" id="{70567970-64AD-4578-AD15-F227A8AA2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9425" y="1281113"/>
          <a:ext cx="21018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52087" imgH="253890" progId="Equation.3">
                  <p:embed/>
                </p:oleObj>
              </mc:Choice>
              <mc:Fallback>
                <p:oleObj name="公式" r:id="rId4" imgW="952087" imgH="253890" progId="Equation.3">
                  <p:embed/>
                  <p:pic>
                    <p:nvPicPr>
                      <p:cNvPr id="23567" name="Object 15">
                        <a:extLst>
                          <a:ext uri="{FF2B5EF4-FFF2-40B4-BE49-F238E27FC236}">
                            <a16:creationId xmlns:a16="http://schemas.microsoft.com/office/drawing/2014/main" id="{70567970-64AD-4578-AD15-F227A8AA2C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1281113"/>
                        <a:ext cx="21018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16">
            <a:extLst>
              <a:ext uri="{FF2B5EF4-FFF2-40B4-BE49-F238E27FC236}">
                <a16:creationId xmlns:a16="http://schemas.microsoft.com/office/drawing/2014/main" id="{86F0E640-C5DA-45A6-A0AD-CFC45EB72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13049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3569" name="Object 17">
            <a:extLst>
              <a:ext uri="{FF2B5EF4-FFF2-40B4-BE49-F238E27FC236}">
                <a16:creationId xmlns:a16="http://schemas.microsoft.com/office/drawing/2014/main" id="{E0BA8698-A9C1-407A-A9D9-8AC5E604C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1368425"/>
          <a:ext cx="28940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20227" imgH="203112" progId="Equation.3">
                  <p:embed/>
                </p:oleObj>
              </mc:Choice>
              <mc:Fallback>
                <p:oleObj name="公式" r:id="rId6" imgW="1320227" imgH="203112" progId="Equation.3">
                  <p:embed/>
                  <p:pic>
                    <p:nvPicPr>
                      <p:cNvPr id="23569" name="Object 17">
                        <a:extLst>
                          <a:ext uri="{FF2B5EF4-FFF2-40B4-BE49-F238E27FC236}">
                            <a16:creationId xmlns:a16="http://schemas.microsoft.com/office/drawing/2014/main" id="{E0BA8698-A9C1-407A-A9D9-8AC5E604C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368425"/>
                        <a:ext cx="28940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18">
            <a:extLst>
              <a:ext uri="{FF2B5EF4-FFF2-40B4-BE49-F238E27FC236}">
                <a16:creationId xmlns:a16="http://schemas.microsoft.com/office/drawing/2014/main" id="{71E62519-E36F-41A4-A051-E9D82AE35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23571" name="Object 19">
            <a:extLst>
              <a:ext uri="{FF2B5EF4-FFF2-40B4-BE49-F238E27FC236}">
                <a16:creationId xmlns:a16="http://schemas.microsoft.com/office/drawing/2014/main" id="{1F90F9F8-3D0B-4AD9-B0CC-CC76742FF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438" y="1916113"/>
          <a:ext cx="4427537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70100" imgH="914400" progId="Equation.3">
                  <p:embed/>
                </p:oleObj>
              </mc:Choice>
              <mc:Fallback>
                <p:oleObj name="公式" r:id="rId8" imgW="2070100" imgH="914400" progId="Equation.3">
                  <p:embed/>
                  <p:pic>
                    <p:nvPicPr>
                      <p:cNvPr id="23571" name="Object 19">
                        <a:extLst>
                          <a:ext uri="{FF2B5EF4-FFF2-40B4-BE49-F238E27FC236}">
                            <a16:creationId xmlns:a16="http://schemas.microsoft.com/office/drawing/2014/main" id="{1F90F9F8-3D0B-4AD9-B0CC-CC76742FF2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1916113"/>
                        <a:ext cx="4427537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Text Box 22">
            <a:extLst>
              <a:ext uri="{FF2B5EF4-FFF2-40B4-BE49-F238E27FC236}">
                <a16:creationId xmlns:a16="http://schemas.microsoft.com/office/drawing/2014/main" id="{4D1B62AE-480F-4902-A0FE-4EF08CC96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33825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7A262638-4AB5-4317-B6FA-24BD20773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8" y="393382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23580" name="Object 28">
            <a:extLst>
              <a:ext uri="{FF2B5EF4-FFF2-40B4-BE49-F238E27FC236}">
                <a16:creationId xmlns:a16="http://schemas.microsoft.com/office/drawing/2014/main" id="{8A813939-C64F-4C4D-8102-8B17DAE4C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3913" y="4033838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4921" imgH="295201" progId="Equation.3">
                  <p:embed/>
                </p:oleObj>
              </mc:Choice>
              <mc:Fallback>
                <p:oleObj name="Equation" r:id="rId10" imgW="904921" imgH="295201" progId="Equation.3">
                  <p:embed/>
                  <p:pic>
                    <p:nvPicPr>
                      <p:cNvPr id="23580" name="Object 28">
                        <a:extLst>
                          <a:ext uri="{FF2B5EF4-FFF2-40B4-BE49-F238E27FC236}">
                            <a16:creationId xmlns:a16="http://schemas.microsoft.com/office/drawing/2014/main" id="{8A813939-C64F-4C4D-8102-8B17DAE4C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033838"/>
                        <a:ext cx="927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8" name="Object 26">
            <a:extLst>
              <a:ext uri="{FF2B5EF4-FFF2-40B4-BE49-F238E27FC236}">
                <a16:creationId xmlns:a16="http://schemas.microsoft.com/office/drawing/2014/main" id="{156D3715-8387-4D8A-B25C-B35410796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508500"/>
          <a:ext cx="25447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54100" imgH="254000" progId="Equation.3">
                  <p:embed/>
                </p:oleObj>
              </mc:Choice>
              <mc:Fallback>
                <p:oleObj name="公式" r:id="rId12" imgW="1054100" imgH="254000" progId="Equation.3">
                  <p:embed/>
                  <p:pic>
                    <p:nvPicPr>
                      <p:cNvPr id="23578" name="Object 26">
                        <a:extLst>
                          <a:ext uri="{FF2B5EF4-FFF2-40B4-BE49-F238E27FC236}">
                            <a16:creationId xmlns:a16="http://schemas.microsoft.com/office/drawing/2014/main" id="{156D3715-8387-4D8A-B25C-B35410796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08500"/>
                        <a:ext cx="25447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utoUpdateAnimBg="0"/>
      <p:bldP spid="23568" grpId="0" autoUpdateAnimBg="0"/>
      <p:bldP spid="23570" grpId="0" autoUpdateAnimBg="0"/>
      <p:bldP spid="23574" grpId="0" autoUpdateAnimBg="0"/>
      <p:bldP spid="2357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>
            <a:extLst>
              <a:ext uri="{FF2B5EF4-FFF2-40B4-BE49-F238E27FC236}">
                <a16:creationId xmlns:a16="http://schemas.microsoft.com/office/drawing/2014/main" id="{CBE46F0A-8B0D-4532-B14A-7C32F087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00513"/>
            <a:ext cx="9144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627" name="Object 10">
            <a:extLst>
              <a:ext uri="{FF2B5EF4-FFF2-40B4-BE49-F238E27FC236}">
                <a16:creationId xmlns:a16="http://schemas.microsoft.com/office/drawing/2014/main" id="{6A884FDF-F936-431D-B9DC-EF6A12753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88950"/>
          <a:ext cx="19018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87058" imgH="203112" progId="Equation.3">
                  <p:embed/>
                </p:oleObj>
              </mc:Choice>
              <mc:Fallback>
                <p:oleObj name="公式" r:id="rId2" imgW="787058" imgH="203112" progId="Equation.3">
                  <p:embed/>
                  <p:pic>
                    <p:nvPicPr>
                      <p:cNvPr id="26627" name="Object 10">
                        <a:extLst>
                          <a:ext uri="{FF2B5EF4-FFF2-40B4-BE49-F238E27FC236}">
                            <a16:creationId xmlns:a16="http://schemas.microsoft.com/office/drawing/2014/main" id="{6A884FDF-F936-431D-B9DC-EF6A12753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88950"/>
                        <a:ext cx="19018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11">
            <a:extLst>
              <a:ext uri="{FF2B5EF4-FFF2-40B4-BE49-F238E27FC236}">
                <a16:creationId xmlns:a16="http://schemas.microsoft.com/office/drawing/2014/main" id="{FFF030A8-7178-4F1F-9381-0675F2261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457200"/>
            <a:ext cx="7939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.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                      均在          上连续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证明函数</a:t>
            </a:r>
          </a:p>
        </p:txBody>
      </p:sp>
      <p:graphicFrame>
        <p:nvGraphicFramePr>
          <p:cNvPr id="26629" name="Object 12">
            <a:extLst>
              <a:ext uri="{FF2B5EF4-FFF2-40B4-BE49-F238E27FC236}">
                <a16:creationId xmlns:a16="http://schemas.microsoft.com/office/drawing/2014/main" id="{6F49F55C-6D2D-4CD4-ABFE-4AD1E299A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0900" y="539750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9579" imgH="390599" progId="Equation.3">
                  <p:embed/>
                </p:oleObj>
              </mc:Choice>
              <mc:Fallback>
                <p:oleObj name="Equation" r:id="rId4" imgW="809579" imgH="390599" progId="Equation.3">
                  <p:embed/>
                  <p:pic>
                    <p:nvPicPr>
                      <p:cNvPr id="26629" name="Object 12">
                        <a:extLst>
                          <a:ext uri="{FF2B5EF4-FFF2-40B4-BE49-F238E27FC236}">
                            <a16:creationId xmlns:a16="http://schemas.microsoft.com/office/drawing/2014/main" id="{6F49F55C-6D2D-4CD4-ABFE-4AD1E299A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39750"/>
                        <a:ext cx="82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5">
            <a:extLst>
              <a:ext uri="{FF2B5EF4-FFF2-40B4-BE49-F238E27FC236}">
                <a16:creationId xmlns:a16="http://schemas.microsoft.com/office/drawing/2014/main" id="{E99E48D1-17D0-4AD3-A43E-C2C5ED1F7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3588" y="1143000"/>
          <a:ext cx="3757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3464" imgH="409612" progId="Equation.3">
                  <p:embed/>
                </p:oleObj>
              </mc:Choice>
              <mc:Fallback>
                <p:oleObj name="Equation" r:id="rId6" imgW="3743464" imgH="409612" progId="Equation.3">
                  <p:embed/>
                  <p:pic>
                    <p:nvPicPr>
                      <p:cNvPr id="26630" name="Object 15">
                        <a:extLst>
                          <a:ext uri="{FF2B5EF4-FFF2-40B4-BE49-F238E27FC236}">
                            <a16:creationId xmlns:a16="http://schemas.microsoft.com/office/drawing/2014/main" id="{E99E48D1-17D0-4AD3-A43E-C2C5ED1F72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1143000"/>
                        <a:ext cx="37576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16">
            <a:extLst>
              <a:ext uri="{FF2B5EF4-FFF2-40B4-BE49-F238E27FC236}">
                <a16:creationId xmlns:a16="http://schemas.microsoft.com/office/drawing/2014/main" id="{65DD1E28-04CF-4F57-AC6D-EE183E72A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420938"/>
            <a:ext cx="3482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也在          上连续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6632" name="Object 17">
            <a:extLst>
              <a:ext uri="{FF2B5EF4-FFF2-40B4-BE49-F238E27FC236}">
                <a16:creationId xmlns:a16="http://schemas.microsoft.com/office/drawing/2014/main" id="{D19A6174-A8D4-4B84-AB81-02DD271E4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503488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09579" imgH="390599" progId="Equation.3">
                  <p:embed/>
                </p:oleObj>
              </mc:Choice>
              <mc:Fallback>
                <p:oleObj name="Equation" r:id="rId8" imgW="809579" imgH="390599" progId="Equation.3">
                  <p:embed/>
                  <p:pic>
                    <p:nvPicPr>
                      <p:cNvPr id="26632" name="Object 17">
                        <a:extLst>
                          <a:ext uri="{FF2B5EF4-FFF2-40B4-BE49-F238E27FC236}">
                            <a16:creationId xmlns:a16="http://schemas.microsoft.com/office/drawing/2014/main" id="{D19A6174-A8D4-4B84-AB81-02DD271E40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03488"/>
                        <a:ext cx="82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9" name="Text Box 19">
            <a:extLst>
              <a:ext uri="{FF2B5EF4-FFF2-40B4-BE49-F238E27FC236}">
                <a16:creationId xmlns:a16="http://schemas.microsoft.com/office/drawing/2014/main" id="{C63CA600-D639-49B6-B54D-FB76B211D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41663"/>
            <a:ext cx="663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6100" name="Object 20">
            <a:extLst>
              <a:ext uri="{FF2B5EF4-FFF2-40B4-BE49-F238E27FC236}">
                <a16:creationId xmlns:a16="http://schemas.microsoft.com/office/drawing/2014/main" id="{07D75EBC-51F7-4FC4-B0FA-14932A17A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3168650"/>
          <a:ext cx="185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38279" imgH="504677" progId="Equation.3">
                  <p:embed/>
                </p:oleObj>
              </mc:Choice>
              <mc:Fallback>
                <p:oleObj name="Equation" r:id="rId10" imgW="1838279" imgH="504677" progId="Equation.3">
                  <p:embed/>
                  <p:pic>
                    <p:nvPicPr>
                      <p:cNvPr id="46100" name="Object 20">
                        <a:extLst>
                          <a:ext uri="{FF2B5EF4-FFF2-40B4-BE49-F238E27FC236}">
                            <a16:creationId xmlns:a16="http://schemas.microsoft.com/office/drawing/2014/main" id="{07D75EBC-51F7-4FC4-B0FA-14932A17A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168650"/>
                        <a:ext cx="1854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0" name="Object 30">
            <a:extLst>
              <a:ext uri="{FF2B5EF4-FFF2-40B4-BE49-F238E27FC236}">
                <a16:creationId xmlns:a16="http://schemas.microsoft.com/office/drawing/2014/main" id="{F556FE82-642F-435E-9136-A0B314F0C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219450"/>
          <a:ext cx="198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62057" imgH="447638" progId="Equation.3">
                  <p:embed/>
                </p:oleObj>
              </mc:Choice>
              <mc:Fallback>
                <p:oleObj name="Equation" r:id="rId12" imgW="1962057" imgH="447638" progId="Equation.3">
                  <p:embed/>
                  <p:pic>
                    <p:nvPicPr>
                      <p:cNvPr id="46110" name="Object 30">
                        <a:extLst>
                          <a:ext uri="{FF2B5EF4-FFF2-40B4-BE49-F238E27FC236}">
                            <a16:creationId xmlns:a16="http://schemas.microsoft.com/office/drawing/2014/main" id="{F556FE82-642F-435E-9136-A0B314F0C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19450"/>
                        <a:ext cx="1981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1" name="Object 31">
            <a:extLst>
              <a:ext uri="{FF2B5EF4-FFF2-40B4-BE49-F238E27FC236}">
                <a16:creationId xmlns:a16="http://schemas.microsoft.com/office/drawing/2014/main" id="{EC567D24-49BE-4C18-B12F-8F38854DA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225800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90880" imgH="409612" progId="Equation.3">
                  <p:embed/>
                </p:oleObj>
              </mc:Choice>
              <mc:Fallback>
                <p:oleObj name="Equation" r:id="rId14" imgW="2190880" imgH="409612" progId="Equation.3">
                  <p:embed/>
                  <p:pic>
                    <p:nvPicPr>
                      <p:cNvPr id="46111" name="Object 31">
                        <a:extLst>
                          <a:ext uri="{FF2B5EF4-FFF2-40B4-BE49-F238E27FC236}">
                            <a16:creationId xmlns:a16="http://schemas.microsoft.com/office/drawing/2014/main" id="{EC567D24-49BE-4C18-B12F-8F38854DAC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25800"/>
                        <a:ext cx="220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2" name="Object 32">
            <a:extLst>
              <a:ext uri="{FF2B5EF4-FFF2-40B4-BE49-F238E27FC236}">
                <a16:creationId xmlns:a16="http://schemas.microsoft.com/office/drawing/2014/main" id="{430E661E-F402-4381-B433-1B1FCD45C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962400"/>
          <a:ext cx="3213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90810" imgH="504677" progId="Equation.3">
                  <p:embed/>
                </p:oleObj>
              </mc:Choice>
              <mc:Fallback>
                <p:oleObj name="Equation" r:id="rId16" imgW="3190810" imgH="504677" progId="Equation.3">
                  <p:embed/>
                  <p:pic>
                    <p:nvPicPr>
                      <p:cNvPr id="46112" name="Object 32">
                        <a:extLst>
                          <a:ext uri="{FF2B5EF4-FFF2-40B4-BE49-F238E27FC236}">
                            <a16:creationId xmlns:a16="http://schemas.microsoft.com/office/drawing/2014/main" id="{430E661E-F402-4381-B433-1B1FCD45C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3213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3" name="Object 33">
            <a:extLst>
              <a:ext uri="{FF2B5EF4-FFF2-40B4-BE49-F238E27FC236}">
                <a16:creationId xmlns:a16="http://schemas.microsoft.com/office/drawing/2014/main" id="{D6960361-8D70-4EA2-B1BC-DDC20166C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0" y="399415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29017" imgH="447638" progId="Equation.3">
                  <p:embed/>
                </p:oleObj>
              </mc:Choice>
              <mc:Fallback>
                <p:oleObj name="Equation" r:id="rId18" imgW="2229017" imgH="447638" progId="Equation.3">
                  <p:embed/>
                  <p:pic>
                    <p:nvPicPr>
                      <p:cNvPr id="46113" name="Object 33">
                        <a:extLst>
                          <a:ext uri="{FF2B5EF4-FFF2-40B4-BE49-F238E27FC236}">
                            <a16:creationId xmlns:a16="http://schemas.microsoft.com/office/drawing/2014/main" id="{D6960361-8D70-4EA2-B1BC-DDC20166C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3994150"/>
                        <a:ext cx="224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4" name="Object 34">
            <a:extLst>
              <a:ext uri="{FF2B5EF4-FFF2-40B4-BE49-F238E27FC236}">
                <a16:creationId xmlns:a16="http://schemas.microsoft.com/office/drawing/2014/main" id="{249F69AB-C2CB-46C1-88AC-2F8763B43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962400"/>
          <a:ext cx="3159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4710" imgH="200136" progId="Equation.3">
                  <p:embed/>
                </p:oleObj>
              </mc:Choice>
              <mc:Fallback>
                <p:oleObj name="Equation" r:id="rId20" imgW="104710" imgH="200136" progId="Equation.3">
                  <p:embed/>
                  <p:pic>
                    <p:nvPicPr>
                      <p:cNvPr id="46114" name="Object 34">
                        <a:extLst>
                          <a:ext uri="{FF2B5EF4-FFF2-40B4-BE49-F238E27FC236}">
                            <a16:creationId xmlns:a16="http://schemas.microsoft.com/office/drawing/2014/main" id="{249F69AB-C2CB-46C1-88AC-2F8763B435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962400"/>
                        <a:ext cx="3159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5" name="Text Box 35">
            <a:extLst>
              <a:ext uri="{FF2B5EF4-FFF2-40B4-BE49-F238E27FC236}">
                <a16:creationId xmlns:a16="http://schemas.microsoft.com/office/drawing/2014/main" id="{9BF34748-6AB3-4F26-B64D-A9A38B4C4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65663"/>
            <a:ext cx="4762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根据连续函数运算法则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可知</a:t>
            </a:r>
          </a:p>
        </p:txBody>
      </p:sp>
      <p:graphicFrame>
        <p:nvGraphicFramePr>
          <p:cNvPr id="46117" name="Object 37">
            <a:extLst>
              <a:ext uri="{FF2B5EF4-FFF2-40B4-BE49-F238E27FC236}">
                <a16:creationId xmlns:a16="http://schemas.microsoft.com/office/drawing/2014/main" id="{0753BC90-FE01-4880-93FF-E2AE56216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716463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9790" imgH="390599" progId="Equation.3">
                  <p:embed/>
                </p:oleObj>
              </mc:Choice>
              <mc:Fallback>
                <p:oleObj name="Equation" r:id="rId22" imgW="1609790" imgH="390599" progId="Equation.3">
                  <p:embed/>
                  <p:pic>
                    <p:nvPicPr>
                      <p:cNvPr id="46117" name="Object 37">
                        <a:extLst>
                          <a:ext uri="{FF2B5EF4-FFF2-40B4-BE49-F238E27FC236}">
                            <a16:creationId xmlns:a16="http://schemas.microsoft.com/office/drawing/2014/main" id="{0753BC90-FE01-4880-93FF-E2AE562167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16463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8" name="Text Box 38">
            <a:extLst>
              <a:ext uri="{FF2B5EF4-FFF2-40B4-BE49-F238E27FC236}">
                <a16:creationId xmlns:a16="http://schemas.microsoft.com/office/drawing/2014/main" id="{C671FCA5-CB43-438A-950E-37385A0D1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648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也在</a:t>
            </a:r>
          </a:p>
        </p:txBody>
      </p:sp>
      <p:graphicFrame>
        <p:nvGraphicFramePr>
          <p:cNvPr id="46119" name="Object 39">
            <a:extLst>
              <a:ext uri="{FF2B5EF4-FFF2-40B4-BE49-F238E27FC236}">
                <a16:creationId xmlns:a16="http://schemas.microsoft.com/office/drawing/2014/main" id="{70928393-BD1B-4EDC-80B1-1DC022FFF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7900" y="4730750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09579" imgH="390599" progId="Equation.3">
                  <p:embed/>
                </p:oleObj>
              </mc:Choice>
              <mc:Fallback>
                <p:oleObj name="Equation" r:id="rId24" imgW="809579" imgH="390599" progId="Equation.3">
                  <p:embed/>
                  <p:pic>
                    <p:nvPicPr>
                      <p:cNvPr id="46119" name="Object 39">
                        <a:extLst>
                          <a:ext uri="{FF2B5EF4-FFF2-40B4-BE49-F238E27FC236}">
                            <a16:creationId xmlns:a16="http://schemas.microsoft.com/office/drawing/2014/main" id="{70928393-BD1B-4EDC-80B1-1DC022FFF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4730750"/>
                        <a:ext cx="82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0" name="Text Box 40">
            <a:extLst>
              <a:ext uri="{FF2B5EF4-FFF2-40B4-BE49-F238E27FC236}">
                <a16:creationId xmlns:a16="http://schemas.microsoft.com/office/drawing/2014/main" id="{C4BAA487-1E21-408D-8B0D-D9B60526B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648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</a:t>
            </a:r>
          </a:p>
        </p:txBody>
      </p:sp>
      <p:sp>
        <p:nvSpPr>
          <p:cNvPr id="46121" name="Text Box 41">
            <a:extLst>
              <a:ext uri="{FF2B5EF4-FFF2-40B4-BE49-F238E27FC236}">
                <a16:creationId xmlns:a16="http://schemas.microsoft.com/office/drawing/2014/main" id="{238AFBEA-FB06-47D0-972C-D58EC5D5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5780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6646" name="Object 48">
            <a:extLst>
              <a:ext uri="{FF2B5EF4-FFF2-40B4-BE49-F238E27FC236}">
                <a16:creationId xmlns:a16="http://schemas.microsoft.com/office/drawing/2014/main" id="{9496318B-87DF-4D78-88EA-E4BB94C63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9625" y="1828800"/>
          <a:ext cx="3719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705327" imgH="409612" progId="Equation.3">
                  <p:embed/>
                </p:oleObj>
              </mc:Choice>
              <mc:Fallback>
                <p:oleObj name="Equation" r:id="rId26" imgW="3705327" imgH="409612" progId="Equation.3">
                  <p:embed/>
                  <p:pic>
                    <p:nvPicPr>
                      <p:cNvPr id="26646" name="Object 48">
                        <a:extLst>
                          <a:ext uri="{FF2B5EF4-FFF2-40B4-BE49-F238E27FC236}">
                            <a16:creationId xmlns:a16="http://schemas.microsoft.com/office/drawing/2014/main" id="{9496318B-87DF-4D78-88EA-E4BB94C632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1828800"/>
                        <a:ext cx="3719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9" grpId="0" build="p" autoUpdateAnimBg="0"/>
      <p:bldP spid="46115" grpId="0" build="p" autoUpdateAnimBg="0"/>
      <p:bldP spid="46118" grpId="0" build="p" autoUpdateAnimBg="0" advAuto="0"/>
      <p:bldP spid="46120" grpId="0" build="p" autoUpdateAnimBg="0" advAuto="0"/>
      <p:bldP spid="46121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E5324BE-DE7B-4BDD-925A-9C024C28A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908050"/>
            <a:ext cx="5903913" cy="533400"/>
          </a:xfrm>
        </p:spPr>
        <p:txBody>
          <a:bodyPr/>
          <a:lstStyle/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基本初等函数在定义区间内连续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5E788730-29A9-41FA-BD9D-DE6E217E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00513"/>
            <a:ext cx="9144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B045FE52-2FD8-4B49-95FA-8E96D9982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用连续定义证：</a:t>
            </a:r>
          </a:p>
        </p:txBody>
      </p:sp>
      <p:graphicFrame>
        <p:nvGraphicFramePr>
          <p:cNvPr id="66575" name="Object 15">
            <a:extLst>
              <a:ext uri="{FF2B5EF4-FFF2-40B4-BE49-F238E27FC236}">
                <a16:creationId xmlns:a16="http://schemas.microsoft.com/office/drawing/2014/main" id="{C5B2B6BF-8C46-48BF-9EB0-CB3825B4B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1512888"/>
          <a:ext cx="23764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43059" imgH="209476" progId="Equation.DSMT4">
                  <p:embed/>
                </p:oleObj>
              </mc:Choice>
              <mc:Fallback>
                <p:oleObj name="Equation" r:id="rId2" imgW="943059" imgH="209476" progId="Equation.DSMT4">
                  <p:embed/>
                  <p:pic>
                    <p:nvPicPr>
                      <p:cNvPr id="66575" name="Object 15">
                        <a:extLst>
                          <a:ext uri="{FF2B5EF4-FFF2-40B4-BE49-F238E27FC236}">
                            <a16:creationId xmlns:a16="http://schemas.microsoft.com/office/drawing/2014/main" id="{C5B2B6BF-8C46-48BF-9EB0-CB3825B4B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512888"/>
                        <a:ext cx="23764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>
            <a:extLst>
              <a:ext uri="{FF2B5EF4-FFF2-40B4-BE49-F238E27FC236}">
                <a16:creationId xmlns:a16="http://schemas.microsoft.com/office/drawing/2014/main" id="{07155D96-15C3-43FC-AB80-860EC8E23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2276475"/>
          <a:ext cx="32242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2531" imgH="171450" progId="Equation.DSMT4">
                  <p:embed/>
                </p:oleObj>
              </mc:Choice>
              <mc:Fallback>
                <p:oleObj name="Equation" r:id="rId4" imgW="1352531" imgH="171450" progId="Equation.DSMT4">
                  <p:embed/>
                  <p:pic>
                    <p:nvPicPr>
                      <p:cNvPr id="66576" name="Object 16">
                        <a:extLst>
                          <a:ext uri="{FF2B5EF4-FFF2-40B4-BE49-F238E27FC236}">
                            <a16:creationId xmlns:a16="http://schemas.microsoft.com/office/drawing/2014/main" id="{07155D96-15C3-43FC-AB80-860EC8E23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276475"/>
                        <a:ext cx="32242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1" name="Text Box 21">
            <a:extLst>
              <a:ext uri="{FF2B5EF4-FFF2-40B4-BE49-F238E27FC236}">
                <a16:creationId xmlns:a16="http://schemas.microsoft.com/office/drawing/2014/main" id="{82DDF946-FD17-4CA2-B29C-F9961AF5D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00438"/>
            <a:ext cx="8362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连续函数的复合函数连续：指数函数，对数函数，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           幂函数</a:t>
            </a:r>
          </a:p>
        </p:txBody>
      </p:sp>
      <p:graphicFrame>
        <p:nvGraphicFramePr>
          <p:cNvPr id="66583" name="Object 23">
            <a:extLst>
              <a:ext uri="{FF2B5EF4-FFF2-40B4-BE49-F238E27FC236}">
                <a16:creationId xmlns:a16="http://schemas.microsoft.com/office/drawing/2014/main" id="{4198D42A-CD89-4C7A-AD80-E39A0F4C5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284663"/>
          <a:ext cx="4262437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800" imgH="711200" progId="Equation.DSMT4">
                  <p:embed/>
                </p:oleObj>
              </mc:Choice>
              <mc:Fallback>
                <p:oleObj name="Equation" r:id="rId6" imgW="1701800" imgH="711200" progId="Equation.DSMT4">
                  <p:embed/>
                  <p:pic>
                    <p:nvPicPr>
                      <p:cNvPr id="66583" name="Object 23">
                        <a:extLst>
                          <a:ext uri="{FF2B5EF4-FFF2-40B4-BE49-F238E27FC236}">
                            <a16:creationId xmlns:a16="http://schemas.microsoft.com/office/drawing/2014/main" id="{4198D42A-CD89-4C7A-AD80-E39A0F4C5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84663"/>
                        <a:ext cx="4262437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36">
            <a:extLst>
              <a:ext uri="{FF2B5EF4-FFF2-40B4-BE49-F238E27FC236}">
                <a16:creationId xmlns:a16="http://schemas.microsoft.com/office/drawing/2014/main" id="{AD1964EA-B9F4-4062-9FD5-24A38E157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260350"/>
            <a:ext cx="44894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二、初等函数的连续性</a:t>
            </a:r>
          </a:p>
        </p:txBody>
      </p:sp>
      <p:sp>
        <p:nvSpPr>
          <p:cNvPr id="66597" name="Text Box 37">
            <a:extLst>
              <a:ext uri="{FF2B5EF4-FFF2-40B4-BE49-F238E27FC236}">
                <a16:creationId xmlns:a16="http://schemas.microsoft.com/office/drawing/2014/main" id="{5E7E6F1B-75B3-4720-8A4F-3B692687C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05038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连续函数的和差积商也连续：</a:t>
            </a:r>
          </a:p>
        </p:txBody>
      </p:sp>
      <p:sp>
        <p:nvSpPr>
          <p:cNvPr id="66598" name="Text Box 38">
            <a:extLst>
              <a:ext uri="{FF2B5EF4-FFF2-40B4-BE49-F238E27FC236}">
                <a16:creationId xmlns:a16="http://schemas.microsoft.com/office/drawing/2014/main" id="{C2CDF397-92AF-49CF-A931-EC083E2FF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52738"/>
            <a:ext cx="69262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连续函数的反函数也连续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反三角函数，</a:t>
            </a:r>
          </a:p>
        </p:txBody>
      </p:sp>
      <p:graphicFrame>
        <p:nvGraphicFramePr>
          <p:cNvPr id="66601" name="Object 41">
            <a:extLst>
              <a:ext uri="{FF2B5EF4-FFF2-40B4-BE49-F238E27FC236}">
                <a16:creationId xmlns:a16="http://schemas.microsoft.com/office/drawing/2014/main" id="{2AF3D08F-5B0F-48A9-A0E9-C899E6A49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4575" y="2873375"/>
          <a:ext cx="12033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5747" imgH="181123" progId="Equation.DSMT4">
                  <p:embed/>
                </p:oleObj>
              </mc:Choice>
              <mc:Fallback>
                <p:oleObj name="Equation" r:id="rId8" imgW="485747" imgH="181123" progId="Equation.DSMT4">
                  <p:embed/>
                  <p:pic>
                    <p:nvPicPr>
                      <p:cNvPr id="66601" name="Object 41">
                        <a:extLst>
                          <a:ext uri="{FF2B5EF4-FFF2-40B4-BE49-F238E27FC236}">
                            <a16:creationId xmlns:a16="http://schemas.microsoft.com/office/drawing/2014/main" id="{2AF3D08F-5B0F-48A9-A0E9-C899E6A49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5" y="2873375"/>
                        <a:ext cx="12033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>
            <a:extLst>
              <a:ext uri="{FF2B5EF4-FFF2-40B4-BE49-F238E27FC236}">
                <a16:creationId xmlns:a16="http://schemas.microsoft.com/office/drawing/2014/main" id="{D8D75849-31B2-42E1-A9D9-26A1C3A78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5537200"/>
            <a:ext cx="3505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都在定义区间内连续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74" grpId="0" build="p" autoUpdateAnimBg="0"/>
      <p:bldP spid="66581" grpId="0" build="p" autoUpdateAnimBg="0"/>
      <p:bldP spid="66597" grpId="0" build="p" autoUpdateAnimBg="0"/>
      <p:bldP spid="66598" grpId="0" build="p" autoUpdateAnimBg="0"/>
      <p:bldP spid="2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61826BEF-FB0D-4E29-8B73-852240547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28688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基本初等函数在定义区间内连续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11CF25F9-455A-4B6E-878D-735384765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144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连续函数经四则运算仍连续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2EA1137A-5A32-4B9F-A80D-AB6BC4C4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00288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连续函数的复合函数连续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B47848DF-4D48-44DA-93BF-070C0F6B9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1157288"/>
            <a:ext cx="2490787" cy="13827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一切初等函数在定义区间内都连续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806FAC9B-9639-4933-9882-CE318A005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71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0252" name="Object 12">
            <a:extLst>
              <a:ext uri="{FF2B5EF4-FFF2-40B4-BE49-F238E27FC236}">
                <a16:creationId xmlns:a16="http://schemas.microsoft.com/office/drawing/2014/main" id="{10B121F9-3882-4C6A-A12E-98D8BE5A6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3551238"/>
          <a:ext cx="1765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42936" imgH="524023" progId="Equation.3">
                  <p:embed/>
                </p:oleObj>
              </mc:Choice>
              <mc:Fallback>
                <p:oleObj name="Equation" r:id="rId2" imgW="1742936" imgH="524023" progId="Equation.3">
                  <p:embed/>
                  <p:pic>
                    <p:nvPicPr>
                      <p:cNvPr id="10252" name="Object 12">
                        <a:extLst>
                          <a:ext uri="{FF2B5EF4-FFF2-40B4-BE49-F238E27FC236}">
                            <a16:creationId xmlns:a16="http://schemas.microsoft.com/office/drawing/2014/main" id="{10B121F9-3882-4C6A-A12E-98D8BE5A6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551238"/>
                        <a:ext cx="1765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>
            <a:extLst>
              <a:ext uri="{FF2B5EF4-FFF2-40B4-BE49-F238E27FC236}">
                <a16:creationId xmlns:a16="http://schemas.microsoft.com/office/drawing/2014/main" id="{233EE09A-D51F-4F41-842B-475D5608B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972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的连续区间为</a:t>
            </a:r>
          </a:p>
        </p:txBody>
      </p:sp>
      <p:graphicFrame>
        <p:nvGraphicFramePr>
          <p:cNvPr id="10254" name="Object 14">
            <a:extLst>
              <a:ext uri="{FF2B5EF4-FFF2-40B4-BE49-F238E27FC236}">
                <a16:creationId xmlns:a16="http://schemas.microsoft.com/office/drawing/2014/main" id="{9712AE34-1051-4272-A2A0-708F05D88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3675063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43059" imgH="371586" progId="Equation.3">
                  <p:embed/>
                </p:oleObj>
              </mc:Choice>
              <mc:Fallback>
                <p:oleObj name="Equation" r:id="rId4" imgW="943059" imgH="371586" progId="Equation.3">
                  <p:embed/>
                  <p:pic>
                    <p:nvPicPr>
                      <p:cNvPr id="10254" name="Object 14">
                        <a:extLst>
                          <a:ext uri="{FF2B5EF4-FFF2-40B4-BE49-F238E27FC236}">
                            <a16:creationId xmlns:a16="http://schemas.microsoft.com/office/drawing/2014/main" id="{9712AE34-1051-4272-A2A0-708F05D885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3675063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15">
            <a:extLst>
              <a:ext uri="{FF2B5EF4-FFF2-40B4-BE49-F238E27FC236}">
                <a16:creationId xmlns:a16="http://schemas.microsoft.com/office/drawing/2014/main" id="{C1C372FF-6AB5-499E-B25A-1A236143F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814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端点为单侧连续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0256" name="Object 16">
            <a:extLst>
              <a:ext uri="{FF2B5EF4-FFF2-40B4-BE49-F238E27FC236}">
                <a16:creationId xmlns:a16="http://schemas.microsoft.com/office/drawing/2014/main" id="{AC4B951A-35C0-4638-AC94-C71F13BFF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" y="445135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9790" imgH="390599" progId="Equation.3">
                  <p:embed/>
                </p:oleObj>
              </mc:Choice>
              <mc:Fallback>
                <p:oleObj name="Equation" r:id="rId6" imgW="1609790" imgH="390599" progId="Equation.3">
                  <p:embed/>
                  <p:pic>
                    <p:nvPicPr>
                      <p:cNvPr id="10256" name="Object 16">
                        <a:extLst>
                          <a:ext uri="{FF2B5EF4-FFF2-40B4-BE49-F238E27FC236}">
                            <a16:creationId xmlns:a16="http://schemas.microsoft.com/office/drawing/2014/main" id="{AC4B951A-35C0-4638-AC94-C71F13BFF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45135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>
            <a:extLst>
              <a:ext uri="{FF2B5EF4-FFF2-40B4-BE49-F238E27FC236}">
                <a16:creationId xmlns:a16="http://schemas.microsoft.com/office/drawing/2014/main" id="{E7A59CCA-9C00-42A1-9F4D-38E9D714C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3719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的连续区间为</a:t>
            </a:r>
          </a:p>
        </p:txBody>
      </p:sp>
      <p:graphicFrame>
        <p:nvGraphicFramePr>
          <p:cNvPr id="10258" name="Object 18">
            <a:extLst>
              <a:ext uri="{FF2B5EF4-FFF2-40B4-BE49-F238E27FC236}">
                <a16:creationId xmlns:a16="http://schemas.microsoft.com/office/drawing/2014/main" id="{DC96C81F-B683-41E7-B299-B34FFADFD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4451350"/>
          <a:ext cx="353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14641" imgH="390599" progId="Equation.3">
                  <p:embed/>
                </p:oleObj>
              </mc:Choice>
              <mc:Fallback>
                <p:oleObj name="Equation" r:id="rId8" imgW="3514641" imgH="390599" progId="Equation.3">
                  <p:embed/>
                  <p:pic>
                    <p:nvPicPr>
                      <p:cNvPr id="10258" name="Object 18">
                        <a:extLst>
                          <a:ext uri="{FF2B5EF4-FFF2-40B4-BE49-F238E27FC236}">
                            <a16:creationId xmlns:a16="http://schemas.microsoft.com/office/drawing/2014/main" id="{DC96C81F-B683-41E7-B299-B34FFADFD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4451350"/>
                        <a:ext cx="353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>
            <a:extLst>
              <a:ext uri="{FF2B5EF4-FFF2-40B4-BE49-F238E27FC236}">
                <a16:creationId xmlns:a16="http://schemas.microsoft.com/office/drawing/2014/main" id="{77E1FEEF-E77B-4D8D-9518-48AC4E3E4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150" y="5154613"/>
          <a:ext cx="2120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04904" imgH="447638" progId="Equation.3">
                  <p:embed/>
                </p:oleObj>
              </mc:Choice>
              <mc:Fallback>
                <p:oleObj name="Equation" r:id="rId10" imgW="2104904" imgH="447638" progId="Equation.3">
                  <p:embed/>
                  <p:pic>
                    <p:nvPicPr>
                      <p:cNvPr id="10259" name="Object 19">
                        <a:extLst>
                          <a:ext uri="{FF2B5EF4-FFF2-40B4-BE49-F238E27FC236}">
                            <a16:creationId xmlns:a16="http://schemas.microsoft.com/office/drawing/2014/main" id="{77E1FEEF-E77B-4D8D-9518-48AC4E3E4E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5154613"/>
                        <a:ext cx="2120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>
            <a:extLst>
              <a:ext uri="{FF2B5EF4-FFF2-40B4-BE49-F238E27FC236}">
                <a16:creationId xmlns:a16="http://schemas.microsoft.com/office/drawing/2014/main" id="{B30E7C14-533F-4B96-9FBB-E38B1A5BE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12762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的定义域为</a:t>
            </a:r>
          </a:p>
        </p:txBody>
      </p:sp>
      <p:graphicFrame>
        <p:nvGraphicFramePr>
          <p:cNvPr id="10262" name="Object 22">
            <a:extLst>
              <a:ext uri="{FF2B5EF4-FFF2-40B4-BE49-F238E27FC236}">
                <a16:creationId xmlns:a16="http://schemas.microsoft.com/office/drawing/2014/main" id="{78DA2A53-6CD8-4822-9798-878A6EA73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5088" y="5230813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57453" imgH="371586" progId="Equation.3">
                  <p:embed/>
                </p:oleObj>
              </mc:Choice>
              <mc:Fallback>
                <p:oleObj name="Equation" r:id="rId12" imgW="2257453" imgH="371586" progId="Equation.3">
                  <p:embed/>
                  <p:pic>
                    <p:nvPicPr>
                      <p:cNvPr id="10262" name="Object 22">
                        <a:extLst>
                          <a:ext uri="{FF2B5EF4-FFF2-40B4-BE49-F238E27FC236}">
                            <a16:creationId xmlns:a16="http://schemas.microsoft.com/office/drawing/2014/main" id="{78DA2A53-6CD8-4822-9798-878A6EA73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5230813"/>
                        <a:ext cx="227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23">
            <a:extLst>
              <a:ext uri="{FF2B5EF4-FFF2-40B4-BE49-F238E27FC236}">
                <a16:creationId xmlns:a16="http://schemas.microsoft.com/office/drawing/2014/main" id="{40B7D57A-003F-4085-887B-333EE39AA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150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因此它无连续点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68" name="Text Box 28">
            <a:extLst>
              <a:ext uri="{FF2B5EF4-FFF2-40B4-BE49-F238E27FC236}">
                <a16:creationId xmlns:a16="http://schemas.microsoft.com/office/drawing/2014/main" id="{7E6DE68C-9896-4084-AF57-4D253FFED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</a:t>
            </a:r>
          </a:p>
        </p:txBody>
      </p:sp>
      <p:sp>
        <p:nvSpPr>
          <p:cNvPr id="10275" name="AutoShape 35">
            <a:extLst>
              <a:ext uri="{FF2B5EF4-FFF2-40B4-BE49-F238E27FC236}">
                <a16:creationId xmlns:a16="http://schemas.microsoft.com/office/drawing/2014/main" id="{5E6537E9-8204-4ADD-AC70-22A1C1F4E24F}"/>
              </a:ext>
            </a:extLst>
          </p:cNvPr>
          <p:cNvSpPr>
            <a:spLocks/>
          </p:cNvSpPr>
          <p:nvPr/>
        </p:nvSpPr>
        <p:spPr bwMode="auto">
          <a:xfrm>
            <a:off x="6019800" y="1081088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0246" grpId="0" autoUpdateAnimBg="0"/>
      <p:bldP spid="10250" grpId="0" animBg="1" autoUpdateAnimBg="0"/>
      <p:bldP spid="10251" grpId="0" autoUpdateAnimBg="0"/>
      <p:bldP spid="10253" grpId="0" autoUpdateAnimBg="0"/>
      <p:bldP spid="10255" grpId="0" autoUpdateAnimBg="0"/>
      <p:bldP spid="10257" grpId="0" autoUpdateAnimBg="0"/>
      <p:bldP spid="10261" grpId="0" autoUpdateAnimBg="0"/>
      <p:bldP spid="10263" grpId="0" autoUpdateAnimBg="0"/>
      <p:bldP spid="10268" grpId="0" build="p" autoUpdateAnimBg="0"/>
      <p:bldP spid="102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04FCBA14-B735-42F6-9171-FA781A348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465138"/>
            <a:ext cx="7212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是初等函数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是其定义区间内一点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8195" name="Object 12">
            <a:extLst>
              <a:ext uri="{FF2B5EF4-FFF2-40B4-BE49-F238E27FC236}">
                <a16:creationId xmlns:a16="http://schemas.microsoft.com/office/drawing/2014/main" id="{DC102DCC-C337-4F65-9901-287FC4EF9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5263" y="1122363"/>
          <a:ext cx="26289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55700" imgH="330200" progId="Equation.3">
                  <p:embed/>
                </p:oleObj>
              </mc:Choice>
              <mc:Fallback>
                <p:oleObj name="公式" r:id="rId2" imgW="1155700" imgH="330200" progId="Equation.3">
                  <p:embed/>
                  <p:pic>
                    <p:nvPicPr>
                      <p:cNvPr id="8195" name="Object 12">
                        <a:extLst>
                          <a:ext uri="{FF2B5EF4-FFF2-40B4-BE49-F238E27FC236}">
                            <a16:creationId xmlns:a16="http://schemas.microsoft.com/office/drawing/2014/main" id="{DC102DCC-C337-4F65-9901-287FC4EF9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1122363"/>
                        <a:ext cx="26289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>
            <a:extLst>
              <a:ext uri="{FF2B5EF4-FFF2-40B4-BE49-F238E27FC236}">
                <a16:creationId xmlns:a16="http://schemas.microsoft.com/office/drawing/2014/main" id="{0B873D2E-2D47-4CC4-BD6C-C271715DE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2276475"/>
            <a:ext cx="1976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求极限</a:t>
            </a:r>
          </a:p>
        </p:txBody>
      </p:sp>
      <p:graphicFrame>
        <p:nvGraphicFramePr>
          <p:cNvPr id="10254" name="Object 14">
            <a:extLst>
              <a:ext uri="{FF2B5EF4-FFF2-40B4-BE49-F238E27FC236}">
                <a16:creationId xmlns:a16="http://schemas.microsoft.com/office/drawing/2014/main" id="{9ED662B5-34B7-4C64-A70C-8C7951A5B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911350"/>
          <a:ext cx="29987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20227" imgH="533169" progId="Equation.3">
                  <p:embed/>
                </p:oleObj>
              </mc:Choice>
              <mc:Fallback>
                <p:oleObj name="公式" r:id="rId4" imgW="1320227" imgH="533169" progId="Equation.3">
                  <p:embed/>
                  <p:pic>
                    <p:nvPicPr>
                      <p:cNvPr id="10254" name="Object 14">
                        <a:extLst>
                          <a:ext uri="{FF2B5EF4-FFF2-40B4-BE49-F238E27FC236}">
                            <a16:creationId xmlns:a16="http://schemas.microsoft.com/office/drawing/2014/main" id="{9ED662B5-34B7-4C64-A70C-8C7951A5B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11350"/>
                        <a:ext cx="299878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15">
            <a:extLst>
              <a:ext uri="{FF2B5EF4-FFF2-40B4-BE49-F238E27FC236}">
                <a16:creationId xmlns:a16="http://schemas.microsoft.com/office/drawing/2014/main" id="{AB2AA593-9923-4612-A0A7-33BE153E366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56577" y="3212976"/>
            <a:ext cx="7869886" cy="1212640"/>
          </a:xfrm>
          <a:prstGeom prst="rect">
            <a:avLst/>
          </a:prstGeom>
          <a:blipFill rotWithShape="1">
            <a:blip r:embed="rId6"/>
            <a:stretch>
              <a:fillRect l="-1627" b="-9548"/>
            </a:stretch>
          </a:blip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B110770-1D9E-4C84-AC08-1A306DBF8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4292600"/>
          <a:ext cx="6627813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921000" imgH="711200" progId="Equation.3">
                  <p:embed/>
                </p:oleObj>
              </mc:Choice>
              <mc:Fallback>
                <p:oleObj name="公式" r:id="rId7" imgW="2921000" imgH="711200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B110770-1D9E-4C84-AC08-1A306DBF8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292600"/>
                        <a:ext cx="6627813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2406FED-BA9D-4085-AC2C-B8820B27A1D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58775" y="287338"/>
            <a:ext cx="2447925" cy="719137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内容小结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42927A52-374A-44C3-A3AE-03EF5B9A8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基本初等函数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在定义区间内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B8BC7E5D-C75A-4C12-84A1-5EC6497CC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四则运算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的结果连续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9B895B7C-21B5-479F-AD04-A30B8F1EE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反函数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3ADC3C90-BEFD-4214-8A76-25B61DEF6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35363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复合函数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</a:t>
            </a:r>
          </a:p>
        </p:txBody>
      </p:sp>
      <p:sp>
        <p:nvSpPr>
          <p:cNvPr id="27655" name="AutoShape 7">
            <a:extLst>
              <a:ext uri="{FF2B5EF4-FFF2-40B4-BE49-F238E27FC236}">
                <a16:creationId xmlns:a16="http://schemas.microsoft.com/office/drawing/2014/main" id="{19F07D8A-824A-4AB3-87BF-3C70DF842C6F}"/>
              </a:ext>
            </a:extLst>
          </p:cNvPr>
          <p:cNvSpPr>
            <a:spLocks/>
          </p:cNvSpPr>
          <p:nvPr/>
        </p:nvSpPr>
        <p:spPr bwMode="auto">
          <a:xfrm>
            <a:off x="5724525" y="1341438"/>
            <a:ext cx="304800" cy="2667000"/>
          </a:xfrm>
          <a:prstGeom prst="rightBrace">
            <a:avLst>
              <a:gd name="adj1" fmla="val 72917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zh-CN" altLang="en-US">
              <a:ln>
                <a:solidFill>
                  <a:schemeClr val="tx1"/>
                </a:solidFill>
              </a:ln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44F49DE0-13AD-4412-A86F-3FDE727DD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0"/>
            <a:ext cx="2057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初等函数在定义区间内连续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B4CB5B7E-AE1C-47B2-AC12-855499053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0"/>
            <a:ext cx="8305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分段函数在分段点处是否连续需讨论其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左、右连续性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2" grpId="0" autoUpdateAnimBg="0"/>
      <p:bldP spid="27653" grpId="0" autoUpdateAnimBg="0"/>
      <p:bldP spid="27654" grpId="0" autoUpdateAnimBg="0"/>
      <p:bldP spid="27655" grpId="0" animBg="1"/>
      <p:bldP spid="27656" grpId="0" autoUpdateAnimBg="0"/>
      <p:bldP spid="2765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7424C58-2362-441D-AAD7-3CD6525C326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58775" y="287338"/>
            <a:ext cx="2447925" cy="719137"/>
          </a:xfr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思考与练习</a:t>
            </a:r>
          </a:p>
        </p:txBody>
      </p:sp>
      <p:grpSp>
        <p:nvGrpSpPr>
          <p:cNvPr id="29739" name="Group 43">
            <a:extLst>
              <a:ext uri="{FF2B5EF4-FFF2-40B4-BE49-F238E27FC236}">
                <a16:creationId xmlns:a16="http://schemas.microsoft.com/office/drawing/2014/main" id="{4720FC85-A054-426D-8487-C3C5DE979FC4}"/>
              </a:ext>
            </a:extLst>
          </p:cNvPr>
          <p:cNvGrpSpPr>
            <a:grpSpLocks/>
          </p:cNvGrpSpPr>
          <p:nvPr/>
        </p:nvGrpSpPr>
        <p:grpSpPr bwMode="auto">
          <a:xfrm>
            <a:off x="1968500" y="3500438"/>
            <a:ext cx="4124325" cy="1000125"/>
            <a:chOff x="1482" y="1737"/>
            <a:chExt cx="2598" cy="630"/>
          </a:xfrm>
        </p:grpSpPr>
        <p:graphicFrame>
          <p:nvGraphicFramePr>
            <p:cNvPr id="10250" name="Object 11">
              <a:extLst>
                <a:ext uri="{FF2B5EF4-FFF2-40B4-BE49-F238E27FC236}">
                  <a16:creationId xmlns:a16="http://schemas.microsoft.com/office/drawing/2014/main" id="{2C6D4AE1-B813-409C-AC47-4D07EFAA21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2" y="1776"/>
            <a:ext cx="1018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781143" imgH="447638" progId="Equation.3">
                    <p:embed/>
                  </p:oleObj>
                </mc:Choice>
                <mc:Fallback>
                  <p:oleObj name="公式" r:id="rId2" imgW="781143" imgH="447638" progId="Equation.3">
                    <p:embed/>
                    <p:pic>
                      <p:nvPicPr>
                        <p:cNvPr id="10250" name="Object 11">
                          <a:extLst>
                            <a:ext uri="{FF2B5EF4-FFF2-40B4-BE49-F238E27FC236}">
                              <a16:creationId xmlns:a16="http://schemas.microsoft.com/office/drawing/2014/main" id="{2C6D4AE1-B813-409C-AC47-4D07EFAA21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2" y="1776"/>
                          <a:ext cx="1018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12">
              <a:extLst>
                <a:ext uri="{FF2B5EF4-FFF2-40B4-BE49-F238E27FC236}">
                  <a16:creationId xmlns:a16="http://schemas.microsoft.com/office/drawing/2014/main" id="{A27A6613-0A71-4CDD-BFF4-D2B86E94B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37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为有理数</a:t>
              </a:r>
            </a:p>
          </p:txBody>
        </p:sp>
        <p:sp>
          <p:nvSpPr>
            <p:cNvPr id="10252" name="Text Box 13">
              <a:extLst>
                <a:ext uri="{FF2B5EF4-FFF2-40B4-BE49-F238E27FC236}">
                  <a16:creationId xmlns:a16="http://schemas.microsoft.com/office/drawing/2014/main" id="{03F45927-B011-49B0-B519-2BE869EE2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40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为无理数</a:t>
              </a:r>
            </a:p>
          </p:txBody>
        </p:sp>
      </p:grpSp>
      <p:sp>
        <p:nvSpPr>
          <p:cNvPr id="29712" name="Text Box 16">
            <a:extLst>
              <a:ext uri="{FF2B5EF4-FFF2-40B4-BE49-F238E27FC236}">
                <a16:creationId xmlns:a16="http://schemas.microsoft.com/office/drawing/2014/main" id="{3CAD253D-CFE1-49F4-BFC5-4D7966D70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479742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处处间断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43AA7BE3-1D04-49B0-9267-F96F9894C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480853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处处连续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26" name="Text Box 30">
            <a:extLst>
              <a:ext uri="{FF2B5EF4-FFF2-40B4-BE49-F238E27FC236}">
                <a16:creationId xmlns:a16="http://schemas.microsoft.com/office/drawing/2014/main" id="{3F6F162C-325F-4AA9-AF2C-1CEFA72B7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125538"/>
            <a:ext cx="804703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800" baseline="30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 |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f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|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是否连续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反之是否成立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9729" name="Text Box 33">
            <a:extLst>
              <a:ext uri="{FF2B5EF4-FFF2-40B4-BE49-F238E27FC236}">
                <a16:creationId xmlns:a16="http://schemas.microsoft.com/office/drawing/2014/main" id="{52E579E0-1CA1-4032-A72E-0BE7097A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2708275"/>
            <a:ext cx="5780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答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“反之”  不成立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反例为</a:t>
            </a: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36" name="Object 11">
            <a:extLst>
              <a:ext uri="{FF2B5EF4-FFF2-40B4-BE49-F238E27FC236}">
                <a16:creationId xmlns:a16="http://schemas.microsoft.com/office/drawing/2014/main" id="{686E01E4-4AC0-456B-821A-C5FDEEEE7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4797425"/>
          <a:ext cx="7826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3533" imgH="190463" progId="Equation.3">
                  <p:embed/>
                </p:oleObj>
              </mc:Choice>
              <mc:Fallback>
                <p:oleObj name="公式" r:id="rId4" imgW="333533" imgH="190463" progId="Equation.3">
                  <p:embed/>
                  <p:pic>
                    <p:nvPicPr>
                      <p:cNvPr id="9236" name="Object 11">
                        <a:extLst>
                          <a:ext uri="{FF2B5EF4-FFF2-40B4-BE49-F238E27FC236}">
                            <a16:creationId xmlns:a16="http://schemas.microsoft.com/office/drawing/2014/main" id="{686E01E4-4AC0-456B-821A-C5FDEEEE7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4797425"/>
                        <a:ext cx="7826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11">
            <a:extLst>
              <a:ext uri="{FF2B5EF4-FFF2-40B4-BE49-F238E27FC236}">
                <a16:creationId xmlns:a16="http://schemas.microsoft.com/office/drawing/2014/main" id="{01AE4264-25FF-4A79-B1DD-3EA8DD6DA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770438"/>
          <a:ext cx="18367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76151" imgH="266848" progId="Equation.3">
                  <p:embed/>
                </p:oleObj>
              </mc:Choice>
              <mc:Fallback>
                <p:oleObj name="公式" r:id="rId6" imgW="876151" imgH="266848" progId="Equation.3">
                  <p:embed/>
                  <p:pic>
                    <p:nvPicPr>
                      <p:cNvPr id="9237" name="Object 11">
                        <a:extLst>
                          <a:ext uri="{FF2B5EF4-FFF2-40B4-BE49-F238E27FC236}">
                            <a16:creationId xmlns:a16="http://schemas.microsoft.com/office/drawing/2014/main" id="{01AE4264-25FF-4A79-B1DD-3EA8DD6DA4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770438"/>
                        <a:ext cx="18367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2" grpId="0" autoUpdateAnimBg="0"/>
      <p:bldP spid="29714" grpId="0" autoUpdateAnimBg="0"/>
      <p:bldP spid="29726" grpId="0" build="p" autoUpdateAnimBg="0"/>
      <p:bldP spid="2972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24">
            <a:extLst>
              <a:ext uri="{FF2B5EF4-FFF2-40B4-BE49-F238E27FC236}">
                <a16:creationId xmlns:a16="http://schemas.microsoft.com/office/drawing/2014/main" id="{4D86D297-23A8-4F24-85E0-E33D7FB82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3141663"/>
            <a:ext cx="2087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形如</a:t>
            </a:r>
          </a:p>
        </p:txBody>
      </p:sp>
      <p:graphicFrame>
        <p:nvGraphicFramePr>
          <p:cNvPr id="20" name="Object 25">
            <a:extLst>
              <a:ext uri="{FF2B5EF4-FFF2-40B4-BE49-F238E27FC236}">
                <a16:creationId xmlns:a16="http://schemas.microsoft.com/office/drawing/2014/main" id="{92B93E34-8C3A-49E0-BD78-DA5FAECA8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6338" y="3043238"/>
          <a:ext cx="12668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20474" imgH="253890" progId="Equation.3">
                  <p:embed/>
                </p:oleObj>
              </mc:Choice>
              <mc:Fallback>
                <p:oleObj name="公式" r:id="rId2" imgW="520474" imgH="253890" progId="Equation.3">
                  <p:embed/>
                  <p:pic>
                    <p:nvPicPr>
                      <p:cNvPr id="20" name="Object 25">
                        <a:extLst>
                          <a:ext uri="{FF2B5EF4-FFF2-40B4-BE49-F238E27FC236}">
                            <a16:creationId xmlns:a16="http://schemas.microsoft.com/office/drawing/2014/main" id="{92B93E34-8C3A-49E0-BD78-DA5FAECA8C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3043238"/>
                        <a:ext cx="12668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6">
            <a:extLst>
              <a:ext uri="{FF2B5EF4-FFF2-40B4-BE49-F238E27FC236}">
                <a16:creationId xmlns:a16="http://schemas.microsoft.com/office/drawing/2014/main" id="{14072B67-8F03-44CB-BB93-9E2DD6CB1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3141663"/>
            <a:ext cx="518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的函数称为幂指函数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其极限为</a:t>
            </a:r>
          </a:p>
        </p:txBody>
      </p:sp>
      <p:graphicFrame>
        <p:nvGraphicFramePr>
          <p:cNvPr id="22" name="Object 27">
            <a:extLst>
              <a:ext uri="{FF2B5EF4-FFF2-40B4-BE49-F238E27FC236}">
                <a16:creationId xmlns:a16="http://schemas.microsoft.com/office/drawing/2014/main" id="{C0C50030-FAF0-4A5C-ADE0-82E650BC4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88" y="3860800"/>
          <a:ext cx="711358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95600" imgH="431800" progId="Equation.3">
                  <p:embed/>
                </p:oleObj>
              </mc:Choice>
              <mc:Fallback>
                <p:oleObj name="公式" r:id="rId4" imgW="2895600" imgH="431800" progId="Equation.3">
                  <p:embed/>
                  <p:pic>
                    <p:nvPicPr>
                      <p:cNvPr id="22" name="Object 27">
                        <a:extLst>
                          <a:ext uri="{FF2B5EF4-FFF2-40B4-BE49-F238E27FC236}">
                            <a16:creationId xmlns:a16="http://schemas.microsoft.com/office/drawing/2014/main" id="{C0C50030-FAF0-4A5C-ADE0-82E650BC4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3860800"/>
                        <a:ext cx="711358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2">
            <a:extLst>
              <a:ext uri="{FF2B5EF4-FFF2-40B4-BE49-F238E27FC236}">
                <a16:creationId xmlns:a16="http://schemas.microsoft.com/office/drawing/2014/main" id="{166E3DC1-5596-4BE2-BF73-C845BEEA1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28638"/>
            <a:ext cx="2160587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11272" name="Object 4">
            <a:extLst>
              <a:ext uri="{FF2B5EF4-FFF2-40B4-BE49-F238E27FC236}">
                <a16:creationId xmlns:a16="http://schemas.microsoft.com/office/drawing/2014/main" id="{55357738-1CB1-430D-8D86-A129A45A1E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84175"/>
          <a:ext cx="2263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8384" imgH="790538" progId="Equation.3">
                  <p:embed/>
                </p:oleObj>
              </mc:Choice>
              <mc:Fallback>
                <p:oleObj name="Equation" r:id="rId6" imgW="2238384" imgH="790538" progId="Equation.3">
                  <p:embed/>
                  <p:pic>
                    <p:nvPicPr>
                      <p:cNvPr id="11272" name="Object 4">
                        <a:extLst>
                          <a:ext uri="{FF2B5EF4-FFF2-40B4-BE49-F238E27FC236}">
                            <a16:creationId xmlns:a16="http://schemas.microsoft.com/office/drawing/2014/main" id="{55357738-1CB1-430D-8D86-A129A45A1E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4175"/>
                        <a:ext cx="22637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6">
            <a:extLst>
              <a:ext uri="{FF2B5EF4-FFF2-40B4-BE49-F238E27FC236}">
                <a16:creationId xmlns:a16="http://schemas.microsoft.com/office/drawing/2014/main" id="{239B5564-915A-4DA1-BD3D-709A87879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385888"/>
            <a:ext cx="20431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39" name="Object 7">
            <a:extLst>
              <a:ext uri="{FF2B5EF4-FFF2-40B4-BE49-F238E27FC236}">
                <a16:creationId xmlns:a16="http://schemas.microsoft.com/office/drawing/2014/main" id="{5A4DEA4C-D08C-4CA6-BD49-4F6EF8B2B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016000"/>
          <a:ext cx="2952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08100" imgH="469900" progId="Equation.3">
                  <p:embed/>
                </p:oleObj>
              </mc:Choice>
              <mc:Fallback>
                <p:oleObj name="公式" r:id="rId8" imgW="1308100" imgH="469900" progId="Equation.3">
                  <p:embed/>
                  <p:pic>
                    <p:nvPicPr>
                      <p:cNvPr id="39" name="Object 7">
                        <a:extLst>
                          <a:ext uri="{FF2B5EF4-FFF2-40B4-BE49-F238E27FC236}">
                            <a16:creationId xmlns:a16="http://schemas.microsoft.com/office/drawing/2014/main" id="{5A4DEA4C-D08C-4CA6-BD49-4F6EF8B2B0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016000"/>
                        <a:ext cx="295275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3">
            <a:extLst>
              <a:ext uri="{FF2B5EF4-FFF2-40B4-BE49-F238E27FC236}">
                <a16:creationId xmlns:a16="http://schemas.microsoft.com/office/drawing/2014/main" id="{4B3BF4FA-5765-433B-ABCF-9AEF398B7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276475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19227" imgH="409612" progId="Equation.3">
                  <p:embed/>
                </p:oleObj>
              </mc:Choice>
              <mc:Fallback>
                <p:oleObj name="Equation" r:id="rId10" imgW="619227" imgH="409612" progId="Equation.3">
                  <p:embed/>
                  <p:pic>
                    <p:nvPicPr>
                      <p:cNvPr id="43" name="Object 13">
                        <a:extLst>
                          <a:ext uri="{FF2B5EF4-FFF2-40B4-BE49-F238E27FC236}">
                            <a16:creationId xmlns:a16="http://schemas.microsoft.com/office/drawing/2014/main" id="{4B3BF4FA-5765-433B-ABCF-9AEF398B7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63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1" grpId="0" autoUpdateAnimBg="0"/>
      <p:bldP spid="38" grpId="0" build="p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4">
            <a:extLst>
              <a:ext uri="{FF2B5EF4-FFF2-40B4-BE49-F238E27FC236}">
                <a16:creationId xmlns:a16="http://schemas.microsoft.com/office/drawing/2014/main" id="{7F05BA78-DFA7-43A0-8158-6FE70420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5492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12291" name="Object 25">
            <a:extLst>
              <a:ext uri="{FF2B5EF4-FFF2-40B4-BE49-F238E27FC236}">
                <a16:creationId xmlns:a16="http://schemas.microsoft.com/office/drawing/2014/main" id="{B472B7AF-CE01-4BBB-81E5-0B3D24EE4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620713"/>
          <a:ext cx="2070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8033" imgH="657114" progId="Equation.3">
                  <p:embed/>
                </p:oleObj>
              </mc:Choice>
              <mc:Fallback>
                <p:oleObj name="Equation" r:id="rId2" imgW="2048033" imgH="657114" progId="Equation.3">
                  <p:embed/>
                  <p:pic>
                    <p:nvPicPr>
                      <p:cNvPr id="12291" name="Object 25">
                        <a:extLst>
                          <a:ext uri="{FF2B5EF4-FFF2-40B4-BE49-F238E27FC236}">
                            <a16:creationId xmlns:a16="http://schemas.microsoft.com/office/drawing/2014/main" id="{B472B7AF-CE01-4BBB-81E5-0B3D24EE4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20713"/>
                        <a:ext cx="2070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Text Box 26">
            <a:extLst>
              <a:ext uri="{FF2B5EF4-FFF2-40B4-BE49-F238E27FC236}">
                <a16:creationId xmlns:a16="http://schemas.microsoft.com/office/drawing/2014/main" id="{CEE48F76-C2AF-46C1-914A-75625B2AE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5492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48155" name="Object 27">
            <a:extLst>
              <a:ext uri="{FF2B5EF4-FFF2-40B4-BE49-F238E27FC236}">
                <a16:creationId xmlns:a16="http://schemas.microsoft.com/office/drawing/2014/main" id="{96989383-71CD-4914-9006-5AA20590B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628775"/>
          <a:ext cx="2984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62321" imgH="742839" progId="Equation.3">
                  <p:embed/>
                </p:oleObj>
              </mc:Choice>
              <mc:Fallback>
                <p:oleObj name="Equation" r:id="rId4" imgW="2962321" imgH="742839" progId="Equation.3">
                  <p:embed/>
                  <p:pic>
                    <p:nvPicPr>
                      <p:cNvPr id="48155" name="Object 27">
                        <a:extLst>
                          <a:ext uri="{FF2B5EF4-FFF2-40B4-BE49-F238E27FC236}">
                            <a16:creationId xmlns:a16="http://schemas.microsoft.com/office/drawing/2014/main" id="{96989383-71CD-4914-9006-5AA20590B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2984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28">
            <a:extLst>
              <a:ext uri="{FF2B5EF4-FFF2-40B4-BE49-F238E27FC236}">
                <a16:creationId xmlns:a16="http://schemas.microsoft.com/office/drawing/2014/main" id="{B4D223ED-A5B1-493A-9660-AE9F971F1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0363" y="604838"/>
          <a:ext cx="2133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14606" imgH="657114" progId="Equation.3">
                  <p:embed/>
                </p:oleObj>
              </mc:Choice>
              <mc:Fallback>
                <p:oleObj name="Equation" r:id="rId6" imgW="2114606" imgH="657114" progId="Equation.3">
                  <p:embed/>
                  <p:pic>
                    <p:nvPicPr>
                      <p:cNvPr id="12294" name="Object 28">
                        <a:extLst>
                          <a:ext uri="{FF2B5EF4-FFF2-40B4-BE49-F238E27FC236}">
                            <a16:creationId xmlns:a16="http://schemas.microsoft.com/office/drawing/2014/main" id="{B4D223ED-A5B1-493A-9660-AE9F971F18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604838"/>
                        <a:ext cx="2133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9">
            <a:extLst>
              <a:ext uri="{FF2B5EF4-FFF2-40B4-BE49-F238E27FC236}">
                <a16:creationId xmlns:a16="http://schemas.microsoft.com/office/drawing/2014/main" id="{D2133765-0287-43B7-8D1E-48B4261BD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844675"/>
          <a:ext cx="1873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617" imgH="219149" progId="Equation.3">
                  <p:embed/>
                </p:oleObj>
              </mc:Choice>
              <mc:Fallback>
                <p:oleObj name="Equation" r:id="rId8" imgW="171617" imgH="219149" progId="Equation.3">
                  <p:embed/>
                  <p:pic>
                    <p:nvPicPr>
                      <p:cNvPr id="48157" name="Object 29">
                        <a:extLst>
                          <a:ext uri="{FF2B5EF4-FFF2-40B4-BE49-F238E27FC236}">
                            <a16:creationId xmlns:a16="http://schemas.microsoft.com/office/drawing/2014/main" id="{D2133765-0287-43B7-8D1E-48B4261BD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844675"/>
                        <a:ext cx="1873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8" name="Object 30">
            <a:extLst>
              <a:ext uri="{FF2B5EF4-FFF2-40B4-BE49-F238E27FC236}">
                <a16:creationId xmlns:a16="http://schemas.microsoft.com/office/drawing/2014/main" id="{DE06349C-7BDA-40B1-ABDA-56334C4E2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2313" y="1476375"/>
          <a:ext cx="24304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00459" imgH="657114" progId="Equation.3">
                  <p:embed/>
                </p:oleObj>
              </mc:Choice>
              <mc:Fallback>
                <p:oleObj name="Equation" r:id="rId10" imgW="3000459" imgH="657114" progId="Equation.3">
                  <p:embed/>
                  <p:pic>
                    <p:nvPicPr>
                      <p:cNvPr id="48158" name="Object 30">
                        <a:extLst>
                          <a:ext uri="{FF2B5EF4-FFF2-40B4-BE49-F238E27FC236}">
                            <a16:creationId xmlns:a16="http://schemas.microsoft.com/office/drawing/2014/main" id="{DE06349C-7BDA-40B1-ABDA-56334C4E2C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1476375"/>
                        <a:ext cx="243046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31">
            <a:extLst>
              <a:ext uri="{FF2B5EF4-FFF2-40B4-BE49-F238E27FC236}">
                <a16:creationId xmlns:a16="http://schemas.microsoft.com/office/drawing/2014/main" id="{9B132C55-D3B8-4895-BD0F-A5149B3498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2636838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6679" imgH="219149" progId="Equation.3">
                  <p:embed/>
                </p:oleObj>
              </mc:Choice>
              <mc:Fallback>
                <p:oleObj name="Equation" r:id="rId12" imgW="466679" imgH="219149" progId="Equation.3">
                  <p:embed/>
                  <p:pic>
                    <p:nvPicPr>
                      <p:cNvPr id="48159" name="Object 31">
                        <a:extLst>
                          <a:ext uri="{FF2B5EF4-FFF2-40B4-BE49-F238E27FC236}">
                            <a16:creationId xmlns:a16="http://schemas.microsoft.com/office/drawing/2014/main" id="{9B132C55-D3B8-4895-BD0F-A5149B3498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636838"/>
                        <a:ext cx="482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0" name="Object 32">
            <a:extLst>
              <a:ext uri="{FF2B5EF4-FFF2-40B4-BE49-F238E27FC236}">
                <a16:creationId xmlns:a16="http://schemas.microsoft.com/office/drawing/2014/main" id="{0850CA9E-314A-449A-A4C4-A62C001B6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4688" y="2241550"/>
          <a:ext cx="18494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38331" imgH="657114" progId="Equation.3">
                  <p:embed/>
                </p:oleObj>
              </mc:Choice>
              <mc:Fallback>
                <p:oleObj name="Equation" r:id="rId14" imgW="2038331" imgH="657114" progId="Equation.3">
                  <p:embed/>
                  <p:pic>
                    <p:nvPicPr>
                      <p:cNvPr id="48160" name="Object 32">
                        <a:extLst>
                          <a:ext uri="{FF2B5EF4-FFF2-40B4-BE49-F238E27FC236}">
                            <a16:creationId xmlns:a16="http://schemas.microsoft.com/office/drawing/2014/main" id="{0850CA9E-314A-449A-A4C4-A62C001B6E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2241550"/>
                        <a:ext cx="18494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2" name="Freeform 34">
            <a:extLst>
              <a:ext uri="{FF2B5EF4-FFF2-40B4-BE49-F238E27FC236}">
                <a16:creationId xmlns:a16="http://schemas.microsoft.com/office/drawing/2014/main" id="{1857997A-B4F5-4596-B6D1-14A4019641DF}"/>
              </a:ext>
            </a:extLst>
          </p:cNvPr>
          <p:cNvSpPr>
            <a:spLocks/>
          </p:cNvSpPr>
          <p:nvPr/>
        </p:nvSpPr>
        <p:spPr bwMode="auto">
          <a:xfrm>
            <a:off x="1116013" y="1412875"/>
            <a:ext cx="5334000" cy="1584325"/>
          </a:xfrm>
          <a:custGeom>
            <a:avLst/>
            <a:gdLst>
              <a:gd name="T0" fmla="*/ 0 w 3456"/>
              <a:gd name="T1" fmla="*/ 2147483646 h 1104"/>
              <a:gd name="T2" fmla="*/ 0 w 3456"/>
              <a:gd name="T3" fmla="*/ 2147483646 h 1104"/>
              <a:gd name="T4" fmla="*/ 2147483646 w 3456"/>
              <a:gd name="T5" fmla="*/ 2147483646 h 1104"/>
              <a:gd name="T6" fmla="*/ 2147483646 w 3456"/>
              <a:gd name="T7" fmla="*/ 2147483646 h 1104"/>
              <a:gd name="T8" fmla="*/ 2147483646 w 3456"/>
              <a:gd name="T9" fmla="*/ 2147483646 h 1104"/>
              <a:gd name="T10" fmla="*/ 2147483646 w 3456"/>
              <a:gd name="T11" fmla="*/ 0 h 1104"/>
              <a:gd name="T12" fmla="*/ 0 w 3456"/>
              <a:gd name="T13" fmla="*/ 0 h 1104"/>
              <a:gd name="T14" fmla="*/ 0 w 3456"/>
              <a:gd name="T15" fmla="*/ 2147483646 h 11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56" h="1104">
                <a:moveTo>
                  <a:pt x="0" y="48"/>
                </a:moveTo>
                <a:lnTo>
                  <a:pt x="0" y="1104"/>
                </a:lnTo>
                <a:lnTo>
                  <a:pt x="3456" y="1104"/>
                </a:lnTo>
                <a:lnTo>
                  <a:pt x="3456" y="528"/>
                </a:lnTo>
                <a:lnTo>
                  <a:pt x="2016" y="528"/>
                </a:lnTo>
                <a:lnTo>
                  <a:pt x="2016" y="0"/>
                </a:ln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A2B6933-EA87-4CAE-A7EF-84DF99BDF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2997200"/>
          <a:ext cx="46148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044700" imgH="469900" progId="Equation.3">
                  <p:embed/>
                </p:oleObj>
              </mc:Choice>
              <mc:Fallback>
                <p:oleObj name="公式" r:id="rId16" imgW="2044700" imgH="469900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A2B6933-EA87-4CAE-A7EF-84DF99BDFE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997200"/>
                        <a:ext cx="461486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2">
            <a:extLst>
              <a:ext uri="{FF2B5EF4-FFF2-40B4-BE49-F238E27FC236}">
                <a16:creationId xmlns:a16="http://schemas.microsoft.com/office/drawing/2014/main" id="{58653670-E80B-4202-A52A-A29D211A9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613" y="4221163"/>
            <a:ext cx="16764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53" name="Object 4">
            <a:extLst>
              <a:ext uri="{FF2B5EF4-FFF2-40B4-BE49-F238E27FC236}">
                <a16:creationId xmlns:a16="http://schemas.microsoft.com/office/drawing/2014/main" id="{894A983F-4E91-4799-B1EE-B8081EFD7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8013" y="4221163"/>
          <a:ext cx="2933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18720" imgH="657360" progId="Equation.3">
                  <p:embed/>
                </p:oleObj>
              </mc:Choice>
              <mc:Fallback>
                <p:oleObj name="Equation" r:id="rId18" imgW="2718720" imgH="657360" progId="Equation.3">
                  <p:embed/>
                  <p:pic>
                    <p:nvPicPr>
                      <p:cNvPr id="53" name="Object 4">
                        <a:extLst>
                          <a:ext uri="{FF2B5EF4-FFF2-40B4-BE49-F238E27FC236}">
                            <a16:creationId xmlns:a16="http://schemas.microsoft.com/office/drawing/2014/main" id="{894A983F-4E91-4799-B1EE-B8081EFD7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221163"/>
                        <a:ext cx="2933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5">
            <a:extLst>
              <a:ext uri="{FF2B5EF4-FFF2-40B4-BE49-F238E27FC236}">
                <a16:creationId xmlns:a16="http://schemas.microsoft.com/office/drawing/2014/main" id="{B5E6EE2E-9935-4FD0-9682-154D932CB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50688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原式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55" name="Object 6">
            <a:extLst>
              <a:ext uri="{FF2B5EF4-FFF2-40B4-BE49-F238E27FC236}">
                <a16:creationId xmlns:a16="http://schemas.microsoft.com/office/drawing/2014/main" id="{4E9652F0-AD2A-4CDB-93D3-8C79AF27D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0175" y="4903788"/>
          <a:ext cx="320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63520" imgH="770400" progId="Equation.3">
                  <p:embed/>
                </p:oleObj>
              </mc:Choice>
              <mc:Fallback>
                <p:oleObj name="Equation" r:id="rId20" imgW="2963520" imgH="770400" progId="Equation.3">
                  <p:embed/>
                  <p:pic>
                    <p:nvPicPr>
                      <p:cNvPr id="55" name="Object 6">
                        <a:extLst>
                          <a:ext uri="{FF2B5EF4-FFF2-40B4-BE49-F238E27FC236}">
                            <a16:creationId xmlns:a16="http://schemas.microsoft.com/office/drawing/2014/main" id="{4E9652F0-AD2A-4CDB-93D3-8C79AF27DC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903788"/>
                        <a:ext cx="320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7">
            <a:extLst>
              <a:ext uri="{FF2B5EF4-FFF2-40B4-BE49-F238E27FC236}">
                <a16:creationId xmlns:a16="http://schemas.microsoft.com/office/drawing/2014/main" id="{C6798BFE-8483-4105-9F87-953F49D88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5825" y="4902200"/>
          <a:ext cx="250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15160" imgH="770400" progId="Equation.3">
                  <p:embed/>
                </p:oleObj>
              </mc:Choice>
              <mc:Fallback>
                <p:oleObj name="Equation" r:id="rId22" imgW="2315160" imgH="770400" progId="Equation.3">
                  <p:embed/>
                  <p:pic>
                    <p:nvPicPr>
                      <p:cNvPr id="56" name="Object 7">
                        <a:extLst>
                          <a:ext uri="{FF2B5EF4-FFF2-40B4-BE49-F238E27FC236}">
                            <a16:creationId xmlns:a16="http://schemas.microsoft.com/office/drawing/2014/main" id="{C6798BFE-8483-4105-9F87-953F49D88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4902200"/>
                        <a:ext cx="2501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25FC29A-7303-47FB-8B19-6E0D4F586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724525"/>
          <a:ext cx="24018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939392" imgH="304668" progId="Equation.3">
                  <p:embed/>
                </p:oleObj>
              </mc:Choice>
              <mc:Fallback>
                <p:oleObj name="公式" r:id="rId24" imgW="939392" imgH="304668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25FC29A-7303-47FB-8B19-6E0D4F586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724525"/>
                        <a:ext cx="24018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26">
            <a:extLst>
              <a:ext uri="{FF2B5EF4-FFF2-40B4-BE49-F238E27FC236}">
                <a16:creationId xmlns:a16="http://schemas.microsoft.com/office/drawing/2014/main" id="{B83CA864-5C24-4AC2-A047-1F1BEEDD9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3357563"/>
            <a:ext cx="11366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4" grpId="0" autoUpdateAnimBg="0"/>
      <p:bldP spid="52" grpId="0"/>
      <p:bldP spid="54" grpId="0" autoUpdateAnimBg="0"/>
      <p:bldP spid="6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53" name="Object 73">
            <a:extLst>
              <a:ext uri="{FF2B5EF4-FFF2-40B4-BE49-F238E27FC236}">
                <a16:creationId xmlns:a16="http://schemas.microsoft.com/office/drawing/2014/main" id="{AB90FBC6-A6EC-4F92-B908-B4FBF15936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119349"/>
              </p:ext>
            </p:extLst>
          </p:nvPr>
        </p:nvGraphicFramePr>
        <p:xfrm>
          <a:off x="1524000" y="5762773"/>
          <a:ext cx="5257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71999" imgH="590460" progId="Equation.3">
                  <p:embed/>
                </p:oleObj>
              </mc:Choice>
              <mc:Fallback>
                <p:oleObj name="Equation" r:id="rId2" imgW="5171999" imgH="590460" progId="Equation.3">
                  <p:embed/>
                  <p:pic>
                    <p:nvPicPr>
                      <p:cNvPr id="20553" name="Object 73">
                        <a:extLst>
                          <a:ext uri="{FF2B5EF4-FFF2-40B4-BE49-F238E27FC236}">
                            <a16:creationId xmlns:a16="http://schemas.microsoft.com/office/drawing/2014/main" id="{AB90FBC6-A6EC-4F92-B908-B4FBF1593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62773"/>
                        <a:ext cx="5257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9">
            <a:extLst>
              <a:ext uri="{FF2B5EF4-FFF2-40B4-BE49-F238E27FC236}">
                <a16:creationId xmlns:a16="http://schemas.microsoft.com/office/drawing/2014/main" id="{9AEE896F-59A1-48AF-A846-5A7E253E9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6861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7172" name="Object 40">
            <a:extLst>
              <a:ext uri="{FF2B5EF4-FFF2-40B4-BE49-F238E27FC236}">
                <a16:creationId xmlns:a16="http://schemas.microsoft.com/office/drawing/2014/main" id="{A26E71EC-2A87-4327-92D1-A922CF9FE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722987"/>
              </p:ext>
            </p:extLst>
          </p:nvPr>
        </p:nvGraphicFramePr>
        <p:xfrm>
          <a:off x="1073150" y="42559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541" imgH="323901" progId="Equation.3">
                  <p:embed/>
                </p:oleObj>
              </mc:Choice>
              <mc:Fallback>
                <p:oleObj name="Equation" r:id="rId4" imgW="647541" imgH="323901" progId="Equation.3">
                  <p:embed/>
                  <p:pic>
                    <p:nvPicPr>
                      <p:cNvPr id="7172" name="Object 40">
                        <a:extLst>
                          <a:ext uri="{FF2B5EF4-FFF2-40B4-BE49-F238E27FC236}">
                            <a16:creationId xmlns:a16="http://schemas.microsoft.com/office/drawing/2014/main" id="{A26E71EC-2A87-4327-92D1-A922CF9FE3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25598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41">
            <a:extLst>
              <a:ext uri="{FF2B5EF4-FFF2-40B4-BE49-F238E27FC236}">
                <a16:creationId xmlns:a16="http://schemas.microsoft.com/office/drawing/2014/main" id="{0E8DDFD8-8DD2-49F8-BBA5-DE03A3982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6861"/>
            <a:ext cx="6951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在开区间上每一点都连续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则称它在该区间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74" name="Text Box 43">
            <a:extLst>
              <a:ext uri="{FF2B5EF4-FFF2-40B4-BE49-F238E27FC236}">
                <a16:creationId xmlns:a16="http://schemas.microsoft.com/office/drawing/2014/main" id="{5F6E81A0-C6A0-43C8-BCA8-EECF11C37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979636"/>
            <a:ext cx="7391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上连续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或称它为该区间上的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526" name="Object 46">
            <a:extLst>
              <a:ext uri="{FF2B5EF4-FFF2-40B4-BE49-F238E27FC236}">
                <a16:creationId xmlns:a16="http://schemas.microsoft.com/office/drawing/2014/main" id="{E3DC1E44-5354-4D89-B625-5DE5BD0E7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13520"/>
              </p:ext>
            </p:extLst>
          </p:nvPr>
        </p:nvGraphicFramePr>
        <p:xfrm>
          <a:off x="5962650" y="1595586"/>
          <a:ext cx="914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23770" imgH="133453" progId="Equation.3">
                  <p:embed/>
                </p:oleObj>
              </mc:Choice>
              <mc:Fallback>
                <p:oleObj name="公式" r:id="rId6" imgW="323770" imgH="133453" progId="Equation.3">
                  <p:embed/>
                  <p:pic>
                    <p:nvPicPr>
                      <p:cNvPr id="20526" name="Object 46">
                        <a:extLst>
                          <a:ext uri="{FF2B5EF4-FFF2-40B4-BE49-F238E27FC236}">
                            <a16:creationId xmlns:a16="http://schemas.microsoft.com/office/drawing/2014/main" id="{E3DC1E44-5354-4D89-B625-5DE5BD0E7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1595586"/>
                        <a:ext cx="914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8" name="Text Box 48">
            <a:extLst>
              <a:ext uri="{FF2B5EF4-FFF2-40B4-BE49-F238E27FC236}">
                <a16:creationId xmlns:a16="http://schemas.microsoft.com/office/drawing/2014/main" id="{F59518E3-1A4A-42C4-A21A-33F06E351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71861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0529" name="Object 49">
            <a:extLst>
              <a:ext uri="{FF2B5EF4-FFF2-40B4-BE49-F238E27FC236}">
                <a16:creationId xmlns:a16="http://schemas.microsoft.com/office/drawing/2014/main" id="{80287BFC-A50E-4BB7-960B-7DA90A8F6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74020"/>
              </p:ext>
            </p:extLst>
          </p:nvPr>
        </p:nvGraphicFramePr>
        <p:xfrm>
          <a:off x="1612900" y="2270273"/>
          <a:ext cx="39481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67201" imgH="438240" progId="Equation.3">
                  <p:embed/>
                </p:oleObj>
              </mc:Choice>
              <mc:Fallback>
                <p:oleObj name="Equation" r:id="rId8" imgW="3867201" imgH="438240" progId="Equation.3">
                  <p:embed/>
                  <p:pic>
                    <p:nvPicPr>
                      <p:cNvPr id="20529" name="Object 49">
                        <a:extLst>
                          <a:ext uri="{FF2B5EF4-FFF2-40B4-BE49-F238E27FC236}">
                            <a16:creationId xmlns:a16="http://schemas.microsoft.com/office/drawing/2014/main" id="{80287BFC-A50E-4BB7-960B-7DA90A8F6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270273"/>
                        <a:ext cx="39481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0" name="Text Box 50">
            <a:extLst>
              <a:ext uri="{FF2B5EF4-FFF2-40B4-BE49-F238E27FC236}">
                <a16:creationId xmlns:a16="http://schemas.microsoft.com/office/drawing/2014/main" id="{702C053D-F5AD-4F82-A538-D68D04C15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2943373"/>
            <a:ext cx="76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graphicFrame>
        <p:nvGraphicFramePr>
          <p:cNvPr id="20531" name="Object 51">
            <a:extLst>
              <a:ext uri="{FF2B5EF4-FFF2-40B4-BE49-F238E27FC236}">
                <a16:creationId xmlns:a16="http://schemas.microsoft.com/office/drawing/2014/main" id="{C24E8D9B-EFF1-4B18-9996-F25AE77AB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09325"/>
              </p:ext>
            </p:extLst>
          </p:nvPr>
        </p:nvGraphicFramePr>
        <p:xfrm>
          <a:off x="3098800" y="3033861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0513" imgH="323901" progId="Equation.3">
                  <p:embed/>
                </p:oleObj>
              </mc:Choice>
              <mc:Fallback>
                <p:oleObj name="Equation" r:id="rId10" imgW="1390513" imgH="323901" progId="Equation.3">
                  <p:embed/>
                  <p:pic>
                    <p:nvPicPr>
                      <p:cNvPr id="20531" name="Object 51">
                        <a:extLst>
                          <a:ext uri="{FF2B5EF4-FFF2-40B4-BE49-F238E27FC236}">
                            <a16:creationId xmlns:a16="http://schemas.microsoft.com/office/drawing/2014/main" id="{C24E8D9B-EFF1-4B18-9996-F25AE77AB5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033861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2" name="Text Box 52">
            <a:extLst>
              <a:ext uri="{FF2B5EF4-FFF2-40B4-BE49-F238E27FC236}">
                <a16:creationId xmlns:a16="http://schemas.microsoft.com/office/drawing/2014/main" id="{1EE3C26A-A30B-4DC3-A7C9-52633301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73536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上连续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536" name="Text Box 56">
            <a:extLst>
              <a:ext uri="{FF2B5EF4-FFF2-40B4-BE49-F238E27FC236}">
                <a16:creationId xmlns:a16="http://schemas.microsoft.com/office/drawing/2014/main" id="{266CAD4E-F06C-4364-812C-49BE867B3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5313" y="2275036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有理整函数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538" name="Text Box 58">
            <a:extLst>
              <a:ext uri="{FF2B5EF4-FFF2-40B4-BE49-F238E27FC236}">
                <a16:creationId xmlns:a16="http://schemas.microsoft.com/office/drawing/2014/main" id="{00E7A13C-F5E3-46AF-A355-D1463F4FB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79973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又如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有理分式函数</a:t>
            </a:r>
          </a:p>
        </p:txBody>
      </p:sp>
      <p:graphicFrame>
        <p:nvGraphicFramePr>
          <p:cNvPr id="20539" name="Object 59">
            <a:extLst>
              <a:ext uri="{FF2B5EF4-FFF2-40B4-BE49-F238E27FC236}">
                <a16:creationId xmlns:a16="http://schemas.microsoft.com/office/drawing/2014/main" id="{C0FBC25A-3152-4706-BCBA-F03F09A506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3349"/>
              </p:ext>
            </p:extLst>
          </p:nvPr>
        </p:nvGraphicFramePr>
        <p:xfrm>
          <a:off x="3886200" y="3540273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455" imgH="838251" progId="Equation.3">
                  <p:embed/>
                </p:oleObj>
              </mc:Choice>
              <mc:Fallback>
                <p:oleObj name="Equation" r:id="rId12" imgW="1752455" imgH="838251" progId="Equation.3">
                  <p:embed/>
                  <p:pic>
                    <p:nvPicPr>
                      <p:cNvPr id="20539" name="Object 59">
                        <a:extLst>
                          <a:ext uri="{FF2B5EF4-FFF2-40B4-BE49-F238E27FC236}">
                            <a16:creationId xmlns:a16="http://schemas.microsoft.com/office/drawing/2014/main" id="{C0FBC25A-3152-4706-BCBA-F03F09A50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40273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7" name="Text Box 67">
            <a:extLst>
              <a:ext uri="{FF2B5EF4-FFF2-40B4-BE49-F238E27FC236}">
                <a16:creationId xmlns:a16="http://schemas.microsoft.com/office/drawing/2014/main" id="{FF7B8FDB-0D08-4316-9703-A45B472F1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4561036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在其定义域内连续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525" name="Text Box 45">
            <a:extLst>
              <a:ext uri="{FF2B5EF4-FFF2-40B4-BE49-F238E27FC236}">
                <a16:creationId xmlns:a16="http://schemas.microsoft.com/office/drawing/2014/main" id="{DC086663-7D94-488B-B2CA-47474851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51136"/>
            <a:ext cx="5641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在区间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上的连续函数的集合记作</a:t>
            </a:r>
            <a:endParaRPr kumimoji="1" lang="zh-CN" altLang="en-US" sz="3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41" name="Rectangle 61">
            <a:extLst>
              <a:ext uri="{FF2B5EF4-FFF2-40B4-BE49-F238E27FC236}">
                <a16:creationId xmlns:a16="http://schemas.microsoft.com/office/drawing/2014/main" id="{42DF84AF-62F8-4513-83B2-49F3B10AF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5615136"/>
            <a:ext cx="5494337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42" name="Text Box 62">
            <a:extLst>
              <a:ext uri="{FF2B5EF4-FFF2-40B4-BE49-F238E27FC236}">
                <a16:creationId xmlns:a16="http://schemas.microsoft.com/office/drawing/2014/main" id="{16759586-0C3D-417C-AD3E-9E49B7C3D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5632598"/>
            <a:ext cx="106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只要</a:t>
            </a:r>
          </a:p>
        </p:txBody>
      </p:sp>
      <p:graphicFrame>
        <p:nvGraphicFramePr>
          <p:cNvPr id="20543" name="Object 63">
            <a:extLst>
              <a:ext uri="{FF2B5EF4-FFF2-40B4-BE49-F238E27FC236}">
                <a16:creationId xmlns:a16="http://schemas.microsoft.com/office/drawing/2014/main" id="{63491343-6484-43DC-9B75-CF033AF7B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993984"/>
              </p:ext>
            </p:extLst>
          </p:nvPr>
        </p:nvGraphicFramePr>
        <p:xfrm>
          <a:off x="2349500" y="5686573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05030" imgH="361783" progId="Equation.3">
                  <p:embed/>
                </p:oleObj>
              </mc:Choice>
              <mc:Fallback>
                <p:oleObj name="Equation" r:id="rId14" imgW="1505030" imgH="361783" progId="Equation.3">
                  <p:embed/>
                  <p:pic>
                    <p:nvPicPr>
                      <p:cNvPr id="20543" name="Object 63">
                        <a:extLst>
                          <a:ext uri="{FF2B5EF4-FFF2-40B4-BE49-F238E27FC236}">
                            <a16:creationId xmlns:a16="http://schemas.microsoft.com/office/drawing/2014/main" id="{63491343-6484-43DC-9B75-CF033AF7B6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686573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5" name="Text Box 65">
            <a:extLst>
              <a:ext uri="{FF2B5EF4-FFF2-40B4-BE49-F238E27FC236}">
                <a16:creationId xmlns:a16="http://schemas.microsoft.com/office/drawing/2014/main" id="{ECF0B8FB-6D2F-4457-A9E2-A26A3CB73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5648473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都有</a:t>
            </a:r>
          </a:p>
        </p:txBody>
      </p:sp>
      <p:graphicFrame>
        <p:nvGraphicFramePr>
          <p:cNvPr id="20546" name="Object 66">
            <a:extLst>
              <a:ext uri="{FF2B5EF4-FFF2-40B4-BE49-F238E27FC236}">
                <a16:creationId xmlns:a16="http://schemas.microsoft.com/office/drawing/2014/main" id="{4220E251-7F35-4740-8524-495904705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5572"/>
              </p:ext>
            </p:extLst>
          </p:nvPr>
        </p:nvGraphicFramePr>
        <p:xfrm>
          <a:off x="4800600" y="5699273"/>
          <a:ext cx="2678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90858" imgH="590460" progId="Equation.3">
                  <p:embed/>
                </p:oleObj>
              </mc:Choice>
              <mc:Fallback>
                <p:oleObj name="Equation" r:id="rId16" imgW="2590858" imgH="590460" progId="Equation.3">
                  <p:embed/>
                  <p:pic>
                    <p:nvPicPr>
                      <p:cNvPr id="20546" name="Object 66">
                        <a:extLst>
                          <a:ext uri="{FF2B5EF4-FFF2-40B4-BE49-F238E27FC236}">
                            <a16:creationId xmlns:a16="http://schemas.microsoft.com/office/drawing/2014/main" id="{4220E251-7F35-4740-8524-495904705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699273"/>
                        <a:ext cx="26781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9" name="Line 89">
            <a:extLst>
              <a:ext uri="{FF2B5EF4-FFF2-40B4-BE49-F238E27FC236}">
                <a16:creationId xmlns:a16="http://schemas.microsoft.com/office/drawing/2014/main" id="{29AF4C38-DC7E-47EF-B2B4-A727DE23C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381773"/>
            <a:ext cx="807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8" grpId="0" autoUpdateAnimBg="0"/>
      <p:bldP spid="20530" grpId="0" autoUpdateAnimBg="0"/>
      <p:bldP spid="20532" grpId="0" autoUpdateAnimBg="0"/>
      <p:bldP spid="20536" grpId="0" autoUpdateAnimBg="0"/>
      <p:bldP spid="20538" grpId="0" autoUpdateAnimBg="0"/>
      <p:bldP spid="20547" grpId="0" autoUpdateAnimBg="0"/>
      <p:bldP spid="20525" grpId="0" autoUpdateAnimBg="0"/>
      <p:bldP spid="20541" grpId="0" animBg="1"/>
      <p:bldP spid="20542" grpId="0" animBg="1" autoUpdateAnimBg="0"/>
      <p:bldP spid="2054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绿色大理石">
            <a:extLst>
              <a:ext uri="{FF2B5EF4-FFF2-40B4-BE49-F238E27FC236}">
                <a16:creationId xmlns:a16="http://schemas.microsoft.com/office/drawing/2014/main" id="{942E1A8B-0D50-4BB8-8A0E-6BCBDC383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5938" y="404813"/>
            <a:ext cx="3048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对自变量的增量</a:t>
            </a:r>
          </a:p>
        </p:txBody>
      </p:sp>
      <p:graphicFrame>
        <p:nvGraphicFramePr>
          <p:cNvPr id="8195" name="Object 18">
            <a:extLst>
              <a:ext uri="{FF2B5EF4-FFF2-40B4-BE49-F238E27FC236}">
                <a16:creationId xmlns:a16="http://schemas.microsoft.com/office/drawing/2014/main" id="{EE88C8E2-E012-4AFA-87D7-CB8A2ABA4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466725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58" imgH="361783" progId="Equation.3">
                  <p:embed/>
                </p:oleObj>
              </mc:Choice>
              <mc:Fallback>
                <p:oleObj name="Equation" r:id="rId2" imgW="1676458" imgH="361783" progId="Equation.3">
                  <p:embed/>
                  <p:pic>
                    <p:nvPicPr>
                      <p:cNvPr id="8195" name="Object 18">
                        <a:extLst>
                          <a:ext uri="{FF2B5EF4-FFF2-40B4-BE49-F238E27FC236}">
                            <a16:creationId xmlns:a16="http://schemas.microsoft.com/office/drawing/2014/main" id="{EE88C8E2-E012-4AFA-87D7-CB8A2ABA4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66725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20">
            <a:extLst>
              <a:ext uri="{FF2B5EF4-FFF2-40B4-BE49-F238E27FC236}">
                <a16:creationId xmlns:a16="http://schemas.microsoft.com/office/drawing/2014/main" id="{C04DB5E7-9F79-4AF8-AB4B-BC849EFFD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404813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函数的增量</a:t>
            </a:r>
          </a:p>
        </p:txBody>
      </p:sp>
      <p:graphicFrame>
        <p:nvGraphicFramePr>
          <p:cNvPr id="16405" name="Object 21">
            <a:extLst>
              <a:ext uri="{FF2B5EF4-FFF2-40B4-BE49-F238E27FC236}">
                <a16:creationId xmlns:a16="http://schemas.microsoft.com/office/drawing/2014/main" id="{7C38DABB-AB3F-4184-B04A-7E454B27F7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1003300"/>
          <a:ext cx="271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9030" imgH="361783" progId="Equation.3">
                  <p:embed/>
                </p:oleObj>
              </mc:Choice>
              <mc:Fallback>
                <p:oleObj name="Equation" r:id="rId4" imgW="2629030" imgH="361783" progId="Equation.3">
                  <p:embed/>
                  <p:pic>
                    <p:nvPicPr>
                      <p:cNvPr id="16405" name="Object 21">
                        <a:extLst>
                          <a:ext uri="{FF2B5EF4-FFF2-40B4-BE49-F238E27FC236}">
                            <a16:creationId xmlns:a16="http://schemas.microsoft.com/office/drawing/2014/main" id="{7C38DABB-AB3F-4184-B04A-7E454B27F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003300"/>
                        <a:ext cx="271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>
            <a:extLst>
              <a:ext uri="{FF2B5EF4-FFF2-40B4-BE49-F238E27FC236}">
                <a16:creationId xmlns:a16="http://schemas.microsoft.com/office/drawing/2014/main" id="{023DB734-9614-4F76-9761-AAAF33E23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0700" y="1003300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7884" imgH="361783" progId="Equation.3">
                  <p:embed/>
                </p:oleObj>
              </mc:Choice>
              <mc:Fallback>
                <p:oleObj name="Equation" r:id="rId6" imgW="3047884" imgH="361783" progId="Equation.3">
                  <p:embed/>
                  <p:pic>
                    <p:nvPicPr>
                      <p:cNvPr id="16406" name="Object 22">
                        <a:extLst>
                          <a:ext uri="{FF2B5EF4-FFF2-40B4-BE49-F238E27FC236}">
                            <a16:creationId xmlns:a16="http://schemas.microsoft.com/office/drawing/2014/main" id="{023DB734-9614-4F76-9761-AAAF33E23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003300"/>
                        <a:ext cx="313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70" name="Group 86">
            <a:extLst>
              <a:ext uri="{FF2B5EF4-FFF2-40B4-BE49-F238E27FC236}">
                <a16:creationId xmlns:a16="http://schemas.microsoft.com/office/drawing/2014/main" id="{643C68B5-4A21-430E-ACE4-50D9AC11C887}"/>
              </a:ext>
            </a:extLst>
          </p:cNvPr>
          <p:cNvGrpSpPr>
            <a:grpSpLocks/>
          </p:cNvGrpSpPr>
          <p:nvPr/>
        </p:nvGrpSpPr>
        <p:grpSpPr bwMode="auto">
          <a:xfrm>
            <a:off x="6215063" y="2963863"/>
            <a:ext cx="1854200" cy="1096962"/>
            <a:chOff x="4293" y="1915"/>
            <a:chExt cx="1168" cy="691"/>
          </a:xfrm>
        </p:grpSpPr>
        <p:sp>
          <p:nvSpPr>
            <p:cNvPr id="8250" name="Freeform 27">
              <a:extLst>
                <a:ext uri="{FF2B5EF4-FFF2-40B4-BE49-F238E27FC236}">
                  <a16:creationId xmlns:a16="http://schemas.microsoft.com/office/drawing/2014/main" id="{A21FED4E-A0F0-43FD-BEBB-860F77E57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3" y="1915"/>
              <a:ext cx="1168" cy="691"/>
            </a:xfrm>
            <a:custGeom>
              <a:avLst/>
              <a:gdLst>
                <a:gd name="T0" fmla="*/ 0 w 1296"/>
                <a:gd name="T1" fmla="*/ 297 h 768"/>
                <a:gd name="T2" fmla="*/ 226 w 1296"/>
                <a:gd name="T3" fmla="*/ 240 h 768"/>
                <a:gd name="T4" fmla="*/ 358 w 1296"/>
                <a:gd name="T5" fmla="*/ 149 h 768"/>
                <a:gd name="T6" fmla="*/ 508 w 1296"/>
                <a:gd name="T7" fmla="*/ 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6" h="768">
                  <a:moveTo>
                    <a:pt x="0" y="768"/>
                  </a:moveTo>
                  <a:cubicBezTo>
                    <a:pt x="212" y="728"/>
                    <a:pt x="424" y="688"/>
                    <a:pt x="576" y="624"/>
                  </a:cubicBezTo>
                  <a:cubicBezTo>
                    <a:pt x="728" y="560"/>
                    <a:pt x="792" y="488"/>
                    <a:pt x="912" y="384"/>
                  </a:cubicBezTo>
                  <a:cubicBezTo>
                    <a:pt x="1032" y="280"/>
                    <a:pt x="1232" y="64"/>
                    <a:pt x="1296" y="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51" name="Object 28">
              <a:extLst>
                <a:ext uri="{FF2B5EF4-FFF2-40B4-BE49-F238E27FC236}">
                  <a16:creationId xmlns:a16="http://schemas.microsoft.com/office/drawing/2014/main" id="{27242D49-28D0-4A3A-A802-5090A02E2B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6" y="1926"/>
            <a:ext cx="81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95199" imgH="114339" progId="Equation.3">
                    <p:embed/>
                  </p:oleObj>
                </mc:Choice>
                <mc:Fallback>
                  <p:oleObj name="Equation" r:id="rId8" imgW="495199" imgH="114339" progId="Equation.3">
                    <p:embed/>
                    <p:pic>
                      <p:nvPicPr>
                        <p:cNvPr id="8251" name="Object 28">
                          <a:extLst>
                            <a:ext uri="{FF2B5EF4-FFF2-40B4-BE49-F238E27FC236}">
                              <a16:creationId xmlns:a16="http://schemas.microsoft.com/office/drawing/2014/main" id="{27242D49-28D0-4A3A-A802-5090A02E2B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6" y="1926"/>
                          <a:ext cx="81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69" name="Group 85">
            <a:extLst>
              <a:ext uri="{FF2B5EF4-FFF2-40B4-BE49-F238E27FC236}">
                <a16:creationId xmlns:a16="http://schemas.microsoft.com/office/drawing/2014/main" id="{CE4C4A03-2EF1-48F0-9A08-9E49B69A4A98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3001963"/>
            <a:ext cx="2371725" cy="2073275"/>
            <a:chOff x="4120" y="1939"/>
            <a:chExt cx="1494" cy="1306"/>
          </a:xfrm>
        </p:grpSpPr>
        <p:sp>
          <p:nvSpPr>
            <p:cNvPr id="8245" name="Line 25">
              <a:extLst>
                <a:ext uri="{FF2B5EF4-FFF2-40B4-BE49-F238E27FC236}">
                  <a16:creationId xmlns:a16="http://schemas.microsoft.com/office/drawing/2014/main" id="{BC05EEBF-69A1-45C8-AD15-25ADA41FA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7" y="2997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26">
              <a:extLst>
                <a:ext uri="{FF2B5EF4-FFF2-40B4-BE49-F238E27FC236}">
                  <a16:creationId xmlns:a16="http://schemas.microsoft.com/office/drawing/2014/main" id="{4F2489E9-494B-4A9F-B03C-E4A595200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7" y="2002"/>
              <a:ext cx="0" cy="9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47" name="Object 29">
              <a:extLst>
                <a:ext uri="{FF2B5EF4-FFF2-40B4-BE49-F238E27FC236}">
                  <a16:creationId xmlns:a16="http://schemas.microsoft.com/office/drawing/2014/main" id="{27ABC7B8-54B9-4956-A4D2-B7D12BB6DD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3024"/>
            <a:ext cx="19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8172" imgH="56996" progId="Equation.3">
                    <p:embed/>
                  </p:oleObj>
                </mc:Choice>
                <mc:Fallback>
                  <p:oleObj name="Equation" r:id="rId10" imgW="38172" imgH="56996" progId="Equation.3">
                    <p:embed/>
                    <p:pic>
                      <p:nvPicPr>
                        <p:cNvPr id="8247" name="Object 29">
                          <a:extLst>
                            <a:ext uri="{FF2B5EF4-FFF2-40B4-BE49-F238E27FC236}">
                              <a16:creationId xmlns:a16="http://schemas.microsoft.com/office/drawing/2014/main" id="{27ABC7B8-54B9-4956-A4D2-B7D12BB6DD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3024"/>
                          <a:ext cx="19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8" name="Object 30">
              <a:extLst>
                <a:ext uri="{FF2B5EF4-FFF2-40B4-BE49-F238E27FC236}">
                  <a16:creationId xmlns:a16="http://schemas.microsoft.com/office/drawing/2014/main" id="{B66B26C7-632F-475B-8BAE-47377DCE43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0" y="3038"/>
            <a:ext cx="188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172" imgH="56996" progId="Equation.3">
                    <p:embed/>
                  </p:oleObj>
                </mc:Choice>
                <mc:Fallback>
                  <p:oleObj name="Equation" r:id="rId12" imgW="38172" imgH="56996" progId="Equation.3">
                    <p:embed/>
                    <p:pic>
                      <p:nvPicPr>
                        <p:cNvPr id="8248" name="Object 30">
                          <a:extLst>
                            <a:ext uri="{FF2B5EF4-FFF2-40B4-BE49-F238E27FC236}">
                              <a16:creationId xmlns:a16="http://schemas.microsoft.com/office/drawing/2014/main" id="{B66B26C7-632F-475B-8BAE-47377DCE43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3038"/>
                          <a:ext cx="188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9" name="Object 31">
              <a:extLst>
                <a:ext uri="{FF2B5EF4-FFF2-40B4-BE49-F238E27FC236}">
                  <a16:creationId xmlns:a16="http://schemas.microsoft.com/office/drawing/2014/main" id="{72D2A095-0E9C-4A01-9A8A-D43FB22228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0" y="1939"/>
            <a:ext cx="21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258" imgH="76110" progId="Equation.3">
                    <p:embed/>
                  </p:oleObj>
                </mc:Choice>
                <mc:Fallback>
                  <p:oleObj name="Equation" r:id="rId14" imgW="57258" imgH="76110" progId="Equation.3">
                    <p:embed/>
                    <p:pic>
                      <p:nvPicPr>
                        <p:cNvPr id="8249" name="Object 31">
                          <a:extLst>
                            <a:ext uri="{FF2B5EF4-FFF2-40B4-BE49-F238E27FC236}">
                              <a16:creationId xmlns:a16="http://schemas.microsoft.com/office/drawing/2014/main" id="{72D2A095-0E9C-4A01-9A8A-D43FB22228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0" y="1939"/>
                          <a:ext cx="21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16" name="Group 32">
            <a:extLst>
              <a:ext uri="{FF2B5EF4-FFF2-40B4-BE49-F238E27FC236}">
                <a16:creationId xmlns:a16="http://schemas.microsoft.com/office/drawing/2014/main" id="{12BDFBF5-F82F-44B3-8834-5F173A739FC6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3992563"/>
            <a:ext cx="387350" cy="1155700"/>
            <a:chOff x="4032" y="3264"/>
            <a:chExt cx="271" cy="809"/>
          </a:xfrm>
        </p:grpSpPr>
        <p:sp>
          <p:nvSpPr>
            <p:cNvPr id="8243" name="Line 33">
              <a:extLst>
                <a:ext uri="{FF2B5EF4-FFF2-40B4-BE49-F238E27FC236}">
                  <a16:creationId xmlns:a16="http://schemas.microsoft.com/office/drawing/2014/main" id="{2E64B1F9-24B3-4940-B2B7-5FE2AE480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44" name="Object 34">
              <a:extLst>
                <a:ext uri="{FF2B5EF4-FFF2-40B4-BE49-F238E27FC236}">
                  <a16:creationId xmlns:a16="http://schemas.microsoft.com/office/drawing/2014/main" id="{0036991D-906D-4E90-9181-A21CF707C9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696"/>
            <a:ext cx="271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6345" imgH="142836" progId="Equation.3">
                    <p:embed/>
                  </p:oleObj>
                </mc:Choice>
                <mc:Fallback>
                  <p:oleObj name="Equation" r:id="rId16" imgW="76345" imgH="142836" progId="Equation.3">
                    <p:embed/>
                    <p:pic>
                      <p:nvPicPr>
                        <p:cNvPr id="8244" name="Object 34">
                          <a:extLst>
                            <a:ext uri="{FF2B5EF4-FFF2-40B4-BE49-F238E27FC236}">
                              <a16:creationId xmlns:a16="http://schemas.microsoft.com/office/drawing/2014/main" id="{0036991D-906D-4E90-9181-A21CF707C9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696"/>
                          <a:ext cx="271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56" name="Group 72">
            <a:extLst>
              <a:ext uri="{FF2B5EF4-FFF2-40B4-BE49-F238E27FC236}">
                <a16:creationId xmlns:a16="http://schemas.microsoft.com/office/drawing/2014/main" id="{CD32C44F-AF61-429A-9DDE-430E32E153A5}"/>
              </a:ext>
            </a:extLst>
          </p:cNvPr>
          <p:cNvGrpSpPr>
            <a:grpSpLocks/>
          </p:cNvGrpSpPr>
          <p:nvPr/>
        </p:nvGrpSpPr>
        <p:grpSpPr bwMode="auto">
          <a:xfrm>
            <a:off x="6696075" y="3375025"/>
            <a:ext cx="1235075" cy="1714500"/>
            <a:chOff x="4596" y="2318"/>
            <a:chExt cx="778" cy="1080"/>
          </a:xfrm>
        </p:grpSpPr>
        <p:grpSp>
          <p:nvGrpSpPr>
            <p:cNvPr id="8237" name="Group 35">
              <a:extLst>
                <a:ext uri="{FF2B5EF4-FFF2-40B4-BE49-F238E27FC236}">
                  <a16:creationId xmlns:a16="http://schemas.microsoft.com/office/drawing/2014/main" id="{F70E56F0-9D19-499F-A43F-F0E48AA79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6" y="2318"/>
              <a:ext cx="228" cy="1080"/>
              <a:chOff x="4739" y="2832"/>
              <a:chExt cx="253" cy="1200"/>
            </a:xfrm>
          </p:grpSpPr>
          <p:graphicFrame>
            <p:nvGraphicFramePr>
              <p:cNvPr id="8241" name="Object 36">
                <a:extLst>
                  <a:ext uri="{FF2B5EF4-FFF2-40B4-BE49-F238E27FC236}">
                    <a16:creationId xmlns:a16="http://schemas.microsoft.com/office/drawing/2014/main" id="{7F5F5AE6-DAE5-483F-BDD2-5DF1FA8EEC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39" y="3754"/>
              <a:ext cx="253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38172" imgH="56996" progId="Equation.3">
                      <p:embed/>
                    </p:oleObj>
                  </mc:Choice>
                  <mc:Fallback>
                    <p:oleObj name="Equation" r:id="rId18" imgW="38172" imgH="56996" progId="Equation.3">
                      <p:embed/>
                      <p:pic>
                        <p:nvPicPr>
                          <p:cNvPr id="8241" name="Object 36">
                            <a:extLst>
                              <a:ext uri="{FF2B5EF4-FFF2-40B4-BE49-F238E27FC236}">
                                <a16:creationId xmlns:a16="http://schemas.microsoft.com/office/drawing/2014/main" id="{7F5F5AE6-DAE5-483F-BDD2-5DF1FA8EECB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9" y="3754"/>
                            <a:ext cx="253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42" name="Line 37">
                <a:extLst>
                  <a:ext uri="{FF2B5EF4-FFF2-40B4-BE49-F238E27FC236}">
                    <a16:creationId xmlns:a16="http://schemas.microsoft.com/office/drawing/2014/main" id="{6C1DC4FF-8527-41F4-8641-9BB338741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38" name="Group 38">
              <a:extLst>
                <a:ext uri="{FF2B5EF4-FFF2-40B4-BE49-F238E27FC236}">
                  <a16:creationId xmlns:a16="http://schemas.microsoft.com/office/drawing/2014/main" id="{C6DE5479-39A7-4DF9-8FCB-91F1CAAA35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707"/>
              <a:ext cx="605" cy="436"/>
              <a:chOff x="4128" y="3264"/>
              <a:chExt cx="672" cy="484"/>
            </a:xfrm>
          </p:grpSpPr>
          <p:graphicFrame>
            <p:nvGraphicFramePr>
              <p:cNvPr id="8239" name="Object 39">
                <a:extLst>
                  <a:ext uri="{FF2B5EF4-FFF2-40B4-BE49-F238E27FC236}">
                    <a16:creationId xmlns:a16="http://schemas.microsoft.com/office/drawing/2014/main" id="{602DD735-95B9-47A2-BDC5-A159436FE5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95" y="3456"/>
              <a:ext cx="355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33256" imgH="95224" progId="Equation.3">
                      <p:embed/>
                    </p:oleObj>
                  </mc:Choice>
                  <mc:Fallback>
                    <p:oleObj name="Equation" r:id="rId20" imgW="133256" imgH="95224" progId="Equation.3">
                      <p:embed/>
                      <p:pic>
                        <p:nvPicPr>
                          <p:cNvPr id="8239" name="Object 39">
                            <a:extLst>
                              <a:ext uri="{FF2B5EF4-FFF2-40B4-BE49-F238E27FC236}">
                                <a16:creationId xmlns:a16="http://schemas.microsoft.com/office/drawing/2014/main" id="{602DD735-95B9-47A2-BDC5-A159436FE56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5" y="3456"/>
                            <a:ext cx="355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40" name="Line 40">
                <a:extLst>
                  <a:ext uri="{FF2B5EF4-FFF2-40B4-BE49-F238E27FC236}">
                    <a16:creationId xmlns:a16="http://schemas.microsoft.com/office/drawing/2014/main" id="{3C3CB51B-18E3-4639-9535-264E0F66A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425" name="Group 41">
            <a:extLst>
              <a:ext uri="{FF2B5EF4-FFF2-40B4-BE49-F238E27FC236}">
                <a16:creationId xmlns:a16="http://schemas.microsoft.com/office/drawing/2014/main" id="{404A68A5-88BE-467A-BF34-5E87EC42F2E8}"/>
              </a:ext>
            </a:extLst>
          </p:cNvPr>
          <p:cNvGrpSpPr>
            <a:grpSpLocks/>
          </p:cNvGrpSpPr>
          <p:nvPr/>
        </p:nvGrpSpPr>
        <p:grpSpPr bwMode="auto">
          <a:xfrm>
            <a:off x="7656513" y="3413125"/>
            <a:ext cx="571500" cy="576263"/>
            <a:chOff x="4800" y="2828"/>
            <a:chExt cx="432" cy="436"/>
          </a:xfrm>
        </p:grpSpPr>
        <p:graphicFrame>
          <p:nvGraphicFramePr>
            <p:cNvPr id="8235" name="Object 42">
              <a:extLst>
                <a:ext uri="{FF2B5EF4-FFF2-40B4-BE49-F238E27FC236}">
                  <a16:creationId xmlns:a16="http://schemas.microsoft.com/office/drawing/2014/main" id="{DFF7F9BF-E0B9-40F9-9382-1307BAA69E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5" y="2828"/>
            <a:ext cx="397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342" imgH="114339" progId="Equation.3">
                    <p:embed/>
                  </p:oleObj>
                </mc:Choice>
                <mc:Fallback>
                  <p:oleObj name="Equation" r:id="rId22" imgW="152342" imgH="114339" progId="Equation.3">
                    <p:embed/>
                    <p:pic>
                      <p:nvPicPr>
                        <p:cNvPr id="8235" name="Object 42">
                          <a:extLst>
                            <a:ext uri="{FF2B5EF4-FFF2-40B4-BE49-F238E27FC236}">
                              <a16:creationId xmlns:a16="http://schemas.microsoft.com/office/drawing/2014/main" id="{DFF7F9BF-E0B9-40F9-9382-1307BAA69E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5" y="2828"/>
                          <a:ext cx="397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6" name="Line 43">
              <a:extLst>
                <a:ext uri="{FF2B5EF4-FFF2-40B4-BE49-F238E27FC236}">
                  <a16:creationId xmlns:a16="http://schemas.microsoft.com/office/drawing/2014/main" id="{36FA3F71-9505-4950-B87C-CB45C2671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832"/>
              <a:ext cx="0" cy="432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429" name="Object 45">
            <a:extLst>
              <a:ext uri="{FF2B5EF4-FFF2-40B4-BE49-F238E27FC236}">
                <a16:creationId xmlns:a16="http://schemas.microsoft.com/office/drawing/2014/main" id="{4C4D239D-C8F1-4131-8363-36E8B2CE1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61753"/>
              </p:ext>
            </p:extLst>
          </p:nvPr>
        </p:nvGraphicFramePr>
        <p:xfrm>
          <a:off x="609600" y="2251844"/>
          <a:ext cx="2705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19314" imgH="590460" progId="Equation.3">
                  <p:embed/>
                </p:oleObj>
              </mc:Choice>
              <mc:Fallback>
                <p:oleObj name="Equation" r:id="rId24" imgW="2619314" imgH="590460" progId="Equation.3">
                  <p:embed/>
                  <p:pic>
                    <p:nvPicPr>
                      <p:cNvPr id="16429" name="Object 45">
                        <a:extLst>
                          <a:ext uri="{FF2B5EF4-FFF2-40B4-BE49-F238E27FC236}">
                            <a16:creationId xmlns:a16="http://schemas.microsoft.com/office/drawing/2014/main" id="{4C4D239D-C8F1-4131-8363-36E8B2CE1C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51844"/>
                        <a:ext cx="2705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58" name="Group 74">
            <a:extLst>
              <a:ext uri="{FF2B5EF4-FFF2-40B4-BE49-F238E27FC236}">
                <a16:creationId xmlns:a16="http://schemas.microsoft.com/office/drawing/2014/main" id="{AAB00605-22BF-4F5B-93B5-67D14BC3FF6E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2383607"/>
            <a:ext cx="838200" cy="125412"/>
            <a:chOff x="1872" y="1776"/>
            <a:chExt cx="528" cy="96"/>
          </a:xfrm>
        </p:grpSpPr>
        <p:sp>
          <p:nvSpPr>
            <p:cNvPr id="8233" name="Line 47">
              <a:extLst>
                <a:ext uri="{FF2B5EF4-FFF2-40B4-BE49-F238E27FC236}">
                  <a16:creationId xmlns:a16="http://schemas.microsoft.com/office/drawing/2014/main" id="{99AEFC44-3CAF-4D05-9CD5-8B8FA3EF5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48">
              <a:extLst>
                <a:ext uri="{FF2B5EF4-FFF2-40B4-BE49-F238E27FC236}">
                  <a16:creationId xmlns:a16="http://schemas.microsoft.com/office/drawing/2014/main" id="{9CF3EB57-72E4-4141-AA51-551BB5A4FC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8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433" name="Object 49">
            <a:extLst>
              <a:ext uri="{FF2B5EF4-FFF2-40B4-BE49-F238E27FC236}">
                <a16:creationId xmlns:a16="http://schemas.microsoft.com/office/drawing/2014/main" id="{AEA61DA2-E5FC-4078-8FFD-1EF451DC5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67481"/>
              </p:ext>
            </p:extLst>
          </p:nvPr>
        </p:nvGraphicFramePr>
        <p:xfrm>
          <a:off x="4343400" y="2239144"/>
          <a:ext cx="360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24344" imgH="523733" progId="Equation.3">
                  <p:embed/>
                </p:oleObj>
              </mc:Choice>
              <mc:Fallback>
                <p:oleObj name="Equation" r:id="rId26" imgW="3524344" imgH="523733" progId="Equation.3">
                  <p:embed/>
                  <p:pic>
                    <p:nvPicPr>
                      <p:cNvPr id="16433" name="Object 49">
                        <a:extLst>
                          <a:ext uri="{FF2B5EF4-FFF2-40B4-BE49-F238E27FC236}">
                            <a16:creationId xmlns:a16="http://schemas.microsoft.com/office/drawing/2014/main" id="{AEA61DA2-E5FC-4078-8FFD-1EF451DC5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39144"/>
                        <a:ext cx="3606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59" name="Group 75">
            <a:extLst>
              <a:ext uri="{FF2B5EF4-FFF2-40B4-BE49-F238E27FC236}">
                <a16:creationId xmlns:a16="http://schemas.microsoft.com/office/drawing/2014/main" id="{3BDAF19F-4C59-4959-8F64-BEE4110A378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335338"/>
            <a:ext cx="838200" cy="125412"/>
            <a:chOff x="432" y="2294"/>
            <a:chExt cx="528" cy="96"/>
          </a:xfrm>
        </p:grpSpPr>
        <p:sp>
          <p:nvSpPr>
            <p:cNvPr id="8231" name="Line 50">
              <a:extLst>
                <a:ext uri="{FF2B5EF4-FFF2-40B4-BE49-F238E27FC236}">
                  <a16:creationId xmlns:a16="http://schemas.microsoft.com/office/drawing/2014/main" id="{8DF26DEB-B4BB-43C6-9A8E-810F1F429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9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51">
              <a:extLst>
                <a:ext uri="{FF2B5EF4-FFF2-40B4-BE49-F238E27FC236}">
                  <a16:creationId xmlns:a16="http://schemas.microsoft.com/office/drawing/2014/main" id="{DDEB28F7-F8A1-4D27-AB82-D00727E7D8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39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436" name="Object 52">
            <a:extLst>
              <a:ext uri="{FF2B5EF4-FFF2-40B4-BE49-F238E27FC236}">
                <a16:creationId xmlns:a16="http://schemas.microsoft.com/office/drawing/2014/main" id="{DCD38D37-BB76-4BA1-A11B-2C080848C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3200400"/>
          <a:ext cx="173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57372" imgH="523733" progId="Equation.3">
                  <p:embed/>
                </p:oleObj>
              </mc:Choice>
              <mc:Fallback>
                <p:oleObj name="Equation" r:id="rId28" imgW="1657372" imgH="523733" progId="Equation.3">
                  <p:embed/>
                  <p:pic>
                    <p:nvPicPr>
                      <p:cNvPr id="16436" name="Object 52">
                        <a:extLst>
                          <a:ext uri="{FF2B5EF4-FFF2-40B4-BE49-F238E27FC236}">
                            <a16:creationId xmlns:a16="http://schemas.microsoft.com/office/drawing/2014/main" id="{DCD38D37-BB76-4BA1-A11B-2C080848CB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200400"/>
                        <a:ext cx="1739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60" name="Group 76">
            <a:extLst>
              <a:ext uri="{FF2B5EF4-FFF2-40B4-BE49-F238E27FC236}">
                <a16:creationId xmlns:a16="http://schemas.microsoft.com/office/drawing/2014/main" id="{94866E4D-F3E3-4A36-9AB4-D3A2DB42297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233863"/>
            <a:ext cx="838200" cy="125412"/>
            <a:chOff x="432" y="2745"/>
            <a:chExt cx="528" cy="96"/>
          </a:xfrm>
        </p:grpSpPr>
        <p:sp>
          <p:nvSpPr>
            <p:cNvPr id="8229" name="Line 53">
              <a:extLst>
                <a:ext uri="{FF2B5EF4-FFF2-40B4-BE49-F238E27FC236}">
                  <a16:creationId xmlns:a16="http://schemas.microsoft.com/office/drawing/2014/main" id="{CABF08B6-70FC-4D8E-8966-EE0A3C025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74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54">
              <a:extLst>
                <a:ext uri="{FF2B5EF4-FFF2-40B4-BE49-F238E27FC236}">
                  <a16:creationId xmlns:a16="http://schemas.microsoft.com/office/drawing/2014/main" id="{924EAFF8-9051-475E-8D88-A546EFD8D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84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439" name="Object 55">
            <a:extLst>
              <a:ext uri="{FF2B5EF4-FFF2-40B4-BE49-F238E27FC236}">
                <a16:creationId xmlns:a16="http://schemas.microsoft.com/office/drawing/2014/main" id="{2B807E75-7F15-4F0A-B074-6628F5FB6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962400"/>
          <a:ext cx="3717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638514" imgH="447624" progId="Equation.3">
                  <p:embed/>
                </p:oleObj>
              </mc:Choice>
              <mc:Fallback>
                <p:oleObj name="Equation" r:id="rId30" imgW="3638514" imgH="447624" progId="Equation.3">
                  <p:embed/>
                  <p:pic>
                    <p:nvPicPr>
                      <p:cNvPr id="16439" name="Object 55">
                        <a:extLst>
                          <a:ext uri="{FF2B5EF4-FFF2-40B4-BE49-F238E27FC236}">
                            <a16:creationId xmlns:a16="http://schemas.microsoft.com/office/drawing/2014/main" id="{2B807E75-7F15-4F0A-B074-6628F5FB6D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962400"/>
                        <a:ext cx="3717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61" name="Group 77">
            <a:extLst>
              <a:ext uri="{FF2B5EF4-FFF2-40B4-BE49-F238E27FC236}">
                <a16:creationId xmlns:a16="http://schemas.microsoft.com/office/drawing/2014/main" id="{20AA6BFF-B96A-4EF9-977E-9560D006333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521325"/>
            <a:ext cx="838200" cy="125413"/>
            <a:chOff x="432" y="3567"/>
            <a:chExt cx="528" cy="96"/>
          </a:xfrm>
        </p:grpSpPr>
        <p:sp>
          <p:nvSpPr>
            <p:cNvPr id="8227" name="Line 56">
              <a:extLst>
                <a:ext uri="{FF2B5EF4-FFF2-40B4-BE49-F238E27FC236}">
                  <a16:creationId xmlns:a16="http://schemas.microsoft.com/office/drawing/2014/main" id="{B462D8D4-F1DE-4C3B-B061-4AAB40C40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56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57">
              <a:extLst>
                <a:ext uri="{FF2B5EF4-FFF2-40B4-BE49-F238E27FC236}">
                  <a16:creationId xmlns:a16="http://schemas.microsoft.com/office/drawing/2014/main" id="{7BF5C710-7EFA-435B-8BC7-F4636F68B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366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42" name="Line 58">
            <a:extLst>
              <a:ext uri="{FF2B5EF4-FFF2-40B4-BE49-F238E27FC236}">
                <a16:creationId xmlns:a16="http://schemas.microsoft.com/office/drawing/2014/main" id="{BC500E7B-7FA1-473F-9B3F-EE0BF78E5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562475"/>
            <a:ext cx="24828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3" name="Text Box 59">
            <a:extLst>
              <a:ext uri="{FF2B5EF4-FFF2-40B4-BE49-F238E27FC236}">
                <a16:creationId xmlns:a16="http://schemas.microsoft.com/office/drawing/2014/main" id="{D7496049-48D2-4075-BF23-C7FD49C7C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6247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左连续</a:t>
            </a:r>
          </a:p>
        </p:txBody>
      </p:sp>
      <p:sp>
        <p:nvSpPr>
          <p:cNvPr id="16444" name="Line 60">
            <a:extLst>
              <a:ext uri="{FF2B5EF4-FFF2-40B4-BE49-F238E27FC236}">
                <a16:creationId xmlns:a16="http://schemas.microsoft.com/office/drawing/2014/main" id="{ED75B49F-C388-4524-B621-8C290A41C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38675"/>
            <a:ext cx="24479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5" name="Text Box 61">
            <a:extLst>
              <a:ext uri="{FF2B5EF4-FFF2-40B4-BE49-F238E27FC236}">
                <a16:creationId xmlns:a16="http://schemas.microsoft.com/office/drawing/2014/main" id="{C12E47BE-E1DB-4AF1-B050-1D0F351F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62475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右连续</a:t>
            </a:r>
          </a:p>
        </p:txBody>
      </p:sp>
      <p:graphicFrame>
        <p:nvGraphicFramePr>
          <p:cNvPr id="16446" name="Object 62">
            <a:extLst>
              <a:ext uri="{FF2B5EF4-FFF2-40B4-BE49-F238E27FC236}">
                <a16:creationId xmlns:a16="http://schemas.microsoft.com/office/drawing/2014/main" id="{BA607963-1BE3-4D3C-B808-64D262195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6538" y="5351463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19201" imgH="114339" progId="Equation.3">
                  <p:embed/>
                </p:oleObj>
              </mc:Choice>
              <mc:Fallback>
                <p:oleObj name="Equation" r:id="rId32" imgW="419201" imgH="114339" progId="Equation.3">
                  <p:embed/>
                  <p:pic>
                    <p:nvPicPr>
                      <p:cNvPr id="16446" name="Object 62">
                        <a:extLst>
                          <a:ext uri="{FF2B5EF4-FFF2-40B4-BE49-F238E27FC236}">
                            <a16:creationId xmlns:a16="http://schemas.microsoft.com/office/drawing/2014/main" id="{BA607963-1BE3-4D3C-B808-64D262195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5351463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7" name="Object 63">
            <a:extLst>
              <a:ext uri="{FF2B5EF4-FFF2-40B4-BE49-F238E27FC236}">
                <a16:creationId xmlns:a16="http://schemas.microsoft.com/office/drawing/2014/main" id="{071DE6AD-0C8E-48CB-ADA4-36512B030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9238" y="5367338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419201" imgH="114339" progId="Equation.3">
                  <p:embed/>
                </p:oleObj>
              </mc:Choice>
              <mc:Fallback>
                <p:oleObj name="Equation" r:id="rId34" imgW="419201" imgH="114339" progId="Equation.3">
                  <p:embed/>
                  <p:pic>
                    <p:nvPicPr>
                      <p:cNvPr id="16447" name="Object 63">
                        <a:extLst>
                          <a:ext uri="{FF2B5EF4-FFF2-40B4-BE49-F238E27FC236}">
                            <a16:creationId xmlns:a16="http://schemas.microsoft.com/office/drawing/2014/main" id="{071DE6AD-0C8E-48CB-ADA4-36512B030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5367338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8" name="Text Box 64">
            <a:extLst>
              <a:ext uri="{FF2B5EF4-FFF2-40B4-BE49-F238E27FC236}">
                <a16:creationId xmlns:a16="http://schemas.microsoft.com/office/drawing/2014/main" id="{3881CE23-AB99-4533-8760-9470F159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52990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16449" name="Object 65">
            <a:extLst>
              <a:ext uri="{FF2B5EF4-FFF2-40B4-BE49-F238E27FC236}">
                <a16:creationId xmlns:a16="http://schemas.microsoft.com/office/drawing/2014/main" id="{D77335AC-EF1F-4F3A-A40A-19FBDC3DA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257800"/>
          <a:ext cx="27289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009484" imgH="171334" progId="Equation.3">
                  <p:embed/>
                </p:oleObj>
              </mc:Choice>
              <mc:Fallback>
                <p:oleObj name="Equation" r:id="rId36" imgW="1009484" imgH="171334" progId="Equation.3">
                  <p:embed/>
                  <p:pic>
                    <p:nvPicPr>
                      <p:cNvPr id="16449" name="Object 65">
                        <a:extLst>
                          <a:ext uri="{FF2B5EF4-FFF2-40B4-BE49-F238E27FC236}">
                            <a16:creationId xmlns:a16="http://schemas.microsoft.com/office/drawing/2014/main" id="{D77335AC-EF1F-4F3A-A40A-19FBDC3DA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257800"/>
                        <a:ext cx="27289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50" name="Text Box 66">
            <a:extLst>
              <a:ext uri="{FF2B5EF4-FFF2-40B4-BE49-F238E27FC236}">
                <a16:creationId xmlns:a16="http://schemas.microsoft.com/office/drawing/2014/main" id="{50F11D1A-3102-4526-A5B8-3060A22E0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5287963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6451" name="Object 67">
            <a:extLst>
              <a:ext uri="{FF2B5EF4-FFF2-40B4-BE49-F238E27FC236}">
                <a16:creationId xmlns:a16="http://schemas.microsoft.com/office/drawing/2014/main" id="{89A5DEA5-9286-4E9B-BFF1-8C3896636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5" y="5867400"/>
          <a:ext cx="37766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428685" imgH="171334" progId="Equation.3">
                  <p:embed/>
                </p:oleObj>
              </mc:Choice>
              <mc:Fallback>
                <p:oleObj name="Equation" r:id="rId38" imgW="1428685" imgH="171334" progId="Equation.3">
                  <p:embed/>
                  <p:pic>
                    <p:nvPicPr>
                      <p:cNvPr id="16451" name="Object 67">
                        <a:extLst>
                          <a:ext uri="{FF2B5EF4-FFF2-40B4-BE49-F238E27FC236}">
                            <a16:creationId xmlns:a16="http://schemas.microsoft.com/office/drawing/2014/main" id="{89A5DEA5-9286-4E9B-BFF1-8C3896636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5867400"/>
                        <a:ext cx="37766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Text Box 17">
            <a:extLst>
              <a:ext uri="{FF2B5EF4-FFF2-40B4-BE49-F238E27FC236}">
                <a16:creationId xmlns:a16="http://schemas.microsoft.com/office/drawing/2014/main" id="{BA6DF637-2209-4DDC-83D1-5B16A809C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16463" name="Object 79">
            <a:extLst>
              <a:ext uri="{FF2B5EF4-FFF2-40B4-BE49-F238E27FC236}">
                <a16:creationId xmlns:a16="http://schemas.microsoft.com/office/drawing/2014/main" id="{58C81FCA-4DAA-4571-832E-F330DF486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0525" y="1606550"/>
          <a:ext cx="346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57142" imgH="361783" progId="Equation.3">
                  <p:embed/>
                </p:oleObj>
              </mc:Choice>
              <mc:Fallback>
                <p:oleObj name="Equation" r:id="rId40" imgW="257142" imgH="361783" progId="Equation.3">
                  <p:embed/>
                  <p:pic>
                    <p:nvPicPr>
                      <p:cNvPr id="16463" name="Object 79">
                        <a:extLst>
                          <a:ext uri="{FF2B5EF4-FFF2-40B4-BE49-F238E27FC236}">
                            <a16:creationId xmlns:a16="http://schemas.microsoft.com/office/drawing/2014/main" id="{58C81FCA-4DAA-4571-832E-F330DF486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1606550"/>
                        <a:ext cx="3460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65" name="Object 81">
            <a:extLst>
              <a:ext uri="{FF2B5EF4-FFF2-40B4-BE49-F238E27FC236}">
                <a16:creationId xmlns:a16="http://schemas.microsoft.com/office/drawing/2014/main" id="{E05DDB5C-EA93-4D51-BA09-95BE7F9F5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15748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7142" imgH="114339" progId="Equation.3">
                  <p:embed/>
                </p:oleObj>
              </mc:Choice>
              <mc:Fallback>
                <p:oleObj name="Equation" r:id="rId42" imgW="257142" imgH="114339" progId="Equation.3">
                  <p:embed/>
                  <p:pic>
                    <p:nvPicPr>
                      <p:cNvPr id="16465" name="Object 81">
                        <a:extLst>
                          <a:ext uri="{FF2B5EF4-FFF2-40B4-BE49-F238E27FC236}">
                            <a16:creationId xmlns:a16="http://schemas.microsoft.com/office/drawing/2014/main" id="{E05DDB5C-EA93-4D51-BA09-95BE7F9F59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5748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67" name="Text Box 83">
            <a:extLst>
              <a:ext uri="{FF2B5EF4-FFF2-40B4-BE49-F238E27FC236}">
                <a16:creationId xmlns:a16="http://schemas.microsoft.com/office/drawing/2014/main" id="{1AFE402E-510D-465C-A99C-45CAA4A3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303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16468" name="Text Box 84">
            <a:extLst>
              <a:ext uri="{FF2B5EF4-FFF2-40B4-BE49-F238E27FC236}">
                <a16:creationId xmlns:a16="http://schemas.microsoft.com/office/drawing/2014/main" id="{A97D5765-1838-44C3-AE90-B93C5DC6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1544638"/>
            <a:ext cx="3482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连续有下列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等价命题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utoUpdateAnimBg="0"/>
      <p:bldP spid="16443" grpId="0" autoUpdateAnimBg="0"/>
      <p:bldP spid="16445" grpId="0" autoUpdateAnimBg="0"/>
      <p:bldP spid="16448" grpId="0" autoUpdateAnimBg="0"/>
      <p:bldP spid="16450" grpId="0" autoUpdateAnimBg="0"/>
      <p:bldP spid="16401" grpId="0" build="p" autoUpdateAnimBg="0"/>
      <p:bldP spid="16467" grpId="0" build="p" autoUpdateAnimBg="0" advAuto="0"/>
      <p:bldP spid="16468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C925143-6BAA-40B6-B65D-A30A7027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28625"/>
            <a:ext cx="7091362" cy="4635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证明函数                在                 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内连续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902C81F9-2F0D-4FC7-AEC1-C067A9A75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3038" y="493713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9998" imgH="323901" progId="Equation.3">
                  <p:embed/>
                </p:oleObj>
              </mc:Choice>
              <mc:Fallback>
                <p:oleObj name="Equation" r:id="rId2" imgW="1199998" imgH="323901" progId="Equation.3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902C81F9-2F0D-4FC7-AEC1-C067A9A75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493713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>
            <a:extLst>
              <a:ext uri="{FF2B5EF4-FFF2-40B4-BE49-F238E27FC236}">
                <a16:creationId xmlns:a16="http://schemas.microsoft.com/office/drawing/2014/main" id="{0510A1AD-FD2D-4C36-9617-D573D70BF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2313" y="500063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6857" imgH="323901" progId="Equation.3">
                  <p:embed/>
                </p:oleObj>
              </mc:Choice>
              <mc:Fallback>
                <p:oleObj name="Equation" r:id="rId4" imgW="1466857" imgH="323901" progId="Equation.3">
                  <p:embed/>
                  <p:pic>
                    <p:nvPicPr>
                      <p:cNvPr id="9220" name="Object 5">
                        <a:extLst>
                          <a:ext uri="{FF2B5EF4-FFF2-40B4-BE49-F238E27FC236}">
                            <a16:creationId xmlns:a16="http://schemas.microsoft.com/office/drawing/2014/main" id="{0510A1AD-FD2D-4C36-9617-D573D70BF4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500063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>
            <a:extLst>
              <a:ext uri="{FF2B5EF4-FFF2-40B4-BE49-F238E27FC236}">
                <a16:creationId xmlns:a16="http://schemas.microsoft.com/office/drawing/2014/main" id="{F1B35F2E-ED56-4E93-9415-55F88237F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3822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A23BE54B-FC99-4D4E-8E6C-7E3DD1E3A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1150938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28915" imgH="323901" progId="Equation.3">
                  <p:embed/>
                </p:oleObj>
              </mc:Choice>
              <mc:Fallback>
                <p:oleObj name="Equation" r:id="rId6" imgW="2228915" imgH="323901" progId="Equation.3">
                  <p:embed/>
                  <p:pic>
                    <p:nvPicPr>
                      <p:cNvPr id="3080" name="Object 8">
                        <a:extLst>
                          <a:ext uri="{FF2B5EF4-FFF2-40B4-BE49-F238E27FC236}">
                            <a16:creationId xmlns:a16="http://schemas.microsoft.com/office/drawing/2014/main" id="{A23BE54B-FC99-4D4E-8E6C-7E3DD1E3A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150938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>
            <a:extLst>
              <a:ext uri="{FF2B5EF4-FFF2-40B4-BE49-F238E27FC236}">
                <a16:creationId xmlns:a16="http://schemas.microsoft.com/office/drawing/2014/main" id="{1E74C0B3-0390-4402-A8E9-AFEF54503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782763"/>
          <a:ext cx="346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81371" imgH="323901" progId="Equation.3">
                  <p:embed/>
                </p:oleObj>
              </mc:Choice>
              <mc:Fallback>
                <p:oleObj name="Equation" r:id="rId8" imgW="3381371" imgH="323901" progId="Equation.3">
                  <p:embed/>
                  <p:pic>
                    <p:nvPicPr>
                      <p:cNvPr id="3081" name="Object 9">
                        <a:extLst>
                          <a:ext uri="{FF2B5EF4-FFF2-40B4-BE49-F238E27FC236}">
                            <a16:creationId xmlns:a16="http://schemas.microsoft.com/office/drawing/2014/main" id="{1E74C0B3-0390-4402-A8E9-AFEF54503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82763"/>
                        <a:ext cx="346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6CCEA84C-3755-40CC-BCB6-3153FA361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9075" y="1684338"/>
          <a:ext cx="3098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10059" imgH="485852" progId="Equation.3">
                  <p:embed/>
                </p:oleObj>
              </mc:Choice>
              <mc:Fallback>
                <p:oleObj name="Equation" r:id="rId10" imgW="3010059" imgH="485852" progId="Equation.3">
                  <p:embed/>
                  <p:pic>
                    <p:nvPicPr>
                      <p:cNvPr id="3082" name="Object 10">
                        <a:extLst>
                          <a:ext uri="{FF2B5EF4-FFF2-40B4-BE49-F238E27FC236}">
                            <a16:creationId xmlns:a16="http://schemas.microsoft.com/office/drawing/2014/main" id="{6CCEA84C-3755-40CC-BCB6-3153FA3617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1684338"/>
                        <a:ext cx="3098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>
            <a:extLst>
              <a:ext uri="{FF2B5EF4-FFF2-40B4-BE49-F238E27FC236}">
                <a16:creationId xmlns:a16="http://schemas.microsoft.com/office/drawing/2014/main" id="{47DC2B88-697D-485B-932B-4FBE4D88A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403475"/>
          <a:ext cx="41989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14974" imgH="571346" progId="Equation.3">
                  <p:embed/>
                </p:oleObj>
              </mc:Choice>
              <mc:Fallback>
                <p:oleObj name="Equation" r:id="rId12" imgW="4114974" imgH="571346" progId="Equation.3">
                  <p:embed/>
                  <p:pic>
                    <p:nvPicPr>
                      <p:cNvPr id="3083" name="Object 11">
                        <a:extLst>
                          <a:ext uri="{FF2B5EF4-FFF2-40B4-BE49-F238E27FC236}">
                            <a16:creationId xmlns:a16="http://schemas.microsoft.com/office/drawing/2014/main" id="{47DC2B88-697D-485B-932B-4FBE4D88A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03475"/>
                        <a:ext cx="41989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>
            <a:extLst>
              <a:ext uri="{FF2B5EF4-FFF2-40B4-BE49-F238E27FC236}">
                <a16:creationId xmlns:a16="http://schemas.microsoft.com/office/drawing/2014/main" id="{6F678B83-4B56-48A3-A86C-262FC0322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3273425"/>
          <a:ext cx="142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33601" imgH="571346" progId="Equation.3">
                  <p:embed/>
                </p:oleObj>
              </mc:Choice>
              <mc:Fallback>
                <p:oleObj name="Equation" r:id="rId14" imgW="1333601" imgH="571346" progId="Equation.3">
                  <p:embed/>
                  <p:pic>
                    <p:nvPicPr>
                      <p:cNvPr id="3085" name="Object 13">
                        <a:extLst>
                          <a:ext uri="{FF2B5EF4-FFF2-40B4-BE49-F238E27FC236}">
                            <a16:creationId xmlns:a16="http://schemas.microsoft.com/office/drawing/2014/main" id="{6F678B83-4B56-48A3-A86C-262FC03223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273425"/>
                        <a:ext cx="1422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>
            <a:extLst>
              <a:ext uri="{FF2B5EF4-FFF2-40B4-BE49-F238E27FC236}">
                <a16:creationId xmlns:a16="http://schemas.microsoft.com/office/drawing/2014/main" id="{A4392A97-4E88-4340-9EAE-0740E80FD0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311525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66858" imgH="380897" progId="Equation.3">
                  <p:embed/>
                </p:oleObj>
              </mc:Choice>
              <mc:Fallback>
                <p:oleObj name="Equation" r:id="rId16" imgW="866858" imgH="380897" progId="Equation.3">
                  <p:embed/>
                  <p:pic>
                    <p:nvPicPr>
                      <p:cNvPr id="3086" name="Object 14">
                        <a:extLst>
                          <a:ext uri="{FF2B5EF4-FFF2-40B4-BE49-F238E27FC236}">
                            <a16:creationId xmlns:a16="http://schemas.microsoft.com/office/drawing/2014/main" id="{A4392A97-4E88-4340-9EAE-0740E80FD0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11525"/>
                        <a:ext cx="95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Line 15">
            <a:extLst>
              <a:ext uri="{FF2B5EF4-FFF2-40B4-BE49-F238E27FC236}">
                <a16:creationId xmlns:a16="http://schemas.microsoft.com/office/drawing/2014/main" id="{3367F289-AFEA-4110-ADC7-B12FB0BFF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55282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88" name="Object 16">
            <a:extLst>
              <a:ext uri="{FF2B5EF4-FFF2-40B4-BE49-F238E27FC236}">
                <a16:creationId xmlns:a16="http://schemas.microsoft.com/office/drawing/2014/main" id="{ED22253B-39DB-4939-AD97-B6EF6B84B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171825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57373" imgH="304787" progId="Equation.3">
                  <p:embed/>
                </p:oleObj>
              </mc:Choice>
              <mc:Fallback>
                <p:oleObj name="Equation" r:id="rId18" imgW="1057373" imgH="304787" progId="Equation.3">
                  <p:embed/>
                  <p:pic>
                    <p:nvPicPr>
                      <p:cNvPr id="3088" name="Object 16">
                        <a:extLst>
                          <a:ext uri="{FF2B5EF4-FFF2-40B4-BE49-F238E27FC236}">
                            <a16:creationId xmlns:a16="http://schemas.microsoft.com/office/drawing/2014/main" id="{ED22253B-39DB-4939-AD97-B6EF6B84B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71825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18">
            <a:extLst>
              <a:ext uri="{FF2B5EF4-FFF2-40B4-BE49-F238E27FC236}">
                <a16:creationId xmlns:a16="http://schemas.microsoft.com/office/drawing/2014/main" id="{6AF549B7-8877-433D-9989-003617A67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290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3091" name="Object 19">
            <a:extLst>
              <a:ext uri="{FF2B5EF4-FFF2-40B4-BE49-F238E27FC236}">
                <a16:creationId xmlns:a16="http://schemas.microsoft.com/office/drawing/2014/main" id="{3BC68E97-9DB5-4A13-8899-CE7990975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171950"/>
          <a:ext cx="177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95544" imgH="571346" progId="Equation.3">
                  <p:embed/>
                </p:oleObj>
              </mc:Choice>
              <mc:Fallback>
                <p:oleObj name="Equation" r:id="rId20" imgW="1695544" imgH="571346" progId="Equation.3">
                  <p:embed/>
                  <p:pic>
                    <p:nvPicPr>
                      <p:cNvPr id="3091" name="Object 19">
                        <a:extLst>
                          <a:ext uri="{FF2B5EF4-FFF2-40B4-BE49-F238E27FC236}">
                            <a16:creationId xmlns:a16="http://schemas.microsoft.com/office/drawing/2014/main" id="{3BC68E97-9DB5-4A13-8899-CE7990975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71950"/>
                        <a:ext cx="1778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0">
            <a:extLst>
              <a:ext uri="{FF2B5EF4-FFF2-40B4-BE49-F238E27FC236}">
                <a16:creationId xmlns:a16="http://schemas.microsoft.com/office/drawing/2014/main" id="{8B92285B-934A-4BFF-88CA-7089BEE22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3713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这说明</a:t>
            </a:r>
          </a:p>
        </p:txBody>
      </p:sp>
      <p:graphicFrame>
        <p:nvGraphicFramePr>
          <p:cNvPr id="3093" name="Object 21">
            <a:extLst>
              <a:ext uri="{FF2B5EF4-FFF2-40B4-BE49-F238E27FC236}">
                <a16:creationId xmlns:a16="http://schemas.microsoft.com/office/drawing/2014/main" id="{9FC4BCFC-CE00-42C0-B73C-002B7CE49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5108575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99998" imgH="323901" progId="Equation.3">
                  <p:embed/>
                </p:oleObj>
              </mc:Choice>
              <mc:Fallback>
                <p:oleObj name="Equation" r:id="rId22" imgW="1199998" imgH="323901" progId="Equation.3">
                  <p:embed/>
                  <p:pic>
                    <p:nvPicPr>
                      <p:cNvPr id="3093" name="Object 21">
                        <a:extLst>
                          <a:ext uri="{FF2B5EF4-FFF2-40B4-BE49-F238E27FC236}">
                            <a16:creationId xmlns:a16="http://schemas.microsoft.com/office/drawing/2014/main" id="{9FC4BCFC-CE00-42C0-B73C-002B7CE49A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5108575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Text Box 22">
            <a:extLst>
              <a:ext uri="{FF2B5EF4-FFF2-40B4-BE49-F238E27FC236}">
                <a16:creationId xmlns:a16="http://schemas.microsoft.com/office/drawing/2014/main" id="{E899B857-0565-43F4-B5D9-C22D18DEB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371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graphicFrame>
        <p:nvGraphicFramePr>
          <p:cNvPr id="3095" name="Object 23">
            <a:extLst>
              <a:ext uri="{FF2B5EF4-FFF2-40B4-BE49-F238E27FC236}">
                <a16:creationId xmlns:a16="http://schemas.microsoft.com/office/drawing/2014/main" id="{408C0007-FB73-4E62-B956-C744C1729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200" y="5100638"/>
          <a:ext cx="16875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66857" imgH="323901" progId="Equation.3">
                  <p:embed/>
                </p:oleObj>
              </mc:Choice>
              <mc:Fallback>
                <p:oleObj name="Equation" r:id="rId24" imgW="1466857" imgH="323901" progId="Equation.3">
                  <p:embed/>
                  <p:pic>
                    <p:nvPicPr>
                      <p:cNvPr id="3095" name="Object 23">
                        <a:extLst>
                          <a:ext uri="{FF2B5EF4-FFF2-40B4-BE49-F238E27FC236}">
                            <a16:creationId xmlns:a16="http://schemas.microsoft.com/office/drawing/2014/main" id="{408C0007-FB73-4E62-B956-C744C1729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5100638"/>
                        <a:ext cx="16875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Text Box 24">
            <a:extLst>
              <a:ext uri="{FF2B5EF4-FFF2-40B4-BE49-F238E27FC236}">
                <a16:creationId xmlns:a16="http://schemas.microsoft.com/office/drawing/2014/main" id="{C687DED4-8249-44C9-99DD-E6E485960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0434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内连续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D9FE97D2-68F6-4CD1-B0C8-29EFD09B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7691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同样可证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3099" name="Object 27">
            <a:extLst>
              <a:ext uri="{FF2B5EF4-FFF2-40B4-BE49-F238E27FC236}">
                <a16:creationId xmlns:a16="http://schemas.microsoft.com/office/drawing/2014/main" id="{130278CD-4D8A-46EF-B134-E4E539560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3713" y="5930900"/>
          <a:ext cx="1333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47887" imgH="228677" progId="Equation.3">
                  <p:embed/>
                </p:oleObj>
              </mc:Choice>
              <mc:Fallback>
                <p:oleObj name="Equation" r:id="rId26" imgW="1247887" imgH="228677" progId="Equation.3">
                  <p:embed/>
                  <p:pic>
                    <p:nvPicPr>
                      <p:cNvPr id="3099" name="Object 27">
                        <a:extLst>
                          <a:ext uri="{FF2B5EF4-FFF2-40B4-BE49-F238E27FC236}">
                            <a16:creationId xmlns:a16="http://schemas.microsoft.com/office/drawing/2014/main" id="{130278CD-4D8A-46EF-B134-E4E539560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5930900"/>
                        <a:ext cx="1333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0" name="Text Box 28">
            <a:extLst>
              <a:ext uri="{FF2B5EF4-FFF2-40B4-BE49-F238E27FC236}">
                <a16:creationId xmlns:a16="http://schemas.microsoft.com/office/drawing/2014/main" id="{BBE1F8CE-003D-4E8D-BDAA-382CB081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313" y="57769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graphicFrame>
        <p:nvGraphicFramePr>
          <p:cNvPr id="3101" name="Object 29">
            <a:extLst>
              <a:ext uri="{FF2B5EF4-FFF2-40B4-BE49-F238E27FC236}">
                <a16:creationId xmlns:a16="http://schemas.microsoft.com/office/drawing/2014/main" id="{150A4856-3395-447A-AB2D-475B0F559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1413" y="5868988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66857" imgH="323901" progId="Equation.3">
                  <p:embed/>
                </p:oleObj>
              </mc:Choice>
              <mc:Fallback>
                <p:oleObj name="Equation" r:id="rId28" imgW="1466857" imgH="323901" progId="Equation.3">
                  <p:embed/>
                  <p:pic>
                    <p:nvPicPr>
                      <p:cNvPr id="3101" name="Object 29">
                        <a:extLst>
                          <a:ext uri="{FF2B5EF4-FFF2-40B4-BE49-F238E27FC236}">
                            <a16:creationId xmlns:a16="http://schemas.microsoft.com/office/drawing/2014/main" id="{150A4856-3395-447A-AB2D-475B0F559E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5868988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" name="Text Box 30">
            <a:extLst>
              <a:ext uri="{FF2B5EF4-FFF2-40B4-BE49-F238E27FC236}">
                <a16:creationId xmlns:a16="http://schemas.microsoft.com/office/drawing/2014/main" id="{61667D5D-B64F-4BA8-8379-76731485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577691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内连续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06" name="Object 34">
            <a:extLst>
              <a:ext uri="{FF2B5EF4-FFF2-40B4-BE49-F238E27FC236}">
                <a16:creationId xmlns:a16="http://schemas.microsoft.com/office/drawing/2014/main" id="{E184073F-0DE8-45BA-9AF1-B96922397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3400425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33256" imgH="228677" progId="Equation.3">
                  <p:embed/>
                </p:oleObj>
              </mc:Choice>
              <mc:Fallback>
                <p:oleObj name="Equation" r:id="rId30" imgW="133256" imgH="228677" progId="Equation.3">
                  <p:embed/>
                  <p:pic>
                    <p:nvPicPr>
                      <p:cNvPr id="3106" name="Object 34">
                        <a:extLst>
                          <a:ext uri="{FF2B5EF4-FFF2-40B4-BE49-F238E27FC236}">
                            <a16:creationId xmlns:a16="http://schemas.microsoft.com/office/drawing/2014/main" id="{E184073F-0DE8-45BA-9AF1-B96922397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400425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utoUpdateAnimBg="0"/>
      <p:bldP spid="3090" grpId="0" autoUpdateAnimBg="0"/>
      <p:bldP spid="3092" grpId="0" build="p" autoUpdateAnimBg="0"/>
      <p:bldP spid="3094" grpId="0" build="p" autoUpdateAnimBg="0"/>
      <p:bldP spid="3096" grpId="0" build="p" autoUpdateAnimBg="0" advAuto="0"/>
      <p:bldP spid="3098" grpId="0" autoUpdateAnimBg="0"/>
      <p:bldP spid="3100" grpId="0" build="p" autoUpdateAnimBg="0"/>
      <p:bldP spid="3102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90ED3B8-ABFC-4409-8B75-D500D8EDA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213" y="306388"/>
            <a:ext cx="7091362" cy="4635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证明函数            在                 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内连续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44E6467D-35D5-4D22-83BF-8D02162FF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88913"/>
          <a:ext cx="10080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2573" imgH="190449" progId="Equation.3">
                  <p:embed/>
                </p:oleObj>
              </mc:Choice>
              <mc:Fallback>
                <p:oleObj name="公式" r:id="rId2" imgW="352573" imgH="190449" progId="Equation.3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44E6467D-35D5-4D22-83BF-8D02162FF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8913"/>
                        <a:ext cx="10080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>
            <a:extLst>
              <a:ext uri="{FF2B5EF4-FFF2-40B4-BE49-F238E27FC236}">
                <a16:creationId xmlns:a16="http://schemas.microsoft.com/office/drawing/2014/main" id="{B7CC17AE-D97E-4E1D-AC34-49DDF6DFE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1775" y="333375"/>
          <a:ext cx="1647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6857" imgH="323901" progId="Equation.3">
                  <p:embed/>
                </p:oleObj>
              </mc:Choice>
              <mc:Fallback>
                <p:oleObj name="Equation" r:id="rId4" imgW="1466857" imgH="323901" progId="Equation.3">
                  <p:embed/>
                  <p:pic>
                    <p:nvPicPr>
                      <p:cNvPr id="10244" name="Object 5">
                        <a:extLst>
                          <a:ext uri="{FF2B5EF4-FFF2-40B4-BE49-F238E27FC236}">
                            <a16:creationId xmlns:a16="http://schemas.microsoft.com/office/drawing/2014/main" id="{B7CC17AE-D97E-4E1D-AC34-49DDF6DFE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333375"/>
                        <a:ext cx="1647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>
            <a:extLst>
              <a:ext uri="{FF2B5EF4-FFF2-40B4-BE49-F238E27FC236}">
                <a16:creationId xmlns:a16="http://schemas.microsoft.com/office/drawing/2014/main" id="{8D071975-3CDC-45C7-ADD1-51BBF83FA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286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CABEE2EF-AB28-4CC9-A7D7-E759DD777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987425"/>
          <a:ext cx="6929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52570" imgH="133453" progId="Equation.3">
                  <p:embed/>
                </p:oleObj>
              </mc:Choice>
              <mc:Fallback>
                <p:oleObj name="公式" r:id="rId6" imgW="2752570" imgH="133453" progId="Equation.3">
                  <p:embed/>
                  <p:pic>
                    <p:nvPicPr>
                      <p:cNvPr id="3080" name="Object 8">
                        <a:extLst>
                          <a:ext uri="{FF2B5EF4-FFF2-40B4-BE49-F238E27FC236}">
                            <a16:creationId xmlns:a16="http://schemas.microsoft.com/office/drawing/2014/main" id="{CABEE2EF-AB28-4CC9-A7D7-E759DD777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7425"/>
                        <a:ext cx="69294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>
            <a:extLst>
              <a:ext uri="{FF2B5EF4-FFF2-40B4-BE49-F238E27FC236}">
                <a16:creationId xmlns:a16="http://schemas.microsoft.com/office/drawing/2014/main" id="{C3E9923B-3002-4F23-988D-D5625687F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0" y="1628775"/>
          <a:ext cx="2803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76459" imgH="133453" progId="Equation.3">
                  <p:embed/>
                </p:oleObj>
              </mc:Choice>
              <mc:Fallback>
                <p:oleObj name="公式" r:id="rId8" imgW="1076459" imgH="133453" progId="Equation.3">
                  <p:embed/>
                  <p:pic>
                    <p:nvPicPr>
                      <p:cNvPr id="3081" name="Object 9">
                        <a:extLst>
                          <a:ext uri="{FF2B5EF4-FFF2-40B4-BE49-F238E27FC236}">
                            <a16:creationId xmlns:a16="http://schemas.microsoft.com/office/drawing/2014/main" id="{C3E9923B-3002-4F23-988D-D5625687F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628775"/>
                        <a:ext cx="2803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>
            <a:extLst>
              <a:ext uri="{FF2B5EF4-FFF2-40B4-BE49-F238E27FC236}">
                <a16:creationId xmlns:a16="http://schemas.microsoft.com/office/drawing/2014/main" id="{98F9D321-8288-456D-B63B-07D776A4F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205038"/>
          <a:ext cx="33623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19084" imgH="190449" progId="Equation.3">
                  <p:embed/>
                </p:oleObj>
              </mc:Choice>
              <mc:Fallback>
                <p:oleObj name="公式" r:id="rId10" imgW="1219084" imgH="190449" progId="Equation.3">
                  <p:embed/>
                  <p:pic>
                    <p:nvPicPr>
                      <p:cNvPr id="3083" name="Object 11">
                        <a:extLst>
                          <a:ext uri="{FF2B5EF4-FFF2-40B4-BE49-F238E27FC236}">
                            <a16:creationId xmlns:a16="http://schemas.microsoft.com/office/drawing/2014/main" id="{98F9D321-8288-456D-B63B-07D776A4F5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5038"/>
                        <a:ext cx="33623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18">
            <a:extLst>
              <a:ext uri="{FF2B5EF4-FFF2-40B4-BE49-F238E27FC236}">
                <a16:creationId xmlns:a16="http://schemas.microsoft.com/office/drawing/2014/main" id="{33FC77ED-84DC-4C5F-BBB1-ECB4DED30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30686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3091" name="Object 19">
            <a:extLst>
              <a:ext uri="{FF2B5EF4-FFF2-40B4-BE49-F238E27FC236}">
                <a16:creationId xmlns:a16="http://schemas.microsoft.com/office/drawing/2014/main" id="{2042167A-F85C-4CCF-97E4-4830AF8A2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798723"/>
              </p:ext>
            </p:extLst>
          </p:nvPr>
        </p:nvGraphicFramePr>
        <p:xfrm>
          <a:off x="1233488" y="2997200"/>
          <a:ext cx="19399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33255" imgH="304787" progId="Equation.3">
                  <p:embed/>
                </p:oleObj>
              </mc:Choice>
              <mc:Fallback>
                <p:oleObj name="公式" r:id="rId12" imgW="733255" imgH="304787" progId="Equation.3">
                  <p:embed/>
                  <p:pic>
                    <p:nvPicPr>
                      <p:cNvPr id="3091" name="Object 19">
                        <a:extLst>
                          <a:ext uri="{FF2B5EF4-FFF2-40B4-BE49-F238E27FC236}">
                            <a16:creationId xmlns:a16="http://schemas.microsoft.com/office/drawing/2014/main" id="{2042167A-F85C-4CCF-97E4-4830AF8A2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2997200"/>
                        <a:ext cx="193992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0">
            <a:extLst>
              <a:ext uri="{FF2B5EF4-FFF2-40B4-BE49-F238E27FC236}">
                <a16:creationId xmlns:a16="http://schemas.microsoft.com/office/drawing/2014/main" id="{741A8EB3-0F4B-475D-ACCE-A3C616F60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3082925"/>
            <a:ext cx="4106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= e</a:t>
            </a:r>
            <a:r>
              <a:rPr kumimoji="1" lang="en-US" altLang="zh-CN" sz="2800" i="1" baseline="30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lang="zh-CN" altLang="en-US" sz="2800" i="1" baseline="30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4F586D70-BFD2-4DDE-BCBE-48D1D797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933825"/>
            <a:ext cx="54879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对任意的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∆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96E0268A-A64A-4690-B2A1-C25D0A2A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5518150"/>
            <a:ext cx="35115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所以函数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= e</a:t>
            </a:r>
            <a:r>
              <a:rPr kumimoji="1" lang="en-US" altLang="zh-CN" sz="2800" i="1" baseline="30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</a:t>
            </a:r>
          </a:p>
        </p:txBody>
      </p:sp>
      <p:graphicFrame>
        <p:nvGraphicFramePr>
          <p:cNvPr id="3101" name="Object 29">
            <a:extLst>
              <a:ext uri="{FF2B5EF4-FFF2-40B4-BE49-F238E27FC236}">
                <a16:creationId xmlns:a16="http://schemas.microsoft.com/office/drawing/2014/main" id="{F3B26904-E7C1-429D-9311-7B4EFD401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610225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66857" imgH="323901" progId="Equation.3">
                  <p:embed/>
                </p:oleObj>
              </mc:Choice>
              <mc:Fallback>
                <p:oleObj name="Equation" r:id="rId14" imgW="1466857" imgH="323901" progId="Equation.3">
                  <p:embed/>
                  <p:pic>
                    <p:nvPicPr>
                      <p:cNvPr id="3101" name="Object 29">
                        <a:extLst>
                          <a:ext uri="{FF2B5EF4-FFF2-40B4-BE49-F238E27FC236}">
                            <a16:creationId xmlns:a16="http://schemas.microsoft.com/office/drawing/2014/main" id="{F3B26904-E7C1-429D-9311-7B4EFD401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610225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" name="Text Box 30">
            <a:extLst>
              <a:ext uri="{FF2B5EF4-FFF2-40B4-BE49-F238E27FC236}">
                <a16:creationId xmlns:a16="http://schemas.microsoft.com/office/drawing/2014/main" id="{EFBCE7B2-B8E5-46D6-BCFB-42A14AFAC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552291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内连续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81A3B05-A656-4E3B-92B6-51C24570D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7925" y="4489450"/>
          <a:ext cx="66452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590858" imgH="304787" progId="Equation.3">
                  <p:embed/>
                </p:oleObj>
              </mc:Choice>
              <mc:Fallback>
                <p:oleObj name="公式" r:id="rId16" imgW="2590858" imgH="304787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81A3B05-A656-4E3B-92B6-51C24570D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4489450"/>
                        <a:ext cx="66452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utoUpdateAnimBg="0"/>
      <p:bldP spid="3090" grpId="0" autoUpdateAnimBg="0"/>
      <p:bldP spid="3092" grpId="0" build="p" autoUpdateAnimBg="0"/>
      <p:bldP spid="3094" grpId="0" build="p" autoUpdateAnimBg="0"/>
      <p:bldP spid="3098" grpId="0" autoUpdateAnimBg="0"/>
      <p:bldP spid="3102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Text Box 55">
            <a:extLst>
              <a:ext uri="{FF2B5EF4-FFF2-40B4-BE49-F238E27FC236}">
                <a16:creationId xmlns:a16="http://schemas.microsoft.com/office/drawing/2014/main" id="{EA4969F5-F7DF-4F0F-B9A3-78A36D251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88" y="2971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sp>
        <p:nvSpPr>
          <p:cNvPr id="4153" name="Text Box 57">
            <a:extLst>
              <a:ext uri="{FF2B5EF4-FFF2-40B4-BE49-F238E27FC236}">
                <a16:creationId xmlns:a16="http://schemas.microsoft.com/office/drawing/2014/main" id="{0E88ECD0-A695-4286-9A20-4CB0A0FA9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3" y="39322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E7DF4346-8B76-4927-9579-DB924685A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6710362" cy="60960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 函数的间断点及其分类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B638A92D-03FD-4594-82A6-2E0E6199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22336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42E986A5-16B0-428A-9779-0B12A5411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271713"/>
          <a:ext cx="8112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142" imgH="114339" progId="Equation.3">
                  <p:embed/>
                </p:oleObj>
              </mc:Choice>
              <mc:Fallback>
                <p:oleObj name="Equation" r:id="rId2" imgW="257142" imgH="114339" progId="Equation.3">
                  <p:embed/>
                  <p:pic>
                    <p:nvPicPr>
                      <p:cNvPr id="4104" name="Object 8">
                        <a:extLst>
                          <a:ext uri="{FF2B5EF4-FFF2-40B4-BE49-F238E27FC236}">
                            <a16:creationId xmlns:a16="http://schemas.microsoft.com/office/drawing/2014/main" id="{42E986A5-16B0-428A-9779-0B12A5411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71713"/>
                        <a:ext cx="81121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AFA2B824-6367-473E-AB1F-22260A289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0388" y="220980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345" imgH="142836" progId="Equation.3">
                  <p:embed/>
                </p:oleObj>
              </mc:Choice>
              <mc:Fallback>
                <p:oleObj name="Equation" r:id="rId4" imgW="76345" imgH="142836" progId="Equation.3">
                  <p:embed/>
                  <p:pic>
                    <p:nvPicPr>
                      <p:cNvPr id="4105" name="Object 9">
                        <a:extLst>
                          <a:ext uri="{FF2B5EF4-FFF2-40B4-BE49-F238E27FC236}">
                            <a16:creationId xmlns:a16="http://schemas.microsoft.com/office/drawing/2014/main" id="{AFA2B824-6367-473E-AB1F-22260A289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209800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>
            <a:extLst>
              <a:ext uri="{FF2B5EF4-FFF2-40B4-BE49-F238E27FC236}">
                <a16:creationId xmlns:a16="http://schemas.microsoft.com/office/drawing/2014/main" id="{9A4CA428-745E-4650-9356-D1902D78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4108" name="Object 12">
            <a:extLst>
              <a:ext uri="{FF2B5EF4-FFF2-40B4-BE49-F238E27FC236}">
                <a16:creationId xmlns:a16="http://schemas.microsoft.com/office/drawing/2014/main" id="{F724FE0F-1EF0-4E7D-B8E5-21F38BCEE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1988" y="3024188"/>
          <a:ext cx="787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142" imgH="114339" progId="Equation.3">
                  <p:embed/>
                </p:oleObj>
              </mc:Choice>
              <mc:Fallback>
                <p:oleObj name="Equation" r:id="rId6" imgW="257142" imgH="114339" progId="Equation.3">
                  <p:embed/>
                  <p:pic>
                    <p:nvPicPr>
                      <p:cNvPr id="4108" name="Object 12">
                        <a:extLst>
                          <a:ext uri="{FF2B5EF4-FFF2-40B4-BE49-F238E27FC236}">
                            <a16:creationId xmlns:a16="http://schemas.microsoft.com/office/drawing/2014/main" id="{F724FE0F-1EF0-4E7D-B8E5-21F38BCEE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3024188"/>
                        <a:ext cx="7874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>
            <a:extLst>
              <a:ext uri="{FF2B5EF4-FFF2-40B4-BE49-F238E27FC236}">
                <a16:creationId xmlns:a16="http://schemas.microsoft.com/office/drawing/2014/main" id="{607ACFCE-5325-413D-9960-814D9D0C0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295275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345" imgH="142836" progId="Equation.3">
                  <p:embed/>
                </p:oleObj>
              </mc:Choice>
              <mc:Fallback>
                <p:oleObj name="Equation" r:id="rId8" imgW="76345" imgH="142836" progId="Equation.3">
                  <p:embed/>
                  <p:pic>
                    <p:nvPicPr>
                      <p:cNvPr id="4109" name="Object 13">
                        <a:extLst>
                          <a:ext uri="{FF2B5EF4-FFF2-40B4-BE49-F238E27FC236}">
                            <a16:creationId xmlns:a16="http://schemas.microsoft.com/office/drawing/2014/main" id="{607ACFCE-5325-413D-9960-814D9D0C0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2952750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>
            <a:extLst>
              <a:ext uri="{FF2B5EF4-FFF2-40B4-BE49-F238E27FC236}">
                <a16:creationId xmlns:a16="http://schemas.microsoft.com/office/drawing/2014/main" id="{38B4E09C-8FBA-4681-8E7E-E51248502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5613" y="2955925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9999" imgH="257175" progId="Equation.3">
                  <p:embed/>
                </p:oleObj>
              </mc:Choice>
              <mc:Fallback>
                <p:oleObj name="Equation" r:id="rId10" imgW="599999" imgH="257175" progId="Equation.3">
                  <p:embed/>
                  <p:pic>
                    <p:nvPicPr>
                      <p:cNvPr id="4110" name="Object 14">
                        <a:extLst>
                          <a:ext uri="{FF2B5EF4-FFF2-40B4-BE49-F238E27FC236}">
                            <a16:creationId xmlns:a16="http://schemas.microsoft.com/office/drawing/2014/main" id="{38B4E09C-8FBA-4681-8E7E-E512485026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2955925"/>
                        <a:ext cx="1714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5">
            <a:extLst>
              <a:ext uri="{FF2B5EF4-FFF2-40B4-BE49-F238E27FC236}">
                <a16:creationId xmlns:a16="http://schemas.microsoft.com/office/drawing/2014/main" id="{7DB29A5F-AFC9-4AAE-9B39-33FDFB831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29749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不存在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116" name="Text Box 20">
            <a:extLst>
              <a:ext uri="{FF2B5EF4-FFF2-40B4-BE49-F238E27FC236}">
                <a16:creationId xmlns:a16="http://schemas.microsoft.com/office/drawing/2014/main" id="{629F9F40-2462-452E-A77A-1021750D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179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4117" name="Object 21">
            <a:extLst>
              <a:ext uri="{FF2B5EF4-FFF2-40B4-BE49-F238E27FC236}">
                <a16:creationId xmlns:a16="http://schemas.microsoft.com/office/drawing/2014/main" id="{0621CB8A-2893-4E6C-ABE9-45056C0135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3978275"/>
          <a:ext cx="7985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7142" imgH="114339" progId="Equation.3">
                  <p:embed/>
                </p:oleObj>
              </mc:Choice>
              <mc:Fallback>
                <p:oleObj name="Equation" r:id="rId12" imgW="257142" imgH="114339" progId="Equation.3">
                  <p:embed/>
                  <p:pic>
                    <p:nvPicPr>
                      <p:cNvPr id="4117" name="Object 21">
                        <a:extLst>
                          <a:ext uri="{FF2B5EF4-FFF2-40B4-BE49-F238E27FC236}">
                            <a16:creationId xmlns:a16="http://schemas.microsoft.com/office/drawing/2014/main" id="{0621CB8A-2893-4E6C-ABE9-45056C0135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3978275"/>
                        <a:ext cx="7985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22">
            <a:extLst>
              <a:ext uri="{FF2B5EF4-FFF2-40B4-BE49-F238E27FC236}">
                <a16:creationId xmlns:a16="http://schemas.microsoft.com/office/drawing/2014/main" id="{6D7813A9-8BD5-4E0F-8B4D-EFF4A199F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5" y="3906838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345" imgH="142836" progId="Equation.3">
                  <p:embed/>
                </p:oleObj>
              </mc:Choice>
              <mc:Fallback>
                <p:oleObj name="Equation" r:id="rId14" imgW="76345" imgH="142836" progId="Equation.3">
                  <p:embed/>
                  <p:pic>
                    <p:nvPicPr>
                      <p:cNvPr id="4118" name="Object 22">
                        <a:extLst>
                          <a:ext uri="{FF2B5EF4-FFF2-40B4-BE49-F238E27FC236}">
                            <a16:creationId xmlns:a16="http://schemas.microsoft.com/office/drawing/2014/main" id="{6D7813A9-8BD5-4E0F-8B4D-EFF4A199F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3906838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0" name="Object 24">
            <a:extLst>
              <a:ext uri="{FF2B5EF4-FFF2-40B4-BE49-F238E27FC236}">
                <a16:creationId xmlns:a16="http://schemas.microsoft.com/office/drawing/2014/main" id="{6611F292-360D-4F87-8C8E-557F7B02A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50" y="3917950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9999" imgH="257175" progId="Equation.3">
                  <p:embed/>
                </p:oleObj>
              </mc:Choice>
              <mc:Fallback>
                <p:oleObj name="Equation" r:id="rId16" imgW="599999" imgH="257175" progId="Equation.3">
                  <p:embed/>
                  <p:pic>
                    <p:nvPicPr>
                      <p:cNvPr id="4120" name="Object 24">
                        <a:extLst>
                          <a:ext uri="{FF2B5EF4-FFF2-40B4-BE49-F238E27FC236}">
                            <a16:creationId xmlns:a16="http://schemas.microsoft.com/office/drawing/2014/main" id="{6611F292-360D-4F87-8C8E-557F7B02AA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917950"/>
                        <a:ext cx="1714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Text Box 25">
            <a:extLst>
              <a:ext uri="{FF2B5EF4-FFF2-40B4-BE49-F238E27FC236}">
                <a16:creationId xmlns:a16="http://schemas.microsoft.com/office/drawing/2014/main" id="{2CBA79AE-43E8-4ACA-BD91-6729CCBF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3935413"/>
            <a:ext cx="158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</a:t>
            </a: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24" name="Object 28">
            <a:extLst>
              <a:ext uri="{FF2B5EF4-FFF2-40B4-BE49-F238E27FC236}">
                <a16:creationId xmlns:a16="http://schemas.microsoft.com/office/drawing/2014/main" id="{61A3DDFA-0130-419E-8F88-EB3124028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0150" y="4652963"/>
          <a:ext cx="28321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24001" imgH="257175" progId="Equation.3">
                  <p:embed/>
                </p:oleObj>
              </mc:Choice>
              <mc:Fallback>
                <p:oleObj name="Equation" r:id="rId18" imgW="1124001" imgH="257175" progId="Equation.3">
                  <p:embed/>
                  <p:pic>
                    <p:nvPicPr>
                      <p:cNvPr id="4124" name="Object 28">
                        <a:extLst>
                          <a:ext uri="{FF2B5EF4-FFF2-40B4-BE49-F238E27FC236}">
                            <a16:creationId xmlns:a16="http://schemas.microsoft.com/office/drawing/2014/main" id="{61A3DDFA-0130-419E-8F88-EB3124028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652963"/>
                        <a:ext cx="28321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8" name="Text Box 32">
            <a:extLst>
              <a:ext uri="{FF2B5EF4-FFF2-40B4-BE49-F238E27FC236}">
                <a16:creationId xmlns:a16="http://schemas.microsoft.com/office/drawing/2014/main" id="{E5E0FF49-5C9B-474C-A9E7-51E7C66D7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5128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不连续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129" name="Object 33">
            <a:extLst>
              <a:ext uri="{FF2B5EF4-FFF2-40B4-BE49-F238E27FC236}">
                <a16:creationId xmlns:a16="http://schemas.microsoft.com/office/drawing/2014/main" id="{88F3DC14-37DB-4A80-89DB-A9E9164DE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48590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6345" imgH="142836" progId="Equation.3">
                  <p:embed/>
                </p:oleObj>
              </mc:Choice>
              <mc:Fallback>
                <p:oleObj name="Equation" r:id="rId20" imgW="76345" imgH="142836" progId="Equation.3">
                  <p:embed/>
                  <p:pic>
                    <p:nvPicPr>
                      <p:cNvPr id="4129" name="Object 33">
                        <a:extLst>
                          <a:ext uri="{FF2B5EF4-FFF2-40B4-BE49-F238E27FC236}">
                            <a16:creationId xmlns:a16="http://schemas.microsoft.com/office/drawing/2014/main" id="{88F3DC14-37DB-4A80-89DB-A9E9164DE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85900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4" name="Object 38">
            <a:extLst>
              <a:ext uri="{FF2B5EF4-FFF2-40B4-BE49-F238E27FC236}">
                <a16:creationId xmlns:a16="http://schemas.microsoft.com/office/drawing/2014/main" id="{81BF22A0-5359-4CB0-8BE0-DCF6F955D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3988" y="822325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6345" imgH="142836" progId="Equation.3">
                  <p:embed/>
                </p:oleObj>
              </mc:Choice>
              <mc:Fallback>
                <p:oleObj name="Equation" r:id="rId22" imgW="76345" imgH="142836" progId="Equation.3">
                  <p:embed/>
                  <p:pic>
                    <p:nvPicPr>
                      <p:cNvPr id="4134" name="Object 38">
                        <a:extLst>
                          <a:ext uri="{FF2B5EF4-FFF2-40B4-BE49-F238E27FC236}">
                            <a16:creationId xmlns:a16="http://schemas.microsoft.com/office/drawing/2014/main" id="{81BF22A0-5359-4CB0-8BE0-DCF6F955D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822325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5" name="Text Box 39">
            <a:extLst>
              <a:ext uri="{FF2B5EF4-FFF2-40B4-BE49-F238E27FC236}">
                <a16:creationId xmlns:a16="http://schemas.microsoft.com/office/drawing/2014/main" id="{CCD82C14-BA49-4CCA-AF37-1C4122BBA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44550"/>
            <a:ext cx="22812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4137" name="Text Box 41">
            <a:extLst>
              <a:ext uri="{FF2B5EF4-FFF2-40B4-BE49-F238E27FC236}">
                <a16:creationId xmlns:a16="http://schemas.microsoft.com/office/drawing/2014/main" id="{C0DA385B-3344-4AD5-AE8E-AF281404C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844550"/>
            <a:ext cx="5880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的某去心邻域内有定义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则下列情形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766D0444-7045-44B2-B1ED-6E9A01F3A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607050"/>
            <a:ext cx="168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这样的点</a:t>
            </a:r>
          </a:p>
        </p:txBody>
      </p:sp>
      <p:graphicFrame>
        <p:nvGraphicFramePr>
          <p:cNvPr id="4146" name="Object 50">
            <a:extLst>
              <a:ext uri="{FF2B5EF4-FFF2-40B4-BE49-F238E27FC236}">
                <a16:creationId xmlns:a16="http://schemas.microsoft.com/office/drawing/2014/main" id="{0842CFA8-B204-404D-9752-DFD7AE030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0713" y="556260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6345" imgH="142836" progId="Equation.3">
                  <p:embed/>
                </p:oleObj>
              </mc:Choice>
              <mc:Fallback>
                <p:oleObj name="Equation" r:id="rId24" imgW="76345" imgH="142836" progId="Equation.3">
                  <p:embed/>
                  <p:pic>
                    <p:nvPicPr>
                      <p:cNvPr id="4146" name="Object 50">
                        <a:extLst>
                          <a:ext uri="{FF2B5EF4-FFF2-40B4-BE49-F238E27FC236}">
                            <a16:creationId xmlns:a16="http://schemas.microsoft.com/office/drawing/2014/main" id="{0842CFA8-B204-404D-9752-DFD7AE03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5562600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0" name="Text Box 54">
            <a:extLst>
              <a:ext uri="{FF2B5EF4-FFF2-40B4-BE49-F238E27FC236}">
                <a16:creationId xmlns:a16="http://schemas.microsoft.com/office/drawing/2014/main" id="{3008CC5F-EC59-4421-AC17-A740874D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128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之一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 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4152" name="Text Box 56">
            <a:extLst>
              <a:ext uri="{FF2B5EF4-FFF2-40B4-BE49-F238E27FC236}">
                <a16:creationId xmlns:a16="http://schemas.microsoft.com/office/drawing/2014/main" id="{40377CC7-369E-4AA5-8CEC-76230B49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29718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虽有定义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</a:t>
            </a:r>
          </a:p>
        </p:txBody>
      </p:sp>
      <p:sp>
        <p:nvSpPr>
          <p:cNvPr id="4154" name="Text Box 58">
            <a:extLst>
              <a:ext uri="{FF2B5EF4-FFF2-40B4-BE49-F238E27FC236}">
                <a16:creationId xmlns:a16="http://schemas.microsoft.com/office/drawing/2014/main" id="{53E7990D-25C4-4716-828F-5E9E2A129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393223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虽有定义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4155" name="Text Box 59">
            <a:extLst>
              <a:ext uri="{FF2B5EF4-FFF2-40B4-BE49-F238E27FC236}">
                <a16:creationId xmlns:a16="http://schemas.microsoft.com/office/drawing/2014/main" id="{F87D78B1-219B-4D22-9B45-3CDA47E4D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56149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间断点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156" name="Text Box 60">
            <a:extLst>
              <a:ext uri="{FF2B5EF4-FFF2-40B4-BE49-F238E27FC236}">
                <a16:creationId xmlns:a16="http://schemas.microsoft.com/office/drawing/2014/main" id="{4E13A2A6-67BF-479F-BA5D-5324DD719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22336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sp>
        <p:nvSpPr>
          <p:cNvPr id="4157" name="Text Box 61">
            <a:extLst>
              <a:ext uri="{FF2B5EF4-FFF2-40B4-BE49-F238E27FC236}">
                <a16:creationId xmlns:a16="http://schemas.microsoft.com/office/drawing/2014/main" id="{FC91472B-4F3B-4A24-8412-F729B0279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2336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无定义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1" grpId="0" autoUpdateAnimBg="0"/>
      <p:bldP spid="4153" grpId="0" autoUpdateAnimBg="0"/>
      <p:bldP spid="4099" grpId="0" autoUpdateAnimBg="0"/>
      <p:bldP spid="4107" grpId="0" autoUpdateAnimBg="0"/>
      <p:bldP spid="4111" grpId="0" autoUpdateAnimBg="0"/>
      <p:bldP spid="4116" grpId="0" autoUpdateAnimBg="0"/>
      <p:bldP spid="4121" grpId="0" autoUpdateAnimBg="0"/>
      <p:bldP spid="4128" grpId="0" autoUpdateAnimBg="0"/>
      <p:bldP spid="4135" grpId="0" autoUpdateAnimBg="0"/>
      <p:bldP spid="4137" grpId="0" autoUpdateAnimBg="0"/>
      <p:bldP spid="4132" grpId="0" autoUpdateAnimBg="0"/>
      <p:bldP spid="4150" grpId="0" autoUpdateAnimBg="0"/>
      <p:bldP spid="4152" grpId="0" autoUpdateAnimBg="0"/>
      <p:bldP spid="4154" grpId="0" autoUpdateAnimBg="0"/>
      <p:bldP spid="4155" grpId="0" autoUpdateAnimBg="0"/>
      <p:bldP spid="4156" grpId="0" autoUpdateAnimBg="0"/>
      <p:bldP spid="415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D458A056-D158-4EDE-B664-7002D8C4B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263" y="1504950"/>
          <a:ext cx="10048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1943" imgH="190449" progId="Equation.3">
                  <p:embed/>
                </p:oleObj>
              </mc:Choice>
              <mc:Fallback>
                <p:oleObj name="公式" r:id="rId2" imgW="361943" imgH="190449" progId="Equation.3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D458A056-D158-4EDE-B664-7002D8C4B0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504950"/>
                        <a:ext cx="100488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>
            <a:extLst>
              <a:ext uri="{FF2B5EF4-FFF2-40B4-BE49-F238E27FC236}">
                <a16:creationId xmlns:a16="http://schemas.microsoft.com/office/drawing/2014/main" id="{41E50625-FA61-4573-99A0-5AE8C03D8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16129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及</a:t>
            </a:r>
          </a:p>
        </p:txBody>
      </p:sp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DBE12C92-0C9A-4677-A020-8BF15A595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1504950"/>
          <a:ext cx="10683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1943" imgH="190449" progId="Equation.3">
                  <p:embed/>
                </p:oleObj>
              </mc:Choice>
              <mc:Fallback>
                <p:oleObj name="公式" r:id="rId4" imgW="361943" imgH="190449" progId="Equation.3">
                  <p:embed/>
                  <p:pic>
                    <p:nvPicPr>
                      <p:cNvPr id="5126" name="Object 6">
                        <a:extLst>
                          <a:ext uri="{FF2B5EF4-FFF2-40B4-BE49-F238E27FC236}">
                            <a16:creationId xmlns:a16="http://schemas.microsoft.com/office/drawing/2014/main" id="{DBE12C92-0C9A-4677-A020-8BF15A5955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504950"/>
                        <a:ext cx="106838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>
            <a:extLst>
              <a:ext uri="{FF2B5EF4-FFF2-40B4-BE49-F238E27FC236}">
                <a16:creationId xmlns:a16="http://schemas.microsoft.com/office/drawing/2014/main" id="{06192DE2-28E1-4E86-8BED-42E5242FF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6129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均存在</a:t>
            </a: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id="{ACD657FA-808F-4F30-9D07-5AF6086F4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143125"/>
          <a:ext cx="26797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9484" imgH="181065" progId="Equation.3">
                  <p:embed/>
                </p:oleObj>
              </mc:Choice>
              <mc:Fallback>
                <p:oleObj name="Equation" r:id="rId6" imgW="1009484" imgH="181065" progId="Equation.3">
                  <p:embed/>
                  <p:pic>
                    <p:nvPicPr>
                      <p:cNvPr id="5129" name="Object 9">
                        <a:extLst>
                          <a:ext uri="{FF2B5EF4-FFF2-40B4-BE49-F238E27FC236}">
                            <a16:creationId xmlns:a16="http://schemas.microsoft.com/office/drawing/2014/main" id="{ACD657FA-808F-4F30-9D07-5AF6086F4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43125"/>
                        <a:ext cx="26797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>
            <a:extLst>
              <a:ext uri="{FF2B5EF4-FFF2-40B4-BE49-F238E27FC236}">
                <a16:creationId xmlns:a16="http://schemas.microsoft.com/office/drawing/2014/main" id="{7C3803E0-75A3-4469-B901-0BCEB0883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431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B7CC982F-EBF5-4949-B020-3BFABB008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7171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</a:t>
            </a:r>
          </a:p>
        </p:txBody>
      </p:sp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id="{B010F19C-4CE1-4B8D-8BE3-A4D5D578C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2189163"/>
          <a:ext cx="4619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345" imgH="142836" progId="Equation.3">
                  <p:embed/>
                </p:oleObj>
              </mc:Choice>
              <mc:Fallback>
                <p:oleObj name="Equation" r:id="rId8" imgW="76345" imgH="142836" progId="Equation.3">
                  <p:embed/>
                  <p:pic>
                    <p:nvPicPr>
                      <p:cNvPr id="5132" name="Object 12">
                        <a:extLst>
                          <a:ext uri="{FF2B5EF4-FFF2-40B4-BE49-F238E27FC236}">
                            <a16:creationId xmlns:a16="http://schemas.microsoft.com/office/drawing/2014/main" id="{B010F19C-4CE1-4B8D-8BE3-A4D5D578CC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189163"/>
                        <a:ext cx="46196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>
            <a:extLst>
              <a:ext uri="{FF2B5EF4-FFF2-40B4-BE49-F238E27FC236}">
                <a16:creationId xmlns:a16="http://schemas.microsoft.com/office/drawing/2014/main" id="{903CC723-D810-464D-9A9D-B1FD7BCE4A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3225" y="2924175"/>
          <a:ext cx="27828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47656" imgH="181065" progId="Equation.3">
                  <p:embed/>
                </p:oleObj>
              </mc:Choice>
              <mc:Fallback>
                <p:oleObj name="Equation" r:id="rId10" imgW="1047656" imgH="181065" progId="Equation.3">
                  <p:embed/>
                  <p:pic>
                    <p:nvPicPr>
                      <p:cNvPr id="5134" name="Object 14">
                        <a:extLst>
                          <a:ext uri="{FF2B5EF4-FFF2-40B4-BE49-F238E27FC236}">
                            <a16:creationId xmlns:a16="http://schemas.microsoft.com/office/drawing/2014/main" id="{903CC723-D810-464D-9A9D-B1FD7BCE4A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2924175"/>
                        <a:ext cx="27828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>
            <a:extLst>
              <a:ext uri="{FF2B5EF4-FFF2-40B4-BE49-F238E27FC236}">
                <a16:creationId xmlns:a16="http://schemas.microsoft.com/office/drawing/2014/main" id="{4733D658-6065-414F-A843-C3E84BF3F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051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C8C6EDD6-F96E-4534-96E9-B82A59D27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384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</a:t>
            </a:r>
          </a:p>
        </p:txBody>
      </p:sp>
      <p:graphicFrame>
        <p:nvGraphicFramePr>
          <p:cNvPr id="5137" name="Object 17">
            <a:extLst>
              <a:ext uri="{FF2B5EF4-FFF2-40B4-BE49-F238E27FC236}">
                <a16:creationId xmlns:a16="http://schemas.microsoft.com/office/drawing/2014/main" id="{B3314B8D-D9F8-44DF-BA9E-738CD5186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0463" y="2976563"/>
          <a:ext cx="4619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345" imgH="142836" progId="Equation.3">
                  <p:embed/>
                </p:oleObj>
              </mc:Choice>
              <mc:Fallback>
                <p:oleObj name="Equation" r:id="rId12" imgW="76345" imgH="142836" progId="Equation.3">
                  <p:embed/>
                  <p:pic>
                    <p:nvPicPr>
                      <p:cNvPr id="5137" name="Object 17">
                        <a:extLst>
                          <a:ext uri="{FF2B5EF4-FFF2-40B4-BE49-F238E27FC236}">
                            <a16:creationId xmlns:a16="http://schemas.microsoft.com/office/drawing/2014/main" id="{B3314B8D-D9F8-44DF-BA9E-738CD51865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2976563"/>
                        <a:ext cx="461962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13" name="Group 93">
            <a:extLst>
              <a:ext uri="{FF2B5EF4-FFF2-40B4-BE49-F238E27FC236}">
                <a16:creationId xmlns:a16="http://schemas.microsoft.com/office/drawing/2014/main" id="{0A5B9225-0E0D-4C8E-9437-B2C7D283EE61}"/>
              </a:ext>
            </a:extLst>
          </p:cNvPr>
          <p:cNvGrpSpPr>
            <a:grpSpLocks/>
          </p:cNvGrpSpPr>
          <p:nvPr/>
        </p:nvGrpSpPr>
        <p:grpSpPr bwMode="auto">
          <a:xfrm>
            <a:off x="841375" y="4183063"/>
            <a:ext cx="6129338" cy="666750"/>
            <a:chOff x="459" y="2659"/>
            <a:chExt cx="3861" cy="420"/>
          </a:xfrm>
        </p:grpSpPr>
        <p:graphicFrame>
          <p:nvGraphicFramePr>
            <p:cNvPr id="12320" name="Object 27">
              <a:extLst>
                <a:ext uri="{FF2B5EF4-FFF2-40B4-BE49-F238E27FC236}">
                  <a16:creationId xmlns:a16="http://schemas.microsoft.com/office/drawing/2014/main" id="{FBF48F50-8F62-4D51-98EB-A6282F3436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" y="2659"/>
            <a:ext cx="739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81029" imgH="181065" progId="Equation.3">
                    <p:embed/>
                  </p:oleObj>
                </mc:Choice>
                <mc:Fallback>
                  <p:oleObj name="Equation" r:id="rId14" imgW="381029" imgH="181065" progId="Equation.3">
                    <p:embed/>
                    <p:pic>
                      <p:nvPicPr>
                        <p:cNvPr id="12320" name="Object 27">
                          <a:extLst>
                            <a:ext uri="{FF2B5EF4-FFF2-40B4-BE49-F238E27FC236}">
                              <a16:creationId xmlns:a16="http://schemas.microsoft.com/office/drawing/2014/main" id="{FBF48F50-8F62-4D51-98EB-A6282F3436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" y="2659"/>
                          <a:ext cx="739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1" name="Text Box 28">
              <a:extLst>
                <a:ext uri="{FF2B5EF4-FFF2-40B4-BE49-F238E27FC236}">
                  <a16:creationId xmlns:a16="http://schemas.microsoft.com/office/drawing/2014/main" id="{3688ADB6-EA86-4DBF-9ED0-B798EC9B8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1" y="2736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及</a:t>
              </a:r>
            </a:p>
          </p:txBody>
        </p:sp>
        <p:graphicFrame>
          <p:nvGraphicFramePr>
            <p:cNvPr id="12322" name="Object 29">
              <a:extLst>
                <a:ext uri="{FF2B5EF4-FFF2-40B4-BE49-F238E27FC236}">
                  <a16:creationId xmlns:a16="http://schemas.microsoft.com/office/drawing/2014/main" id="{D1D90873-F04F-4986-B5D8-F3D6DDB5C7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7" y="2659"/>
            <a:ext cx="739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81029" imgH="181065" progId="Equation.3">
                    <p:embed/>
                  </p:oleObj>
                </mc:Choice>
                <mc:Fallback>
                  <p:oleObj name="Equation" r:id="rId16" imgW="381029" imgH="181065" progId="Equation.3">
                    <p:embed/>
                    <p:pic>
                      <p:nvPicPr>
                        <p:cNvPr id="12322" name="Object 29">
                          <a:extLst>
                            <a:ext uri="{FF2B5EF4-FFF2-40B4-BE49-F238E27FC236}">
                              <a16:creationId xmlns:a16="http://schemas.microsoft.com/office/drawing/2014/main" id="{D1D90873-F04F-4986-B5D8-F3D6DDB5C7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2659"/>
                          <a:ext cx="739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3" name="Text Box 30">
              <a:extLst>
                <a:ext uri="{FF2B5EF4-FFF2-40B4-BE49-F238E27FC236}">
                  <a16:creationId xmlns:a16="http://schemas.microsoft.com/office/drawing/2014/main" id="{693007B1-0A8F-4DD9-BC98-1CE335A41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2736"/>
              <a:ext cx="21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中至少一个不存在</a:t>
              </a:r>
              <a:endPara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56" name="Text Box 36">
            <a:extLst>
              <a:ext uri="{FF2B5EF4-FFF2-40B4-BE49-F238E27FC236}">
                <a16:creationId xmlns:a16="http://schemas.microsoft.com/office/drawing/2014/main" id="{80A32531-DFE9-4D91-A401-081FAA88C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5062538"/>
            <a:ext cx="820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</a:t>
            </a:r>
          </a:p>
        </p:txBody>
      </p:sp>
      <p:graphicFrame>
        <p:nvGraphicFramePr>
          <p:cNvPr id="5157" name="Object 37">
            <a:extLst>
              <a:ext uri="{FF2B5EF4-FFF2-40B4-BE49-F238E27FC236}">
                <a16:creationId xmlns:a16="http://schemas.microsoft.com/office/drawing/2014/main" id="{158D389D-6854-4B77-BBB9-BFF2E7AD8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1413" y="5002213"/>
          <a:ext cx="4603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6345" imgH="142836" progId="Equation.3">
                  <p:embed/>
                </p:oleObj>
              </mc:Choice>
              <mc:Fallback>
                <p:oleObj name="Equation" r:id="rId18" imgW="76345" imgH="142836" progId="Equation.3">
                  <p:embed/>
                  <p:pic>
                    <p:nvPicPr>
                      <p:cNvPr id="5157" name="Object 37">
                        <a:extLst>
                          <a:ext uri="{FF2B5EF4-FFF2-40B4-BE49-F238E27FC236}">
                            <a16:creationId xmlns:a16="http://schemas.microsoft.com/office/drawing/2014/main" id="{158D389D-6854-4B77-BBB9-BFF2E7AD8C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5002213"/>
                        <a:ext cx="4603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0" name="Text Box 40">
            <a:extLst>
              <a:ext uri="{FF2B5EF4-FFF2-40B4-BE49-F238E27FC236}">
                <a16:creationId xmlns:a16="http://schemas.microsoft.com/office/drawing/2014/main" id="{3C8594CD-B884-4957-98B5-DEA2CF048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45163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若其中有一个为振荡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</a:t>
            </a:r>
          </a:p>
        </p:txBody>
      </p:sp>
      <p:graphicFrame>
        <p:nvGraphicFramePr>
          <p:cNvPr id="5164" name="Object 44">
            <a:extLst>
              <a:ext uri="{FF2B5EF4-FFF2-40B4-BE49-F238E27FC236}">
                <a16:creationId xmlns:a16="http://schemas.microsoft.com/office/drawing/2014/main" id="{5C80B0BC-A06C-441C-8EC1-FF24C91B8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3038" y="5686425"/>
          <a:ext cx="4619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6345" imgH="142836" progId="Equation.3">
                  <p:embed/>
                </p:oleObj>
              </mc:Choice>
              <mc:Fallback>
                <p:oleObj name="Equation" r:id="rId20" imgW="76345" imgH="142836" progId="Equation.3">
                  <p:embed/>
                  <p:pic>
                    <p:nvPicPr>
                      <p:cNvPr id="5164" name="Object 44">
                        <a:extLst>
                          <a:ext uri="{FF2B5EF4-FFF2-40B4-BE49-F238E27FC236}">
                            <a16:creationId xmlns:a16="http://schemas.microsoft.com/office/drawing/2014/main" id="{5C80B0BC-A06C-441C-8EC1-FF24C91B8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5686425"/>
                        <a:ext cx="4619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3" name="Text Box 33">
            <a:extLst>
              <a:ext uri="{FF2B5EF4-FFF2-40B4-BE49-F238E27FC236}">
                <a16:creationId xmlns:a16="http://schemas.microsoft.com/office/drawing/2014/main" id="{43A7E1EE-CBEE-45A6-983D-B83A87B3A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5029200"/>
            <a:ext cx="2954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若其中有一个为</a:t>
            </a:r>
          </a:p>
        </p:txBody>
      </p:sp>
      <p:graphicFrame>
        <p:nvGraphicFramePr>
          <p:cNvPr id="5166" name="Object 46">
            <a:extLst>
              <a:ext uri="{FF2B5EF4-FFF2-40B4-BE49-F238E27FC236}">
                <a16:creationId xmlns:a16="http://schemas.microsoft.com/office/drawing/2014/main" id="{692E35D1-BA40-4C45-A403-BCBF7CFB9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5875" y="5089525"/>
          <a:ext cx="6699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4170" imgH="76110" progId="Equation.3">
                  <p:embed/>
                </p:oleObj>
              </mc:Choice>
              <mc:Fallback>
                <p:oleObj name="Equation" r:id="rId22" imgW="114170" imgH="76110" progId="Equation.3">
                  <p:embed/>
                  <p:pic>
                    <p:nvPicPr>
                      <p:cNvPr id="5166" name="Object 46">
                        <a:extLst>
                          <a:ext uri="{FF2B5EF4-FFF2-40B4-BE49-F238E27FC236}">
                            <a16:creationId xmlns:a16="http://schemas.microsoft.com/office/drawing/2014/main" id="{692E35D1-BA40-4C45-A403-BCBF7CFB90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5089525"/>
                        <a:ext cx="6699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" name="Text Box 71">
            <a:extLst>
              <a:ext uri="{FF2B5EF4-FFF2-40B4-BE49-F238E27FC236}">
                <a16:creationId xmlns:a16="http://schemas.microsoft.com/office/drawing/2014/main" id="{8332B263-C8C9-4DEC-B38E-7FF630431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2243138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可去间断点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92" name="Text Box 72">
            <a:extLst>
              <a:ext uri="{FF2B5EF4-FFF2-40B4-BE49-F238E27FC236}">
                <a16:creationId xmlns:a16="http://schemas.microsoft.com/office/drawing/2014/main" id="{9FE61C25-6459-4102-B635-F111AF1D4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3016250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跳跃间断点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93" name="Text Box 73">
            <a:extLst>
              <a:ext uri="{FF2B5EF4-FFF2-40B4-BE49-F238E27FC236}">
                <a16:creationId xmlns:a16="http://schemas.microsoft.com/office/drawing/2014/main" id="{F3F7B6CE-0403-40C7-8684-5DACED0F7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5043488"/>
            <a:ext cx="2511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无穷间断点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3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94" name="Text Box 74">
            <a:extLst>
              <a:ext uri="{FF2B5EF4-FFF2-40B4-BE49-F238E27FC236}">
                <a16:creationId xmlns:a16="http://schemas.microsoft.com/office/drawing/2014/main" id="{0098D07E-1D24-4F22-B856-151546EAC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5732463"/>
            <a:ext cx="2511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振荡间断点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7F8271-884B-4117-B3A5-33F03492FCE9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919163"/>
            <a:ext cx="5035550" cy="585787"/>
            <a:chOff x="358775" y="918835"/>
            <a:chExt cx="5035550" cy="585460"/>
          </a:xfrm>
        </p:grpSpPr>
        <p:sp>
          <p:nvSpPr>
            <p:cNvPr id="12318" name="Text Box 3">
              <a:extLst>
                <a:ext uri="{FF2B5EF4-FFF2-40B4-BE49-F238E27FC236}">
                  <a16:creationId xmlns:a16="http://schemas.microsoft.com/office/drawing/2014/main" id="{E062F198-E980-48F1-8F1D-94EF16F5E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75" y="981075"/>
              <a:ext cx="50355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第一类间断点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设    为间断点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):</a:t>
              </a:r>
            </a:p>
          </p:txBody>
        </p:sp>
        <p:graphicFrame>
          <p:nvGraphicFramePr>
            <p:cNvPr id="12319" name="Object 91">
              <a:extLst>
                <a:ext uri="{FF2B5EF4-FFF2-40B4-BE49-F238E27FC236}">
                  <a16:creationId xmlns:a16="http://schemas.microsoft.com/office/drawing/2014/main" id="{B11ED5BD-2983-493A-B684-84B99C640E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2764" y="918835"/>
            <a:ext cx="421876" cy="585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76345" imgH="142836" progId="Equation.3">
                    <p:embed/>
                  </p:oleObj>
                </mc:Choice>
                <mc:Fallback>
                  <p:oleObj name="Equation" r:id="rId24" imgW="76345" imgH="142836" progId="Equation.3">
                    <p:embed/>
                    <p:pic>
                      <p:nvPicPr>
                        <p:cNvPr id="12319" name="Object 91">
                          <a:extLst>
                            <a:ext uri="{FF2B5EF4-FFF2-40B4-BE49-F238E27FC236}">
                              <a16:creationId xmlns:a16="http://schemas.microsoft.com/office/drawing/2014/main" id="{B11ED5BD-2983-493A-B684-84B99C640E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764" y="918835"/>
                          <a:ext cx="421876" cy="585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14" name="矩形 1">
            <a:extLst>
              <a:ext uri="{FF2B5EF4-FFF2-40B4-BE49-F238E27FC236}">
                <a16:creationId xmlns:a16="http://schemas.microsoft.com/office/drawing/2014/main" id="{45F914B6-40E0-4811-8F1A-52F896321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333375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间断点分类</a:t>
            </a:r>
            <a:endParaRPr lang="zh-CN" altLang="en-US" sz="320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86BA2CD-46A0-497A-8A10-C08D4EB426C5}"/>
              </a:ext>
            </a:extLst>
          </p:cNvPr>
          <p:cNvGrpSpPr>
            <a:grpSpLocks/>
          </p:cNvGrpSpPr>
          <p:nvPr/>
        </p:nvGrpSpPr>
        <p:grpSpPr bwMode="auto">
          <a:xfrm>
            <a:off x="369888" y="3598863"/>
            <a:ext cx="5035550" cy="584200"/>
            <a:chOff x="358775" y="918835"/>
            <a:chExt cx="5035550" cy="585460"/>
          </a:xfrm>
        </p:grpSpPr>
        <p:sp>
          <p:nvSpPr>
            <p:cNvPr id="12316" name="Text Box 3">
              <a:extLst>
                <a:ext uri="{FF2B5EF4-FFF2-40B4-BE49-F238E27FC236}">
                  <a16:creationId xmlns:a16="http://schemas.microsoft.com/office/drawing/2014/main" id="{033F5805-36BE-4486-B540-D5E6B49AD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75" y="981075"/>
              <a:ext cx="50355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第二类间断点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设    为间断点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):</a:t>
              </a:r>
            </a:p>
          </p:txBody>
        </p:sp>
        <p:graphicFrame>
          <p:nvGraphicFramePr>
            <p:cNvPr id="12317" name="Object 91">
              <a:extLst>
                <a:ext uri="{FF2B5EF4-FFF2-40B4-BE49-F238E27FC236}">
                  <a16:creationId xmlns:a16="http://schemas.microsoft.com/office/drawing/2014/main" id="{64803EB5-CE72-4C8D-9CC7-4ACC36B413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2764" y="918835"/>
            <a:ext cx="421876" cy="585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76345" imgH="142836" progId="Equation.3">
                    <p:embed/>
                  </p:oleObj>
                </mc:Choice>
                <mc:Fallback>
                  <p:oleObj name="Equation" r:id="rId26" imgW="76345" imgH="142836" progId="Equation.3">
                    <p:embed/>
                    <p:pic>
                      <p:nvPicPr>
                        <p:cNvPr id="12317" name="Object 91">
                          <a:extLst>
                            <a:ext uri="{FF2B5EF4-FFF2-40B4-BE49-F238E27FC236}">
                              <a16:creationId xmlns:a16="http://schemas.microsoft.com/office/drawing/2014/main" id="{64803EB5-CE72-4C8D-9CC7-4ACC36B413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764" y="918835"/>
                          <a:ext cx="421876" cy="585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 advAuto="0"/>
      <p:bldP spid="5127" grpId="0" build="p" autoUpdateAnimBg="0" advAuto="0"/>
      <p:bldP spid="5128" grpId="0" build="p" autoUpdateAnimBg="0"/>
      <p:bldP spid="5131" grpId="0" build="p" autoUpdateAnimBg="0"/>
      <p:bldP spid="5133" grpId="0" build="p" autoUpdateAnimBg="0"/>
      <p:bldP spid="5136" grpId="0" build="p" autoUpdateAnimBg="0"/>
      <p:bldP spid="5156" grpId="0" build="p" autoUpdateAnimBg="0"/>
      <p:bldP spid="5160" grpId="0" build="p" autoUpdateAnimBg="0"/>
      <p:bldP spid="5153" grpId="0" build="p" autoUpdateAnimBg="0"/>
      <p:bldP spid="5191" grpId="0" build="p" autoUpdateAnimBg="0" advAuto="0"/>
      <p:bldP spid="5192" grpId="0" build="p" autoUpdateAnimBg="0" advAuto="0"/>
      <p:bldP spid="5193" grpId="0" build="p" autoUpdateAnimBg="0" advAuto="0"/>
      <p:bldP spid="5194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7">
            <a:extLst>
              <a:ext uri="{FF2B5EF4-FFF2-40B4-BE49-F238E27FC236}">
                <a16:creationId xmlns:a16="http://schemas.microsoft.com/office/drawing/2014/main" id="{E39E180B-2C19-49AD-9D38-3556E4757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925513"/>
          <a:ext cx="21605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2341" imgH="114339" progId="Equation.3">
                  <p:embed/>
                </p:oleObj>
              </mc:Choice>
              <mc:Fallback>
                <p:oleObj name="Equation" r:id="rId2" imgW="752341" imgH="114339" progId="Equation.3">
                  <p:embed/>
                  <p:pic>
                    <p:nvPicPr>
                      <p:cNvPr id="13314" name="Object 7">
                        <a:extLst>
                          <a:ext uri="{FF2B5EF4-FFF2-40B4-BE49-F238E27FC236}">
                            <a16:creationId xmlns:a16="http://schemas.microsoft.com/office/drawing/2014/main" id="{E39E180B-2C19-49AD-9D38-3556E4757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25513"/>
                        <a:ext cx="21605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98" name="Group 54">
            <a:extLst>
              <a:ext uri="{FF2B5EF4-FFF2-40B4-BE49-F238E27FC236}">
                <a16:creationId xmlns:a16="http://schemas.microsoft.com/office/drawing/2014/main" id="{506DF3E5-B4D7-4757-AD9E-FDB915BB1F26}"/>
              </a:ext>
            </a:extLst>
          </p:cNvPr>
          <p:cNvGrpSpPr>
            <a:grpSpLocks/>
          </p:cNvGrpSpPr>
          <p:nvPr/>
        </p:nvGrpSpPr>
        <p:grpSpPr bwMode="auto">
          <a:xfrm>
            <a:off x="1355725" y="1390650"/>
            <a:ext cx="1163638" cy="990600"/>
            <a:chOff x="624" y="672"/>
            <a:chExt cx="733" cy="624"/>
          </a:xfrm>
        </p:grpSpPr>
        <p:graphicFrame>
          <p:nvGraphicFramePr>
            <p:cNvPr id="13362" name="Object 9">
              <a:extLst>
                <a:ext uri="{FF2B5EF4-FFF2-40B4-BE49-F238E27FC236}">
                  <a16:creationId xmlns:a16="http://schemas.microsoft.com/office/drawing/2014/main" id="{1E1F2D64-E6BF-498A-AFE5-598BCDEDF3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5" y="672"/>
            <a:ext cx="30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8172" imgH="142836" progId="Equation.3">
                    <p:embed/>
                  </p:oleObj>
                </mc:Choice>
                <mc:Fallback>
                  <p:oleObj name="Equation" r:id="rId4" imgW="38172" imgH="142836" progId="Equation.3">
                    <p:embed/>
                    <p:pic>
                      <p:nvPicPr>
                        <p:cNvPr id="13362" name="Object 9">
                          <a:extLst>
                            <a:ext uri="{FF2B5EF4-FFF2-40B4-BE49-F238E27FC236}">
                              <a16:creationId xmlns:a16="http://schemas.microsoft.com/office/drawing/2014/main" id="{1E1F2D64-E6BF-498A-AFE5-598BCDEDF3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672"/>
                          <a:ext cx="30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3" name="Object 10">
              <a:extLst>
                <a:ext uri="{FF2B5EF4-FFF2-40B4-BE49-F238E27FC236}">
                  <a16:creationId xmlns:a16="http://schemas.microsoft.com/office/drawing/2014/main" id="{19D75DB1-33F4-4564-9503-6A83F8CA21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882"/>
            <a:ext cx="39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1428" imgH="76110" progId="Equation.3">
                    <p:embed/>
                  </p:oleObj>
                </mc:Choice>
                <mc:Fallback>
                  <p:oleObj name="Equation" r:id="rId6" imgW="171428" imgH="76110" progId="Equation.3">
                    <p:embed/>
                    <p:pic>
                      <p:nvPicPr>
                        <p:cNvPr id="13363" name="Object 10">
                          <a:extLst>
                            <a:ext uri="{FF2B5EF4-FFF2-40B4-BE49-F238E27FC236}">
                              <a16:creationId xmlns:a16="http://schemas.microsoft.com/office/drawing/2014/main" id="{19D75DB1-33F4-4564-9503-6A83F8CA21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882"/>
                          <a:ext cx="39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5" name="Text Box 11">
            <a:extLst>
              <a:ext uri="{FF2B5EF4-FFF2-40B4-BE49-F238E27FC236}">
                <a16:creationId xmlns:a16="http://schemas.microsoft.com/office/drawing/2014/main" id="{E7AA5938-BA6F-457B-A970-D0EB8D79D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4623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为其无穷间断点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756" name="Object 12">
            <a:extLst>
              <a:ext uri="{FF2B5EF4-FFF2-40B4-BE49-F238E27FC236}">
                <a16:creationId xmlns:a16="http://schemas.microsoft.com/office/drawing/2014/main" id="{B5198311-5373-4820-87BC-9BF876104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3733800"/>
          <a:ext cx="9953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66859" imgH="95224" progId="Equation.3">
                  <p:embed/>
                </p:oleObj>
              </mc:Choice>
              <mc:Fallback>
                <p:oleObj name="公式" r:id="rId8" imgW="266859" imgH="95224" progId="Equation.3">
                  <p:embed/>
                  <p:pic>
                    <p:nvPicPr>
                      <p:cNvPr id="31756" name="Object 12">
                        <a:extLst>
                          <a:ext uri="{FF2B5EF4-FFF2-40B4-BE49-F238E27FC236}">
                            <a16:creationId xmlns:a16="http://schemas.microsoft.com/office/drawing/2014/main" id="{B5198311-5373-4820-87BC-9BF876104D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3733800"/>
                        <a:ext cx="9953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3">
            <a:extLst>
              <a:ext uri="{FF2B5EF4-FFF2-40B4-BE49-F238E27FC236}">
                <a16:creationId xmlns:a16="http://schemas.microsoft.com/office/drawing/2014/main" id="{F2F8B342-329E-4565-8B1C-C46C5A12B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7480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为其振荡间断点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3319" name="Object 16">
            <a:extLst>
              <a:ext uri="{FF2B5EF4-FFF2-40B4-BE49-F238E27FC236}">
                <a16:creationId xmlns:a16="http://schemas.microsoft.com/office/drawing/2014/main" id="{2D842BD5-E5C3-4965-ADB8-50ADAB7545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590800"/>
          <a:ext cx="21463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0514" imgH="304787" progId="Equation.3">
                  <p:embed/>
                </p:oleObj>
              </mc:Choice>
              <mc:Fallback>
                <p:oleObj name="Equation" r:id="rId10" imgW="790514" imgH="304787" progId="Equation.3">
                  <p:embed/>
                  <p:pic>
                    <p:nvPicPr>
                      <p:cNvPr id="13319" name="Object 16">
                        <a:extLst>
                          <a:ext uri="{FF2B5EF4-FFF2-40B4-BE49-F238E27FC236}">
                            <a16:creationId xmlns:a16="http://schemas.microsoft.com/office/drawing/2014/main" id="{2D842BD5-E5C3-4965-ADB8-50ADAB7545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90800"/>
                        <a:ext cx="21463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1">
            <a:extLst>
              <a:ext uri="{FF2B5EF4-FFF2-40B4-BE49-F238E27FC236}">
                <a16:creationId xmlns:a16="http://schemas.microsoft.com/office/drawing/2014/main" id="{BF07BE7A-2DB6-447F-A606-2A054C615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6038" y="5721350"/>
          <a:ext cx="9239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47773" imgH="95224" progId="Equation.3">
                  <p:embed/>
                </p:oleObj>
              </mc:Choice>
              <mc:Fallback>
                <p:oleObj name="公式" r:id="rId12" imgW="247773" imgH="95224" progId="Equation.3">
                  <p:embed/>
                  <p:pic>
                    <p:nvPicPr>
                      <p:cNvPr id="31765" name="Object 21">
                        <a:extLst>
                          <a:ext uri="{FF2B5EF4-FFF2-40B4-BE49-F238E27FC236}">
                            <a16:creationId xmlns:a16="http://schemas.microsoft.com/office/drawing/2014/main" id="{BF07BE7A-2DB6-447F-A606-2A054C615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5721350"/>
                        <a:ext cx="9239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Text Box 22">
            <a:extLst>
              <a:ext uri="{FF2B5EF4-FFF2-40B4-BE49-F238E27FC236}">
                <a16:creationId xmlns:a16="http://schemas.microsoft.com/office/drawing/2014/main" id="{D6FD7792-C5F7-451B-98ED-92227B8DC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4516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为可去间断点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3322" name="Object 24">
            <a:extLst>
              <a:ext uri="{FF2B5EF4-FFF2-40B4-BE49-F238E27FC236}">
                <a16:creationId xmlns:a16="http://schemas.microsoft.com/office/drawing/2014/main" id="{6B33D90F-CEB9-419C-A974-3D13DE1EC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419600"/>
          <a:ext cx="23034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00230" imgH="333285" progId="Equation.3">
                  <p:embed/>
                </p:oleObj>
              </mc:Choice>
              <mc:Fallback>
                <p:oleObj name="Equation" r:id="rId14" imgW="800230" imgH="333285" progId="Equation.3">
                  <p:embed/>
                  <p:pic>
                    <p:nvPicPr>
                      <p:cNvPr id="13322" name="Object 24">
                        <a:extLst>
                          <a:ext uri="{FF2B5EF4-FFF2-40B4-BE49-F238E27FC236}">
                            <a16:creationId xmlns:a16="http://schemas.microsoft.com/office/drawing/2014/main" id="{6B33D90F-CEB9-419C-A974-3D13DE1E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19600"/>
                        <a:ext cx="230346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04" name="Group 60">
            <a:extLst>
              <a:ext uri="{FF2B5EF4-FFF2-40B4-BE49-F238E27FC236}">
                <a16:creationId xmlns:a16="http://schemas.microsoft.com/office/drawing/2014/main" id="{73A354A8-9B67-4928-AEE6-C31D60924DB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572000"/>
            <a:ext cx="1828800" cy="1684338"/>
            <a:chOff x="3504" y="2906"/>
            <a:chExt cx="1356" cy="1250"/>
          </a:xfrm>
        </p:grpSpPr>
        <p:sp>
          <p:nvSpPr>
            <p:cNvPr id="13353" name="Line 28">
              <a:extLst>
                <a:ext uri="{FF2B5EF4-FFF2-40B4-BE49-F238E27FC236}">
                  <a16:creationId xmlns:a16="http://schemas.microsoft.com/office/drawing/2014/main" id="{3269C104-A908-46D4-A07B-6394839BB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" y="391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29">
              <a:extLst>
                <a:ext uri="{FF2B5EF4-FFF2-40B4-BE49-F238E27FC236}">
                  <a16:creationId xmlns:a16="http://schemas.microsoft.com/office/drawing/2014/main" id="{A5FF518F-1CB4-4D4B-8846-30320633C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9" y="290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55" name="Object 30">
              <a:extLst>
                <a:ext uri="{FF2B5EF4-FFF2-40B4-BE49-F238E27FC236}">
                  <a16:creationId xmlns:a16="http://schemas.microsoft.com/office/drawing/2014/main" id="{97C8B2F4-BB8F-4581-94EE-38DA3EA1DB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1" y="3936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8172" imgH="56996" progId="Equation.3">
                    <p:embed/>
                  </p:oleObj>
                </mc:Choice>
                <mc:Fallback>
                  <p:oleObj name="Equation" r:id="rId16" imgW="38172" imgH="56996" progId="Equation.3">
                    <p:embed/>
                    <p:pic>
                      <p:nvPicPr>
                        <p:cNvPr id="13355" name="Object 30">
                          <a:extLst>
                            <a:ext uri="{FF2B5EF4-FFF2-40B4-BE49-F238E27FC236}">
                              <a16:creationId xmlns:a16="http://schemas.microsoft.com/office/drawing/2014/main" id="{97C8B2F4-BB8F-4581-94EE-38DA3EA1DB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3936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6" name="Object 31">
              <a:extLst>
                <a:ext uri="{FF2B5EF4-FFF2-40B4-BE49-F238E27FC236}">
                  <a16:creationId xmlns:a16="http://schemas.microsoft.com/office/drawing/2014/main" id="{24075485-48AB-4961-866D-2CCC8CC689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3" y="3914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8172" imgH="56996" progId="Equation.3">
                    <p:embed/>
                  </p:oleObj>
                </mc:Choice>
                <mc:Fallback>
                  <p:oleObj name="Equation" r:id="rId18" imgW="38172" imgH="56996" progId="Equation.3">
                    <p:embed/>
                    <p:pic>
                      <p:nvPicPr>
                        <p:cNvPr id="13356" name="Object 31">
                          <a:extLst>
                            <a:ext uri="{FF2B5EF4-FFF2-40B4-BE49-F238E27FC236}">
                              <a16:creationId xmlns:a16="http://schemas.microsoft.com/office/drawing/2014/main" id="{24075485-48AB-4961-866D-2CCC8CC689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3" y="3914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7" name="Object 32">
              <a:extLst>
                <a:ext uri="{FF2B5EF4-FFF2-40B4-BE49-F238E27FC236}">
                  <a16:creationId xmlns:a16="http://schemas.microsoft.com/office/drawing/2014/main" id="{C6993F40-1BC0-4051-966C-6CBD95E9D4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908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7258" imgH="76110" progId="Equation.3">
                    <p:embed/>
                  </p:oleObj>
                </mc:Choice>
                <mc:Fallback>
                  <p:oleObj name="Equation" r:id="rId20" imgW="57258" imgH="76110" progId="Equation.3">
                    <p:embed/>
                    <p:pic>
                      <p:nvPicPr>
                        <p:cNvPr id="13357" name="Object 32">
                          <a:extLst>
                            <a:ext uri="{FF2B5EF4-FFF2-40B4-BE49-F238E27FC236}">
                              <a16:creationId xmlns:a16="http://schemas.microsoft.com/office/drawing/2014/main" id="{C6993F40-1BC0-4051-966C-6CBD95E9D4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08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8" name="Line 33">
              <a:extLst>
                <a:ext uri="{FF2B5EF4-FFF2-40B4-BE49-F238E27FC236}">
                  <a16:creationId xmlns:a16="http://schemas.microsoft.com/office/drawing/2014/main" id="{9B67296A-9D97-47BC-84D4-EEF9CC776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4" y="2959"/>
              <a:ext cx="907" cy="90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34">
              <a:extLst>
                <a:ext uri="{FF2B5EF4-FFF2-40B4-BE49-F238E27FC236}">
                  <a16:creationId xmlns:a16="http://schemas.microsoft.com/office/drawing/2014/main" id="{5CF0A96D-3221-479D-979F-BA6BFDD11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7" y="333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Oval 35">
              <a:extLst>
                <a:ext uri="{FF2B5EF4-FFF2-40B4-BE49-F238E27FC236}">
                  <a16:creationId xmlns:a16="http://schemas.microsoft.com/office/drawing/2014/main" id="{382D3D1D-EC39-4269-BF03-ABE6479A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3318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61" name="Object 36">
              <a:extLst>
                <a:ext uri="{FF2B5EF4-FFF2-40B4-BE49-F238E27FC236}">
                  <a16:creationId xmlns:a16="http://schemas.microsoft.com/office/drawing/2014/main" id="{2EF59DAD-B2C5-447F-B0DD-B0B4DFFF14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3888"/>
            <a:ext cx="12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0" imgH="76110" progId="Equation.3">
                    <p:embed/>
                  </p:oleObj>
                </mc:Choice>
                <mc:Fallback>
                  <p:oleObj name="Equation" r:id="rId22" imgW="0" imgH="76110" progId="Equation.3">
                    <p:embed/>
                    <p:pic>
                      <p:nvPicPr>
                        <p:cNvPr id="13361" name="Object 36">
                          <a:extLst>
                            <a:ext uri="{FF2B5EF4-FFF2-40B4-BE49-F238E27FC236}">
                              <a16:creationId xmlns:a16="http://schemas.microsoft.com/office/drawing/2014/main" id="{2EF59DAD-B2C5-447F-B0DD-B0B4DFFF14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888"/>
                          <a:ext cx="12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4" name="Rectangle 57">
            <a:extLst>
              <a:ext uri="{FF2B5EF4-FFF2-40B4-BE49-F238E27FC236}">
                <a16:creationId xmlns:a16="http://schemas.microsoft.com/office/drawing/2014/main" id="{69EB22A9-CF94-47AA-A76C-A7A608446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79400"/>
            <a:ext cx="17526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</p:txBody>
      </p:sp>
      <p:grpSp>
        <p:nvGrpSpPr>
          <p:cNvPr id="31869" name="Group 125">
            <a:extLst>
              <a:ext uri="{FF2B5EF4-FFF2-40B4-BE49-F238E27FC236}">
                <a16:creationId xmlns:a16="http://schemas.microsoft.com/office/drawing/2014/main" id="{2A1CDE20-2B44-4077-B311-2A6624D40F8C}"/>
              </a:ext>
            </a:extLst>
          </p:cNvPr>
          <p:cNvGrpSpPr>
            <a:grpSpLocks/>
          </p:cNvGrpSpPr>
          <p:nvPr/>
        </p:nvGrpSpPr>
        <p:grpSpPr bwMode="auto">
          <a:xfrm>
            <a:off x="5584825" y="463550"/>
            <a:ext cx="2157413" cy="1976438"/>
            <a:chOff x="3792" y="195"/>
            <a:chExt cx="1359" cy="1245"/>
          </a:xfrm>
        </p:grpSpPr>
        <p:graphicFrame>
          <p:nvGraphicFramePr>
            <p:cNvPr id="13338" name="Object 39">
              <a:extLst>
                <a:ext uri="{FF2B5EF4-FFF2-40B4-BE49-F238E27FC236}">
                  <a16:creationId xmlns:a16="http://schemas.microsoft.com/office/drawing/2014/main" id="{3AA2C42D-640E-4911-9922-3220ED3FD9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336"/>
            <a:ext cx="63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238170" imgH="285673" progId="Equation.3">
                    <p:embed/>
                  </p:oleObj>
                </mc:Choice>
                <mc:Fallback>
                  <p:oleObj name="Equation" r:id="rId24" imgW="1238170" imgH="285673" progId="Equation.3">
                    <p:embed/>
                    <p:pic>
                      <p:nvPicPr>
                        <p:cNvPr id="13338" name="Object 39">
                          <a:extLst>
                            <a:ext uri="{FF2B5EF4-FFF2-40B4-BE49-F238E27FC236}">
                              <a16:creationId xmlns:a16="http://schemas.microsoft.com/office/drawing/2014/main" id="{3AA2C42D-640E-4911-9922-3220ED3FD9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36"/>
                          <a:ext cx="63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40">
              <a:extLst>
                <a:ext uri="{FF2B5EF4-FFF2-40B4-BE49-F238E27FC236}">
                  <a16:creationId xmlns:a16="http://schemas.microsoft.com/office/drawing/2014/main" id="{015FD882-D196-46F1-B7E2-82B0203BD8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816"/>
            <a:ext cx="11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42973" imgH="438240" progId="Equation.3">
                    <p:embed/>
                  </p:oleObj>
                </mc:Choice>
                <mc:Fallback>
                  <p:oleObj name="Equation" r:id="rId26" imgW="142973" imgH="438240" progId="Equation.3">
                    <p:embed/>
                    <p:pic>
                      <p:nvPicPr>
                        <p:cNvPr id="13339" name="Object 40">
                          <a:extLst>
                            <a:ext uri="{FF2B5EF4-FFF2-40B4-BE49-F238E27FC236}">
                              <a16:creationId xmlns:a16="http://schemas.microsoft.com/office/drawing/2014/main" id="{015FD882-D196-46F1-B7E2-82B0203BD8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816"/>
                          <a:ext cx="11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40" name="Group 118">
              <a:extLst>
                <a:ext uri="{FF2B5EF4-FFF2-40B4-BE49-F238E27FC236}">
                  <a16:creationId xmlns:a16="http://schemas.microsoft.com/office/drawing/2014/main" id="{670D3CD7-0DB7-4578-AF95-9460FC860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5" y="195"/>
              <a:ext cx="424" cy="1245"/>
              <a:chOff x="2262" y="1167"/>
              <a:chExt cx="654" cy="1920"/>
            </a:xfrm>
          </p:grpSpPr>
          <p:sp>
            <p:nvSpPr>
              <p:cNvPr id="13351" name="Freeform 105">
                <a:extLst>
                  <a:ext uri="{FF2B5EF4-FFF2-40B4-BE49-F238E27FC236}">
                    <a16:creationId xmlns:a16="http://schemas.microsoft.com/office/drawing/2014/main" id="{185D92A7-DD19-4E92-BA78-D998E8740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2" y="2061"/>
                <a:ext cx="426" cy="1026"/>
              </a:xfrm>
              <a:custGeom>
                <a:avLst/>
                <a:gdLst>
                  <a:gd name="T0" fmla="*/ 12 w 426"/>
                  <a:gd name="T1" fmla="*/ 906 h 1026"/>
                  <a:gd name="T2" fmla="*/ 18 w 426"/>
                  <a:gd name="T3" fmla="*/ 792 h 1026"/>
                  <a:gd name="T4" fmla="*/ 24 w 426"/>
                  <a:gd name="T5" fmla="*/ 702 h 1026"/>
                  <a:gd name="T6" fmla="*/ 36 w 426"/>
                  <a:gd name="T7" fmla="*/ 630 h 1026"/>
                  <a:gd name="T8" fmla="*/ 42 w 426"/>
                  <a:gd name="T9" fmla="*/ 570 h 1026"/>
                  <a:gd name="T10" fmla="*/ 48 w 426"/>
                  <a:gd name="T11" fmla="*/ 522 h 1026"/>
                  <a:gd name="T12" fmla="*/ 60 w 426"/>
                  <a:gd name="T13" fmla="*/ 486 h 1026"/>
                  <a:gd name="T14" fmla="*/ 66 w 426"/>
                  <a:gd name="T15" fmla="*/ 450 h 1026"/>
                  <a:gd name="T16" fmla="*/ 78 w 426"/>
                  <a:gd name="T17" fmla="*/ 420 h 1026"/>
                  <a:gd name="T18" fmla="*/ 84 w 426"/>
                  <a:gd name="T19" fmla="*/ 390 h 1026"/>
                  <a:gd name="T20" fmla="*/ 90 w 426"/>
                  <a:gd name="T21" fmla="*/ 366 h 1026"/>
                  <a:gd name="T22" fmla="*/ 102 w 426"/>
                  <a:gd name="T23" fmla="*/ 348 h 1026"/>
                  <a:gd name="T24" fmla="*/ 108 w 426"/>
                  <a:gd name="T25" fmla="*/ 330 h 1026"/>
                  <a:gd name="T26" fmla="*/ 114 w 426"/>
                  <a:gd name="T27" fmla="*/ 312 h 1026"/>
                  <a:gd name="T28" fmla="*/ 126 w 426"/>
                  <a:gd name="T29" fmla="*/ 294 h 1026"/>
                  <a:gd name="T30" fmla="*/ 132 w 426"/>
                  <a:gd name="T31" fmla="*/ 282 h 1026"/>
                  <a:gd name="T32" fmla="*/ 144 w 426"/>
                  <a:gd name="T33" fmla="*/ 264 h 1026"/>
                  <a:gd name="T34" fmla="*/ 150 w 426"/>
                  <a:gd name="T35" fmla="*/ 252 h 1026"/>
                  <a:gd name="T36" fmla="*/ 156 w 426"/>
                  <a:gd name="T37" fmla="*/ 240 h 1026"/>
                  <a:gd name="T38" fmla="*/ 168 w 426"/>
                  <a:gd name="T39" fmla="*/ 228 h 1026"/>
                  <a:gd name="T40" fmla="*/ 174 w 426"/>
                  <a:gd name="T41" fmla="*/ 222 h 1026"/>
                  <a:gd name="T42" fmla="*/ 180 w 426"/>
                  <a:gd name="T43" fmla="*/ 210 h 1026"/>
                  <a:gd name="T44" fmla="*/ 192 w 426"/>
                  <a:gd name="T45" fmla="*/ 198 h 1026"/>
                  <a:gd name="T46" fmla="*/ 198 w 426"/>
                  <a:gd name="T47" fmla="*/ 192 h 1026"/>
                  <a:gd name="T48" fmla="*/ 210 w 426"/>
                  <a:gd name="T49" fmla="*/ 180 h 1026"/>
                  <a:gd name="T50" fmla="*/ 216 w 426"/>
                  <a:gd name="T51" fmla="*/ 174 h 1026"/>
                  <a:gd name="T52" fmla="*/ 222 w 426"/>
                  <a:gd name="T53" fmla="*/ 168 h 1026"/>
                  <a:gd name="T54" fmla="*/ 234 w 426"/>
                  <a:gd name="T55" fmla="*/ 156 h 1026"/>
                  <a:gd name="T56" fmla="*/ 240 w 426"/>
                  <a:gd name="T57" fmla="*/ 150 h 1026"/>
                  <a:gd name="T58" fmla="*/ 246 w 426"/>
                  <a:gd name="T59" fmla="*/ 144 h 1026"/>
                  <a:gd name="T60" fmla="*/ 258 w 426"/>
                  <a:gd name="T61" fmla="*/ 138 h 1026"/>
                  <a:gd name="T62" fmla="*/ 264 w 426"/>
                  <a:gd name="T63" fmla="*/ 126 h 1026"/>
                  <a:gd name="T64" fmla="*/ 276 w 426"/>
                  <a:gd name="T65" fmla="*/ 120 h 1026"/>
                  <a:gd name="T66" fmla="*/ 282 w 426"/>
                  <a:gd name="T67" fmla="*/ 114 h 1026"/>
                  <a:gd name="T68" fmla="*/ 288 w 426"/>
                  <a:gd name="T69" fmla="*/ 108 h 1026"/>
                  <a:gd name="T70" fmla="*/ 300 w 426"/>
                  <a:gd name="T71" fmla="*/ 102 h 1026"/>
                  <a:gd name="T72" fmla="*/ 306 w 426"/>
                  <a:gd name="T73" fmla="*/ 96 h 1026"/>
                  <a:gd name="T74" fmla="*/ 312 w 426"/>
                  <a:gd name="T75" fmla="*/ 90 h 1026"/>
                  <a:gd name="T76" fmla="*/ 324 w 426"/>
                  <a:gd name="T77" fmla="*/ 84 h 1026"/>
                  <a:gd name="T78" fmla="*/ 330 w 426"/>
                  <a:gd name="T79" fmla="*/ 78 h 1026"/>
                  <a:gd name="T80" fmla="*/ 342 w 426"/>
                  <a:gd name="T81" fmla="*/ 66 h 1026"/>
                  <a:gd name="T82" fmla="*/ 348 w 426"/>
                  <a:gd name="T83" fmla="*/ 60 h 1026"/>
                  <a:gd name="T84" fmla="*/ 354 w 426"/>
                  <a:gd name="T85" fmla="*/ 54 h 1026"/>
                  <a:gd name="T86" fmla="*/ 366 w 426"/>
                  <a:gd name="T87" fmla="*/ 48 h 1026"/>
                  <a:gd name="T88" fmla="*/ 372 w 426"/>
                  <a:gd name="T89" fmla="*/ 42 h 1026"/>
                  <a:gd name="T90" fmla="*/ 378 w 426"/>
                  <a:gd name="T91" fmla="*/ 36 h 1026"/>
                  <a:gd name="T92" fmla="*/ 390 w 426"/>
                  <a:gd name="T93" fmla="*/ 30 h 1026"/>
                  <a:gd name="T94" fmla="*/ 396 w 426"/>
                  <a:gd name="T95" fmla="*/ 18 h 1026"/>
                  <a:gd name="T96" fmla="*/ 408 w 426"/>
                  <a:gd name="T97" fmla="*/ 12 h 1026"/>
                  <a:gd name="T98" fmla="*/ 414 w 426"/>
                  <a:gd name="T99" fmla="*/ 6 h 1026"/>
                  <a:gd name="T100" fmla="*/ 420 w 426"/>
                  <a:gd name="T101" fmla="*/ 0 h 102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26" h="1026">
                    <a:moveTo>
                      <a:pt x="0" y="1026"/>
                    </a:moveTo>
                    <a:lnTo>
                      <a:pt x="6" y="996"/>
                    </a:lnTo>
                    <a:lnTo>
                      <a:pt x="6" y="966"/>
                    </a:lnTo>
                    <a:lnTo>
                      <a:pt x="6" y="936"/>
                    </a:lnTo>
                    <a:lnTo>
                      <a:pt x="12" y="906"/>
                    </a:lnTo>
                    <a:lnTo>
                      <a:pt x="12" y="882"/>
                    </a:lnTo>
                    <a:lnTo>
                      <a:pt x="12" y="858"/>
                    </a:lnTo>
                    <a:lnTo>
                      <a:pt x="12" y="834"/>
                    </a:lnTo>
                    <a:lnTo>
                      <a:pt x="18" y="810"/>
                    </a:lnTo>
                    <a:lnTo>
                      <a:pt x="18" y="792"/>
                    </a:lnTo>
                    <a:lnTo>
                      <a:pt x="18" y="774"/>
                    </a:lnTo>
                    <a:lnTo>
                      <a:pt x="24" y="750"/>
                    </a:lnTo>
                    <a:lnTo>
                      <a:pt x="24" y="732"/>
                    </a:lnTo>
                    <a:lnTo>
                      <a:pt x="24" y="720"/>
                    </a:lnTo>
                    <a:lnTo>
                      <a:pt x="24" y="702"/>
                    </a:lnTo>
                    <a:lnTo>
                      <a:pt x="30" y="684"/>
                    </a:lnTo>
                    <a:lnTo>
                      <a:pt x="30" y="672"/>
                    </a:lnTo>
                    <a:lnTo>
                      <a:pt x="30" y="654"/>
                    </a:lnTo>
                    <a:lnTo>
                      <a:pt x="30" y="642"/>
                    </a:lnTo>
                    <a:lnTo>
                      <a:pt x="36" y="630"/>
                    </a:lnTo>
                    <a:lnTo>
                      <a:pt x="36" y="618"/>
                    </a:lnTo>
                    <a:lnTo>
                      <a:pt x="36" y="606"/>
                    </a:lnTo>
                    <a:lnTo>
                      <a:pt x="42" y="594"/>
                    </a:lnTo>
                    <a:lnTo>
                      <a:pt x="42" y="582"/>
                    </a:lnTo>
                    <a:lnTo>
                      <a:pt x="42" y="570"/>
                    </a:lnTo>
                    <a:lnTo>
                      <a:pt x="42" y="564"/>
                    </a:lnTo>
                    <a:lnTo>
                      <a:pt x="48" y="552"/>
                    </a:lnTo>
                    <a:lnTo>
                      <a:pt x="48" y="540"/>
                    </a:lnTo>
                    <a:lnTo>
                      <a:pt x="48" y="534"/>
                    </a:lnTo>
                    <a:lnTo>
                      <a:pt x="48" y="522"/>
                    </a:lnTo>
                    <a:lnTo>
                      <a:pt x="54" y="516"/>
                    </a:lnTo>
                    <a:lnTo>
                      <a:pt x="54" y="510"/>
                    </a:lnTo>
                    <a:lnTo>
                      <a:pt x="54" y="498"/>
                    </a:lnTo>
                    <a:lnTo>
                      <a:pt x="60" y="492"/>
                    </a:lnTo>
                    <a:lnTo>
                      <a:pt x="60" y="486"/>
                    </a:lnTo>
                    <a:lnTo>
                      <a:pt x="60" y="474"/>
                    </a:lnTo>
                    <a:lnTo>
                      <a:pt x="60" y="468"/>
                    </a:lnTo>
                    <a:lnTo>
                      <a:pt x="66" y="462"/>
                    </a:lnTo>
                    <a:lnTo>
                      <a:pt x="66" y="456"/>
                    </a:lnTo>
                    <a:lnTo>
                      <a:pt x="66" y="450"/>
                    </a:lnTo>
                    <a:lnTo>
                      <a:pt x="66" y="444"/>
                    </a:lnTo>
                    <a:lnTo>
                      <a:pt x="72" y="438"/>
                    </a:lnTo>
                    <a:lnTo>
                      <a:pt x="72" y="432"/>
                    </a:lnTo>
                    <a:lnTo>
                      <a:pt x="72" y="426"/>
                    </a:lnTo>
                    <a:lnTo>
                      <a:pt x="78" y="420"/>
                    </a:lnTo>
                    <a:lnTo>
                      <a:pt x="78" y="414"/>
                    </a:lnTo>
                    <a:lnTo>
                      <a:pt x="78" y="408"/>
                    </a:lnTo>
                    <a:lnTo>
                      <a:pt x="78" y="402"/>
                    </a:lnTo>
                    <a:lnTo>
                      <a:pt x="84" y="396"/>
                    </a:lnTo>
                    <a:lnTo>
                      <a:pt x="84" y="390"/>
                    </a:lnTo>
                    <a:lnTo>
                      <a:pt x="90" y="384"/>
                    </a:lnTo>
                    <a:lnTo>
                      <a:pt x="90" y="378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6" y="366"/>
                    </a:lnTo>
                    <a:lnTo>
                      <a:pt x="96" y="360"/>
                    </a:lnTo>
                    <a:lnTo>
                      <a:pt x="96" y="354"/>
                    </a:lnTo>
                    <a:lnTo>
                      <a:pt x="102" y="348"/>
                    </a:lnTo>
                    <a:lnTo>
                      <a:pt x="102" y="342"/>
                    </a:lnTo>
                    <a:lnTo>
                      <a:pt x="108" y="336"/>
                    </a:lnTo>
                    <a:lnTo>
                      <a:pt x="108" y="330"/>
                    </a:lnTo>
                    <a:lnTo>
                      <a:pt x="108" y="324"/>
                    </a:lnTo>
                    <a:lnTo>
                      <a:pt x="114" y="324"/>
                    </a:lnTo>
                    <a:lnTo>
                      <a:pt x="114" y="318"/>
                    </a:lnTo>
                    <a:lnTo>
                      <a:pt x="114" y="312"/>
                    </a:lnTo>
                    <a:lnTo>
                      <a:pt x="120" y="306"/>
                    </a:lnTo>
                    <a:lnTo>
                      <a:pt x="120" y="300"/>
                    </a:lnTo>
                    <a:lnTo>
                      <a:pt x="126" y="300"/>
                    </a:lnTo>
                    <a:lnTo>
                      <a:pt x="126" y="294"/>
                    </a:lnTo>
                    <a:lnTo>
                      <a:pt x="126" y="288"/>
                    </a:lnTo>
                    <a:lnTo>
                      <a:pt x="132" y="288"/>
                    </a:lnTo>
                    <a:lnTo>
                      <a:pt x="132" y="282"/>
                    </a:lnTo>
                    <a:lnTo>
                      <a:pt x="132" y="276"/>
                    </a:lnTo>
                    <a:lnTo>
                      <a:pt x="138" y="276"/>
                    </a:lnTo>
                    <a:lnTo>
                      <a:pt x="138" y="270"/>
                    </a:lnTo>
                    <a:lnTo>
                      <a:pt x="144" y="264"/>
                    </a:lnTo>
                    <a:lnTo>
                      <a:pt x="144" y="258"/>
                    </a:lnTo>
                    <a:lnTo>
                      <a:pt x="150" y="258"/>
                    </a:lnTo>
                    <a:lnTo>
                      <a:pt x="150" y="252"/>
                    </a:lnTo>
                    <a:lnTo>
                      <a:pt x="156" y="246"/>
                    </a:lnTo>
                    <a:lnTo>
                      <a:pt x="156" y="240"/>
                    </a:lnTo>
                    <a:lnTo>
                      <a:pt x="162" y="240"/>
                    </a:lnTo>
                    <a:lnTo>
                      <a:pt x="162" y="234"/>
                    </a:lnTo>
                    <a:lnTo>
                      <a:pt x="168" y="228"/>
                    </a:lnTo>
                    <a:lnTo>
                      <a:pt x="174" y="222"/>
                    </a:lnTo>
                    <a:lnTo>
                      <a:pt x="174" y="216"/>
                    </a:lnTo>
                    <a:lnTo>
                      <a:pt x="180" y="216"/>
                    </a:lnTo>
                    <a:lnTo>
                      <a:pt x="180" y="210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92" y="204"/>
                    </a:lnTo>
                    <a:lnTo>
                      <a:pt x="192" y="198"/>
                    </a:lnTo>
                    <a:lnTo>
                      <a:pt x="198" y="192"/>
                    </a:lnTo>
                    <a:lnTo>
                      <a:pt x="204" y="186"/>
                    </a:lnTo>
                    <a:lnTo>
                      <a:pt x="210" y="180"/>
                    </a:lnTo>
                    <a:lnTo>
                      <a:pt x="216" y="174"/>
                    </a:lnTo>
                    <a:lnTo>
                      <a:pt x="222" y="168"/>
                    </a:lnTo>
                    <a:lnTo>
                      <a:pt x="228" y="162"/>
                    </a:lnTo>
                    <a:lnTo>
                      <a:pt x="234" y="156"/>
                    </a:lnTo>
                    <a:lnTo>
                      <a:pt x="240" y="156"/>
                    </a:lnTo>
                    <a:lnTo>
                      <a:pt x="240" y="150"/>
                    </a:lnTo>
                    <a:lnTo>
                      <a:pt x="246" y="150"/>
                    </a:lnTo>
                    <a:lnTo>
                      <a:pt x="246" y="144"/>
                    </a:lnTo>
                    <a:lnTo>
                      <a:pt x="252" y="144"/>
                    </a:lnTo>
                    <a:lnTo>
                      <a:pt x="252" y="138"/>
                    </a:lnTo>
                    <a:lnTo>
                      <a:pt x="258" y="138"/>
                    </a:lnTo>
                    <a:lnTo>
                      <a:pt x="258" y="132"/>
                    </a:lnTo>
                    <a:lnTo>
                      <a:pt x="264" y="132"/>
                    </a:lnTo>
                    <a:lnTo>
                      <a:pt x="264" y="126"/>
                    </a:lnTo>
                    <a:lnTo>
                      <a:pt x="270" y="126"/>
                    </a:lnTo>
                    <a:lnTo>
                      <a:pt x="276" y="120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88" y="108"/>
                    </a:lnTo>
                    <a:lnTo>
                      <a:pt x="294" y="108"/>
                    </a:lnTo>
                    <a:lnTo>
                      <a:pt x="294" y="102"/>
                    </a:lnTo>
                    <a:lnTo>
                      <a:pt x="300" y="102"/>
                    </a:lnTo>
                    <a:lnTo>
                      <a:pt x="300" y="96"/>
                    </a:lnTo>
                    <a:lnTo>
                      <a:pt x="306" y="96"/>
                    </a:lnTo>
                    <a:lnTo>
                      <a:pt x="312" y="90"/>
                    </a:lnTo>
                    <a:lnTo>
                      <a:pt x="318" y="84"/>
                    </a:lnTo>
                    <a:lnTo>
                      <a:pt x="324" y="84"/>
                    </a:lnTo>
                    <a:lnTo>
                      <a:pt x="324" y="78"/>
                    </a:lnTo>
                    <a:lnTo>
                      <a:pt x="330" y="78"/>
                    </a:lnTo>
                    <a:lnTo>
                      <a:pt x="330" y="72"/>
                    </a:lnTo>
                    <a:lnTo>
                      <a:pt x="336" y="72"/>
                    </a:lnTo>
                    <a:lnTo>
                      <a:pt x="342" y="66"/>
                    </a:lnTo>
                    <a:lnTo>
                      <a:pt x="348" y="66"/>
                    </a:lnTo>
                    <a:lnTo>
                      <a:pt x="348" y="60"/>
                    </a:lnTo>
                    <a:lnTo>
                      <a:pt x="354" y="60"/>
                    </a:lnTo>
                    <a:lnTo>
                      <a:pt x="354" y="54"/>
                    </a:lnTo>
                    <a:lnTo>
                      <a:pt x="360" y="54"/>
                    </a:lnTo>
                    <a:lnTo>
                      <a:pt x="360" y="48"/>
                    </a:lnTo>
                    <a:lnTo>
                      <a:pt x="366" y="48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84" y="30"/>
                    </a:lnTo>
                    <a:lnTo>
                      <a:pt x="390" y="30"/>
                    </a:lnTo>
                    <a:lnTo>
                      <a:pt x="390" y="24"/>
                    </a:lnTo>
                    <a:lnTo>
                      <a:pt x="396" y="24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8" y="12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0" y="0"/>
                    </a:lnTo>
                    <a:lnTo>
                      <a:pt x="426" y="0"/>
                    </a:lnTo>
                  </a:path>
                </a:pathLst>
              </a:custGeom>
              <a:noFill/>
              <a:ln w="12700" cmpd="sng">
                <a:solidFill>
                  <a:srgbClr val="99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2" name="Freeform 106">
                <a:extLst>
                  <a:ext uri="{FF2B5EF4-FFF2-40B4-BE49-F238E27FC236}">
                    <a16:creationId xmlns:a16="http://schemas.microsoft.com/office/drawing/2014/main" id="{F43EA51B-9FCF-4C35-B6BE-62534DDD4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167"/>
                <a:ext cx="228" cy="894"/>
              </a:xfrm>
              <a:custGeom>
                <a:avLst/>
                <a:gdLst>
                  <a:gd name="T0" fmla="*/ 0 w 228"/>
                  <a:gd name="T1" fmla="*/ 888 h 894"/>
                  <a:gd name="T2" fmla="*/ 6 w 228"/>
                  <a:gd name="T3" fmla="*/ 882 h 894"/>
                  <a:gd name="T4" fmla="*/ 12 w 228"/>
                  <a:gd name="T5" fmla="*/ 876 h 894"/>
                  <a:gd name="T6" fmla="*/ 18 w 228"/>
                  <a:gd name="T7" fmla="*/ 876 h 894"/>
                  <a:gd name="T8" fmla="*/ 18 w 228"/>
                  <a:gd name="T9" fmla="*/ 870 h 894"/>
                  <a:gd name="T10" fmla="*/ 24 w 228"/>
                  <a:gd name="T11" fmla="*/ 864 h 894"/>
                  <a:gd name="T12" fmla="*/ 30 w 228"/>
                  <a:gd name="T13" fmla="*/ 858 h 894"/>
                  <a:gd name="T14" fmla="*/ 36 w 228"/>
                  <a:gd name="T15" fmla="*/ 852 h 894"/>
                  <a:gd name="T16" fmla="*/ 42 w 228"/>
                  <a:gd name="T17" fmla="*/ 846 h 894"/>
                  <a:gd name="T18" fmla="*/ 48 w 228"/>
                  <a:gd name="T19" fmla="*/ 840 h 894"/>
                  <a:gd name="T20" fmla="*/ 48 w 228"/>
                  <a:gd name="T21" fmla="*/ 834 h 894"/>
                  <a:gd name="T22" fmla="*/ 54 w 228"/>
                  <a:gd name="T23" fmla="*/ 828 h 894"/>
                  <a:gd name="T24" fmla="*/ 60 w 228"/>
                  <a:gd name="T25" fmla="*/ 822 h 894"/>
                  <a:gd name="T26" fmla="*/ 66 w 228"/>
                  <a:gd name="T27" fmla="*/ 816 h 894"/>
                  <a:gd name="T28" fmla="*/ 72 w 228"/>
                  <a:gd name="T29" fmla="*/ 810 h 894"/>
                  <a:gd name="T30" fmla="*/ 78 w 228"/>
                  <a:gd name="T31" fmla="*/ 804 h 894"/>
                  <a:gd name="T32" fmla="*/ 78 w 228"/>
                  <a:gd name="T33" fmla="*/ 792 h 894"/>
                  <a:gd name="T34" fmla="*/ 84 w 228"/>
                  <a:gd name="T35" fmla="*/ 786 h 894"/>
                  <a:gd name="T36" fmla="*/ 90 w 228"/>
                  <a:gd name="T37" fmla="*/ 780 h 894"/>
                  <a:gd name="T38" fmla="*/ 96 w 228"/>
                  <a:gd name="T39" fmla="*/ 768 h 894"/>
                  <a:gd name="T40" fmla="*/ 102 w 228"/>
                  <a:gd name="T41" fmla="*/ 762 h 894"/>
                  <a:gd name="T42" fmla="*/ 102 w 228"/>
                  <a:gd name="T43" fmla="*/ 756 h 894"/>
                  <a:gd name="T44" fmla="*/ 108 w 228"/>
                  <a:gd name="T45" fmla="*/ 744 h 894"/>
                  <a:gd name="T46" fmla="*/ 114 w 228"/>
                  <a:gd name="T47" fmla="*/ 732 h 894"/>
                  <a:gd name="T48" fmla="*/ 120 w 228"/>
                  <a:gd name="T49" fmla="*/ 726 h 894"/>
                  <a:gd name="T50" fmla="*/ 126 w 228"/>
                  <a:gd name="T51" fmla="*/ 714 h 894"/>
                  <a:gd name="T52" fmla="*/ 132 w 228"/>
                  <a:gd name="T53" fmla="*/ 702 h 894"/>
                  <a:gd name="T54" fmla="*/ 132 w 228"/>
                  <a:gd name="T55" fmla="*/ 690 h 894"/>
                  <a:gd name="T56" fmla="*/ 138 w 228"/>
                  <a:gd name="T57" fmla="*/ 672 h 894"/>
                  <a:gd name="T58" fmla="*/ 144 w 228"/>
                  <a:gd name="T59" fmla="*/ 660 h 894"/>
                  <a:gd name="T60" fmla="*/ 150 w 228"/>
                  <a:gd name="T61" fmla="*/ 642 h 894"/>
                  <a:gd name="T62" fmla="*/ 156 w 228"/>
                  <a:gd name="T63" fmla="*/ 630 h 894"/>
                  <a:gd name="T64" fmla="*/ 162 w 228"/>
                  <a:gd name="T65" fmla="*/ 612 h 894"/>
                  <a:gd name="T66" fmla="*/ 162 w 228"/>
                  <a:gd name="T67" fmla="*/ 588 h 894"/>
                  <a:gd name="T68" fmla="*/ 168 w 228"/>
                  <a:gd name="T69" fmla="*/ 570 h 894"/>
                  <a:gd name="T70" fmla="*/ 174 w 228"/>
                  <a:gd name="T71" fmla="*/ 546 h 894"/>
                  <a:gd name="T72" fmla="*/ 180 w 228"/>
                  <a:gd name="T73" fmla="*/ 522 h 894"/>
                  <a:gd name="T74" fmla="*/ 186 w 228"/>
                  <a:gd name="T75" fmla="*/ 492 h 894"/>
                  <a:gd name="T76" fmla="*/ 192 w 228"/>
                  <a:gd name="T77" fmla="*/ 462 h 894"/>
                  <a:gd name="T78" fmla="*/ 192 w 228"/>
                  <a:gd name="T79" fmla="*/ 426 h 894"/>
                  <a:gd name="T80" fmla="*/ 198 w 228"/>
                  <a:gd name="T81" fmla="*/ 384 h 894"/>
                  <a:gd name="T82" fmla="*/ 204 w 228"/>
                  <a:gd name="T83" fmla="*/ 342 h 894"/>
                  <a:gd name="T84" fmla="*/ 210 w 228"/>
                  <a:gd name="T85" fmla="*/ 288 h 894"/>
                  <a:gd name="T86" fmla="*/ 216 w 228"/>
                  <a:gd name="T87" fmla="*/ 228 h 894"/>
                  <a:gd name="T88" fmla="*/ 216 w 228"/>
                  <a:gd name="T89" fmla="*/ 156 h 894"/>
                  <a:gd name="T90" fmla="*/ 222 w 228"/>
                  <a:gd name="T91" fmla="*/ 66 h 89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8" h="894">
                    <a:moveTo>
                      <a:pt x="0" y="894"/>
                    </a:moveTo>
                    <a:lnTo>
                      <a:pt x="0" y="888"/>
                    </a:lnTo>
                    <a:lnTo>
                      <a:pt x="6" y="882"/>
                    </a:lnTo>
                    <a:lnTo>
                      <a:pt x="12" y="882"/>
                    </a:lnTo>
                    <a:lnTo>
                      <a:pt x="12" y="876"/>
                    </a:lnTo>
                    <a:lnTo>
                      <a:pt x="18" y="876"/>
                    </a:lnTo>
                    <a:lnTo>
                      <a:pt x="18" y="870"/>
                    </a:lnTo>
                    <a:lnTo>
                      <a:pt x="24" y="864"/>
                    </a:lnTo>
                    <a:lnTo>
                      <a:pt x="30" y="864"/>
                    </a:lnTo>
                    <a:lnTo>
                      <a:pt x="30" y="858"/>
                    </a:lnTo>
                    <a:lnTo>
                      <a:pt x="36" y="852"/>
                    </a:lnTo>
                    <a:lnTo>
                      <a:pt x="36" y="846"/>
                    </a:lnTo>
                    <a:lnTo>
                      <a:pt x="42" y="846"/>
                    </a:lnTo>
                    <a:lnTo>
                      <a:pt x="42" y="840"/>
                    </a:lnTo>
                    <a:lnTo>
                      <a:pt x="48" y="840"/>
                    </a:lnTo>
                    <a:lnTo>
                      <a:pt x="48" y="834"/>
                    </a:lnTo>
                    <a:lnTo>
                      <a:pt x="54" y="834"/>
                    </a:lnTo>
                    <a:lnTo>
                      <a:pt x="54" y="828"/>
                    </a:lnTo>
                    <a:lnTo>
                      <a:pt x="60" y="828"/>
                    </a:lnTo>
                    <a:lnTo>
                      <a:pt x="60" y="822"/>
                    </a:lnTo>
                    <a:lnTo>
                      <a:pt x="66" y="816"/>
                    </a:lnTo>
                    <a:lnTo>
                      <a:pt x="66" y="810"/>
                    </a:lnTo>
                    <a:lnTo>
                      <a:pt x="72" y="810"/>
                    </a:lnTo>
                    <a:lnTo>
                      <a:pt x="72" y="804"/>
                    </a:lnTo>
                    <a:lnTo>
                      <a:pt x="78" y="804"/>
                    </a:lnTo>
                    <a:lnTo>
                      <a:pt x="78" y="798"/>
                    </a:lnTo>
                    <a:lnTo>
                      <a:pt x="78" y="792"/>
                    </a:lnTo>
                    <a:lnTo>
                      <a:pt x="84" y="792"/>
                    </a:lnTo>
                    <a:lnTo>
                      <a:pt x="84" y="786"/>
                    </a:lnTo>
                    <a:lnTo>
                      <a:pt x="90" y="780"/>
                    </a:lnTo>
                    <a:lnTo>
                      <a:pt x="90" y="774"/>
                    </a:lnTo>
                    <a:lnTo>
                      <a:pt x="96" y="774"/>
                    </a:lnTo>
                    <a:lnTo>
                      <a:pt x="96" y="768"/>
                    </a:lnTo>
                    <a:lnTo>
                      <a:pt x="102" y="762"/>
                    </a:lnTo>
                    <a:lnTo>
                      <a:pt x="102" y="756"/>
                    </a:lnTo>
                    <a:lnTo>
                      <a:pt x="108" y="750"/>
                    </a:lnTo>
                    <a:lnTo>
                      <a:pt x="108" y="744"/>
                    </a:lnTo>
                    <a:lnTo>
                      <a:pt x="114" y="738"/>
                    </a:lnTo>
                    <a:lnTo>
                      <a:pt x="114" y="732"/>
                    </a:lnTo>
                    <a:lnTo>
                      <a:pt x="120" y="726"/>
                    </a:lnTo>
                    <a:lnTo>
                      <a:pt x="120" y="720"/>
                    </a:lnTo>
                    <a:lnTo>
                      <a:pt x="126" y="714"/>
                    </a:lnTo>
                    <a:lnTo>
                      <a:pt x="126" y="708"/>
                    </a:lnTo>
                    <a:lnTo>
                      <a:pt x="126" y="702"/>
                    </a:lnTo>
                    <a:lnTo>
                      <a:pt x="132" y="702"/>
                    </a:lnTo>
                    <a:lnTo>
                      <a:pt x="132" y="696"/>
                    </a:lnTo>
                    <a:lnTo>
                      <a:pt x="132" y="690"/>
                    </a:lnTo>
                    <a:lnTo>
                      <a:pt x="138" y="684"/>
                    </a:lnTo>
                    <a:lnTo>
                      <a:pt x="138" y="678"/>
                    </a:lnTo>
                    <a:lnTo>
                      <a:pt x="138" y="672"/>
                    </a:lnTo>
                    <a:lnTo>
                      <a:pt x="144" y="672"/>
                    </a:lnTo>
                    <a:lnTo>
                      <a:pt x="144" y="666"/>
                    </a:lnTo>
                    <a:lnTo>
                      <a:pt x="144" y="660"/>
                    </a:lnTo>
                    <a:lnTo>
                      <a:pt x="144" y="654"/>
                    </a:lnTo>
                    <a:lnTo>
                      <a:pt x="150" y="648"/>
                    </a:lnTo>
                    <a:lnTo>
                      <a:pt x="150" y="642"/>
                    </a:lnTo>
                    <a:lnTo>
                      <a:pt x="150" y="636"/>
                    </a:lnTo>
                    <a:lnTo>
                      <a:pt x="156" y="630"/>
                    </a:lnTo>
                    <a:lnTo>
                      <a:pt x="156" y="624"/>
                    </a:lnTo>
                    <a:lnTo>
                      <a:pt x="156" y="618"/>
                    </a:lnTo>
                    <a:lnTo>
                      <a:pt x="162" y="612"/>
                    </a:lnTo>
                    <a:lnTo>
                      <a:pt x="162" y="606"/>
                    </a:lnTo>
                    <a:lnTo>
                      <a:pt x="162" y="594"/>
                    </a:lnTo>
                    <a:lnTo>
                      <a:pt x="162" y="588"/>
                    </a:lnTo>
                    <a:lnTo>
                      <a:pt x="168" y="582"/>
                    </a:lnTo>
                    <a:lnTo>
                      <a:pt x="168" y="576"/>
                    </a:lnTo>
                    <a:lnTo>
                      <a:pt x="168" y="570"/>
                    </a:lnTo>
                    <a:lnTo>
                      <a:pt x="168" y="564"/>
                    </a:lnTo>
                    <a:lnTo>
                      <a:pt x="174" y="552"/>
                    </a:lnTo>
                    <a:lnTo>
                      <a:pt x="174" y="546"/>
                    </a:lnTo>
                    <a:lnTo>
                      <a:pt x="174" y="540"/>
                    </a:lnTo>
                    <a:lnTo>
                      <a:pt x="180" y="528"/>
                    </a:lnTo>
                    <a:lnTo>
                      <a:pt x="180" y="522"/>
                    </a:lnTo>
                    <a:lnTo>
                      <a:pt x="180" y="510"/>
                    </a:lnTo>
                    <a:lnTo>
                      <a:pt x="180" y="504"/>
                    </a:lnTo>
                    <a:lnTo>
                      <a:pt x="186" y="492"/>
                    </a:lnTo>
                    <a:lnTo>
                      <a:pt x="186" y="480"/>
                    </a:lnTo>
                    <a:lnTo>
                      <a:pt x="186" y="474"/>
                    </a:lnTo>
                    <a:lnTo>
                      <a:pt x="192" y="462"/>
                    </a:lnTo>
                    <a:lnTo>
                      <a:pt x="192" y="450"/>
                    </a:lnTo>
                    <a:lnTo>
                      <a:pt x="192" y="438"/>
                    </a:lnTo>
                    <a:lnTo>
                      <a:pt x="192" y="426"/>
                    </a:lnTo>
                    <a:lnTo>
                      <a:pt x="198" y="414"/>
                    </a:lnTo>
                    <a:lnTo>
                      <a:pt x="198" y="402"/>
                    </a:lnTo>
                    <a:lnTo>
                      <a:pt x="198" y="384"/>
                    </a:lnTo>
                    <a:lnTo>
                      <a:pt x="198" y="372"/>
                    </a:lnTo>
                    <a:lnTo>
                      <a:pt x="204" y="354"/>
                    </a:lnTo>
                    <a:lnTo>
                      <a:pt x="204" y="342"/>
                    </a:lnTo>
                    <a:lnTo>
                      <a:pt x="204" y="324"/>
                    </a:lnTo>
                    <a:lnTo>
                      <a:pt x="210" y="306"/>
                    </a:lnTo>
                    <a:lnTo>
                      <a:pt x="210" y="288"/>
                    </a:lnTo>
                    <a:lnTo>
                      <a:pt x="210" y="270"/>
                    </a:lnTo>
                    <a:lnTo>
                      <a:pt x="210" y="246"/>
                    </a:lnTo>
                    <a:lnTo>
                      <a:pt x="216" y="228"/>
                    </a:lnTo>
                    <a:lnTo>
                      <a:pt x="216" y="204"/>
                    </a:lnTo>
                    <a:lnTo>
                      <a:pt x="216" y="180"/>
                    </a:lnTo>
                    <a:lnTo>
                      <a:pt x="216" y="156"/>
                    </a:lnTo>
                    <a:lnTo>
                      <a:pt x="222" y="126"/>
                    </a:lnTo>
                    <a:lnTo>
                      <a:pt x="222" y="96"/>
                    </a:lnTo>
                    <a:lnTo>
                      <a:pt x="222" y="66"/>
                    </a:lnTo>
                    <a:lnTo>
                      <a:pt x="228" y="36"/>
                    </a:lnTo>
                    <a:lnTo>
                      <a:pt x="228" y="0"/>
                    </a:lnTo>
                  </a:path>
                </a:pathLst>
              </a:custGeom>
              <a:noFill/>
              <a:ln w="12700" cmpd="sng">
                <a:solidFill>
                  <a:srgbClr val="99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41" name="Group 117">
              <a:extLst>
                <a:ext uri="{FF2B5EF4-FFF2-40B4-BE49-F238E27FC236}">
                  <a16:creationId xmlns:a16="http://schemas.microsoft.com/office/drawing/2014/main" id="{2E31B715-0C74-442F-8F7E-0FD64D36F9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11"/>
              <a:ext cx="420" cy="1225"/>
              <a:chOff x="3006" y="1191"/>
              <a:chExt cx="648" cy="1890"/>
            </a:xfrm>
          </p:grpSpPr>
          <p:sp>
            <p:nvSpPr>
              <p:cNvPr id="13349" name="Freeform 107">
                <a:extLst>
                  <a:ext uri="{FF2B5EF4-FFF2-40B4-BE49-F238E27FC236}">
                    <a16:creationId xmlns:a16="http://schemas.microsoft.com/office/drawing/2014/main" id="{3218551C-DC5F-40D5-B692-2C9404F18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2055"/>
                <a:ext cx="420" cy="1026"/>
              </a:xfrm>
              <a:custGeom>
                <a:avLst/>
                <a:gdLst>
                  <a:gd name="T0" fmla="*/ 6 w 420"/>
                  <a:gd name="T1" fmla="*/ 906 h 1026"/>
                  <a:gd name="T2" fmla="*/ 12 w 420"/>
                  <a:gd name="T3" fmla="*/ 792 h 1026"/>
                  <a:gd name="T4" fmla="*/ 24 w 420"/>
                  <a:gd name="T5" fmla="*/ 702 h 1026"/>
                  <a:gd name="T6" fmla="*/ 30 w 420"/>
                  <a:gd name="T7" fmla="*/ 636 h 1026"/>
                  <a:gd name="T8" fmla="*/ 42 w 420"/>
                  <a:gd name="T9" fmla="*/ 576 h 1026"/>
                  <a:gd name="T10" fmla="*/ 48 w 420"/>
                  <a:gd name="T11" fmla="*/ 528 h 1026"/>
                  <a:gd name="T12" fmla="*/ 54 w 420"/>
                  <a:gd name="T13" fmla="*/ 486 h 1026"/>
                  <a:gd name="T14" fmla="*/ 66 w 420"/>
                  <a:gd name="T15" fmla="*/ 456 h 1026"/>
                  <a:gd name="T16" fmla="*/ 72 w 420"/>
                  <a:gd name="T17" fmla="*/ 426 h 1026"/>
                  <a:gd name="T18" fmla="*/ 78 w 420"/>
                  <a:gd name="T19" fmla="*/ 396 h 1026"/>
                  <a:gd name="T20" fmla="*/ 90 w 420"/>
                  <a:gd name="T21" fmla="*/ 372 h 1026"/>
                  <a:gd name="T22" fmla="*/ 96 w 420"/>
                  <a:gd name="T23" fmla="*/ 354 h 1026"/>
                  <a:gd name="T24" fmla="*/ 108 w 420"/>
                  <a:gd name="T25" fmla="*/ 336 h 1026"/>
                  <a:gd name="T26" fmla="*/ 114 w 420"/>
                  <a:gd name="T27" fmla="*/ 318 h 1026"/>
                  <a:gd name="T28" fmla="*/ 120 w 420"/>
                  <a:gd name="T29" fmla="*/ 300 h 1026"/>
                  <a:gd name="T30" fmla="*/ 132 w 420"/>
                  <a:gd name="T31" fmla="*/ 288 h 1026"/>
                  <a:gd name="T32" fmla="*/ 138 w 420"/>
                  <a:gd name="T33" fmla="*/ 270 h 1026"/>
                  <a:gd name="T34" fmla="*/ 144 w 420"/>
                  <a:gd name="T35" fmla="*/ 258 h 1026"/>
                  <a:gd name="T36" fmla="*/ 156 w 420"/>
                  <a:gd name="T37" fmla="*/ 246 h 1026"/>
                  <a:gd name="T38" fmla="*/ 162 w 420"/>
                  <a:gd name="T39" fmla="*/ 234 h 1026"/>
                  <a:gd name="T40" fmla="*/ 174 w 420"/>
                  <a:gd name="T41" fmla="*/ 228 h 1026"/>
                  <a:gd name="T42" fmla="*/ 180 w 420"/>
                  <a:gd name="T43" fmla="*/ 216 h 1026"/>
                  <a:gd name="T44" fmla="*/ 186 w 420"/>
                  <a:gd name="T45" fmla="*/ 204 h 1026"/>
                  <a:gd name="T46" fmla="*/ 198 w 420"/>
                  <a:gd name="T47" fmla="*/ 198 h 1026"/>
                  <a:gd name="T48" fmla="*/ 204 w 420"/>
                  <a:gd name="T49" fmla="*/ 186 h 1026"/>
                  <a:gd name="T50" fmla="*/ 210 w 420"/>
                  <a:gd name="T51" fmla="*/ 180 h 1026"/>
                  <a:gd name="T52" fmla="*/ 222 w 420"/>
                  <a:gd name="T53" fmla="*/ 174 h 1026"/>
                  <a:gd name="T54" fmla="*/ 228 w 420"/>
                  <a:gd name="T55" fmla="*/ 162 h 1026"/>
                  <a:gd name="T56" fmla="*/ 240 w 420"/>
                  <a:gd name="T57" fmla="*/ 156 h 1026"/>
                  <a:gd name="T58" fmla="*/ 246 w 420"/>
                  <a:gd name="T59" fmla="*/ 150 h 1026"/>
                  <a:gd name="T60" fmla="*/ 252 w 420"/>
                  <a:gd name="T61" fmla="*/ 144 h 1026"/>
                  <a:gd name="T62" fmla="*/ 264 w 420"/>
                  <a:gd name="T63" fmla="*/ 132 h 1026"/>
                  <a:gd name="T64" fmla="*/ 270 w 420"/>
                  <a:gd name="T65" fmla="*/ 126 h 1026"/>
                  <a:gd name="T66" fmla="*/ 276 w 420"/>
                  <a:gd name="T67" fmla="*/ 120 h 1026"/>
                  <a:gd name="T68" fmla="*/ 288 w 420"/>
                  <a:gd name="T69" fmla="*/ 114 h 1026"/>
                  <a:gd name="T70" fmla="*/ 294 w 420"/>
                  <a:gd name="T71" fmla="*/ 108 h 1026"/>
                  <a:gd name="T72" fmla="*/ 306 w 420"/>
                  <a:gd name="T73" fmla="*/ 102 h 1026"/>
                  <a:gd name="T74" fmla="*/ 312 w 420"/>
                  <a:gd name="T75" fmla="*/ 96 h 1026"/>
                  <a:gd name="T76" fmla="*/ 318 w 420"/>
                  <a:gd name="T77" fmla="*/ 90 h 1026"/>
                  <a:gd name="T78" fmla="*/ 330 w 420"/>
                  <a:gd name="T79" fmla="*/ 78 h 1026"/>
                  <a:gd name="T80" fmla="*/ 336 w 420"/>
                  <a:gd name="T81" fmla="*/ 72 h 1026"/>
                  <a:gd name="T82" fmla="*/ 342 w 420"/>
                  <a:gd name="T83" fmla="*/ 66 h 1026"/>
                  <a:gd name="T84" fmla="*/ 354 w 420"/>
                  <a:gd name="T85" fmla="*/ 60 h 1026"/>
                  <a:gd name="T86" fmla="*/ 360 w 420"/>
                  <a:gd name="T87" fmla="*/ 54 h 1026"/>
                  <a:gd name="T88" fmla="*/ 372 w 420"/>
                  <a:gd name="T89" fmla="*/ 48 h 1026"/>
                  <a:gd name="T90" fmla="*/ 378 w 420"/>
                  <a:gd name="T91" fmla="*/ 42 h 1026"/>
                  <a:gd name="T92" fmla="*/ 384 w 420"/>
                  <a:gd name="T93" fmla="*/ 36 h 1026"/>
                  <a:gd name="T94" fmla="*/ 396 w 420"/>
                  <a:gd name="T95" fmla="*/ 24 h 1026"/>
                  <a:gd name="T96" fmla="*/ 402 w 420"/>
                  <a:gd name="T97" fmla="*/ 18 h 1026"/>
                  <a:gd name="T98" fmla="*/ 408 w 420"/>
                  <a:gd name="T99" fmla="*/ 12 h 1026"/>
                  <a:gd name="T100" fmla="*/ 420 w 420"/>
                  <a:gd name="T101" fmla="*/ 6 h 102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20" h="1026">
                    <a:moveTo>
                      <a:pt x="0" y="1026"/>
                    </a:moveTo>
                    <a:lnTo>
                      <a:pt x="0" y="996"/>
                    </a:lnTo>
                    <a:lnTo>
                      <a:pt x="6" y="966"/>
                    </a:lnTo>
                    <a:lnTo>
                      <a:pt x="6" y="936"/>
                    </a:lnTo>
                    <a:lnTo>
                      <a:pt x="6" y="906"/>
                    </a:lnTo>
                    <a:lnTo>
                      <a:pt x="6" y="882"/>
                    </a:lnTo>
                    <a:lnTo>
                      <a:pt x="12" y="858"/>
                    </a:lnTo>
                    <a:lnTo>
                      <a:pt x="12" y="834"/>
                    </a:lnTo>
                    <a:lnTo>
                      <a:pt x="12" y="816"/>
                    </a:lnTo>
                    <a:lnTo>
                      <a:pt x="12" y="792"/>
                    </a:lnTo>
                    <a:lnTo>
                      <a:pt x="18" y="774"/>
                    </a:lnTo>
                    <a:lnTo>
                      <a:pt x="18" y="756"/>
                    </a:lnTo>
                    <a:lnTo>
                      <a:pt x="18" y="738"/>
                    </a:lnTo>
                    <a:lnTo>
                      <a:pt x="24" y="720"/>
                    </a:lnTo>
                    <a:lnTo>
                      <a:pt x="24" y="702"/>
                    </a:lnTo>
                    <a:lnTo>
                      <a:pt x="24" y="690"/>
                    </a:lnTo>
                    <a:lnTo>
                      <a:pt x="24" y="672"/>
                    </a:lnTo>
                    <a:lnTo>
                      <a:pt x="30" y="660"/>
                    </a:lnTo>
                    <a:lnTo>
                      <a:pt x="30" y="648"/>
                    </a:lnTo>
                    <a:lnTo>
                      <a:pt x="30" y="636"/>
                    </a:lnTo>
                    <a:lnTo>
                      <a:pt x="30" y="624"/>
                    </a:lnTo>
                    <a:lnTo>
                      <a:pt x="36" y="612"/>
                    </a:lnTo>
                    <a:lnTo>
                      <a:pt x="36" y="600"/>
                    </a:lnTo>
                    <a:lnTo>
                      <a:pt x="36" y="588"/>
                    </a:lnTo>
                    <a:lnTo>
                      <a:pt x="42" y="576"/>
                    </a:lnTo>
                    <a:lnTo>
                      <a:pt x="42" y="564"/>
                    </a:lnTo>
                    <a:lnTo>
                      <a:pt x="42" y="558"/>
                    </a:lnTo>
                    <a:lnTo>
                      <a:pt x="42" y="546"/>
                    </a:lnTo>
                    <a:lnTo>
                      <a:pt x="48" y="540"/>
                    </a:lnTo>
                    <a:lnTo>
                      <a:pt x="48" y="528"/>
                    </a:lnTo>
                    <a:lnTo>
                      <a:pt x="48" y="522"/>
                    </a:lnTo>
                    <a:lnTo>
                      <a:pt x="48" y="510"/>
                    </a:lnTo>
                    <a:lnTo>
                      <a:pt x="54" y="504"/>
                    </a:lnTo>
                    <a:lnTo>
                      <a:pt x="54" y="498"/>
                    </a:lnTo>
                    <a:lnTo>
                      <a:pt x="54" y="486"/>
                    </a:lnTo>
                    <a:lnTo>
                      <a:pt x="60" y="480"/>
                    </a:lnTo>
                    <a:lnTo>
                      <a:pt x="60" y="474"/>
                    </a:lnTo>
                    <a:lnTo>
                      <a:pt x="60" y="468"/>
                    </a:lnTo>
                    <a:lnTo>
                      <a:pt x="60" y="462"/>
                    </a:lnTo>
                    <a:lnTo>
                      <a:pt x="66" y="456"/>
                    </a:lnTo>
                    <a:lnTo>
                      <a:pt x="66" y="450"/>
                    </a:lnTo>
                    <a:lnTo>
                      <a:pt x="66" y="444"/>
                    </a:lnTo>
                    <a:lnTo>
                      <a:pt x="72" y="438"/>
                    </a:lnTo>
                    <a:lnTo>
                      <a:pt x="72" y="432"/>
                    </a:lnTo>
                    <a:lnTo>
                      <a:pt x="72" y="426"/>
                    </a:lnTo>
                    <a:lnTo>
                      <a:pt x="72" y="420"/>
                    </a:lnTo>
                    <a:lnTo>
                      <a:pt x="78" y="414"/>
                    </a:lnTo>
                    <a:lnTo>
                      <a:pt x="78" y="408"/>
                    </a:lnTo>
                    <a:lnTo>
                      <a:pt x="78" y="402"/>
                    </a:lnTo>
                    <a:lnTo>
                      <a:pt x="78" y="396"/>
                    </a:lnTo>
                    <a:lnTo>
                      <a:pt x="84" y="390"/>
                    </a:lnTo>
                    <a:lnTo>
                      <a:pt x="84" y="384"/>
                    </a:lnTo>
                    <a:lnTo>
                      <a:pt x="90" y="378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6" y="360"/>
                    </a:lnTo>
                    <a:lnTo>
                      <a:pt x="96" y="354"/>
                    </a:lnTo>
                    <a:lnTo>
                      <a:pt x="96" y="348"/>
                    </a:lnTo>
                    <a:lnTo>
                      <a:pt x="102" y="348"/>
                    </a:lnTo>
                    <a:lnTo>
                      <a:pt x="102" y="342"/>
                    </a:lnTo>
                    <a:lnTo>
                      <a:pt x="102" y="336"/>
                    </a:lnTo>
                    <a:lnTo>
                      <a:pt x="108" y="336"/>
                    </a:lnTo>
                    <a:lnTo>
                      <a:pt x="108" y="330"/>
                    </a:lnTo>
                    <a:lnTo>
                      <a:pt x="108" y="324"/>
                    </a:lnTo>
                    <a:lnTo>
                      <a:pt x="114" y="318"/>
                    </a:lnTo>
                    <a:lnTo>
                      <a:pt x="114" y="312"/>
                    </a:lnTo>
                    <a:lnTo>
                      <a:pt x="120" y="306"/>
                    </a:lnTo>
                    <a:lnTo>
                      <a:pt x="120" y="300"/>
                    </a:lnTo>
                    <a:lnTo>
                      <a:pt x="126" y="300"/>
                    </a:lnTo>
                    <a:lnTo>
                      <a:pt x="126" y="294"/>
                    </a:lnTo>
                    <a:lnTo>
                      <a:pt x="126" y="288"/>
                    </a:lnTo>
                    <a:lnTo>
                      <a:pt x="132" y="288"/>
                    </a:lnTo>
                    <a:lnTo>
                      <a:pt x="132" y="282"/>
                    </a:lnTo>
                    <a:lnTo>
                      <a:pt x="138" y="276"/>
                    </a:lnTo>
                    <a:lnTo>
                      <a:pt x="138" y="270"/>
                    </a:lnTo>
                    <a:lnTo>
                      <a:pt x="144" y="264"/>
                    </a:lnTo>
                    <a:lnTo>
                      <a:pt x="144" y="258"/>
                    </a:lnTo>
                    <a:lnTo>
                      <a:pt x="150" y="258"/>
                    </a:lnTo>
                    <a:lnTo>
                      <a:pt x="150" y="252"/>
                    </a:lnTo>
                    <a:lnTo>
                      <a:pt x="156" y="252"/>
                    </a:lnTo>
                    <a:lnTo>
                      <a:pt x="156" y="246"/>
                    </a:lnTo>
                    <a:lnTo>
                      <a:pt x="156" y="240"/>
                    </a:lnTo>
                    <a:lnTo>
                      <a:pt x="162" y="240"/>
                    </a:lnTo>
                    <a:lnTo>
                      <a:pt x="162" y="234"/>
                    </a:lnTo>
                    <a:lnTo>
                      <a:pt x="168" y="234"/>
                    </a:lnTo>
                    <a:lnTo>
                      <a:pt x="168" y="228"/>
                    </a:lnTo>
                    <a:lnTo>
                      <a:pt x="174" y="228"/>
                    </a:lnTo>
                    <a:lnTo>
                      <a:pt x="174" y="222"/>
                    </a:lnTo>
                    <a:lnTo>
                      <a:pt x="180" y="216"/>
                    </a:lnTo>
                    <a:lnTo>
                      <a:pt x="180" y="210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92" y="204"/>
                    </a:lnTo>
                    <a:lnTo>
                      <a:pt x="192" y="198"/>
                    </a:lnTo>
                    <a:lnTo>
                      <a:pt x="198" y="198"/>
                    </a:lnTo>
                    <a:lnTo>
                      <a:pt x="198" y="192"/>
                    </a:lnTo>
                    <a:lnTo>
                      <a:pt x="204" y="192"/>
                    </a:lnTo>
                    <a:lnTo>
                      <a:pt x="204" y="186"/>
                    </a:lnTo>
                    <a:lnTo>
                      <a:pt x="210" y="186"/>
                    </a:lnTo>
                    <a:lnTo>
                      <a:pt x="210" y="180"/>
                    </a:lnTo>
                    <a:lnTo>
                      <a:pt x="216" y="180"/>
                    </a:lnTo>
                    <a:lnTo>
                      <a:pt x="216" y="174"/>
                    </a:lnTo>
                    <a:lnTo>
                      <a:pt x="222" y="174"/>
                    </a:lnTo>
                    <a:lnTo>
                      <a:pt x="222" y="168"/>
                    </a:lnTo>
                    <a:lnTo>
                      <a:pt x="228" y="168"/>
                    </a:lnTo>
                    <a:lnTo>
                      <a:pt x="228" y="162"/>
                    </a:lnTo>
                    <a:lnTo>
                      <a:pt x="234" y="162"/>
                    </a:lnTo>
                    <a:lnTo>
                      <a:pt x="234" y="156"/>
                    </a:lnTo>
                    <a:lnTo>
                      <a:pt x="240" y="156"/>
                    </a:lnTo>
                    <a:lnTo>
                      <a:pt x="240" y="150"/>
                    </a:lnTo>
                    <a:lnTo>
                      <a:pt x="246" y="150"/>
                    </a:lnTo>
                    <a:lnTo>
                      <a:pt x="246" y="144"/>
                    </a:lnTo>
                    <a:lnTo>
                      <a:pt x="252" y="144"/>
                    </a:lnTo>
                    <a:lnTo>
                      <a:pt x="258" y="138"/>
                    </a:lnTo>
                    <a:lnTo>
                      <a:pt x="264" y="132"/>
                    </a:lnTo>
                    <a:lnTo>
                      <a:pt x="270" y="132"/>
                    </a:lnTo>
                    <a:lnTo>
                      <a:pt x="270" y="126"/>
                    </a:lnTo>
                    <a:lnTo>
                      <a:pt x="276" y="126"/>
                    </a:lnTo>
                    <a:lnTo>
                      <a:pt x="276" y="120"/>
                    </a:lnTo>
                    <a:lnTo>
                      <a:pt x="282" y="120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94" y="108"/>
                    </a:lnTo>
                    <a:lnTo>
                      <a:pt x="300" y="102"/>
                    </a:lnTo>
                    <a:lnTo>
                      <a:pt x="306" y="102"/>
                    </a:lnTo>
                    <a:lnTo>
                      <a:pt x="306" y="96"/>
                    </a:lnTo>
                    <a:lnTo>
                      <a:pt x="312" y="96"/>
                    </a:lnTo>
                    <a:lnTo>
                      <a:pt x="312" y="90"/>
                    </a:lnTo>
                    <a:lnTo>
                      <a:pt x="318" y="90"/>
                    </a:lnTo>
                    <a:lnTo>
                      <a:pt x="324" y="84"/>
                    </a:lnTo>
                    <a:lnTo>
                      <a:pt x="330" y="78"/>
                    </a:lnTo>
                    <a:lnTo>
                      <a:pt x="336" y="78"/>
                    </a:lnTo>
                    <a:lnTo>
                      <a:pt x="336" y="72"/>
                    </a:lnTo>
                    <a:lnTo>
                      <a:pt x="342" y="72"/>
                    </a:lnTo>
                    <a:lnTo>
                      <a:pt x="342" y="66"/>
                    </a:lnTo>
                    <a:lnTo>
                      <a:pt x="348" y="66"/>
                    </a:lnTo>
                    <a:lnTo>
                      <a:pt x="354" y="60"/>
                    </a:lnTo>
                    <a:lnTo>
                      <a:pt x="360" y="54"/>
                    </a:lnTo>
                    <a:lnTo>
                      <a:pt x="366" y="54"/>
                    </a:lnTo>
                    <a:lnTo>
                      <a:pt x="366" y="48"/>
                    </a:lnTo>
                    <a:lnTo>
                      <a:pt x="372" y="48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90" y="30"/>
                    </a:lnTo>
                    <a:lnTo>
                      <a:pt x="396" y="24"/>
                    </a:lnTo>
                    <a:lnTo>
                      <a:pt x="402" y="24"/>
                    </a:lnTo>
                    <a:lnTo>
                      <a:pt x="402" y="18"/>
                    </a:lnTo>
                    <a:lnTo>
                      <a:pt x="408" y="18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0" y="0"/>
                    </a:lnTo>
                  </a:path>
                </a:pathLst>
              </a:custGeom>
              <a:noFill/>
              <a:ln w="12700" cmpd="sng">
                <a:solidFill>
                  <a:srgbClr val="99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0" name="Freeform 108">
                <a:extLst>
                  <a:ext uri="{FF2B5EF4-FFF2-40B4-BE49-F238E27FC236}">
                    <a16:creationId xmlns:a16="http://schemas.microsoft.com/office/drawing/2014/main" id="{D8FE2545-17CE-429A-9CD1-A325C7C1F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6" y="1191"/>
                <a:ext cx="228" cy="864"/>
              </a:xfrm>
              <a:custGeom>
                <a:avLst/>
                <a:gdLst>
                  <a:gd name="T0" fmla="*/ 6 w 228"/>
                  <a:gd name="T1" fmla="*/ 864 h 864"/>
                  <a:gd name="T2" fmla="*/ 6 w 228"/>
                  <a:gd name="T3" fmla="*/ 858 h 864"/>
                  <a:gd name="T4" fmla="*/ 12 w 228"/>
                  <a:gd name="T5" fmla="*/ 852 h 864"/>
                  <a:gd name="T6" fmla="*/ 18 w 228"/>
                  <a:gd name="T7" fmla="*/ 852 h 864"/>
                  <a:gd name="T8" fmla="*/ 24 w 228"/>
                  <a:gd name="T9" fmla="*/ 846 h 864"/>
                  <a:gd name="T10" fmla="*/ 30 w 228"/>
                  <a:gd name="T11" fmla="*/ 840 h 864"/>
                  <a:gd name="T12" fmla="*/ 36 w 228"/>
                  <a:gd name="T13" fmla="*/ 834 h 864"/>
                  <a:gd name="T14" fmla="*/ 36 w 228"/>
                  <a:gd name="T15" fmla="*/ 828 h 864"/>
                  <a:gd name="T16" fmla="*/ 42 w 228"/>
                  <a:gd name="T17" fmla="*/ 822 h 864"/>
                  <a:gd name="T18" fmla="*/ 48 w 228"/>
                  <a:gd name="T19" fmla="*/ 816 h 864"/>
                  <a:gd name="T20" fmla="*/ 54 w 228"/>
                  <a:gd name="T21" fmla="*/ 810 h 864"/>
                  <a:gd name="T22" fmla="*/ 60 w 228"/>
                  <a:gd name="T23" fmla="*/ 804 h 864"/>
                  <a:gd name="T24" fmla="*/ 66 w 228"/>
                  <a:gd name="T25" fmla="*/ 798 h 864"/>
                  <a:gd name="T26" fmla="*/ 66 w 228"/>
                  <a:gd name="T27" fmla="*/ 792 h 864"/>
                  <a:gd name="T28" fmla="*/ 72 w 228"/>
                  <a:gd name="T29" fmla="*/ 786 h 864"/>
                  <a:gd name="T30" fmla="*/ 78 w 228"/>
                  <a:gd name="T31" fmla="*/ 780 h 864"/>
                  <a:gd name="T32" fmla="*/ 84 w 228"/>
                  <a:gd name="T33" fmla="*/ 768 h 864"/>
                  <a:gd name="T34" fmla="*/ 90 w 228"/>
                  <a:gd name="T35" fmla="*/ 762 h 864"/>
                  <a:gd name="T36" fmla="*/ 90 w 228"/>
                  <a:gd name="T37" fmla="*/ 756 h 864"/>
                  <a:gd name="T38" fmla="*/ 96 w 228"/>
                  <a:gd name="T39" fmla="*/ 744 h 864"/>
                  <a:gd name="T40" fmla="*/ 102 w 228"/>
                  <a:gd name="T41" fmla="*/ 738 h 864"/>
                  <a:gd name="T42" fmla="*/ 108 w 228"/>
                  <a:gd name="T43" fmla="*/ 726 h 864"/>
                  <a:gd name="T44" fmla="*/ 114 w 228"/>
                  <a:gd name="T45" fmla="*/ 720 h 864"/>
                  <a:gd name="T46" fmla="*/ 120 w 228"/>
                  <a:gd name="T47" fmla="*/ 708 h 864"/>
                  <a:gd name="T48" fmla="*/ 120 w 228"/>
                  <a:gd name="T49" fmla="*/ 696 h 864"/>
                  <a:gd name="T50" fmla="*/ 126 w 228"/>
                  <a:gd name="T51" fmla="*/ 690 h 864"/>
                  <a:gd name="T52" fmla="*/ 132 w 228"/>
                  <a:gd name="T53" fmla="*/ 678 h 864"/>
                  <a:gd name="T54" fmla="*/ 138 w 228"/>
                  <a:gd name="T55" fmla="*/ 660 h 864"/>
                  <a:gd name="T56" fmla="*/ 144 w 228"/>
                  <a:gd name="T57" fmla="*/ 648 h 864"/>
                  <a:gd name="T58" fmla="*/ 150 w 228"/>
                  <a:gd name="T59" fmla="*/ 636 h 864"/>
                  <a:gd name="T60" fmla="*/ 150 w 228"/>
                  <a:gd name="T61" fmla="*/ 618 h 864"/>
                  <a:gd name="T62" fmla="*/ 156 w 228"/>
                  <a:gd name="T63" fmla="*/ 600 h 864"/>
                  <a:gd name="T64" fmla="*/ 162 w 228"/>
                  <a:gd name="T65" fmla="*/ 582 h 864"/>
                  <a:gd name="T66" fmla="*/ 168 w 228"/>
                  <a:gd name="T67" fmla="*/ 564 h 864"/>
                  <a:gd name="T68" fmla="*/ 174 w 228"/>
                  <a:gd name="T69" fmla="*/ 546 h 864"/>
                  <a:gd name="T70" fmla="*/ 180 w 228"/>
                  <a:gd name="T71" fmla="*/ 522 h 864"/>
                  <a:gd name="T72" fmla="*/ 180 w 228"/>
                  <a:gd name="T73" fmla="*/ 492 h 864"/>
                  <a:gd name="T74" fmla="*/ 186 w 228"/>
                  <a:gd name="T75" fmla="*/ 468 h 864"/>
                  <a:gd name="T76" fmla="*/ 192 w 228"/>
                  <a:gd name="T77" fmla="*/ 432 h 864"/>
                  <a:gd name="T78" fmla="*/ 198 w 228"/>
                  <a:gd name="T79" fmla="*/ 396 h 864"/>
                  <a:gd name="T80" fmla="*/ 204 w 228"/>
                  <a:gd name="T81" fmla="*/ 360 h 864"/>
                  <a:gd name="T82" fmla="*/ 204 w 228"/>
                  <a:gd name="T83" fmla="*/ 312 h 864"/>
                  <a:gd name="T84" fmla="*/ 210 w 228"/>
                  <a:gd name="T85" fmla="*/ 258 h 864"/>
                  <a:gd name="T86" fmla="*/ 216 w 228"/>
                  <a:gd name="T87" fmla="*/ 198 h 864"/>
                  <a:gd name="T88" fmla="*/ 222 w 228"/>
                  <a:gd name="T89" fmla="*/ 126 h 864"/>
                  <a:gd name="T90" fmla="*/ 228 w 228"/>
                  <a:gd name="T91" fmla="*/ 36 h 86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8" h="864">
                    <a:moveTo>
                      <a:pt x="0" y="864"/>
                    </a:moveTo>
                    <a:lnTo>
                      <a:pt x="0" y="864"/>
                    </a:lnTo>
                    <a:lnTo>
                      <a:pt x="6" y="864"/>
                    </a:lnTo>
                    <a:lnTo>
                      <a:pt x="6" y="858"/>
                    </a:lnTo>
                    <a:lnTo>
                      <a:pt x="12" y="858"/>
                    </a:lnTo>
                    <a:lnTo>
                      <a:pt x="12" y="852"/>
                    </a:lnTo>
                    <a:lnTo>
                      <a:pt x="18" y="852"/>
                    </a:lnTo>
                    <a:lnTo>
                      <a:pt x="18" y="846"/>
                    </a:lnTo>
                    <a:lnTo>
                      <a:pt x="24" y="846"/>
                    </a:lnTo>
                    <a:lnTo>
                      <a:pt x="24" y="840"/>
                    </a:lnTo>
                    <a:lnTo>
                      <a:pt x="30" y="840"/>
                    </a:lnTo>
                    <a:lnTo>
                      <a:pt x="30" y="834"/>
                    </a:lnTo>
                    <a:lnTo>
                      <a:pt x="36" y="834"/>
                    </a:lnTo>
                    <a:lnTo>
                      <a:pt x="36" y="828"/>
                    </a:lnTo>
                    <a:lnTo>
                      <a:pt x="42" y="828"/>
                    </a:lnTo>
                    <a:lnTo>
                      <a:pt x="42" y="822"/>
                    </a:lnTo>
                    <a:lnTo>
                      <a:pt x="48" y="822"/>
                    </a:lnTo>
                    <a:lnTo>
                      <a:pt x="48" y="816"/>
                    </a:lnTo>
                    <a:lnTo>
                      <a:pt x="54" y="810"/>
                    </a:lnTo>
                    <a:lnTo>
                      <a:pt x="54" y="804"/>
                    </a:lnTo>
                    <a:lnTo>
                      <a:pt x="60" y="804"/>
                    </a:lnTo>
                    <a:lnTo>
                      <a:pt x="60" y="798"/>
                    </a:lnTo>
                    <a:lnTo>
                      <a:pt x="66" y="798"/>
                    </a:lnTo>
                    <a:lnTo>
                      <a:pt x="66" y="792"/>
                    </a:lnTo>
                    <a:lnTo>
                      <a:pt x="72" y="792"/>
                    </a:lnTo>
                    <a:lnTo>
                      <a:pt x="72" y="786"/>
                    </a:lnTo>
                    <a:lnTo>
                      <a:pt x="72" y="780"/>
                    </a:lnTo>
                    <a:lnTo>
                      <a:pt x="78" y="780"/>
                    </a:lnTo>
                    <a:lnTo>
                      <a:pt x="78" y="774"/>
                    </a:lnTo>
                    <a:lnTo>
                      <a:pt x="84" y="774"/>
                    </a:lnTo>
                    <a:lnTo>
                      <a:pt x="84" y="768"/>
                    </a:lnTo>
                    <a:lnTo>
                      <a:pt x="90" y="762"/>
                    </a:lnTo>
                    <a:lnTo>
                      <a:pt x="90" y="756"/>
                    </a:lnTo>
                    <a:lnTo>
                      <a:pt x="96" y="750"/>
                    </a:lnTo>
                    <a:lnTo>
                      <a:pt x="96" y="744"/>
                    </a:lnTo>
                    <a:lnTo>
                      <a:pt x="102" y="744"/>
                    </a:lnTo>
                    <a:lnTo>
                      <a:pt x="102" y="738"/>
                    </a:lnTo>
                    <a:lnTo>
                      <a:pt x="102" y="732"/>
                    </a:lnTo>
                    <a:lnTo>
                      <a:pt x="108" y="732"/>
                    </a:lnTo>
                    <a:lnTo>
                      <a:pt x="108" y="726"/>
                    </a:lnTo>
                    <a:lnTo>
                      <a:pt x="114" y="720"/>
                    </a:lnTo>
                    <a:lnTo>
                      <a:pt x="114" y="714"/>
                    </a:lnTo>
                    <a:lnTo>
                      <a:pt x="120" y="708"/>
                    </a:lnTo>
                    <a:lnTo>
                      <a:pt x="120" y="702"/>
                    </a:lnTo>
                    <a:lnTo>
                      <a:pt x="120" y="696"/>
                    </a:lnTo>
                    <a:lnTo>
                      <a:pt x="126" y="696"/>
                    </a:lnTo>
                    <a:lnTo>
                      <a:pt x="126" y="690"/>
                    </a:lnTo>
                    <a:lnTo>
                      <a:pt x="132" y="684"/>
                    </a:lnTo>
                    <a:lnTo>
                      <a:pt x="132" y="678"/>
                    </a:lnTo>
                    <a:lnTo>
                      <a:pt x="132" y="672"/>
                    </a:lnTo>
                    <a:lnTo>
                      <a:pt x="138" y="666"/>
                    </a:lnTo>
                    <a:lnTo>
                      <a:pt x="138" y="660"/>
                    </a:lnTo>
                    <a:lnTo>
                      <a:pt x="138" y="654"/>
                    </a:lnTo>
                    <a:lnTo>
                      <a:pt x="144" y="648"/>
                    </a:lnTo>
                    <a:lnTo>
                      <a:pt x="144" y="642"/>
                    </a:lnTo>
                    <a:lnTo>
                      <a:pt x="150" y="636"/>
                    </a:lnTo>
                    <a:lnTo>
                      <a:pt x="150" y="630"/>
                    </a:lnTo>
                    <a:lnTo>
                      <a:pt x="150" y="624"/>
                    </a:lnTo>
                    <a:lnTo>
                      <a:pt x="150" y="618"/>
                    </a:lnTo>
                    <a:lnTo>
                      <a:pt x="156" y="612"/>
                    </a:lnTo>
                    <a:lnTo>
                      <a:pt x="156" y="606"/>
                    </a:lnTo>
                    <a:lnTo>
                      <a:pt x="156" y="600"/>
                    </a:lnTo>
                    <a:lnTo>
                      <a:pt x="156" y="594"/>
                    </a:lnTo>
                    <a:lnTo>
                      <a:pt x="162" y="588"/>
                    </a:lnTo>
                    <a:lnTo>
                      <a:pt x="162" y="582"/>
                    </a:lnTo>
                    <a:lnTo>
                      <a:pt x="162" y="576"/>
                    </a:lnTo>
                    <a:lnTo>
                      <a:pt x="168" y="570"/>
                    </a:lnTo>
                    <a:lnTo>
                      <a:pt x="168" y="564"/>
                    </a:lnTo>
                    <a:lnTo>
                      <a:pt x="168" y="558"/>
                    </a:lnTo>
                    <a:lnTo>
                      <a:pt x="168" y="552"/>
                    </a:lnTo>
                    <a:lnTo>
                      <a:pt x="174" y="546"/>
                    </a:lnTo>
                    <a:lnTo>
                      <a:pt x="174" y="534"/>
                    </a:lnTo>
                    <a:lnTo>
                      <a:pt x="174" y="528"/>
                    </a:lnTo>
                    <a:lnTo>
                      <a:pt x="180" y="522"/>
                    </a:lnTo>
                    <a:lnTo>
                      <a:pt x="180" y="510"/>
                    </a:lnTo>
                    <a:lnTo>
                      <a:pt x="180" y="504"/>
                    </a:lnTo>
                    <a:lnTo>
                      <a:pt x="180" y="492"/>
                    </a:lnTo>
                    <a:lnTo>
                      <a:pt x="186" y="486"/>
                    </a:lnTo>
                    <a:lnTo>
                      <a:pt x="186" y="474"/>
                    </a:lnTo>
                    <a:lnTo>
                      <a:pt x="186" y="468"/>
                    </a:lnTo>
                    <a:lnTo>
                      <a:pt x="186" y="456"/>
                    </a:lnTo>
                    <a:lnTo>
                      <a:pt x="192" y="444"/>
                    </a:lnTo>
                    <a:lnTo>
                      <a:pt x="192" y="432"/>
                    </a:lnTo>
                    <a:lnTo>
                      <a:pt x="192" y="420"/>
                    </a:lnTo>
                    <a:lnTo>
                      <a:pt x="198" y="408"/>
                    </a:lnTo>
                    <a:lnTo>
                      <a:pt x="198" y="396"/>
                    </a:lnTo>
                    <a:lnTo>
                      <a:pt x="198" y="384"/>
                    </a:lnTo>
                    <a:lnTo>
                      <a:pt x="198" y="372"/>
                    </a:lnTo>
                    <a:lnTo>
                      <a:pt x="204" y="360"/>
                    </a:lnTo>
                    <a:lnTo>
                      <a:pt x="204" y="342"/>
                    </a:lnTo>
                    <a:lnTo>
                      <a:pt x="204" y="330"/>
                    </a:lnTo>
                    <a:lnTo>
                      <a:pt x="204" y="312"/>
                    </a:lnTo>
                    <a:lnTo>
                      <a:pt x="210" y="294"/>
                    </a:lnTo>
                    <a:lnTo>
                      <a:pt x="210" y="276"/>
                    </a:lnTo>
                    <a:lnTo>
                      <a:pt x="210" y="258"/>
                    </a:lnTo>
                    <a:lnTo>
                      <a:pt x="216" y="240"/>
                    </a:lnTo>
                    <a:lnTo>
                      <a:pt x="216" y="222"/>
                    </a:lnTo>
                    <a:lnTo>
                      <a:pt x="216" y="198"/>
                    </a:lnTo>
                    <a:lnTo>
                      <a:pt x="216" y="174"/>
                    </a:lnTo>
                    <a:lnTo>
                      <a:pt x="222" y="150"/>
                    </a:lnTo>
                    <a:lnTo>
                      <a:pt x="222" y="126"/>
                    </a:lnTo>
                    <a:lnTo>
                      <a:pt x="222" y="96"/>
                    </a:lnTo>
                    <a:lnTo>
                      <a:pt x="222" y="66"/>
                    </a:lnTo>
                    <a:lnTo>
                      <a:pt x="228" y="36"/>
                    </a:lnTo>
                    <a:lnTo>
                      <a:pt x="228" y="0"/>
                    </a:lnTo>
                  </a:path>
                </a:pathLst>
              </a:custGeom>
              <a:noFill/>
              <a:ln w="12700" cmpd="sng">
                <a:solidFill>
                  <a:srgbClr val="99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42" name="Group 119">
              <a:extLst>
                <a:ext uri="{FF2B5EF4-FFF2-40B4-BE49-F238E27FC236}">
                  <a16:creationId xmlns:a16="http://schemas.microsoft.com/office/drawing/2014/main" id="{0C37E521-4AD9-4199-B10D-A818073CA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18"/>
              <a:ext cx="1070" cy="1214"/>
              <a:chOff x="2118" y="1203"/>
              <a:chExt cx="1650" cy="1872"/>
            </a:xfrm>
          </p:grpSpPr>
          <p:sp>
            <p:nvSpPr>
              <p:cNvPr id="13347" name="Line 111">
                <a:extLst>
                  <a:ext uri="{FF2B5EF4-FFF2-40B4-BE49-F238E27FC236}">
                    <a16:creationId xmlns:a16="http://schemas.microsoft.com/office/drawing/2014/main" id="{21368BB0-F956-4C21-868B-6E2370C64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2139"/>
                <a:ext cx="165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8" name="Line 113">
                <a:extLst>
                  <a:ext uri="{FF2B5EF4-FFF2-40B4-BE49-F238E27FC236}">
                    <a16:creationId xmlns:a16="http://schemas.microsoft.com/office/drawing/2014/main" id="{12E0F7B5-EEA1-4131-84A3-A27408097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1203"/>
                <a:ext cx="1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43" name="Line 115">
              <a:extLst>
                <a:ext uri="{FF2B5EF4-FFF2-40B4-BE49-F238E27FC236}">
                  <a16:creationId xmlns:a16="http://schemas.microsoft.com/office/drawing/2014/main" id="{11E8494F-2DB4-40BB-BC80-5A3084063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8"/>
              <a:ext cx="0" cy="121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44" name="Object 121">
              <a:extLst>
                <a:ext uri="{FF2B5EF4-FFF2-40B4-BE49-F238E27FC236}">
                  <a16:creationId xmlns:a16="http://schemas.microsoft.com/office/drawing/2014/main" id="{0E3BFB10-891B-4FBD-8F77-9B7B609961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864"/>
            <a:ext cx="96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42973" imgH="152567" progId="Equation.3">
                    <p:embed/>
                  </p:oleObj>
                </mc:Choice>
                <mc:Fallback>
                  <p:oleObj name="Equation" r:id="rId28" imgW="142973" imgH="152567" progId="Equation.3">
                    <p:embed/>
                    <p:pic>
                      <p:nvPicPr>
                        <p:cNvPr id="13344" name="Object 121">
                          <a:extLst>
                            <a:ext uri="{FF2B5EF4-FFF2-40B4-BE49-F238E27FC236}">
                              <a16:creationId xmlns:a16="http://schemas.microsoft.com/office/drawing/2014/main" id="{0E3BFB10-891B-4FBD-8F77-9B7B609961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864"/>
                          <a:ext cx="96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122">
              <a:extLst>
                <a:ext uri="{FF2B5EF4-FFF2-40B4-BE49-F238E27FC236}">
                  <a16:creationId xmlns:a16="http://schemas.microsoft.com/office/drawing/2014/main" id="{D339DDAE-534A-40A5-98B5-795BE65C1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40"/>
            <a:ext cx="10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52342" imgH="228677" progId="Equation.3">
                    <p:embed/>
                  </p:oleObj>
                </mc:Choice>
                <mc:Fallback>
                  <p:oleObj name="Equation" r:id="rId30" imgW="152342" imgH="228677" progId="Equation.3">
                    <p:embed/>
                    <p:pic>
                      <p:nvPicPr>
                        <p:cNvPr id="13345" name="Object 122">
                          <a:extLst>
                            <a:ext uri="{FF2B5EF4-FFF2-40B4-BE49-F238E27FC236}">
                              <a16:creationId xmlns:a16="http://schemas.microsoft.com/office/drawing/2014/main" id="{D339DDAE-534A-40A5-98B5-795BE65C14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40"/>
                          <a:ext cx="10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123">
              <a:extLst>
                <a:ext uri="{FF2B5EF4-FFF2-40B4-BE49-F238E27FC236}">
                  <a16:creationId xmlns:a16="http://schemas.microsoft.com/office/drawing/2014/main" id="{3D1BE0A1-427D-4F47-98CA-26CE5355EE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856"/>
            <a:ext cx="91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33256" imgH="152567" progId="Equation.3">
                    <p:embed/>
                  </p:oleObj>
                </mc:Choice>
                <mc:Fallback>
                  <p:oleObj name="Equation" r:id="rId32" imgW="133256" imgH="152567" progId="Equation.3">
                    <p:embed/>
                    <p:pic>
                      <p:nvPicPr>
                        <p:cNvPr id="13346" name="Object 123">
                          <a:extLst>
                            <a:ext uri="{FF2B5EF4-FFF2-40B4-BE49-F238E27FC236}">
                              <a16:creationId xmlns:a16="http://schemas.microsoft.com/office/drawing/2014/main" id="{3D1BE0A1-427D-4F47-98CA-26CE5355EE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856"/>
                          <a:ext cx="91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954" name="Group 210">
            <a:extLst>
              <a:ext uri="{FF2B5EF4-FFF2-40B4-BE49-F238E27FC236}">
                <a16:creationId xmlns:a16="http://schemas.microsoft.com/office/drawing/2014/main" id="{326A5EEA-2416-4A16-8FEF-980682B27F43}"/>
              </a:ext>
            </a:extLst>
          </p:cNvPr>
          <p:cNvGrpSpPr>
            <a:grpSpLocks/>
          </p:cNvGrpSpPr>
          <p:nvPr/>
        </p:nvGrpSpPr>
        <p:grpSpPr bwMode="auto">
          <a:xfrm>
            <a:off x="5337174" y="2427621"/>
            <a:ext cx="3417849" cy="2133600"/>
            <a:chOff x="4069" y="1536"/>
            <a:chExt cx="1267" cy="1344"/>
          </a:xfrm>
        </p:grpSpPr>
        <p:graphicFrame>
          <p:nvGraphicFramePr>
            <p:cNvPr id="13327" name="Object 46">
              <a:extLst>
                <a:ext uri="{FF2B5EF4-FFF2-40B4-BE49-F238E27FC236}">
                  <a16:creationId xmlns:a16="http://schemas.microsoft.com/office/drawing/2014/main" id="{95D12D36-ADA9-4073-8733-57FAF9DD89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5495155"/>
                </p:ext>
              </p:extLst>
            </p:nvPr>
          </p:nvGraphicFramePr>
          <p:xfrm>
            <a:off x="5123" y="2314"/>
            <a:ext cx="84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42973" imgH="152567" progId="Equation.3">
                    <p:embed/>
                  </p:oleObj>
                </mc:Choice>
                <mc:Fallback>
                  <p:oleObj name="Equation" r:id="rId34" imgW="142973" imgH="152567" progId="Equation.3">
                    <p:embed/>
                    <p:pic>
                      <p:nvPicPr>
                        <p:cNvPr id="13327" name="Object 46">
                          <a:extLst>
                            <a:ext uri="{FF2B5EF4-FFF2-40B4-BE49-F238E27FC236}">
                              <a16:creationId xmlns:a16="http://schemas.microsoft.com/office/drawing/2014/main" id="{95D12D36-ADA9-4073-8733-57FAF9DD89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3" y="2314"/>
                          <a:ext cx="84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51">
              <a:extLst>
                <a:ext uri="{FF2B5EF4-FFF2-40B4-BE49-F238E27FC236}">
                  <a16:creationId xmlns:a16="http://schemas.microsoft.com/office/drawing/2014/main" id="{6F21BB29-C80D-4668-8505-F123088EE7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0802596"/>
                </p:ext>
              </p:extLst>
            </p:nvPr>
          </p:nvGraphicFramePr>
          <p:xfrm>
            <a:off x="4551" y="1580"/>
            <a:ext cx="78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52342" imgH="228677" progId="Equation.3">
                    <p:embed/>
                  </p:oleObj>
                </mc:Choice>
                <mc:Fallback>
                  <p:oleObj name="Equation" r:id="rId36" imgW="152342" imgH="228677" progId="Equation.3">
                    <p:embed/>
                    <p:pic>
                      <p:nvPicPr>
                        <p:cNvPr id="13328" name="Object 51">
                          <a:extLst>
                            <a:ext uri="{FF2B5EF4-FFF2-40B4-BE49-F238E27FC236}">
                              <a16:creationId xmlns:a16="http://schemas.microsoft.com/office/drawing/2014/main" id="{6F21BB29-C80D-4668-8505-F123088EE7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1580"/>
                          <a:ext cx="78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9" name="Object 5">
              <a:extLst>
                <a:ext uri="{FF2B5EF4-FFF2-40B4-BE49-F238E27FC236}">
                  <a16:creationId xmlns:a16="http://schemas.microsoft.com/office/drawing/2014/main" id="{B034BC02-B6E2-47C3-8BE1-38F1EC6359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5818951"/>
                </p:ext>
              </p:extLst>
            </p:nvPr>
          </p:nvGraphicFramePr>
          <p:xfrm>
            <a:off x="4960" y="1536"/>
            <a:ext cx="37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219084" imgH="762142" progId="Equation.3">
                    <p:embed/>
                  </p:oleObj>
                </mc:Choice>
                <mc:Fallback>
                  <p:oleObj name="Equation" r:id="rId38" imgW="1219084" imgH="762142" progId="Equation.3">
                    <p:embed/>
                    <p:pic>
                      <p:nvPicPr>
                        <p:cNvPr id="13329" name="Object 5">
                          <a:extLst>
                            <a:ext uri="{FF2B5EF4-FFF2-40B4-BE49-F238E27FC236}">
                              <a16:creationId xmlns:a16="http://schemas.microsoft.com/office/drawing/2014/main" id="{B034BC02-B6E2-47C3-8BE1-38F1EC6359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1536"/>
                          <a:ext cx="376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0" name="Group 209">
              <a:extLst>
                <a:ext uri="{FF2B5EF4-FFF2-40B4-BE49-F238E27FC236}">
                  <a16:creationId xmlns:a16="http://schemas.microsoft.com/office/drawing/2014/main" id="{9CA4DDFD-93B9-4E01-8530-A2CAD25CB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9" y="1885"/>
              <a:ext cx="1115" cy="805"/>
              <a:chOff x="4069" y="1885"/>
              <a:chExt cx="1115" cy="805"/>
            </a:xfrm>
          </p:grpSpPr>
          <p:sp>
            <p:nvSpPr>
              <p:cNvPr id="13334" name="Freeform 199">
                <a:extLst>
                  <a:ext uri="{FF2B5EF4-FFF2-40B4-BE49-F238E27FC236}">
                    <a16:creationId xmlns:a16="http://schemas.microsoft.com/office/drawing/2014/main" id="{3CE2EAD5-01D5-4698-B173-3FA29A1BB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2631"/>
                <a:ext cx="284" cy="59"/>
              </a:xfrm>
              <a:custGeom>
                <a:avLst/>
                <a:gdLst>
                  <a:gd name="T0" fmla="*/ 15 w 258"/>
                  <a:gd name="T1" fmla="*/ 0 h 54"/>
                  <a:gd name="T2" fmla="*/ 28 w 258"/>
                  <a:gd name="T3" fmla="*/ 0 h 54"/>
                  <a:gd name="T4" fmla="*/ 28 w 258"/>
                  <a:gd name="T5" fmla="*/ 15 h 54"/>
                  <a:gd name="T6" fmla="*/ 43 w 258"/>
                  <a:gd name="T7" fmla="*/ 15 h 54"/>
                  <a:gd name="T8" fmla="*/ 57 w 258"/>
                  <a:gd name="T9" fmla="*/ 15 h 54"/>
                  <a:gd name="T10" fmla="*/ 70 w 258"/>
                  <a:gd name="T11" fmla="*/ 25 h 54"/>
                  <a:gd name="T12" fmla="*/ 85 w 258"/>
                  <a:gd name="T13" fmla="*/ 25 h 54"/>
                  <a:gd name="T14" fmla="*/ 100 w 258"/>
                  <a:gd name="T15" fmla="*/ 25 h 54"/>
                  <a:gd name="T16" fmla="*/ 100 w 258"/>
                  <a:gd name="T17" fmla="*/ 40 h 54"/>
                  <a:gd name="T18" fmla="*/ 113 w 258"/>
                  <a:gd name="T19" fmla="*/ 40 h 54"/>
                  <a:gd name="T20" fmla="*/ 129 w 258"/>
                  <a:gd name="T21" fmla="*/ 40 h 54"/>
                  <a:gd name="T22" fmla="*/ 143 w 258"/>
                  <a:gd name="T23" fmla="*/ 52 h 54"/>
                  <a:gd name="T24" fmla="*/ 157 w 258"/>
                  <a:gd name="T25" fmla="*/ 52 h 54"/>
                  <a:gd name="T26" fmla="*/ 172 w 258"/>
                  <a:gd name="T27" fmla="*/ 52 h 54"/>
                  <a:gd name="T28" fmla="*/ 188 w 258"/>
                  <a:gd name="T29" fmla="*/ 67 h 54"/>
                  <a:gd name="T30" fmla="*/ 188 w 258"/>
                  <a:gd name="T31" fmla="*/ 67 h 54"/>
                  <a:gd name="T32" fmla="*/ 197 w 258"/>
                  <a:gd name="T33" fmla="*/ 67 h 54"/>
                  <a:gd name="T34" fmla="*/ 214 w 258"/>
                  <a:gd name="T35" fmla="*/ 80 h 54"/>
                  <a:gd name="T36" fmla="*/ 229 w 258"/>
                  <a:gd name="T37" fmla="*/ 80 h 54"/>
                  <a:gd name="T38" fmla="*/ 241 w 258"/>
                  <a:gd name="T39" fmla="*/ 80 h 54"/>
                  <a:gd name="T40" fmla="*/ 256 w 258"/>
                  <a:gd name="T41" fmla="*/ 80 h 54"/>
                  <a:gd name="T42" fmla="*/ 256 w 258"/>
                  <a:gd name="T43" fmla="*/ 94 h 54"/>
                  <a:gd name="T44" fmla="*/ 270 w 258"/>
                  <a:gd name="T45" fmla="*/ 94 h 54"/>
                  <a:gd name="T46" fmla="*/ 286 w 258"/>
                  <a:gd name="T47" fmla="*/ 94 h 54"/>
                  <a:gd name="T48" fmla="*/ 301 w 258"/>
                  <a:gd name="T49" fmla="*/ 106 h 54"/>
                  <a:gd name="T50" fmla="*/ 315 w 258"/>
                  <a:gd name="T51" fmla="*/ 106 h 54"/>
                  <a:gd name="T52" fmla="*/ 327 w 258"/>
                  <a:gd name="T53" fmla="*/ 106 h 54"/>
                  <a:gd name="T54" fmla="*/ 327 w 258"/>
                  <a:gd name="T55" fmla="*/ 106 h 54"/>
                  <a:gd name="T56" fmla="*/ 341 w 258"/>
                  <a:gd name="T57" fmla="*/ 106 h 54"/>
                  <a:gd name="T58" fmla="*/ 356 w 258"/>
                  <a:gd name="T59" fmla="*/ 118 h 54"/>
                  <a:gd name="T60" fmla="*/ 370 w 258"/>
                  <a:gd name="T61" fmla="*/ 118 h 54"/>
                  <a:gd name="T62" fmla="*/ 384 w 258"/>
                  <a:gd name="T63" fmla="*/ 118 h 54"/>
                  <a:gd name="T64" fmla="*/ 401 w 258"/>
                  <a:gd name="T65" fmla="*/ 118 h 54"/>
                  <a:gd name="T66" fmla="*/ 412 w 258"/>
                  <a:gd name="T67" fmla="*/ 118 h 54"/>
                  <a:gd name="T68" fmla="*/ 412 w 258"/>
                  <a:gd name="T69" fmla="*/ 118 h 54"/>
                  <a:gd name="T70" fmla="*/ 426 w 258"/>
                  <a:gd name="T71" fmla="*/ 118 h 54"/>
                  <a:gd name="T72" fmla="*/ 443 w 258"/>
                  <a:gd name="T73" fmla="*/ 118 h 54"/>
                  <a:gd name="T74" fmla="*/ 454 w 258"/>
                  <a:gd name="T75" fmla="*/ 118 h 54"/>
                  <a:gd name="T76" fmla="*/ 469 w 258"/>
                  <a:gd name="T77" fmla="*/ 118 h 54"/>
                  <a:gd name="T78" fmla="*/ 485 w 258"/>
                  <a:gd name="T79" fmla="*/ 118 h 54"/>
                  <a:gd name="T80" fmla="*/ 485 w 258"/>
                  <a:gd name="T81" fmla="*/ 118 h 54"/>
                  <a:gd name="T82" fmla="*/ 498 w 258"/>
                  <a:gd name="T83" fmla="*/ 118 h 54"/>
                  <a:gd name="T84" fmla="*/ 513 w 258"/>
                  <a:gd name="T85" fmla="*/ 106 h 54"/>
                  <a:gd name="T86" fmla="*/ 527 w 258"/>
                  <a:gd name="T87" fmla="*/ 106 h 54"/>
                  <a:gd name="T88" fmla="*/ 542 w 258"/>
                  <a:gd name="T89" fmla="*/ 106 h 54"/>
                  <a:gd name="T90" fmla="*/ 557 w 258"/>
                  <a:gd name="T91" fmla="*/ 94 h 54"/>
                  <a:gd name="T92" fmla="*/ 568 w 258"/>
                  <a:gd name="T93" fmla="*/ 80 h 54"/>
                  <a:gd name="T94" fmla="*/ 568 w 258"/>
                  <a:gd name="T95" fmla="*/ 80 h 54"/>
                  <a:gd name="T96" fmla="*/ 582 w 258"/>
                  <a:gd name="T97" fmla="*/ 67 h 54"/>
                  <a:gd name="T98" fmla="*/ 598 w 258"/>
                  <a:gd name="T99" fmla="*/ 52 h 54"/>
                  <a:gd name="T100" fmla="*/ 613 w 258"/>
                  <a:gd name="T101" fmla="*/ 40 h 5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58" h="54">
                    <a:moveTo>
                      <a:pt x="0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2" y="1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60" y="18"/>
                    </a:lnTo>
                    <a:lnTo>
                      <a:pt x="60" y="24"/>
                    </a:lnTo>
                    <a:lnTo>
                      <a:pt x="66" y="24"/>
                    </a:lnTo>
                    <a:lnTo>
                      <a:pt x="72" y="24"/>
                    </a:lnTo>
                    <a:lnTo>
                      <a:pt x="78" y="30"/>
                    </a:lnTo>
                    <a:lnTo>
                      <a:pt x="84" y="30"/>
                    </a:lnTo>
                    <a:lnTo>
                      <a:pt x="90" y="30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6"/>
                    </a:lnTo>
                    <a:lnTo>
                      <a:pt x="108" y="42"/>
                    </a:lnTo>
                    <a:lnTo>
                      <a:pt x="114" y="42"/>
                    </a:lnTo>
                    <a:lnTo>
                      <a:pt x="120" y="42"/>
                    </a:lnTo>
                    <a:lnTo>
                      <a:pt x="126" y="42"/>
                    </a:lnTo>
                    <a:lnTo>
                      <a:pt x="126" y="48"/>
                    </a:lnTo>
                    <a:lnTo>
                      <a:pt x="132" y="48"/>
                    </a:lnTo>
                    <a:lnTo>
                      <a:pt x="138" y="48"/>
                    </a:lnTo>
                    <a:lnTo>
                      <a:pt x="144" y="48"/>
                    </a:lnTo>
                    <a:lnTo>
                      <a:pt x="150" y="54"/>
                    </a:lnTo>
                    <a:lnTo>
                      <a:pt x="156" y="54"/>
                    </a:lnTo>
                    <a:lnTo>
                      <a:pt x="162" y="54"/>
                    </a:lnTo>
                    <a:lnTo>
                      <a:pt x="168" y="54"/>
                    </a:lnTo>
                    <a:lnTo>
                      <a:pt x="174" y="54"/>
                    </a:lnTo>
                    <a:lnTo>
                      <a:pt x="180" y="54"/>
                    </a:lnTo>
                    <a:lnTo>
                      <a:pt x="186" y="54"/>
                    </a:lnTo>
                    <a:lnTo>
                      <a:pt x="192" y="54"/>
                    </a:lnTo>
                    <a:lnTo>
                      <a:pt x="198" y="54"/>
                    </a:lnTo>
                    <a:lnTo>
                      <a:pt x="204" y="54"/>
                    </a:lnTo>
                    <a:lnTo>
                      <a:pt x="210" y="54"/>
                    </a:lnTo>
                    <a:lnTo>
                      <a:pt x="216" y="54"/>
                    </a:lnTo>
                    <a:lnTo>
                      <a:pt x="216" y="48"/>
                    </a:lnTo>
                    <a:lnTo>
                      <a:pt x="222" y="48"/>
                    </a:lnTo>
                    <a:lnTo>
                      <a:pt x="228" y="48"/>
                    </a:lnTo>
                    <a:lnTo>
                      <a:pt x="228" y="42"/>
                    </a:lnTo>
                    <a:lnTo>
                      <a:pt x="234" y="42"/>
                    </a:lnTo>
                    <a:lnTo>
                      <a:pt x="240" y="36"/>
                    </a:lnTo>
                    <a:lnTo>
                      <a:pt x="246" y="36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2" y="24"/>
                    </a:lnTo>
                    <a:lnTo>
                      <a:pt x="258" y="18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5" name="Freeform 200">
                <a:extLst>
                  <a:ext uri="{FF2B5EF4-FFF2-40B4-BE49-F238E27FC236}">
                    <a16:creationId xmlns:a16="http://schemas.microsoft.com/office/drawing/2014/main" id="{761A2E7A-EBD0-4B30-A8B4-492E68DE6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3" y="1885"/>
                <a:ext cx="270" cy="805"/>
              </a:xfrm>
              <a:custGeom>
                <a:avLst/>
                <a:gdLst>
                  <a:gd name="T0" fmla="*/ 15 w 246"/>
                  <a:gd name="T1" fmla="*/ 1625 h 732"/>
                  <a:gd name="T2" fmla="*/ 15 w 246"/>
                  <a:gd name="T3" fmla="*/ 1610 h 732"/>
                  <a:gd name="T4" fmla="*/ 26 w 246"/>
                  <a:gd name="T5" fmla="*/ 1597 h 732"/>
                  <a:gd name="T6" fmla="*/ 42 w 246"/>
                  <a:gd name="T7" fmla="*/ 1581 h 732"/>
                  <a:gd name="T8" fmla="*/ 42 w 246"/>
                  <a:gd name="T9" fmla="*/ 1553 h 732"/>
                  <a:gd name="T10" fmla="*/ 55 w 246"/>
                  <a:gd name="T11" fmla="*/ 1539 h 732"/>
                  <a:gd name="T12" fmla="*/ 70 w 246"/>
                  <a:gd name="T13" fmla="*/ 1509 h 732"/>
                  <a:gd name="T14" fmla="*/ 70 w 246"/>
                  <a:gd name="T15" fmla="*/ 1482 h 732"/>
                  <a:gd name="T16" fmla="*/ 85 w 246"/>
                  <a:gd name="T17" fmla="*/ 1455 h 732"/>
                  <a:gd name="T18" fmla="*/ 95 w 246"/>
                  <a:gd name="T19" fmla="*/ 1423 h 732"/>
                  <a:gd name="T20" fmla="*/ 95 w 246"/>
                  <a:gd name="T21" fmla="*/ 1398 h 732"/>
                  <a:gd name="T22" fmla="*/ 112 w 246"/>
                  <a:gd name="T23" fmla="*/ 1352 h 732"/>
                  <a:gd name="T24" fmla="*/ 124 w 246"/>
                  <a:gd name="T25" fmla="*/ 1325 h 732"/>
                  <a:gd name="T26" fmla="*/ 124 w 246"/>
                  <a:gd name="T27" fmla="*/ 1284 h 732"/>
                  <a:gd name="T28" fmla="*/ 137 w 246"/>
                  <a:gd name="T29" fmla="*/ 1244 h 732"/>
                  <a:gd name="T30" fmla="*/ 150 w 246"/>
                  <a:gd name="T31" fmla="*/ 1201 h 732"/>
                  <a:gd name="T32" fmla="*/ 150 w 246"/>
                  <a:gd name="T33" fmla="*/ 1143 h 732"/>
                  <a:gd name="T34" fmla="*/ 165 w 246"/>
                  <a:gd name="T35" fmla="*/ 1087 h 732"/>
                  <a:gd name="T36" fmla="*/ 180 w 246"/>
                  <a:gd name="T37" fmla="*/ 1030 h 732"/>
                  <a:gd name="T38" fmla="*/ 180 w 246"/>
                  <a:gd name="T39" fmla="*/ 972 h 732"/>
                  <a:gd name="T40" fmla="*/ 194 w 246"/>
                  <a:gd name="T41" fmla="*/ 903 h 732"/>
                  <a:gd name="T42" fmla="*/ 211 w 246"/>
                  <a:gd name="T43" fmla="*/ 846 h 732"/>
                  <a:gd name="T44" fmla="*/ 211 w 246"/>
                  <a:gd name="T45" fmla="*/ 776 h 732"/>
                  <a:gd name="T46" fmla="*/ 220 w 246"/>
                  <a:gd name="T47" fmla="*/ 691 h 732"/>
                  <a:gd name="T48" fmla="*/ 235 w 246"/>
                  <a:gd name="T49" fmla="*/ 619 h 732"/>
                  <a:gd name="T50" fmla="*/ 251 w 246"/>
                  <a:gd name="T51" fmla="*/ 537 h 732"/>
                  <a:gd name="T52" fmla="*/ 251 w 246"/>
                  <a:gd name="T53" fmla="*/ 466 h 732"/>
                  <a:gd name="T54" fmla="*/ 262 w 246"/>
                  <a:gd name="T55" fmla="*/ 384 h 732"/>
                  <a:gd name="T56" fmla="*/ 280 w 246"/>
                  <a:gd name="T57" fmla="*/ 296 h 732"/>
                  <a:gd name="T58" fmla="*/ 280 w 246"/>
                  <a:gd name="T59" fmla="*/ 229 h 732"/>
                  <a:gd name="T60" fmla="*/ 291 w 246"/>
                  <a:gd name="T61" fmla="*/ 157 h 732"/>
                  <a:gd name="T62" fmla="*/ 307 w 246"/>
                  <a:gd name="T63" fmla="*/ 85 h 732"/>
                  <a:gd name="T64" fmla="*/ 307 w 246"/>
                  <a:gd name="T65" fmla="*/ 42 h 732"/>
                  <a:gd name="T66" fmla="*/ 319 w 246"/>
                  <a:gd name="T67" fmla="*/ 15 h 732"/>
                  <a:gd name="T68" fmla="*/ 331 w 246"/>
                  <a:gd name="T69" fmla="*/ 0 h 732"/>
                  <a:gd name="T70" fmla="*/ 331 w 246"/>
                  <a:gd name="T71" fmla="*/ 15 h 732"/>
                  <a:gd name="T72" fmla="*/ 347 w 246"/>
                  <a:gd name="T73" fmla="*/ 56 h 732"/>
                  <a:gd name="T74" fmla="*/ 360 w 246"/>
                  <a:gd name="T75" fmla="*/ 157 h 732"/>
                  <a:gd name="T76" fmla="*/ 360 w 246"/>
                  <a:gd name="T77" fmla="*/ 280 h 732"/>
                  <a:gd name="T78" fmla="*/ 374 w 246"/>
                  <a:gd name="T79" fmla="*/ 466 h 732"/>
                  <a:gd name="T80" fmla="*/ 390 w 246"/>
                  <a:gd name="T81" fmla="*/ 706 h 732"/>
                  <a:gd name="T82" fmla="*/ 390 w 246"/>
                  <a:gd name="T83" fmla="*/ 972 h 732"/>
                  <a:gd name="T84" fmla="*/ 403 w 246"/>
                  <a:gd name="T85" fmla="*/ 1257 h 732"/>
                  <a:gd name="T86" fmla="*/ 416 w 246"/>
                  <a:gd name="T87" fmla="*/ 1509 h 732"/>
                  <a:gd name="T88" fmla="*/ 416 w 246"/>
                  <a:gd name="T89" fmla="*/ 1696 h 732"/>
                  <a:gd name="T90" fmla="*/ 430 w 246"/>
                  <a:gd name="T91" fmla="*/ 1708 h 732"/>
                  <a:gd name="T92" fmla="*/ 446 w 246"/>
                  <a:gd name="T93" fmla="*/ 1482 h 732"/>
                  <a:gd name="T94" fmla="*/ 446 w 246"/>
                  <a:gd name="T95" fmla="*/ 1000 h 732"/>
                  <a:gd name="T96" fmla="*/ 457 w 246"/>
                  <a:gd name="T97" fmla="*/ 395 h 732"/>
                  <a:gd name="T98" fmla="*/ 472 w 246"/>
                  <a:gd name="T99" fmla="*/ 0 h 732"/>
                  <a:gd name="T100" fmla="*/ 472 w 246"/>
                  <a:gd name="T101" fmla="*/ 324 h 732"/>
                  <a:gd name="T102" fmla="*/ 485 w 246"/>
                  <a:gd name="T103" fmla="*/ 1344 h 732"/>
                  <a:gd name="T104" fmla="*/ 499 w 246"/>
                  <a:gd name="T105" fmla="*/ 1597 h 732"/>
                  <a:gd name="T106" fmla="*/ 499 w 246"/>
                  <a:gd name="T107" fmla="*/ 157 h 732"/>
                  <a:gd name="T108" fmla="*/ 516 w 246"/>
                  <a:gd name="T109" fmla="*/ 1186 h 732"/>
                  <a:gd name="T110" fmla="*/ 526 w 246"/>
                  <a:gd name="T111" fmla="*/ 280 h 732"/>
                  <a:gd name="T112" fmla="*/ 526 w 246"/>
                  <a:gd name="T113" fmla="*/ 1271 h 732"/>
                  <a:gd name="T114" fmla="*/ 541 w 246"/>
                  <a:gd name="T115" fmla="*/ 70 h 732"/>
                  <a:gd name="T116" fmla="*/ 554 w 246"/>
                  <a:gd name="T117" fmla="*/ 636 h 732"/>
                  <a:gd name="T118" fmla="*/ 554 w 246"/>
                  <a:gd name="T119" fmla="*/ 1721 h 732"/>
                  <a:gd name="T120" fmla="*/ 569 w 246"/>
                  <a:gd name="T121" fmla="*/ 15 h 7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46" h="732">
                    <a:moveTo>
                      <a:pt x="0" y="696"/>
                    </a:moveTo>
                    <a:lnTo>
                      <a:pt x="0" y="690"/>
                    </a:lnTo>
                    <a:lnTo>
                      <a:pt x="6" y="690"/>
                    </a:lnTo>
                    <a:lnTo>
                      <a:pt x="6" y="684"/>
                    </a:lnTo>
                    <a:lnTo>
                      <a:pt x="12" y="678"/>
                    </a:lnTo>
                    <a:lnTo>
                      <a:pt x="12" y="672"/>
                    </a:lnTo>
                    <a:lnTo>
                      <a:pt x="18" y="672"/>
                    </a:lnTo>
                    <a:lnTo>
                      <a:pt x="18" y="666"/>
                    </a:lnTo>
                    <a:lnTo>
                      <a:pt x="18" y="660"/>
                    </a:lnTo>
                    <a:lnTo>
                      <a:pt x="24" y="654"/>
                    </a:lnTo>
                    <a:lnTo>
                      <a:pt x="24" y="648"/>
                    </a:lnTo>
                    <a:lnTo>
                      <a:pt x="24" y="642"/>
                    </a:lnTo>
                    <a:lnTo>
                      <a:pt x="30" y="642"/>
                    </a:lnTo>
                    <a:lnTo>
                      <a:pt x="30" y="636"/>
                    </a:lnTo>
                    <a:lnTo>
                      <a:pt x="30" y="630"/>
                    </a:lnTo>
                    <a:lnTo>
                      <a:pt x="36" y="630"/>
                    </a:lnTo>
                    <a:lnTo>
                      <a:pt x="36" y="624"/>
                    </a:lnTo>
                    <a:lnTo>
                      <a:pt x="36" y="618"/>
                    </a:lnTo>
                    <a:lnTo>
                      <a:pt x="36" y="612"/>
                    </a:lnTo>
                    <a:lnTo>
                      <a:pt x="42" y="612"/>
                    </a:lnTo>
                    <a:lnTo>
                      <a:pt x="42" y="606"/>
                    </a:lnTo>
                    <a:lnTo>
                      <a:pt x="42" y="600"/>
                    </a:lnTo>
                    <a:lnTo>
                      <a:pt x="42" y="594"/>
                    </a:lnTo>
                    <a:lnTo>
                      <a:pt x="48" y="588"/>
                    </a:lnTo>
                    <a:lnTo>
                      <a:pt x="48" y="582"/>
                    </a:lnTo>
                    <a:lnTo>
                      <a:pt x="48" y="576"/>
                    </a:lnTo>
                    <a:lnTo>
                      <a:pt x="48" y="570"/>
                    </a:lnTo>
                    <a:lnTo>
                      <a:pt x="54" y="564"/>
                    </a:lnTo>
                    <a:lnTo>
                      <a:pt x="54" y="558"/>
                    </a:lnTo>
                    <a:lnTo>
                      <a:pt x="54" y="552"/>
                    </a:lnTo>
                    <a:lnTo>
                      <a:pt x="54" y="546"/>
                    </a:lnTo>
                    <a:lnTo>
                      <a:pt x="60" y="540"/>
                    </a:lnTo>
                    <a:lnTo>
                      <a:pt x="60" y="534"/>
                    </a:lnTo>
                    <a:lnTo>
                      <a:pt x="60" y="528"/>
                    </a:lnTo>
                    <a:lnTo>
                      <a:pt x="60" y="522"/>
                    </a:lnTo>
                    <a:lnTo>
                      <a:pt x="60" y="516"/>
                    </a:lnTo>
                    <a:lnTo>
                      <a:pt x="66" y="510"/>
                    </a:lnTo>
                    <a:lnTo>
                      <a:pt x="66" y="504"/>
                    </a:lnTo>
                    <a:lnTo>
                      <a:pt x="66" y="498"/>
                    </a:lnTo>
                    <a:lnTo>
                      <a:pt x="66" y="492"/>
                    </a:lnTo>
                    <a:lnTo>
                      <a:pt x="66" y="486"/>
                    </a:lnTo>
                    <a:lnTo>
                      <a:pt x="72" y="480"/>
                    </a:lnTo>
                    <a:lnTo>
                      <a:pt x="72" y="474"/>
                    </a:lnTo>
                    <a:lnTo>
                      <a:pt x="72" y="468"/>
                    </a:lnTo>
                    <a:lnTo>
                      <a:pt x="72" y="462"/>
                    </a:lnTo>
                    <a:lnTo>
                      <a:pt x="72" y="456"/>
                    </a:lnTo>
                    <a:lnTo>
                      <a:pt x="72" y="450"/>
                    </a:lnTo>
                    <a:lnTo>
                      <a:pt x="78" y="444"/>
                    </a:lnTo>
                    <a:lnTo>
                      <a:pt x="78" y="438"/>
                    </a:lnTo>
                    <a:lnTo>
                      <a:pt x="78" y="432"/>
                    </a:lnTo>
                    <a:lnTo>
                      <a:pt x="78" y="426"/>
                    </a:lnTo>
                    <a:lnTo>
                      <a:pt x="78" y="420"/>
                    </a:lnTo>
                    <a:lnTo>
                      <a:pt x="78" y="414"/>
                    </a:lnTo>
                    <a:lnTo>
                      <a:pt x="84" y="408"/>
                    </a:lnTo>
                    <a:lnTo>
                      <a:pt x="84" y="402"/>
                    </a:lnTo>
                    <a:lnTo>
                      <a:pt x="84" y="396"/>
                    </a:lnTo>
                    <a:lnTo>
                      <a:pt x="84" y="384"/>
                    </a:lnTo>
                    <a:lnTo>
                      <a:pt x="84" y="378"/>
                    </a:lnTo>
                    <a:lnTo>
                      <a:pt x="84" y="372"/>
                    </a:lnTo>
                    <a:lnTo>
                      <a:pt x="90" y="366"/>
                    </a:lnTo>
                    <a:lnTo>
                      <a:pt x="90" y="360"/>
                    </a:lnTo>
                    <a:lnTo>
                      <a:pt x="90" y="348"/>
                    </a:lnTo>
                    <a:lnTo>
                      <a:pt x="90" y="342"/>
                    </a:lnTo>
                    <a:lnTo>
                      <a:pt x="90" y="336"/>
                    </a:lnTo>
                    <a:lnTo>
                      <a:pt x="90" y="330"/>
                    </a:lnTo>
                    <a:lnTo>
                      <a:pt x="96" y="318"/>
                    </a:lnTo>
                    <a:lnTo>
                      <a:pt x="96" y="312"/>
                    </a:lnTo>
                    <a:lnTo>
                      <a:pt x="96" y="306"/>
                    </a:lnTo>
                    <a:lnTo>
                      <a:pt x="96" y="294"/>
                    </a:lnTo>
                    <a:lnTo>
                      <a:pt x="96" y="288"/>
                    </a:lnTo>
                    <a:lnTo>
                      <a:pt x="96" y="282"/>
                    </a:lnTo>
                    <a:lnTo>
                      <a:pt x="102" y="270"/>
                    </a:lnTo>
                    <a:lnTo>
                      <a:pt x="102" y="264"/>
                    </a:lnTo>
                    <a:lnTo>
                      <a:pt x="102" y="252"/>
                    </a:lnTo>
                    <a:lnTo>
                      <a:pt x="102" y="246"/>
                    </a:lnTo>
                    <a:lnTo>
                      <a:pt x="102" y="240"/>
                    </a:lnTo>
                    <a:lnTo>
                      <a:pt x="108" y="228"/>
                    </a:lnTo>
                    <a:lnTo>
                      <a:pt x="108" y="222"/>
                    </a:lnTo>
                    <a:lnTo>
                      <a:pt x="108" y="210"/>
                    </a:lnTo>
                    <a:lnTo>
                      <a:pt x="108" y="204"/>
                    </a:lnTo>
                    <a:lnTo>
                      <a:pt x="108" y="198"/>
                    </a:lnTo>
                    <a:lnTo>
                      <a:pt x="108" y="186"/>
                    </a:lnTo>
                    <a:lnTo>
                      <a:pt x="114" y="180"/>
                    </a:lnTo>
                    <a:lnTo>
                      <a:pt x="114" y="168"/>
                    </a:lnTo>
                    <a:lnTo>
                      <a:pt x="114" y="162"/>
                    </a:lnTo>
                    <a:lnTo>
                      <a:pt x="114" y="150"/>
                    </a:lnTo>
                    <a:lnTo>
                      <a:pt x="114" y="144"/>
                    </a:lnTo>
                    <a:lnTo>
                      <a:pt x="114" y="138"/>
                    </a:lnTo>
                    <a:lnTo>
                      <a:pt x="120" y="126"/>
                    </a:lnTo>
                    <a:lnTo>
                      <a:pt x="120" y="120"/>
                    </a:lnTo>
                    <a:lnTo>
                      <a:pt x="120" y="114"/>
                    </a:lnTo>
                    <a:lnTo>
                      <a:pt x="120" y="102"/>
                    </a:lnTo>
                    <a:lnTo>
                      <a:pt x="120" y="96"/>
                    </a:lnTo>
                    <a:lnTo>
                      <a:pt x="120" y="90"/>
                    </a:lnTo>
                    <a:lnTo>
                      <a:pt x="126" y="78"/>
                    </a:lnTo>
                    <a:lnTo>
                      <a:pt x="126" y="72"/>
                    </a:lnTo>
                    <a:lnTo>
                      <a:pt x="126" y="66"/>
                    </a:lnTo>
                    <a:lnTo>
                      <a:pt x="126" y="60"/>
                    </a:lnTo>
                    <a:lnTo>
                      <a:pt x="126" y="54"/>
                    </a:lnTo>
                    <a:lnTo>
                      <a:pt x="126" y="42"/>
                    </a:lnTo>
                    <a:lnTo>
                      <a:pt x="132" y="36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2" y="18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38" y="6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44" y="6"/>
                    </a:lnTo>
                    <a:lnTo>
                      <a:pt x="150" y="12"/>
                    </a:lnTo>
                    <a:lnTo>
                      <a:pt x="150" y="18"/>
                    </a:lnTo>
                    <a:lnTo>
                      <a:pt x="150" y="24"/>
                    </a:lnTo>
                    <a:lnTo>
                      <a:pt x="150" y="36"/>
                    </a:lnTo>
                    <a:lnTo>
                      <a:pt x="150" y="42"/>
                    </a:lnTo>
                    <a:lnTo>
                      <a:pt x="150" y="54"/>
                    </a:lnTo>
                    <a:lnTo>
                      <a:pt x="156" y="66"/>
                    </a:lnTo>
                    <a:lnTo>
                      <a:pt x="156" y="78"/>
                    </a:lnTo>
                    <a:lnTo>
                      <a:pt x="156" y="90"/>
                    </a:lnTo>
                    <a:lnTo>
                      <a:pt x="156" y="102"/>
                    </a:lnTo>
                    <a:lnTo>
                      <a:pt x="156" y="120"/>
                    </a:lnTo>
                    <a:lnTo>
                      <a:pt x="156" y="138"/>
                    </a:lnTo>
                    <a:lnTo>
                      <a:pt x="162" y="156"/>
                    </a:lnTo>
                    <a:lnTo>
                      <a:pt x="162" y="180"/>
                    </a:lnTo>
                    <a:lnTo>
                      <a:pt x="162" y="198"/>
                    </a:lnTo>
                    <a:lnTo>
                      <a:pt x="162" y="222"/>
                    </a:lnTo>
                    <a:lnTo>
                      <a:pt x="162" y="246"/>
                    </a:lnTo>
                    <a:lnTo>
                      <a:pt x="162" y="270"/>
                    </a:lnTo>
                    <a:lnTo>
                      <a:pt x="168" y="300"/>
                    </a:lnTo>
                    <a:lnTo>
                      <a:pt x="168" y="324"/>
                    </a:lnTo>
                    <a:lnTo>
                      <a:pt x="168" y="354"/>
                    </a:lnTo>
                    <a:lnTo>
                      <a:pt x="168" y="384"/>
                    </a:lnTo>
                    <a:lnTo>
                      <a:pt x="168" y="414"/>
                    </a:lnTo>
                    <a:lnTo>
                      <a:pt x="168" y="444"/>
                    </a:lnTo>
                    <a:lnTo>
                      <a:pt x="174" y="474"/>
                    </a:lnTo>
                    <a:lnTo>
                      <a:pt x="174" y="504"/>
                    </a:lnTo>
                    <a:lnTo>
                      <a:pt x="174" y="534"/>
                    </a:lnTo>
                    <a:lnTo>
                      <a:pt x="174" y="564"/>
                    </a:lnTo>
                    <a:lnTo>
                      <a:pt x="174" y="594"/>
                    </a:lnTo>
                    <a:lnTo>
                      <a:pt x="180" y="618"/>
                    </a:lnTo>
                    <a:lnTo>
                      <a:pt x="180" y="642"/>
                    </a:lnTo>
                    <a:lnTo>
                      <a:pt x="180" y="666"/>
                    </a:lnTo>
                    <a:lnTo>
                      <a:pt x="180" y="690"/>
                    </a:lnTo>
                    <a:lnTo>
                      <a:pt x="180" y="708"/>
                    </a:lnTo>
                    <a:lnTo>
                      <a:pt x="180" y="720"/>
                    </a:lnTo>
                    <a:lnTo>
                      <a:pt x="186" y="732"/>
                    </a:lnTo>
                    <a:lnTo>
                      <a:pt x="186" y="726"/>
                    </a:lnTo>
                    <a:lnTo>
                      <a:pt x="186" y="714"/>
                    </a:lnTo>
                    <a:lnTo>
                      <a:pt x="186" y="690"/>
                    </a:lnTo>
                    <a:lnTo>
                      <a:pt x="192" y="666"/>
                    </a:lnTo>
                    <a:lnTo>
                      <a:pt x="192" y="630"/>
                    </a:lnTo>
                    <a:lnTo>
                      <a:pt x="192" y="588"/>
                    </a:lnTo>
                    <a:lnTo>
                      <a:pt x="192" y="540"/>
                    </a:lnTo>
                    <a:lnTo>
                      <a:pt x="192" y="486"/>
                    </a:lnTo>
                    <a:lnTo>
                      <a:pt x="192" y="426"/>
                    </a:lnTo>
                    <a:lnTo>
                      <a:pt x="198" y="360"/>
                    </a:lnTo>
                    <a:lnTo>
                      <a:pt x="198" y="294"/>
                    </a:lnTo>
                    <a:lnTo>
                      <a:pt x="198" y="228"/>
                    </a:lnTo>
                    <a:lnTo>
                      <a:pt x="198" y="168"/>
                    </a:lnTo>
                    <a:lnTo>
                      <a:pt x="198" y="108"/>
                    </a:lnTo>
                    <a:lnTo>
                      <a:pt x="198" y="60"/>
                    </a:lnTo>
                    <a:lnTo>
                      <a:pt x="204" y="24"/>
                    </a:lnTo>
                    <a:lnTo>
                      <a:pt x="204" y="0"/>
                    </a:lnTo>
                    <a:lnTo>
                      <a:pt x="204" y="24"/>
                    </a:lnTo>
                    <a:lnTo>
                      <a:pt x="204" y="72"/>
                    </a:lnTo>
                    <a:lnTo>
                      <a:pt x="204" y="138"/>
                    </a:lnTo>
                    <a:lnTo>
                      <a:pt x="210" y="234"/>
                    </a:lnTo>
                    <a:lnTo>
                      <a:pt x="210" y="342"/>
                    </a:lnTo>
                    <a:lnTo>
                      <a:pt x="210" y="456"/>
                    </a:lnTo>
                    <a:lnTo>
                      <a:pt x="210" y="570"/>
                    </a:lnTo>
                    <a:lnTo>
                      <a:pt x="210" y="666"/>
                    </a:lnTo>
                    <a:lnTo>
                      <a:pt x="210" y="720"/>
                    </a:lnTo>
                    <a:lnTo>
                      <a:pt x="216" y="732"/>
                    </a:lnTo>
                    <a:lnTo>
                      <a:pt x="216" y="678"/>
                    </a:lnTo>
                    <a:lnTo>
                      <a:pt x="216" y="558"/>
                    </a:lnTo>
                    <a:lnTo>
                      <a:pt x="216" y="396"/>
                    </a:lnTo>
                    <a:lnTo>
                      <a:pt x="216" y="216"/>
                    </a:lnTo>
                    <a:lnTo>
                      <a:pt x="216" y="66"/>
                    </a:lnTo>
                    <a:lnTo>
                      <a:pt x="222" y="0"/>
                    </a:lnTo>
                    <a:lnTo>
                      <a:pt x="222" y="60"/>
                    </a:lnTo>
                    <a:lnTo>
                      <a:pt x="222" y="246"/>
                    </a:lnTo>
                    <a:lnTo>
                      <a:pt x="222" y="504"/>
                    </a:lnTo>
                    <a:lnTo>
                      <a:pt x="222" y="702"/>
                    </a:lnTo>
                    <a:lnTo>
                      <a:pt x="228" y="456"/>
                    </a:lnTo>
                    <a:lnTo>
                      <a:pt x="228" y="120"/>
                    </a:lnTo>
                    <a:lnTo>
                      <a:pt x="228" y="12"/>
                    </a:lnTo>
                    <a:lnTo>
                      <a:pt x="228" y="318"/>
                    </a:lnTo>
                    <a:lnTo>
                      <a:pt x="228" y="708"/>
                    </a:lnTo>
                    <a:lnTo>
                      <a:pt x="228" y="540"/>
                    </a:lnTo>
                    <a:lnTo>
                      <a:pt x="234" y="30"/>
                    </a:lnTo>
                    <a:lnTo>
                      <a:pt x="234" y="306"/>
                    </a:lnTo>
                    <a:lnTo>
                      <a:pt x="234" y="714"/>
                    </a:lnTo>
                    <a:lnTo>
                      <a:pt x="234" y="30"/>
                    </a:lnTo>
                    <a:lnTo>
                      <a:pt x="234" y="618"/>
                    </a:lnTo>
                    <a:lnTo>
                      <a:pt x="234" y="96"/>
                    </a:lnTo>
                    <a:lnTo>
                      <a:pt x="240" y="732"/>
                    </a:lnTo>
                    <a:lnTo>
                      <a:pt x="240" y="270"/>
                    </a:lnTo>
                    <a:lnTo>
                      <a:pt x="240" y="60"/>
                    </a:lnTo>
                    <a:lnTo>
                      <a:pt x="240" y="246"/>
                    </a:lnTo>
                    <a:lnTo>
                      <a:pt x="240" y="636"/>
                    </a:lnTo>
                    <a:lnTo>
                      <a:pt x="240" y="732"/>
                    </a:lnTo>
                    <a:lnTo>
                      <a:pt x="246" y="180"/>
                    </a:lnTo>
                    <a:lnTo>
                      <a:pt x="246" y="138"/>
                    </a:lnTo>
                    <a:lnTo>
                      <a:pt x="246" y="306"/>
                    </a:lnTo>
                    <a:lnTo>
                      <a:pt x="246" y="6"/>
                    </a:lnTo>
                    <a:lnTo>
                      <a:pt x="246" y="192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Freeform 201">
                <a:extLst>
                  <a:ext uri="{FF2B5EF4-FFF2-40B4-BE49-F238E27FC236}">
                    <a16:creationId xmlns:a16="http://schemas.microsoft.com/office/drawing/2014/main" id="{7DF50FBD-417E-4E38-99F8-C4998B26F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" y="1885"/>
                <a:ext cx="283" cy="805"/>
              </a:xfrm>
              <a:custGeom>
                <a:avLst/>
                <a:gdLst>
                  <a:gd name="T0" fmla="*/ 0 w 258"/>
                  <a:gd name="T1" fmla="*/ 1301 h 732"/>
                  <a:gd name="T2" fmla="*/ 15 w 258"/>
                  <a:gd name="T3" fmla="*/ 1087 h 732"/>
                  <a:gd name="T4" fmla="*/ 26 w 258"/>
                  <a:gd name="T5" fmla="*/ 42 h 732"/>
                  <a:gd name="T6" fmla="*/ 42 w 258"/>
                  <a:gd name="T7" fmla="*/ 972 h 732"/>
                  <a:gd name="T8" fmla="*/ 55 w 258"/>
                  <a:gd name="T9" fmla="*/ 70 h 732"/>
                  <a:gd name="T10" fmla="*/ 69 w 258"/>
                  <a:gd name="T11" fmla="*/ 1565 h 732"/>
                  <a:gd name="T12" fmla="*/ 69 w 258"/>
                  <a:gd name="T13" fmla="*/ 0 h 732"/>
                  <a:gd name="T14" fmla="*/ 83 w 258"/>
                  <a:gd name="T15" fmla="*/ 919 h 732"/>
                  <a:gd name="T16" fmla="*/ 95 w 258"/>
                  <a:gd name="T17" fmla="*/ 1721 h 732"/>
                  <a:gd name="T18" fmla="*/ 111 w 258"/>
                  <a:gd name="T19" fmla="*/ 1325 h 732"/>
                  <a:gd name="T20" fmla="*/ 124 w 258"/>
                  <a:gd name="T21" fmla="*/ 582 h 732"/>
                  <a:gd name="T22" fmla="*/ 137 w 258"/>
                  <a:gd name="T23" fmla="*/ 99 h 732"/>
                  <a:gd name="T24" fmla="*/ 137 w 258"/>
                  <a:gd name="T25" fmla="*/ 0 h 732"/>
                  <a:gd name="T26" fmla="*/ 150 w 258"/>
                  <a:gd name="T27" fmla="*/ 211 h 732"/>
                  <a:gd name="T28" fmla="*/ 165 w 258"/>
                  <a:gd name="T29" fmla="*/ 537 h 732"/>
                  <a:gd name="T30" fmla="*/ 179 w 258"/>
                  <a:gd name="T31" fmla="*/ 890 h 732"/>
                  <a:gd name="T32" fmla="*/ 194 w 258"/>
                  <a:gd name="T33" fmla="*/ 1201 h 732"/>
                  <a:gd name="T34" fmla="*/ 210 w 258"/>
                  <a:gd name="T35" fmla="*/ 1440 h 732"/>
                  <a:gd name="T36" fmla="*/ 219 w 258"/>
                  <a:gd name="T37" fmla="*/ 1597 h 732"/>
                  <a:gd name="T38" fmla="*/ 219 w 258"/>
                  <a:gd name="T39" fmla="*/ 1696 h 732"/>
                  <a:gd name="T40" fmla="*/ 235 w 258"/>
                  <a:gd name="T41" fmla="*/ 1721 h 732"/>
                  <a:gd name="T42" fmla="*/ 248 w 258"/>
                  <a:gd name="T43" fmla="*/ 1708 h 732"/>
                  <a:gd name="T44" fmla="*/ 262 w 258"/>
                  <a:gd name="T45" fmla="*/ 1666 h 732"/>
                  <a:gd name="T46" fmla="*/ 276 w 258"/>
                  <a:gd name="T47" fmla="*/ 1597 h 732"/>
                  <a:gd name="T48" fmla="*/ 288 w 258"/>
                  <a:gd name="T49" fmla="*/ 1509 h 732"/>
                  <a:gd name="T50" fmla="*/ 288 w 258"/>
                  <a:gd name="T51" fmla="*/ 1423 h 732"/>
                  <a:gd name="T52" fmla="*/ 303 w 258"/>
                  <a:gd name="T53" fmla="*/ 1325 h 732"/>
                  <a:gd name="T54" fmla="*/ 316 w 258"/>
                  <a:gd name="T55" fmla="*/ 1227 h 732"/>
                  <a:gd name="T56" fmla="*/ 330 w 258"/>
                  <a:gd name="T57" fmla="*/ 1131 h 732"/>
                  <a:gd name="T58" fmla="*/ 346 w 258"/>
                  <a:gd name="T59" fmla="*/ 1030 h 732"/>
                  <a:gd name="T60" fmla="*/ 359 w 258"/>
                  <a:gd name="T61" fmla="*/ 930 h 732"/>
                  <a:gd name="T62" fmla="*/ 373 w 258"/>
                  <a:gd name="T63" fmla="*/ 846 h 732"/>
                  <a:gd name="T64" fmla="*/ 373 w 258"/>
                  <a:gd name="T65" fmla="*/ 762 h 732"/>
                  <a:gd name="T66" fmla="*/ 387 w 258"/>
                  <a:gd name="T67" fmla="*/ 691 h 732"/>
                  <a:gd name="T68" fmla="*/ 399 w 258"/>
                  <a:gd name="T69" fmla="*/ 619 h 732"/>
                  <a:gd name="T70" fmla="*/ 412 w 258"/>
                  <a:gd name="T71" fmla="*/ 549 h 732"/>
                  <a:gd name="T72" fmla="*/ 428 w 258"/>
                  <a:gd name="T73" fmla="*/ 495 h 732"/>
                  <a:gd name="T74" fmla="*/ 442 w 258"/>
                  <a:gd name="T75" fmla="*/ 438 h 732"/>
                  <a:gd name="T76" fmla="*/ 442 w 258"/>
                  <a:gd name="T77" fmla="*/ 395 h 732"/>
                  <a:gd name="T78" fmla="*/ 454 w 258"/>
                  <a:gd name="T79" fmla="*/ 338 h 732"/>
                  <a:gd name="T80" fmla="*/ 469 w 258"/>
                  <a:gd name="T81" fmla="*/ 296 h 732"/>
                  <a:gd name="T82" fmla="*/ 480 w 258"/>
                  <a:gd name="T83" fmla="*/ 267 h 732"/>
                  <a:gd name="T84" fmla="*/ 496 w 258"/>
                  <a:gd name="T85" fmla="*/ 229 h 732"/>
                  <a:gd name="T86" fmla="*/ 511 w 258"/>
                  <a:gd name="T87" fmla="*/ 196 h 732"/>
                  <a:gd name="T88" fmla="*/ 523 w 258"/>
                  <a:gd name="T89" fmla="*/ 172 h 732"/>
                  <a:gd name="T90" fmla="*/ 523 w 258"/>
                  <a:gd name="T91" fmla="*/ 143 h 732"/>
                  <a:gd name="T92" fmla="*/ 539 w 258"/>
                  <a:gd name="T93" fmla="*/ 125 h 732"/>
                  <a:gd name="T94" fmla="*/ 552 w 258"/>
                  <a:gd name="T95" fmla="*/ 112 h 732"/>
                  <a:gd name="T96" fmla="*/ 564 w 258"/>
                  <a:gd name="T97" fmla="*/ 85 h 732"/>
                  <a:gd name="T98" fmla="*/ 578 w 258"/>
                  <a:gd name="T99" fmla="*/ 70 h 732"/>
                  <a:gd name="T100" fmla="*/ 593 w 258"/>
                  <a:gd name="T101" fmla="*/ 56 h 73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58" h="732">
                    <a:moveTo>
                      <a:pt x="0" y="540"/>
                    </a:moveTo>
                    <a:lnTo>
                      <a:pt x="0" y="726"/>
                    </a:lnTo>
                    <a:lnTo>
                      <a:pt x="0" y="426"/>
                    </a:lnTo>
                    <a:lnTo>
                      <a:pt x="0" y="594"/>
                    </a:lnTo>
                    <a:lnTo>
                      <a:pt x="0" y="552"/>
                    </a:lnTo>
                    <a:lnTo>
                      <a:pt x="6" y="0"/>
                    </a:lnTo>
                    <a:lnTo>
                      <a:pt x="6" y="96"/>
                    </a:lnTo>
                    <a:lnTo>
                      <a:pt x="6" y="486"/>
                    </a:lnTo>
                    <a:lnTo>
                      <a:pt x="6" y="672"/>
                    </a:lnTo>
                    <a:lnTo>
                      <a:pt x="6" y="462"/>
                    </a:lnTo>
                    <a:lnTo>
                      <a:pt x="6" y="0"/>
                    </a:lnTo>
                    <a:lnTo>
                      <a:pt x="12" y="636"/>
                    </a:lnTo>
                    <a:lnTo>
                      <a:pt x="12" y="114"/>
                    </a:lnTo>
                    <a:lnTo>
                      <a:pt x="12" y="702"/>
                    </a:lnTo>
                    <a:lnTo>
                      <a:pt x="12" y="18"/>
                    </a:lnTo>
                    <a:lnTo>
                      <a:pt x="12" y="426"/>
                    </a:lnTo>
                    <a:lnTo>
                      <a:pt x="12" y="702"/>
                    </a:lnTo>
                    <a:lnTo>
                      <a:pt x="18" y="192"/>
                    </a:lnTo>
                    <a:lnTo>
                      <a:pt x="18" y="24"/>
                    </a:lnTo>
                    <a:lnTo>
                      <a:pt x="18" y="414"/>
                    </a:lnTo>
                    <a:lnTo>
                      <a:pt x="18" y="720"/>
                    </a:lnTo>
                    <a:lnTo>
                      <a:pt x="18" y="612"/>
                    </a:lnTo>
                    <a:lnTo>
                      <a:pt x="18" y="276"/>
                    </a:lnTo>
                    <a:lnTo>
                      <a:pt x="24" y="30"/>
                    </a:lnTo>
                    <a:lnTo>
                      <a:pt x="24" y="228"/>
                    </a:lnTo>
                    <a:lnTo>
                      <a:pt x="24" y="486"/>
                    </a:lnTo>
                    <a:lnTo>
                      <a:pt x="24" y="672"/>
                    </a:lnTo>
                    <a:lnTo>
                      <a:pt x="24" y="732"/>
                    </a:lnTo>
                    <a:lnTo>
                      <a:pt x="30" y="666"/>
                    </a:lnTo>
                    <a:lnTo>
                      <a:pt x="30" y="516"/>
                    </a:lnTo>
                    <a:lnTo>
                      <a:pt x="30" y="336"/>
                    </a:lnTo>
                    <a:lnTo>
                      <a:pt x="30" y="174"/>
                    </a:lnTo>
                    <a:lnTo>
                      <a:pt x="30" y="54"/>
                    </a:lnTo>
                    <a:lnTo>
                      <a:pt x="30" y="0"/>
                    </a:lnTo>
                    <a:lnTo>
                      <a:pt x="36" y="12"/>
                    </a:lnTo>
                    <a:lnTo>
                      <a:pt x="36" y="66"/>
                    </a:lnTo>
                    <a:lnTo>
                      <a:pt x="36" y="162"/>
                    </a:lnTo>
                    <a:lnTo>
                      <a:pt x="36" y="276"/>
                    </a:lnTo>
                    <a:lnTo>
                      <a:pt x="36" y="390"/>
                    </a:lnTo>
                    <a:lnTo>
                      <a:pt x="36" y="498"/>
                    </a:lnTo>
                    <a:lnTo>
                      <a:pt x="42" y="594"/>
                    </a:lnTo>
                    <a:lnTo>
                      <a:pt x="42" y="660"/>
                    </a:lnTo>
                    <a:lnTo>
                      <a:pt x="42" y="708"/>
                    </a:lnTo>
                    <a:lnTo>
                      <a:pt x="42" y="732"/>
                    </a:lnTo>
                    <a:lnTo>
                      <a:pt x="42" y="708"/>
                    </a:lnTo>
                    <a:lnTo>
                      <a:pt x="48" y="672"/>
                    </a:lnTo>
                    <a:lnTo>
                      <a:pt x="48" y="624"/>
                    </a:lnTo>
                    <a:lnTo>
                      <a:pt x="48" y="564"/>
                    </a:lnTo>
                    <a:lnTo>
                      <a:pt x="48" y="504"/>
                    </a:lnTo>
                    <a:lnTo>
                      <a:pt x="48" y="438"/>
                    </a:lnTo>
                    <a:lnTo>
                      <a:pt x="48" y="372"/>
                    </a:lnTo>
                    <a:lnTo>
                      <a:pt x="54" y="306"/>
                    </a:lnTo>
                    <a:lnTo>
                      <a:pt x="54" y="246"/>
                    </a:lnTo>
                    <a:lnTo>
                      <a:pt x="54" y="192"/>
                    </a:lnTo>
                    <a:lnTo>
                      <a:pt x="54" y="144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60" y="42"/>
                    </a:lnTo>
                    <a:lnTo>
                      <a:pt x="60" y="18"/>
                    </a:lnTo>
                    <a:lnTo>
                      <a:pt x="60" y="6"/>
                    </a:lnTo>
                    <a:lnTo>
                      <a:pt x="60" y="0"/>
                    </a:lnTo>
                    <a:lnTo>
                      <a:pt x="66" y="12"/>
                    </a:lnTo>
                    <a:lnTo>
                      <a:pt x="66" y="24"/>
                    </a:lnTo>
                    <a:lnTo>
                      <a:pt x="66" y="42"/>
                    </a:lnTo>
                    <a:lnTo>
                      <a:pt x="66" y="66"/>
                    </a:lnTo>
                    <a:lnTo>
                      <a:pt x="66" y="90"/>
                    </a:lnTo>
                    <a:lnTo>
                      <a:pt x="66" y="114"/>
                    </a:lnTo>
                    <a:lnTo>
                      <a:pt x="72" y="138"/>
                    </a:lnTo>
                    <a:lnTo>
                      <a:pt x="72" y="168"/>
                    </a:lnTo>
                    <a:lnTo>
                      <a:pt x="72" y="198"/>
                    </a:lnTo>
                    <a:lnTo>
                      <a:pt x="72" y="228"/>
                    </a:lnTo>
                    <a:lnTo>
                      <a:pt x="72" y="258"/>
                    </a:lnTo>
                    <a:lnTo>
                      <a:pt x="78" y="288"/>
                    </a:lnTo>
                    <a:lnTo>
                      <a:pt x="78" y="318"/>
                    </a:lnTo>
                    <a:lnTo>
                      <a:pt x="78" y="348"/>
                    </a:lnTo>
                    <a:lnTo>
                      <a:pt x="78" y="378"/>
                    </a:lnTo>
                    <a:lnTo>
                      <a:pt x="78" y="408"/>
                    </a:lnTo>
                    <a:lnTo>
                      <a:pt x="78" y="432"/>
                    </a:lnTo>
                    <a:lnTo>
                      <a:pt x="84" y="462"/>
                    </a:lnTo>
                    <a:lnTo>
                      <a:pt x="84" y="486"/>
                    </a:lnTo>
                    <a:lnTo>
                      <a:pt x="84" y="510"/>
                    </a:lnTo>
                    <a:lnTo>
                      <a:pt x="84" y="534"/>
                    </a:lnTo>
                    <a:lnTo>
                      <a:pt x="84" y="552"/>
                    </a:lnTo>
                    <a:lnTo>
                      <a:pt x="84" y="576"/>
                    </a:lnTo>
                    <a:lnTo>
                      <a:pt x="90" y="594"/>
                    </a:lnTo>
                    <a:lnTo>
                      <a:pt x="90" y="612"/>
                    </a:lnTo>
                    <a:lnTo>
                      <a:pt x="90" y="630"/>
                    </a:lnTo>
                    <a:lnTo>
                      <a:pt x="90" y="642"/>
                    </a:lnTo>
                    <a:lnTo>
                      <a:pt x="90" y="654"/>
                    </a:lnTo>
                    <a:lnTo>
                      <a:pt x="90" y="666"/>
                    </a:lnTo>
                    <a:lnTo>
                      <a:pt x="96" y="678"/>
                    </a:lnTo>
                    <a:lnTo>
                      <a:pt x="96" y="690"/>
                    </a:lnTo>
                    <a:lnTo>
                      <a:pt x="96" y="696"/>
                    </a:lnTo>
                    <a:lnTo>
                      <a:pt x="96" y="708"/>
                    </a:lnTo>
                    <a:lnTo>
                      <a:pt x="96" y="714"/>
                    </a:lnTo>
                    <a:lnTo>
                      <a:pt x="96" y="720"/>
                    </a:lnTo>
                    <a:lnTo>
                      <a:pt x="102" y="726"/>
                    </a:lnTo>
                    <a:lnTo>
                      <a:pt x="102" y="732"/>
                    </a:lnTo>
                    <a:lnTo>
                      <a:pt x="108" y="732"/>
                    </a:lnTo>
                    <a:lnTo>
                      <a:pt x="108" y="726"/>
                    </a:lnTo>
                    <a:lnTo>
                      <a:pt x="108" y="720"/>
                    </a:lnTo>
                    <a:lnTo>
                      <a:pt x="114" y="720"/>
                    </a:lnTo>
                    <a:lnTo>
                      <a:pt x="114" y="714"/>
                    </a:lnTo>
                    <a:lnTo>
                      <a:pt x="114" y="708"/>
                    </a:lnTo>
                    <a:lnTo>
                      <a:pt x="114" y="702"/>
                    </a:lnTo>
                    <a:lnTo>
                      <a:pt x="114" y="696"/>
                    </a:lnTo>
                    <a:lnTo>
                      <a:pt x="120" y="690"/>
                    </a:lnTo>
                    <a:lnTo>
                      <a:pt x="120" y="678"/>
                    </a:lnTo>
                    <a:lnTo>
                      <a:pt x="120" y="672"/>
                    </a:lnTo>
                    <a:lnTo>
                      <a:pt x="120" y="666"/>
                    </a:lnTo>
                    <a:lnTo>
                      <a:pt x="120" y="660"/>
                    </a:lnTo>
                    <a:lnTo>
                      <a:pt x="120" y="654"/>
                    </a:lnTo>
                    <a:lnTo>
                      <a:pt x="126" y="642"/>
                    </a:lnTo>
                    <a:lnTo>
                      <a:pt x="126" y="636"/>
                    </a:lnTo>
                    <a:lnTo>
                      <a:pt x="126" y="630"/>
                    </a:lnTo>
                    <a:lnTo>
                      <a:pt x="126" y="618"/>
                    </a:lnTo>
                    <a:lnTo>
                      <a:pt x="126" y="612"/>
                    </a:lnTo>
                    <a:lnTo>
                      <a:pt x="126" y="606"/>
                    </a:lnTo>
                    <a:lnTo>
                      <a:pt x="132" y="594"/>
                    </a:lnTo>
                    <a:lnTo>
                      <a:pt x="132" y="588"/>
                    </a:lnTo>
                    <a:lnTo>
                      <a:pt x="132" y="582"/>
                    </a:lnTo>
                    <a:lnTo>
                      <a:pt x="132" y="570"/>
                    </a:lnTo>
                    <a:lnTo>
                      <a:pt x="132" y="564"/>
                    </a:lnTo>
                    <a:lnTo>
                      <a:pt x="132" y="552"/>
                    </a:lnTo>
                    <a:lnTo>
                      <a:pt x="138" y="546"/>
                    </a:lnTo>
                    <a:lnTo>
                      <a:pt x="138" y="534"/>
                    </a:lnTo>
                    <a:lnTo>
                      <a:pt x="138" y="528"/>
                    </a:lnTo>
                    <a:lnTo>
                      <a:pt x="138" y="522"/>
                    </a:lnTo>
                    <a:lnTo>
                      <a:pt x="138" y="510"/>
                    </a:lnTo>
                    <a:lnTo>
                      <a:pt x="138" y="504"/>
                    </a:lnTo>
                    <a:lnTo>
                      <a:pt x="144" y="492"/>
                    </a:lnTo>
                    <a:lnTo>
                      <a:pt x="144" y="486"/>
                    </a:lnTo>
                    <a:lnTo>
                      <a:pt x="144" y="480"/>
                    </a:lnTo>
                    <a:lnTo>
                      <a:pt x="144" y="468"/>
                    </a:lnTo>
                    <a:lnTo>
                      <a:pt x="144" y="462"/>
                    </a:lnTo>
                    <a:lnTo>
                      <a:pt x="150" y="450"/>
                    </a:lnTo>
                    <a:lnTo>
                      <a:pt x="150" y="444"/>
                    </a:lnTo>
                    <a:lnTo>
                      <a:pt x="150" y="438"/>
                    </a:lnTo>
                    <a:lnTo>
                      <a:pt x="150" y="426"/>
                    </a:lnTo>
                    <a:lnTo>
                      <a:pt x="150" y="420"/>
                    </a:lnTo>
                    <a:lnTo>
                      <a:pt x="150" y="414"/>
                    </a:lnTo>
                    <a:lnTo>
                      <a:pt x="156" y="402"/>
                    </a:lnTo>
                    <a:lnTo>
                      <a:pt x="156" y="396"/>
                    </a:lnTo>
                    <a:lnTo>
                      <a:pt x="156" y="390"/>
                    </a:lnTo>
                    <a:lnTo>
                      <a:pt x="156" y="384"/>
                    </a:lnTo>
                    <a:lnTo>
                      <a:pt x="156" y="372"/>
                    </a:lnTo>
                    <a:lnTo>
                      <a:pt x="156" y="366"/>
                    </a:lnTo>
                    <a:lnTo>
                      <a:pt x="162" y="360"/>
                    </a:lnTo>
                    <a:lnTo>
                      <a:pt x="162" y="354"/>
                    </a:lnTo>
                    <a:lnTo>
                      <a:pt x="162" y="348"/>
                    </a:lnTo>
                    <a:lnTo>
                      <a:pt x="162" y="336"/>
                    </a:lnTo>
                    <a:lnTo>
                      <a:pt x="162" y="330"/>
                    </a:lnTo>
                    <a:lnTo>
                      <a:pt x="162" y="324"/>
                    </a:lnTo>
                    <a:lnTo>
                      <a:pt x="168" y="318"/>
                    </a:lnTo>
                    <a:lnTo>
                      <a:pt x="168" y="312"/>
                    </a:lnTo>
                    <a:lnTo>
                      <a:pt x="168" y="306"/>
                    </a:lnTo>
                    <a:lnTo>
                      <a:pt x="168" y="300"/>
                    </a:lnTo>
                    <a:lnTo>
                      <a:pt x="168" y="294"/>
                    </a:lnTo>
                    <a:lnTo>
                      <a:pt x="168" y="288"/>
                    </a:lnTo>
                    <a:lnTo>
                      <a:pt x="174" y="282"/>
                    </a:lnTo>
                    <a:lnTo>
                      <a:pt x="174" y="276"/>
                    </a:lnTo>
                    <a:lnTo>
                      <a:pt x="174" y="270"/>
                    </a:lnTo>
                    <a:lnTo>
                      <a:pt x="174" y="264"/>
                    </a:lnTo>
                    <a:lnTo>
                      <a:pt x="174" y="258"/>
                    </a:lnTo>
                    <a:lnTo>
                      <a:pt x="174" y="252"/>
                    </a:lnTo>
                    <a:lnTo>
                      <a:pt x="180" y="246"/>
                    </a:lnTo>
                    <a:lnTo>
                      <a:pt x="180" y="240"/>
                    </a:lnTo>
                    <a:lnTo>
                      <a:pt x="180" y="234"/>
                    </a:lnTo>
                    <a:lnTo>
                      <a:pt x="180" y="228"/>
                    </a:lnTo>
                    <a:lnTo>
                      <a:pt x="180" y="222"/>
                    </a:lnTo>
                    <a:lnTo>
                      <a:pt x="186" y="216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86" y="198"/>
                    </a:lnTo>
                    <a:lnTo>
                      <a:pt x="186" y="192"/>
                    </a:lnTo>
                    <a:lnTo>
                      <a:pt x="192" y="186"/>
                    </a:lnTo>
                    <a:lnTo>
                      <a:pt x="192" y="180"/>
                    </a:lnTo>
                    <a:lnTo>
                      <a:pt x="192" y="174"/>
                    </a:lnTo>
                    <a:lnTo>
                      <a:pt x="192" y="168"/>
                    </a:lnTo>
                    <a:lnTo>
                      <a:pt x="198" y="162"/>
                    </a:lnTo>
                    <a:lnTo>
                      <a:pt x="198" y="156"/>
                    </a:lnTo>
                    <a:lnTo>
                      <a:pt x="198" y="150"/>
                    </a:lnTo>
                    <a:lnTo>
                      <a:pt x="198" y="144"/>
                    </a:lnTo>
                    <a:lnTo>
                      <a:pt x="204" y="138"/>
                    </a:lnTo>
                    <a:lnTo>
                      <a:pt x="204" y="132"/>
                    </a:lnTo>
                    <a:lnTo>
                      <a:pt x="204" y="126"/>
                    </a:lnTo>
                    <a:lnTo>
                      <a:pt x="204" y="120"/>
                    </a:lnTo>
                    <a:lnTo>
                      <a:pt x="210" y="120"/>
                    </a:lnTo>
                    <a:lnTo>
                      <a:pt x="210" y="114"/>
                    </a:lnTo>
                    <a:lnTo>
                      <a:pt x="210" y="108"/>
                    </a:lnTo>
                    <a:lnTo>
                      <a:pt x="210" y="102"/>
                    </a:lnTo>
                    <a:lnTo>
                      <a:pt x="216" y="102"/>
                    </a:lnTo>
                    <a:lnTo>
                      <a:pt x="216" y="96"/>
                    </a:lnTo>
                    <a:lnTo>
                      <a:pt x="216" y="90"/>
                    </a:lnTo>
                    <a:lnTo>
                      <a:pt x="222" y="90"/>
                    </a:lnTo>
                    <a:lnTo>
                      <a:pt x="222" y="84"/>
                    </a:lnTo>
                    <a:lnTo>
                      <a:pt x="222" y="78"/>
                    </a:lnTo>
                    <a:lnTo>
                      <a:pt x="228" y="72"/>
                    </a:lnTo>
                    <a:lnTo>
                      <a:pt x="228" y="66"/>
                    </a:lnTo>
                    <a:lnTo>
                      <a:pt x="228" y="60"/>
                    </a:lnTo>
                    <a:lnTo>
                      <a:pt x="234" y="60"/>
                    </a:lnTo>
                    <a:lnTo>
                      <a:pt x="234" y="54"/>
                    </a:lnTo>
                    <a:lnTo>
                      <a:pt x="240" y="48"/>
                    </a:lnTo>
                    <a:lnTo>
                      <a:pt x="240" y="42"/>
                    </a:lnTo>
                    <a:lnTo>
                      <a:pt x="246" y="42"/>
                    </a:lnTo>
                    <a:lnTo>
                      <a:pt x="246" y="36"/>
                    </a:lnTo>
                    <a:lnTo>
                      <a:pt x="252" y="30"/>
                    </a:lnTo>
                    <a:lnTo>
                      <a:pt x="252" y="24"/>
                    </a:lnTo>
                    <a:lnTo>
                      <a:pt x="258" y="24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7" name="Freeform 202">
                <a:extLst>
                  <a:ext uri="{FF2B5EF4-FFF2-40B4-BE49-F238E27FC236}">
                    <a16:creationId xmlns:a16="http://schemas.microsoft.com/office/drawing/2014/main" id="{43D11A9E-DC41-4363-A08C-1083E8750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3" y="1885"/>
                <a:ext cx="271" cy="59"/>
              </a:xfrm>
              <a:custGeom>
                <a:avLst/>
                <a:gdLst>
                  <a:gd name="T0" fmla="*/ 0 w 246"/>
                  <a:gd name="T1" fmla="*/ 52 h 54"/>
                  <a:gd name="T2" fmla="*/ 15 w 246"/>
                  <a:gd name="T3" fmla="*/ 40 h 54"/>
                  <a:gd name="T4" fmla="*/ 28 w 246"/>
                  <a:gd name="T5" fmla="*/ 25 h 54"/>
                  <a:gd name="T6" fmla="*/ 28 w 246"/>
                  <a:gd name="T7" fmla="*/ 25 h 54"/>
                  <a:gd name="T8" fmla="*/ 43 w 246"/>
                  <a:gd name="T9" fmla="*/ 25 h 54"/>
                  <a:gd name="T10" fmla="*/ 57 w 246"/>
                  <a:gd name="T11" fmla="*/ 15 h 54"/>
                  <a:gd name="T12" fmla="*/ 57 w 246"/>
                  <a:gd name="T13" fmla="*/ 15 h 54"/>
                  <a:gd name="T14" fmla="*/ 71 w 246"/>
                  <a:gd name="T15" fmla="*/ 15 h 54"/>
                  <a:gd name="T16" fmla="*/ 86 w 246"/>
                  <a:gd name="T17" fmla="*/ 0 h 54"/>
                  <a:gd name="T18" fmla="*/ 86 w 246"/>
                  <a:gd name="T19" fmla="*/ 0 h 54"/>
                  <a:gd name="T20" fmla="*/ 100 w 246"/>
                  <a:gd name="T21" fmla="*/ 0 h 54"/>
                  <a:gd name="T22" fmla="*/ 116 w 246"/>
                  <a:gd name="T23" fmla="*/ 0 h 54"/>
                  <a:gd name="T24" fmla="*/ 116 w 246"/>
                  <a:gd name="T25" fmla="*/ 0 h 54"/>
                  <a:gd name="T26" fmla="*/ 129 w 246"/>
                  <a:gd name="T27" fmla="*/ 0 h 54"/>
                  <a:gd name="T28" fmla="*/ 143 w 246"/>
                  <a:gd name="T29" fmla="*/ 0 h 54"/>
                  <a:gd name="T30" fmla="*/ 143 w 246"/>
                  <a:gd name="T31" fmla="*/ 0 h 54"/>
                  <a:gd name="T32" fmla="*/ 158 w 246"/>
                  <a:gd name="T33" fmla="*/ 0 h 54"/>
                  <a:gd name="T34" fmla="*/ 172 w 246"/>
                  <a:gd name="T35" fmla="*/ 0 h 54"/>
                  <a:gd name="T36" fmla="*/ 172 w 246"/>
                  <a:gd name="T37" fmla="*/ 0 h 54"/>
                  <a:gd name="T38" fmla="*/ 188 w 246"/>
                  <a:gd name="T39" fmla="*/ 0 h 54"/>
                  <a:gd name="T40" fmla="*/ 200 w 246"/>
                  <a:gd name="T41" fmla="*/ 0 h 54"/>
                  <a:gd name="T42" fmla="*/ 200 w 246"/>
                  <a:gd name="T43" fmla="*/ 0 h 54"/>
                  <a:gd name="T44" fmla="*/ 214 w 246"/>
                  <a:gd name="T45" fmla="*/ 0 h 54"/>
                  <a:gd name="T46" fmla="*/ 229 w 246"/>
                  <a:gd name="T47" fmla="*/ 0 h 54"/>
                  <a:gd name="T48" fmla="*/ 229 w 246"/>
                  <a:gd name="T49" fmla="*/ 0 h 54"/>
                  <a:gd name="T50" fmla="*/ 242 w 246"/>
                  <a:gd name="T51" fmla="*/ 15 h 54"/>
                  <a:gd name="T52" fmla="*/ 259 w 246"/>
                  <a:gd name="T53" fmla="*/ 15 h 54"/>
                  <a:gd name="T54" fmla="*/ 274 w 246"/>
                  <a:gd name="T55" fmla="*/ 15 h 54"/>
                  <a:gd name="T56" fmla="*/ 274 w 246"/>
                  <a:gd name="T57" fmla="*/ 15 h 54"/>
                  <a:gd name="T58" fmla="*/ 286 w 246"/>
                  <a:gd name="T59" fmla="*/ 15 h 54"/>
                  <a:gd name="T60" fmla="*/ 302 w 246"/>
                  <a:gd name="T61" fmla="*/ 25 h 54"/>
                  <a:gd name="T62" fmla="*/ 302 w 246"/>
                  <a:gd name="T63" fmla="*/ 25 h 54"/>
                  <a:gd name="T64" fmla="*/ 315 w 246"/>
                  <a:gd name="T65" fmla="*/ 25 h 54"/>
                  <a:gd name="T66" fmla="*/ 330 w 246"/>
                  <a:gd name="T67" fmla="*/ 25 h 54"/>
                  <a:gd name="T68" fmla="*/ 330 w 246"/>
                  <a:gd name="T69" fmla="*/ 25 h 54"/>
                  <a:gd name="T70" fmla="*/ 346 w 246"/>
                  <a:gd name="T71" fmla="*/ 40 h 54"/>
                  <a:gd name="T72" fmla="*/ 357 w 246"/>
                  <a:gd name="T73" fmla="*/ 40 h 54"/>
                  <a:gd name="T74" fmla="*/ 357 w 246"/>
                  <a:gd name="T75" fmla="*/ 40 h 54"/>
                  <a:gd name="T76" fmla="*/ 371 w 246"/>
                  <a:gd name="T77" fmla="*/ 40 h 54"/>
                  <a:gd name="T78" fmla="*/ 386 w 246"/>
                  <a:gd name="T79" fmla="*/ 52 h 54"/>
                  <a:gd name="T80" fmla="*/ 386 w 246"/>
                  <a:gd name="T81" fmla="*/ 52 h 54"/>
                  <a:gd name="T82" fmla="*/ 403 w 246"/>
                  <a:gd name="T83" fmla="*/ 52 h 54"/>
                  <a:gd name="T84" fmla="*/ 419 w 246"/>
                  <a:gd name="T85" fmla="*/ 67 h 54"/>
                  <a:gd name="T86" fmla="*/ 419 w 246"/>
                  <a:gd name="T87" fmla="*/ 67 h 54"/>
                  <a:gd name="T88" fmla="*/ 430 w 246"/>
                  <a:gd name="T89" fmla="*/ 67 h 54"/>
                  <a:gd name="T90" fmla="*/ 445 w 246"/>
                  <a:gd name="T91" fmla="*/ 67 h 54"/>
                  <a:gd name="T92" fmla="*/ 445 w 246"/>
                  <a:gd name="T93" fmla="*/ 80 h 54"/>
                  <a:gd name="T94" fmla="*/ 462 w 246"/>
                  <a:gd name="T95" fmla="*/ 80 h 54"/>
                  <a:gd name="T96" fmla="*/ 474 w 246"/>
                  <a:gd name="T97" fmla="*/ 80 h 54"/>
                  <a:gd name="T98" fmla="*/ 474 w 246"/>
                  <a:gd name="T99" fmla="*/ 80 h 54"/>
                  <a:gd name="T100" fmla="*/ 489 w 246"/>
                  <a:gd name="T101" fmla="*/ 94 h 54"/>
                  <a:gd name="T102" fmla="*/ 499 w 246"/>
                  <a:gd name="T103" fmla="*/ 94 h 54"/>
                  <a:gd name="T104" fmla="*/ 499 w 246"/>
                  <a:gd name="T105" fmla="*/ 94 h 54"/>
                  <a:gd name="T106" fmla="*/ 516 w 246"/>
                  <a:gd name="T107" fmla="*/ 94 h 54"/>
                  <a:gd name="T108" fmla="*/ 530 w 246"/>
                  <a:gd name="T109" fmla="*/ 106 h 54"/>
                  <a:gd name="T110" fmla="*/ 530 w 246"/>
                  <a:gd name="T111" fmla="*/ 106 h 54"/>
                  <a:gd name="T112" fmla="*/ 545 w 246"/>
                  <a:gd name="T113" fmla="*/ 106 h 54"/>
                  <a:gd name="T114" fmla="*/ 561 w 246"/>
                  <a:gd name="T115" fmla="*/ 118 h 54"/>
                  <a:gd name="T116" fmla="*/ 561 w 246"/>
                  <a:gd name="T117" fmla="*/ 118 h 54"/>
                  <a:gd name="T118" fmla="*/ 575 w 246"/>
                  <a:gd name="T119" fmla="*/ 118 h 54"/>
                  <a:gd name="T120" fmla="*/ 588 w 246"/>
                  <a:gd name="T121" fmla="*/ 118 h 5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46" h="54">
                    <a:moveTo>
                      <a:pt x="0" y="24"/>
                    </a:moveTo>
                    <a:lnTo>
                      <a:pt x="0" y="24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38" y="18"/>
                    </a:lnTo>
                    <a:lnTo>
                      <a:pt x="144" y="18"/>
                    </a:lnTo>
                    <a:lnTo>
                      <a:pt x="150" y="18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62" y="24"/>
                    </a:lnTo>
                    <a:lnTo>
                      <a:pt x="168" y="24"/>
                    </a:lnTo>
                    <a:lnTo>
                      <a:pt x="174" y="30"/>
                    </a:lnTo>
                    <a:lnTo>
                      <a:pt x="180" y="30"/>
                    </a:lnTo>
                    <a:lnTo>
                      <a:pt x="186" y="30"/>
                    </a:lnTo>
                    <a:lnTo>
                      <a:pt x="186" y="36"/>
                    </a:lnTo>
                    <a:lnTo>
                      <a:pt x="192" y="36"/>
                    </a:lnTo>
                    <a:lnTo>
                      <a:pt x="198" y="36"/>
                    </a:lnTo>
                    <a:lnTo>
                      <a:pt x="204" y="36"/>
                    </a:lnTo>
                    <a:lnTo>
                      <a:pt x="204" y="42"/>
                    </a:lnTo>
                    <a:lnTo>
                      <a:pt x="210" y="42"/>
                    </a:lnTo>
                    <a:lnTo>
                      <a:pt x="216" y="42"/>
                    </a:lnTo>
                    <a:lnTo>
                      <a:pt x="216" y="48"/>
                    </a:lnTo>
                    <a:lnTo>
                      <a:pt x="222" y="48"/>
                    </a:lnTo>
                    <a:lnTo>
                      <a:pt x="228" y="48"/>
                    </a:lnTo>
                    <a:lnTo>
                      <a:pt x="234" y="48"/>
                    </a:lnTo>
                    <a:lnTo>
                      <a:pt x="234" y="54"/>
                    </a:lnTo>
                    <a:lnTo>
                      <a:pt x="240" y="54"/>
                    </a:lnTo>
                    <a:lnTo>
                      <a:pt x="246" y="54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31" name="Line 204">
              <a:extLst>
                <a:ext uri="{FF2B5EF4-FFF2-40B4-BE49-F238E27FC236}">
                  <a16:creationId xmlns:a16="http://schemas.microsoft.com/office/drawing/2014/main" id="{FE17E82E-6E2A-47A4-8FAE-AB41E7461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288"/>
              <a:ext cx="11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206">
              <a:extLst>
                <a:ext uri="{FF2B5EF4-FFF2-40B4-BE49-F238E27FC236}">
                  <a16:creationId xmlns:a16="http://schemas.microsoft.com/office/drawing/2014/main" id="{2ED5884C-B813-4A78-9570-59A298BF0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0" y="1632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3" name="Object 50">
              <a:extLst>
                <a:ext uri="{FF2B5EF4-FFF2-40B4-BE49-F238E27FC236}">
                  <a16:creationId xmlns:a16="http://schemas.microsoft.com/office/drawing/2014/main" id="{01713A4C-61EC-46DE-9E42-88527C27EE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2304"/>
            <a:ext cx="10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33256" imgH="228677" progId="Equation.3">
                    <p:embed/>
                  </p:oleObj>
                </mc:Choice>
                <mc:Fallback>
                  <p:oleObj name="Equation" r:id="rId40" imgW="133256" imgH="228677" progId="Equation.3">
                    <p:embed/>
                    <p:pic>
                      <p:nvPicPr>
                        <p:cNvPr id="13333" name="Object 50">
                          <a:extLst>
                            <a:ext uri="{FF2B5EF4-FFF2-40B4-BE49-F238E27FC236}">
                              <a16:creationId xmlns:a16="http://schemas.microsoft.com/office/drawing/2014/main" id="{01713A4C-61EC-46DE-9E42-88527C27EE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304"/>
                          <a:ext cx="10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 autoUpdateAnimBg="0"/>
      <p:bldP spid="31757" grpId="0" autoUpdateAnimBg="0"/>
      <p:bldP spid="31766" grpId="0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1151</Words>
  <Application>Microsoft Office PowerPoint</Application>
  <PresentationFormat>全屏显示(4:3)</PresentationFormat>
  <Paragraphs>244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华文楷体</vt:lpstr>
      <vt:lpstr>华文新魏</vt:lpstr>
      <vt:lpstr>华文行楷</vt:lpstr>
      <vt:lpstr>Arial</vt:lpstr>
      <vt:lpstr>Calibri</vt:lpstr>
      <vt:lpstr>Times New Roman</vt:lpstr>
      <vt:lpstr>Trebuchet MS</vt:lpstr>
      <vt:lpstr>Wingdings 3</vt:lpstr>
      <vt:lpstr>平面</vt:lpstr>
      <vt:lpstr>Equation</vt:lpstr>
      <vt:lpstr>公式</vt:lpstr>
      <vt:lpstr>第四节</vt:lpstr>
      <vt:lpstr>一、 函数连续性的定义</vt:lpstr>
      <vt:lpstr>PowerPoint 演示文稿</vt:lpstr>
      <vt:lpstr>对自变量的增量</vt:lpstr>
      <vt:lpstr>例. 证明函数                在                   内连续 .</vt:lpstr>
      <vt:lpstr>例. 证明函数            在                   内连续 .</vt:lpstr>
      <vt:lpstr>二、 函数的间断点及其分类</vt:lpstr>
      <vt:lpstr>PowerPoint 演示文稿</vt:lpstr>
      <vt:lpstr>例如:</vt:lpstr>
      <vt:lpstr>PowerPoint 演示文稿</vt:lpstr>
      <vt:lpstr>内容小结</vt:lpstr>
      <vt:lpstr>练习题</vt:lpstr>
      <vt:lpstr>3.  确定函数                           间断点的类型.</vt:lpstr>
      <vt:lpstr>4.  设</vt:lpstr>
      <vt:lpstr>PowerPoint 演示文稿</vt:lpstr>
      <vt:lpstr>第五节</vt:lpstr>
      <vt:lpstr>一、连续函数的运算法则</vt:lpstr>
      <vt:lpstr>定理.  连续函数的复合函数是连续的.</vt:lpstr>
      <vt:lpstr>例如,                 是由连续函数链</vt:lpstr>
      <vt:lpstr>例.  求</vt:lpstr>
      <vt:lpstr>例.  求</vt:lpstr>
      <vt:lpstr>PowerPoint 演示文稿</vt:lpstr>
      <vt:lpstr>基本初等函数在定义区间内连续</vt:lpstr>
      <vt:lpstr>PowerPoint 演示文稿</vt:lpstr>
      <vt:lpstr>PowerPoint 演示文稿</vt:lpstr>
      <vt:lpstr> 内容小结</vt:lpstr>
      <vt:lpstr>思考与练习</vt:lpstr>
      <vt:lpstr>2.  求</vt:lpstr>
      <vt:lpstr>3.  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</dc:title>
  <cp:lastModifiedBy>jinzhang@jlu.edu.cn</cp:lastModifiedBy>
  <cp:revision>41</cp:revision>
  <dcterms:created xsi:type="dcterms:W3CDTF">2016-11-06T02:02:06Z</dcterms:created>
  <dcterms:modified xsi:type="dcterms:W3CDTF">2022-09-22T05:53:12Z</dcterms:modified>
</cp:coreProperties>
</file>