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89" r:id="rId23"/>
    <p:sldId id="257" r:id="rId24"/>
    <p:sldId id="258" r:id="rId25"/>
    <p:sldId id="259" r:id="rId26"/>
    <p:sldId id="260" r:id="rId27"/>
    <p:sldId id="261" r:id="rId28"/>
    <p:sldId id="262" r:id="rId29"/>
    <p:sldId id="264" r:id="rId30"/>
    <p:sldId id="263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0CCB0-0A83-46C7-A3DB-B4D92BD27C00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72B6-BBE7-49E3-8BFF-52DBB9E5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1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6C3C5-EAC6-4D5F-BAC7-A82843DD1CF2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莱布尼兹</a:t>
            </a:r>
            <a:r>
              <a:rPr lang="en-US" altLang="zh-CN"/>
              <a:t>(Leibuniz)</a:t>
            </a:r>
            <a:r>
              <a:rPr lang="zh-CN" altLang="en-US"/>
              <a:t>公式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 或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推导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按钮可显示莱布尼兹公式的简单推导</a:t>
            </a:r>
            <a:r>
              <a:rPr lang="en-US" altLang="zh-CN"/>
              <a:t>, </a:t>
            </a:r>
            <a:r>
              <a:rPr lang="zh-CN" altLang="en-US"/>
              <a:t>演示完毕自动返回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BCB5-46F3-4F0B-900C-0136D687C8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2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3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0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0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9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0C07-3596-4D8D-8F37-20C0422282E4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BA3302-1884-4ED1-8349-08E8DF8F1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oleObject" Target="../embeddings/oleObject121.bin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18.emf"/><Relationship Id="rId41" Type="http://schemas.openxmlformats.org/officeDocument/2006/relationships/image" Target="../media/image12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9.emf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37" Type="http://schemas.openxmlformats.org/officeDocument/2006/relationships/image" Target="../media/image122.emf"/><Relationship Id="rId40" Type="http://schemas.openxmlformats.org/officeDocument/2006/relationships/oleObject" Target="../embeddings/oleObject124.bin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oleObject" Target="../embeddings/oleObject118.bin"/><Relationship Id="rId36" Type="http://schemas.openxmlformats.org/officeDocument/2006/relationships/oleObject" Target="../embeddings/oleObject122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8.e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7.emf"/><Relationship Id="rId30" Type="http://schemas.openxmlformats.org/officeDocument/2006/relationships/oleObject" Target="../embeddings/oleObject119.bin"/><Relationship Id="rId35" Type="http://schemas.openxmlformats.org/officeDocument/2006/relationships/image" Target="../media/image121.emf"/><Relationship Id="rId8" Type="http://schemas.openxmlformats.org/officeDocument/2006/relationships/oleObject" Target="../embeddings/oleObject108.bin"/><Relationship Id="rId3" Type="http://schemas.openxmlformats.org/officeDocument/2006/relationships/image" Target="../media/image105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oleObject" Target="../embeddings/oleObject12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e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9" Type="http://schemas.openxmlformats.org/officeDocument/2006/relationships/image" Target="../media/image143.emf"/><Relationship Id="rId21" Type="http://schemas.openxmlformats.org/officeDocument/2006/relationships/image" Target="../media/image134.emf"/><Relationship Id="rId34" Type="http://schemas.openxmlformats.org/officeDocument/2006/relationships/oleObject" Target="../embeddings/oleObject141.bin"/><Relationship Id="rId7" Type="http://schemas.openxmlformats.org/officeDocument/2006/relationships/image" Target="../media/image127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emf"/><Relationship Id="rId25" Type="http://schemas.openxmlformats.org/officeDocument/2006/relationships/image" Target="../media/image136.emf"/><Relationship Id="rId33" Type="http://schemas.openxmlformats.org/officeDocument/2006/relationships/image" Target="../media/image140.emf"/><Relationship Id="rId38" Type="http://schemas.openxmlformats.org/officeDocument/2006/relationships/oleObject" Target="../embeddings/oleObject143.bin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138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9.emf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0.bin"/><Relationship Id="rId37" Type="http://schemas.openxmlformats.org/officeDocument/2006/relationships/image" Target="../media/image142.emf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23" Type="http://schemas.openxmlformats.org/officeDocument/2006/relationships/image" Target="../media/image135.emf"/><Relationship Id="rId28" Type="http://schemas.openxmlformats.org/officeDocument/2006/relationships/oleObject" Target="../embeddings/oleObject138.bin"/><Relationship Id="rId36" Type="http://schemas.openxmlformats.org/officeDocument/2006/relationships/oleObject" Target="../embeddings/oleObject142.bin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33.emf"/><Relationship Id="rId31" Type="http://schemas.openxmlformats.org/officeDocument/2006/relationships/image" Target="../media/image139.e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8.e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37.emf"/><Relationship Id="rId30" Type="http://schemas.openxmlformats.org/officeDocument/2006/relationships/oleObject" Target="../embeddings/oleObject139.bin"/><Relationship Id="rId35" Type="http://schemas.openxmlformats.org/officeDocument/2006/relationships/image" Target="../media/image141.emf"/><Relationship Id="rId8" Type="http://schemas.openxmlformats.org/officeDocument/2006/relationships/oleObject" Target="../embeddings/oleObject128.bin"/><Relationship Id="rId3" Type="http://schemas.openxmlformats.org/officeDocument/2006/relationships/image" Target="../media/image1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9.emf"/><Relationship Id="rId18" Type="http://schemas.openxmlformats.org/officeDocument/2006/relationships/oleObject" Target="../embeddings/oleObject152.bin"/><Relationship Id="rId3" Type="http://schemas.openxmlformats.org/officeDocument/2006/relationships/image" Target="../media/image144.emf"/><Relationship Id="rId21" Type="http://schemas.openxmlformats.org/officeDocument/2006/relationships/image" Target="../media/image153.emf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1.e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5" Type="http://schemas.openxmlformats.org/officeDocument/2006/relationships/image" Target="../media/image150.emf"/><Relationship Id="rId23" Type="http://schemas.openxmlformats.org/officeDocument/2006/relationships/image" Target="../media/image154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2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7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9" Type="http://schemas.openxmlformats.org/officeDocument/2006/relationships/image" Target="../media/image173.emf"/><Relationship Id="rId21" Type="http://schemas.openxmlformats.org/officeDocument/2006/relationships/image" Target="../media/image164.emf"/><Relationship Id="rId34" Type="http://schemas.openxmlformats.org/officeDocument/2006/relationships/oleObject" Target="../embeddings/oleObject171.bin"/><Relationship Id="rId42" Type="http://schemas.openxmlformats.org/officeDocument/2006/relationships/oleObject" Target="../embeddings/oleObject175.bin"/><Relationship Id="rId47" Type="http://schemas.openxmlformats.org/officeDocument/2006/relationships/image" Target="../media/image177.emf"/><Relationship Id="rId50" Type="http://schemas.openxmlformats.org/officeDocument/2006/relationships/oleObject" Target="../embeddings/oleObject179.bin"/><Relationship Id="rId7" Type="http://schemas.openxmlformats.org/officeDocument/2006/relationships/image" Target="../media/image157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9" Type="http://schemas.openxmlformats.org/officeDocument/2006/relationships/image" Target="../media/image168.emf"/><Relationship Id="rId11" Type="http://schemas.openxmlformats.org/officeDocument/2006/relationships/image" Target="../media/image159.e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72.emf"/><Relationship Id="rId40" Type="http://schemas.openxmlformats.org/officeDocument/2006/relationships/oleObject" Target="../embeddings/oleObject174.bin"/><Relationship Id="rId45" Type="http://schemas.openxmlformats.org/officeDocument/2006/relationships/image" Target="../media/image176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23" Type="http://schemas.openxmlformats.org/officeDocument/2006/relationships/image" Target="../media/image165.e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49" Type="http://schemas.openxmlformats.org/officeDocument/2006/relationships/image" Target="../media/image178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3.emf"/><Relationship Id="rId31" Type="http://schemas.openxmlformats.org/officeDocument/2006/relationships/image" Target="../media/image169.emf"/><Relationship Id="rId44" Type="http://schemas.openxmlformats.org/officeDocument/2006/relationships/oleObject" Target="../embeddings/oleObject176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67.e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71.emf"/><Relationship Id="rId43" Type="http://schemas.openxmlformats.org/officeDocument/2006/relationships/image" Target="../media/image175.emf"/><Relationship Id="rId48" Type="http://schemas.openxmlformats.org/officeDocument/2006/relationships/oleObject" Target="../embeddings/oleObject178.bin"/><Relationship Id="rId8" Type="http://schemas.openxmlformats.org/officeDocument/2006/relationships/oleObject" Target="../embeddings/oleObject158.bin"/><Relationship Id="rId51" Type="http://schemas.openxmlformats.org/officeDocument/2006/relationships/image" Target="../media/image179.emf"/><Relationship Id="rId3" Type="http://schemas.openxmlformats.org/officeDocument/2006/relationships/image" Target="../media/image155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2.emf"/><Relationship Id="rId25" Type="http://schemas.openxmlformats.org/officeDocument/2006/relationships/image" Target="../media/image166.emf"/><Relationship Id="rId33" Type="http://schemas.openxmlformats.org/officeDocument/2006/relationships/image" Target="../media/image170.emf"/><Relationship Id="rId38" Type="http://schemas.openxmlformats.org/officeDocument/2006/relationships/oleObject" Target="../embeddings/oleObject173.bin"/><Relationship Id="rId46" Type="http://schemas.openxmlformats.org/officeDocument/2006/relationships/oleObject" Target="../embeddings/oleObject177.bin"/><Relationship Id="rId20" Type="http://schemas.openxmlformats.org/officeDocument/2006/relationships/oleObject" Target="../embeddings/oleObject164.bin"/><Relationship Id="rId41" Type="http://schemas.openxmlformats.org/officeDocument/2006/relationships/image" Target="../media/image17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e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" Type="http://schemas.openxmlformats.org/officeDocument/2006/relationships/image" Target="../media/image180.emf"/><Relationship Id="rId21" Type="http://schemas.openxmlformats.org/officeDocument/2006/relationships/image" Target="../media/image189.emf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87.emf"/><Relationship Id="rId25" Type="http://schemas.openxmlformats.org/officeDocument/2006/relationships/image" Target="../media/image191.emf"/><Relationship Id="rId33" Type="http://schemas.openxmlformats.org/officeDocument/2006/relationships/image" Target="../media/image195.e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29" Type="http://schemas.openxmlformats.org/officeDocument/2006/relationships/image" Target="../media/image193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4.emf"/><Relationship Id="rId24" Type="http://schemas.openxmlformats.org/officeDocument/2006/relationships/oleObject" Target="../embeddings/oleObject191.bin"/><Relationship Id="rId32" Type="http://schemas.openxmlformats.org/officeDocument/2006/relationships/oleObject" Target="../embeddings/oleObject195.bin"/><Relationship Id="rId5" Type="http://schemas.openxmlformats.org/officeDocument/2006/relationships/image" Target="../media/image181.emf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28" Type="http://schemas.openxmlformats.org/officeDocument/2006/relationships/oleObject" Target="../embeddings/oleObject193.bin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88.emf"/><Relationship Id="rId31" Type="http://schemas.openxmlformats.org/officeDocument/2006/relationships/image" Target="../media/image194.e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192.emf"/><Relationship Id="rId30" Type="http://schemas.openxmlformats.org/officeDocument/2006/relationships/oleObject" Target="../embeddings/oleObject194.bin"/><Relationship Id="rId8" Type="http://schemas.openxmlformats.org/officeDocument/2006/relationships/oleObject" Target="../embeddings/oleObject1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201.emf"/><Relationship Id="rId18" Type="http://schemas.openxmlformats.org/officeDocument/2006/relationships/oleObject" Target="../embeddings/oleObject204.bin"/><Relationship Id="rId3" Type="http://schemas.openxmlformats.org/officeDocument/2006/relationships/image" Target="../media/image196.emf"/><Relationship Id="rId21" Type="http://schemas.openxmlformats.org/officeDocument/2006/relationships/image" Target="../media/image205.emf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203.emf"/><Relationship Id="rId25" Type="http://schemas.openxmlformats.org/officeDocument/2006/relationships/image" Target="../media/image207.emf"/><Relationship Id="rId2" Type="http://schemas.openxmlformats.org/officeDocument/2006/relationships/oleObject" Target="../embeddings/oleObject196.bin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00.emf"/><Relationship Id="rId24" Type="http://schemas.openxmlformats.org/officeDocument/2006/relationships/oleObject" Target="../embeddings/oleObject207.bin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23" Type="http://schemas.openxmlformats.org/officeDocument/2006/relationships/image" Target="../media/image206.e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204.e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99.e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20.bin"/><Relationship Id="rId21" Type="http://schemas.openxmlformats.org/officeDocument/2006/relationships/image" Target="../media/image217.emf"/><Relationship Id="rId34" Type="http://schemas.openxmlformats.org/officeDocument/2006/relationships/oleObject" Target="../embeddings/oleObject224.bin"/><Relationship Id="rId42" Type="http://schemas.openxmlformats.org/officeDocument/2006/relationships/oleObject" Target="../embeddings/oleObject228.bin"/><Relationship Id="rId47" Type="http://schemas.openxmlformats.org/officeDocument/2006/relationships/image" Target="../media/image230.emf"/><Relationship Id="rId50" Type="http://schemas.openxmlformats.org/officeDocument/2006/relationships/oleObject" Target="../embeddings/oleObject232.bin"/><Relationship Id="rId55" Type="http://schemas.openxmlformats.org/officeDocument/2006/relationships/image" Target="../media/image234.emf"/><Relationship Id="rId63" Type="http://schemas.openxmlformats.org/officeDocument/2006/relationships/image" Target="../media/image238.emf"/><Relationship Id="rId7" Type="http://schemas.openxmlformats.org/officeDocument/2006/relationships/image" Target="../media/image210.emf"/><Relationship Id="rId2" Type="http://schemas.openxmlformats.org/officeDocument/2006/relationships/oleObject" Target="../embeddings/oleObject208.bin"/><Relationship Id="rId16" Type="http://schemas.openxmlformats.org/officeDocument/2006/relationships/oleObject" Target="../embeddings/oleObject215.bin"/><Relationship Id="rId29" Type="http://schemas.openxmlformats.org/officeDocument/2006/relationships/image" Target="../media/image221.emf"/><Relationship Id="rId11" Type="http://schemas.openxmlformats.org/officeDocument/2006/relationships/image" Target="../media/image212.emf"/><Relationship Id="rId24" Type="http://schemas.openxmlformats.org/officeDocument/2006/relationships/oleObject" Target="../embeddings/oleObject219.bin"/><Relationship Id="rId32" Type="http://schemas.openxmlformats.org/officeDocument/2006/relationships/oleObject" Target="../embeddings/oleObject223.bin"/><Relationship Id="rId37" Type="http://schemas.openxmlformats.org/officeDocument/2006/relationships/image" Target="../media/image225.emf"/><Relationship Id="rId40" Type="http://schemas.openxmlformats.org/officeDocument/2006/relationships/oleObject" Target="../embeddings/oleObject227.bin"/><Relationship Id="rId45" Type="http://schemas.openxmlformats.org/officeDocument/2006/relationships/image" Target="../media/image229.emf"/><Relationship Id="rId53" Type="http://schemas.openxmlformats.org/officeDocument/2006/relationships/image" Target="../media/image233.emf"/><Relationship Id="rId58" Type="http://schemas.openxmlformats.org/officeDocument/2006/relationships/oleObject" Target="../embeddings/oleObject236.bin"/><Relationship Id="rId5" Type="http://schemas.openxmlformats.org/officeDocument/2006/relationships/image" Target="../media/image209.emf"/><Relationship Id="rId61" Type="http://schemas.openxmlformats.org/officeDocument/2006/relationships/image" Target="../media/image237.emf"/><Relationship Id="rId19" Type="http://schemas.openxmlformats.org/officeDocument/2006/relationships/image" Target="../media/image216.e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Relationship Id="rId27" Type="http://schemas.openxmlformats.org/officeDocument/2006/relationships/image" Target="../media/image220.emf"/><Relationship Id="rId30" Type="http://schemas.openxmlformats.org/officeDocument/2006/relationships/oleObject" Target="../embeddings/oleObject222.bin"/><Relationship Id="rId35" Type="http://schemas.openxmlformats.org/officeDocument/2006/relationships/image" Target="../media/image224.emf"/><Relationship Id="rId43" Type="http://schemas.openxmlformats.org/officeDocument/2006/relationships/image" Target="../media/image228.emf"/><Relationship Id="rId48" Type="http://schemas.openxmlformats.org/officeDocument/2006/relationships/oleObject" Target="../embeddings/oleObject231.bin"/><Relationship Id="rId56" Type="http://schemas.openxmlformats.org/officeDocument/2006/relationships/oleObject" Target="../embeddings/oleObject235.bin"/><Relationship Id="rId64" Type="http://schemas.openxmlformats.org/officeDocument/2006/relationships/oleObject" Target="../embeddings/oleObject239.bin"/><Relationship Id="rId8" Type="http://schemas.openxmlformats.org/officeDocument/2006/relationships/oleObject" Target="../embeddings/oleObject211.bin"/><Relationship Id="rId51" Type="http://schemas.openxmlformats.org/officeDocument/2006/relationships/image" Target="../media/image232.emf"/><Relationship Id="rId3" Type="http://schemas.openxmlformats.org/officeDocument/2006/relationships/image" Target="../media/image208.e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15.emf"/><Relationship Id="rId25" Type="http://schemas.openxmlformats.org/officeDocument/2006/relationships/image" Target="../media/image219.emf"/><Relationship Id="rId33" Type="http://schemas.openxmlformats.org/officeDocument/2006/relationships/image" Target="../media/image223.emf"/><Relationship Id="rId38" Type="http://schemas.openxmlformats.org/officeDocument/2006/relationships/oleObject" Target="../embeddings/oleObject226.bin"/><Relationship Id="rId46" Type="http://schemas.openxmlformats.org/officeDocument/2006/relationships/oleObject" Target="../embeddings/oleObject230.bin"/><Relationship Id="rId59" Type="http://schemas.openxmlformats.org/officeDocument/2006/relationships/image" Target="../media/image236.emf"/><Relationship Id="rId20" Type="http://schemas.openxmlformats.org/officeDocument/2006/relationships/oleObject" Target="../embeddings/oleObject217.bin"/><Relationship Id="rId41" Type="http://schemas.openxmlformats.org/officeDocument/2006/relationships/image" Target="../media/image227.emf"/><Relationship Id="rId54" Type="http://schemas.openxmlformats.org/officeDocument/2006/relationships/oleObject" Target="../embeddings/oleObject234.bin"/><Relationship Id="rId62" Type="http://schemas.openxmlformats.org/officeDocument/2006/relationships/oleObject" Target="../embeddings/oleObject2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0.bin"/><Relationship Id="rId15" Type="http://schemas.openxmlformats.org/officeDocument/2006/relationships/image" Target="../media/image214.emf"/><Relationship Id="rId23" Type="http://schemas.openxmlformats.org/officeDocument/2006/relationships/image" Target="../media/image218.emf"/><Relationship Id="rId28" Type="http://schemas.openxmlformats.org/officeDocument/2006/relationships/oleObject" Target="../embeddings/oleObject221.bin"/><Relationship Id="rId36" Type="http://schemas.openxmlformats.org/officeDocument/2006/relationships/oleObject" Target="../embeddings/oleObject225.bin"/><Relationship Id="rId49" Type="http://schemas.openxmlformats.org/officeDocument/2006/relationships/image" Target="../media/image231.emf"/><Relationship Id="rId57" Type="http://schemas.openxmlformats.org/officeDocument/2006/relationships/image" Target="../media/image235.emf"/><Relationship Id="rId10" Type="http://schemas.openxmlformats.org/officeDocument/2006/relationships/oleObject" Target="../embeddings/oleObject212.bin"/><Relationship Id="rId31" Type="http://schemas.openxmlformats.org/officeDocument/2006/relationships/image" Target="../media/image222.emf"/><Relationship Id="rId44" Type="http://schemas.openxmlformats.org/officeDocument/2006/relationships/oleObject" Target="../embeddings/oleObject229.bin"/><Relationship Id="rId52" Type="http://schemas.openxmlformats.org/officeDocument/2006/relationships/oleObject" Target="../embeddings/oleObject233.bin"/><Relationship Id="rId60" Type="http://schemas.openxmlformats.org/officeDocument/2006/relationships/oleObject" Target="../embeddings/oleObject237.bin"/><Relationship Id="rId65" Type="http://schemas.openxmlformats.org/officeDocument/2006/relationships/image" Target="../media/image239.e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11.emf"/><Relationship Id="rId13" Type="http://schemas.openxmlformats.org/officeDocument/2006/relationships/image" Target="../media/image213.emf"/><Relationship Id="rId18" Type="http://schemas.openxmlformats.org/officeDocument/2006/relationships/oleObject" Target="../embeddings/oleObject216.bin"/><Relationship Id="rId39" Type="http://schemas.openxmlformats.org/officeDocument/2006/relationships/image" Target="../media/image226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5.emf"/><Relationship Id="rId18" Type="http://schemas.openxmlformats.org/officeDocument/2006/relationships/oleObject" Target="../embeddings/oleObject248.bin"/><Relationship Id="rId26" Type="http://schemas.openxmlformats.org/officeDocument/2006/relationships/oleObject" Target="../embeddings/oleObject252.bin"/><Relationship Id="rId39" Type="http://schemas.openxmlformats.org/officeDocument/2006/relationships/image" Target="../media/image258.emf"/><Relationship Id="rId21" Type="http://schemas.openxmlformats.org/officeDocument/2006/relationships/image" Target="../media/image249.emf"/><Relationship Id="rId34" Type="http://schemas.openxmlformats.org/officeDocument/2006/relationships/oleObject" Target="../embeddings/oleObject256.bin"/><Relationship Id="rId7" Type="http://schemas.openxmlformats.org/officeDocument/2006/relationships/image" Target="../media/image242.emf"/><Relationship Id="rId2" Type="http://schemas.openxmlformats.org/officeDocument/2006/relationships/oleObject" Target="../embeddings/oleObject240.bin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29" Type="http://schemas.openxmlformats.org/officeDocument/2006/relationships/image" Target="../media/image253.emf"/><Relationship Id="rId41" Type="http://schemas.openxmlformats.org/officeDocument/2006/relationships/image" Target="../media/image25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44.emf"/><Relationship Id="rId24" Type="http://schemas.openxmlformats.org/officeDocument/2006/relationships/oleObject" Target="../embeddings/oleObject251.bin"/><Relationship Id="rId32" Type="http://schemas.openxmlformats.org/officeDocument/2006/relationships/oleObject" Target="../embeddings/oleObject255.bin"/><Relationship Id="rId37" Type="http://schemas.openxmlformats.org/officeDocument/2006/relationships/image" Target="../media/image257.emf"/><Relationship Id="rId40" Type="http://schemas.openxmlformats.org/officeDocument/2006/relationships/oleObject" Target="../embeddings/oleObject259.bin"/><Relationship Id="rId5" Type="http://schemas.openxmlformats.org/officeDocument/2006/relationships/image" Target="../media/image241.e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oleObject" Target="../embeddings/oleObject253.bin"/><Relationship Id="rId36" Type="http://schemas.openxmlformats.org/officeDocument/2006/relationships/oleObject" Target="../embeddings/oleObject257.bin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248.emf"/><Relationship Id="rId31" Type="http://schemas.openxmlformats.org/officeDocument/2006/relationships/image" Target="../media/image254.e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43.emf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0.bin"/><Relationship Id="rId27" Type="http://schemas.openxmlformats.org/officeDocument/2006/relationships/image" Target="../media/image252.emf"/><Relationship Id="rId30" Type="http://schemas.openxmlformats.org/officeDocument/2006/relationships/oleObject" Target="../embeddings/oleObject254.bin"/><Relationship Id="rId35" Type="http://schemas.openxmlformats.org/officeDocument/2006/relationships/image" Target="../media/image256.emf"/><Relationship Id="rId8" Type="http://schemas.openxmlformats.org/officeDocument/2006/relationships/oleObject" Target="../embeddings/oleObject243.bin"/><Relationship Id="rId3" Type="http://schemas.openxmlformats.org/officeDocument/2006/relationships/image" Target="../media/image240.emf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247.emf"/><Relationship Id="rId25" Type="http://schemas.openxmlformats.org/officeDocument/2006/relationships/image" Target="../media/image251.emf"/><Relationship Id="rId33" Type="http://schemas.openxmlformats.org/officeDocument/2006/relationships/image" Target="../media/image255.emf"/><Relationship Id="rId38" Type="http://schemas.openxmlformats.org/officeDocument/2006/relationships/oleObject" Target="../embeddings/oleObject2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65.emf"/><Relationship Id="rId3" Type="http://schemas.openxmlformats.org/officeDocument/2006/relationships/image" Target="../media/image260.emf"/><Relationship Id="rId7" Type="http://schemas.openxmlformats.org/officeDocument/2006/relationships/image" Target="../media/image262.emf"/><Relationship Id="rId12" Type="http://schemas.openxmlformats.org/officeDocument/2006/relationships/oleObject" Target="../embeddings/oleObject265.bin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64.emf"/><Relationship Id="rId5" Type="http://schemas.openxmlformats.org/officeDocument/2006/relationships/image" Target="../media/image261.emf"/><Relationship Id="rId15" Type="http://schemas.openxmlformats.org/officeDocument/2006/relationships/image" Target="../media/image266.emf"/><Relationship Id="rId10" Type="http://schemas.openxmlformats.org/officeDocument/2006/relationships/oleObject" Target="../embeddings/oleObject264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63.emf"/><Relationship Id="rId14" Type="http://schemas.openxmlformats.org/officeDocument/2006/relationships/oleObject" Target="../embeddings/oleObject2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72.emf"/><Relationship Id="rId18" Type="http://schemas.openxmlformats.org/officeDocument/2006/relationships/oleObject" Target="../embeddings/oleObject275.bin"/><Relationship Id="rId3" Type="http://schemas.openxmlformats.org/officeDocument/2006/relationships/image" Target="../media/image267.emf"/><Relationship Id="rId21" Type="http://schemas.openxmlformats.org/officeDocument/2006/relationships/image" Target="../media/image276.emf"/><Relationship Id="rId7" Type="http://schemas.openxmlformats.org/officeDocument/2006/relationships/image" Target="../media/image269.e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74.emf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71.emf"/><Relationship Id="rId5" Type="http://schemas.openxmlformats.org/officeDocument/2006/relationships/image" Target="../media/image268.emf"/><Relationship Id="rId15" Type="http://schemas.openxmlformats.org/officeDocument/2006/relationships/image" Target="../media/image273.emf"/><Relationship Id="rId23" Type="http://schemas.openxmlformats.org/officeDocument/2006/relationships/image" Target="../media/image277.e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75.e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70.e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83.emf"/><Relationship Id="rId18" Type="http://schemas.openxmlformats.org/officeDocument/2006/relationships/oleObject" Target="../embeddings/oleObject286.bin"/><Relationship Id="rId3" Type="http://schemas.openxmlformats.org/officeDocument/2006/relationships/image" Target="../media/image278.emf"/><Relationship Id="rId21" Type="http://schemas.openxmlformats.org/officeDocument/2006/relationships/image" Target="../media/image287.wmf"/><Relationship Id="rId7" Type="http://schemas.openxmlformats.org/officeDocument/2006/relationships/image" Target="../media/image280.e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85.e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82.emf"/><Relationship Id="rId5" Type="http://schemas.openxmlformats.org/officeDocument/2006/relationships/image" Target="../media/image279.emf"/><Relationship Id="rId15" Type="http://schemas.openxmlformats.org/officeDocument/2006/relationships/image" Target="../media/image284.e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86.e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81.wmf"/><Relationship Id="rId14" Type="http://schemas.openxmlformats.org/officeDocument/2006/relationships/oleObject" Target="../embeddings/oleObject28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93.emf"/><Relationship Id="rId18" Type="http://schemas.openxmlformats.org/officeDocument/2006/relationships/oleObject" Target="../embeddings/oleObject296.bin"/><Relationship Id="rId3" Type="http://schemas.openxmlformats.org/officeDocument/2006/relationships/image" Target="../media/image288.emf"/><Relationship Id="rId21" Type="http://schemas.openxmlformats.org/officeDocument/2006/relationships/image" Target="../media/image297.emf"/><Relationship Id="rId7" Type="http://schemas.openxmlformats.org/officeDocument/2006/relationships/image" Target="../media/image290.e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95.emf"/><Relationship Id="rId2" Type="http://schemas.openxmlformats.org/officeDocument/2006/relationships/oleObject" Target="../embeddings/oleObject288.bin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92.emf"/><Relationship Id="rId5" Type="http://schemas.openxmlformats.org/officeDocument/2006/relationships/image" Target="../media/image289.emf"/><Relationship Id="rId15" Type="http://schemas.openxmlformats.org/officeDocument/2006/relationships/image" Target="../media/image294.emf"/><Relationship Id="rId23" Type="http://schemas.openxmlformats.org/officeDocument/2006/relationships/image" Target="../media/image298.e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96.e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91.e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4.emf"/><Relationship Id="rId18" Type="http://schemas.openxmlformats.org/officeDocument/2006/relationships/oleObject" Target="../embeddings/oleObject307.bin"/><Relationship Id="rId26" Type="http://schemas.openxmlformats.org/officeDocument/2006/relationships/oleObject" Target="../embeddings/oleObject311.bin"/><Relationship Id="rId3" Type="http://schemas.openxmlformats.org/officeDocument/2006/relationships/image" Target="../media/image299.emf"/><Relationship Id="rId21" Type="http://schemas.openxmlformats.org/officeDocument/2006/relationships/image" Target="../media/image308.emf"/><Relationship Id="rId7" Type="http://schemas.openxmlformats.org/officeDocument/2006/relationships/image" Target="../media/image301.emf"/><Relationship Id="rId12" Type="http://schemas.openxmlformats.org/officeDocument/2006/relationships/oleObject" Target="../embeddings/oleObject304.bin"/><Relationship Id="rId17" Type="http://schemas.openxmlformats.org/officeDocument/2006/relationships/image" Target="../media/image306.emf"/><Relationship Id="rId25" Type="http://schemas.openxmlformats.org/officeDocument/2006/relationships/image" Target="../media/image310.emf"/><Relationship Id="rId33" Type="http://schemas.openxmlformats.org/officeDocument/2006/relationships/image" Target="../media/image314.emf"/><Relationship Id="rId2" Type="http://schemas.openxmlformats.org/officeDocument/2006/relationships/oleObject" Target="../embeddings/oleObject299.bin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29" Type="http://schemas.openxmlformats.org/officeDocument/2006/relationships/image" Target="../media/image31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03.emf"/><Relationship Id="rId24" Type="http://schemas.openxmlformats.org/officeDocument/2006/relationships/oleObject" Target="../embeddings/oleObject310.bin"/><Relationship Id="rId32" Type="http://schemas.openxmlformats.org/officeDocument/2006/relationships/oleObject" Target="../embeddings/oleObject314.bin"/><Relationship Id="rId5" Type="http://schemas.openxmlformats.org/officeDocument/2006/relationships/image" Target="../media/image300.emf"/><Relationship Id="rId15" Type="http://schemas.openxmlformats.org/officeDocument/2006/relationships/image" Target="../media/image305.emf"/><Relationship Id="rId23" Type="http://schemas.openxmlformats.org/officeDocument/2006/relationships/image" Target="../media/image309.emf"/><Relationship Id="rId28" Type="http://schemas.openxmlformats.org/officeDocument/2006/relationships/oleObject" Target="../embeddings/oleObject312.bin"/><Relationship Id="rId10" Type="http://schemas.openxmlformats.org/officeDocument/2006/relationships/oleObject" Target="../embeddings/oleObject303.bin"/><Relationship Id="rId19" Type="http://schemas.openxmlformats.org/officeDocument/2006/relationships/image" Target="../media/image307.emf"/><Relationship Id="rId31" Type="http://schemas.openxmlformats.org/officeDocument/2006/relationships/image" Target="../media/image313.emf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02.emf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Relationship Id="rId27" Type="http://schemas.openxmlformats.org/officeDocument/2006/relationships/image" Target="../media/image311.emf"/><Relationship Id="rId30" Type="http://schemas.openxmlformats.org/officeDocument/2006/relationships/oleObject" Target="../embeddings/oleObject313.bin"/><Relationship Id="rId8" Type="http://schemas.openxmlformats.org/officeDocument/2006/relationships/oleObject" Target="../embeddings/oleObject30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320.emf"/><Relationship Id="rId3" Type="http://schemas.openxmlformats.org/officeDocument/2006/relationships/image" Target="../media/image315.emf"/><Relationship Id="rId7" Type="http://schemas.openxmlformats.org/officeDocument/2006/relationships/image" Target="../media/image317.emf"/><Relationship Id="rId12" Type="http://schemas.openxmlformats.org/officeDocument/2006/relationships/oleObject" Target="../embeddings/oleObject320.bin"/><Relationship Id="rId2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319.emf"/><Relationship Id="rId5" Type="http://schemas.openxmlformats.org/officeDocument/2006/relationships/image" Target="../media/image316.emf"/><Relationship Id="rId10" Type="http://schemas.openxmlformats.org/officeDocument/2006/relationships/oleObject" Target="../embeddings/oleObject319.bin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3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326.emf"/><Relationship Id="rId18" Type="http://schemas.openxmlformats.org/officeDocument/2006/relationships/oleObject" Target="../embeddings/oleObject329.bin"/><Relationship Id="rId26" Type="http://schemas.openxmlformats.org/officeDocument/2006/relationships/oleObject" Target="../embeddings/oleObject333.bin"/><Relationship Id="rId3" Type="http://schemas.openxmlformats.org/officeDocument/2006/relationships/image" Target="../media/image321.emf"/><Relationship Id="rId21" Type="http://schemas.openxmlformats.org/officeDocument/2006/relationships/image" Target="../media/image330.emf"/><Relationship Id="rId7" Type="http://schemas.openxmlformats.org/officeDocument/2006/relationships/image" Target="../media/image323.emf"/><Relationship Id="rId12" Type="http://schemas.openxmlformats.org/officeDocument/2006/relationships/oleObject" Target="../embeddings/oleObject326.bin"/><Relationship Id="rId17" Type="http://schemas.openxmlformats.org/officeDocument/2006/relationships/image" Target="../media/image328.emf"/><Relationship Id="rId25" Type="http://schemas.openxmlformats.org/officeDocument/2006/relationships/image" Target="../media/image332.emf"/><Relationship Id="rId2" Type="http://schemas.openxmlformats.org/officeDocument/2006/relationships/oleObject" Target="../embeddings/oleObject321.bin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29" Type="http://schemas.openxmlformats.org/officeDocument/2006/relationships/image" Target="../media/image33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325.emf"/><Relationship Id="rId24" Type="http://schemas.openxmlformats.org/officeDocument/2006/relationships/oleObject" Target="../embeddings/oleObject332.bin"/><Relationship Id="rId5" Type="http://schemas.openxmlformats.org/officeDocument/2006/relationships/image" Target="../media/image322.emf"/><Relationship Id="rId15" Type="http://schemas.openxmlformats.org/officeDocument/2006/relationships/image" Target="../media/image327.emf"/><Relationship Id="rId23" Type="http://schemas.openxmlformats.org/officeDocument/2006/relationships/image" Target="../media/image331.emf"/><Relationship Id="rId28" Type="http://schemas.openxmlformats.org/officeDocument/2006/relationships/oleObject" Target="../embeddings/oleObject334.bin"/><Relationship Id="rId10" Type="http://schemas.openxmlformats.org/officeDocument/2006/relationships/oleObject" Target="../embeddings/oleObject325.bin"/><Relationship Id="rId19" Type="http://schemas.openxmlformats.org/officeDocument/2006/relationships/image" Target="../media/image329.emf"/><Relationship Id="rId31" Type="http://schemas.openxmlformats.org/officeDocument/2006/relationships/image" Target="../media/image335.emf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324.emf"/><Relationship Id="rId14" Type="http://schemas.openxmlformats.org/officeDocument/2006/relationships/oleObject" Target="../embeddings/oleObject327.bin"/><Relationship Id="rId22" Type="http://schemas.openxmlformats.org/officeDocument/2006/relationships/oleObject" Target="../embeddings/oleObject331.bin"/><Relationship Id="rId27" Type="http://schemas.openxmlformats.org/officeDocument/2006/relationships/image" Target="../media/image333.emf"/><Relationship Id="rId30" Type="http://schemas.openxmlformats.org/officeDocument/2006/relationships/oleObject" Target="../embeddings/oleObject33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341.emf"/><Relationship Id="rId18" Type="http://schemas.openxmlformats.org/officeDocument/2006/relationships/oleObject" Target="../embeddings/oleObject344.bin"/><Relationship Id="rId26" Type="http://schemas.openxmlformats.org/officeDocument/2006/relationships/oleObject" Target="../embeddings/oleObject348.bin"/><Relationship Id="rId3" Type="http://schemas.openxmlformats.org/officeDocument/2006/relationships/image" Target="../media/image336.emf"/><Relationship Id="rId21" Type="http://schemas.openxmlformats.org/officeDocument/2006/relationships/image" Target="../media/image345.emf"/><Relationship Id="rId7" Type="http://schemas.openxmlformats.org/officeDocument/2006/relationships/image" Target="../media/image338.emf"/><Relationship Id="rId12" Type="http://schemas.openxmlformats.org/officeDocument/2006/relationships/oleObject" Target="../embeddings/oleObject341.bin"/><Relationship Id="rId17" Type="http://schemas.openxmlformats.org/officeDocument/2006/relationships/image" Target="../media/image343.emf"/><Relationship Id="rId25" Type="http://schemas.openxmlformats.org/officeDocument/2006/relationships/image" Target="../media/image347.emf"/><Relationship Id="rId2" Type="http://schemas.openxmlformats.org/officeDocument/2006/relationships/oleObject" Target="../embeddings/oleObject336.bin"/><Relationship Id="rId16" Type="http://schemas.openxmlformats.org/officeDocument/2006/relationships/oleObject" Target="../embeddings/oleObject343.bin"/><Relationship Id="rId20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40.emf"/><Relationship Id="rId24" Type="http://schemas.openxmlformats.org/officeDocument/2006/relationships/oleObject" Target="../embeddings/oleObject347.bin"/><Relationship Id="rId5" Type="http://schemas.openxmlformats.org/officeDocument/2006/relationships/image" Target="../media/image337.emf"/><Relationship Id="rId15" Type="http://schemas.openxmlformats.org/officeDocument/2006/relationships/image" Target="../media/image342.emf"/><Relationship Id="rId23" Type="http://schemas.openxmlformats.org/officeDocument/2006/relationships/image" Target="../media/image346.emf"/><Relationship Id="rId10" Type="http://schemas.openxmlformats.org/officeDocument/2006/relationships/oleObject" Target="../embeddings/oleObject340.bin"/><Relationship Id="rId19" Type="http://schemas.openxmlformats.org/officeDocument/2006/relationships/image" Target="../media/image344.emf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339.emf"/><Relationship Id="rId14" Type="http://schemas.openxmlformats.org/officeDocument/2006/relationships/oleObject" Target="../embeddings/oleObject342.bin"/><Relationship Id="rId22" Type="http://schemas.openxmlformats.org/officeDocument/2006/relationships/oleObject" Target="../embeddings/oleObject346.bin"/><Relationship Id="rId27" Type="http://schemas.openxmlformats.org/officeDocument/2006/relationships/image" Target="../media/image348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4.emf"/><Relationship Id="rId18" Type="http://schemas.openxmlformats.org/officeDocument/2006/relationships/oleObject" Target="../embeddings/oleObject357.bin"/><Relationship Id="rId26" Type="http://schemas.openxmlformats.org/officeDocument/2006/relationships/oleObject" Target="../embeddings/oleObject361.bin"/><Relationship Id="rId39" Type="http://schemas.openxmlformats.org/officeDocument/2006/relationships/image" Target="../media/image367.emf"/><Relationship Id="rId21" Type="http://schemas.openxmlformats.org/officeDocument/2006/relationships/image" Target="../media/image358.emf"/><Relationship Id="rId34" Type="http://schemas.openxmlformats.org/officeDocument/2006/relationships/oleObject" Target="../embeddings/oleObject365.bin"/><Relationship Id="rId7" Type="http://schemas.openxmlformats.org/officeDocument/2006/relationships/image" Target="../media/image351.emf"/><Relationship Id="rId2" Type="http://schemas.openxmlformats.org/officeDocument/2006/relationships/oleObject" Target="../embeddings/oleObject349.bin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8.bin"/><Relationship Id="rId29" Type="http://schemas.openxmlformats.org/officeDocument/2006/relationships/image" Target="../media/image362.emf"/><Relationship Id="rId41" Type="http://schemas.openxmlformats.org/officeDocument/2006/relationships/image" Target="../media/image36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53.emf"/><Relationship Id="rId24" Type="http://schemas.openxmlformats.org/officeDocument/2006/relationships/oleObject" Target="../embeddings/oleObject360.bin"/><Relationship Id="rId32" Type="http://schemas.openxmlformats.org/officeDocument/2006/relationships/oleObject" Target="../embeddings/oleObject364.bin"/><Relationship Id="rId37" Type="http://schemas.openxmlformats.org/officeDocument/2006/relationships/image" Target="../media/image366.emf"/><Relationship Id="rId40" Type="http://schemas.openxmlformats.org/officeDocument/2006/relationships/oleObject" Target="../embeddings/oleObject368.bin"/><Relationship Id="rId5" Type="http://schemas.openxmlformats.org/officeDocument/2006/relationships/image" Target="../media/image350.emf"/><Relationship Id="rId15" Type="http://schemas.openxmlformats.org/officeDocument/2006/relationships/image" Target="../media/image355.emf"/><Relationship Id="rId23" Type="http://schemas.openxmlformats.org/officeDocument/2006/relationships/image" Target="../media/image359.emf"/><Relationship Id="rId28" Type="http://schemas.openxmlformats.org/officeDocument/2006/relationships/oleObject" Target="../embeddings/oleObject362.bin"/><Relationship Id="rId36" Type="http://schemas.openxmlformats.org/officeDocument/2006/relationships/oleObject" Target="../embeddings/oleObject366.bin"/><Relationship Id="rId10" Type="http://schemas.openxmlformats.org/officeDocument/2006/relationships/oleObject" Target="../embeddings/oleObject353.bin"/><Relationship Id="rId19" Type="http://schemas.openxmlformats.org/officeDocument/2006/relationships/image" Target="../media/image357.emf"/><Relationship Id="rId31" Type="http://schemas.openxmlformats.org/officeDocument/2006/relationships/image" Target="../media/image363.emf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52.emf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59.bin"/><Relationship Id="rId27" Type="http://schemas.openxmlformats.org/officeDocument/2006/relationships/image" Target="../media/image361.emf"/><Relationship Id="rId30" Type="http://schemas.openxmlformats.org/officeDocument/2006/relationships/oleObject" Target="../embeddings/oleObject363.bin"/><Relationship Id="rId35" Type="http://schemas.openxmlformats.org/officeDocument/2006/relationships/image" Target="../media/image365.emf"/><Relationship Id="rId8" Type="http://schemas.openxmlformats.org/officeDocument/2006/relationships/oleObject" Target="../embeddings/oleObject352.bin"/><Relationship Id="rId3" Type="http://schemas.openxmlformats.org/officeDocument/2006/relationships/image" Target="../media/image349.emf"/><Relationship Id="rId12" Type="http://schemas.openxmlformats.org/officeDocument/2006/relationships/oleObject" Target="../embeddings/oleObject354.bin"/><Relationship Id="rId17" Type="http://schemas.openxmlformats.org/officeDocument/2006/relationships/image" Target="../media/image356.emf"/><Relationship Id="rId25" Type="http://schemas.openxmlformats.org/officeDocument/2006/relationships/image" Target="../media/image360.emf"/><Relationship Id="rId33" Type="http://schemas.openxmlformats.org/officeDocument/2006/relationships/image" Target="../media/image364.emf"/><Relationship Id="rId38" Type="http://schemas.openxmlformats.org/officeDocument/2006/relationships/oleObject" Target="../embeddings/oleObject3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13" Type="http://schemas.openxmlformats.org/officeDocument/2006/relationships/image" Target="../media/image374.emf"/><Relationship Id="rId18" Type="http://schemas.openxmlformats.org/officeDocument/2006/relationships/oleObject" Target="../embeddings/oleObject377.bin"/><Relationship Id="rId3" Type="http://schemas.openxmlformats.org/officeDocument/2006/relationships/image" Target="../media/image369.emf"/><Relationship Id="rId21" Type="http://schemas.openxmlformats.org/officeDocument/2006/relationships/image" Target="../media/image378.emf"/><Relationship Id="rId7" Type="http://schemas.openxmlformats.org/officeDocument/2006/relationships/image" Target="../media/image371.emf"/><Relationship Id="rId12" Type="http://schemas.openxmlformats.org/officeDocument/2006/relationships/oleObject" Target="../embeddings/oleObject374.bin"/><Relationship Id="rId17" Type="http://schemas.openxmlformats.org/officeDocument/2006/relationships/image" Target="../media/image376.emf"/><Relationship Id="rId2" Type="http://schemas.openxmlformats.org/officeDocument/2006/relationships/oleObject" Target="../embeddings/oleObject369.bin"/><Relationship Id="rId16" Type="http://schemas.openxmlformats.org/officeDocument/2006/relationships/oleObject" Target="../embeddings/oleObject376.bin"/><Relationship Id="rId20" Type="http://schemas.openxmlformats.org/officeDocument/2006/relationships/oleObject" Target="../embeddings/oleObject3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373.emf"/><Relationship Id="rId5" Type="http://schemas.openxmlformats.org/officeDocument/2006/relationships/image" Target="../media/image370.emf"/><Relationship Id="rId15" Type="http://schemas.openxmlformats.org/officeDocument/2006/relationships/image" Target="../media/image375.emf"/><Relationship Id="rId23" Type="http://schemas.openxmlformats.org/officeDocument/2006/relationships/image" Target="../media/image379.emf"/><Relationship Id="rId10" Type="http://schemas.openxmlformats.org/officeDocument/2006/relationships/oleObject" Target="../embeddings/oleObject373.bin"/><Relationship Id="rId19" Type="http://schemas.openxmlformats.org/officeDocument/2006/relationships/image" Target="../media/image377.emf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372.emf"/><Relationship Id="rId14" Type="http://schemas.openxmlformats.org/officeDocument/2006/relationships/oleObject" Target="../embeddings/oleObject375.bin"/><Relationship Id="rId22" Type="http://schemas.openxmlformats.org/officeDocument/2006/relationships/oleObject" Target="../embeddings/oleObject379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5.emf"/><Relationship Id="rId18" Type="http://schemas.openxmlformats.org/officeDocument/2006/relationships/oleObject" Target="../embeddings/oleObject388.bin"/><Relationship Id="rId26" Type="http://schemas.openxmlformats.org/officeDocument/2006/relationships/oleObject" Target="../embeddings/oleObject392.bin"/><Relationship Id="rId39" Type="http://schemas.openxmlformats.org/officeDocument/2006/relationships/image" Target="../media/image398.emf"/><Relationship Id="rId21" Type="http://schemas.openxmlformats.org/officeDocument/2006/relationships/image" Target="../media/image389.emf"/><Relationship Id="rId34" Type="http://schemas.openxmlformats.org/officeDocument/2006/relationships/oleObject" Target="../embeddings/oleObject396.bin"/><Relationship Id="rId42" Type="http://schemas.openxmlformats.org/officeDocument/2006/relationships/oleObject" Target="../embeddings/oleObject400.bin"/><Relationship Id="rId47" Type="http://schemas.openxmlformats.org/officeDocument/2006/relationships/image" Target="../media/image402.emf"/><Relationship Id="rId50" Type="http://schemas.openxmlformats.org/officeDocument/2006/relationships/oleObject" Target="../embeddings/oleObject404.bin"/><Relationship Id="rId55" Type="http://schemas.openxmlformats.org/officeDocument/2006/relationships/image" Target="../media/image406.emf"/><Relationship Id="rId63" Type="http://schemas.openxmlformats.org/officeDocument/2006/relationships/image" Target="../media/image410.emf"/><Relationship Id="rId7" Type="http://schemas.openxmlformats.org/officeDocument/2006/relationships/image" Target="../media/image382.emf"/><Relationship Id="rId2" Type="http://schemas.openxmlformats.org/officeDocument/2006/relationships/oleObject" Target="../embeddings/oleObject380.bin"/><Relationship Id="rId16" Type="http://schemas.openxmlformats.org/officeDocument/2006/relationships/oleObject" Target="../embeddings/oleObject387.bin"/><Relationship Id="rId29" Type="http://schemas.openxmlformats.org/officeDocument/2006/relationships/image" Target="../media/image393.emf"/><Relationship Id="rId11" Type="http://schemas.openxmlformats.org/officeDocument/2006/relationships/image" Target="../media/image384.emf"/><Relationship Id="rId24" Type="http://schemas.openxmlformats.org/officeDocument/2006/relationships/oleObject" Target="../embeddings/oleObject391.bin"/><Relationship Id="rId32" Type="http://schemas.openxmlformats.org/officeDocument/2006/relationships/oleObject" Target="../embeddings/oleObject395.bin"/><Relationship Id="rId37" Type="http://schemas.openxmlformats.org/officeDocument/2006/relationships/image" Target="../media/image397.emf"/><Relationship Id="rId40" Type="http://schemas.openxmlformats.org/officeDocument/2006/relationships/oleObject" Target="../embeddings/oleObject399.bin"/><Relationship Id="rId45" Type="http://schemas.openxmlformats.org/officeDocument/2006/relationships/image" Target="../media/image401.emf"/><Relationship Id="rId53" Type="http://schemas.openxmlformats.org/officeDocument/2006/relationships/image" Target="../media/image405.emf"/><Relationship Id="rId58" Type="http://schemas.openxmlformats.org/officeDocument/2006/relationships/oleObject" Target="../embeddings/oleObject408.bin"/><Relationship Id="rId5" Type="http://schemas.openxmlformats.org/officeDocument/2006/relationships/image" Target="../media/image381.emf"/><Relationship Id="rId61" Type="http://schemas.openxmlformats.org/officeDocument/2006/relationships/image" Target="../media/image409.emf"/><Relationship Id="rId19" Type="http://schemas.openxmlformats.org/officeDocument/2006/relationships/image" Target="../media/image388.emf"/><Relationship Id="rId14" Type="http://schemas.openxmlformats.org/officeDocument/2006/relationships/oleObject" Target="../embeddings/oleObject386.bin"/><Relationship Id="rId22" Type="http://schemas.openxmlformats.org/officeDocument/2006/relationships/oleObject" Target="../embeddings/oleObject390.bin"/><Relationship Id="rId27" Type="http://schemas.openxmlformats.org/officeDocument/2006/relationships/image" Target="../media/image392.emf"/><Relationship Id="rId30" Type="http://schemas.openxmlformats.org/officeDocument/2006/relationships/oleObject" Target="../embeddings/oleObject394.bin"/><Relationship Id="rId35" Type="http://schemas.openxmlformats.org/officeDocument/2006/relationships/image" Target="../media/image396.emf"/><Relationship Id="rId43" Type="http://schemas.openxmlformats.org/officeDocument/2006/relationships/image" Target="../media/image400.emf"/><Relationship Id="rId48" Type="http://schemas.openxmlformats.org/officeDocument/2006/relationships/oleObject" Target="../embeddings/oleObject403.bin"/><Relationship Id="rId56" Type="http://schemas.openxmlformats.org/officeDocument/2006/relationships/oleObject" Target="../embeddings/oleObject407.bin"/><Relationship Id="rId8" Type="http://schemas.openxmlformats.org/officeDocument/2006/relationships/oleObject" Target="../embeddings/oleObject383.bin"/><Relationship Id="rId51" Type="http://schemas.openxmlformats.org/officeDocument/2006/relationships/image" Target="../media/image404.emf"/><Relationship Id="rId3" Type="http://schemas.openxmlformats.org/officeDocument/2006/relationships/image" Target="../media/image380.emf"/><Relationship Id="rId12" Type="http://schemas.openxmlformats.org/officeDocument/2006/relationships/oleObject" Target="../embeddings/oleObject385.bin"/><Relationship Id="rId17" Type="http://schemas.openxmlformats.org/officeDocument/2006/relationships/image" Target="../media/image387.emf"/><Relationship Id="rId25" Type="http://schemas.openxmlformats.org/officeDocument/2006/relationships/image" Target="../media/image391.emf"/><Relationship Id="rId33" Type="http://schemas.openxmlformats.org/officeDocument/2006/relationships/image" Target="../media/image395.emf"/><Relationship Id="rId38" Type="http://schemas.openxmlformats.org/officeDocument/2006/relationships/oleObject" Target="../embeddings/oleObject398.bin"/><Relationship Id="rId46" Type="http://schemas.openxmlformats.org/officeDocument/2006/relationships/oleObject" Target="../embeddings/oleObject402.bin"/><Relationship Id="rId59" Type="http://schemas.openxmlformats.org/officeDocument/2006/relationships/image" Target="../media/image408.emf"/><Relationship Id="rId20" Type="http://schemas.openxmlformats.org/officeDocument/2006/relationships/oleObject" Target="../embeddings/oleObject389.bin"/><Relationship Id="rId41" Type="http://schemas.openxmlformats.org/officeDocument/2006/relationships/image" Target="../media/image399.emf"/><Relationship Id="rId54" Type="http://schemas.openxmlformats.org/officeDocument/2006/relationships/oleObject" Target="../embeddings/oleObject406.bin"/><Relationship Id="rId62" Type="http://schemas.openxmlformats.org/officeDocument/2006/relationships/oleObject" Target="../embeddings/oleObject4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2.bin"/><Relationship Id="rId15" Type="http://schemas.openxmlformats.org/officeDocument/2006/relationships/image" Target="../media/image386.emf"/><Relationship Id="rId23" Type="http://schemas.openxmlformats.org/officeDocument/2006/relationships/image" Target="../media/image390.emf"/><Relationship Id="rId28" Type="http://schemas.openxmlformats.org/officeDocument/2006/relationships/oleObject" Target="../embeddings/oleObject393.bin"/><Relationship Id="rId36" Type="http://schemas.openxmlformats.org/officeDocument/2006/relationships/oleObject" Target="../embeddings/oleObject397.bin"/><Relationship Id="rId49" Type="http://schemas.openxmlformats.org/officeDocument/2006/relationships/image" Target="../media/image403.emf"/><Relationship Id="rId57" Type="http://schemas.openxmlformats.org/officeDocument/2006/relationships/image" Target="../media/image407.emf"/><Relationship Id="rId10" Type="http://schemas.openxmlformats.org/officeDocument/2006/relationships/oleObject" Target="../embeddings/oleObject384.bin"/><Relationship Id="rId31" Type="http://schemas.openxmlformats.org/officeDocument/2006/relationships/image" Target="../media/image394.emf"/><Relationship Id="rId44" Type="http://schemas.openxmlformats.org/officeDocument/2006/relationships/oleObject" Target="../embeddings/oleObject401.bin"/><Relationship Id="rId52" Type="http://schemas.openxmlformats.org/officeDocument/2006/relationships/oleObject" Target="../embeddings/oleObject405.bin"/><Relationship Id="rId60" Type="http://schemas.openxmlformats.org/officeDocument/2006/relationships/oleObject" Target="../embeddings/oleObject409.bin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38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13" Type="http://schemas.openxmlformats.org/officeDocument/2006/relationships/image" Target="../media/image416.emf"/><Relationship Id="rId18" Type="http://schemas.openxmlformats.org/officeDocument/2006/relationships/oleObject" Target="../embeddings/oleObject419.bin"/><Relationship Id="rId3" Type="http://schemas.openxmlformats.org/officeDocument/2006/relationships/image" Target="../media/image411.emf"/><Relationship Id="rId21" Type="http://schemas.openxmlformats.org/officeDocument/2006/relationships/image" Target="../media/image420.emf"/><Relationship Id="rId7" Type="http://schemas.openxmlformats.org/officeDocument/2006/relationships/image" Target="../media/image413.emf"/><Relationship Id="rId12" Type="http://schemas.openxmlformats.org/officeDocument/2006/relationships/oleObject" Target="../embeddings/oleObject416.bin"/><Relationship Id="rId17" Type="http://schemas.openxmlformats.org/officeDocument/2006/relationships/image" Target="../media/image418.emf"/><Relationship Id="rId2" Type="http://schemas.openxmlformats.org/officeDocument/2006/relationships/oleObject" Target="../embeddings/oleObject411.bin"/><Relationship Id="rId16" Type="http://schemas.openxmlformats.org/officeDocument/2006/relationships/oleObject" Target="../embeddings/oleObject418.bin"/><Relationship Id="rId20" Type="http://schemas.openxmlformats.org/officeDocument/2006/relationships/oleObject" Target="../embeddings/oleObject4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3.bin"/><Relationship Id="rId11" Type="http://schemas.openxmlformats.org/officeDocument/2006/relationships/image" Target="../media/image415.emf"/><Relationship Id="rId5" Type="http://schemas.openxmlformats.org/officeDocument/2006/relationships/image" Target="../media/image412.emf"/><Relationship Id="rId15" Type="http://schemas.openxmlformats.org/officeDocument/2006/relationships/image" Target="../media/image417.emf"/><Relationship Id="rId10" Type="http://schemas.openxmlformats.org/officeDocument/2006/relationships/oleObject" Target="../embeddings/oleObject415.bin"/><Relationship Id="rId19" Type="http://schemas.openxmlformats.org/officeDocument/2006/relationships/image" Target="../media/image419.emf"/><Relationship Id="rId4" Type="http://schemas.openxmlformats.org/officeDocument/2006/relationships/oleObject" Target="../embeddings/oleObject412.bin"/><Relationship Id="rId9" Type="http://schemas.openxmlformats.org/officeDocument/2006/relationships/image" Target="../media/image414.emf"/><Relationship Id="rId14" Type="http://schemas.openxmlformats.org/officeDocument/2006/relationships/oleObject" Target="../embeddings/oleObject4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e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428.emf"/><Relationship Id="rId26" Type="http://schemas.openxmlformats.org/officeDocument/2006/relationships/image" Target="../media/image432.emf"/><Relationship Id="rId3" Type="http://schemas.openxmlformats.org/officeDocument/2006/relationships/oleObject" Target="../embeddings/oleObject421.bin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25.emf"/><Relationship Id="rId17" Type="http://schemas.openxmlformats.org/officeDocument/2006/relationships/oleObject" Target="../embeddings/oleObject428.bin"/><Relationship Id="rId25" Type="http://schemas.openxmlformats.org/officeDocument/2006/relationships/oleObject" Target="../embeddings/oleObject432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7.emf"/><Relationship Id="rId20" Type="http://schemas.openxmlformats.org/officeDocument/2006/relationships/image" Target="../media/image429.emf"/><Relationship Id="rId29" Type="http://schemas.openxmlformats.org/officeDocument/2006/relationships/oleObject" Target="../embeddings/oleObject4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2.emf"/><Relationship Id="rId11" Type="http://schemas.openxmlformats.org/officeDocument/2006/relationships/oleObject" Target="../embeddings/oleObject425.bin"/><Relationship Id="rId24" Type="http://schemas.openxmlformats.org/officeDocument/2006/relationships/image" Target="../media/image431.emf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23" Type="http://schemas.openxmlformats.org/officeDocument/2006/relationships/oleObject" Target="../embeddings/oleObject431.bin"/><Relationship Id="rId28" Type="http://schemas.openxmlformats.org/officeDocument/2006/relationships/image" Target="../media/image433.emf"/><Relationship Id="rId10" Type="http://schemas.openxmlformats.org/officeDocument/2006/relationships/image" Target="../media/image424.emf"/><Relationship Id="rId19" Type="http://schemas.openxmlformats.org/officeDocument/2006/relationships/oleObject" Target="../embeddings/oleObject429.bin"/><Relationship Id="rId4" Type="http://schemas.openxmlformats.org/officeDocument/2006/relationships/image" Target="../media/image421.e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26.emf"/><Relationship Id="rId22" Type="http://schemas.openxmlformats.org/officeDocument/2006/relationships/image" Target="../media/image430.emf"/><Relationship Id="rId27" Type="http://schemas.openxmlformats.org/officeDocument/2006/relationships/oleObject" Target="../embeddings/oleObject433.bin"/><Relationship Id="rId30" Type="http://schemas.openxmlformats.org/officeDocument/2006/relationships/image" Target="../media/image434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emf"/><Relationship Id="rId18" Type="http://schemas.openxmlformats.org/officeDocument/2006/relationships/oleObject" Target="../embeddings/oleObject443.bin"/><Relationship Id="rId26" Type="http://schemas.openxmlformats.org/officeDocument/2006/relationships/oleObject" Target="../embeddings/oleObject447.bin"/><Relationship Id="rId21" Type="http://schemas.openxmlformats.org/officeDocument/2006/relationships/image" Target="../media/image444.emf"/><Relationship Id="rId34" Type="http://schemas.openxmlformats.org/officeDocument/2006/relationships/oleObject" Target="../embeddings/oleObject451.bin"/><Relationship Id="rId7" Type="http://schemas.openxmlformats.org/officeDocument/2006/relationships/image" Target="../media/image437.emf"/><Relationship Id="rId12" Type="http://schemas.openxmlformats.org/officeDocument/2006/relationships/oleObject" Target="../embeddings/oleObject440.bin"/><Relationship Id="rId17" Type="http://schemas.openxmlformats.org/officeDocument/2006/relationships/image" Target="../media/image442.emf"/><Relationship Id="rId25" Type="http://schemas.openxmlformats.org/officeDocument/2006/relationships/image" Target="../media/image446.emf"/><Relationship Id="rId33" Type="http://schemas.openxmlformats.org/officeDocument/2006/relationships/image" Target="../media/image450.emf"/><Relationship Id="rId2" Type="http://schemas.openxmlformats.org/officeDocument/2006/relationships/oleObject" Target="../embeddings/oleObject435.bin"/><Relationship Id="rId16" Type="http://schemas.openxmlformats.org/officeDocument/2006/relationships/oleObject" Target="../embeddings/oleObject442.bin"/><Relationship Id="rId20" Type="http://schemas.openxmlformats.org/officeDocument/2006/relationships/oleObject" Target="../embeddings/oleObject444.bin"/><Relationship Id="rId29" Type="http://schemas.openxmlformats.org/officeDocument/2006/relationships/image" Target="../media/image44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7.bin"/><Relationship Id="rId11" Type="http://schemas.openxmlformats.org/officeDocument/2006/relationships/image" Target="../media/image439.emf"/><Relationship Id="rId24" Type="http://schemas.openxmlformats.org/officeDocument/2006/relationships/oleObject" Target="../embeddings/oleObject446.bin"/><Relationship Id="rId32" Type="http://schemas.openxmlformats.org/officeDocument/2006/relationships/oleObject" Target="../embeddings/oleObject450.bin"/><Relationship Id="rId37" Type="http://schemas.openxmlformats.org/officeDocument/2006/relationships/image" Target="../media/image452.emf"/><Relationship Id="rId5" Type="http://schemas.openxmlformats.org/officeDocument/2006/relationships/image" Target="../media/image436.emf"/><Relationship Id="rId15" Type="http://schemas.openxmlformats.org/officeDocument/2006/relationships/image" Target="../media/image441.emf"/><Relationship Id="rId23" Type="http://schemas.openxmlformats.org/officeDocument/2006/relationships/image" Target="../media/image445.emf"/><Relationship Id="rId28" Type="http://schemas.openxmlformats.org/officeDocument/2006/relationships/oleObject" Target="../embeddings/oleObject448.bin"/><Relationship Id="rId36" Type="http://schemas.openxmlformats.org/officeDocument/2006/relationships/oleObject" Target="../embeddings/oleObject452.bin"/><Relationship Id="rId10" Type="http://schemas.openxmlformats.org/officeDocument/2006/relationships/oleObject" Target="../embeddings/oleObject439.bin"/><Relationship Id="rId19" Type="http://schemas.openxmlformats.org/officeDocument/2006/relationships/image" Target="../media/image443.emf"/><Relationship Id="rId31" Type="http://schemas.openxmlformats.org/officeDocument/2006/relationships/image" Target="../media/image449.emf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438.emf"/><Relationship Id="rId14" Type="http://schemas.openxmlformats.org/officeDocument/2006/relationships/oleObject" Target="../embeddings/oleObject441.bin"/><Relationship Id="rId22" Type="http://schemas.openxmlformats.org/officeDocument/2006/relationships/oleObject" Target="../embeddings/oleObject445.bin"/><Relationship Id="rId27" Type="http://schemas.openxmlformats.org/officeDocument/2006/relationships/image" Target="../media/image447.emf"/><Relationship Id="rId30" Type="http://schemas.openxmlformats.org/officeDocument/2006/relationships/oleObject" Target="../embeddings/oleObject449.bin"/><Relationship Id="rId35" Type="http://schemas.openxmlformats.org/officeDocument/2006/relationships/image" Target="../media/image451.emf"/><Relationship Id="rId8" Type="http://schemas.openxmlformats.org/officeDocument/2006/relationships/oleObject" Target="../embeddings/oleObject438.bin"/><Relationship Id="rId3" Type="http://schemas.openxmlformats.org/officeDocument/2006/relationships/image" Target="../media/image43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6.bin"/><Relationship Id="rId3" Type="http://schemas.openxmlformats.org/officeDocument/2006/relationships/image" Target="../media/image453.emf"/><Relationship Id="rId7" Type="http://schemas.openxmlformats.org/officeDocument/2006/relationships/image" Target="../media/image455.emf"/><Relationship Id="rId2" Type="http://schemas.openxmlformats.org/officeDocument/2006/relationships/oleObject" Target="../embeddings/oleObject4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5.bin"/><Relationship Id="rId5" Type="http://schemas.openxmlformats.org/officeDocument/2006/relationships/image" Target="../media/image454.emf"/><Relationship Id="rId4" Type="http://schemas.openxmlformats.org/officeDocument/2006/relationships/oleObject" Target="../embeddings/oleObject454.bin"/><Relationship Id="rId9" Type="http://schemas.openxmlformats.org/officeDocument/2006/relationships/image" Target="../media/image45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0.bin"/><Relationship Id="rId13" Type="http://schemas.openxmlformats.org/officeDocument/2006/relationships/image" Target="../media/image462.emf"/><Relationship Id="rId3" Type="http://schemas.openxmlformats.org/officeDocument/2006/relationships/image" Target="../media/image457.emf"/><Relationship Id="rId7" Type="http://schemas.openxmlformats.org/officeDocument/2006/relationships/image" Target="../media/image459.emf"/><Relationship Id="rId12" Type="http://schemas.openxmlformats.org/officeDocument/2006/relationships/oleObject" Target="../embeddings/oleObject462.bin"/><Relationship Id="rId2" Type="http://schemas.openxmlformats.org/officeDocument/2006/relationships/oleObject" Target="../embeddings/oleObject4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9.bin"/><Relationship Id="rId11" Type="http://schemas.openxmlformats.org/officeDocument/2006/relationships/image" Target="../media/image461.emf"/><Relationship Id="rId5" Type="http://schemas.openxmlformats.org/officeDocument/2006/relationships/image" Target="../media/image458.emf"/><Relationship Id="rId10" Type="http://schemas.openxmlformats.org/officeDocument/2006/relationships/oleObject" Target="../embeddings/oleObject461.bin"/><Relationship Id="rId4" Type="http://schemas.openxmlformats.org/officeDocument/2006/relationships/oleObject" Target="../embeddings/oleObject458.bin"/><Relationship Id="rId9" Type="http://schemas.openxmlformats.org/officeDocument/2006/relationships/image" Target="../media/image46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6.bin"/><Relationship Id="rId13" Type="http://schemas.openxmlformats.org/officeDocument/2006/relationships/image" Target="../media/image468.emf"/><Relationship Id="rId18" Type="http://schemas.openxmlformats.org/officeDocument/2006/relationships/oleObject" Target="../embeddings/oleObject471.bin"/><Relationship Id="rId3" Type="http://schemas.openxmlformats.org/officeDocument/2006/relationships/image" Target="../media/image463.emf"/><Relationship Id="rId21" Type="http://schemas.openxmlformats.org/officeDocument/2006/relationships/image" Target="../media/image472.emf"/><Relationship Id="rId7" Type="http://schemas.openxmlformats.org/officeDocument/2006/relationships/image" Target="../media/image465.emf"/><Relationship Id="rId12" Type="http://schemas.openxmlformats.org/officeDocument/2006/relationships/oleObject" Target="../embeddings/oleObject468.bin"/><Relationship Id="rId17" Type="http://schemas.openxmlformats.org/officeDocument/2006/relationships/image" Target="../media/image470.emf"/><Relationship Id="rId2" Type="http://schemas.openxmlformats.org/officeDocument/2006/relationships/oleObject" Target="../embeddings/oleObject463.bin"/><Relationship Id="rId16" Type="http://schemas.openxmlformats.org/officeDocument/2006/relationships/oleObject" Target="../embeddings/oleObject470.bin"/><Relationship Id="rId20" Type="http://schemas.openxmlformats.org/officeDocument/2006/relationships/oleObject" Target="../embeddings/oleObject4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5.bin"/><Relationship Id="rId11" Type="http://schemas.openxmlformats.org/officeDocument/2006/relationships/image" Target="../media/image467.emf"/><Relationship Id="rId5" Type="http://schemas.openxmlformats.org/officeDocument/2006/relationships/image" Target="../media/image464.emf"/><Relationship Id="rId15" Type="http://schemas.openxmlformats.org/officeDocument/2006/relationships/image" Target="../media/image469.emf"/><Relationship Id="rId10" Type="http://schemas.openxmlformats.org/officeDocument/2006/relationships/oleObject" Target="../embeddings/oleObject467.bin"/><Relationship Id="rId19" Type="http://schemas.openxmlformats.org/officeDocument/2006/relationships/image" Target="../media/image471.emf"/><Relationship Id="rId4" Type="http://schemas.openxmlformats.org/officeDocument/2006/relationships/oleObject" Target="../embeddings/oleObject464.bin"/><Relationship Id="rId9" Type="http://schemas.openxmlformats.org/officeDocument/2006/relationships/image" Target="../media/image466.emf"/><Relationship Id="rId14" Type="http://schemas.openxmlformats.org/officeDocument/2006/relationships/oleObject" Target="../embeddings/oleObject46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13" Type="http://schemas.openxmlformats.org/officeDocument/2006/relationships/oleObject" Target="../embeddings/oleObject478.bin"/><Relationship Id="rId18" Type="http://schemas.openxmlformats.org/officeDocument/2006/relationships/image" Target="../media/image480.emf"/><Relationship Id="rId26" Type="http://schemas.openxmlformats.org/officeDocument/2006/relationships/image" Target="../media/image484.emf"/><Relationship Id="rId3" Type="http://schemas.openxmlformats.org/officeDocument/2006/relationships/oleObject" Target="../embeddings/oleObject473.bin"/><Relationship Id="rId21" Type="http://schemas.openxmlformats.org/officeDocument/2006/relationships/oleObject" Target="../embeddings/oleObject482.bin"/><Relationship Id="rId7" Type="http://schemas.openxmlformats.org/officeDocument/2006/relationships/oleObject" Target="../embeddings/oleObject475.bin"/><Relationship Id="rId12" Type="http://schemas.openxmlformats.org/officeDocument/2006/relationships/image" Target="../media/image477.emf"/><Relationship Id="rId17" Type="http://schemas.openxmlformats.org/officeDocument/2006/relationships/oleObject" Target="../embeddings/oleObject480.bin"/><Relationship Id="rId25" Type="http://schemas.openxmlformats.org/officeDocument/2006/relationships/oleObject" Target="../embeddings/oleObject48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9.emf"/><Relationship Id="rId20" Type="http://schemas.openxmlformats.org/officeDocument/2006/relationships/image" Target="../media/image481.emf"/><Relationship Id="rId29" Type="http://schemas.openxmlformats.org/officeDocument/2006/relationships/oleObject" Target="../embeddings/oleObject48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4.emf"/><Relationship Id="rId11" Type="http://schemas.openxmlformats.org/officeDocument/2006/relationships/oleObject" Target="../embeddings/oleObject477.bin"/><Relationship Id="rId24" Type="http://schemas.openxmlformats.org/officeDocument/2006/relationships/image" Target="../media/image483.emf"/><Relationship Id="rId5" Type="http://schemas.openxmlformats.org/officeDocument/2006/relationships/oleObject" Target="../embeddings/oleObject474.bin"/><Relationship Id="rId15" Type="http://schemas.openxmlformats.org/officeDocument/2006/relationships/oleObject" Target="../embeddings/oleObject479.bin"/><Relationship Id="rId23" Type="http://schemas.openxmlformats.org/officeDocument/2006/relationships/oleObject" Target="../embeddings/oleObject483.bin"/><Relationship Id="rId28" Type="http://schemas.openxmlformats.org/officeDocument/2006/relationships/image" Target="../media/image485.emf"/><Relationship Id="rId10" Type="http://schemas.openxmlformats.org/officeDocument/2006/relationships/image" Target="../media/image476.emf"/><Relationship Id="rId19" Type="http://schemas.openxmlformats.org/officeDocument/2006/relationships/oleObject" Target="../embeddings/oleObject481.bin"/><Relationship Id="rId4" Type="http://schemas.openxmlformats.org/officeDocument/2006/relationships/image" Target="../media/image473.emf"/><Relationship Id="rId9" Type="http://schemas.openxmlformats.org/officeDocument/2006/relationships/oleObject" Target="../embeddings/oleObject476.bin"/><Relationship Id="rId14" Type="http://schemas.openxmlformats.org/officeDocument/2006/relationships/image" Target="../media/image478.emf"/><Relationship Id="rId22" Type="http://schemas.openxmlformats.org/officeDocument/2006/relationships/image" Target="../media/image482.emf"/><Relationship Id="rId27" Type="http://schemas.openxmlformats.org/officeDocument/2006/relationships/oleObject" Target="../embeddings/oleObject485.bin"/><Relationship Id="rId30" Type="http://schemas.openxmlformats.org/officeDocument/2006/relationships/image" Target="../media/image486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2.emf"/><Relationship Id="rId18" Type="http://schemas.openxmlformats.org/officeDocument/2006/relationships/oleObject" Target="../embeddings/oleObject495.bin"/><Relationship Id="rId26" Type="http://schemas.openxmlformats.org/officeDocument/2006/relationships/oleObject" Target="../embeddings/oleObject499.bin"/><Relationship Id="rId39" Type="http://schemas.openxmlformats.org/officeDocument/2006/relationships/image" Target="../media/image505.emf"/><Relationship Id="rId21" Type="http://schemas.openxmlformats.org/officeDocument/2006/relationships/image" Target="../media/image496.emf"/><Relationship Id="rId34" Type="http://schemas.openxmlformats.org/officeDocument/2006/relationships/oleObject" Target="../embeddings/oleObject503.bin"/><Relationship Id="rId42" Type="http://schemas.openxmlformats.org/officeDocument/2006/relationships/oleObject" Target="../embeddings/oleObject507.bin"/><Relationship Id="rId7" Type="http://schemas.openxmlformats.org/officeDocument/2006/relationships/image" Target="../media/image489.emf"/><Relationship Id="rId2" Type="http://schemas.openxmlformats.org/officeDocument/2006/relationships/oleObject" Target="../embeddings/oleObject487.bin"/><Relationship Id="rId16" Type="http://schemas.openxmlformats.org/officeDocument/2006/relationships/oleObject" Target="../embeddings/oleObject494.bin"/><Relationship Id="rId29" Type="http://schemas.openxmlformats.org/officeDocument/2006/relationships/image" Target="../media/image50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9.bin"/><Relationship Id="rId11" Type="http://schemas.openxmlformats.org/officeDocument/2006/relationships/image" Target="../media/image491.emf"/><Relationship Id="rId24" Type="http://schemas.openxmlformats.org/officeDocument/2006/relationships/oleObject" Target="../embeddings/oleObject498.bin"/><Relationship Id="rId32" Type="http://schemas.openxmlformats.org/officeDocument/2006/relationships/oleObject" Target="../embeddings/oleObject502.bin"/><Relationship Id="rId37" Type="http://schemas.openxmlformats.org/officeDocument/2006/relationships/image" Target="../media/image504.emf"/><Relationship Id="rId40" Type="http://schemas.openxmlformats.org/officeDocument/2006/relationships/oleObject" Target="../embeddings/oleObject506.bin"/><Relationship Id="rId45" Type="http://schemas.openxmlformats.org/officeDocument/2006/relationships/image" Target="../media/image508.emf"/><Relationship Id="rId5" Type="http://schemas.openxmlformats.org/officeDocument/2006/relationships/image" Target="../media/image488.emf"/><Relationship Id="rId15" Type="http://schemas.openxmlformats.org/officeDocument/2006/relationships/image" Target="../media/image493.emf"/><Relationship Id="rId23" Type="http://schemas.openxmlformats.org/officeDocument/2006/relationships/image" Target="../media/image497.emf"/><Relationship Id="rId28" Type="http://schemas.openxmlformats.org/officeDocument/2006/relationships/oleObject" Target="../embeddings/oleObject500.bin"/><Relationship Id="rId36" Type="http://schemas.openxmlformats.org/officeDocument/2006/relationships/oleObject" Target="../embeddings/oleObject504.bin"/><Relationship Id="rId10" Type="http://schemas.openxmlformats.org/officeDocument/2006/relationships/oleObject" Target="../embeddings/oleObject491.bin"/><Relationship Id="rId19" Type="http://schemas.openxmlformats.org/officeDocument/2006/relationships/image" Target="../media/image495.emf"/><Relationship Id="rId31" Type="http://schemas.openxmlformats.org/officeDocument/2006/relationships/image" Target="../media/image501.emf"/><Relationship Id="rId44" Type="http://schemas.openxmlformats.org/officeDocument/2006/relationships/oleObject" Target="../embeddings/oleObject508.bin"/><Relationship Id="rId4" Type="http://schemas.openxmlformats.org/officeDocument/2006/relationships/oleObject" Target="../embeddings/oleObject488.bin"/><Relationship Id="rId9" Type="http://schemas.openxmlformats.org/officeDocument/2006/relationships/image" Target="../media/image490.emf"/><Relationship Id="rId14" Type="http://schemas.openxmlformats.org/officeDocument/2006/relationships/oleObject" Target="../embeddings/oleObject493.bin"/><Relationship Id="rId22" Type="http://schemas.openxmlformats.org/officeDocument/2006/relationships/oleObject" Target="../embeddings/oleObject497.bin"/><Relationship Id="rId27" Type="http://schemas.openxmlformats.org/officeDocument/2006/relationships/image" Target="../media/image499.emf"/><Relationship Id="rId30" Type="http://schemas.openxmlformats.org/officeDocument/2006/relationships/oleObject" Target="../embeddings/oleObject501.bin"/><Relationship Id="rId35" Type="http://schemas.openxmlformats.org/officeDocument/2006/relationships/image" Target="../media/image503.emf"/><Relationship Id="rId43" Type="http://schemas.openxmlformats.org/officeDocument/2006/relationships/image" Target="../media/image507.emf"/><Relationship Id="rId8" Type="http://schemas.openxmlformats.org/officeDocument/2006/relationships/oleObject" Target="../embeddings/oleObject490.bin"/><Relationship Id="rId3" Type="http://schemas.openxmlformats.org/officeDocument/2006/relationships/image" Target="../media/image487.emf"/><Relationship Id="rId12" Type="http://schemas.openxmlformats.org/officeDocument/2006/relationships/oleObject" Target="../embeddings/oleObject492.bin"/><Relationship Id="rId17" Type="http://schemas.openxmlformats.org/officeDocument/2006/relationships/image" Target="../media/image494.emf"/><Relationship Id="rId25" Type="http://schemas.openxmlformats.org/officeDocument/2006/relationships/image" Target="../media/image498.emf"/><Relationship Id="rId33" Type="http://schemas.openxmlformats.org/officeDocument/2006/relationships/image" Target="../media/image502.emf"/><Relationship Id="rId38" Type="http://schemas.openxmlformats.org/officeDocument/2006/relationships/oleObject" Target="../embeddings/oleObject505.bin"/><Relationship Id="rId20" Type="http://schemas.openxmlformats.org/officeDocument/2006/relationships/oleObject" Target="../embeddings/oleObject496.bin"/><Relationship Id="rId41" Type="http://schemas.openxmlformats.org/officeDocument/2006/relationships/image" Target="../media/image506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4.emf"/><Relationship Id="rId18" Type="http://schemas.openxmlformats.org/officeDocument/2006/relationships/oleObject" Target="../embeddings/oleObject517.bin"/><Relationship Id="rId26" Type="http://schemas.openxmlformats.org/officeDocument/2006/relationships/oleObject" Target="../embeddings/oleObject521.bin"/><Relationship Id="rId39" Type="http://schemas.openxmlformats.org/officeDocument/2006/relationships/image" Target="../media/image527.emf"/><Relationship Id="rId21" Type="http://schemas.openxmlformats.org/officeDocument/2006/relationships/image" Target="../media/image518.emf"/><Relationship Id="rId34" Type="http://schemas.openxmlformats.org/officeDocument/2006/relationships/oleObject" Target="../embeddings/oleObject525.bin"/><Relationship Id="rId42" Type="http://schemas.openxmlformats.org/officeDocument/2006/relationships/oleObject" Target="../embeddings/oleObject529.bin"/><Relationship Id="rId47" Type="http://schemas.openxmlformats.org/officeDocument/2006/relationships/image" Target="../media/image531.emf"/><Relationship Id="rId50" Type="http://schemas.openxmlformats.org/officeDocument/2006/relationships/oleObject" Target="../embeddings/oleObject533.bin"/><Relationship Id="rId7" Type="http://schemas.openxmlformats.org/officeDocument/2006/relationships/image" Target="../media/image511.emf"/><Relationship Id="rId2" Type="http://schemas.openxmlformats.org/officeDocument/2006/relationships/oleObject" Target="../embeddings/oleObject509.bin"/><Relationship Id="rId16" Type="http://schemas.openxmlformats.org/officeDocument/2006/relationships/oleObject" Target="../embeddings/oleObject516.bin"/><Relationship Id="rId29" Type="http://schemas.openxmlformats.org/officeDocument/2006/relationships/image" Target="../media/image522.emf"/><Relationship Id="rId11" Type="http://schemas.openxmlformats.org/officeDocument/2006/relationships/image" Target="../media/image513.emf"/><Relationship Id="rId24" Type="http://schemas.openxmlformats.org/officeDocument/2006/relationships/oleObject" Target="../embeddings/oleObject520.bin"/><Relationship Id="rId32" Type="http://schemas.openxmlformats.org/officeDocument/2006/relationships/oleObject" Target="../embeddings/oleObject524.bin"/><Relationship Id="rId37" Type="http://schemas.openxmlformats.org/officeDocument/2006/relationships/image" Target="../media/image526.emf"/><Relationship Id="rId40" Type="http://schemas.openxmlformats.org/officeDocument/2006/relationships/oleObject" Target="../embeddings/oleObject528.bin"/><Relationship Id="rId45" Type="http://schemas.openxmlformats.org/officeDocument/2006/relationships/image" Target="../media/image530.emf"/><Relationship Id="rId5" Type="http://schemas.openxmlformats.org/officeDocument/2006/relationships/image" Target="../media/image510.emf"/><Relationship Id="rId15" Type="http://schemas.openxmlformats.org/officeDocument/2006/relationships/image" Target="../media/image515.emf"/><Relationship Id="rId23" Type="http://schemas.openxmlformats.org/officeDocument/2006/relationships/image" Target="../media/image519.emf"/><Relationship Id="rId28" Type="http://schemas.openxmlformats.org/officeDocument/2006/relationships/oleObject" Target="../embeddings/oleObject522.bin"/><Relationship Id="rId36" Type="http://schemas.openxmlformats.org/officeDocument/2006/relationships/oleObject" Target="../embeddings/oleObject526.bin"/><Relationship Id="rId49" Type="http://schemas.openxmlformats.org/officeDocument/2006/relationships/image" Target="../media/image532.emf"/><Relationship Id="rId10" Type="http://schemas.openxmlformats.org/officeDocument/2006/relationships/oleObject" Target="../embeddings/oleObject513.bin"/><Relationship Id="rId19" Type="http://schemas.openxmlformats.org/officeDocument/2006/relationships/image" Target="../media/image517.emf"/><Relationship Id="rId31" Type="http://schemas.openxmlformats.org/officeDocument/2006/relationships/image" Target="../media/image523.emf"/><Relationship Id="rId44" Type="http://schemas.openxmlformats.org/officeDocument/2006/relationships/oleObject" Target="../embeddings/oleObject530.bin"/><Relationship Id="rId4" Type="http://schemas.openxmlformats.org/officeDocument/2006/relationships/oleObject" Target="../embeddings/oleObject510.bin"/><Relationship Id="rId9" Type="http://schemas.openxmlformats.org/officeDocument/2006/relationships/image" Target="../media/image512.emf"/><Relationship Id="rId14" Type="http://schemas.openxmlformats.org/officeDocument/2006/relationships/oleObject" Target="../embeddings/oleObject515.bin"/><Relationship Id="rId22" Type="http://schemas.openxmlformats.org/officeDocument/2006/relationships/oleObject" Target="../embeddings/oleObject519.bin"/><Relationship Id="rId27" Type="http://schemas.openxmlformats.org/officeDocument/2006/relationships/image" Target="../media/image521.emf"/><Relationship Id="rId30" Type="http://schemas.openxmlformats.org/officeDocument/2006/relationships/oleObject" Target="../embeddings/oleObject523.bin"/><Relationship Id="rId35" Type="http://schemas.openxmlformats.org/officeDocument/2006/relationships/image" Target="../media/image525.emf"/><Relationship Id="rId43" Type="http://schemas.openxmlformats.org/officeDocument/2006/relationships/image" Target="../media/image529.emf"/><Relationship Id="rId48" Type="http://schemas.openxmlformats.org/officeDocument/2006/relationships/oleObject" Target="../embeddings/oleObject532.bin"/><Relationship Id="rId8" Type="http://schemas.openxmlformats.org/officeDocument/2006/relationships/oleObject" Target="../embeddings/oleObject512.bin"/><Relationship Id="rId51" Type="http://schemas.openxmlformats.org/officeDocument/2006/relationships/image" Target="../media/image533.emf"/><Relationship Id="rId3" Type="http://schemas.openxmlformats.org/officeDocument/2006/relationships/image" Target="../media/image509.emf"/><Relationship Id="rId12" Type="http://schemas.openxmlformats.org/officeDocument/2006/relationships/oleObject" Target="../embeddings/oleObject514.bin"/><Relationship Id="rId17" Type="http://schemas.openxmlformats.org/officeDocument/2006/relationships/image" Target="../media/image516.emf"/><Relationship Id="rId25" Type="http://schemas.openxmlformats.org/officeDocument/2006/relationships/image" Target="../media/image520.emf"/><Relationship Id="rId33" Type="http://schemas.openxmlformats.org/officeDocument/2006/relationships/image" Target="../media/image524.emf"/><Relationship Id="rId38" Type="http://schemas.openxmlformats.org/officeDocument/2006/relationships/oleObject" Target="../embeddings/oleObject527.bin"/><Relationship Id="rId46" Type="http://schemas.openxmlformats.org/officeDocument/2006/relationships/oleObject" Target="../embeddings/oleObject531.bin"/><Relationship Id="rId20" Type="http://schemas.openxmlformats.org/officeDocument/2006/relationships/oleObject" Target="../embeddings/oleObject518.bin"/><Relationship Id="rId41" Type="http://schemas.openxmlformats.org/officeDocument/2006/relationships/image" Target="../media/image52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21" Type="http://schemas.openxmlformats.org/officeDocument/2006/relationships/image" Target="../media/image28.emf"/><Relationship Id="rId34" Type="http://schemas.openxmlformats.org/officeDocument/2006/relationships/oleObject" Target="../embeddings/oleObject35.bin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e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36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oleObject" Target="../embeddings/oleObject32.bin"/><Relationship Id="rId36" Type="http://schemas.openxmlformats.org/officeDocument/2006/relationships/oleObject" Target="../embeddings/oleObject36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1.emf"/><Relationship Id="rId30" Type="http://schemas.openxmlformats.org/officeDocument/2006/relationships/oleObject" Target="../embeddings/oleObject33.bin"/><Relationship Id="rId35" Type="http://schemas.openxmlformats.org/officeDocument/2006/relationships/image" Target="../media/image35.emf"/><Relationship Id="rId8" Type="http://schemas.openxmlformats.org/officeDocument/2006/relationships/oleObject" Target="../embeddings/oleObject22.bin"/><Relationship Id="rId3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image" Target="../media/image37.emf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33" Type="http://schemas.openxmlformats.org/officeDocument/2006/relationships/image" Target="../media/image52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5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e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5.emf"/><Relationship Id="rId31" Type="http://schemas.openxmlformats.org/officeDocument/2006/relationships/image" Target="../media/image51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9.emf"/><Relationship Id="rId30" Type="http://schemas.openxmlformats.org/officeDocument/2006/relationships/oleObject" Target="../embeddings/oleObject51.bin"/><Relationship Id="rId8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e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9" Type="http://schemas.openxmlformats.org/officeDocument/2006/relationships/image" Target="../media/image71.emf"/><Relationship Id="rId21" Type="http://schemas.openxmlformats.org/officeDocument/2006/relationships/image" Target="../media/image62.emf"/><Relationship Id="rId34" Type="http://schemas.openxmlformats.org/officeDocument/2006/relationships/oleObject" Target="../embeddings/oleObject69.bin"/><Relationship Id="rId42" Type="http://schemas.openxmlformats.org/officeDocument/2006/relationships/oleObject" Target="../embeddings/oleObject73.bin"/><Relationship Id="rId7" Type="http://schemas.openxmlformats.org/officeDocument/2006/relationships/image" Target="../media/image55.e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6.emf"/><Relationship Id="rId41" Type="http://schemas.openxmlformats.org/officeDocument/2006/relationships/image" Target="../media/image7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e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70.emf"/><Relationship Id="rId40" Type="http://schemas.openxmlformats.org/officeDocument/2006/relationships/oleObject" Target="../embeddings/oleObject72.bin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5.e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69.emf"/><Relationship Id="rId43" Type="http://schemas.openxmlformats.org/officeDocument/2006/relationships/image" Target="../media/image73.emf"/><Relationship Id="rId8" Type="http://schemas.openxmlformats.org/officeDocument/2006/relationships/oleObject" Target="../embeddings/oleObject56.bin"/><Relationship Id="rId3" Type="http://schemas.openxmlformats.org/officeDocument/2006/relationships/image" Target="../media/image53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38" Type="http://schemas.openxmlformats.org/officeDocument/2006/relationships/oleObject" Target="../embeddings/oleObject7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image" Target="../media/image74.emf"/><Relationship Id="rId21" Type="http://schemas.openxmlformats.org/officeDocument/2006/relationships/image" Target="../media/image83.emf"/><Relationship Id="rId34" Type="http://schemas.openxmlformats.org/officeDocument/2006/relationships/oleObject" Target="../embeddings/oleObject90.bin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33" Type="http://schemas.openxmlformats.org/officeDocument/2006/relationships/image" Target="../media/image89.e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8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5" Type="http://schemas.openxmlformats.org/officeDocument/2006/relationships/image" Target="../media/image75.wmf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emf"/><Relationship Id="rId31" Type="http://schemas.openxmlformats.org/officeDocument/2006/relationships/image" Target="../media/image88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86.emf"/><Relationship Id="rId30" Type="http://schemas.openxmlformats.org/officeDocument/2006/relationships/oleObject" Target="../embeddings/oleObject88.bin"/><Relationship Id="rId35" Type="http://schemas.openxmlformats.org/officeDocument/2006/relationships/image" Target="../media/image90.emf"/><Relationship Id="rId8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3.bin"/><Relationship Id="rId3" Type="http://schemas.openxmlformats.org/officeDocument/2006/relationships/image" Target="../media/image91.emf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29" Type="http://schemas.openxmlformats.org/officeDocument/2006/relationships/image" Target="../media/image104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5.e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104.bin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9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10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1">
            <a:extLst>
              <a:ext uri="{FF2B5EF4-FFF2-40B4-BE49-F238E27FC236}">
                <a16:creationId xmlns:a16="http://schemas.microsoft.com/office/drawing/2014/main" id="{5D999848-A5CA-4AE3-A069-C9CFB30A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4913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58">
            <a:extLst>
              <a:ext uri="{FF2B5EF4-FFF2-40B4-BE49-F238E27FC236}">
                <a16:creationId xmlns:a16="http://schemas.microsoft.com/office/drawing/2014/main" id="{B5D4C591-5471-4C5B-B329-F1D89D3B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F40145E-8611-47A4-AECE-D3887D30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376238"/>
            <a:ext cx="22098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7173" name="Text Box 38">
            <a:extLst>
              <a:ext uri="{FF2B5EF4-FFF2-40B4-BE49-F238E27FC236}">
                <a16:creationId xmlns:a16="http://schemas.microsoft.com/office/drawing/2014/main" id="{86C717E7-97B4-4891-9177-66A32E527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317875"/>
            <a:ext cx="455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二、反函数的求导法则   </a:t>
            </a:r>
          </a:p>
        </p:txBody>
      </p:sp>
      <p:sp>
        <p:nvSpPr>
          <p:cNvPr id="7174" name="Text Box 39">
            <a:extLst>
              <a:ext uri="{FF2B5EF4-FFF2-40B4-BE49-F238E27FC236}">
                <a16:creationId xmlns:a16="http://schemas.microsoft.com/office/drawing/2014/main" id="{7711CCB5-E778-4C07-BE62-7E8EA667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149725"/>
            <a:ext cx="445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三、复合函数求导法则  </a:t>
            </a:r>
          </a:p>
        </p:txBody>
      </p:sp>
      <p:sp>
        <p:nvSpPr>
          <p:cNvPr id="7175" name="Text Box 40">
            <a:extLst>
              <a:ext uri="{FF2B5EF4-FFF2-40B4-BE49-F238E27FC236}">
                <a16:creationId xmlns:a16="http://schemas.microsoft.com/office/drawing/2014/main" id="{BB6A2861-E5B9-42A4-8F29-CE8FBFBD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013325"/>
            <a:ext cx="485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四、初等函数的求导问题  </a:t>
            </a:r>
          </a:p>
        </p:txBody>
      </p:sp>
      <p:sp>
        <p:nvSpPr>
          <p:cNvPr id="7176" name="Text Box 42">
            <a:extLst>
              <a:ext uri="{FF2B5EF4-FFF2-40B4-BE49-F238E27FC236}">
                <a16:creationId xmlns:a16="http://schemas.microsoft.com/office/drawing/2014/main" id="{2ACEECF5-7130-44C0-8351-22BB39BD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492375"/>
            <a:ext cx="455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一、四则运算求导法则 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3" name="Text Box 55">
            <a:extLst>
              <a:ext uri="{FF2B5EF4-FFF2-40B4-BE49-F238E27FC236}">
                <a16:creationId xmlns:a16="http://schemas.microsoft.com/office/drawing/2014/main" id="{11E9BF06-2BEB-4F93-B6DB-A4ED6668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52513"/>
            <a:ext cx="2774950" cy="823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求导法则 </a:t>
            </a:r>
          </a:p>
        </p:txBody>
      </p:sp>
      <p:sp>
        <p:nvSpPr>
          <p:cNvPr id="7177" name="Text Box 59">
            <a:extLst>
              <a:ext uri="{FF2B5EF4-FFF2-40B4-BE49-F238E27FC236}">
                <a16:creationId xmlns:a16="http://schemas.microsoft.com/office/drawing/2014/main" id="{0566A4C9-AED2-4591-B448-628BDEB1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66700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DFB6951-1BD5-46E6-8104-D801EFFEF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387747"/>
            <a:ext cx="1143000" cy="5334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7D21AFD2-D1DA-49A0-BD9A-781E55690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00738"/>
              </p:ext>
            </p:extLst>
          </p:nvPr>
        </p:nvGraphicFramePr>
        <p:xfrm>
          <a:off x="1358900" y="354410"/>
          <a:ext cx="321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0741" imgH="485852" progId="Equation.3">
                  <p:embed/>
                </p:oleObj>
              </mc:Choice>
              <mc:Fallback>
                <p:oleObj r:id="rId2" imgW="3390741" imgH="485852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7D21AFD2-D1DA-49A0-BD9A-781E55690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4410"/>
                        <a:ext cx="321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2D9F6FA7-FF01-421B-BE45-F10E1C1E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38139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23FC5110-CA8E-4B6C-B5C6-47D3FC820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230505"/>
              </p:ext>
            </p:extLst>
          </p:nvPr>
        </p:nvGraphicFramePr>
        <p:xfrm>
          <a:off x="5105400" y="425847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90856" imgH="428509" progId="Equation.3">
                  <p:embed/>
                </p:oleObj>
              </mc:Choice>
              <mc:Fallback>
                <p:oleObj r:id="rId4" imgW="3790856" imgH="428509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23FC5110-CA8E-4B6C-B5C6-47D3FC820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5847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D547404A-0A5A-42E5-9D6C-585AE493A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39092"/>
              </p:ext>
            </p:extLst>
          </p:nvPr>
        </p:nvGraphicFramePr>
        <p:xfrm>
          <a:off x="1122363" y="1162447"/>
          <a:ext cx="1282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4915" imgH="190449" progId="Equation.DSMT4">
                  <p:embed/>
                </p:oleObj>
              </mc:Choice>
              <mc:Fallback>
                <p:oleObj r:id="rId6" imgW="504915" imgH="190449" progId="Equation.DSMT4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D547404A-0A5A-42E5-9D6C-585AE493A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162447"/>
                        <a:ext cx="12827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1869CF17-66D0-4BD8-9F0C-426D8C113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25504"/>
              </p:ext>
            </p:extLst>
          </p:nvPr>
        </p:nvGraphicFramePr>
        <p:xfrm>
          <a:off x="2352675" y="1038622"/>
          <a:ext cx="160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66741" imgH="961974" progId="Equation.3">
                  <p:embed/>
                </p:oleObj>
              </mc:Choice>
              <mc:Fallback>
                <p:oleObj r:id="rId8" imgW="1666741" imgH="961974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1869CF17-66D0-4BD8-9F0C-426D8C113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038622"/>
                        <a:ext cx="160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1E30DFF2-6D9C-4D95-9676-5333D0F45E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04578"/>
              </p:ext>
            </p:extLst>
          </p:nvPr>
        </p:nvGraphicFramePr>
        <p:xfrm>
          <a:off x="4038600" y="1035447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19199" imgH="857366" progId="Equation.3">
                  <p:embed/>
                </p:oleObj>
              </mc:Choice>
              <mc:Fallback>
                <p:oleObj r:id="rId10" imgW="1619199" imgH="857366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1E30DFF2-6D9C-4D95-9676-5333D0F45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35447"/>
                        <a:ext cx="156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05C89524-4EE2-4E7C-95B1-F29EB0EB4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42345"/>
              </p:ext>
            </p:extLst>
          </p:nvPr>
        </p:nvGraphicFramePr>
        <p:xfrm>
          <a:off x="4614863" y="1492647"/>
          <a:ext cx="719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7142" imgH="942859" progId="Equation.3">
                  <p:embed/>
                </p:oleObj>
              </mc:Choice>
              <mc:Fallback>
                <p:oleObj r:id="rId12" imgW="857142" imgH="942859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05C89524-4EE2-4E7C-95B1-F29EB0EB4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492647"/>
                        <a:ext cx="719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21E0AA07-216A-4671-9231-BC79A138E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94575"/>
              </p:ext>
            </p:extLst>
          </p:nvPr>
        </p:nvGraphicFramePr>
        <p:xfrm>
          <a:off x="5664200" y="1264047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87" imgH="380897" progId="Equation.3">
                  <p:embed/>
                </p:oleObj>
              </mc:Choice>
              <mc:Fallback>
                <p:oleObj r:id="rId14" imgW="1143087" imgH="380897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21E0AA07-216A-4671-9231-BC79A138E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264047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77CAE007-2E57-4D23-9A2A-950A997AD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25548"/>
              </p:ext>
            </p:extLst>
          </p:nvPr>
        </p:nvGraphicFramePr>
        <p:xfrm>
          <a:off x="6858000" y="1164035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23885" imgH="400011" progId="Equation.3">
                  <p:embed/>
                </p:oleObj>
              </mc:Choice>
              <mc:Fallback>
                <p:oleObj r:id="rId16" imgW="1323885" imgH="400011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77CAE007-2E57-4D23-9A2A-950A997AD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64035"/>
                        <a:ext cx="128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C519D7D9-E74D-49BD-85FE-B82D68F4D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2221"/>
              </p:ext>
            </p:extLst>
          </p:nvPr>
        </p:nvGraphicFramePr>
        <p:xfrm>
          <a:off x="3276600" y="2321123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95313" imgH="485852" progId="Equation.3">
                  <p:embed/>
                </p:oleObj>
              </mc:Choice>
              <mc:Fallback>
                <p:oleObj r:id="rId18" imgW="1495313" imgH="485852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C519D7D9-E74D-49BD-85FE-B82D68F4D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21123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>
            <a:extLst>
              <a:ext uri="{FF2B5EF4-FFF2-40B4-BE49-F238E27FC236}">
                <a16:creationId xmlns:a16="http://schemas.microsoft.com/office/drawing/2014/main" id="{D35D336A-D737-4190-BB48-5BD13E75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763000" cy="3048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80B429E9-03C1-4036-986E-8A7FF2EF0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37338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895428" imgH="390628" progId="Equation.3">
                  <p:embed/>
                </p:oleObj>
              </mc:Choice>
              <mc:Fallback>
                <p:oleObj r:id="rId20" imgW="1895428" imgH="390628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:a16="http://schemas.microsoft.com/office/drawing/2014/main" id="{80B429E9-03C1-4036-986E-8A7FF2EF0A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73380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>
            <a:extLst>
              <a:ext uri="{FF2B5EF4-FFF2-40B4-BE49-F238E27FC236}">
                <a16:creationId xmlns:a16="http://schemas.microsoft.com/office/drawing/2014/main" id="{20073A22-1935-4033-AADA-25CD9ADCC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05200"/>
          <a:ext cx="11572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257257" imgH="1019317" progId="Equation.3">
                  <p:embed/>
                </p:oleObj>
              </mc:Choice>
              <mc:Fallback>
                <p:oleObj r:id="rId22" imgW="1257257" imgH="1019317" progId="Equation.3">
                  <p:embed/>
                  <p:pic>
                    <p:nvPicPr>
                      <p:cNvPr id="13331" name="Object 19">
                        <a:extLst>
                          <a:ext uri="{FF2B5EF4-FFF2-40B4-BE49-F238E27FC236}">
                            <a16:creationId xmlns:a16="http://schemas.microsoft.com/office/drawing/2014/main" id="{20073A22-1935-4033-AADA-25CD9ADCC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1572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D0D19D75-1001-4BA2-81CC-4DA0C8043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3" y="3733800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52686" imgH="390628" progId="Equation.3">
                  <p:embed/>
                </p:oleObj>
              </mc:Choice>
              <mc:Fallback>
                <p:oleObj r:id="rId24" imgW="1952686" imgH="390628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D0D19D75-1001-4BA2-81CC-4DA0C8043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733800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>
            <a:extLst>
              <a:ext uri="{FF2B5EF4-FFF2-40B4-BE49-F238E27FC236}">
                <a16:creationId xmlns:a16="http://schemas.microsoft.com/office/drawing/2014/main" id="{837FD250-94F9-4737-8834-2DB4B6DA4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3541713"/>
          <a:ext cx="14112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543202" imgH="1019317" progId="Equation.3">
                  <p:embed/>
                </p:oleObj>
              </mc:Choice>
              <mc:Fallback>
                <p:oleObj r:id="rId26" imgW="1543202" imgH="1019317" progId="Equation.3">
                  <p:embed/>
                  <p:pic>
                    <p:nvPicPr>
                      <p:cNvPr id="13333" name="Object 21">
                        <a:extLst>
                          <a:ext uri="{FF2B5EF4-FFF2-40B4-BE49-F238E27FC236}">
                            <a16:creationId xmlns:a16="http://schemas.microsoft.com/office/drawing/2014/main" id="{837FD250-94F9-4737-8834-2DB4B6DA4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541713"/>
                        <a:ext cx="14112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id="{3D46374D-1B49-4C02-A2D2-5DBD2975D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751388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905145" imgH="390628" progId="Equation.3">
                  <p:embed/>
                </p:oleObj>
              </mc:Choice>
              <mc:Fallback>
                <p:oleObj r:id="rId28" imgW="1905145" imgH="390628" progId="Equation.3">
                  <p:embed/>
                  <p:pic>
                    <p:nvPicPr>
                      <p:cNvPr id="13334" name="Object 22">
                        <a:extLst>
                          <a:ext uri="{FF2B5EF4-FFF2-40B4-BE49-F238E27FC236}">
                            <a16:creationId xmlns:a16="http://schemas.microsoft.com/office/drawing/2014/main" id="{3D46374D-1B49-4C02-A2D2-5DBD2975D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751388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>
            <a:extLst>
              <a:ext uri="{FF2B5EF4-FFF2-40B4-BE49-F238E27FC236}">
                <a16:creationId xmlns:a16="http://schemas.microsoft.com/office/drawing/2014/main" id="{724FE4A3-5BE0-4705-8213-FDFC3FB40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545013"/>
          <a:ext cx="844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895314" imgH="885864" progId="Equation.3">
                  <p:embed/>
                </p:oleObj>
              </mc:Choice>
              <mc:Fallback>
                <p:oleObj r:id="rId30" imgW="895314" imgH="885864" progId="Equation.3">
                  <p:embed/>
                  <p:pic>
                    <p:nvPicPr>
                      <p:cNvPr id="13335" name="Object 23">
                        <a:extLst>
                          <a:ext uri="{FF2B5EF4-FFF2-40B4-BE49-F238E27FC236}">
                            <a16:creationId xmlns:a16="http://schemas.microsoft.com/office/drawing/2014/main" id="{724FE4A3-5BE0-4705-8213-FDFC3FB40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45013"/>
                        <a:ext cx="844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D348BEFA-233B-46DB-A65D-CC0AA4CA0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3" y="47244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962056" imgH="390628" progId="Equation.3">
                  <p:embed/>
                </p:oleObj>
              </mc:Choice>
              <mc:Fallback>
                <p:oleObj r:id="rId32" imgW="1962056" imgH="390628" progId="Equation.3">
                  <p:embed/>
                  <p:pic>
                    <p:nvPicPr>
                      <p:cNvPr id="13336" name="Object 24">
                        <a:extLst>
                          <a:ext uri="{FF2B5EF4-FFF2-40B4-BE49-F238E27FC236}">
                            <a16:creationId xmlns:a16="http://schemas.microsoft.com/office/drawing/2014/main" id="{D348BEFA-233B-46DB-A65D-CC0AA4CA0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7244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>
            <a:extLst>
              <a:ext uri="{FF2B5EF4-FFF2-40B4-BE49-F238E27FC236}">
                <a16:creationId xmlns:a16="http://schemas.microsoft.com/office/drawing/2014/main" id="{964A7121-26E3-48FA-A417-D1BA1C925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4495800"/>
          <a:ext cx="10969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181259" imgH="885864" progId="Equation.3">
                  <p:embed/>
                </p:oleObj>
              </mc:Choice>
              <mc:Fallback>
                <p:oleObj r:id="rId34" imgW="1181259" imgH="885864" progId="Equation.3">
                  <p:embed/>
                  <p:pic>
                    <p:nvPicPr>
                      <p:cNvPr id="13337" name="Object 25">
                        <a:extLst>
                          <a:ext uri="{FF2B5EF4-FFF2-40B4-BE49-F238E27FC236}">
                            <a16:creationId xmlns:a16="http://schemas.microsoft.com/office/drawing/2014/main" id="{964A7121-26E3-48FA-A417-D1BA1C925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4495800"/>
                        <a:ext cx="109696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690BE83D-DD99-4334-921D-5E278DC02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52291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2200112" imgH="485852" progId="Equation.3">
                  <p:embed/>
                </p:oleObj>
              </mc:Choice>
              <mc:Fallback>
                <p:oleObj r:id="rId36" imgW="2200112" imgH="485852" progId="Equation.3">
                  <p:embed/>
                  <p:pic>
                    <p:nvPicPr>
                      <p:cNvPr id="13338" name="Object 26">
                        <a:extLst>
                          <a:ext uri="{FF2B5EF4-FFF2-40B4-BE49-F238E27FC236}">
                            <a16:creationId xmlns:a16="http://schemas.microsoft.com/office/drawing/2014/main" id="{690BE83D-DD99-4334-921D-5E278DC02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2291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>
            <a:extLst>
              <a:ext uri="{FF2B5EF4-FFF2-40B4-BE49-F238E27FC236}">
                <a16:creationId xmlns:a16="http://schemas.microsoft.com/office/drawing/2014/main" id="{D5A36F84-FF7F-452E-832E-E85C0243B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48640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495313" imgH="485852" progId="Equation.3">
                  <p:embed/>
                </p:oleObj>
              </mc:Choice>
              <mc:Fallback>
                <p:oleObj r:id="rId38" imgW="1495313" imgH="485852" progId="Equation.3">
                  <p:embed/>
                  <p:pic>
                    <p:nvPicPr>
                      <p:cNvPr id="13339" name="Object 27">
                        <a:extLst>
                          <a:ext uri="{FF2B5EF4-FFF2-40B4-BE49-F238E27FC236}">
                            <a16:creationId xmlns:a16="http://schemas.microsoft.com/office/drawing/2014/main" id="{D5A36F84-FF7F-452E-832E-E85C0243B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>
            <a:extLst>
              <a:ext uri="{FF2B5EF4-FFF2-40B4-BE49-F238E27FC236}">
                <a16:creationId xmlns:a16="http://schemas.microsoft.com/office/drawing/2014/main" id="{AFE82149-E166-4D1E-9828-FEE6F7FE4B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21123"/>
            <a:ext cx="2593975" cy="531813"/>
            <a:chOff x="432" y="1838"/>
            <a:chExt cx="1634" cy="335"/>
          </a:xfrm>
        </p:grpSpPr>
        <p:sp>
          <p:nvSpPr>
            <p:cNvPr id="17434" name="Text Box 11">
              <a:extLst>
                <a:ext uri="{FF2B5EF4-FFF2-40B4-BE49-F238E27FC236}">
                  <a16:creationId xmlns:a16="http://schemas.microsoft.com/office/drawing/2014/main" id="{961EE718-312C-44F6-A0B2-5F268696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3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特别当</a:t>
              </a:r>
            </a:p>
          </p:txBody>
        </p:sp>
        <p:graphicFrame>
          <p:nvGraphicFramePr>
            <p:cNvPr id="17435" name="Object 12">
              <a:extLst>
                <a:ext uri="{FF2B5EF4-FFF2-40B4-BE49-F238E27FC236}">
                  <a16:creationId xmlns:a16="http://schemas.microsoft.com/office/drawing/2014/main" id="{73A920BF-DB22-431D-BD4C-FF6426CD4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0" y="1900"/>
            <a:ext cx="5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314401" imgH="95224" progId="Equation.3">
                    <p:embed/>
                  </p:oleObj>
                </mc:Choice>
                <mc:Fallback>
                  <p:oleObj r:id="rId40" imgW="314401" imgH="95224" progId="Equation.3">
                    <p:embed/>
                    <p:pic>
                      <p:nvPicPr>
                        <p:cNvPr id="17435" name="Object 12">
                          <a:extLst>
                            <a:ext uri="{FF2B5EF4-FFF2-40B4-BE49-F238E27FC236}">
                              <a16:creationId xmlns:a16="http://schemas.microsoft.com/office/drawing/2014/main" id="{73A920BF-DB22-431D-BD4C-FF6426CD41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1900"/>
                          <a:ext cx="54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Text Box 31">
              <a:extLst>
                <a:ext uri="{FF2B5EF4-FFF2-40B4-BE49-F238E27FC236}">
                  <a16:creationId xmlns:a16="http://schemas.microsoft.com/office/drawing/2014/main" id="{6801ED53-066D-4348-B920-A9DC6A902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184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时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,</a:t>
              </a:r>
            </a:p>
          </p:txBody>
        </p:sp>
      </p:grpSp>
      <p:sp>
        <p:nvSpPr>
          <p:cNvPr id="13347" name="Text Box 35">
            <a:extLst>
              <a:ext uri="{FF2B5EF4-FFF2-40B4-BE49-F238E27FC236}">
                <a16:creationId xmlns:a16="http://schemas.microsoft.com/office/drawing/2014/main" id="{D031A6E2-D591-40A1-8567-9D799CD3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082925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小结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animBg="1"/>
      <p:bldP spid="13347" grpId="0" build="p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>
            <a:extLst>
              <a:ext uri="{FF2B5EF4-FFF2-40B4-BE49-F238E27FC236}">
                <a16:creationId xmlns:a16="http://schemas.microsoft.com/office/drawing/2014/main" id="{76DCB167-A60A-4328-A78A-E41AA18C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8159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在点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14389" name="Object 53">
            <a:extLst>
              <a:ext uri="{FF2B5EF4-FFF2-40B4-BE49-F238E27FC236}">
                <a16:creationId xmlns:a16="http://schemas.microsoft.com/office/drawing/2014/main" id="{54EE7746-11C3-4652-ACC1-EBBB0C997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5346700"/>
          <a:ext cx="375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91087" imgH="857366" progId="Equation.3">
                  <p:embed/>
                </p:oleObj>
              </mc:Choice>
              <mc:Fallback>
                <p:oleObj r:id="rId2" imgW="3991087" imgH="857366" progId="Equation.3">
                  <p:embed/>
                  <p:pic>
                    <p:nvPicPr>
                      <p:cNvPr id="14389" name="Object 53">
                        <a:extLst>
                          <a:ext uri="{FF2B5EF4-FFF2-40B4-BE49-F238E27FC236}">
                            <a16:creationId xmlns:a16="http://schemas.microsoft.com/office/drawing/2014/main" id="{54EE7746-11C3-4652-ACC1-EBBB0C997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346700"/>
                        <a:ext cx="375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54">
            <a:extLst>
              <a:ext uri="{FF2B5EF4-FFF2-40B4-BE49-F238E27FC236}">
                <a16:creationId xmlns:a16="http://schemas.microsoft.com/office/drawing/2014/main" id="{0086FAFE-9497-4229-B190-D7F0E5306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53213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95427" imgH="942859" progId="Equation.3">
                  <p:embed/>
                </p:oleObj>
              </mc:Choice>
              <mc:Fallback>
                <p:oleObj r:id="rId4" imgW="2495427" imgH="942859" progId="Equation.3">
                  <p:embed/>
                  <p:pic>
                    <p:nvPicPr>
                      <p:cNvPr id="14390" name="Object 54">
                        <a:extLst>
                          <a:ext uri="{FF2B5EF4-FFF2-40B4-BE49-F238E27FC236}">
                            <a16:creationId xmlns:a16="http://schemas.microsoft.com/office/drawing/2014/main" id="{0086FAFE-9497-4229-B190-D7F0E5306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321300"/>
                        <a:ext cx="237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>
            <a:extLst>
              <a:ext uri="{FF2B5EF4-FFF2-40B4-BE49-F238E27FC236}">
                <a16:creationId xmlns:a16="http://schemas.microsoft.com/office/drawing/2014/main" id="{5A0008F9-A8E3-4B73-86A7-1766ED135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00663"/>
          <a:ext cx="22891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00114" imgH="390628" progId="Equation.DSMT4">
                  <p:embed/>
                </p:oleObj>
              </mc:Choice>
              <mc:Fallback>
                <p:oleObj r:id="rId6" imgW="1000114" imgH="390628" progId="Equation.DSMT4">
                  <p:embed/>
                  <p:pic>
                    <p:nvPicPr>
                      <p:cNvPr id="14388" name="Object 52">
                        <a:extLst>
                          <a:ext uri="{FF2B5EF4-FFF2-40B4-BE49-F238E27FC236}">
                            <a16:creationId xmlns:a16="http://schemas.microsoft.com/office/drawing/2014/main" id="{5A0008F9-A8E3-4B73-86A7-1766ED135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22891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2">
            <a:extLst>
              <a:ext uri="{FF2B5EF4-FFF2-40B4-BE49-F238E27FC236}">
                <a16:creationId xmlns:a16="http://schemas.microsoft.com/office/drawing/2014/main" id="{C8747B16-8DB2-4E99-AD8D-D8FCCB01B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4565650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三、复合函数求导法则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FD1296C-2A12-4BD6-AFB8-CB19DBB5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8413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1C2C253B-ED3A-45C4-9A52-899289963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836613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61827" imgH="161951" progId="Equation.DSMT4">
                  <p:embed/>
                </p:oleObj>
              </mc:Choice>
              <mc:Fallback>
                <p:oleObj r:id="rId8" imgW="561827" imgH="161951" progId="Equation.DSMT4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1C2C253B-ED3A-45C4-9A52-899289963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36613"/>
                        <a:ext cx="145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95AE224B-A220-4183-9706-CE26E676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801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在点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242435B5-11EE-4058-AA36-F9E3B3C3E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827088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3088" imgH="161951" progId="Equation.3">
                  <p:embed/>
                </p:oleObj>
              </mc:Choice>
              <mc:Fallback>
                <p:oleObj r:id="rId10" imgW="543088" imgH="161951" progId="Equation.3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id="{242435B5-11EE-4058-AA36-F9E3B3C3E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27088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B52217C1-A200-434C-8637-45B04257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35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68194A36-557D-4F2D-AA8C-3F160A40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35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复合函数</a:t>
            </a:r>
          </a:p>
        </p:txBody>
      </p:sp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063447A3-CFD4-4786-AA27-CD71DAECE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346200"/>
          <a:ext cx="1966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90514" imgH="161951" progId="Equation.3">
                  <p:embed/>
                </p:oleObj>
              </mc:Choice>
              <mc:Fallback>
                <p:oleObj r:id="rId12" imgW="790514" imgH="161951" progId="Equation.3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063447A3-CFD4-4786-AA27-CD71DAECE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46200"/>
                        <a:ext cx="1966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97C750C0-EF83-411D-B204-3AA2A0265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1373188"/>
          <a:ext cx="28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6628" imgH="133453" progId="Equation.DSMT4">
                  <p:embed/>
                </p:oleObj>
              </mc:Choice>
              <mc:Fallback>
                <p:oleObj r:id="rId14" imgW="66628" imgH="133453" progId="Equation.DSMT4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97C750C0-EF83-411D-B204-3AA2A0265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373188"/>
                        <a:ext cx="28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AFB888D7-92F7-4CB2-B68B-A7A4A1C93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822450"/>
          <a:ext cx="47720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09945" imgH="352399" progId="Equation.3">
                  <p:embed/>
                </p:oleObj>
              </mc:Choice>
              <mc:Fallback>
                <p:oleObj r:id="rId16" imgW="2009945" imgH="352399" progId="Equation.3">
                  <p:embed/>
                  <p:pic>
                    <p:nvPicPr>
                      <p:cNvPr id="14353" name="Object 17">
                        <a:extLst>
                          <a:ext uri="{FF2B5EF4-FFF2-40B4-BE49-F238E27FC236}">
                            <a16:creationId xmlns:a16="http://schemas.microsoft.com/office/drawing/2014/main" id="{AFB888D7-92F7-4CB2-B68B-A7A4A1C93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22450"/>
                        <a:ext cx="47720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>
            <a:extLst>
              <a:ext uri="{FF2B5EF4-FFF2-40B4-BE49-F238E27FC236}">
                <a16:creationId xmlns:a16="http://schemas.microsoft.com/office/drawing/2014/main" id="{A7DD65B0-2E50-4708-9AE8-2C32F6C6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58900"/>
            <a:ext cx="2609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在点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F596D092-0123-4832-AAD6-DE6967DD7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44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因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361" name="Object 25">
            <a:extLst>
              <a:ext uri="{FF2B5EF4-FFF2-40B4-BE49-F238E27FC236}">
                <a16:creationId xmlns:a16="http://schemas.microsoft.com/office/drawing/2014/main" id="{BB7555E7-6F7C-441F-A3E5-CC6F14BF3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2859088"/>
          <a:ext cx="139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43088" imgH="161951" progId="Equation.DSMT4">
                  <p:embed/>
                </p:oleObj>
              </mc:Choice>
              <mc:Fallback>
                <p:oleObj r:id="rId18" imgW="543088" imgH="161951" progId="Equation.DSMT4">
                  <p:embed/>
                  <p:pic>
                    <p:nvPicPr>
                      <p:cNvPr id="14361" name="Object 25">
                        <a:extLst>
                          <a:ext uri="{FF2B5EF4-FFF2-40B4-BE49-F238E27FC236}">
                            <a16:creationId xmlns:a16="http://schemas.microsoft.com/office/drawing/2014/main" id="{BB7555E7-6F7C-441F-A3E5-CC6F14BF3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859088"/>
                        <a:ext cx="1393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>
            <a:extLst>
              <a:ext uri="{FF2B5EF4-FFF2-40B4-BE49-F238E27FC236}">
                <a16:creationId xmlns:a16="http://schemas.microsoft.com/office/drawing/2014/main" id="{333AEA77-8102-47E8-9275-290CAC9A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51150"/>
            <a:ext cx="2832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在点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14365" name="Object 29">
            <a:extLst>
              <a:ext uri="{FF2B5EF4-FFF2-40B4-BE49-F238E27FC236}">
                <a16:creationId xmlns:a16="http://schemas.microsoft.com/office/drawing/2014/main" id="{63C39838-9EF0-4E23-8D54-4A14538E1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708275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562055" imgH="942859" progId="Equation.DSMT4">
                  <p:embed/>
                </p:oleObj>
              </mc:Choice>
              <mc:Fallback>
                <p:oleObj r:id="rId20" imgW="2562055" imgH="942859" progId="Equation.DSMT4">
                  <p:embed/>
                  <p:pic>
                    <p:nvPicPr>
                      <p:cNvPr id="14365" name="Object 29">
                        <a:extLst>
                          <a:ext uri="{FF2B5EF4-FFF2-40B4-BE49-F238E27FC236}">
                            <a16:creationId xmlns:a16="http://schemas.microsoft.com/office/drawing/2014/main" id="{63C39838-9EF0-4E23-8D54-4A14538E1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>
            <a:extLst>
              <a:ext uri="{FF2B5EF4-FFF2-40B4-BE49-F238E27FC236}">
                <a16:creationId xmlns:a16="http://schemas.microsoft.com/office/drawing/2014/main" id="{A3CEE43B-C880-4B37-87BD-3E309D1BE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3605213"/>
          <a:ext cx="40084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600113" imgH="161951" progId="Equation.DSMT4">
                  <p:embed/>
                </p:oleObj>
              </mc:Choice>
              <mc:Fallback>
                <p:oleObj r:id="rId22" imgW="1600113" imgH="161951" progId="Equation.DSMT4">
                  <p:embed/>
                  <p:pic>
                    <p:nvPicPr>
                      <p:cNvPr id="14371" name="Object 35">
                        <a:extLst>
                          <a:ext uri="{FF2B5EF4-FFF2-40B4-BE49-F238E27FC236}">
                            <a16:creationId xmlns:a16="http://schemas.microsoft.com/office/drawing/2014/main" id="{A3CEE43B-C880-4B37-87BD-3E309D1BE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605213"/>
                        <a:ext cx="40084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4" name="Group 68">
            <a:extLst>
              <a:ext uri="{FF2B5EF4-FFF2-40B4-BE49-F238E27FC236}">
                <a16:creationId xmlns:a16="http://schemas.microsoft.com/office/drawing/2014/main" id="{69BCE6EB-0F10-4455-A725-B4770BECCE7C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573463"/>
            <a:ext cx="4114800" cy="550862"/>
            <a:chOff x="2832" y="2053"/>
            <a:chExt cx="2592" cy="347"/>
          </a:xfrm>
        </p:grpSpPr>
        <p:sp>
          <p:nvSpPr>
            <p:cNvPr id="18466" name="Text Box 58">
              <a:extLst>
                <a:ext uri="{FF2B5EF4-FFF2-40B4-BE49-F238E27FC236}">
                  <a16:creationId xmlns:a16="http://schemas.microsoft.com/office/drawing/2014/main" id="{B21F68EB-B9D0-4C9A-99BC-BF06FED94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53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（当               时        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)</a:t>
              </a:r>
            </a:p>
          </p:txBody>
        </p:sp>
        <p:graphicFrame>
          <p:nvGraphicFramePr>
            <p:cNvPr id="18467" name="Object 32">
              <a:extLst>
                <a:ext uri="{FF2B5EF4-FFF2-40B4-BE49-F238E27FC236}">
                  <a16:creationId xmlns:a16="http://schemas.microsoft.com/office/drawing/2014/main" id="{84F4ED73-4ED7-4937-9C79-36242FA07A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082"/>
            <a:ext cx="8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504915" imgH="161951" progId="Equation.3">
                    <p:embed/>
                  </p:oleObj>
                </mc:Choice>
                <mc:Fallback>
                  <p:oleObj r:id="rId24" imgW="504915" imgH="161951" progId="Equation.3">
                    <p:embed/>
                    <p:pic>
                      <p:nvPicPr>
                        <p:cNvPr id="18467" name="Object 32">
                          <a:extLst>
                            <a:ext uri="{FF2B5EF4-FFF2-40B4-BE49-F238E27FC236}">
                              <a16:creationId xmlns:a16="http://schemas.microsoft.com/office/drawing/2014/main" id="{84F4ED73-4ED7-4937-9C79-36242FA07A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82"/>
                          <a:ext cx="81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8" name="Object 33">
              <a:extLst>
                <a:ext uri="{FF2B5EF4-FFF2-40B4-BE49-F238E27FC236}">
                  <a16:creationId xmlns:a16="http://schemas.microsoft.com/office/drawing/2014/main" id="{C3931F68-F5C1-4A22-91BF-0C917A76A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6" y="2081"/>
            <a:ext cx="68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400115" imgH="133453" progId="Equation.3">
                    <p:embed/>
                  </p:oleObj>
                </mc:Choice>
                <mc:Fallback>
                  <p:oleObj r:id="rId26" imgW="400115" imgH="133453" progId="Equation.3">
                    <p:embed/>
                    <p:pic>
                      <p:nvPicPr>
                        <p:cNvPr id="18468" name="Object 33">
                          <a:extLst>
                            <a:ext uri="{FF2B5EF4-FFF2-40B4-BE49-F238E27FC236}">
                              <a16:creationId xmlns:a16="http://schemas.microsoft.com/office/drawing/2014/main" id="{C3931F68-F5C1-4A22-91BF-0C917A76AB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2081"/>
                          <a:ext cx="68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3" name="Text Box 47">
            <a:extLst>
              <a:ext uri="{FF2B5EF4-FFF2-40B4-BE49-F238E27FC236}">
                <a16:creationId xmlns:a16="http://schemas.microsoft.com/office/drawing/2014/main" id="{B47D86CE-0990-4A50-9513-4DF72C45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86263"/>
            <a:ext cx="1066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故有</a:t>
            </a:r>
          </a:p>
        </p:txBody>
      </p:sp>
      <p:graphicFrame>
        <p:nvGraphicFramePr>
          <p:cNvPr id="14391" name="Object 55">
            <a:extLst>
              <a:ext uri="{FF2B5EF4-FFF2-40B4-BE49-F238E27FC236}">
                <a16:creationId xmlns:a16="http://schemas.microsoft.com/office/drawing/2014/main" id="{CC31F787-87F8-4B0C-A960-B6B14AE31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554990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981142" imgH="390628" progId="Equation.3">
                  <p:embed/>
                </p:oleObj>
              </mc:Choice>
              <mc:Fallback>
                <p:oleObj r:id="rId28" imgW="1981142" imgH="390628" progId="Equation.3">
                  <p:embed/>
                  <p:pic>
                    <p:nvPicPr>
                      <p:cNvPr id="14391" name="Object 55">
                        <a:extLst>
                          <a:ext uri="{FF2B5EF4-FFF2-40B4-BE49-F238E27FC236}">
                            <a16:creationId xmlns:a16="http://schemas.microsoft.com/office/drawing/2014/main" id="{CC31F787-87F8-4B0C-A960-B6B14AE31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549900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5" name="AutoShape 69">
            <a:extLst>
              <a:ext uri="{FF2B5EF4-FFF2-40B4-BE49-F238E27FC236}">
                <a16:creationId xmlns:a16="http://schemas.microsoft.com/office/drawing/2014/main" id="{DF8CFFA3-3035-4C6C-9BFE-37DA1E03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2413"/>
            <a:ext cx="1079500" cy="179387"/>
          </a:xfrm>
          <a:prstGeom prst="rightArrow">
            <a:avLst>
              <a:gd name="adj1" fmla="val 50000"/>
              <a:gd name="adj2" fmla="val 1503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27" name="Group 91">
            <a:extLst>
              <a:ext uri="{FF2B5EF4-FFF2-40B4-BE49-F238E27FC236}">
                <a16:creationId xmlns:a16="http://schemas.microsoft.com/office/drawing/2014/main" id="{6E72751F-862A-4E4C-A8F9-20AF6E05B761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4149725"/>
            <a:ext cx="2514600" cy="927100"/>
            <a:chOff x="3792" y="2592"/>
            <a:chExt cx="1584" cy="584"/>
          </a:xfrm>
        </p:grpSpPr>
        <p:graphicFrame>
          <p:nvGraphicFramePr>
            <p:cNvPr id="18463" name="Object 30">
              <a:extLst>
                <a:ext uri="{FF2B5EF4-FFF2-40B4-BE49-F238E27FC236}">
                  <a16:creationId xmlns:a16="http://schemas.microsoft.com/office/drawing/2014/main" id="{8A8DDF32-8468-49AB-B869-A384CFB51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592"/>
            <a:ext cx="31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476113" imgH="942859" progId="Equation.3">
                    <p:embed/>
                  </p:oleObj>
                </mc:Choice>
                <mc:Fallback>
                  <p:oleObj r:id="rId30" imgW="476113" imgH="942859" progId="Equation.3">
                    <p:embed/>
                    <p:pic>
                      <p:nvPicPr>
                        <p:cNvPr id="18463" name="Object 30">
                          <a:extLst>
                            <a:ext uri="{FF2B5EF4-FFF2-40B4-BE49-F238E27FC236}">
                              <a16:creationId xmlns:a16="http://schemas.microsoft.com/office/drawing/2014/main" id="{8A8DDF32-8468-49AB-B869-A384CFB514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31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4" name="Object 56">
              <a:extLst>
                <a:ext uri="{FF2B5EF4-FFF2-40B4-BE49-F238E27FC236}">
                  <a16:creationId xmlns:a16="http://schemas.microsoft.com/office/drawing/2014/main" id="{34676379-26BC-473B-BE12-24C8BD84F6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2736"/>
            <a:ext cx="1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752455" imgH="390628" progId="Equation.3">
                    <p:embed/>
                  </p:oleObj>
                </mc:Choice>
                <mc:Fallback>
                  <p:oleObj r:id="rId32" imgW="1752455" imgH="390628" progId="Equation.3">
                    <p:embed/>
                    <p:pic>
                      <p:nvPicPr>
                        <p:cNvPr id="18464" name="Object 56">
                          <a:extLst>
                            <a:ext uri="{FF2B5EF4-FFF2-40B4-BE49-F238E27FC236}">
                              <a16:creationId xmlns:a16="http://schemas.microsoft.com/office/drawing/2014/main" id="{34676379-26BC-473B-BE12-24C8BD84F6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736"/>
                          <a:ext cx="10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Rectangle 90">
              <a:extLst>
                <a:ext uri="{FF2B5EF4-FFF2-40B4-BE49-F238E27FC236}">
                  <a16:creationId xmlns:a16="http://schemas.microsoft.com/office/drawing/2014/main" id="{FF9A753D-F6AB-4930-95D8-71F3EBD6F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92"/>
              <a:ext cx="1584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428" name="Rectangle 92">
            <a:extLst>
              <a:ext uri="{FF2B5EF4-FFF2-40B4-BE49-F238E27FC236}">
                <a16:creationId xmlns:a16="http://schemas.microsoft.com/office/drawing/2014/main" id="{0A0CC653-8C6E-4C2E-8AC6-F22BB0CE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149725"/>
            <a:ext cx="2590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86" name="Object 50">
            <a:extLst>
              <a:ext uri="{FF2B5EF4-FFF2-40B4-BE49-F238E27FC236}">
                <a16:creationId xmlns:a16="http://schemas.microsoft.com/office/drawing/2014/main" id="{D8EFEADD-E022-4159-9CFC-3C607E2D4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41800"/>
          <a:ext cx="472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5029374" imgH="942859" progId="Equation.3">
                  <p:embed/>
                </p:oleObj>
              </mc:Choice>
              <mc:Fallback>
                <p:oleObj r:id="rId34" imgW="5029374" imgH="942859" progId="Equation.3">
                  <p:embed/>
                  <p:pic>
                    <p:nvPicPr>
                      <p:cNvPr id="14386" name="Object 50">
                        <a:extLst>
                          <a:ext uri="{FF2B5EF4-FFF2-40B4-BE49-F238E27FC236}">
                            <a16:creationId xmlns:a16="http://schemas.microsoft.com/office/drawing/2014/main" id="{D8EFEADD-E022-4159-9CFC-3C607E2D4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41800"/>
                        <a:ext cx="472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" name="Object 102">
            <a:extLst>
              <a:ext uri="{FF2B5EF4-FFF2-40B4-BE49-F238E27FC236}">
                <a16:creationId xmlns:a16="http://schemas.microsoft.com/office/drawing/2014/main" id="{0D3364E8-6AA1-44F2-9C6A-422DE0DAC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341438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304684" imgH="161951" progId="Equation.DSMT4">
                  <p:embed/>
                </p:oleObj>
              </mc:Choice>
              <mc:Fallback>
                <p:oleObj r:id="rId36" imgW="304684" imgH="161951" progId="Equation.DSMT4">
                  <p:embed/>
                  <p:pic>
                    <p:nvPicPr>
                      <p:cNvPr id="14438" name="Object 102">
                        <a:extLst>
                          <a:ext uri="{FF2B5EF4-FFF2-40B4-BE49-F238E27FC236}">
                            <a16:creationId xmlns:a16="http://schemas.microsoft.com/office/drawing/2014/main" id="{0D3364E8-6AA1-44F2-9C6A-422DE0DAC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341438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" name="Object 105">
            <a:extLst>
              <a:ext uri="{FF2B5EF4-FFF2-40B4-BE49-F238E27FC236}">
                <a16:creationId xmlns:a16="http://schemas.microsoft.com/office/drawing/2014/main" id="{3D064C9D-BCAE-4BB9-B228-086F5DB3B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836613"/>
          <a:ext cx="1395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543088" imgH="161951" progId="Equation.DSMT4">
                  <p:embed/>
                </p:oleObj>
              </mc:Choice>
              <mc:Fallback>
                <p:oleObj r:id="rId38" imgW="543088" imgH="161951" progId="Equation.DSMT4">
                  <p:embed/>
                  <p:pic>
                    <p:nvPicPr>
                      <p:cNvPr id="14441" name="Object 105">
                        <a:extLst>
                          <a:ext uri="{FF2B5EF4-FFF2-40B4-BE49-F238E27FC236}">
                            <a16:creationId xmlns:a16="http://schemas.microsoft.com/office/drawing/2014/main" id="{3D064C9D-BCAE-4BB9-B228-086F5DB3B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1395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dvAuto="0"/>
      <p:bldP spid="14339" grpId="0"/>
      <p:bldP spid="14345" grpId="0"/>
      <p:bldP spid="14348" grpId="0"/>
      <p:bldP spid="14349" grpId="0"/>
      <p:bldP spid="14356" grpId="0" build="p" advAuto="0"/>
      <p:bldP spid="14358" grpId="0"/>
      <p:bldP spid="14360" grpId="0" build="p" advAuto="0"/>
      <p:bldP spid="14383" grpId="0"/>
      <p:bldP spid="14405" grpId="0" animBg="1"/>
      <p:bldP spid="144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5" name="Rectangle 107">
            <a:extLst>
              <a:ext uri="{FF2B5EF4-FFF2-40B4-BE49-F238E27FC236}">
                <a16:creationId xmlns:a16="http://schemas.microsoft.com/office/drawing/2014/main" id="{CE6BAE7B-357A-4409-86B5-5450651C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295400"/>
            <a:ext cx="762000" cy="3200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15" name="Text Box 87">
            <a:extLst>
              <a:ext uri="{FF2B5EF4-FFF2-40B4-BE49-F238E27FC236}">
                <a16:creationId xmlns:a16="http://schemas.microsoft.com/office/drawing/2014/main" id="{C2E3A976-24B1-4E76-990A-0BC7EF9C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aphicFrame>
        <p:nvGraphicFramePr>
          <p:cNvPr id="22616" name="Object 88">
            <a:extLst>
              <a:ext uri="{FF2B5EF4-FFF2-40B4-BE49-F238E27FC236}">
                <a16:creationId xmlns:a16="http://schemas.microsoft.com/office/drawing/2014/main" id="{58E9363B-0C06-4E86-9AF4-B321B997F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74800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43544" imgH="380897" progId="Equation.3">
                  <p:embed/>
                </p:oleObj>
              </mc:Choice>
              <mc:Fallback>
                <p:oleObj r:id="rId2" imgW="4543544" imgH="380897" progId="Equation.3">
                  <p:embed/>
                  <p:pic>
                    <p:nvPicPr>
                      <p:cNvPr id="22616" name="Object 88">
                        <a:extLst>
                          <a:ext uri="{FF2B5EF4-FFF2-40B4-BE49-F238E27FC236}">
                            <a16:creationId xmlns:a16="http://schemas.microsoft.com/office/drawing/2014/main" id="{58E9363B-0C06-4E86-9AF4-B321B997F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74800"/>
                        <a:ext cx="427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7" name="Object 89">
            <a:extLst>
              <a:ext uri="{FF2B5EF4-FFF2-40B4-BE49-F238E27FC236}">
                <a16:creationId xmlns:a16="http://schemas.microsoft.com/office/drawing/2014/main" id="{23A5EE50-6F3D-4175-AAF4-63B340A60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212566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886" imgH="942859" progId="Equation.3">
                  <p:embed/>
                </p:oleObj>
              </mc:Choice>
              <mc:Fallback>
                <p:oleObj r:id="rId4" imgW="723886" imgH="942859" progId="Equation.3">
                  <p:embed/>
                  <p:pic>
                    <p:nvPicPr>
                      <p:cNvPr id="22617" name="Object 89">
                        <a:extLst>
                          <a:ext uri="{FF2B5EF4-FFF2-40B4-BE49-F238E27FC236}">
                            <a16:creationId xmlns:a16="http://schemas.microsoft.com/office/drawing/2014/main" id="{23A5EE50-6F3D-4175-AAF4-63B340A60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125663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9" name="Object 91">
            <a:extLst>
              <a:ext uri="{FF2B5EF4-FFF2-40B4-BE49-F238E27FC236}">
                <a16:creationId xmlns:a16="http://schemas.microsoft.com/office/drawing/2014/main" id="{6A76C7E4-AC74-4B47-9DCE-166A67A9A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5280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29029" imgH="390628" progId="Equation.3">
                  <p:embed/>
                </p:oleObj>
              </mc:Choice>
              <mc:Fallback>
                <p:oleObj r:id="rId6" imgW="3229029" imgH="390628" progId="Equation.3">
                  <p:embed/>
                  <p:pic>
                    <p:nvPicPr>
                      <p:cNvPr id="22619" name="Object 91">
                        <a:extLst>
                          <a:ext uri="{FF2B5EF4-FFF2-40B4-BE49-F238E27FC236}">
                            <a16:creationId xmlns:a16="http://schemas.microsoft.com/office/drawing/2014/main" id="{6A76C7E4-AC74-4B47-9DCE-166A67A9A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27" name="Object 99">
            <a:extLst>
              <a:ext uri="{FF2B5EF4-FFF2-40B4-BE49-F238E27FC236}">
                <a16:creationId xmlns:a16="http://schemas.microsoft.com/office/drawing/2014/main" id="{4A88BDF4-BC08-44AD-8B24-F673FE0BD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7113" y="1460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9884" imgH="276289" progId="Equation.3">
                  <p:embed/>
                </p:oleObj>
              </mc:Choice>
              <mc:Fallback>
                <p:oleObj r:id="rId8" imgW="199884" imgH="276289" progId="Equation.3">
                  <p:embed/>
                  <p:pic>
                    <p:nvPicPr>
                      <p:cNvPr id="22627" name="Object 99">
                        <a:extLst>
                          <a:ext uri="{FF2B5EF4-FFF2-40B4-BE49-F238E27FC236}">
                            <a16:creationId xmlns:a16="http://schemas.microsoft.com/office/drawing/2014/main" id="{4A88BDF4-BC08-44AD-8B24-F673FE0BD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14605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8" name="Line 100">
            <a:extLst>
              <a:ext uri="{FF2B5EF4-FFF2-40B4-BE49-F238E27FC236}">
                <a16:creationId xmlns:a16="http://schemas.microsoft.com/office/drawing/2014/main" id="{D927242C-C0FA-4759-A870-AEBA23A60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7938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29" name="Object 101">
            <a:extLst>
              <a:ext uri="{FF2B5EF4-FFF2-40B4-BE49-F238E27FC236}">
                <a16:creationId xmlns:a16="http://schemas.microsoft.com/office/drawing/2014/main" id="{4DE2E91E-D6F5-4868-A855-41CEAA41E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7113" y="23590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514" imgH="200179" progId="Equation.3">
                  <p:embed/>
                </p:oleObj>
              </mc:Choice>
              <mc:Fallback>
                <p:oleObj r:id="rId10" imgW="190514" imgH="200179" progId="Equation.3">
                  <p:embed/>
                  <p:pic>
                    <p:nvPicPr>
                      <p:cNvPr id="22629" name="Object 101">
                        <a:extLst>
                          <a:ext uri="{FF2B5EF4-FFF2-40B4-BE49-F238E27FC236}">
                            <a16:creationId xmlns:a16="http://schemas.microsoft.com/office/drawing/2014/main" id="{4DE2E91E-D6F5-4868-A855-41CEAA41E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2359025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" name="Line 102">
            <a:extLst>
              <a:ext uri="{FF2B5EF4-FFF2-40B4-BE49-F238E27FC236}">
                <a16:creationId xmlns:a16="http://schemas.microsoft.com/office/drawing/2014/main" id="{178E30A8-4DE0-45B2-BADD-8BBC16FD7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08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31" name="Object 103">
            <a:extLst>
              <a:ext uri="{FF2B5EF4-FFF2-40B4-BE49-F238E27FC236}">
                <a16:creationId xmlns:a16="http://schemas.microsoft.com/office/drawing/2014/main" id="{B5D8D215-0FE3-4471-9E0F-1A9A4472D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3" y="32734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2342" imgH="200179" progId="Equation.3">
                  <p:embed/>
                </p:oleObj>
              </mc:Choice>
              <mc:Fallback>
                <p:oleObj r:id="rId12" imgW="152342" imgH="200179" progId="Equation.3">
                  <p:embed/>
                  <p:pic>
                    <p:nvPicPr>
                      <p:cNvPr id="22631" name="Object 103">
                        <a:extLst>
                          <a:ext uri="{FF2B5EF4-FFF2-40B4-BE49-F238E27FC236}">
                            <a16:creationId xmlns:a16="http://schemas.microsoft.com/office/drawing/2014/main" id="{B5D8D215-0FE3-4471-9E0F-1A9A4472D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27342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" name="Line 104">
            <a:extLst>
              <a:ext uri="{FF2B5EF4-FFF2-40B4-BE49-F238E27FC236}">
                <a16:creationId xmlns:a16="http://schemas.microsoft.com/office/drawing/2014/main" id="{0779C9D6-81C3-4C12-B38F-76B1D6A87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46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33" name="Object 105">
            <a:extLst>
              <a:ext uri="{FF2B5EF4-FFF2-40B4-BE49-F238E27FC236}">
                <a16:creationId xmlns:a16="http://schemas.microsoft.com/office/drawing/2014/main" id="{1AB00905-29D0-4048-8318-0FA069ADB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7113" y="40767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0514" imgH="200179" progId="Equation.3">
                  <p:embed/>
                </p:oleObj>
              </mc:Choice>
              <mc:Fallback>
                <p:oleObj r:id="rId14" imgW="190514" imgH="200179" progId="Equation.3">
                  <p:embed/>
                  <p:pic>
                    <p:nvPicPr>
                      <p:cNvPr id="22633" name="Object 105">
                        <a:extLst>
                          <a:ext uri="{FF2B5EF4-FFF2-40B4-BE49-F238E27FC236}">
                            <a16:creationId xmlns:a16="http://schemas.microsoft.com/office/drawing/2014/main" id="{1AB00905-29D0-4048-8318-0FA069ADB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40767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2" name="Object 114">
            <a:extLst>
              <a:ext uri="{FF2B5EF4-FFF2-40B4-BE49-F238E27FC236}">
                <a16:creationId xmlns:a16="http://schemas.microsoft.com/office/drawing/2014/main" id="{0FED7A04-2AB1-4D88-BA34-068E883CB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09716" imgH="942859" progId="Equation.3">
                  <p:embed/>
                </p:oleObj>
              </mc:Choice>
              <mc:Fallback>
                <p:oleObj r:id="rId16" imgW="609716" imgH="942859" progId="Equation.3">
                  <p:embed/>
                  <p:pic>
                    <p:nvPicPr>
                      <p:cNvPr id="22642" name="Object 114">
                        <a:extLst>
                          <a:ext uri="{FF2B5EF4-FFF2-40B4-BE49-F238E27FC236}">
                            <a16:creationId xmlns:a16="http://schemas.microsoft.com/office/drawing/2014/main" id="{0FED7A04-2AB1-4D88-BA34-068E883CB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3" name="Object 115">
            <a:extLst>
              <a:ext uri="{FF2B5EF4-FFF2-40B4-BE49-F238E27FC236}">
                <a16:creationId xmlns:a16="http://schemas.microsoft.com/office/drawing/2014/main" id="{1266D363-638F-4EFF-8F5D-E2CB6C380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09716" imgH="942859" progId="Equation.3">
                  <p:embed/>
                </p:oleObj>
              </mc:Choice>
              <mc:Fallback>
                <p:oleObj r:id="rId18" imgW="609716" imgH="942859" progId="Equation.3">
                  <p:embed/>
                  <p:pic>
                    <p:nvPicPr>
                      <p:cNvPr id="22643" name="Object 115">
                        <a:extLst>
                          <a:ext uri="{FF2B5EF4-FFF2-40B4-BE49-F238E27FC236}">
                            <a16:creationId xmlns:a16="http://schemas.microsoft.com/office/drawing/2014/main" id="{1266D363-638F-4EFF-8F5D-E2CB6C380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4" name="Object 116">
            <a:extLst>
              <a:ext uri="{FF2B5EF4-FFF2-40B4-BE49-F238E27FC236}">
                <a16:creationId xmlns:a16="http://schemas.microsoft.com/office/drawing/2014/main" id="{0F3DAB1F-0798-4A6B-A4D0-64EAFD271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9563" y="2125663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00115" imgH="942859" progId="Equation.3">
                  <p:embed/>
                </p:oleObj>
              </mc:Choice>
              <mc:Fallback>
                <p:oleObj r:id="rId20" imgW="400115" imgH="942859" progId="Equation.3">
                  <p:embed/>
                  <p:pic>
                    <p:nvPicPr>
                      <p:cNvPr id="22644" name="Object 116">
                        <a:extLst>
                          <a:ext uri="{FF2B5EF4-FFF2-40B4-BE49-F238E27FC236}">
                            <a16:creationId xmlns:a16="http://schemas.microsoft.com/office/drawing/2014/main" id="{0F3DAB1F-0798-4A6B-A4D0-64EAFD271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125663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45" name="Rectangle 117">
            <a:extLst>
              <a:ext uri="{FF2B5EF4-FFF2-40B4-BE49-F238E27FC236}">
                <a16:creationId xmlns:a16="http://schemas.microsoft.com/office/drawing/2014/main" id="{849002C9-EF84-4D3D-B12B-2595E949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13325"/>
            <a:ext cx="7543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关键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搞清复合函数结构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由外向内逐层求导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474" name="Rectangle 130">
            <a:extLst>
              <a:ext uri="{FF2B5EF4-FFF2-40B4-BE49-F238E27FC236}">
                <a16:creationId xmlns:a16="http://schemas.microsoft.com/office/drawing/2014/main" id="{580EEA64-0DB5-4D66-A973-658E3254B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03250"/>
            <a:ext cx="7239000" cy="53975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推广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此法则可推广到多个中间变量的情形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48D7C63-BE5B-4187-BEB5-257091C19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076700"/>
          <a:ext cx="450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886058" imgH="161951" progId="Equation.3">
                  <p:embed/>
                </p:oleObj>
              </mc:Choice>
              <mc:Fallback>
                <p:oleObj r:id="rId22" imgW="1886058" imgH="161951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48D7C63-BE5B-4187-BEB5-257091C19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4508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" grpId="0" animBg="1"/>
      <p:bldP spid="22615" grpId="0"/>
      <p:bldP spid="226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B43125F-9919-4335-9646-FE2AC6CDC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048000" cy="574675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求下列导数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BAD6288B-D2CE-472E-ABBD-EC6BD9FD6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404813"/>
          <a:ext cx="4913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29258" imgH="466738" progId="Equation.3">
                  <p:embed/>
                </p:oleObj>
              </mc:Choice>
              <mc:Fallback>
                <p:oleObj r:id="rId2" imgW="5229258" imgH="466738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BAD6288B-D2CE-472E-ABBD-EC6BD9FD6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04813"/>
                        <a:ext cx="49133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794C4ADF-7EE8-4B35-A701-63DB6CD5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42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FD58E7EB-E3BE-4F74-BA0C-FE5EE9570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1111250"/>
          <a:ext cx="222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33715" imgH="476121" progId="Equation.3">
                  <p:embed/>
                </p:oleObj>
              </mc:Choice>
              <mc:Fallback>
                <p:oleObj r:id="rId4" imgW="2333715" imgH="476121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FD58E7EB-E3BE-4F74-BA0C-FE5EE9570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111250"/>
                        <a:ext cx="2222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9C72A7D3-6A53-432F-A76C-E51FEFFB6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1111250"/>
          <a:ext cx="107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5545" imgH="390628" progId="Equation.3">
                  <p:embed/>
                </p:oleObj>
              </mc:Choice>
              <mc:Fallback>
                <p:oleObj r:id="rId6" imgW="1095545" imgH="390628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9C72A7D3-6A53-432F-A76C-E51FEFFB6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111250"/>
                        <a:ext cx="107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2B2CCF5E-4144-448A-B415-0F5EC8B71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1430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23885" imgH="380897" progId="Equation.3">
                  <p:embed/>
                </p:oleObj>
              </mc:Choice>
              <mc:Fallback>
                <p:oleObj r:id="rId8" imgW="1323885" imgH="380897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2B2CCF5E-4144-448A-B415-0F5EC8B71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8A97BA81-ADE8-4BD1-89B7-BA0F8B4CA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1060450"/>
          <a:ext cx="73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33255" imgH="390628" progId="Equation.3">
                  <p:embed/>
                </p:oleObj>
              </mc:Choice>
              <mc:Fallback>
                <p:oleObj r:id="rId10" imgW="733255" imgH="390628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id="{8A97BA81-ADE8-4BD1-89B7-BA0F8B4CA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1060450"/>
                        <a:ext cx="73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3797AC5A-6BBE-4E34-8863-BFD778462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7100" y="922338"/>
          <a:ext cx="3746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0398" imgH="838251" progId="Equation.3">
                  <p:embed/>
                </p:oleObj>
              </mc:Choice>
              <mc:Fallback>
                <p:oleObj r:id="rId12" imgW="390398" imgH="838251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3797AC5A-6BBE-4E34-8863-BFD778462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922338"/>
                        <a:ext cx="3746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C9DBF52E-0269-4656-AB40-D0EFB87A6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1670050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04798" imgH="476121" progId="Equation.3">
                  <p:embed/>
                </p:oleObj>
              </mc:Choice>
              <mc:Fallback>
                <p:oleObj r:id="rId14" imgW="1304798" imgH="476121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C9DBF52E-0269-4656-AB40-D0EFB87A6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670050"/>
                        <a:ext cx="1270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53C4B92A-E4C5-49E5-9F57-F8BDD8A14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454275"/>
          <a:ext cx="2171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76457" imgH="476121" progId="Equation.3">
                  <p:embed/>
                </p:oleObj>
              </mc:Choice>
              <mc:Fallback>
                <p:oleObj r:id="rId16" imgW="2276457" imgH="476121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53C4B92A-E4C5-49E5-9F57-F8BDD8A14E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454275"/>
                        <a:ext cx="2171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2B5FAE00-BB68-4A7B-8C81-8518FBAD1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466975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085828" imgH="390628" progId="Equation.3">
                  <p:embed/>
                </p:oleObj>
              </mc:Choice>
              <mc:Fallback>
                <p:oleObj r:id="rId18" imgW="1085828" imgH="390628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2B5FAE00-BB68-4A7B-8C81-8518FBAD1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66975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6DA79AE6-46E6-4970-9B54-AF63DD04F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2532063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99998" imgH="380897" progId="Equation.3">
                  <p:embed/>
                </p:oleObj>
              </mc:Choice>
              <mc:Fallback>
                <p:oleObj r:id="rId20" imgW="1199998" imgH="380897" progId="Equation.3">
                  <p:embed/>
                  <p:pic>
                    <p:nvPicPr>
                      <p:cNvPr id="16397" name="Object 13">
                        <a:extLst>
                          <a:ext uri="{FF2B5EF4-FFF2-40B4-BE49-F238E27FC236}">
                            <a16:creationId xmlns:a16="http://schemas.microsoft.com/office/drawing/2014/main" id="{6DA79AE6-46E6-4970-9B54-AF63DD04F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532063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DC650DB3-EA29-465C-9C3E-F6D5F20D9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0" y="2438400"/>
          <a:ext cx="67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66627" imgH="390628" progId="Equation.3">
                  <p:embed/>
                </p:oleObj>
              </mc:Choice>
              <mc:Fallback>
                <p:oleObj r:id="rId22" imgW="666627" imgH="390628" progId="Equation.3">
                  <p:embed/>
                  <p:pic>
                    <p:nvPicPr>
                      <p:cNvPr id="16398" name="Object 14">
                        <a:extLst>
                          <a:ext uri="{FF2B5EF4-FFF2-40B4-BE49-F238E27FC236}">
                            <a16:creationId xmlns:a16="http://schemas.microsoft.com/office/drawing/2014/main" id="{DC650DB3-EA29-465C-9C3E-F6D5F20D9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438400"/>
                        <a:ext cx="67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>
            <a:extLst>
              <a:ext uri="{FF2B5EF4-FFF2-40B4-BE49-F238E27FC236}">
                <a16:creationId xmlns:a16="http://schemas.microsoft.com/office/drawing/2014/main" id="{291CEA21-C159-4779-93CE-C8CA29C43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251460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323885" imgH="361783" progId="Equation.3">
                  <p:embed/>
                </p:oleObj>
              </mc:Choice>
              <mc:Fallback>
                <p:oleObj r:id="rId24" imgW="1323885" imgH="361783" progId="Equation.3">
                  <p:embed/>
                  <p:pic>
                    <p:nvPicPr>
                      <p:cNvPr id="16399" name="Object 15">
                        <a:extLst>
                          <a:ext uri="{FF2B5EF4-FFF2-40B4-BE49-F238E27FC236}">
                            <a16:creationId xmlns:a16="http://schemas.microsoft.com/office/drawing/2014/main" id="{291CEA21-C159-4779-93CE-C8CA29C43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2514600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>
            <a:extLst>
              <a:ext uri="{FF2B5EF4-FFF2-40B4-BE49-F238E27FC236}">
                <a16:creationId xmlns:a16="http://schemas.microsoft.com/office/drawing/2014/main" id="{6C9ACA42-0DD3-4623-B4FD-4C1A08638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947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F951971C-F1C2-43DF-B100-AC0417E3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401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</a:t>
            </a:r>
          </a:p>
        </p:txBody>
      </p:sp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3FA0E32F-6758-4412-99F1-7C0A9472D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24200"/>
          <a:ext cx="2911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066970" imgH="924092" progId="Equation.3">
                  <p:embed/>
                </p:oleObj>
              </mc:Choice>
              <mc:Fallback>
                <p:oleObj r:id="rId26" imgW="3066970" imgH="924092" progId="Equation.3">
                  <p:embed/>
                  <p:pic>
                    <p:nvPicPr>
                      <p:cNvPr id="16403" name="Object 19">
                        <a:extLst>
                          <a:ext uri="{FF2B5EF4-FFF2-40B4-BE49-F238E27FC236}">
                            <a16:creationId xmlns:a16="http://schemas.microsoft.com/office/drawing/2014/main" id="{3FA0E32F-6758-4412-99F1-7C0A9472D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2911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480274DF-421D-44C0-99D3-0E8AF164F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187700"/>
          <a:ext cx="1616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676458" imgH="847635" progId="Equation.3">
                  <p:embed/>
                </p:oleObj>
              </mc:Choice>
              <mc:Fallback>
                <p:oleObj r:id="rId28" imgW="1676458" imgH="847635" progId="Equation.3">
                  <p:embed/>
                  <p:pic>
                    <p:nvPicPr>
                      <p:cNvPr id="16405" name="Object 21">
                        <a:extLst>
                          <a:ext uri="{FF2B5EF4-FFF2-40B4-BE49-F238E27FC236}">
                            <a16:creationId xmlns:a16="http://schemas.microsoft.com/office/drawing/2014/main" id="{480274DF-421D-44C0-99D3-0E8AF164F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87700"/>
                        <a:ext cx="1616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>
            <a:extLst>
              <a:ext uri="{FF2B5EF4-FFF2-40B4-BE49-F238E27FC236}">
                <a16:creationId xmlns:a16="http://schemas.microsoft.com/office/drawing/2014/main" id="{950D338C-705A-48C2-887F-81F8729F9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3190875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04684" imgH="390628" progId="Equation.3">
                  <p:embed/>
                </p:oleObj>
              </mc:Choice>
              <mc:Fallback>
                <p:oleObj r:id="rId30" imgW="304684" imgH="390628" progId="Equation.3">
                  <p:embed/>
                  <p:pic>
                    <p:nvPicPr>
                      <p:cNvPr id="16406" name="Object 22">
                        <a:extLst>
                          <a:ext uri="{FF2B5EF4-FFF2-40B4-BE49-F238E27FC236}">
                            <a16:creationId xmlns:a16="http://schemas.microsoft.com/office/drawing/2014/main" id="{950D338C-705A-48C2-887F-81F8729F9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190875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>
            <a:extLst>
              <a:ext uri="{FF2B5EF4-FFF2-40B4-BE49-F238E27FC236}">
                <a16:creationId xmlns:a16="http://schemas.microsoft.com/office/drawing/2014/main" id="{44C0DC06-CE9C-4A93-A262-D8A723E9B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1877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762058" imgH="390628" progId="Equation.3">
                  <p:embed/>
                </p:oleObj>
              </mc:Choice>
              <mc:Fallback>
                <p:oleObj r:id="rId32" imgW="762058" imgH="390628" progId="Equation.3">
                  <p:embed/>
                  <p:pic>
                    <p:nvPicPr>
                      <p:cNvPr id="16407" name="Object 23">
                        <a:extLst>
                          <a:ext uri="{FF2B5EF4-FFF2-40B4-BE49-F238E27FC236}">
                            <a16:creationId xmlns:a16="http://schemas.microsoft.com/office/drawing/2014/main" id="{44C0DC06-CE9C-4A93-A262-D8A723E9B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1877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>
            <a:extLst>
              <a:ext uri="{FF2B5EF4-FFF2-40B4-BE49-F238E27FC236}">
                <a16:creationId xmlns:a16="http://schemas.microsoft.com/office/drawing/2014/main" id="{7F72E71E-2DB2-4AD5-BD8A-ED3A92193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429000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885944" imgH="276289" progId="Equation.3">
                  <p:embed/>
                </p:oleObj>
              </mc:Choice>
              <mc:Fallback>
                <p:oleObj r:id="rId34" imgW="885944" imgH="276289" progId="Equation.3">
                  <p:embed/>
                  <p:pic>
                    <p:nvPicPr>
                      <p:cNvPr id="16408" name="Object 24">
                        <a:extLst>
                          <a:ext uri="{FF2B5EF4-FFF2-40B4-BE49-F238E27FC236}">
                            <a16:creationId xmlns:a16="http://schemas.microsoft.com/office/drawing/2014/main" id="{7F72E71E-2DB2-4AD5-BD8A-ED3A92193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9000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5">
            <a:extLst>
              <a:ext uri="{FF2B5EF4-FFF2-40B4-BE49-F238E27FC236}">
                <a16:creationId xmlns:a16="http://schemas.microsoft.com/office/drawing/2014/main" id="{D0C6A8B1-8CEC-49D7-B1BE-E2ABE5C5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14800"/>
            <a:ext cx="281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说明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类似可得</a:t>
            </a:r>
          </a:p>
        </p:txBody>
      </p:sp>
      <p:graphicFrame>
        <p:nvGraphicFramePr>
          <p:cNvPr id="16410" name="Object 26">
            <a:extLst>
              <a:ext uri="{FF2B5EF4-FFF2-40B4-BE49-F238E27FC236}">
                <a16:creationId xmlns:a16="http://schemas.microsoft.com/office/drawing/2014/main" id="{E264FFB3-55AD-45D9-B4C8-F5F051BC6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476885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2076573" imgH="380897" progId="Equation.3">
                  <p:embed/>
                </p:oleObj>
              </mc:Choice>
              <mc:Fallback>
                <p:oleObj r:id="rId36" imgW="2076573" imgH="380897" progId="Equation.3">
                  <p:embed/>
                  <p:pic>
                    <p:nvPicPr>
                      <p:cNvPr id="16410" name="Object 26">
                        <a:extLst>
                          <a:ext uri="{FF2B5EF4-FFF2-40B4-BE49-F238E27FC236}">
                            <a16:creationId xmlns:a16="http://schemas.microsoft.com/office/drawing/2014/main" id="{E264FFB3-55AD-45D9-B4C8-F5F051BC6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76885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>
            <a:extLst>
              <a:ext uri="{FF2B5EF4-FFF2-40B4-BE49-F238E27FC236}">
                <a16:creationId xmlns:a16="http://schemas.microsoft.com/office/drawing/2014/main" id="{6967184B-2FC1-4430-AAB5-C51661538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8550" y="56769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533485" imgH="390628" progId="Equation.3">
                  <p:embed/>
                </p:oleObj>
              </mc:Choice>
              <mc:Fallback>
                <p:oleObj r:id="rId38" imgW="1533485" imgH="390628" progId="Equation.3">
                  <p:embed/>
                  <p:pic>
                    <p:nvPicPr>
                      <p:cNvPr id="16411" name="Object 27">
                        <a:extLst>
                          <a:ext uri="{FF2B5EF4-FFF2-40B4-BE49-F238E27FC236}">
                            <a16:creationId xmlns:a16="http://schemas.microsoft.com/office/drawing/2014/main" id="{6967184B-2FC1-4430-AAB5-C51661538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567690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>
            <a:extLst>
              <a:ext uri="{FF2B5EF4-FFF2-40B4-BE49-F238E27FC236}">
                <a16:creationId xmlns:a16="http://schemas.microsoft.com/office/drawing/2014/main" id="{F52FB8E1-0669-4BC5-BE23-9D4CF2D2C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768850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857142" imgH="380897" progId="Equation.3">
                  <p:embed/>
                </p:oleObj>
              </mc:Choice>
              <mc:Fallback>
                <p:oleObj r:id="rId40" imgW="857142" imgH="380897" progId="Equation.3">
                  <p:embed/>
                  <p:pic>
                    <p:nvPicPr>
                      <p:cNvPr id="16415" name="Object 31">
                        <a:extLst>
                          <a:ext uri="{FF2B5EF4-FFF2-40B4-BE49-F238E27FC236}">
                            <a16:creationId xmlns:a16="http://schemas.microsoft.com/office/drawing/2014/main" id="{F52FB8E1-0669-4BC5-BE23-9D4CF2D2C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768850"/>
                        <a:ext cx="85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>
            <a:extLst>
              <a:ext uri="{FF2B5EF4-FFF2-40B4-BE49-F238E27FC236}">
                <a16:creationId xmlns:a16="http://schemas.microsoft.com/office/drawing/2014/main" id="{EC902CC1-46AC-4DEF-99E7-7D976745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0" y="4692650"/>
          <a:ext cx="71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714516" imgH="476121" progId="Equation.3">
                  <p:embed/>
                </p:oleObj>
              </mc:Choice>
              <mc:Fallback>
                <p:oleObj r:id="rId42" imgW="714516" imgH="476121" progId="Equation.3">
                  <p:embed/>
                  <p:pic>
                    <p:nvPicPr>
                      <p:cNvPr id="16416" name="Object 32">
                        <a:extLst>
                          <a:ext uri="{FF2B5EF4-FFF2-40B4-BE49-F238E27FC236}">
                            <a16:creationId xmlns:a16="http://schemas.microsoft.com/office/drawing/2014/main" id="{EC902CC1-46AC-4DEF-99E7-7D976745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692650"/>
                        <a:ext cx="71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Object 49">
            <a:extLst>
              <a:ext uri="{FF2B5EF4-FFF2-40B4-BE49-F238E27FC236}">
                <a16:creationId xmlns:a16="http://schemas.microsoft.com/office/drawing/2014/main" id="{7177AC9C-8BAE-4636-854A-48FFD0EC6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5562600"/>
          <a:ext cx="151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1571658" imgH="838251" progId="Equation.3">
                  <p:embed/>
                </p:oleObj>
              </mc:Choice>
              <mc:Fallback>
                <p:oleObj r:id="rId44" imgW="1571658" imgH="838251" progId="Equation.3">
                  <p:embed/>
                  <p:pic>
                    <p:nvPicPr>
                      <p:cNvPr id="16433" name="Object 49">
                        <a:extLst>
                          <a:ext uri="{FF2B5EF4-FFF2-40B4-BE49-F238E27FC236}">
                            <a16:creationId xmlns:a16="http://schemas.microsoft.com/office/drawing/2014/main" id="{7177AC9C-8BAE-4636-854A-48FFD0EC6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562600"/>
                        <a:ext cx="151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52">
            <a:extLst>
              <a:ext uri="{FF2B5EF4-FFF2-40B4-BE49-F238E27FC236}">
                <a16:creationId xmlns:a16="http://schemas.microsoft.com/office/drawing/2014/main" id="{DD98A187-D9AA-47E4-B82D-F2CBCBE03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5486400"/>
          <a:ext cx="210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6" imgW="2209829" imgH="924092" progId="Equation.3">
                  <p:embed/>
                </p:oleObj>
              </mc:Choice>
              <mc:Fallback>
                <p:oleObj r:id="rId46" imgW="2209829" imgH="924092" progId="Equation.3">
                  <p:embed/>
                  <p:pic>
                    <p:nvPicPr>
                      <p:cNvPr id="16436" name="Object 52">
                        <a:extLst>
                          <a:ext uri="{FF2B5EF4-FFF2-40B4-BE49-F238E27FC236}">
                            <a16:creationId xmlns:a16="http://schemas.microsoft.com/office/drawing/2014/main" id="{DD98A187-D9AA-47E4-B82D-F2CBCBE03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486400"/>
                        <a:ext cx="210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3" name="Line 59">
            <a:extLst>
              <a:ext uri="{FF2B5EF4-FFF2-40B4-BE49-F238E27FC236}">
                <a16:creationId xmlns:a16="http://schemas.microsoft.com/office/drawing/2014/main" id="{54A06108-76FF-41BA-A1DA-4ED891E91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443538"/>
            <a:ext cx="79168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44" name="Object 60">
            <a:extLst>
              <a:ext uri="{FF2B5EF4-FFF2-40B4-BE49-F238E27FC236}">
                <a16:creationId xmlns:a16="http://schemas.microsoft.com/office/drawing/2014/main" id="{CB6C9E23-5BB2-4AEF-BD1A-0F4DF34DE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455295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8" imgW="1266973" imgH="857366" progId="Equation.3">
                  <p:embed/>
                </p:oleObj>
              </mc:Choice>
              <mc:Fallback>
                <p:oleObj r:id="rId48" imgW="1266973" imgH="857366" progId="Equation.3">
                  <p:embed/>
                  <p:pic>
                    <p:nvPicPr>
                      <p:cNvPr id="16444" name="Object 60">
                        <a:extLst>
                          <a:ext uri="{FF2B5EF4-FFF2-40B4-BE49-F238E27FC236}">
                            <a16:creationId xmlns:a16="http://schemas.microsoft.com/office/drawing/2014/main" id="{CB6C9E23-5BB2-4AEF-BD1A-0F4DF34DE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552950"/>
                        <a:ext cx="1231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5" name="Object 61">
            <a:extLst>
              <a:ext uri="{FF2B5EF4-FFF2-40B4-BE49-F238E27FC236}">
                <a16:creationId xmlns:a16="http://schemas.microsoft.com/office/drawing/2014/main" id="{A7EB20BF-15AC-45B4-A2AD-6BA0F785C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4692650"/>
          <a:ext cx="1358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0" imgW="1409599" imgH="476121" progId="Equation.3">
                  <p:embed/>
                </p:oleObj>
              </mc:Choice>
              <mc:Fallback>
                <p:oleObj r:id="rId50" imgW="1409599" imgH="476121" progId="Equation.3">
                  <p:embed/>
                  <p:pic>
                    <p:nvPicPr>
                      <p:cNvPr id="16445" name="Object 61">
                        <a:extLst>
                          <a:ext uri="{FF2B5EF4-FFF2-40B4-BE49-F238E27FC236}">
                            <a16:creationId xmlns:a16="http://schemas.microsoft.com/office/drawing/2014/main" id="{A7EB20BF-15AC-45B4-A2AD-6BA0F785C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4692650"/>
                        <a:ext cx="1358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401" grpId="0"/>
      <p:bldP spid="16402" grpId="0"/>
      <p:bldP spid="164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7D4D849-752C-4CB8-8058-570481FFC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512763"/>
            <a:ext cx="1600200" cy="53975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BD833B1B-82E2-41FD-B819-87CE8E890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506413"/>
          <a:ext cx="213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38285" imgH="476121" progId="Equation.3">
                  <p:embed/>
                </p:oleObj>
              </mc:Choice>
              <mc:Fallback>
                <p:oleObj r:id="rId2" imgW="2238285" imgH="476121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BD833B1B-82E2-41FD-B819-87CE8E890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06413"/>
                        <a:ext cx="2133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D577028D-CC3B-4797-A922-F0E74435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3D4F3822-A193-4D76-A3D4-392163A6D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368300"/>
          <a:ext cx="57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2457" imgH="942859" progId="Equation.3">
                  <p:embed/>
                </p:oleObj>
              </mc:Choice>
              <mc:Fallback>
                <p:oleObj r:id="rId4" imgW="552457" imgH="942859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3D4F3822-A193-4D76-A3D4-392163A6D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68300"/>
                        <a:ext cx="57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4B02FDCE-111A-4843-BF7E-081543C58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8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5D74C285-EDE9-4C0E-BC35-379BACAFF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1246188"/>
          <a:ext cx="44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9201" imgH="942859" progId="Equation.3">
                  <p:embed/>
                </p:oleObj>
              </mc:Choice>
              <mc:Fallback>
                <p:oleObj r:id="rId6" imgW="419201" imgH="942859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5D74C285-EDE9-4C0E-BC35-379BACAFF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246188"/>
                        <a:ext cx="444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E9BE55AB-F709-4244-A8A2-139C19E7F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1282700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28685" imgH="942859" progId="Equation.3">
                  <p:embed/>
                </p:oleObj>
              </mc:Choice>
              <mc:Fallback>
                <p:oleObj r:id="rId8" imgW="1428685" imgH="942859" progId="Equation.3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id="{E9BE55AB-F709-4244-A8A2-139C19E7F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282700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C0857BBB-AEF7-4A4F-ADDE-F5AF9C92F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1447800"/>
          <a:ext cx="161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76458" imgH="476121" progId="Equation.3">
                  <p:embed/>
                </p:oleObj>
              </mc:Choice>
              <mc:Fallback>
                <p:oleObj r:id="rId10" imgW="1676458" imgH="476121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C0857BBB-AEF7-4A4F-ADDE-F5AF9C92F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447800"/>
                        <a:ext cx="161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C95C26FD-E04C-4C39-947F-889476509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4478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38287" imgH="390628" progId="Equation.3">
                  <p:embed/>
                </p:oleObj>
              </mc:Choice>
              <mc:Fallback>
                <p:oleObj r:id="rId12" imgW="438287" imgH="390628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C95C26FD-E04C-4C39-947F-889476509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478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92ECAE96-0ECD-445A-9D71-8D3652719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16175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90859" imgH="476121" progId="Equation.3">
                  <p:embed/>
                </p:oleObj>
              </mc:Choice>
              <mc:Fallback>
                <p:oleObj r:id="rId14" imgW="1990859" imgH="476121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92ECAE96-0ECD-445A-9D71-8D3652719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16175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>
            <a:extLst>
              <a:ext uri="{FF2B5EF4-FFF2-40B4-BE49-F238E27FC236}">
                <a16:creationId xmlns:a16="http://schemas.microsoft.com/office/drawing/2014/main" id="{9009A3BE-A0A8-48B9-A74F-DAD4B0F86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01963"/>
            <a:ext cx="204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思考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</a:p>
        </p:txBody>
      </p:sp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5467FE93-BA4C-4757-A9E8-D140F6745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3086100"/>
          <a:ext cx="822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28686" imgH="390628" progId="Equation.3">
                  <p:embed/>
                </p:oleObj>
              </mc:Choice>
              <mc:Fallback>
                <p:oleObj r:id="rId16" imgW="828686" imgH="390628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5467FE93-BA4C-4757-A9E8-D140F6745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086100"/>
                        <a:ext cx="822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>
            <a:extLst>
              <a:ext uri="{FF2B5EF4-FFF2-40B4-BE49-F238E27FC236}">
                <a16:creationId xmlns:a16="http://schemas.microsoft.com/office/drawing/2014/main" id="{9B612BE0-49AF-46CD-AC98-D4C7261F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019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存在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如何求</a:t>
            </a:r>
          </a:p>
        </p:txBody>
      </p:sp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id="{E06EB66D-ADCC-4BAD-9578-F736C09EF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84500"/>
          <a:ext cx="198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076573" imgH="504967" progId="Equation.3">
                  <p:embed/>
                </p:oleObj>
              </mc:Choice>
              <mc:Fallback>
                <p:oleObj r:id="rId18" imgW="2076573" imgH="504967" progId="Equation.3">
                  <p:embed/>
                  <p:pic>
                    <p:nvPicPr>
                      <p:cNvPr id="17423" name="Object 15">
                        <a:extLst>
                          <a:ext uri="{FF2B5EF4-FFF2-40B4-BE49-F238E27FC236}">
                            <a16:creationId xmlns:a16="http://schemas.microsoft.com/office/drawing/2014/main" id="{E06EB66D-ADCC-4BAD-9578-F736C09EF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84500"/>
                        <a:ext cx="198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Text Box 17">
            <a:extLst>
              <a:ext uri="{FF2B5EF4-FFF2-40B4-BE49-F238E27FC236}">
                <a16:creationId xmlns:a16="http://schemas.microsoft.com/office/drawing/2014/main" id="{C5E26609-18A1-491E-BDE6-A34A3E371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001963"/>
            <a:ext cx="1704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的导数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?</a:t>
            </a:r>
          </a:p>
        </p:txBody>
      </p:sp>
      <p:graphicFrame>
        <p:nvGraphicFramePr>
          <p:cNvPr id="17426" name="Object 18">
            <a:extLst>
              <a:ext uri="{FF2B5EF4-FFF2-40B4-BE49-F238E27FC236}">
                <a16:creationId xmlns:a16="http://schemas.microsoft.com/office/drawing/2014/main" id="{D6F81471-B876-476E-89BB-A3ECF1F90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3730625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66743" imgH="942859" progId="Equation.3">
                  <p:embed/>
                </p:oleObj>
              </mc:Choice>
              <mc:Fallback>
                <p:oleObj r:id="rId20" imgW="466743" imgH="942859" progId="Equation.3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id="{D6F81471-B876-476E-89BB-A3ECF1F90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730625"/>
                        <a:ext cx="48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id="{1CE91F66-1EBF-4993-8002-78C9C449A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860800"/>
          <a:ext cx="241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533599" imgH="476121" progId="Equation.3">
                  <p:embed/>
                </p:oleObj>
              </mc:Choice>
              <mc:Fallback>
                <p:oleObj r:id="rId22" imgW="2533599" imgH="476121" progId="Equation.3">
                  <p:embed/>
                  <p:pic>
                    <p:nvPicPr>
                      <p:cNvPr id="17427" name="Object 19">
                        <a:extLst>
                          <a:ext uri="{FF2B5EF4-FFF2-40B4-BE49-F238E27FC236}">
                            <a16:creationId xmlns:a16="http://schemas.microsoft.com/office/drawing/2014/main" id="{1CE91F66-1EBF-4993-8002-78C9C449A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0800"/>
                        <a:ext cx="241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>
            <a:extLst>
              <a:ext uri="{FF2B5EF4-FFF2-40B4-BE49-F238E27FC236}">
                <a16:creationId xmlns:a16="http://schemas.microsoft.com/office/drawing/2014/main" id="{0BD454E0-573F-4F41-A38E-B1606EA40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86200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05145" imgH="476121" progId="Equation.3">
                  <p:embed/>
                </p:oleObj>
              </mc:Choice>
              <mc:Fallback>
                <p:oleObj r:id="rId24" imgW="1905145" imgH="476121" progId="Equation.3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0BD454E0-573F-4F41-A38E-B1606EA40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182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Line 24">
            <a:extLst>
              <a:ext uri="{FF2B5EF4-FFF2-40B4-BE49-F238E27FC236}">
                <a16:creationId xmlns:a16="http://schemas.microsoft.com/office/drawing/2014/main" id="{27F87117-7A11-44B4-B7D8-B26904B9C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84688"/>
            <a:ext cx="381000" cy="533400"/>
          </a:xfrm>
          <a:prstGeom prst="line">
            <a:avLst/>
          </a:prstGeom>
          <a:noFill/>
          <a:ln w="28575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0DEAACFD-31AF-416A-9390-870A2E63E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4775200"/>
          <a:ext cx="2197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304913" imgH="628689" progId="Equation.3">
                  <p:embed/>
                </p:oleObj>
              </mc:Choice>
              <mc:Fallback>
                <p:oleObj r:id="rId26" imgW="2304913" imgH="628689" progId="Equation.3">
                  <p:embed/>
                  <p:pic>
                    <p:nvPicPr>
                      <p:cNvPr id="17434" name="Object 26">
                        <a:extLst>
                          <a:ext uri="{FF2B5EF4-FFF2-40B4-BE49-F238E27FC236}">
                            <a16:creationId xmlns:a16="http://schemas.microsoft.com/office/drawing/2014/main" id="{0DEAACFD-31AF-416A-9390-870A2E63E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775200"/>
                        <a:ext cx="2197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41" name="Group 33">
            <a:extLst>
              <a:ext uri="{FF2B5EF4-FFF2-40B4-BE49-F238E27FC236}">
                <a16:creationId xmlns:a16="http://schemas.microsoft.com/office/drawing/2014/main" id="{084E2339-B9F2-4CC4-B1B4-AD8F02CC635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73575"/>
            <a:ext cx="4419600" cy="925513"/>
            <a:chOff x="192" y="2016"/>
            <a:chExt cx="2784" cy="875"/>
          </a:xfrm>
        </p:grpSpPr>
        <p:sp>
          <p:nvSpPr>
            <p:cNvPr id="21532" name="Line 23">
              <a:extLst>
                <a:ext uri="{FF2B5EF4-FFF2-40B4-BE49-F238E27FC236}">
                  <a16:creationId xmlns:a16="http://schemas.microsoft.com/office/drawing/2014/main" id="{1FC797CF-A9E3-49FE-95E7-1B5849B3B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16"/>
              <a:ext cx="1488" cy="0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27">
              <a:extLst>
                <a:ext uri="{FF2B5EF4-FFF2-40B4-BE49-F238E27FC236}">
                  <a16:creationId xmlns:a16="http://schemas.microsoft.com/office/drawing/2014/main" id="{A96C3323-4D04-4C61-8427-3DF525D56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1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28">
              <a:extLst>
                <a:ext uri="{FF2B5EF4-FFF2-40B4-BE49-F238E27FC236}">
                  <a16:creationId xmlns:a16="http://schemas.microsoft.com/office/drawing/2014/main" id="{A91FCA78-E8D5-4A62-BE7C-5E5E67982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064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30">
              <a:extLst>
                <a:ext uri="{FF2B5EF4-FFF2-40B4-BE49-F238E27FC236}">
                  <a16:creationId xmlns:a16="http://schemas.microsoft.com/office/drawing/2014/main" id="{3A8109CB-0FD4-4480-BEA0-A3F0AE9C0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00"/>
              <a:ext cx="254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82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这两个记号含义不同</a:t>
              </a:r>
            </a:p>
          </p:txBody>
        </p:sp>
      </p:grpSp>
      <p:sp>
        <p:nvSpPr>
          <p:cNvPr id="17465" name="Line 57">
            <a:extLst>
              <a:ext uri="{FF2B5EF4-FFF2-40B4-BE49-F238E27FC236}">
                <a16:creationId xmlns:a16="http://schemas.microsoft.com/office/drawing/2014/main" id="{6042E8F3-0EF7-444C-842C-D453B4C723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365625"/>
            <a:ext cx="1524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66" name="Object 58">
            <a:extLst>
              <a:ext uri="{FF2B5EF4-FFF2-40B4-BE49-F238E27FC236}">
                <a16:creationId xmlns:a16="http://schemas.microsoft.com/office/drawing/2014/main" id="{62318C28-C054-4E53-B6DC-E2F8CB31D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4116388"/>
          <a:ext cx="615950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609716" imgH="104608" progId="Equation.3">
                  <p:embed/>
                </p:oleObj>
              </mc:Choice>
              <mc:Fallback>
                <p:oleObj r:id="rId28" imgW="609716" imgH="104608" progId="Equation.3">
                  <p:embed/>
                  <p:pic>
                    <p:nvPicPr>
                      <p:cNvPr id="17466" name="Object 58">
                        <a:extLst>
                          <a:ext uri="{FF2B5EF4-FFF2-40B4-BE49-F238E27FC236}">
                            <a16:creationId xmlns:a16="http://schemas.microsoft.com/office/drawing/2014/main" id="{62318C28-C054-4E53-B6DC-E2F8CB31D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116388"/>
                        <a:ext cx="615950" cy="15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7" name="Text Box 59">
            <a:extLst>
              <a:ext uri="{FF2B5EF4-FFF2-40B4-BE49-F238E27FC236}">
                <a16:creationId xmlns:a16="http://schemas.microsoft.com/office/drawing/2014/main" id="{C11DDE65-09DC-4888-A7C4-D74C505FC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51500"/>
            <a:ext cx="1458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练习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17468" name="Object 60">
            <a:extLst>
              <a:ext uri="{FF2B5EF4-FFF2-40B4-BE49-F238E27FC236}">
                <a16:creationId xmlns:a16="http://schemas.microsoft.com/office/drawing/2014/main" id="{B698A63D-29F6-425F-B1FC-1009920D1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5715000"/>
          <a:ext cx="238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514513" imgH="361783" progId="Equation.3">
                  <p:embed/>
                </p:oleObj>
              </mc:Choice>
              <mc:Fallback>
                <p:oleObj r:id="rId30" imgW="2514513" imgH="361783" progId="Equation.3">
                  <p:embed/>
                  <p:pic>
                    <p:nvPicPr>
                      <p:cNvPr id="17468" name="Object 60">
                        <a:extLst>
                          <a:ext uri="{FF2B5EF4-FFF2-40B4-BE49-F238E27FC236}">
                            <a16:creationId xmlns:a16="http://schemas.microsoft.com/office/drawing/2014/main" id="{B698A63D-29F6-425F-B1FC-1009920D1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715000"/>
                        <a:ext cx="238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62">
            <a:extLst>
              <a:ext uri="{FF2B5EF4-FFF2-40B4-BE49-F238E27FC236}">
                <a16:creationId xmlns:a16="http://schemas.microsoft.com/office/drawing/2014/main" id="{04D8F8BD-96E9-41B2-A536-71AF1AC9E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680075"/>
          <a:ext cx="3024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295429" imgH="161951" progId="Equation.3">
                  <p:embed/>
                </p:oleObj>
              </mc:Choice>
              <mc:Fallback>
                <p:oleObj r:id="rId32" imgW="1295429" imgH="161951" progId="Equation.3">
                  <p:embed/>
                  <p:pic>
                    <p:nvPicPr>
                      <p:cNvPr id="17470" name="Object 62">
                        <a:extLst>
                          <a:ext uri="{FF2B5EF4-FFF2-40B4-BE49-F238E27FC236}">
                            <a16:creationId xmlns:a16="http://schemas.microsoft.com/office/drawing/2014/main" id="{04D8F8BD-96E9-41B2-A536-71AF1AC9E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80075"/>
                        <a:ext cx="30241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20" grpId="0"/>
      <p:bldP spid="17422" grpId="0"/>
      <p:bldP spid="17425" grpId="0"/>
      <p:bldP spid="17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5C3DE98-5146-4E37-99A6-C71DDBB71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16764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2531" name="Object 16">
            <a:extLst>
              <a:ext uri="{FF2B5EF4-FFF2-40B4-BE49-F238E27FC236}">
                <a16:creationId xmlns:a16="http://schemas.microsoft.com/office/drawing/2014/main" id="{4C0E2F9E-DDD4-439B-830E-923FF6B7D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33375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9029" imgH="514350" progId="Equation.3">
                  <p:embed/>
                </p:oleObj>
              </mc:Choice>
              <mc:Fallback>
                <p:oleObj r:id="rId2" imgW="3229029" imgH="514350" progId="Equation.3">
                  <p:embed/>
                  <p:pic>
                    <p:nvPicPr>
                      <p:cNvPr id="22531" name="Object 16">
                        <a:extLst>
                          <a:ext uri="{FF2B5EF4-FFF2-40B4-BE49-F238E27FC236}">
                            <a16:creationId xmlns:a16="http://schemas.microsoft.com/office/drawing/2014/main" id="{4C0E2F9E-DDD4-439B-830E-923FF6B7D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33375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7">
            <a:extLst>
              <a:ext uri="{FF2B5EF4-FFF2-40B4-BE49-F238E27FC236}">
                <a16:creationId xmlns:a16="http://schemas.microsoft.com/office/drawing/2014/main" id="{80927955-B7F5-4528-843F-90BD0B4AB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57200"/>
          <a:ext cx="792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4401" imgH="161951" progId="Equation.3">
                  <p:embed/>
                </p:oleObj>
              </mc:Choice>
              <mc:Fallback>
                <p:oleObj r:id="rId4" imgW="314401" imgH="161951" progId="Equation.3">
                  <p:embed/>
                  <p:pic>
                    <p:nvPicPr>
                      <p:cNvPr id="22532" name="Object 17">
                        <a:extLst>
                          <a:ext uri="{FF2B5EF4-FFF2-40B4-BE49-F238E27FC236}">
                            <a16:creationId xmlns:a16="http://schemas.microsoft.com/office/drawing/2014/main" id="{80927955-B7F5-4528-843F-90BD0B4AB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7200"/>
                        <a:ext cx="792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>
            <a:extLst>
              <a:ext uri="{FF2B5EF4-FFF2-40B4-BE49-F238E27FC236}">
                <a16:creationId xmlns:a16="http://schemas.microsoft.com/office/drawing/2014/main" id="{934D0159-F3D1-40BF-9CF0-B3F6839A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36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29715" name="Object 19">
            <a:extLst>
              <a:ext uri="{FF2B5EF4-FFF2-40B4-BE49-F238E27FC236}">
                <a16:creationId xmlns:a16="http://schemas.microsoft.com/office/drawing/2014/main" id="{4B4C359E-5AAC-4E4B-88B6-A4177CAA5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295400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9716" imgH="390628" progId="Equation.3">
                  <p:embed/>
                </p:oleObj>
              </mc:Choice>
              <mc:Fallback>
                <p:oleObj r:id="rId6" imgW="609716" imgH="390628" progId="Equation.3">
                  <p:embed/>
                  <p:pic>
                    <p:nvPicPr>
                      <p:cNvPr id="29715" name="Object 19">
                        <a:extLst>
                          <a:ext uri="{FF2B5EF4-FFF2-40B4-BE49-F238E27FC236}">
                            <a16:creationId xmlns:a16="http://schemas.microsoft.com/office/drawing/2014/main" id="{4B4C359E-5AAC-4E4B-88B6-A4177CAA5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295400"/>
                        <a:ext cx="62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>
            <a:extLst>
              <a:ext uri="{FF2B5EF4-FFF2-40B4-BE49-F238E27FC236}">
                <a16:creationId xmlns:a16="http://schemas.microsoft.com/office/drawing/2014/main" id="{94E753FB-72E4-4159-9DB4-1E2BC6F7A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3" y="1028700"/>
          <a:ext cx="167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43086" imgH="942859" progId="Equation.3">
                  <p:embed/>
                </p:oleObj>
              </mc:Choice>
              <mc:Fallback>
                <p:oleObj r:id="rId8" imgW="1743086" imgH="942859" progId="Equation.3">
                  <p:embed/>
                  <p:pic>
                    <p:nvPicPr>
                      <p:cNvPr id="29716" name="Object 20">
                        <a:extLst>
                          <a:ext uri="{FF2B5EF4-FFF2-40B4-BE49-F238E27FC236}">
                            <a16:creationId xmlns:a16="http://schemas.microsoft.com/office/drawing/2014/main" id="{94E753FB-72E4-4159-9DB4-1E2BC6F7A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028700"/>
                        <a:ext cx="1676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>
            <a:extLst>
              <a:ext uri="{FF2B5EF4-FFF2-40B4-BE49-F238E27FC236}">
                <a16:creationId xmlns:a16="http://schemas.microsoft.com/office/drawing/2014/main" id="{9C83973B-5E7A-4278-B28F-D8ABD048B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244600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47772" imgH="400011" progId="Equation.3">
                  <p:embed/>
                </p:oleObj>
              </mc:Choice>
              <mc:Fallback>
                <p:oleObj r:id="rId10" imgW="847772" imgH="400011" progId="Equation.3">
                  <p:embed/>
                  <p:pic>
                    <p:nvPicPr>
                      <p:cNvPr id="29717" name="Object 21">
                        <a:extLst>
                          <a:ext uri="{FF2B5EF4-FFF2-40B4-BE49-F238E27FC236}">
                            <a16:creationId xmlns:a16="http://schemas.microsoft.com/office/drawing/2014/main" id="{9C83973B-5E7A-4278-B28F-D8ABD048B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44600"/>
                        <a:ext cx="83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E77B53EE-04B7-44C0-AE76-740F049D4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993775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90513" imgH="942859" progId="Equation.3">
                  <p:embed/>
                </p:oleObj>
              </mc:Choice>
              <mc:Fallback>
                <p:oleObj r:id="rId12" imgW="1390513" imgH="942859" progId="Equation.3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E77B53EE-04B7-44C0-AE76-740F049D4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93775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>
            <a:extLst>
              <a:ext uri="{FF2B5EF4-FFF2-40B4-BE49-F238E27FC236}">
                <a16:creationId xmlns:a16="http://schemas.microsoft.com/office/drawing/2014/main" id="{E18A7F00-60E2-4486-B990-5B6285B19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21920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28686" imgH="400011" progId="Equation.3">
                  <p:embed/>
                </p:oleObj>
              </mc:Choice>
              <mc:Fallback>
                <p:oleObj r:id="rId14" imgW="828686" imgH="400011" progId="Equation.3">
                  <p:embed/>
                  <p:pic>
                    <p:nvPicPr>
                      <p:cNvPr id="29719" name="Object 23">
                        <a:extLst>
                          <a:ext uri="{FF2B5EF4-FFF2-40B4-BE49-F238E27FC236}">
                            <a16:creationId xmlns:a16="http://schemas.microsoft.com/office/drawing/2014/main" id="{E18A7F00-60E2-4486-B990-5B6285B19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82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>
            <a:extLst>
              <a:ext uri="{FF2B5EF4-FFF2-40B4-BE49-F238E27FC236}">
                <a16:creationId xmlns:a16="http://schemas.microsoft.com/office/drawing/2014/main" id="{71FF6A78-46C6-400A-8678-D7EB3541D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2212975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495313" imgH="942859" progId="Equation.3">
                  <p:embed/>
                </p:oleObj>
              </mc:Choice>
              <mc:Fallback>
                <p:oleObj r:id="rId16" imgW="1495313" imgH="942859" progId="Equation.3">
                  <p:embed/>
                  <p:pic>
                    <p:nvPicPr>
                      <p:cNvPr id="29720" name="Object 24">
                        <a:extLst>
                          <a:ext uri="{FF2B5EF4-FFF2-40B4-BE49-F238E27FC236}">
                            <a16:creationId xmlns:a16="http://schemas.microsoft.com/office/drawing/2014/main" id="{71FF6A78-46C6-400A-8678-D7EB3541D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212975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>
            <a:extLst>
              <a:ext uri="{FF2B5EF4-FFF2-40B4-BE49-F238E27FC236}">
                <a16:creationId xmlns:a16="http://schemas.microsoft.com/office/drawing/2014/main" id="{49616023-7813-455C-8B52-F61335094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591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记</a:t>
            </a:r>
          </a:p>
        </p:txBody>
      </p:sp>
      <p:graphicFrame>
        <p:nvGraphicFramePr>
          <p:cNvPr id="29722" name="Object 26">
            <a:extLst>
              <a:ext uri="{FF2B5EF4-FFF2-40B4-BE49-F238E27FC236}">
                <a16:creationId xmlns:a16="http://schemas.microsoft.com/office/drawing/2014/main" id="{7F2DEE92-B570-4B59-AD5A-FFC44A2F5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429000"/>
          <a:ext cx="370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24459" imgH="514350" progId="Equation.3">
                  <p:embed/>
                </p:oleObj>
              </mc:Choice>
              <mc:Fallback>
                <p:oleObj r:id="rId18" imgW="3924459" imgH="514350" progId="Equation.3">
                  <p:embed/>
                  <p:pic>
                    <p:nvPicPr>
                      <p:cNvPr id="29722" name="Object 26">
                        <a:extLst>
                          <a:ext uri="{FF2B5EF4-FFF2-40B4-BE49-F238E27FC236}">
                            <a16:creationId xmlns:a16="http://schemas.microsoft.com/office/drawing/2014/main" id="{7F2DEE92-B570-4B59-AD5A-FFC44A2F5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429000"/>
                        <a:ext cx="370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Text Box 27">
            <a:extLst>
              <a:ext uri="{FF2B5EF4-FFF2-40B4-BE49-F238E27FC236}">
                <a16:creationId xmlns:a16="http://schemas.microsoft.com/office/drawing/2014/main" id="{64330607-54F8-4693-B323-DDE4011C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</a:p>
        </p:txBody>
      </p:sp>
      <p:graphicFrame>
        <p:nvGraphicFramePr>
          <p:cNvPr id="29724" name="Object 28">
            <a:extLst>
              <a:ext uri="{FF2B5EF4-FFF2-40B4-BE49-F238E27FC236}">
                <a16:creationId xmlns:a16="http://schemas.microsoft.com/office/drawing/2014/main" id="{1C72560F-C93E-4081-89AF-6E3A03ADE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8" y="476250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571658" imgH="390628" progId="Equation.3">
                  <p:embed/>
                </p:oleObj>
              </mc:Choice>
              <mc:Fallback>
                <p:oleObj r:id="rId20" imgW="1571658" imgH="390628" progId="Equation.3">
                  <p:embed/>
                  <p:pic>
                    <p:nvPicPr>
                      <p:cNvPr id="29724" name="Object 28">
                        <a:extLst>
                          <a:ext uri="{FF2B5EF4-FFF2-40B4-BE49-F238E27FC236}">
                            <a16:creationId xmlns:a16="http://schemas.microsoft.com/office/drawing/2014/main" id="{1C72560F-C93E-4081-89AF-6E3A03ADE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76250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>
            <a:extLst>
              <a:ext uri="{FF2B5EF4-FFF2-40B4-BE49-F238E27FC236}">
                <a16:creationId xmlns:a16="http://schemas.microsoft.com/office/drawing/2014/main" id="{80E34EDC-AE07-4803-A058-AD233D128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495800"/>
          <a:ext cx="1190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81259" imgH="942859" progId="Equation.3">
                  <p:embed/>
                </p:oleObj>
              </mc:Choice>
              <mc:Fallback>
                <p:oleObj r:id="rId22" imgW="1181259" imgH="942859" progId="Equation.3">
                  <p:embed/>
                  <p:pic>
                    <p:nvPicPr>
                      <p:cNvPr id="29725" name="Object 29">
                        <a:extLst>
                          <a:ext uri="{FF2B5EF4-FFF2-40B4-BE49-F238E27FC236}">
                            <a16:creationId xmlns:a16="http://schemas.microsoft.com/office/drawing/2014/main" id="{80E34EDC-AE07-4803-A058-AD233D128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1190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>
            <a:extLst>
              <a:ext uri="{FF2B5EF4-FFF2-40B4-BE49-F238E27FC236}">
                <a16:creationId xmlns:a16="http://schemas.microsoft.com/office/drawing/2014/main" id="{5FDAA1BF-E561-4CF3-BEB5-D79880ED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30662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反双曲正弦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D4778E4D-42DE-4410-86E1-70205F09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类似可得其它反双曲函数的导数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9735" name="Object 39">
            <a:extLst>
              <a:ext uri="{FF2B5EF4-FFF2-40B4-BE49-F238E27FC236}">
                <a16:creationId xmlns:a16="http://schemas.microsoft.com/office/drawing/2014/main" id="{A812C265-C5CD-4B2E-9FEE-D7309DF84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667000"/>
          <a:ext cx="218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286174" imgH="961974" progId="Equation.3">
                  <p:embed/>
                </p:oleObj>
              </mc:Choice>
              <mc:Fallback>
                <p:oleObj r:id="rId24" imgW="2286174" imgH="961974" progId="Equation.3">
                  <p:embed/>
                  <p:pic>
                    <p:nvPicPr>
                      <p:cNvPr id="29735" name="Object 39">
                        <a:extLst>
                          <a:ext uri="{FF2B5EF4-FFF2-40B4-BE49-F238E27FC236}">
                            <a16:creationId xmlns:a16="http://schemas.microsoft.com/office/drawing/2014/main" id="{A812C265-C5CD-4B2E-9FEE-D7309DF84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218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6" name="Text Box 40">
            <a:extLst>
              <a:ext uri="{FF2B5EF4-FFF2-40B4-BE49-F238E27FC236}">
                <a16:creationId xmlns:a16="http://schemas.microsoft.com/office/drawing/2014/main" id="{7BB54C7F-4E8D-474C-AFDF-E677495A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6337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的反函数</a:t>
            </a:r>
          </a:p>
        </p:txBody>
      </p:sp>
      <p:sp>
        <p:nvSpPr>
          <p:cNvPr id="29737" name="Rectangle 41">
            <a:extLst>
              <a:ext uri="{FF2B5EF4-FFF2-40B4-BE49-F238E27FC236}">
                <a16:creationId xmlns:a16="http://schemas.microsoft.com/office/drawing/2014/main" id="{E075E081-C4DF-4DF3-AA90-E25B1541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26670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7" name="Freeform 51">
            <a:extLst>
              <a:ext uri="{FF2B5EF4-FFF2-40B4-BE49-F238E27FC236}">
                <a16:creationId xmlns:a16="http://schemas.microsoft.com/office/drawing/2014/main" id="{6261F487-AD1F-491C-86EE-B32051FA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95600"/>
            <a:ext cx="2057400" cy="381000"/>
          </a:xfrm>
          <a:custGeom>
            <a:avLst/>
            <a:gdLst>
              <a:gd name="T0" fmla="*/ 0 w 1296"/>
              <a:gd name="T1" fmla="*/ 2147483646 h 240"/>
              <a:gd name="T2" fmla="*/ 2147483646 w 1296"/>
              <a:gd name="T3" fmla="*/ 2147483646 h 240"/>
              <a:gd name="T4" fmla="*/ 2147483646 w 1296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240">
                <a:moveTo>
                  <a:pt x="0" y="240"/>
                </a:moveTo>
                <a:cubicBezTo>
                  <a:pt x="84" y="164"/>
                  <a:pt x="168" y="88"/>
                  <a:pt x="384" y="48"/>
                </a:cubicBezTo>
                <a:cubicBezTo>
                  <a:pt x="600" y="8"/>
                  <a:pt x="948" y="4"/>
                  <a:pt x="1296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/>
      <p:bldP spid="29721" grpId="0"/>
      <p:bldP spid="29723" grpId="0"/>
      <p:bldP spid="29726" grpId="0"/>
      <p:bldP spid="29729" grpId="0" build="p"/>
      <p:bldP spid="29736" grpId="0" build="p" advAuto="0"/>
      <p:bldP spid="297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BE42FA-4002-4CA0-AE37-5561DC173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4946650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四、初等函数的求导问题 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DCD7D41-3057-48ED-BF8F-C153496B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34020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基本初等函数的导数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C5B08A5A-7613-458A-9D68-647F4F4B8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15216"/>
              </p:ext>
            </p:extLst>
          </p:nvPr>
        </p:nvGraphicFramePr>
        <p:xfrm>
          <a:off x="1042988" y="136324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23770" imgH="390628" progId="Equation.3">
                  <p:embed/>
                </p:oleObj>
              </mc:Choice>
              <mc:Fallback>
                <p:oleObj r:id="rId2" imgW="923770" imgH="390628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C5B08A5A-7613-458A-9D68-647F4F4B8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6324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549A461D-45D1-4540-AEC4-289DFD36E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41395"/>
              </p:ext>
            </p:extLst>
          </p:nvPr>
        </p:nvGraphicFramePr>
        <p:xfrm>
          <a:off x="2057400" y="142039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1145" imgH="276289" progId="Equation.3">
                  <p:embed/>
                </p:oleObj>
              </mc:Choice>
              <mc:Fallback>
                <p:oleObj r:id="rId4" imgW="181145" imgH="276289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549A461D-45D1-4540-AEC4-289DFD36E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2039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D2912011-651E-4D36-8D60-7708005D5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44076"/>
              </p:ext>
            </p:extLst>
          </p:nvPr>
        </p:nvGraphicFramePr>
        <p:xfrm>
          <a:off x="4764088" y="127434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5545" imgH="485852" progId="Equation.3">
                  <p:embed/>
                </p:oleObj>
              </mc:Choice>
              <mc:Fallback>
                <p:oleObj r:id="rId6" imgW="1095545" imgH="485852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D2912011-651E-4D36-8D60-7708005D5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274340"/>
                        <a:ext cx="107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D0DBCAB0-0A17-4AA3-ADC9-E05FFA393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25993"/>
              </p:ext>
            </p:extLst>
          </p:nvPr>
        </p:nvGraphicFramePr>
        <p:xfrm>
          <a:off x="5943600" y="124894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61942" imgH="485852" progId="Equation.3">
                  <p:embed/>
                </p:oleObj>
              </mc:Choice>
              <mc:Fallback>
                <p:oleObj r:id="rId8" imgW="961942" imgH="485852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D0DBCAB0-0A17-4AA3-ADC9-E05FFA393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48940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CF801B3C-27D9-43C3-A07F-C68FC6549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562000"/>
              </p:ext>
            </p:extLst>
          </p:nvPr>
        </p:nvGraphicFramePr>
        <p:xfrm>
          <a:off x="1042988" y="189664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71774" imgH="390628" progId="Equation.3">
                  <p:embed/>
                </p:oleObj>
              </mc:Choice>
              <mc:Fallback>
                <p:oleObj r:id="rId10" imgW="1371774" imgH="390628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CF801B3C-27D9-43C3-A07F-C68FC6549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9664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D3D19261-AFF0-49FE-A6C8-A8408BE6A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42968"/>
              </p:ext>
            </p:extLst>
          </p:nvPr>
        </p:nvGraphicFramePr>
        <p:xfrm>
          <a:off x="2438400" y="1976015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62058" imgH="200179" progId="Equation.3">
                  <p:embed/>
                </p:oleObj>
              </mc:Choice>
              <mc:Fallback>
                <p:oleObj r:id="rId12" imgW="762058" imgH="200179" progId="Equation.3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:a16="http://schemas.microsoft.com/office/drawing/2014/main" id="{D3D19261-AFF0-49FE-A6C8-A8408BE6A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76015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CFF49084-318A-42A6-B5B2-6C8A377B4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06132"/>
              </p:ext>
            </p:extLst>
          </p:nvPr>
        </p:nvGraphicFramePr>
        <p:xfrm>
          <a:off x="4764088" y="1896640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19315" imgH="390628" progId="Equation.3">
                  <p:embed/>
                </p:oleObj>
              </mc:Choice>
              <mc:Fallback>
                <p:oleObj r:id="rId14" imgW="1419315" imgH="390628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CFF49084-318A-42A6-B5B2-6C8A377B4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896640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599F067B-5CF2-4B0D-88C6-D2EAEE6C2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272568"/>
              </p:ext>
            </p:extLst>
          </p:nvPr>
        </p:nvGraphicFramePr>
        <p:xfrm>
          <a:off x="6172200" y="1904578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00114" imgH="304787" progId="Equation.3">
                  <p:embed/>
                </p:oleObj>
              </mc:Choice>
              <mc:Fallback>
                <p:oleObj r:id="rId16" imgW="1000114" imgH="304787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599F067B-5CF2-4B0D-88C6-D2EAEE6C2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4578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512E66C-59F8-4070-AF71-A843D7137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22031"/>
              </p:ext>
            </p:extLst>
          </p:nvPr>
        </p:nvGraphicFramePr>
        <p:xfrm>
          <a:off x="1042988" y="243004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90513" imgH="390628" progId="Equation.3">
                  <p:embed/>
                </p:oleObj>
              </mc:Choice>
              <mc:Fallback>
                <p:oleObj r:id="rId18" imgW="1390513" imgH="390628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0512E66C-59F8-4070-AF71-A843D7137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3004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CA6892AE-AF3E-4889-BB31-6780C6F6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99789"/>
              </p:ext>
            </p:extLst>
          </p:nvPr>
        </p:nvGraphicFramePr>
        <p:xfrm>
          <a:off x="2514600" y="233796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923770" imgH="400011" progId="Equation.3">
                  <p:embed/>
                </p:oleObj>
              </mc:Choice>
              <mc:Fallback>
                <p:oleObj r:id="rId20" imgW="923770" imgH="400011" progId="Equation.3">
                  <p:embed/>
                  <p:pic>
                    <p:nvPicPr>
                      <p:cNvPr id="23565" name="Object 13">
                        <a:extLst>
                          <a:ext uri="{FF2B5EF4-FFF2-40B4-BE49-F238E27FC236}">
                            <a16:creationId xmlns:a16="http://schemas.microsoft.com/office/drawing/2014/main" id="{CA6892AE-AF3E-4889-BB31-6780C6F65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37965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5E3B7559-30B3-4B20-9228-74845CEEE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95196"/>
              </p:ext>
            </p:extLst>
          </p:nvPr>
        </p:nvGraphicFramePr>
        <p:xfrm>
          <a:off x="4764088" y="243004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390513" imgH="390628" progId="Equation.3">
                  <p:embed/>
                </p:oleObj>
              </mc:Choice>
              <mc:Fallback>
                <p:oleObj r:id="rId22" imgW="1390513" imgH="390628" progId="Equation.3">
                  <p:embed/>
                  <p:pic>
                    <p:nvPicPr>
                      <p:cNvPr id="23566" name="Object 14">
                        <a:extLst>
                          <a:ext uri="{FF2B5EF4-FFF2-40B4-BE49-F238E27FC236}">
                            <a16:creationId xmlns:a16="http://schemas.microsoft.com/office/drawing/2014/main" id="{5E3B7559-30B3-4B20-9228-74845CEEE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43004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FBE0EF11-0F4F-4730-B3C8-D4363D250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33445"/>
              </p:ext>
            </p:extLst>
          </p:nvPr>
        </p:nvGraphicFramePr>
        <p:xfrm>
          <a:off x="6172200" y="234114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219084" imgH="400011" progId="Equation.3">
                  <p:embed/>
                </p:oleObj>
              </mc:Choice>
              <mc:Fallback>
                <p:oleObj r:id="rId24" imgW="1219084" imgH="400011" progId="Equation.3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FBE0EF11-0F4F-4730-B3C8-D4363D250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34114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>
            <a:extLst>
              <a:ext uri="{FF2B5EF4-FFF2-40B4-BE49-F238E27FC236}">
                <a16:creationId xmlns:a16="http://schemas.microsoft.com/office/drawing/2014/main" id="{BA47FB75-64E3-4062-A806-815CAF743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883600"/>
              </p:ext>
            </p:extLst>
          </p:nvPr>
        </p:nvGraphicFramePr>
        <p:xfrm>
          <a:off x="1042988" y="296344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409599" imgH="390628" progId="Equation.3">
                  <p:embed/>
                </p:oleObj>
              </mc:Choice>
              <mc:Fallback>
                <p:oleObj r:id="rId26" imgW="1409599" imgH="390628" progId="Equation.3">
                  <p:embed/>
                  <p:pic>
                    <p:nvPicPr>
                      <p:cNvPr id="23568" name="Object 16">
                        <a:extLst>
                          <a:ext uri="{FF2B5EF4-FFF2-40B4-BE49-F238E27FC236}">
                            <a16:creationId xmlns:a16="http://schemas.microsoft.com/office/drawing/2014/main" id="{BA47FB75-64E3-4062-A806-815CAF743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6344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D3F94F31-99D3-4DC1-9F01-9C4FE9497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60354"/>
              </p:ext>
            </p:extLst>
          </p:nvPr>
        </p:nvGraphicFramePr>
        <p:xfrm>
          <a:off x="2565400" y="2976140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533485" imgH="257175" progId="Equation.3">
                  <p:embed/>
                </p:oleObj>
              </mc:Choice>
              <mc:Fallback>
                <p:oleObj r:id="rId28" imgW="1533485" imgH="257175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D3F94F31-99D3-4DC1-9F01-9C4FE9497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976140"/>
                        <a:ext cx="1473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>
            <a:extLst>
              <a:ext uri="{FF2B5EF4-FFF2-40B4-BE49-F238E27FC236}">
                <a16:creationId xmlns:a16="http://schemas.microsoft.com/office/drawing/2014/main" id="{A02863EA-2FC1-41ED-8B84-DCCDE1BCA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917996"/>
              </p:ext>
            </p:extLst>
          </p:nvPr>
        </p:nvGraphicFramePr>
        <p:xfrm>
          <a:off x="4764088" y="292534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409599" imgH="390628" progId="Equation.3">
                  <p:embed/>
                </p:oleObj>
              </mc:Choice>
              <mc:Fallback>
                <p:oleObj r:id="rId30" imgW="1409599" imgH="390628" progId="Equation.3">
                  <p:embed/>
                  <p:pic>
                    <p:nvPicPr>
                      <p:cNvPr id="23570" name="Object 18">
                        <a:extLst>
                          <a:ext uri="{FF2B5EF4-FFF2-40B4-BE49-F238E27FC236}">
                            <a16:creationId xmlns:a16="http://schemas.microsoft.com/office/drawing/2014/main" id="{A02863EA-2FC1-41ED-8B84-DCCDE1BCA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92534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155F2041-828E-4452-9ABC-0044B6EC7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84091"/>
              </p:ext>
            </p:extLst>
          </p:nvPr>
        </p:nvGraphicFramePr>
        <p:xfrm>
          <a:off x="6130925" y="2934865"/>
          <a:ext cx="1771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752341" imgH="114339" progId="Equation.3">
                  <p:embed/>
                </p:oleObj>
              </mc:Choice>
              <mc:Fallback>
                <p:oleObj r:id="rId32" imgW="752341" imgH="114339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155F2041-828E-4452-9ABC-0044B6EC7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2934865"/>
                        <a:ext cx="1771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65E815D6-AD94-4ECC-9036-E781C90FA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11362"/>
              </p:ext>
            </p:extLst>
          </p:nvPr>
        </p:nvGraphicFramePr>
        <p:xfrm>
          <a:off x="1042988" y="3407940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076459" imgH="485852" progId="Equation.3">
                  <p:embed/>
                </p:oleObj>
              </mc:Choice>
              <mc:Fallback>
                <p:oleObj r:id="rId34" imgW="1076459" imgH="485852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65E815D6-AD94-4ECC-9036-E781C90FA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07940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>
            <a:extLst>
              <a:ext uri="{FF2B5EF4-FFF2-40B4-BE49-F238E27FC236}">
                <a16:creationId xmlns:a16="http://schemas.microsoft.com/office/drawing/2014/main" id="{D218E8A1-E5A2-43E6-934A-FDB4A28D7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37123"/>
              </p:ext>
            </p:extLst>
          </p:nvPr>
        </p:nvGraphicFramePr>
        <p:xfrm>
          <a:off x="2120900" y="3400003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019200" imgH="400011" progId="Equation.3">
                  <p:embed/>
                </p:oleObj>
              </mc:Choice>
              <mc:Fallback>
                <p:oleObj r:id="rId36" imgW="1019200" imgH="400011" progId="Equation.3">
                  <p:embed/>
                  <p:pic>
                    <p:nvPicPr>
                      <p:cNvPr id="23573" name="Object 21">
                        <a:extLst>
                          <a:ext uri="{FF2B5EF4-FFF2-40B4-BE49-F238E27FC236}">
                            <a16:creationId xmlns:a16="http://schemas.microsoft.com/office/drawing/2014/main" id="{D218E8A1-E5A2-43E6-934A-FDB4A28D7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400003"/>
                        <a:ext cx="100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>
            <a:extLst>
              <a:ext uri="{FF2B5EF4-FFF2-40B4-BE49-F238E27FC236}">
                <a16:creationId xmlns:a16="http://schemas.microsoft.com/office/drawing/2014/main" id="{6B84E691-3293-4FCF-BE65-E533D1D24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44153"/>
              </p:ext>
            </p:extLst>
          </p:nvPr>
        </p:nvGraphicFramePr>
        <p:xfrm>
          <a:off x="4764088" y="3407940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038286" imgH="485852" progId="Equation.3">
                  <p:embed/>
                </p:oleObj>
              </mc:Choice>
              <mc:Fallback>
                <p:oleObj r:id="rId38" imgW="1038286" imgH="485852" progId="Equation.3">
                  <p:embed/>
                  <p:pic>
                    <p:nvPicPr>
                      <p:cNvPr id="23574" name="Object 22">
                        <a:extLst>
                          <a:ext uri="{FF2B5EF4-FFF2-40B4-BE49-F238E27FC236}">
                            <a16:creationId xmlns:a16="http://schemas.microsoft.com/office/drawing/2014/main" id="{6B84E691-3293-4FCF-BE65-E533D1D24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407940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>
            <a:extLst>
              <a:ext uri="{FF2B5EF4-FFF2-40B4-BE49-F238E27FC236}">
                <a16:creationId xmlns:a16="http://schemas.microsoft.com/office/drawing/2014/main" id="{74E02DD9-87BA-4340-A90D-241D26C5F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13080"/>
              </p:ext>
            </p:extLst>
          </p:nvPr>
        </p:nvGraphicFramePr>
        <p:xfrm>
          <a:off x="5867400" y="340794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314401" imgH="400011" progId="Equation.3">
                  <p:embed/>
                </p:oleObj>
              </mc:Choice>
              <mc:Fallback>
                <p:oleObj r:id="rId40" imgW="314401" imgH="400011" progId="Equation.3">
                  <p:embed/>
                  <p:pic>
                    <p:nvPicPr>
                      <p:cNvPr id="23575" name="Object 23">
                        <a:extLst>
                          <a:ext uri="{FF2B5EF4-FFF2-40B4-BE49-F238E27FC236}">
                            <a16:creationId xmlns:a16="http://schemas.microsoft.com/office/drawing/2014/main" id="{74E02DD9-87BA-4340-A90D-241D26C5F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0794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>
            <a:extLst>
              <a:ext uri="{FF2B5EF4-FFF2-40B4-BE49-F238E27FC236}">
                <a16:creationId xmlns:a16="http://schemas.microsoft.com/office/drawing/2014/main" id="{69B0AC29-FC1A-4357-B483-44F3345C9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47331"/>
              </p:ext>
            </p:extLst>
          </p:nvPr>
        </p:nvGraphicFramePr>
        <p:xfrm>
          <a:off x="1042988" y="4092153"/>
          <a:ext cx="154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1609830" imgH="428509" progId="Equation.3">
                  <p:embed/>
                </p:oleObj>
              </mc:Choice>
              <mc:Fallback>
                <p:oleObj r:id="rId42" imgW="1609830" imgH="428509" progId="Equation.3">
                  <p:embed/>
                  <p:pic>
                    <p:nvPicPr>
                      <p:cNvPr id="23577" name="Object 25">
                        <a:extLst>
                          <a:ext uri="{FF2B5EF4-FFF2-40B4-BE49-F238E27FC236}">
                            <a16:creationId xmlns:a16="http://schemas.microsoft.com/office/drawing/2014/main" id="{69B0AC29-FC1A-4357-B483-44F3345C9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92153"/>
                        <a:ext cx="154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E9E3DE5D-1865-4B49-B51B-D9FDB670E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02615"/>
              </p:ext>
            </p:extLst>
          </p:nvPr>
        </p:nvGraphicFramePr>
        <p:xfrm>
          <a:off x="2667000" y="3914353"/>
          <a:ext cx="7413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828686" imgH="857366" progId="Equation.3">
                  <p:embed/>
                </p:oleObj>
              </mc:Choice>
              <mc:Fallback>
                <p:oleObj r:id="rId44" imgW="828686" imgH="857366" progId="Equation.3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E9E3DE5D-1865-4B49-B51B-D9FDB670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14353"/>
                        <a:ext cx="7413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>
            <a:extLst>
              <a:ext uri="{FF2B5EF4-FFF2-40B4-BE49-F238E27FC236}">
                <a16:creationId xmlns:a16="http://schemas.microsoft.com/office/drawing/2014/main" id="{187AFEE1-FEAC-4061-A809-29203BEF4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49547"/>
              </p:ext>
            </p:extLst>
          </p:nvPr>
        </p:nvGraphicFramePr>
        <p:xfrm>
          <a:off x="4764088" y="410644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6" imgW="1209715" imgH="390628" progId="Equation.3">
                  <p:embed/>
                </p:oleObj>
              </mc:Choice>
              <mc:Fallback>
                <p:oleObj r:id="rId46" imgW="1209715" imgH="390628" progId="Equation.3">
                  <p:embed/>
                  <p:pic>
                    <p:nvPicPr>
                      <p:cNvPr id="23579" name="Object 27">
                        <a:extLst>
                          <a:ext uri="{FF2B5EF4-FFF2-40B4-BE49-F238E27FC236}">
                            <a16:creationId xmlns:a16="http://schemas.microsoft.com/office/drawing/2014/main" id="{187AFEE1-FEAC-4061-A809-29203BEF4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106440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>
            <a:extLst>
              <a:ext uri="{FF2B5EF4-FFF2-40B4-BE49-F238E27FC236}">
                <a16:creationId xmlns:a16="http://schemas.microsoft.com/office/drawing/2014/main" id="{52808BC5-6815-465D-A230-6E2408A74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22412"/>
              </p:ext>
            </p:extLst>
          </p:nvPr>
        </p:nvGraphicFramePr>
        <p:xfrm>
          <a:off x="6096000" y="3911178"/>
          <a:ext cx="228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8" imgW="218970" imgH="857366" progId="Equation.3">
                  <p:embed/>
                </p:oleObj>
              </mc:Choice>
              <mc:Fallback>
                <p:oleObj r:id="rId48" imgW="218970" imgH="857366" progId="Equation.3">
                  <p:embed/>
                  <p:pic>
                    <p:nvPicPr>
                      <p:cNvPr id="23580" name="Object 28">
                        <a:extLst>
                          <a:ext uri="{FF2B5EF4-FFF2-40B4-BE49-F238E27FC236}">
                            <a16:creationId xmlns:a16="http://schemas.microsoft.com/office/drawing/2014/main" id="{52808BC5-6815-465D-A230-6E2408A74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11178"/>
                        <a:ext cx="228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>
            <a:extLst>
              <a:ext uri="{FF2B5EF4-FFF2-40B4-BE49-F238E27FC236}">
                <a16:creationId xmlns:a16="http://schemas.microsoft.com/office/drawing/2014/main" id="{D3F5FE02-9EE9-4049-B128-DB74924CD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55621"/>
              </p:ext>
            </p:extLst>
          </p:nvPr>
        </p:nvGraphicFramePr>
        <p:xfrm>
          <a:off x="1042988" y="486844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0" imgW="1857256" imgH="390628" progId="Equation.3">
                  <p:embed/>
                </p:oleObj>
              </mc:Choice>
              <mc:Fallback>
                <p:oleObj r:id="rId50" imgW="1857256" imgH="390628" progId="Equation.3">
                  <p:embed/>
                  <p:pic>
                    <p:nvPicPr>
                      <p:cNvPr id="23581" name="Object 29">
                        <a:extLst>
                          <a:ext uri="{FF2B5EF4-FFF2-40B4-BE49-F238E27FC236}">
                            <a16:creationId xmlns:a16="http://schemas.microsoft.com/office/drawing/2014/main" id="{D3F5FE02-9EE9-4049-B128-DB74924CD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440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>
            <a:extLst>
              <a:ext uri="{FF2B5EF4-FFF2-40B4-BE49-F238E27FC236}">
                <a16:creationId xmlns:a16="http://schemas.microsoft.com/office/drawing/2014/main" id="{726D8BD3-2AF8-4A47-BC24-248B6269A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83828"/>
              </p:ext>
            </p:extLst>
          </p:nvPr>
        </p:nvGraphicFramePr>
        <p:xfrm>
          <a:off x="2870200" y="4677940"/>
          <a:ext cx="1028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2" imgW="1171542" imgH="942859" progId="Equation.3">
                  <p:embed/>
                </p:oleObj>
              </mc:Choice>
              <mc:Fallback>
                <p:oleObj r:id="rId52" imgW="1171542" imgH="942859" progId="Equation.3">
                  <p:embed/>
                  <p:pic>
                    <p:nvPicPr>
                      <p:cNvPr id="23582" name="Object 30">
                        <a:extLst>
                          <a:ext uri="{FF2B5EF4-FFF2-40B4-BE49-F238E27FC236}">
                            <a16:creationId xmlns:a16="http://schemas.microsoft.com/office/drawing/2014/main" id="{726D8BD3-2AF8-4A47-BC24-248B6269A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677940"/>
                        <a:ext cx="10287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>
            <a:extLst>
              <a:ext uri="{FF2B5EF4-FFF2-40B4-BE49-F238E27FC236}">
                <a16:creationId xmlns:a16="http://schemas.microsoft.com/office/drawing/2014/main" id="{D7666FBC-71B6-4B4D-A6D2-E34967DE3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71553"/>
              </p:ext>
            </p:extLst>
          </p:nvPr>
        </p:nvGraphicFramePr>
        <p:xfrm>
          <a:off x="4764088" y="486844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4" imgW="1895428" imgH="390628" progId="Equation.3">
                  <p:embed/>
                </p:oleObj>
              </mc:Choice>
              <mc:Fallback>
                <p:oleObj r:id="rId54" imgW="1895428" imgH="390628" progId="Equation.3">
                  <p:embed/>
                  <p:pic>
                    <p:nvPicPr>
                      <p:cNvPr id="23583" name="Object 31">
                        <a:extLst>
                          <a:ext uri="{FF2B5EF4-FFF2-40B4-BE49-F238E27FC236}">
                            <a16:creationId xmlns:a16="http://schemas.microsoft.com/office/drawing/2014/main" id="{D7666FBC-71B6-4B4D-A6D2-E34967DE3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4868440"/>
                        <a:ext cx="181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>
            <a:extLst>
              <a:ext uri="{FF2B5EF4-FFF2-40B4-BE49-F238E27FC236}">
                <a16:creationId xmlns:a16="http://schemas.microsoft.com/office/drawing/2014/main" id="{A8B98F3D-9DB0-431C-9D69-AAFD0A37E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19212"/>
              </p:ext>
            </p:extLst>
          </p:nvPr>
        </p:nvGraphicFramePr>
        <p:xfrm>
          <a:off x="6645275" y="4682703"/>
          <a:ext cx="12795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6" imgW="1466857" imgH="942859" progId="Equation.3">
                  <p:embed/>
                </p:oleObj>
              </mc:Choice>
              <mc:Fallback>
                <p:oleObj r:id="rId56" imgW="1466857" imgH="942859" progId="Equation.3">
                  <p:embed/>
                  <p:pic>
                    <p:nvPicPr>
                      <p:cNvPr id="23584" name="Object 32">
                        <a:extLst>
                          <a:ext uri="{FF2B5EF4-FFF2-40B4-BE49-F238E27FC236}">
                            <a16:creationId xmlns:a16="http://schemas.microsoft.com/office/drawing/2014/main" id="{A8B98F3D-9DB0-431C-9D69-AAFD0A37E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682703"/>
                        <a:ext cx="12795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>
            <a:extLst>
              <a:ext uri="{FF2B5EF4-FFF2-40B4-BE49-F238E27FC236}">
                <a16:creationId xmlns:a16="http://schemas.microsoft.com/office/drawing/2014/main" id="{032D5D7A-4E02-46F0-8B2B-9BA5171CE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2258"/>
              </p:ext>
            </p:extLst>
          </p:nvPr>
        </p:nvGraphicFramePr>
        <p:xfrm>
          <a:off x="1042988" y="578284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8" imgW="1866972" imgH="390628" progId="Equation.3">
                  <p:embed/>
                </p:oleObj>
              </mc:Choice>
              <mc:Fallback>
                <p:oleObj r:id="rId58" imgW="1866972" imgH="390628" progId="Equation.3">
                  <p:embed/>
                  <p:pic>
                    <p:nvPicPr>
                      <p:cNvPr id="23585" name="Object 33">
                        <a:extLst>
                          <a:ext uri="{FF2B5EF4-FFF2-40B4-BE49-F238E27FC236}">
                            <a16:creationId xmlns:a16="http://schemas.microsoft.com/office/drawing/2014/main" id="{032D5D7A-4E02-46F0-8B2B-9BA5171CE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8284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>
            <a:extLst>
              <a:ext uri="{FF2B5EF4-FFF2-40B4-BE49-F238E27FC236}">
                <a16:creationId xmlns:a16="http://schemas.microsoft.com/office/drawing/2014/main" id="{73E0CE03-7861-4336-AF2C-231CFB459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21520"/>
              </p:ext>
            </p:extLst>
          </p:nvPr>
        </p:nvGraphicFramePr>
        <p:xfrm>
          <a:off x="2933700" y="5592340"/>
          <a:ext cx="8001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0" imgW="895314" imgH="885864" progId="Equation.3">
                  <p:embed/>
                </p:oleObj>
              </mc:Choice>
              <mc:Fallback>
                <p:oleObj r:id="rId60" imgW="895314" imgH="885864" progId="Equation.3">
                  <p:embed/>
                  <p:pic>
                    <p:nvPicPr>
                      <p:cNvPr id="23586" name="Object 34">
                        <a:extLst>
                          <a:ext uri="{FF2B5EF4-FFF2-40B4-BE49-F238E27FC236}">
                            <a16:creationId xmlns:a16="http://schemas.microsoft.com/office/drawing/2014/main" id="{73E0CE03-7861-4336-AF2C-231CFB459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592340"/>
                        <a:ext cx="8001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>
            <a:extLst>
              <a:ext uri="{FF2B5EF4-FFF2-40B4-BE49-F238E27FC236}">
                <a16:creationId xmlns:a16="http://schemas.microsoft.com/office/drawing/2014/main" id="{642800D5-A7EA-468E-8579-517ABF440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733718"/>
              </p:ext>
            </p:extLst>
          </p:nvPr>
        </p:nvGraphicFramePr>
        <p:xfrm>
          <a:off x="4764088" y="578284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2" imgW="1905145" imgH="390628" progId="Equation.3">
                  <p:embed/>
                </p:oleObj>
              </mc:Choice>
              <mc:Fallback>
                <p:oleObj r:id="rId62" imgW="1905145" imgH="390628" progId="Equation.3">
                  <p:embed/>
                  <p:pic>
                    <p:nvPicPr>
                      <p:cNvPr id="23587" name="Object 35">
                        <a:extLst>
                          <a:ext uri="{FF2B5EF4-FFF2-40B4-BE49-F238E27FC236}">
                            <a16:creationId xmlns:a16="http://schemas.microsoft.com/office/drawing/2014/main" id="{642800D5-A7EA-468E-8579-517ABF440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578284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>
            <a:extLst>
              <a:ext uri="{FF2B5EF4-FFF2-40B4-BE49-F238E27FC236}">
                <a16:creationId xmlns:a16="http://schemas.microsoft.com/office/drawing/2014/main" id="{968D6DAF-B407-4A25-B711-4F8274E7B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5577"/>
              </p:ext>
            </p:extLst>
          </p:nvPr>
        </p:nvGraphicFramePr>
        <p:xfrm>
          <a:off x="6645275" y="5592340"/>
          <a:ext cx="10398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4" imgW="1181259" imgH="885864" progId="Equation.3">
                  <p:embed/>
                </p:oleObj>
              </mc:Choice>
              <mc:Fallback>
                <p:oleObj r:id="rId64" imgW="1181259" imgH="885864" progId="Equation.3">
                  <p:embed/>
                  <p:pic>
                    <p:nvPicPr>
                      <p:cNvPr id="23588" name="Object 36">
                        <a:extLst>
                          <a:ext uri="{FF2B5EF4-FFF2-40B4-BE49-F238E27FC236}">
                            <a16:creationId xmlns:a16="http://schemas.microsoft.com/office/drawing/2014/main" id="{968D6DAF-B407-4A25-B711-4F8274E7B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5592340"/>
                        <a:ext cx="10398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71A8AB5-D600-465E-B2F4-32DBC8017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457200"/>
            <a:ext cx="4946650" cy="614363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有限次四则运算的求导法则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88F9F605-A5EE-47A9-BD5C-822929FB3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1196975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1827" imgH="161951" progId="Equation.3">
                  <p:embed/>
                </p:oleObj>
              </mc:Choice>
              <mc:Fallback>
                <p:oleObj r:id="rId2" imgW="561827" imgH="161951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88F9F605-A5EE-47A9-BD5C-822929FB3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196975"/>
                        <a:ext cx="145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09A4513B-E6F7-4EE5-A27B-399C7CC39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187450"/>
          <a:ext cx="982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43" imgH="133453" progId="Equation.3">
                  <p:embed/>
                </p:oleObj>
              </mc:Choice>
              <mc:Fallback>
                <p:oleObj r:id="rId4" imgW="361943" imgH="133453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09A4513B-E6F7-4EE5-A27B-399C7CC3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87450"/>
                        <a:ext cx="982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8C0D4703-0547-458C-8E72-C1326A5DD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98563"/>
          <a:ext cx="1236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6113" imgH="161951" progId="Equation.3">
                  <p:embed/>
                </p:oleObj>
              </mc:Choice>
              <mc:Fallback>
                <p:oleObj r:id="rId6" imgW="476113" imgH="161951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8C0D4703-0547-458C-8E72-C1326A5DD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98563"/>
                        <a:ext cx="1236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55CFA274-C5E4-4F0A-BF05-29708F259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203325"/>
          <a:ext cx="66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8687" imgH="161951" progId="Equation.3">
                  <p:embed/>
                </p:oleObj>
              </mc:Choice>
              <mc:Fallback>
                <p:oleObj r:id="rId8" imgW="228687" imgH="161951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55CFA274-C5E4-4F0A-BF05-29708F259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03325"/>
                        <a:ext cx="665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B242A498-9C7D-4226-9A93-3FAD79F13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196373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38287" imgH="161951" progId="Equation.3">
                  <p:embed/>
                </p:oleObj>
              </mc:Choice>
              <mc:Fallback>
                <p:oleObj r:id="rId10" imgW="438287" imgH="161951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B242A498-9C7D-4226-9A93-3FAD79F13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963738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D4B049D8-5B50-4377-A391-F244AAF41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41513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24002" imgH="161951" progId="Equation.3">
                  <p:embed/>
                </p:oleObj>
              </mc:Choice>
              <mc:Fallback>
                <p:oleObj r:id="rId12" imgW="524002" imgH="161951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D4B049D8-5B50-4377-A391-F244AAF41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41513"/>
                        <a:ext cx="136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0903D787-77E2-4463-8D1C-F54DA81EA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838" y="1747838"/>
          <a:ext cx="12366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76113" imgH="361783" progId="Equation.3">
                  <p:embed/>
                </p:oleObj>
              </mc:Choice>
              <mc:Fallback>
                <p:oleObj r:id="rId14" imgW="476113" imgH="361783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0903D787-77E2-4463-8D1C-F54DA81EA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1747838"/>
                        <a:ext cx="12366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8CA68518-8A37-4D23-AA45-6E2715393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744663"/>
          <a:ext cx="14271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52457" imgH="361783" progId="Equation.3">
                  <p:embed/>
                </p:oleObj>
              </mc:Choice>
              <mc:Fallback>
                <p:oleObj r:id="rId16" imgW="552457" imgH="361783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8CA68518-8A37-4D23-AA45-6E2715393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44663"/>
                        <a:ext cx="14271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>
            <a:extLst>
              <a:ext uri="{FF2B5EF4-FFF2-40B4-BE49-F238E27FC236}">
                <a16:creationId xmlns:a16="http://schemas.microsoft.com/office/drawing/2014/main" id="{F2FEA743-6248-4961-81B6-F417E5B4C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157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为常数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B8166CAC-8679-425E-9563-9D9788648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279117"/>
              </p:ext>
            </p:extLst>
          </p:nvPr>
        </p:nvGraphicFramePr>
        <p:xfrm>
          <a:off x="7092280" y="198120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19201" imgH="161951" progId="Equation.3">
                  <p:embed/>
                </p:oleObj>
              </mc:Choice>
              <mc:Fallback>
                <p:oleObj r:id="rId18" imgW="419201" imgH="161951" progId="Equation.3">
                  <p:embed/>
                  <p:pic>
                    <p:nvPicPr>
                      <p:cNvPr id="24588" name="Object 12">
                        <a:extLst>
                          <a:ext uri="{FF2B5EF4-FFF2-40B4-BE49-F238E27FC236}">
                            <a16:creationId xmlns:a16="http://schemas.microsoft.com/office/drawing/2014/main" id="{B8166CAC-8679-425E-9563-9D9788648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81200"/>
                        <a:ext cx="1109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>
            <a:extLst>
              <a:ext uri="{FF2B5EF4-FFF2-40B4-BE49-F238E27FC236}">
                <a16:creationId xmlns:a16="http://schemas.microsoft.com/office/drawing/2014/main" id="{8F2DCD5B-F1EA-4DFA-8244-04D01825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667000"/>
            <a:ext cx="372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复合函数求导法则</a:t>
            </a:r>
          </a:p>
        </p:txBody>
      </p:sp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290DFFC8-6AE5-4795-B38A-0A3C46630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335915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219084" imgH="161951" progId="Equation.3">
                  <p:embed/>
                </p:oleObj>
              </mc:Choice>
              <mc:Fallback>
                <p:oleObj r:id="rId20" imgW="1219084" imgH="161951" progId="Equation.3">
                  <p:embed/>
                  <p:pic>
                    <p:nvPicPr>
                      <p:cNvPr id="24590" name="Object 14">
                        <a:extLst>
                          <a:ext uri="{FF2B5EF4-FFF2-40B4-BE49-F238E27FC236}">
                            <a16:creationId xmlns:a16="http://schemas.microsoft.com/office/drawing/2014/main" id="{290DFFC8-6AE5-4795-B38A-0A3C46630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35915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A10F1DF6-F578-4F1D-AC36-258E3A8D9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4022725"/>
          <a:ext cx="727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723886" imgH="942859" progId="Equation.3">
                  <p:embed/>
                </p:oleObj>
              </mc:Choice>
              <mc:Fallback>
                <p:oleObj r:id="rId22" imgW="723886" imgH="942859" progId="Equation.3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A10F1DF6-F578-4F1D-AC36-258E3A8D9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022725"/>
                        <a:ext cx="7270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9AEF5731-5709-46B0-893D-A49662B7C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230688"/>
          <a:ext cx="2189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85944" imgH="161951" progId="Equation.3">
                  <p:embed/>
                </p:oleObj>
              </mc:Choice>
              <mc:Fallback>
                <p:oleObj r:id="rId24" imgW="885944" imgH="161951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9AEF5731-5709-46B0-893D-A49662B7C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30688"/>
                        <a:ext cx="2189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>
            <a:extLst>
              <a:ext uri="{FF2B5EF4-FFF2-40B4-BE49-F238E27FC236}">
                <a16:creationId xmlns:a16="http://schemas.microsoft.com/office/drawing/2014/main" id="{D862AAD7-01AD-4CF8-B039-A0C2F7FA4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241925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初等函数在定义区间内可导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grpSp>
        <p:nvGrpSpPr>
          <p:cNvPr id="24605" name="Group 29">
            <a:extLst>
              <a:ext uri="{FF2B5EF4-FFF2-40B4-BE49-F238E27FC236}">
                <a16:creationId xmlns:a16="http://schemas.microsoft.com/office/drawing/2014/main" id="{1B8ABEFE-B292-4EA5-8FF5-299E298FD05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479800"/>
            <a:ext cx="2516188" cy="1687513"/>
            <a:chOff x="4079" y="2216"/>
            <a:chExt cx="1585" cy="1131"/>
          </a:xfrm>
        </p:grpSpPr>
        <p:graphicFrame>
          <p:nvGraphicFramePr>
            <p:cNvPr id="24603" name="Object 23">
              <a:extLst>
                <a:ext uri="{FF2B5EF4-FFF2-40B4-BE49-F238E27FC236}">
                  <a16:creationId xmlns:a16="http://schemas.microsoft.com/office/drawing/2014/main" id="{C795FF96-0DEF-4459-AB0F-3A63DCAFE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9" y="2216"/>
            <a:ext cx="6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381029" imgH="161951" progId="Equation.3">
                    <p:embed/>
                  </p:oleObj>
                </mc:Choice>
                <mc:Fallback>
                  <p:oleObj r:id="rId26" imgW="381029" imgH="161951" progId="Equation.3">
                    <p:embed/>
                    <p:pic>
                      <p:nvPicPr>
                        <p:cNvPr id="24603" name="Object 23">
                          <a:extLst>
                            <a:ext uri="{FF2B5EF4-FFF2-40B4-BE49-F238E27FC236}">
                              <a16:creationId xmlns:a16="http://schemas.microsoft.com/office/drawing/2014/main" id="{C795FF96-0DEF-4459-AB0F-3A63DCAFEB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2216"/>
                          <a:ext cx="62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24">
              <a:extLst>
                <a:ext uri="{FF2B5EF4-FFF2-40B4-BE49-F238E27FC236}">
                  <a16:creationId xmlns:a16="http://schemas.microsoft.com/office/drawing/2014/main" id="{E074C7D1-AB7B-4C75-8395-A1832BBE3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3" y="2216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76345" imgH="133453" progId="Equation.3">
                    <p:embed/>
                  </p:oleObj>
                </mc:Choice>
                <mc:Fallback>
                  <p:oleObj r:id="rId28" imgW="76345" imgH="133453" progId="Equation.3">
                    <p:embed/>
                    <p:pic>
                      <p:nvPicPr>
                        <p:cNvPr id="24604" name="Object 24">
                          <a:extLst>
                            <a:ext uri="{FF2B5EF4-FFF2-40B4-BE49-F238E27FC236}">
                              <a16:creationId xmlns:a16="http://schemas.microsoft.com/office/drawing/2014/main" id="{E074C7D1-AB7B-4C75-8395-A1832BBE30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216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25">
              <a:extLst>
                <a:ext uri="{FF2B5EF4-FFF2-40B4-BE49-F238E27FC236}">
                  <a16:creationId xmlns:a16="http://schemas.microsoft.com/office/drawing/2014/main" id="{EFE9330B-F68F-4D3A-91C6-50CCB0582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538"/>
            <a:ext cx="9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561827" imgH="161951" progId="Equation.3">
                    <p:embed/>
                  </p:oleObj>
                </mc:Choice>
                <mc:Fallback>
                  <p:oleObj r:id="rId30" imgW="561827" imgH="161951" progId="Equation.3">
                    <p:embed/>
                    <p:pic>
                      <p:nvPicPr>
                        <p:cNvPr id="2" name="Object 25">
                          <a:extLst>
                            <a:ext uri="{FF2B5EF4-FFF2-40B4-BE49-F238E27FC236}">
                              <a16:creationId xmlns:a16="http://schemas.microsoft.com/office/drawing/2014/main" id="{EFE9330B-F68F-4D3A-91C6-50CCB0582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38"/>
                          <a:ext cx="9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6">
              <a:extLst>
                <a:ext uri="{FF2B5EF4-FFF2-40B4-BE49-F238E27FC236}">
                  <a16:creationId xmlns:a16="http://schemas.microsoft.com/office/drawing/2014/main" id="{ABA10BF8-8F05-40A8-92AD-87B434DB8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3" y="2596"/>
            <a:ext cx="5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314401" imgH="95224" progId="Equation.3">
                    <p:embed/>
                  </p:oleObj>
                </mc:Choice>
                <mc:Fallback>
                  <p:oleObj r:id="rId32" imgW="314401" imgH="95224" progId="Equation.3">
                    <p:embed/>
                    <p:pic>
                      <p:nvPicPr>
                        <p:cNvPr id="3" name="Object 26">
                          <a:extLst>
                            <a:ext uri="{FF2B5EF4-FFF2-40B4-BE49-F238E27FC236}">
                              <a16:creationId xmlns:a16="http://schemas.microsoft.com/office/drawing/2014/main" id="{ABA10BF8-8F05-40A8-92AD-87B434DB8D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2596"/>
                          <a:ext cx="58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27">
              <a:extLst>
                <a:ext uri="{FF2B5EF4-FFF2-40B4-BE49-F238E27FC236}">
                  <a16:creationId xmlns:a16="http://schemas.microsoft.com/office/drawing/2014/main" id="{D96B7D83-C797-4186-BFDC-D4666EE12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903"/>
            <a:ext cx="96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504915" imgH="161951" progId="Equation.3">
                    <p:embed/>
                  </p:oleObj>
                </mc:Choice>
                <mc:Fallback>
                  <p:oleObj r:id="rId34" imgW="504915" imgH="161951" progId="Equation.3">
                    <p:embed/>
                    <p:pic>
                      <p:nvPicPr>
                        <p:cNvPr id="24607" name="Object 27">
                          <a:extLst>
                            <a:ext uri="{FF2B5EF4-FFF2-40B4-BE49-F238E27FC236}">
                              <a16:creationId xmlns:a16="http://schemas.microsoft.com/office/drawing/2014/main" id="{D96B7D83-C797-4186-BFDC-D4666EE129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903"/>
                          <a:ext cx="96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28">
              <a:extLst>
                <a:ext uri="{FF2B5EF4-FFF2-40B4-BE49-F238E27FC236}">
                  <a16:creationId xmlns:a16="http://schemas.microsoft.com/office/drawing/2014/main" id="{04D05A4F-B956-4D6A-80BA-6D0C4A0E6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0" y="2784"/>
            <a:ext cx="27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04800" imgH="361783" progId="Equation.3">
                    <p:embed/>
                  </p:oleObj>
                </mc:Choice>
                <mc:Fallback>
                  <p:oleObj r:id="rId36" imgW="104800" imgH="361783" progId="Equation.3">
                    <p:embed/>
                    <p:pic>
                      <p:nvPicPr>
                        <p:cNvPr id="24608" name="Object 28">
                          <a:extLst>
                            <a:ext uri="{FF2B5EF4-FFF2-40B4-BE49-F238E27FC236}">
                              <a16:creationId xmlns:a16="http://schemas.microsoft.com/office/drawing/2014/main" id="{04D05A4F-B956-4D6A-80BA-6D0C4A0E6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2784"/>
                          <a:ext cx="278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6" name="Text Box 30">
            <a:extLst>
              <a:ext uri="{FF2B5EF4-FFF2-40B4-BE49-F238E27FC236}">
                <a16:creationId xmlns:a16="http://schemas.microsoft.com/office/drawing/2014/main" id="{58683AAE-2144-4D67-8AE6-FB49A25E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46675"/>
            <a:ext cx="348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由定义证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其它公式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709FFBAA-4D87-4041-B770-C25B1C40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2895600"/>
            <a:ext cx="3343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说明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最基本的公式</a:t>
            </a:r>
          </a:p>
        </p:txBody>
      </p:sp>
      <p:graphicFrame>
        <p:nvGraphicFramePr>
          <p:cNvPr id="24610" name="Object 34">
            <a:extLst>
              <a:ext uri="{FF2B5EF4-FFF2-40B4-BE49-F238E27FC236}">
                <a16:creationId xmlns:a16="http://schemas.microsoft.com/office/drawing/2014/main" id="{F5CD4D38-22AE-4AD9-8906-20E74FD82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4027488"/>
          <a:ext cx="482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466743" imgH="942859" progId="Equation.3">
                  <p:embed/>
                </p:oleObj>
              </mc:Choice>
              <mc:Fallback>
                <p:oleObj r:id="rId38" imgW="466743" imgH="942859" progId="Equation.3">
                  <p:embed/>
                  <p:pic>
                    <p:nvPicPr>
                      <p:cNvPr id="24610" name="Object 34">
                        <a:extLst>
                          <a:ext uri="{FF2B5EF4-FFF2-40B4-BE49-F238E27FC236}">
                            <a16:creationId xmlns:a16="http://schemas.microsoft.com/office/drawing/2014/main" id="{F5CD4D38-22AE-4AD9-8906-20E74FD82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027488"/>
                        <a:ext cx="482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>
            <a:extLst>
              <a:ext uri="{FF2B5EF4-FFF2-40B4-BE49-F238E27FC236}">
                <a16:creationId xmlns:a16="http://schemas.microsoft.com/office/drawing/2014/main" id="{41F66F75-341C-4BF2-994E-4D300A951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29075"/>
          <a:ext cx="608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599999" imgH="942859" progId="Equation.3">
                  <p:embed/>
                </p:oleObj>
              </mc:Choice>
              <mc:Fallback>
                <p:oleObj r:id="rId40" imgW="599999" imgH="942859" progId="Equation.3">
                  <p:embed/>
                  <p:pic>
                    <p:nvPicPr>
                      <p:cNvPr id="24611" name="Object 35">
                        <a:extLst>
                          <a:ext uri="{FF2B5EF4-FFF2-40B4-BE49-F238E27FC236}">
                            <a16:creationId xmlns:a16="http://schemas.microsoft.com/office/drawing/2014/main" id="{41F66F75-341C-4BF2-994E-4D300A951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29075"/>
                        <a:ext cx="6080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>
            <a:extLst>
              <a:ext uri="{FF2B5EF4-FFF2-40B4-BE49-F238E27FC236}">
                <a16:creationId xmlns:a16="http://schemas.microsoft.com/office/drawing/2014/main" id="{92F2EEBE-DF76-4697-BEC7-726DCA3CA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943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用求导法则推出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A8C36C25-349D-435A-BA1C-7BF6CD331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3810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Line 39">
            <a:extLst>
              <a:ext uri="{FF2B5EF4-FFF2-40B4-BE49-F238E27FC236}">
                <a16:creationId xmlns:a16="http://schemas.microsoft.com/office/drawing/2014/main" id="{15FD62B3-C047-4B97-A79F-134FD68FA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0" cy="358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42207C1D-AE8D-4253-A36E-9A31EC6C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7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且导数仍为初等函数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9" grpId="0"/>
      <p:bldP spid="24594" grpId="0"/>
      <p:bldP spid="24606" grpId="0"/>
      <p:bldP spid="24598" grpId="0" build="p" advAuto="0"/>
      <p:bldP spid="24613" grpId="0"/>
      <p:bldP spid="246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7BA1C75-DB86-4A99-BC59-79560DA5A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5125"/>
            <a:ext cx="19812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内容小结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CB8454D-6A39-4B47-9CA5-3ECC5981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57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求导公式及求导法则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9468044-9B64-4344-9E37-17220D2B7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1)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F57847E6-DA13-4F65-869C-48D996276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2455" imgH="390628" progId="Equation.3">
                  <p:embed/>
                </p:oleObj>
              </mc:Choice>
              <mc:Fallback>
                <p:oleObj r:id="rId2" imgW="1752455" imgH="390628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F57847E6-DA13-4F65-869C-48D996276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A24D4EF8-493B-4777-8E84-9E44BCA57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00200"/>
          <a:ext cx="139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771" imgH="1095426" progId="Equation.3">
                  <p:embed/>
                </p:oleObj>
              </mc:Choice>
              <mc:Fallback>
                <p:oleObj r:id="rId4" imgW="1447771" imgH="1095426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A24D4EF8-493B-4777-8E84-9E44BCA57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139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>
            <a:extLst>
              <a:ext uri="{FF2B5EF4-FFF2-40B4-BE49-F238E27FC236}">
                <a16:creationId xmlns:a16="http://schemas.microsoft.com/office/drawing/2014/main" id="{C2876CA1-F9B4-484A-8AB0-77C8FB6D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574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2)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搞清复合函数结构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由外向内逐层求导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B9B3560E-24C4-4827-81C9-27A918542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1473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33485" imgH="1209765" progId="Equation.3">
                  <p:embed/>
                </p:oleObj>
              </mc:Choice>
              <mc:Fallback>
                <p:oleObj r:id="rId6" imgW="1533485" imgH="1209765" progId="Equation.3">
                  <p:embed/>
                  <p:pic>
                    <p:nvPicPr>
                      <p:cNvPr id="31754" name="Object 10">
                        <a:extLst>
                          <a:ext uri="{FF2B5EF4-FFF2-40B4-BE49-F238E27FC236}">
                            <a16:creationId xmlns:a16="http://schemas.microsoft.com/office/drawing/2014/main" id="{B9B3560E-24C4-4827-81C9-27A918542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1473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>
            <a:extLst>
              <a:ext uri="{FF2B5EF4-FFF2-40B4-BE49-F238E27FC236}">
                <a16:creationId xmlns:a16="http://schemas.microsoft.com/office/drawing/2014/main" id="{07584835-354B-457A-B2A6-B83AD37C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465638"/>
            <a:ext cx="754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1.</a:t>
            </a:r>
          </a:p>
        </p:txBody>
      </p:sp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1CA4984A-A44B-41A4-8D17-FA7946F3C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4203700"/>
          <a:ext cx="167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43086" imgH="1162153" progId="Equation.3">
                  <p:embed/>
                </p:oleObj>
              </mc:Choice>
              <mc:Fallback>
                <p:oleObj r:id="rId8" imgW="1743086" imgH="1162153" progId="Equation.3">
                  <p:embed/>
                  <p:pic>
                    <p:nvPicPr>
                      <p:cNvPr id="31758" name="Object 14">
                        <a:extLst>
                          <a:ext uri="{FF2B5EF4-FFF2-40B4-BE49-F238E27FC236}">
                            <a16:creationId xmlns:a16="http://schemas.microsoft.com/office/drawing/2014/main" id="{1CA4984A-A44B-41A4-8D17-FA7946F3C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203700"/>
                        <a:ext cx="1676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FD2B2077-0F90-4670-8F94-14FF1C11A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114800"/>
          <a:ext cx="1689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52455" imgH="1209765" progId="Equation.3">
                  <p:embed/>
                </p:oleObj>
              </mc:Choice>
              <mc:Fallback>
                <p:oleObj r:id="rId10" imgW="1752455" imgH="1209765" progId="Equation.3">
                  <p:embed/>
                  <p:pic>
                    <p:nvPicPr>
                      <p:cNvPr id="31759" name="Object 15">
                        <a:extLst>
                          <a:ext uri="{FF2B5EF4-FFF2-40B4-BE49-F238E27FC236}">
                            <a16:creationId xmlns:a16="http://schemas.microsoft.com/office/drawing/2014/main" id="{FD2B2077-0F90-4670-8F94-14FF1C11A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16891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>
            <a:extLst>
              <a:ext uri="{FF2B5EF4-FFF2-40B4-BE49-F238E27FC236}">
                <a16:creationId xmlns:a16="http://schemas.microsoft.com/office/drawing/2014/main" id="{77449261-450D-455A-8D74-C65B3161C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419600"/>
          <a:ext cx="684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6628" imgH="76110" progId="Equation.3">
                  <p:embed/>
                </p:oleObj>
              </mc:Choice>
              <mc:Fallback>
                <p:oleObj r:id="rId12" imgW="66628" imgH="76110" progId="Equation.3">
                  <p:embed/>
                  <p:pic>
                    <p:nvPicPr>
                      <p:cNvPr id="31764" name="Object 20">
                        <a:extLst>
                          <a:ext uri="{FF2B5EF4-FFF2-40B4-BE49-F238E27FC236}">
                            <a16:creationId xmlns:a16="http://schemas.microsoft.com/office/drawing/2014/main" id="{77449261-450D-455A-8D74-C65B3161C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684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21">
            <a:extLst>
              <a:ext uri="{FF2B5EF4-FFF2-40B4-BE49-F238E27FC236}">
                <a16:creationId xmlns:a16="http://schemas.microsoft.com/office/drawing/2014/main" id="{D9C40F2B-18AB-47D0-8E2C-EFE1BB85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40113"/>
            <a:ext cx="2667000" cy="598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思考与练习</a:t>
            </a: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4DE9A888-0159-40CF-8D24-0F8F6361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10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31778" name="Freeform 34">
            <a:extLst>
              <a:ext uri="{FF2B5EF4-FFF2-40B4-BE49-F238E27FC236}">
                <a16:creationId xmlns:a16="http://schemas.microsoft.com/office/drawing/2014/main" id="{E2D95546-0A73-4059-AF26-4CA06BC7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10200"/>
            <a:ext cx="1676400" cy="381000"/>
          </a:xfrm>
          <a:custGeom>
            <a:avLst/>
            <a:gdLst>
              <a:gd name="T0" fmla="*/ 0 w 1584"/>
              <a:gd name="T1" fmla="*/ 0 h 240"/>
              <a:gd name="T2" fmla="*/ 0 w 1584"/>
              <a:gd name="T3" fmla="*/ 2147483646 h 240"/>
              <a:gd name="T4" fmla="*/ 2147483646 w 1584"/>
              <a:gd name="T5" fmla="*/ 2147483646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40">
                <a:moveTo>
                  <a:pt x="0" y="0"/>
                </a:moveTo>
                <a:lnTo>
                  <a:pt x="0" y="240"/>
                </a:lnTo>
                <a:lnTo>
                  <a:pt x="158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81" name="Object 37">
            <a:extLst>
              <a:ext uri="{FF2B5EF4-FFF2-40B4-BE49-F238E27FC236}">
                <a16:creationId xmlns:a16="http://schemas.microsoft.com/office/drawing/2014/main" id="{06E5827F-79EC-46A7-BCD6-052C7DFBC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5181600"/>
          <a:ext cx="208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181373" imgH="1095426" progId="Equation.3">
                  <p:embed/>
                </p:oleObj>
              </mc:Choice>
              <mc:Fallback>
                <p:oleObj r:id="rId14" imgW="2181373" imgH="1095426" progId="Equation.3">
                  <p:embed/>
                  <p:pic>
                    <p:nvPicPr>
                      <p:cNvPr id="31781" name="Object 37">
                        <a:extLst>
                          <a:ext uri="{FF2B5EF4-FFF2-40B4-BE49-F238E27FC236}">
                            <a16:creationId xmlns:a16="http://schemas.microsoft.com/office/drawing/2014/main" id="{06E5827F-79EC-46A7-BCD6-052C7DFBC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181600"/>
                        <a:ext cx="208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52" grpId="0"/>
      <p:bldP spid="31757" grpId="0"/>
      <p:bldP spid="31765" grpId="0" animBg="1"/>
      <p:bldP spid="317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1081D39-4934-4311-9BD6-9F1BB23C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16113"/>
            <a:ext cx="5111750" cy="145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283595-3C53-48D1-93A4-9DCEABC9A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579438"/>
            <a:ext cx="1752600" cy="5334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2.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B2C32779-A31B-4C79-A967-1CD9095D3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66516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57601" imgH="380897" progId="Equation.3">
                  <p:embed/>
                </p:oleObj>
              </mc:Choice>
              <mc:Fallback>
                <p:oleObj r:id="rId2" imgW="3057601" imgH="380897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B2C32779-A31B-4C79-A967-1CD9095D3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665163"/>
                        <a:ext cx="289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B481674B-64D1-496E-A896-6BA9A6F1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5953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其中</a:t>
            </a:r>
          </a:p>
        </p:txBody>
      </p:sp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37AE0B82-3D70-4DB9-A1B4-A828498A5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6477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14516" imgH="380897" progId="Equation.3">
                  <p:embed/>
                </p:oleObj>
              </mc:Choice>
              <mc:Fallback>
                <p:oleObj r:id="rId4" imgW="714516" imgH="380897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37AE0B82-3D70-4DB9-A1B4-A828498A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47700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>
            <a:extLst>
              <a:ext uri="{FF2B5EF4-FFF2-40B4-BE49-F238E27FC236}">
                <a16:creationId xmlns:a16="http://schemas.microsoft.com/office/drawing/2014/main" id="{FA75801F-F015-4751-94F0-A74E4346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5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373A9D71-1D3E-4B8A-8873-9E34BB77F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1300" y="765175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90514" imgH="200179" progId="Equation.3">
                  <p:embed/>
                </p:oleObj>
              </mc:Choice>
              <mc:Fallback>
                <p:oleObj r:id="rId6" imgW="790514" imgH="200179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373A9D71-1D3E-4B8A-8873-9E34BB77F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765175"/>
                        <a:ext cx="787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>
            <a:extLst>
              <a:ext uri="{FF2B5EF4-FFF2-40B4-BE49-F238E27FC236}">
                <a16:creationId xmlns:a16="http://schemas.microsoft.com/office/drawing/2014/main" id="{7472EAB5-7EB9-422D-81E9-17EAE692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052638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因</a:t>
            </a:r>
          </a:p>
        </p:txBody>
      </p:sp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CA3A3C18-768E-4A44-B8C4-6CF9BFAA8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133600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314858" imgH="390628" progId="Equation.DSMT4">
                  <p:embed/>
                </p:oleObj>
              </mc:Choice>
              <mc:Fallback>
                <p:oleObj r:id="rId8" imgW="4314858" imgH="390628" progId="Equation.DSMT4">
                  <p:embed/>
                  <p:pic>
                    <p:nvPicPr>
                      <p:cNvPr id="34828" name="Object 12">
                        <a:extLst>
                          <a:ext uri="{FF2B5EF4-FFF2-40B4-BE49-F238E27FC236}">
                            <a16:creationId xmlns:a16="http://schemas.microsoft.com/office/drawing/2014/main" id="{CA3A3C18-768E-4A44-B8C4-6CF9BFAA8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406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:a16="http://schemas.microsoft.com/office/drawing/2014/main" id="{89BF78C4-ED3F-4CEE-A9C0-5B76BCBB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668588"/>
            <a:ext cx="768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  <p:graphicFrame>
        <p:nvGraphicFramePr>
          <p:cNvPr id="34831" name="Object 15">
            <a:extLst>
              <a:ext uri="{FF2B5EF4-FFF2-40B4-BE49-F238E27FC236}">
                <a16:creationId xmlns:a16="http://schemas.microsoft.com/office/drawing/2014/main" id="{F1035765-69A6-452A-87E7-2F9BE5073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8130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81142" imgH="390628" progId="Equation.3">
                  <p:embed/>
                </p:oleObj>
              </mc:Choice>
              <mc:Fallback>
                <p:oleObj r:id="rId10" imgW="1981142" imgH="390628" progId="Equation.3">
                  <p:embed/>
                  <p:pic>
                    <p:nvPicPr>
                      <p:cNvPr id="34831" name="Object 15">
                        <a:extLst>
                          <a:ext uri="{FF2B5EF4-FFF2-40B4-BE49-F238E27FC236}">
                            <a16:creationId xmlns:a16="http://schemas.microsoft.com/office/drawing/2014/main" id="{F1035765-69A6-452A-87E7-2F9BE5073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81300"/>
                        <a:ext cx="189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6F48581B-99AE-4A61-8ECA-77A2D9A1E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2019300"/>
          <a:ext cx="64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6628" imgH="76110" progId="Equation.3">
                  <p:embed/>
                </p:oleObj>
              </mc:Choice>
              <mc:Fallback>
                <p:oleObj r:id="rId12" imgW="66628" imgH="76110" progId="Equation.3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:a16="http://schemas.microsoft.com/office/drawing/2014/main" id="{6F48581B-99AE-4A61-8ECA-77A2D9A1E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019300"/>
                        <a:ext cx="647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>
            <a:extLst>
              <a:ext uri="{FF2B5EF4-FFF2-40B4-BE49-F238E27FC236}">
                <a16:creationId xmlns:a16="http://schemas.microsoft.com/office/drawing/2014/main" id="{63953128-90CE-48AE-A2BA-F4A4D8B56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417830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781486" imgH="857366" progId="Equation.3">
                  <p:embed/>
                </p:oleObj>
              </mc:Choice>
              <mc:Fallback>
                <p:oleObj r:id="rId14" imgW="3781486" imgH="857366" progId="Equation.3">
                  <p:embed/>
                  <p:pic>
                    <p:nvPicPr>
                      <p:cNvPr id="34833" name="Object 17">
                        <a:extLst>
                          <a:ext uri="{FF2B5EF4-FFF2-40B4-BE49-F238E27FC236}">
                            <a16:creationId xmlns:a16="http://schemas.microsoft.com/office/drawing/2014/main" id="{63953128-90CE-48AE-A2BA-F4A4D8B56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178300"/>
                        <a:ext cx="356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>
            <a:extLst>
              <a:ext uri="{FF2B5EF4-FFF2-40B4-BE49-F238E27FC236}">
                <a16:creationId xmlns:a16="http://schemas.microsoft.com/office/drawing/2014/main" id="{98F98F27-C463-4C9D-A199-D6C347938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178300"/>
          <a:ext cx="259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33830" imgH="857366" progId="Equation.3">
                  <p:embed/>
                </p:oleObj>
              </mc:Choice>
              <mc:Fallback>
                <p:oleObj r:id="rId16" imgW="2733830" imgH="857366" progId="Equation.3">
                  <p:embed/>
                  <p:pic>
                    <p:nvPicPr>
                      <p:cNvPr id="34834" name="Object 18">
                        <a:extLst>
                          <a:ext uri="{FF2B5EF4-FFF2-40B4-BE49-F238E27FC236}">
                            <a16:creationId xmlns:a16="http://schemas.microsoft.com/office/drawing/2014/main" id="{98F98F27-C463-4C9D-A199-D6C347938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78300"/>
                        <a:ext cx="259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>
            <a:extLst>
              <a:ext uri="{FF2B5EF4-FFF2-40B4-BE49-F238E27FC236}">
                <a16:creationId xmlns:a16="http://schemas.microsoft.com/office/drawing/2014/main" id="{28BA320C-92A9-4A71-AAFA-187F38DD5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5183188"/>
          <a:ext cx="158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57372" imgH="600191" progId="Equation.3">
                  <p:embed/>
                </p:oleObj>
              </mc:Choice>
              <mc:Fallback>
                <p:oleObj r:id="rId18" imgW="1657372" imgH="600191" progId="Equation.3">
                  <p:embed/>
                  <p:pic>
                    <p:nvPicPr>
                      <p:cNvPr id="34835" name="Object 19">
                        <a:extLst>
                          <a:ext uri="{FF2B5EF4-FFF2-40B4-BE49-F238E27FC236}">
                            <a16:creationId xmlns:a16="http://schemas.microsoft.com/office/drawing/2014/main" id="{28BA320C-92A9-4A71-AAFA-187F38DD5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183188"/>
                        <a:ext cx="1587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3BFFB845-F52E-4BF6-8241-4CB33094A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20382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19200" imgH="380897" progId="Equation.3">
                  <p:embed/>
                </p:oleObj>
              </mc:Choice>
              <mc:Fallback>
                <p:oleObj r:id="rId20" imgW="1019200" imgH="380897" progId="Equation.3">
                  <p:embed/>
                  <p:pic>
                    <p:nvPicPr>
                      <p:cNvPr id="34836" name="Object 20">
                        <a:extLst>
                          <a:ext uri="{FF2B5EF4-FFF2-40B4-BE49-F238E27FC236}">
                            <a16:creationId xmlns:a16="http://schemas.microsoft.com/office/drawing/2014/main" id="{3BFFB845-F52E-4BF6-8241-4CB33094A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03825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>
            <a:extLst>
              <a:ext uri="{FF2B5EF4-FFF2-40B4-BE49-F238E27FC236}">
                <a16:creationId xmlns:a16="http://schemas.microsoft.com/office/drawing/2014/main" id="{66D76066-1DEF-4513-B8F2-041B73FA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24275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正确解法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0AD01D2C-28A9-494E-96F9-520FB11BE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492375"/>
            <a:ext cx="8382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7">
            <a:extLst>
              <a:ext uri="{FF2B5EF4-FFF2-40B4-BE49-F238E27FC236}">
                <a16:creationId xmlns:a16="http://schemas.microsoft.com/office/drawing/2014/main" id="{3DF21728-0EE8-4C80-B6EE-9996626F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379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6645" name="Object 10">
            <a:extLst>
              <a:ext uri="{FF2B5EF4-FFF2-40B4-BE49-F238E27FC236}">
                <a16:creationId xmlns:a16="http://schemas.microsoft.com/office/drawing/2014/main" id="{44BA75B3-4BA5-459A-84F3-061703ED0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1228725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52573" imgH="161951" progId="Equation.3">
                  <p:embed/>
                </p:oleObj>
              </mc:Choice>
              <mc:Fallback>
                <p:oleObj r:id="rId22" imgW="352573" imgH="161951" progId="Equation.3">
                  <p:embed/>
                  <p:pic>
                    <p:nvPicPr>
                      <p:cNvPr id="26645" name="Object 10">
                        <a:extLst>
                          <a:ext uri="{FF2B5EF4-FFF2-40B4-BE49-F238E27FC236}">
                            <a16:creationId xmlns:a16="http://schemas.microsoft.com/office/drawing/2014/main" id="{44BA75B3-4BA5-459A-84F3-061703ED0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228725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13">
            <a:extLst>
              <a:ext uri="{FF2B5EF4-FFF2-40B4-BE49-F238E27FC236}">
                <a16:creationId xmlns:a16="http://schemas.microsoft.com/office/drawing/2014/main" id="{F6870546-C804-4601-BE87-815A5862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12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下列做法是否正确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26647" name="Text Box 28">
            <a:extLst>
              <a:ext uri="{FF2B5EF4-FFF2-40B4-BE49-F238E27FC236}">
                <a16:creationId xmlns:a16="http://schemas.microsoft.com/office/drawing/2014/main" id="{30F19777-96D0-4CA1-B98F-05F76E56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1969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在求</a:t>
            </a:r>
          </a:p>
        </p:txBody>
      </p:sp>
      <p:sp>
        <p:nvSpPr>
          <p:cNvPr id="26648" name="Text Box 29">
            <a:extLst>
              <a:ext uri="{FF2B5EF4-FFF2-40B4-BE49-F238E27FC236}">
                <a16:creationId xmlns:a16="http://schemas.microsoft.com/office/drawing/2014/main" id="{2A455471-FE5C-4B2E-A16D-FFAF8D307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663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处连续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7" grpId="0" build="p"/>
      <p:bldP spid="34830" grpId="0" build="p"/>
      <p:bldP spid="348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F0EA00E-2AA2-432D-A798-05F6FFE1B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2192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思路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FCE68720-2186-44C2-B927-8BF10B2AA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75" y="1223963"/>
          <a:ext cx="47085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2056" imgH="400011" progId="Equation.3">
                  <p:embed/>
                </p:oleObj>
              </mc:Choice>
              <mc:Fallback>
                <p:oleObj r:id="rId2" imgW="1962056" imgH="400011" progId="Equation.3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:a16="http://schemas.microsoft.com/office/drawing/2014/main" id="{FCE68720-2186-44C2-B927-8BF10B2AA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223963"/>
                        <a:ext cx="47085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F71C2EE6-EE94-4756-A834-8D5E86D7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6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构造性定义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48133" name="AutoShape 5">
            <a:extLst>
              <a:ext uri="{FF2B5EF4-FFF2-40B4-BE49-F238E27FC236}">
                <a16:creationId xmlns:a16="http://schemas.microsoft.com/office/drawing/2014/main" id="{25BC2282-38A1-477E-8D86-3C4BA5E5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147888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77787E2B-444D-4682-AD4B-8D0A6677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2833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求导法则</a:t>
            </a:r>
          </a:p>
        </p:txBody>
      </p:sp>
      <p:sp>
        <p:nvSpPr>
          <p:cNvPr id="48135" name="AutoShape 7">
            <a:extLst>
              <a:ext uri="{FF2B5EF4-FFF2-40B4-BE49-F238E27FC236}">
                <a16:creationId xmlns:a16="http://schemas.microsoft.com/office/drawing/2014/main" id="{893BB366-0D11-4EBE-9422-936A3072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82963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0E34A7FF-363B-47FE-A74C-7641F4FA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052888"/>
            <a:ext cx="243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其它基本初等函数求导公式</a:t>
            </a:r>
          </a:p>
        </p:txBody>
      </p:sp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1BB007CF-6CBA-4421-AD9F-CA7A1259D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7388" y="3138488"/>
          <a:ext cx="328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45" imgH="133453" progId="Equation.3">
                  <p:embed/>
                </p:oleObj>
              </mc:Choice>
              <mc:Fallback>
                <p:oleObj r:id="rId4" imgW="76345" imgH="133453" progId="Equation.3">
                  <p:embed/>
                  <p:pic>
                    <p:nvPicPr>
                      <p:cNvPr id="48137" name="Object 9">
                        <a:extLst>
                          <a:ext uri="{FF2B5EF4-FFF2-40B4-BE49-F238E27FC236}">
                            <a16:creationId xmlns:a16="http://schemas.microsoft.com/office/drawing/2014/main" id="{1BB007CF-6CBA-4421-AD9F-CA7A1259D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138488"/>
                        <a:ext cx="3286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B69B238E-A7BB-4A44-AC62-D521F0361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752850"/>
          <a:ext cx="857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4401" imgH="95224" progId="Equation.3">
                  <p:embed/>
                </p:oleObj>
              </mc:Choice>
              <mc:Fallback>
                <p:oleObj r:id="rId6" imgW="314401" imgH="95224" progId="Equation.3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B69B238E-A7BB-4A44-AC62-D521F0361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52850"/>
                        <a:ext cx="857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C33BA8C2-CAC0-4CE5-846A-F29DBC28A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60825"/>
          <a:ext cx="381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4800" imgH="361783" progId="Equation.3">
                  <p:embed/>
                </p:oleObj>
              </mc:Choice>
              <mc:Fallback>
                <p:oleObj r:id="rId8" imgW="104800" imgH="361783" progId="Equation.3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C33BA8C2-CAC0-4CE5-846A-F29DBC28A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0825"/>
                        <a:ext cx="381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FE289CC5-A2EF-43A3-AAA0-135D85E9F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146425"/>
          <a:ext cx="1109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19201" imgH="161951" progId="Equation.3">
                  <p:embed/>
                </p:oleObj>
              </mc:Choice>
              <mc:Fallback>
                <p:oleObj r:id="rId10" imgW="419201" imgH="161951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FE289CC5-A2EF-43A3-AAA0-135D85E9F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46425"/>
                        <a:ext cx="1109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4931CE27-7A63-4DC0-B8BA-973D5A746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78238"/>
          <a:ext cx="1554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09716" imgH="161951" progId="Equation.3">
                  <p:embed/>
                </p:oleObj>
              </mc:Choice>
              <mc:Fallback>
                <p:oleObj r:id="rId12" imgW="609716" imgH="161951" progId="Equation.3">
                  <p:embed/>
                  <p:pic>
                    <p:nvPicPr>
                      <p:cNvPr id="48141" name="Object 13">
                        <a:extLst>
                          <a:ext uri="{FF2B5EF4-FFF2-40B4-BE49-F238E27FC236}">
                            <a16:creationId xmlns:a16="http://schemas.microsoft.com/office/drawing/2014/main" id="{4931CE27-7A63-4DC0-B8BA-973D5A746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78238"/>
                        <a:ext cx="1554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>
            <a:extLst>
              <a:ext uri="{FF2B5EF4-FFF2-40B4-BE49-F238E27FC236}">
                <a16:creationId xmlns:a16="http://schemas.microsoft.com/office/drawing/2014/main" id="{66434DDF-4731-472C-890C-0ABC41B0E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33875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43088" imgH="161951" progId="Equation.3">
                  <p:embed/>
                </p:oleObj>
              </mc:Choice>
              <mc:Fallback>
                <p:oleObj r:id="rId14" imgW="543088" imgH="161951" progId="Equation.3">
                  <p:embed/>
                  <p:pic>
                    <p:nvPicPr>
                      <p:cNvPr id="48142" name="Object 14">
                        <a:extLst>
                          <a:ext uri="{FF2B5EF4-FFF2-40B4-BE49-F238E27FC236}">
                            <a16:creationId xmlns:a16="http://schemas.microsoft.com/office/drawing/2014/main" id="{66434DDF-4731-472C-890C-0ABC41B0E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33875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 Box 15">
            <a:extLst>
              <a:ext uri="{FF2B5EF4-FFF2-40B4-BE49-F238E27FC236}">
                <a16:creationId xmlns:a16="http://schemas.microsoft.com/office/drawing/2014/main" id="{F8A1689F-99C4-4D2B-B018-4E540D935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48088"/>
            <a:ext cx="2667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证明中利用了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两个重要极限</a:t>
            </a:r>
          </a:p>
        </p:txBody>
      </p:sp>
      <p:sp>
        <p:nvSpPr>
          <p:cNvPr id="48144" name="AutoShape 16">
            <a:extLst>
              <a:ext uri="{FF2B5EF4-FFF2-40B4-BE49-F238E27FC236}">
                <a16:creationId xmlns:a16="http://schemas.microsoft.com/office/drawing/2014/main" id="{BEE45DA1-56A2-42D1-A77C-252F560B7888}"/>
              </a:ext>
            </a:extLst>
          </p:cNvPr>
          <p:cNvSpPr>
            <a:spLocks/>
          </p:cNvSpPr>
          <p:nvPr/>
        </p:nvSpPr>
        <p:spPr bwMode="auto">
          <a:xfrm>
            <a:off x="609600" y="3146425"/>
            <a:ext cx="228600" cy="1600200"/>
          </a:xfrm>
          <a:prstGeom prst="leftBrace">
            <a:avLst>
              <a:gd name="adj1" fmla="val 582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5" name="AutoShape 17">
            <a:extLst>
              <a:ext uri="{FF2B5EF4-FFF2-40B4-BE49-F238E27FC236}">
                <a16:creationId xmlns:a16="http://schemas.microsoft.com/office/drawing/2014/main" id="{D2164DDC-D31E-40AC-80F5-98430474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C8C7B3F0-D456-43B2-903C-6858435F3195}"/>
              </a:ext>
            </a:extLst>
          </p:cNvPr>
          <p:cNvSpPr>
            <a:spLocks/>
          </p:cNvSpPr>
          <p:nvPr/>
        </p:nvSpPr>
        <p:spPr bwMode="auto">
          <a:xfrm>
            <a:off x="3200400" y="382428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7" name="AutoShape 19">
            <a:extLst>
              <a:ext uri="{FF2B5EF4-FFF2-40B4-BE49-F238E27FC236}">
                <a16:creationId xmlns:a16="http://schemas.microsoft.com/office/drawing/2014/main" id="{7E13268F-EE92-459A-86EA-334C3C60F7BB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147888"/>
            <a:ext cx="304800" cy="6096000"/>
          </a:xfrm>
          <a:prstGeom prst="rightBrace">
            <a:avLst>
              <a:gd name="adj1" fmla="val 1664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432D5B05-1E48-4587-A15C-10789D66B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7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初等函数求导问题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37B8D5A-6A73-499A-B12B-0F3B3A70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22479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本节内容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 animBg="1"/>
      <p:bldP spid="48134" grpId="0"/>
      <p:bldP spid="48135" grpId="0" animBg="1"/>
      <p:bldP spid="48136" grpId="0"/>
      <p:bldP spid="48143" grpId="0"/>
      <p:bldP spid="48144" grpId="0" animBg="1"/>
      <p:bldP spid="48145" grpId="0" animBg="1"/>
      <p:bldP spid="48146" grpId="0" animBg="1"/>
      <p:bldP spid="48147" grpId="0" animBg="1"/>
      <p:bldP spid="48148" grpId="0" build="p"/>
      <p:bldP spid="4815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03EF24F-0376-4221-85EB-E5AE2511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820" y="497681"/>
            <a:ext cx="4038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求下列函数的导数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D2263C5A-CDC3-4050-92BC-1B6AF4C8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558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(1)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511D2793-7BDD-4BDD-90A8-8F22F012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2246313"/>
          <a:ext cx="2093912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47772" imgH="447624" progId="Equation.3">
                  <p:embed/>
                </p:oleObj>
              </mc:Choice>
              <mc:Fallback>
                <p:oleObj r:id="rId2" imgW="847772" imgH="447624" progId="Equation.3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511D2793-7BDD-4BDD-90A8-8F22F0120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246313"/>
                        <a:ext cx="2093912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361D4777-7952-4E5C-BABF-0C889F734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25" y="2355850"/>
          <a:ext cx="12985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4915" imgH="380897" progId="Equation.3">
                  <p:embed/>
                </p:oleObj>
              </mc:Choice>
              <mc:Fallback>
                <p:oleObj r:id="rId4" imgW="504915" imgH="380897" progId="Equation.3">
                  <p:embed/>
                  <p:pic>
                    <p:nvPicPr>
                      <p:cNvPr id="32780" name="Object 12">
                        <a:extLst>
                          <a:ext uri="{FF2B5EF4-FFF2-40B4-BE49-F238E27FC236}">
                            <a16:creationId xmlns:a16="http://schemas.microsoft.com/office/drawing/2014/main" id="{361D4777-7952-4E5C-BABF-0C889F734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355850"/>
                        <a:ext cx="12985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>
            <a:extLst>
              <a:ext uri="{FF2B5EF4-FFF2-40B4-BE49-F238E27FC236}">
                <a16:creationId xmlns:a16="http://schemas.microsoft.com/office/drawing/2014/main" id="{FD1DAEB7-5932-4D2A-B835-F71157124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92350"/>
          <a:ext cx="13636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4002" imgH="428509" progId="Equation.3">
                  <p:embed/>
                </p:oleObj>
              </mc:Choice>
              <mc:Fallback>
                <p:oleObj r:id="rId6" imgW="524002" imgH="428509" progId="Equation.3">
                  <p:embed/>
                  <p:pic>
                    <p:nvPicPr>
                      <p:cNvPr id="32784" name="Object 16">
                        <a:extLst>
                          <a:ext uri="{FF2B5EF4-FFF2-40B4-BE49-F238E27FC236}">
                            <a16:creationId xmlns:a16="http://schemas.microsoft.com/office/drawing/2014/main" id="{FD1DAEB7-5932-4D2A-B835-F71157124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92350"/>
                        <a:ext cx="13636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3">
            <a:extLst>
              <a:ext uri="{FF2B5EF4-FFF2-40B4-BE49-F238E27FC236}">
                <a16:creationId xmlns:a16="http://schemas.microsoft.com/office/drawing/2014/main" id="{983FE512-AA7B-434A-996E-9B79A618C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76829"/>
              </p:ext>
            </p:extLst>
          </p:nvPr>
        </p:nvGraphicFramePr>
        <p:xfrm>
          <a:off x="1105077" y="1046559"/>
          <a:ext cx="72580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7760" imgH="469800" progId="Equation.DSMT4">
                  <p:embed/>
                </p:oleObj>
              </mc:Choice>
              <mc:Fallback>
                <p:oleObj name="Equation" r:id="rId8" imgW="3047760" imgH="469800" progId="Equation.DSMT4">
                  <p:embed/>
                  <p:pic>
                    <p:nvPicPr>
                      <p:cNvPr id="27658" name="Object 3">
                        <a:extLst>
                          <a:ext uri="{FF2B5EF4-FFF2-40B4-BE49-F238E27FC236}">
                            <a16:creationId xmlns:a16="http://schemas.microsoft.com/office/drawing/2014/main" id="{983FE512-AA7B-434A-996E-9B79A618C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077" y="1046559"/>
                        <a:ext cx="725805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9">
            <a:extLst>
              <a:ext uri="{FF2B5EF4-FFF2-40B4-BE49-F238E27FC236}">
                <a16:creationId xmlns:a16="http://schemas.microsoft.com/office/drawing/2014/main" id="{19522D34-D881-1907-84AF-B9EF97FD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782" y="449799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</a:p>
        </p:txBody>
      </p:sp>
      <p:graphicFrame>
        <p:nvGraphicFramePr>
          <p:cNvPr id="3" name="Object 21">
            <a:extLst>
              <a:ext uri="{FF2B5EF4-FFF2-40B4-BE49-F238E27FC236}">
                <a16:creationId xmlns:a16="http://schemas.microsoft.com/office/drawing/2014/main" id="{31AFE07C-B08A-17F6-BED8-A0F209055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05597"/>
              </p:ext>
            </p:extLst>
          </p:nvPr>
        </p:nvGraphicFramePr>
        <p:xfrm>
          <a:off x="1961232" y="4299558"/>
          <a:ext cx="1968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90514" imgH="257175" progId="Equation.3">
                  <p:embed/>
                </p:oleObj>
              </mc:Choice>
              <mc:Fallback>
                <p:oleObj r:id="rId10" imgW="790514" imgH="257175" progId="Equation.3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21DEAF29-F294-4C14-9E3D-0943B07D6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32" y="4299558"/>
                        <a:ext cx="1968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>
            <a:extLst>
              <a:ext uri="{FF2B5EF4-FFF2-40B4-BE49-F238E27FC236}">
                <a16:creationId xmlns:a16="http://schemas.microsoft.com/office/drawing/2014/main" id="{9E3C2463-E55C-CB13-F154-63D18428B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75861"/>
              </p:ext>
            </p:extLst>
          </p:nvPr>
        </p:nvGraphicFramePr>
        <p:xfrm>
          <a:off x="3897982" y="4299558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09716" imgH="228677" progId="Equation.3">
                  <p:embed/>
                </p:oleObj>
              </mc:Choice>
              <mc:Fallback>
                <p:oleObj r:id="rId12" imgW="609716" imgH="228677" progId="Equation.3">
                  <p:embed/>
                  <p:pic>
                    <p:nvPicPr>
                      <p:cNvPr id="25627" name="Object 27">
                        <a:extLst>
                          <a:ext uri="{FF2B5EF4-FFF2-40B4-BE49-F238E27FC236}">
                            <a16:creationId xmlns:a16="http://schemas.microsoft.com/office/drawing/2014/main" id="{05CA830E-ECEC-4913-922D-E57AC8E01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982" y="4299558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58C08B78-7415-8BF8-A987-07A376E13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94743"/>
              </p:ext>
            </p:extLst>
          </p:nvPr>
        </p:nvGraphicFramePr>
        <p:xfrm>
          <a:off x="5485482" y="4383696"/>
          <a:ext cx="1079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00115" imgH="218946" progId="Equation.3">
                  <p:embed/>
                </p:oleObj>
              </mc:Choice>
              <mc:Fallback>
                <p:oleObj r:id="rId14" imgW="400115" imgH="218946" progId="Equation.3">
                  <p:embed/>
                  <p:pic>
                    <p:nvPicPr>
                      <p:cNvPr id="25631" name="Object 31">
                        <a:extLst>
                          <a:ext uri="{FF2B5EF4-FFF2-40B4-BE49-F238E27FC236}">
                            <a16:creationId xmlns:a16="http://schemas.microsoft.com/office/drawing/2014/main" id="{C85A6311-1D74-47CA-ACE1-5EABB6EF6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482" y="4383696"/>
                        <a:ext cx="1079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5">
            <a:extLst>
              <a:ext uri="{FF2B5EF4-FFF2-40B4-BE49-F238E27FC236}">
                <a16:creationId xmlns:a16="http://schemas.microsoft.com/office/drawing/2014/main" id="{CF04A7FE-21D8-E711-3417-8D7CD66AB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63912"/>
              </p:ext>
            </p:extLst>
          </p:nvPr>
        </p:nvGraphicFramePr>
        <p:xfrm>
          <a:off x="4906094" y="5137758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09716" imgH="228677" progId="Equation.3">
                  <p:embed/>
                </p:oleObj>
              </mc:Choice>
              <mc:Fallback>
                <p:oleObj r:id="rId16" imgW="609716" imgH="228677" progId="Equation.3">
                  <p:embed/>
                  <p:pic>
                    <p:nvPicPr>
                      <p:cNvPr id="25635" name="Object 35">
                        <a:extLst>
                          <a:ext uri="{FF2B5EF4-FFF2-40B4-BE49-F238E27FC236}">
                            <a16:creationId xmlns:a16="http://schemas.microsoft.com/office/drawing/2014/main" id="{9847150F-D423-4D4A-851B-A4E6D3F6A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94" y="5137758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>
            <a:extLst>
              <a:ext uri="{FF2B5EF4-FFF2-40B4-BE49-F238E27FC236}">
                <a16:creationId xmlns:a16="http://schemas.microsoft.com/office/drawing/2014/main" id="{FE7B632A-80DB-20FD-995F-37CAD1BE5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457526"/>
              </p:ext>
            </p:extLst>
          </p:nvPr>
        </p:nvGraphicFramePr>
        <p:xfrm>
          <a:off x="6430094" y="5229833"/>
          <a:ext cx="1238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76113" imgH="190449" progId="Equation.3">
                  <p:embed/>
                </p:oleObj>
              </mc:Choice>
              <mc:Fallback>
                <p:oleObj r:id="rId18" imgW="476113" imgH="190449" progId="Equation.3">
                  <p:embed/>
                  <p:pic>
                    <p:nvPicPr>
                      <p:cNvPr id="25647" name="Object 47">
                        <a:extLst>
                          <a:ext uri="{FF2B5EF4-FFF2-40B4-BE49-F238E27FC236}">
                            <a16:creationId xmlns:a16="http://schemas.microsoft.com/office/drawing/2014/main" id="{BF93EEA1-81E9-4413-AE1F-7E8747AFD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094" y="5229833"/>
                        <a:ext cx="1238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FF50DFE-44CE-89A0-E901-4DE4A9A91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1783"/>
              </p:ext>
            </p:extLst>
          </p:nvPr>
        </p:nvGraphicFramePr>
        <p:xfrm>
          <a:off x="1792288" y="3632200"/>
          <a:ext cx="40465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228600" progId="Equation.DSMT4">
                  <p:embed/>
                </p:oleObj>
              </mc:Choice>
              <mc:Fallback>
                <p:oleObj name="Equation" r:id="rId20" imgW="1638000" imgH="228600" progId="Equation.DSMT4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511D2793-7BDD-4BDD-90A8-8F22F0120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632200"/>
                        <a:ext cx="40465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394BF2-BE7F-4A60-A375-41E633D2B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30213"/>
            <a:ext cx="1243013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4.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4A6CEC42-DCE5-4669-8A23-4079D3B6A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49275"/>
          <a:ext cx="481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15088" imgH="380897" progId="Equation.3">
                  <p:embed/>
                </p:oleObj>
              </mc:Choice>
              <mc:Fallback>
                <p:oleObj r:id="rId2" imgW="5115088" imgH="380897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4A6CEC42-DCE5-4669-8A23-4079D3B6A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9275"/>
                        <a:ext cx="481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B5F2E7E-636A-4B02-8667-54532940D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275" y="53657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95314" imgH="390628" progId="Equation.3">
                  <p:embed/>
                </p:oleObj>
              </mc:Choice>
              <mc:Fallback>
                <p:oleObj r:id="rId4" imgW="895314" imgH="390628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BB5F2E7E-636A-4B02-8667-54532940D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536575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>
            <a:extLst>
              <a:ext uri="{FF2B5EF4-FFF2-40B4-BE49-F238E27FC236}">
                <a16:creationId xmlns:a16="http://schemas.microsoft.com/office/drawing/2014/main" id="{B7F1B5CD-2A69-464F-B14C-27D8E9F6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1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75031269-84C3-495D-B7A4-4BB4E8C6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57288"/>
            <a:ext cx="441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方法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利用导数定义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CCB29015-FBE6-46E8-82BE-9CA799D75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1816100"/>
          <a:ext cx="3527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43314" imgH="857366" progId="Equation.3">
                  <p:embed/>
                </p:oleObj>
              </mc:Choice>
              <mc:Fallback>
                <p:oleObj r:id="rId6" imgW="3743314" imgH="857366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CCB29015-FBE6-46E8-82BE-9CA799D75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816100"/>
                        <a:ext cx="35274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209426AF-8F5F-4143-BDAF-87B0948DB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19400"/>
          <a:ext cx="427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543544" imgH="600191" progId="Equation.3">
                  <p:embed/>
                </p:oleObj>
              </mc:Choice>
              <mc:Fallback>
                <p:oleObj r:id="rId8" imgW="4543544" imgH="600191" progId="Equation.3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209426AF-8F5F-4143-BDAF-87B0948DB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427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CE112D27-099C-4312-93E5-3C25C75AC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84162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09484" imgH="361783" progId="Equation.3">
                  <p:embed/>
                </p:oleObj>
              </mc:Choice>
              <mc:Fallback>
                <p:oleObj r:id="rId10" imgW="1009484" imgH="361783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:a16="http://schemas.microsoft.com/office/drawing/2014/main" id="{CE112D27-099C-4312-93E5-3C25C75AC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4162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>
            <a:extLst>
              <a:ext uri="{FF2B5EF4-FFF2-40B4-BE49-F238E27FC236}">
                <a16:creationId xmlns:a16="http://schemas.microsoft.com/office/drawing/2014/main" id="{31190190-4693-41B5-A224-6AFB28DEE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81400"/>
            <a:ext cx="379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方法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利用求导公式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6B0B92DD-2AF9-4290-BCC2-0A4011113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42672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87" imgH="390628" progId="Equation.3">
                  <p:embed/>
                </p:oleObj>
              </mc:Choice>
              <mc:Fallback>
                <p:oleObj r:id="rId12" imgW="1143087" imgH="390628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6B0B92DD-2AF9-4290-BCC2-0A4011113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267200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FBAF06F5-3298-4F45-9FD6-BBD416EB4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4267200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43088" imgH="390628" progId="Equation.3">
                  <p:embed/>
                </p:oleObj>
              </mc:Choice>
              <mc:Fallback>
                <p:oleObj r:id="rId14" imgW="543088" imgH="390628" progId="Equation.3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FBAF06F5-3298-4F45-9FD6-BBD416EB4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267200"/>
                        <a:ext cx="55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541D6761-6FC3-4F7C-8E42-20D5F6736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486727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76113" imgH="218946" progId="Equation.3">
                  <p:embed/>
                </p:oleObj>
              </mc:Choice>
              <mc:Fallback>
                <p:oleObj r:id="rId16" imgW="476113" imgH="218946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541D6761-6FC3-4F7C-8E42-20D5F6736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867275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2216B299-0116-4BF3-BBB6-F077D5E0C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700" y="4756150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047998" imgH="390628" progId="Equation.3">
                  <p:embed/>
                </p:oleObj>
              </mc:Choice>
              <mc:Fallback>
                <p:oleObj r:id="rId18" imgW="4047998" imgH="390628" progId="Equation.3">
                  <p:embed/>
                  <p:pic>
                    <p:nvPicPr>
                      <p:cNvPr id="33807" name="Object 15">
                        <a:extLst>
                          <a:ext uri="{FF2B5EF4-FFF2-40B4-BE49-F238E27FC236}">
                            <a16:creationId xmlns:a16="http://schemas.microsoft.com/office/drawing/2014/main" id="{2216B299-0116-4BF3-BBB6-F077D5E0C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756150"/>
                        <a:ext cx="382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3920C0E2-AA88-4494-84DF-3183D2D7B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4291013"/>
          <a:ext cx="374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72001" imgH="380897" progId="Equation.3">
                  <p:embed/>
                </p:oleObj>
              </mc:Choice>
              <mc:Fallback>
                <p:oleObj r:id="rId20" imgW="3972001" imgH="380897" progId="Equation.3">
                  <p:embed/>
                  <p:pic>
                    <p:nvPicPr>
                      <p:cNvPr id="33808" name="Object 16">
                        <a:extLst>
                          <a:ext uri="{FF2B5EF4-FFF2-40B4-BE49-F238E27FC236}">
                            <a16:creationId xmlns:a16="http://schemas.microsoft.com/office/drawing/2014/main" id="{3920C0E2-AA88-4494-84DF-3183D2D7B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4291013"/>
                        <a:ext cx="374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>
            <a:extLst>
              <a:ext uri="{FF2B5EF4-FFF2-40B4-BE49-F238E27FC236}">
                <a16:creationId xmlns:a16="http://schemas.microsoft.com/office/drawing/2014/main" id="{C6B533FF-FB36-4A9A-ABFF-6A2D06720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4483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533599" imgH="390628" progId="Equation.3">
                  <p:embed/>
                </p:oleObj>
              </mc:Choice>
              <mc:Fallback>
                <p:oleObj r:id="rId22" imgW="2533599" imgH="390628" progId="Equation.3">
                  <p:embed/>
                  <p:pic>
                    <p:nvPicPr>
                      <p:cNvPr id="33810" name="Object 18">
                        <a:extLst>
                          <a:ext uri="{FF2B5EF4-FFF2-40B4-BE49-F238E27FC236}">
                            <a16:creationId xmlns:a16="http://schemas.microsoft.com/office/drawing/2014/main" id="{C6B533FF-FB36-4A9A-ABFF-6A2D06720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48300"/>
                        <a:ext cx="241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759C941-0D0A-4F74-8138-9D5D0405B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671" y="411163"/>
            <a:ext cx="11430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5.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E3238043-60EA-4BE7-B807-DFFF4DF9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3375"/>
            <a:ext cx="58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7F3FAC21-27BF-4FB6-AE67-5FF38AE8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3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BA8527FE-5D9F-4A87-BFFE-147ABA405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152400"/>
          <a:ext cx="41100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8916" imgH="257175" progId="Equation.3">
                  <p:embed/>
                </p:oleObj>
              </mc:Choice>
              <mc:Fallback>
                <p:oleObj r:id="rId2" imgW="1628916" imgH="257175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BA8527FE-5D9F-4A87-BFFE-147ABA405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52400"/>
                        <a:ext cx="411003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4F7A587F-4C67-498F-A71D-D25630E32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282575"/>
          <a:ext cx="6445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14" imgH="161951" progId="Equation.3">
                  <p:embed/>
                </p:oleObj>
              </mc:Choice>
              <mc:Fallback>
                <p:oleObj r:id="rId4" imgW="190514" imgH="161951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4F7A587F-4C67-498F-A71D-D25630E32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82575"/>
                        <a:ext cx="6445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2908130C-0C43-4264-A274-DF579C545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092200"/>
          <a:ext cx="6175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86058" imgH="218946" progId="Equation.3">
                  <p:embed/>
                </p:oleObj>
              </mc:Choice>
              <mc:Fallback>
                <p:oleObj r:id="rId6" imgW="2486058" imgH="218946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2908130C-0C43-4264-A274-DF579C545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92200"/>
                        <a:ext cx="61753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BF0CA420-E0BF-49A5-AF34-3C3DB00C9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9288" y="1828800"/>
          <a:ext cx="45831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28800" imgH="257175" progId="Equation.3">
                  <p:embed/>
                </p:oleObj>
              </mc:Choice>
              <mc:Fallback>
                <p:oleObj r:id="rId8" imgW="1828800" imgH="257175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BF0CA420-E0BF-49A5-AF34-3C3DB00C9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1828800"/>
                        <a:ext cx="458311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A48C81B2-2A0B-45FB-AB55-4245DCE46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984250"/>
          <a:ext cx="1130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00115" imgH="228677" progId="Equation.3">
                  <p:embed/>
                </p:oleObj>
              </mc:Choice>
              <mc:Fallback>
                <p:oleObj r:id="rId10" imgW="400115" imgH="228677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A48C81B2-2A0B-45FB-AB55-4245DCE46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984250"/>
                        <a:ext cx="1130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FC0581D1-50B2-4EA4-B414-88A6AABD5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1150938"/>
          <a:ext cx="1155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19201" imgH="161951" progId="Equation.3">
                  <p:embed/>
                </p:oleObj>
              </mc:Choice>
              <mc:Fallback>
                <p:oleObj r:id="rId12" imgW="419201" imgH="161951" progId="Equation.3">
                  <p:embed/>
                  <p:pic>
                    <p:nvPicPr>
                      <p:cNvPr id="26637" name="Object 13">
                        <a:extLst>
                          <a:ext uri="{FF2B5EF4-FFF2-40B4-BE49-F238E27FC236}">
                            <a16:creationId xmlns:a16="http://schemas.microsoft.com/office/drawing/2014/main" id="{FC0581D1-50B2-4EA4-B414-88A6AABD5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150938"/>
                        <a:ext cx="11557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C62FE1EE-6E73-4D9D-AEC8-DEC989D9A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3" y="1204913"/>
          <a:ext cx="6588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18970" imgH="133453" progId="Equation.3">
                  <p:embed/>
                </p:oleObj>
              </mc:Choice>
              <mc:Fallback>
                <p:oleObj r:id="rId14" imgW="218970" imgH="133453" progId="Equation.3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C62FE1EE-6E73-4D9D-AEC8-DEC989D9A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1204913"/>
                        <a:ext cx="6588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72C862E3-907E-4EAE-A72F-E66DB43D1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1771650"/>
          <a:ext cx="565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1145" imgH="361783" progId="Equation.3">
                  <p:embed/>
                </p:oleObj>
              </mc:Choice>
              <mc:Fallback>
                <p:oleObj r:id="rId16" imgW="181145" imgH="361783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72C862E3-907E-4EAE-A72F-E66DB43D1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771650"/>
                        <a:ext cx="565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>
            <a:extLst>
              <a:ext uri="{FF2B5EF4-FFF2-40B4-BE49-F238E27FC236}">
                <a16:creationId xmlns:a16="http://schemas.microsoft.com/office/drawing/2014/main" id="{8FE470AB-CCF3-4E84-A556-B7E3E20C7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513" y="1762125"/>
          <a:ext cx="169068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38171" imgH="428509" progId="Equation.3">
                  <p:embed/>
                </p:oleObj>
              </mc:Choice>
              <mc:Fallback>
                <p:oleObj r:id="rId18" imgW="638171" imgH="428509" progId="Equation.3">
                  <p:embed/>
                  <p:pic>
                    <p:nvPicPr>
                      <p:cNvPr id="26640" name="Object 16">
                        <a:extLst>
                          <a:ext uri="{FF2B5EF4-FFF2-40B4-BE49-F238E27FC236}">
                            <a16:creationId xmlns:a16="http://schemas.microsoft.com/office/drawing/2014/main" id="{8FE470AB-CCF3-4E84-A556-B7E3E20C7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762125"/>
                        <a:ext cx="1690687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>
            <a:extLst>
              <a:ext uri="{FF2B5EF4-FFF2-40B4-BE49-F238E27FC236}">
                <a16:creationId xmlns:a16="http://schemas.microsoft.com/office/drawing/2014/main" id="{F38F4723-2926-4225-81DD-EE5611BA5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4988" y="2054225"/>
          <a:ext cx="6588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18970" imgH="133453" progId="Equation.3">
                  <p:embed/>
                </p:oleObj>
              </mc:Choice>
              <mc:Fallback>
                <p:oleObj r:id="rId20" imgW="218970" imgH="133453" progId="Equation.3">
                  <p:embed/>
                  <p:pic>
                    <p:nvPicPr>
                      <p:cNvPr id="26642" name="Object 18">
                        <a:extLst>
                          <a:ext uri="{FF2B5EF4-FFF2-40B4-BE49-F238E27FC236}">
                            <a16:creationId xmlns:a16="http://schemas.microsoft.com/office/drawing/2014/main" id="{F38F4723-2926-4225-81DD-EE5611BA5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2054225"/>
                        <a:ext cx="6588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11B1A5BA-9A39-464A-923B-EEC817FC1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00413"/>
          <a:ext cx="8270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76229" imgH="133453" progId="Equation.3">
                  <p:embed/>
                </p:oleObj>
              </mc:Choice>
              <mc:Fallback>
                <p:oleObj r:id="rId22" imgW="276229" imgH="133453" progId="Equation.3">
                  <p:embed/>
                  <p:pic>
                    <p:nvPicPr>
                      <p:cNvPr id="26643" name="Object 19">
                        <a:extLst>
                          <a:ext uri="{FF2B5EF4-FFF2-40B4-BE49-F238E27FC236}">
                            <a16:creationId xmlns:a16="http://schemas.microsoft.com/office/drawing/2014/main" id="{11B1A5BA-9A39-464A-923B-EEC817FC1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00413"/>
                        <a:ext cx="8270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>
            <a:extLst>
              <a:ext uri="{FF2B5EF4-FFF2-40B4-BE49-F238E27FC236}">
                <a16:creationId xmlns:a16="http://schemas.microsoft.com/office/drawing/2014/main" id="{E802A365-6791-4511-95CB-FF3189AAA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288" y="3132138"/>
          <a:ext cx="22891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85944" imgH="218946" progId="Equation.3">
                  <p:embed/>
                </p:oleObj>
              </mc:Choice>
              <mc:Fallback>
                <p:oleObj r:id="rId24" imgW="885944" imgH="218946" progId="Equation.3">
                  <p:embed/>
                  <p:pic>
                    <p:nvPicPr>
                      <p:cNvPr id="26644" name="Object 20">
                        <a:extLst>
                          <a:ext uri="{FF2B5EF4-FFF2-40B4-BE49-F238E27FC236}">
                            <a16:creationId xmlns:a16="http://schemas.microsoft.com/office/drawing/2014/main" id="{E802A365-6791-4511-95CB-FF3189AAA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3132138"/>
                        <a:ext cx="22891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B29E6BDA-DA7B-429B-9B35-D9AC17203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6025" y="3067050"/>
          <a:ext cx="1139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00115" imgH="228677" progId="Equation.3">
                  <p:embed/>
                </p:oleObj>
              </mc:Choice>
              <mc:Fallback>
                <p:oleObj r:id="rId26" imgW="400115" imgH="228677" progId="Equation.3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B29E6BDA-DA7B-429B-9B35-D9AC17203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067050"/>
                        <a:ext cx="1139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199E666D-D084-40F1-8462-1BA78A7FA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135313"/>
          <a:ext cx="11017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390398" imgH="200179" progId="Equation.3">
                  <p:embed/>
                </p:oleObj>
              </mc:Choice>
              <mc:Fallback>
                <p:oleObj r:id="rId28" imgW="390398" imgH="200179" progId="Equation.3">
                  <p:embed/>
                  <p:pic>
                    <p:nvPicPr>
                      <p:cNvPr id="26646" name="Object 22">
                        <a:extLst>
                          <a:ext uri="{FF2B5EF4-FFF2-40B4-BE49-F238E27FC236}">
                            <a16:creationId xmlns:a16="http://schemas.microsoft.com/office/drawing/2014/main" id="{199E666D-D084-40F1-8462-1BA78A7FA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135313"/>
                        <a:ext cx="11017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>
            <a:extLst>
              <a:ext uri="{FF2B5EF4-FFF2-40B4-BE49-F238E27FC236}">
                <a16:creationId xmlns:a16="http://schemas.microsoft.com/office/drawing/2014/main" id="{CE89A1C3-FA7E-4C37-AE64-08A102202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3878263"/>
          <a:ext cx="11303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400115" imgH="228677" progId="Equation.3">
                  <p:embed/>
                </p:oleObj>
              </mc:Choice>
              <mc:Fallback>
                <p:oleObj r:id="rId30" imgW="400115" imgH="228677" progId="Equation.3">
                  <p:embed/>
                  <p:pic>
                    <p:nvPicPr>
                      <p:cNvPr id="26647" name="Object 23">
                        <a:extLst>
                          <a:ext uri="{FF2B5EF4-FFF2-40B4-BE49-F238E27FC236}">
                            <a16:creationId xmlns:a16="http://schemas.microsoft.com/office/drawing/2014/main" id="{CE89A1C3-FA7E-4C37-AE64-08A102202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878263"/>
                        <a:ext cx="11303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>
            <a:extLst>
              <a:ext uri="{FF2B5EF4-FFF2-40B4-BE49-F238E27FC236}">
                <a16:creationId xmlns:a16="http://schemas.microsoft.com/office/drawing/2014/main" id="{6A80088D-8BD9-4194-80DF-86C56CE4C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6350"/>
          <a:ext cx="18573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714516" imgH="400011" progId="Equation.3">
                  <p:embed/>
                </p:oleObj>
              </mc:Choice>
              <mc:Fallback>
                <p:oleObj r:id="rId32" imgW="714516" imgH="400011" progId="Equation.3">
                  <p:embed/>
                  <p:pic>
                    <p:nvPicPr>
                      <p:cNvPr id="26648" name="Object 24">
                        <a:extLst>
                          <a:ext uri="{FF2B5EF4-FFF2-40B4-BE49-F238E27FC236}">
                            <a16:creationId xmlns:a16="http://schemas.microsoft.com/office/drawing/2014/main" id="{6A80088D-8BD9-4194-80DF-86C56CE4C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6350"/>
                        <a:ext cx="18573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Text Box 27">
            <a:extLst>
              <a:ext uri="{FF2B5EF4-FFF2-40B4-BE49-F238E27FC236}">
                <a16:creationId xmlns:a16="http://schemas.microsoft.com/office/drawing/2014/main" id="{9D324FE0-4E82-4D67-962F-3DCFB979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05400"/>
            <a:ext cx="4419600" cy="1041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关键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搞清复合函数结构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由外向内逐层求导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51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1">
            <a:extLst>
              <a:ext uri="{FF2B5EF4-FFF2-40B4-BE49-F238E27FC236}">
                <a16:creationId xmlns:a16="http://schemas.microsoft.com/office/drawing/2014/main" id="{0E03D70B-512C-451F-A65F-1938C91E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Rectangle 107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kumimoji="1"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" name="Text Box 1046"/>
          <p:cNvSpPr txBox="1">
            <a:spLocks noChangeArrowheads="1"/>
          </p:cNvSpPr>
          <p:nvPr/>
        </p:nvSpPr>
        <p:spPr bwMode="auto">
          <a:xfrm>
            <a:off x="2489200" y="4129088"/>
            <a:ext cx="46894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二、高阶导数的运算法则</a:t>
            </a:r>
          </a:p>
        </p:txBody>
      </p:sp>
      <p:sp>
        <p:nvSpPr>
          <p:cNvPr id="205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37741"/>
            <a:ext cx="2209800" cy="9906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</a:p>
        </p:txBody>
      </p:sp>
      <p:sp>
        <p:nvSpPr>
          <p:cNvPr id="2053" name="Text Box 1027"/>
          <p:cNvSpPr txBox="1">
            <a:spLocks noChangeArrowheads="1"/>
          </p:cNvSpPr>
          <p:nvPr/>
        </p:nvSpPr>
        <p:spPr bwMode="auto">
          <a:xfrm>
            <a:off x="2489200" y="3009900"/>
            <a:ext cx="4267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一、高阶导数的概念</a:t>
            </a:r>
          </a:p>
        </p:txBody>
      </p:sp>
      <p:sp>
        <p:nvSpPr>
          <p:cNvPr id="2061" name="Text Box 1067"/>
          <p:cNvSpPr txBox="1">
            <a:spLocks noChangeArrowheads="1"/>
          </p:cNvSpPr>
          <p:nvPr/>
        </p:nvSpPr>
        <p:spPr bwMode="auto">
          <a:xfrm>
            <a:off x="2895600" y="1066800"/>
            <a:ext cx="2622550" cy="823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高阶导数</a:t>
            </a:r>
          </a:p>
        </p:txBody>
      </p:sp>
      <p:sp>
        <p:nvSpPr>
          <p:cNvPr id="2062" name="Text Box 1071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9737" y="708819"/>
            <a:ext cx="4518025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一、高阶导数的概念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356100" y="1655763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0780" imgH="410845" progId="Equation.3">
                  <p:embed/>
                </p:oleObj>
              </mc:Choice>
              <mc:Fallback>
                <p:oleObj name="Equation" r:id="rId2" imgW="1160780" imgH="410845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55763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36750" y="2438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速度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908550" y="2452688"/>
            <a:ext cx="800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505450" y="25527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42645" imgH="339090" progId="Equation.3">
                  <p:embed/>
                </p:oleObj>
              </mc:Choice>
              <mc:Fallback>
                <p:oleObj name="Equation" r:id="rId4" imgW="842645" imgH="339090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552700"/>
                        <a:ext cx="812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928813" y="3573463"/>
            <a:ext cx="1447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加速度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384550" y="2286000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0780" imgH="965835" progId="Equation.3">
                  <p:embed/>
                </p:oleObj>
              </mc:Choice>
              <mc:Fallback>
                <p:oleObj name="Equation" r:id="rId6" imgW="1160780" imgH="965835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86000"/>
                        <a:ext cx="1104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394075" y="3416300"/>
          <a:ext cx="97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7430" imgH="965835" progId="Equation.3">
                  <p:embed/>
                </p:oleObj>
              </mc:Choice>
              <mc:Fallback>
                <p:oleObj name="Equation" r:id="rId8" imgW="1027430" imgH="965835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416300"/>
                        <a:ext cx="977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4464050" y="34163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0985" imgH="965835" progId="Equation.3">
                  <p:embed/>
                </p:oleObj>
              </mc:Choice>
              <mc:Fallback>
                <p:oleObj name="Equation" r:id="rId10" imgW="1530985" imgH="965835" progId="Equation.3">
                  <p:embed/>
                  <p:pic>
                    <p:nvPicPr>
                      <p:cNvPr id="2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416300"/>
                        <a:ext cx="1447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012950" y="4687888"/>
            <a:ext cx="800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467100" y="4754563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3330" imgH="421005" progId="Equation.3">
                  <p:embed/>
                </p:oleObj>
              </mc:Choice>
              <mc:Fallback>
                <p:oleObj name="Equation" r:id="rId12" imgW="1243330" imgH="421005" progId="Equation.3">
                  <p:embed/>
                  <p:pic>
                    <p:nvPicPr>
                      <p:cNvPr id="2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754563"/>
                        <a:ext cx="1181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869950" y="1600200"/>
            <a:ext cx="3657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变速直线运动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5" grpId="0" autoUpdateAnimBg="0"/>
      <p:bldP spid="2057" grpId="0" autoUpdateAnimBg="0"/>
      <p:bldP spid="2060" grpId="0" autoUpdateAnimBg="0"/>
      <p:bldP spid="21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8376" y="461052"/>
            <a:ext cx="8350088" cy="609600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3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3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1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                的导函数                 可导</a:t>
            </a:r>
            <a:r>
              <a:rPr kumimoji="1" lang="en-US" altLang="zh-CN" sz="31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1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b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93578"/>
              </p:ext>
            </p:extLst>
          </p:nvPr>
        </p:nvGraphicFramePr>
        <p:xfrm>
          <a:off x="2540001" y="530902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410845" progId="Equation.3">
                  <p:embed/>
                </p:oleObj>
              </mc:Choice>
              <mc:Fallback>
                <p:oleObj name="Equation" r:id="rId2" imgW="1397000" imgH="410845" progId="Equation.3">
                  <p:embed/>
                  <p:pic>
                    <p:nvPicPr>
                      <p:cNvPr id="409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530902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78477"/>
              </p:ext>
            </p:extLst>
          </p:nvPr>
        </p:nvGraphicFramePr>
        <p:xfrm>
          <a:off x="5296545" y="506584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2420" imgH="421005" progId="Equation.3">
                  <p:embed/>
                </p:oleObj>
              </mc:Choice>
              <mc:Fallback>
                <p:oleObj name="Equation" r:id="rId4" imgW="1582420" imgH="421005" progId="Equation.3">
                  <p:embed/>
                  <p:pic>
                    <p:nvPicPr>
                      <p:cNvPr id="410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545" y="506584"/>
                        <a:ext cx="149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1050"/>
          <p:cNvSpPr txBox="1">
            <a:spLocks noChangeArrowheads="1"/>
          </p:cNvSpPr>
          <p:nvPr/>
        </p:nvSpPr>
        <p:spPr bwMode="auto">
          <a:xfrm>
            <a:off x="6553200" y="1219200"/>
            <a:ext cx="838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7106" name="Object 1026"/>
          <p:cNvGraphicFramePr>
            <a:graphicFrameLocks noChangeAspect="1"/>
          </p:cNvGraphicFramePr>
          <p:nvPr/>
        </p:nvGraphicFramePr>
        <p:xfrm>
          <a:off x="7067550" y="990600"/>
          <a:ext cx="863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4240" imgH="1109345" progId="Equation.3">
                  <p:embed/>
                </p:oleObj>
              </mc:Choice>
              <mc:Fallback>
                <p:oleObj name="Equation" r:id="rId6" imgW="904240" imgH="1109345" progId="Equation.3">
                  <p:embed/>
                  <p:pic>
                    <p:nvPicPr>
                      <p:cNvPr id="4710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990600"/>
                        <a:ext cx="863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1052"/>
          <p:cNvSpPr txBox="1">
            <a:spLocks noChangeArrowheads="1"/>
          </p:cNvSpPr>
          <p:nvPr/>
        </p:nvSpPr>
        <p:spPr bwMode="auto">
          <a:xfrm>
            <a:off x="7924800" y="12192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1981200" y="2128838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8435" imgH="421005" progId="Equation.3">
                  <p:embed/>
                </p:oleObj>
              </mc:Choice>
              <mc:Fallback>
                <p:oleObj name="Equation" r:id="rId8" imgW="1448435" imgH="421005" progId="Equation.3">
                  <p:embed/>
                  <p:pic>
                    <p:nvPicPr>
                      <p:cNvPr id="4710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28838"/>
                        <a:ext cx="1371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Text Box 1054"/>
          <p:cNvSpPr txBox="1">
            <a:spLocks noChangeArrowheads="1"/>
          </p:cNvSpPr>
          <p:nvPr/>
        </p:nvSpPr>
        <p:spPr bwMode="auto">
          <a:xfrm>
            <a:off x="3424238" y="2054225"/>
            <a:ext cx="958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3981450" y="1828800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2515" imgH="1109345" progId="Equation.3">
                  <p:embed/>
                </p:oleObj>
              </mc:Choice>
              <mc:Fallback>
                <p:oleObj name="Equation" r:id="rId10" imgW="2342515" imgH="1109345" progId="Equation.3">
                  <p:embed/>
                  <p:pic>
                    <p:nvPicPr>
                      <p:cNvPr id="4710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828800"/>
                        <a:ext cx="2197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Text Box 1056"/>
          <p:cNvSpPr txBox="1">
            <a:spLocks noChangeArrowheads="1"/>
          </p:cNvSpPr>
          <p:nvPr/>
        </p:nvSpPr>
        <p:spPr bwMode="auto">
          <a:xfrm>
            <a:off x="611188" y="2971800"/>
            <a:ext cx="82089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类似地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二阶导数的导数称为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三阶导数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依次类推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7109" name="Object 1029"/>
          <p:cNvGraphicFramePr>
            <a:graphicFrameLocks noChangeAspect="1"/>
          </p:cNvGraphicFramePr>
          <p:nvPr/>
        </p:nvGraphicFramePr>
        <p:xfrm>
          <a:off x="271463" y="3614738"/>
          <a:ext cx="7604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7815" imgH="164465" progId="Equation.3">
                  <p:embed/>
                </p:oleObj>
              </mc:Choice>
              <mc:Fallback>
                <p:oleObj name="公式" r:id="rId12" imgW="297815" imgH="164465" progId="Equation.3">
                  <p:embed/>
                  <p:pic>
                    <p:nvPicPr>
                      <p:cNvPr id="4710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3614738"/>
                        <a:ext cx="7604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1058"/>
          <p:cNvSpPr txBox="1">
            <a:spLocks noChangeArrowheads="1"/>
          </p:cNvSpPr>
          <p:nvPr/>
        </p:nvSpPr>
        <p:spPr bwMode="auto">
          <a:xfrm>
            <a:off x="990600" y="3568700"/>
            <a:ext cx="670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阶导数的导数称为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阶导数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分别记作</a:t>
            </a:r>
          </a:p>
        </p:txBody>
      </p:sp>
      <p:graphicFrame>
        <p:nvGraphicFramePr>
          <p:cNvPr id="47110" name="Object 1030"/>
          <p:cNvGraphicFramePr>
            <a:graphicFrameLocks noChangeAspect="1"/>
          </p:cNvGraphicFramePr>
          <p:nvPr/>
        </p:nvGraphicFramePr>
        <p:xfrm>
          <a:off x="2592388" y="4259263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3715" imgH="421005" progId="Equation.3">
                  <p:embed/>
                </p:oleObj>
              </mc:Choice>
              <mc:Fallback>
                <p:oleObj name="Equation" r:id="rId14" imgW="513715" imgH="421005" progId="Equation.3">
                  <p:embed/>
                  <p:pic>
                    <p:nvPicPr>
                      <p:cNvPr id="4711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259263"/>
                        <a:ext cx="50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031"/>
          <p:cNvGraphicFramePr>
            <a:graphicFrameLocks noChangeAspect="1"/>
          </p:cNvGraphicFramePr>
          <p:nvPr/>
        </p:nvGraphicFramePr>
        <p:xfrm>
          <a:off x="3573463" y="4191000"/>
          <a:ext cx="71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9775" imgH="513715" progId="Equation.3">
                  <p:embed/>
                </p:oleObj>
              </mc:Choice>
              <mc:Fallback>
                <p:oleObj name="Equation" r:id="rId16" imgW="739775" imgH="513715" progId="Equation.3">
                  <p:embed/>
                  <p:pic>
                    <p:nvPicPr>
                      <p:cNvPr id="4711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4191000"/>
                        <a:ext cx="711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032"/>
          <p:cNvGraphicFramePr>
            <a:graphicFrameLocks noChangeAspect="1"/>
          </p:cNvGraphicFramePr>
          <p:nvPr/>
        </p:nvGraphicFramePr>
        <p:xfrm>
          <a:off x="4643438" y="4232275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25245" imgH="513715" progId="Equation.3">
                  <p:embed/>
                </p:oleObj>
              </mc:Choice>
              <mc:Fallback>
                <p:oleObj name="Equation" r:id="rId18" imgW="1325245" imgH="513715" progId="Equation.3">
                  <p:embed/>
                  <p:pic>
                    <p:nvPicPr>
                      <p:cNvPr id="4711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32275"/>
                        <a:ext cx="1257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3" name="Text Box 1063"/>
          <p:cNvSpPr txBox="1">
            <a:spLocks noChangeArrowheads="1"/>
          </p:cNvSpPr>
          <p:nvPr/>
        </p:nvSpPr>
        <p:spPr bwMode="auto">
          <a:xfrm>
            <a:off x="838200" y="5100638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7113" name="Object 1033"/>
          <p:cNvGraphicFramePr>
            <a:graphicFrameLocks noChangeAspect="1"/>
          </p:cNvGraphicFramePr>
          <p:nvPr/>
        </p:nvGraphicFramePr>
        <p:xfrm>
          <a:off x="2408238" y="4884738"/>
          <a:ext cx="80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32485" imgH="1109345" progId="Equation.3">
                  <p:embed/>
                </p:oleObj>
              </mc:Choice>
              <mc:Fallback>
                <p:oleObj name="Equation" r:id="rId20" imgW="832485" imgH="1109345" progId="Equation.3">
                  <p:embed/>
                  <p:pic>
                    <p:nvPicPr>
                      <p:cNvPr id="4711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84738"/>
                        <a:ext cx="8001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34"/>
          <p:cNvGraphicFramePr>
            <a:graphicFrameLocks noChangeAspect="1"/>
          </p:cNvGraphicFramePr>
          <p:nvPr/>
        </p:nvGraphicFramePr>
        <p:xfrm>
          <a:off x="3611563" y="4884738"/>
          <a:ext cx="82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2965" imgH="1109345" progId="Equation.3">
                  <p:embed/>
                </p:oleObj>
              </mc:Choice>
              <mc:Fallback>
                <p:oleObj name="Equation" r:id="rId22" imgW="862965" imgH="1109345" progId="Equation.3">
                  <p:embed/>
                  <p:pic>
                    <p:nvPicPr>
                      <p:cNvPr id="47114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884738"/>
                        <a:ext cx="825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035"/>
          <p:cNvGraphicFramePr>
            <a:graphicFrameLocks noChangeAspect="1"/>
          </p:cNvGraphicFramePr>
          <p:nvPr/>
        </p:nvGraphicFramePr>
        <p:xfrm>
          <a:off x="4603750" y="4884738"/>
          <a:ext cx="1358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38275" imgH="1109345" progId="Equation.3">
                  <p:embed/>
                </p:oleObj>
              </mc:Choice>
              <mc:Fallback>
                <p:oleObj name="Equation" r:id="rId24" imgW="1438275" imgH="1109345" progId="Equation.3">
                  <p:embed/>
                  <p:pic>
                    <p:nvPicPr>
                      <p:cNvPr id="4711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884738"/>
                        <a:ext cx="13589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2667000" y="12620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095" imgH="410845" progId="Equation.3">
                  <p:embed/>
                </p:oleObj>
              </mc:Choice>
              <mc:Fallback>
                <p:oleObj name="Equation" r:id="rId26" imgW="760095" imgH="410845" progId="Equation.3">
                  <p:embed/>
                  <p:pic>
                    <p:nvPicPr>
                      <p:cNvPr id="47116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6206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1047"/>
          <p:cNvSpPr txBox="1">
            <a:spLocks noChangeArrowheads="1"/>
          </p:cNvSpPr>
          <p:nvPr/>
        </p:nvSpPr>
        <p:spPr bwMode="auto">
          <a:xfrm>
            <a:off x="3352800" y="1193800"/>
            <a:ext cx="3254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二阶导数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47117" name="Object 1037"/>
          <p:cNvGraphicFramePr>
            <a:graphicFrameLocks noChangeAspect="1"/>
          </p:cNvGraphicFramePr>
          <p:nvPr/>
        </p:nvGraphicFramePr>
        <p:xfrm>
          <a:off x="6248400" y="1235075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80365" imgH="421005" progId="Equation.3">
                  <p:embed/>
                </p:oleObj>
              </mc:Choice>
              <mc:Fallback>
                <p:oleObj name="Equation" r:id="rId28" imgW="380365" imgH="421005" progId="Equation.3">
                  <p:embed/>
                  <p:pic>
                    <p:nvPicPr>
                      <p:cNvPr id="47117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35075"/>
                        <a:ext cx="381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038"/>
          <p:cNvGraphicFramePr>
            <a:graphicFrameLocks noChangeAspect="1"/>
          </p:cNvGraphicFramePr>
          <p:nvPr/>
        </p:nvGraphicFramePr>
        <p:xfrm>
          <a:off x="381000" y="1249363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62965" imgH="421005" progId="Equation.3">
                  <p:embed/>
                </p:oleObj>
              </mc:Choice>
              <mc:Fallback>
                <p:oleObj name="Equation" r:id="rId30" imgW="862965" imgH="421005" progId="Equation.3">
                  <p:embed/>
                  <p:pic>
                    <p:nvPicPr>
                      <p:cNvPr id="47118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49363"/>
                        <a:ext cx="825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2" name="Text Box 1072"/>
          <p:cNvSpPr txBox="1">
            <a:spLocks noChangeArrowheads="1"/>
          </p:cNvSpPr>
          <p:nvPr/>
        </p:nvSpPr>
        <p:spPr bwMode="auto">
          <a:xfrm>
            <a:off x="1143000" y="1179513"/>
            <a:ext cx="1905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的导数为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0" grpId="0" autoUpdateAnimBg="0"/>
      <p:bldP spid="21532" grpId="0" autoUpdateAnimBg="0"/>
      <p:bldP spid="21534" grpId="0" autoUpdateAnimBg="0"/>
      <p:bldP spid="21536" grpId="0" autoUpdateAnimBg="0"/>
      <p:bldP spid="21538" grpId="0" autoUpdateAnimBg="0"/>
      <p:bldP spid="21543" grpId="0" autoUpdateAnimBg="0"/>
      <p:bldP spid="21527" grpId="0" autoUpdateAnimBg="0"/>
      <p:bldP spid="215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905000" y="469900"/>
          <a:ext cx="4646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82845" imgH="534035" progId="Equation.3">
                  <p:embed/>
                </p:oleObj>
              </mc:Choice>
              <mc:Fallback>
                <p:oleObj name="Equation" r:id="rId2" imgW="4982845" imgH="534035" progId="Equation.3">
                  <p:embed/>
                  <p:pic>
                    <p:nvPicPr>
                      <p:cNvPr id="512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9900"/>
                        <a:ext cx="46466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7086600" y="48260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8660" imgH="513715" progId="Equation.3">
                  <p:embed/>
                </p:oleObj>
              </mc:Choice>
              <mc:Fallback>
                <p:oleObj name="Equation" r:id="rId4" imgW="708660" imgH="513715" progId="Equation.3">
                  <p:embed/>
                  <p:pic>
                    <p:nvPicPr>
                      <p:cNvPr id="512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2600"/>
                        <a:ext cx="685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87400" y="1341438"/>
            <a:ext cx="889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8130" name="Object 1026"/>
          <p:cNvGraphicFramePr>
            <a:graphicFrameLocks noChangeAspect="1"/>
          </p:cNvGraphicFramePr>
          <p:nvPr/>
        </p:nvGraphicFramePr>
        <p:xfrm>
          <a:off x="1666875" y="1368425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66520" imgH="452120" progId="Equation.3">
                  <p:embed/>
                </p:oleObj>
              </mc:Choice>
              <mc:Fallback>
                <p:oleObj name="Equation" r:id="rId6" imgW="1366520" imgH="452120" progId="Equation.3">
                  <p:embed/>
                  <p:pic>
                    <p:nvPicPr>
                      <p:cNvPr id="4813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368425"/>
                        <a:ext cx="1295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2971800" y="1368425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8865" imgH="452120" progId="Equation.3">
                  <p:embed/>
                </p:oleObj>
              </mc:Choice>
              <mc:Fallback>
                <p:oleObj name="Equation" r:id="rId8" imgW="1078865" imgH="452120" progId="Equation.3">
                  <p:embed/>
                  <p:pic>
                    <p:nvPicPr>
                      <p:cNvPr id="4813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68425"/>
                        <a:ext cx="102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5318125" y="13081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0555" imgH="534035" progId="Equation.3">
                  <p:embed/>
                </p:oleObj>
              </mc:Choice>
              <mc:Fallback>
                <p:oleObj name="Equation" r:id="rId10" imgW="1900555" imgH="534035" progId="Equation.3">
                  <p:embed/>
                  <p:pic>
                    <p:nvPicPr>
                      <p:cNvPr id="4813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308100"/>
                        <a:ext cx="1790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1676400" y="2057400"/>
          <a:ext cx="1865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3105" imgH="452120" progId="Equation.3">
                  <p:embed/>
                </p:oleObj>
              </mc:Choice>
              <mc:Fallback>
                <p:oleObj name="Equation" r:id="rId12" imgW="1983105" imgH="452120" progId="Equation.3">
                  <p:embed/>
                  <p:pic>
                    <p:nvPicPr>
                      <p:cNvPr id="4813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18653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3581400" y="20701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0620" imgH="452120" progId="Equation.3">
                  <p:embed/>
                </p:oleObj>
              </mc:Choice>
              <mc:Fallback>
                <p:oleObj name="Equation" r:id="rId14" imgW="1150620" imgH="452120" progId="Equation.3">
                  <p:embed/>
                  <p:pic>
                    <p:nvPicPr>
                      <p:cNvPr id="4813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70100"/>
                        <a:ext cx="1092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4749800" y="1993900"/>
          <a:ext cx="3021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25800" imgH="534035" progId="Equation.3">
                  <p:embed/>
                </p:oleObj>
              </mc:Choice>
              <mc:Fallback>
                <p:oleObj name="Equation" r:id="rId16" imgW="3225800" imgH="534035" progId="Equation.3">
                  <p:embed/>
                  <p:pic>
                    <p:nvPicPr>
                      <p:cNvPr id="4813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993900"/>
                        <a:ext cx="30210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914400" y="2743200"/>
            <a:ext cx="2794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依次类推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48136" name="Object 1032"/>
          <p:cNvGraphicFramePr>
            <a:graphicFrameLocks noChangeAspect="1"/>
          </p:cNvGraphicFramePr>
          <p:nvPr/>
        </p:nvGraphicFramePr>
        <p:xfrm>
          <a:off x="2703513" y="3362325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664335" imgH="534035" progId="Equation.3">
                  <p:embed/>
                </p:oleObj>
              </mc:Choice>
              <mc:Fallback>
                <p:oleObj name="公式" r:id="rId18" imgW="1664335" imgH="534035" progId="Equation.3">
                  <p:embed/>
                  <p:pic>
                    <p:nvPicPr>
                      <p:cNvPr id="4813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362325"/>
                        <a:ext cx="1574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33"/>
          <p:cNvGraphicFramePr>
            <a:graphicFrameLocks noChangeAspect="1"/>
          </p:cNvGraphicFramePr>
          <p:nvPr/>
        </p:nvGraphicFramePr>
        <p:xfrm>
          <a:off x="4049713" y="1306513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43330" imgH="534035" progId="Equation.3">
                  <p:embed/>
                </p:oleObj>
              </mc:Choice>
              <mc:Fallback>
                <p:oleObj name="Equation" r:id="rId20" imgW="1243330" imgH="534035" progId="Equation.3">
                  <p:embed/>
                  <p:pic>
                    <p:nvPicPr>
                      <p:cNvPr id="4813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306513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800893" y="528638"/>
            <a:ext cx="6854825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                                                    求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39750" y="4149725"/>
            <a:ext cx="1981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8138" name="Object 1034"/>
          <p:cNvGraphicFramePr>
            <a:graphicFrameLocks noChangeAspect="1"/>
          </p:cNvGraphicFramePr>
          <p:nvPr/>
        </p:nvGraphicFramePr>
        <p:xfrm>
          <a:off x="2022475" y="4071938"/>
          <a:ext cx="3514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0439340" imgH="6575425" progId="Equation.3">
                  <p:embed/>
                </p:oleObj>
              </mc:Choice>
              <mc:Fallback>
                <p:oleObj name="公式" r:id="rId22" imgW="40439340" imgH="6575425" progId="Equation.3">
                  <p:embed/>
                  <p:pic>
                    <p:nvPicPr>
                      <p:cNvPr id="4813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071938"/>
                        <a:ext cx="35147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94633"/>
              </p:ext>
            </p:extLst>
          </p:nvPr>
        </p:nvGraphicFramePr>
        <p:xfrm>
          <a:off x="6130925" y="4102100"/>
          <a:ext cx="1155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2215" imgH="513715" progId="Equation.3">
                  <p:embed/>
                </p:oleObj>
              </mc:Choice>
              <mc:Fallback>
                <p:oleObj name="Equation" r:id="rId24" imgW="1212215" imgH="513715" progId="Equation.3">
                  <p:embed/>
                  <p:pic>
                    <p:nvPicPr>
                      <p:cNvPr id="4813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102100"/>
                        <a:ext cx="11554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036"/>
          <p:cNvGraphicFramePr>
            <a:graphicFrameLocks noChangeAspect="1"/>
          </p:cNvGraphicFramePr>
          <p:nvPr/>
        </p:nvGraphicFramePr>
        <p:xfrm>
          <a:off x="1603375" y="4876800"/>
          <a:ext cx="624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708775" imgH="513715" progId="Equation.3">
                  <p:embed/>
                </p:oleObj>
              </mc:Choice>
              <mc:Fallback>
                <p:oleObj name="Equation" r:id="rId26" imgW="6708775" imgH="513715" progId="Equation.3">
                  <p:embed/>
                  <p:pic>
                    <p:nvPicPr>
                      <p:cNvPr id="4814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876800"/>
                        <a:ext cx="6246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591175" y="4157663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autoUpdateAnimBg="0"/>
      <p:bldP spid="3091" grpId="0" autoUpdateAnimBg="0"/>
      <p:bldP spid="3095" grpId="0" autoUpdateAnimBg="0"/>
      <p:bldP spid="310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" name="Object 1024"/>
          <p:cNvGraphicFramePr>
            <a:graphicFrameLocks noChangeAspect="1"/>
          </p:cNvGraphicFramePr>
          <p:nvPr/>
        </p:nvGraphicFramePr>
        <p:xfrm>
          <a:off x="4605338" y="4419600"/>
          <a:ext cx="1028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2055" imgH="996315" progId="Equation.3">
                  <p:embed/>
                </p:oleObj>
              </mc:Choice>
              <mc:Fallback>
                <p:oleObj name="Equation" r:id="rId2" imgW="1202055" imgH="996315" progId="Equation.3">
                  <p:embed/>
                  <p:pic>
                    <p:nvPicPr>
                      <p:cNvPr id="491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419600"/>
                        <a:ext cx="10287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" name="Object 1025"/>
          <p:cNvGraphicFramePr>
            <a:graphicFrameLocks noChangeAspect="1"/>
          </p:cNvGraphicFramePr>
          <p:nvPr/>
        </p:nvGraphicFramePr>
        <p:xfrm>
          <a:off x="5168900" y="88265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5225" imgH="513715" progId="Equation.3">
                  <p:embed/>
                </p:oleObj>
              </mc:Choice>
              <mc:Fallback>
                <p:oleObj name="Equation" r:id="rId4" imgW="2435225" imgH="513715" progId="Equation.3">
                  <p:embed/>
                  <p:pic>
                    <p:nvPicPr>
                      <p:cNvPr id="4915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882650"/>
                        <a:ext cx="228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257175"/>
            <a:ext cx="1524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214313"/>
            <a:ext cx="76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9775" y="932387"/>
            <a:ext cx="990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1676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特别有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96900" y="3517107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154" name="Object 1026"/>
          <p:cNvGraphicFramePr>
            <a:graphicFrameLocks noChangeAspect="1"/>
          </p:cNvGraphicFramePr>
          <p:nvPr/>
        </p:nvGraphicFramePr>
        <p:xfrm>
          <a:off x="4635500" y="445611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8705" imgH="410845" progId="Equation.3">
                  <p:embed/>
                </p:oleObj>
              </mc:Choice>
              <mc:Fallback>
                <p:oleObj name="Equation" r:id="rId6" imgW="1068705" imgH="410845" progId="Equation.3">
                  <p:embed/>
                  <p:pic>
                    <p:nvPicPr>
                      <p:cNvPr id="4915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456113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781800" y="4648200"/>
            <a:ext cx="2209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规定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! = 1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39750" y="5445125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156" name="Object 1027"/>
          <p:cNvGraphicFramePr>
            <a:graphicFrameLocks noChangeAspect="1"/>
          </p:cNvGraphicFramePr>
          <p:nvPr/>
        </p:nvGraphicFramePr>
        <p:xfrm>
          <a:off x="1905000" y="203200"/>
          <a:ext cx="119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3490" imgH="513715" progId="Equation.3">
                  <p:embed/>
                </p:oleObj>
              </mc:Choice>
              <mc:Fallback>
                <p:oleObj name="Equation" r:id="rId8" imgW="1253490" imgH="513715" progId="Equation.3">
                  <p:embed/>
                  <p:pic>
                    <p:nvPicPr>
                      <p:cNvPr id="6156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200"/>
                        <a:ext cx="1193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028"/>
          <p:cNvGraphicFramePr>
            <a:graphicFrameLocks noChangeAspect="1"/>
          </p:cNvGraphicFramePr>
          <p:nvPr/>
        </p:nvGraphicFramePr>
        <p:xfrm>
          <a:off x="3657600" y="17780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8660" imgH="513715" progId="Equation.3">
                  <p:embed/>
                </p:oleObj>
              </mc:Choice>
              <mc:Fallback>
                <p:oleObj name="Equation" r:id="rId10" imgW="708660" imgH="513715" progId="Equation.3">
                  <p:embed/>
                  <p:pic>
                    <p:nvPicPr>
                      <p:cNvPr id="615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7800"/>
                        <a:ext cx="685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029"/>
          <p:cNvGraphicFramePr>
            <a:graphicFrameLocks noChangeAspect="1"/>
          </p:cNvGraphicFramePr>
          <p:nvPr/>
        </p:nvGraphicFramePr>
        <p:xfrm>
          <a:off x="1501775" y="901700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1465" imgH="513715" progId="Equation.3">
                  <p:embed/>
                </p:oleObj>
              </mc:Choice>
              <mc:Fallback>
                <p:oleObj name="Equation" r:id="rId12" imgW="1561465" imgH="513715" progId="Equation.3">
                  <p:embed/>
                  <p:pic>
                    <p:nvPicPr>
                      <p:cNvPr id="4915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901700"/>
                        <a:ext cx="1473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030"/>
          <p:cNvGraphicFramePr>
            <a:graphicFrameLocks noChangeAspect="1"/>
          </p:cNvGraphicFramePr>
          <p:nvPr/>
        </p:nvGraphicFramePr>
        <p:xfrm>
          <a:off x="3282950" y="882650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8480" imgH="513715" progId="Equation.3">
                  <p:embed/>
                </p:oleObj>
              </mc:Choice>
              <mc:Fallback>
                <p:oleObj name="Equation" r:id="rId14" imgW="1808480" imgH="513715" progId="Equation.3">
                  <p:embed/>
                  <p:pic>
                    <p:nvPicPr>
                      <p:cNvPr id="4915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882650"/>
                        <a:ext cx="170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031"/>
          <p:cNvGraphicFramePr>
            <a:graphicFrameLocks noChangeAspect="1"/>
          </p:cNvGraphicFramePr>
          <p:nvPr/>
        </p:nvGraphicFramePr>
        <p:xfrm>
          <a:off x="1447800" y="1576388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65020" imgH="513715" progId="Equation.3">
                  <p:embed/>
                </p:oleObj>
              </mc:Choice>
              <mc:Fallback>
                <p:oleObj name="Equation" r:id="rId16" imgW="2065020" imgH="513715" progId="Equation.3">
                  <p:embed/>
                  <p:pic>
                    <p:nvPicPr>
                      <p:cNvPr id="4915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76388"/>
                        <a:ext cx="1943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032"/>
          <p:cNvGraphicFramePr>
            <a:graphicFrameLocks noChangeAspect="1"/>
          </p:cNvGraphicFramePr>
          <p:nvPr/>
        </p:nvGraphicFramePr>
        <p:xfrm>
          <a:off x="2667000" y="2185988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72945" imgH="513715" progId="Equation.3">
                  <p:embed/>
                </p:oleObj>
              </mc:Choice>
              <mc:Fallback>
                <p:oleObj name="Equation" r:id="rId18" imgW="1972945" imgH="513715" progId="Equation.3">
                  <p:embed/>
                  <p:pic>
                    <p:nvPicPr>
                      <p:cNvPr id="4916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85988"/>
                        <a:ext cx="1854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585788" y="2801938"/>
            <a:ext cx="1600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9161" name="Object 1033"/>
          <p:cNvGraphicFramePr>
            <a:graphicFrameLocks noChangeAspect="1"/>
          </p:cNvGraphicFramePr>
          <p:nvPr/>
        </p:nvGraphicFramePr>
        <p:xfrm>
          <a:off x="1663700" y="2895600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0920" imgH="410845" progId="Equation.3">
                  <p:embed/>
                </p:oleObj>
              </mc:Choice>
              <mc:Fallback>
                <p:oleObj name="Equation" r:id="rId20" imgW="2280920" imgH="410845" progId="Equation.3">
                  <p:embed/>
                  <p:pic>
                    <p:nvPicPr>
                      <p:cNvPr id="4916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895600"/>
                        <a:ext cx="2144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810000" y="28162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49162" name="Object 1034"/>
          <p:cNvGraphicFramePr>
            <a:graphicFrameLocks noChangeAspect="1"/>
          </p:cNvGraphicFramePr>
          <p:nvPr/>
        </p:nvGraphicFramePr>
        <p:xfrm>
          <a:off x="4343400" y="276860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08660" imgH="513715" progId="Equation.3">
                  <p:embed/>
                </p:oleObj>
              </mc:Choice>
              <mc:Fallback>
                <p:oleObj name="Equation" r:id="rId22" imgW="708660" imgH="513715" progId="Equation.3">
                  <p:embed/>
                  <p:pic>
                    <p:nvPicPr>
                      <p:cNvPr id="4916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68600"/>
                        <a:ext cx="685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035"/>
          <p:cNvGraphicFramePr>
            <a:graphicFrameLocks noChangeAspect="1"/>
          </p:cNvGraphicFramePr>
          <p:nvPr/>
        </p:nvGraphicFramePr>
        <p:xfrm>
          <a:off x="1393825" y="3378200"/>
          <a:ext cx="14589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23060" imgH="883285" progId="Equation.3">
                  <p:embed/>
                </p:oleObj>
              </mc:Choice>
              <mc:Fallback>
                <p:oleObj name="Equation" r:id="rId24" imgW="1623060" imgH="883285" progId="Equation.3">
                  <p:embed/>
                  <p:pic>
                    <p:nvPicPr>
                      <p:cNvPr id="49163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378200"/>
                        <a:ext cx="14589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036"/>
          <p:cNvGraphicFramePr>
            <a:graphicFrameLocks noChangeAspect="1"/>
          </p:cNvGraphicFramePr>
          <p:nvPr/>
        </p:nvGraphicFramePr>
        <p:xfrm>
          <a:off x="3136900" y="3375025"/>
          <a:ext cx="2159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24430" imgH="996315" progId="Equation.3">
                  <p:embed/>
                </p:oleObj>
              </mc:Choice>
              <mc:Fallback>
                <p:oleObj name="Equation" r:id="rId26" imgW="2424430" imgH="996315" progId="Equation.3">
                  <p:embed/>
                  <p:pic>
                    <p:nvPicPr>
                      <p:cNvPr id="49164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375025"/>
                        <a:ext cx="2159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037"/>
          <p:cNvGraphicFramePr>
            <a:graphicFrameLocks noChangeAspect="1"/>
          </p:cNvGraphicFramePr>
          <p:nvPr/>
        </p:nvGraphicFramePr>
        <p:xfrm>
          <a:off x="5562600" y="3375025"/>
          <a:ext cx="2749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92450" imgH="996315" progId="Equation.3">
                  <p:embed/>
                </p:oleObj>
              </mc:Choice>
              <mc:Fallback>
                <p:oleObj name="Equation" r:id="rId28" imgW="3092450" imgH="996315" progId="Equation.3">
                  <p:embed/>
                  <p:pic>
                    <p:nvPicPr>
                      <p:cNvPr id="49165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75025"/>
                        <a:ext cx="27495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038"/>
          <p:cNvGraphicFramePr>
            <a:graphicFrameLocks noChangeAspect="1"/>
          </p:cNvGraphicFramePr>
          <p:nvPr/>
        </p:nvGraphicFramePr>
        <p:xfrm>
          <a:off x="2386013" y="4572000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55675" imgH="513715" progId="Equation.3">
                  <p:embed/>
                </p:oleObj>
              </mc:Choice>
              <mc:Fallback>
                <p:oleObj name="Equation" r:id="rId30" imgW="955675" imgH="513715" progId="Equation.3">
                  <p:embed/>
                  <p:pic>
                    <p:nvPicPr>
                      <p:cNvPr id="49166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572000"/>
                        <a:ext cx="914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039"/>
          <p:cNvGraphicFramePr>
            <a:graphicFrameLocks noChangeAspect="1"/>
          </p:cNvGraphicFramePr>
          <p:nvPr/>
        </p:nvGraphicFramePr>
        <p:xfrm>
          <a:off x="3454400" y="45720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89025" imgH="513715" progId="Equation.3">
                  <p:embed/>
                </p:oleObj>
              </mc:Choice>
              <mc:Fallback>
                <p:oleObj name="Equation" r:id="rId32" imgW="1089025" imgH="513715" progId="Equation.3">
                  <p:embed/>
                  <p:pic>
                    <p:nvPicPr>
                      <p:cNvPr id="49167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572000"/>
                        <a:ext cx="1041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040"/>
          <p:cNvGraphicFramePr>
            <a:graphicFrameLocks noChangeAspect="1"/>
          </p:cNvGraphicFramePr>
          <p:nvPr/>
        </p:nvGraphicFramePr>
        <p:xfrm>
          <a:off x="1587500" y="5537200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280920" imgH="410845" progId="Equation.3">
                  <p:embed/>
                </p:oleObj>
              </mc:Choice>
              <mc:Fallback>
                <p:oleObj name="Equation" r:id="rId34" imgW="2280920" imgH="410845" progId="Equation.3">
                  <p:embed/>
                  <p:pic>
                    <p:nvPicPr>
                      <p:cNvPr id="49168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37200"/>
                        <a:ext cx="2144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041"/>
          <p:cNvGraphicFramePr>
            <a:graphicFrameLocks noChangeAspect="1"/>
          </p:cNvGraphicFramePr>
          <p:nvPr/>
        </p:nvGraphicFramePr>
        <p:xfrm>
          <a:off x="3886200" y="5461000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955675" imgH="513715" progId="Equation.3">
                  <p:embed/>
                </p:oleObj>
              </mc:Choice>
              <mc:Fallback>
                <p:oleObj name="Equation" r:id="rId36" imgW="955675" imgH="513715" progId="Equation.3">
                  <p:embed/>
                  <p:pic>
                    <p:nvPicPr>
                      <p:cNvPr id="49169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61000"/>
                        <a:ext cx="914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1044"/>
          <p:cNvGraphicFramePr>
            <a:graphicFrameLocks noChangeAspect="1"/>
          </p:cNvGraphicFramePr>
          <p:nvPr/>
        </p:nvGraphicFramePr>
        <p:xfrm>
          <a:off x="4876800" y="5334000"/>
          <a:ext cx="14287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684655" imgH="1007110" progId="Equation.3">
                  <p:embed/>
                </p:oleObj>
              </mc:Choice>
              <mc:Fallback>
                <p:oleObj name="Equation" r:id="rId38" imgW="1684655" imgH="1007110" progId="Equation.3">
                  <p:embed/>
                  <p:pic>
                    <p:nvPicPr>
                      <p:cNvPr id="49172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1428750" cy="868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1046"/>
          <p:cNvGraphicFramePr>
            <a:graphicFrameLocks noChangeAspect="1"/>
          </p:cNvGraphicFramePr>
          <p:nvPr/>
        </p:nvGraphicFramePr>
        <p:xfrm>
          <a:off x="1447800" y="4838700"/>
          <a:ext cx="508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513715" imgH="256540" progId="Equation.3">
                  <p:embed/>
                </p:oleObj>
              </mc:Choice>
              <mc:Fallback>
                <p:oleObj name="Equation" r:id="rId40" imgW="513715" imgH="256540" progId="Equation.3">
                  <p:embed/>
                  <p:pic>
                    <p:nvPicPr>
                      <p:cNvPr id="49174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38700"/>
                        <a:ext cx="5080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8" name="Line 52"/>
          <p:cNvSpPr>
            <a:spLocks noChangeShapeType="1"/>
          </p:cNvSpPr>
          <p:nvPr/>
        </p:nvSpPr>
        <p:spPr bwMode="auto">
          <a:xfrm>
            <a:off x="4800600" y="6223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7" grpId="0" autoUpdateAnimBg="0"/>
      <p:bldP spid="4113" grpId="0" autoUpdateAnimBg="0"/>
      <p:bldP spid="4121" grpId="0" animBg="1" autoUpdateAnimBg="0"/>
      <p:bldP spid="4122" grpId="0" autoUpdateAnimBg="0"/>
      <p:bldP spid="4109" grpId="0" build="p" autoUpdateAnimBg="0"/>
      <p:bldP spid="4111" grpId="0" build="p" autoUpdateAnimBg="0"/>
      <p:bldP spid="41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5475" y="397670"/>
            <a:ext cx="3527425" cy="53975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1" name="Object 1024"/>
          <p:cNvGraphicFramePr>
            <a:graphicFrameLocks noChangeAspect="1"/>
          </p:cNvGraphicFramePr>
          <p:nvPr/>
        </p:nvGraphicFramePr>
        <p:xfrm>
          <a:off x="1828800" y="454025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0985" imgH="410845" progId="Equation.3">
                  <p:embed/>
                </p:oleObj>
              </mc:Choice>
              <mc:Fallback>
                <p:oleObj name="Equation" r:id="rId2" imgW="1530985" imgH="410845" progId="Equation.3">
                  <p:embed/>
                  <p:pic>
                    <p:nvPicPr>
                      <p:cNvPr id="717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4025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25"/>
          <p:cNvGraphicFramePr>
            <a:graphicFrameLocks noChangeAspect="1"/>
          </p:cNvGraphicFramePr>
          <p:nvPr/>
        </p:nvGraphicFramePr>
        <p:xfrm>
          <a:off x="3810000" y="357188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8660" imgH="513715" progId="Equation.3">
                  <p:embed/>
                </p:oleObj>
              </mc:Choice>
              <mc:Fallback>
                <p:oleObj name="Equation" r:id="rId4" imgW="708660" imgH="513715" progId="Equation.3">
                  <p:embed/>
                  <p:pic>
                    <p:nvPicPr>
                      <p:cNvPr id="7172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7188"/>
                        <a:ext cx="685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9750" y="1039813"/>
            <a:ext cx="83820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0178" name="Object 1026"/>
          <p:cNvGraphicFramePr>
            <a:graphicFrameLocks noChangeAspect="1"/>
          </p:cNvGraphicFramePr>
          <p:nvPr/>
        </p:nvGraphicFramePr>
        <p:xfrm>
          <a:off x="1447800" y="1109663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9870" imgH="421005" progId="Equation.3">
                  <p:embed/>
                </p:oleObj>
              </mc:Choice>
              <mc:Fallback>
                <p:oleObj name="Equation" r:id="rId6" imgW="1499870" imgH="421005" progId="Equation.3">
                  <p:embed/>
                  <p:pic>
                    <p:nvPicPr>
                      <p:cNvPr id="5017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09663"/>
                        <a:ext cx="142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7"/>
          <p:cNvGraphicFramePr>
            <a:graphicFrameLocks noChangeAspect="1"/>
          </p:cNvGraphicFramePr>
          <p:nvPr/>
        </p:nvGraphicFramePr>
        <p:xfrm>
          <a:off x="2982913" y="1052513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0715" imgH="534035" progId="Equation.3">
                  <p:embed/>
                </p:oleObj>
              </mc:Choice>
              <mc:Fallback>
                <p:oleObj name="Equation" r:id="rId8" imgW="1910715" imgH="534035" progId="Equation.3">
                  <p:embed/>
                  <p:pic>
                    <p:nvPicPr>
                      <p:cNvPr id="5017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052513"/>
                        <a:ext cx="1803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028"/>
          <p:cNvGraphicFramePr>
            <a:graphicFrameLocks noChangeAspect="1"/>
          </p:cNvGraphicFramePr>
          <p:nvPr/>
        </p:nvGraphicFramePr>
        <p:xfrm>
          <a:off x="1409700" y="1727200"/>
          <a:ext cx="224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93950" imgH="534035" progId="Equation.3">
                  <p:embed/>
                </p:oleObj>
              </mc:Choice>
              <mc:Fallback>
                <p:oleObj name="Equation" r:id="rId10" imgW="2393950" imgH="534035" progId="Equation.3">
                  <p:embed/>
                  <p:pic>
                    <p:nvPicPr>
                      <p:cNvPr id="5018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727200"/>
                        <a:ext cx="2247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9"/>
          <p:cNvGraphicFramePr>
            <a:graphicFrameLocks noChangeAspect="1"/>
          </p:cNvGraphicFramePr>
          <p:nvPr/>
        </p:nvGraphicFramePr>
        <p:xfrm>
          <a:off x="3733800" y="1728788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5225" imgH="534035" progId="Equation.3">
                  <p:embed/>
                </p:oleObj>
              </mc:Choice>
              <mc:Fallback>
                <p:oleObj name="Equation" r:id="rId12" imgW="2435225" imgH="534035" progId="Equation.3">
                  <p:embed/>
                  <p:pic>
                    <p:nvPicPr>
                      <p:cNvPr id="5018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28788"/>
                        <a:ext cx="2286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030"/>
          <p:cNvGraphicFramePr>
            <a:graphicFrameLocks noChangeAspect="1"/>
          </p:cNvGraphicFramePr>
          <p:nvPr/>
        </p:nvGraphicFramePr>
        <p:xfrm>
          <a:off x="1828800" y="2527300"/>
          <a:ext cx="2132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0760" imgH="534035" progId="Equation.3">
                  <p:embed/>
                </p:oleObj>
              </mc:Choice>
              <mc:Fallback>
                <p:oleObj name="Equation" r:id="rId14" imgW="2270760" imgH="534035" progId="Equation.3">
                  <p:embed/>
                  <p:pic>
                    <p:nvPicPr>
                      <p:cNvPr id="5018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27300"/>
                        <a:ext cx="21320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1371600" y="3316288"/>
          <a:ext cx="2665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46070" imgH="534035" progId="Equation.3">
                  <p:embed/>
                </p:oleObj>
              </mc:Choice>
              <mc:Fallback>
                <p:oleObj name="Equation" r:id="rId16" imgW="2846070" imgH="534035" progId="Equation.3">
                  <p:embed/>
                  <p:pic>
                    <p:nvPicPr>
                      <p:cNvPr id="5018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16288"/>
                        <a:ext cx="26654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2"/>
          <p:cNvGraphicFramePr>
            <a:graphicFrameLocks noChangeAspect="1"/>
          </p:cNvGraphicFramePr>
          <p:nvPr/>
        </p:nvGraphicFramePr>
        <p:xfrm>
          <a:off x="4140200" y="3324225"/>
          <a:ext cx="210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39645" imgH="534035" progId="Equation.3">
                  <p:embed/>
                </p:oleObj>
              </mc:Choice>
              <mc:Fallback>
                <p:oleObj name="Equation" r:id="rId18" imgW="2239645" imgH="534035" progId="Equation.3">
                  <p:embed/>
                  <p:pic>
                    <p:nvPicPr>
                      <p:cNvPr id="5018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24225"/>
                        <a:ext cx="210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33400" y="4267200"/>
            <a:ext cx="243840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一般地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0185" name="Object 1033"/>
          <p:cNvGraphicFramePr>
            <a:graphicFrameLocks noChangeAspect="1"/>
          </p:cNvGraphicFramePr>
          <p:nvPr/>
        </p:nvGraphicFramePr>
        <p:xfrm>
          <a:off x="2051050" y="4181475"/>
          <a:ext cx="33845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9452550" imgH="7561580" progId="Equation.3">
                  <p:embed/>
                </p:oleObj>
              </mc:Choice>
              <mc:Fallback>
                <p:oleObj name="公式" r:id="rId20" imgW="39452550" imgH="7561580" progId="Equation.3">
                  <p:embed/>
                  <p:pic>
                    <p:nvPicPr>
                      <p:cNvPr id="5018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81475"/>
                        <a:ext cx="338455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533400" y="5059363"/>
            <a:ext cx="251460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类似可证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0186" name="Object 1034"/>
          <p:cNvGraphicFramePr>
            <a:graphicFrameLocks noChangeAspect="1"/>
          </p:cNvGraphicFramePr>
          <p:nvPr/>
        </p:nvGraphicFramePr>
        <p:xfrm>
          <a:off x="2124075" y="5445125"/>
          <a:ext cx="3471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0767635" imgH="7561580" progId="Equation.3">
                  <p:embed/>
                </p:oleObj>
              </mc:Choice>
              <mc:Fallback>
                <p:oleObj name="公式" r:id="rId22" imgW="40767635" imgH="7561580" progId="Equation.3">
                  <p:embed/>
                  <p:pic>
                    <p:nvPicPr>
                      <p:cNvPr id="5018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45125"/>
                        <a:ext cx="3471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utoUpdateAnimBg="0"/>
      <p:bldP spid="5134" grpId="0" autoUpdateAnimBg="0"/>
      <p:bldP spid="51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9075"/>
            <a:ext cx="8134350" cy="523875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              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求使              存在的最高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71650" y="184150"/>
          <a:ext cx="287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2290" imgH="544830" progId="Equation.3">
                  <p:embed/>
                </p:oleObj>
              </mc:Choice>
              <mc:Fallback>
                <p:oleObj name="Equation" r:id="rId2" imgW="3082290" imgH="54483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84150"/>
                        <a:ext cx="28765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5573713" y="192088"/>
          <a:ext cx="1114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70940" imgH="513715" progId="Equation.3">
                  <p:embed/>
                </p:oleObj>
              </mc:Choice>
              <mc:Fallback>
                <p:oleObj name="Equation" r:id="rId4" imgW="1170940" imgH="513715" progId="Equation.3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192088"/>
                        <a:ext cx="1114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79450" y="1279518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847850" y="1113631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1145" imgH="924560" progId="Equation.3">
                  <p:embed/>
                </p:oleObj>
              </mc:Choice>
              <mc:Fallback>
                <p:oleObj name="Equation" r:id="rId6" imgW="1541145" imgH="92456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113631"/>
                        <a:ext cx="1460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365625" y="1139031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1210" imgH="307975" progId="Equation.3">
                  <p:embed/>
                </p:oleObj>
              </mc:Choice>
              <mc:Fallback>
                <p:oleObj name="Equation" r:id="rId8" imgW="791210" imgH="307975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1139031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221037" y="1062831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493395" progId="Equation.3">
                  <p:embed/>
                </p:oleObj>
              </mc:Choice>
              <mc:Fallback>
                <p:oleObj name="Equation" r:id="rId10" imgW="698500" imgH="493395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7" y="1062831"/>
                        <a:ext cx="67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4356100" y="1645444"/>
          <a:ext cx="7921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1210" imgH="307975" progId="Equation.3">
                  <p:embed/>
                </p:oleObj>
              </mc:Choice>
              <mc:Fallback>
                <p:oleObj name="Equation" r:id="rId12" imgW="791210" imgH="307975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45444"/>
                        <a:ext cx="7921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3221037" y="1545431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500" imgH="493395" progId="Equation.3">
                  <p:embed/>
                </p:oleObj>
              </mc:Choice>
              <mc:Fallback>
                <p:oleObj name="Equation" r:id="rId14" imgW="698500" imgH="493395" progId="Equation.3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7" y="1545431"/>
                        <a:ext cx="67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685800" y="2032000"/>
          <a:ext cx="3328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50310" imgH="1068705" progId="Equation.3">
                  <p:embed/>
                </p:oleObj>
              </mc:Choice>
              <mc:Fallback>
                <p:oleObj name="Equation" r:id="rId16" imgW="3750310" imgH="1068705" progId="Equation.3">
                  <p:embed/>
                  <p:pic>
                    <p:nvPicPr>
                      <p:cNvPr id="33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32000"/>
                        <a:ext cx="33289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4114800" y="23622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6745" imgH="390525" progId="Equation.3">
                  <p:embed/>
                </p:oleObj>
              </mc:Choice>
              <mc:Fallback>
                <p:oleObj name="Equation" r:id="rId18" imgW="626745" imgH="390525" progId="Equation.3">
                  <p:embed/>
                  <p:pic>
                    <p:nvPicPr>
                      <p:cNvPr id="33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60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1079500" y="2971800"/>
          <a:ext cx="2930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98190" imgH="1068705" progId="Equation.3">
                  <p:embed/>
                </p:oleObj>
              </mc:Choice>
              <mc:Fallback>
                <p:oleObj name="Equation" r:id="rId20" imgW="3298190" imgH="1068705" progId="Equation.3">
                  <p:embed/>
                  <p:pic>
                    <p:nvPicPr>
                      <p:cNvPr id="33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971800"/>
                        <a:ext cx="29305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4114800" y="33401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26745" imgH="390525" progId="Equation.3">
                  <p:embed/>
                </p:oleObj>
              </mc:Choice>
              <mc:Fallback>
                <p:oleObj name="Equation" r:id="rId22" imgW="626745" imgH="390525" progId="Equation.3">
                  <p:embed/>
                  <p:pic>
                    <p:nvPicPr>
                      <p:cNvPr id="33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40100"/>
                        <a:ext cx="60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7802240" y="25019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91210" imgH="307975" progId="Equation.3">
                  <p:embed/>
                </p:oleObj>
              </mc:Choice>
              <mc:Fallback>
                <p:oleObj name="Equation" r:id="rId24" imgW="791210" imgH="307975" progId="Equation.3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240" y="250190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7802240" y="31115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91210" imgH="307975" progId="Equation.3">
                  <p:embed/>
                </p:oleObj>
              </mc:Choice>
              <mc:Fallback>
                <p:oleObj name="Equation" r:id="rId26" imgW="791210" imgH="307975" progId="Equation.3">
                  <p:embed/>
                  <p:pic>
                    <p:nvPicPr>
                      <p:cNvPr id="338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240" y="311150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4932040" y="2582863"/>
          <a:ext cx="194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065020" imgH="924560" progId="Equation.3">
                  <p:embed/>
                </p:oleObj>
              </mc:Choice>
              <mc:Fallback>
                <p:oleObj name="Equation" r:id="rId28" imgW="2065020" imgH="924560" progId="Equation.3">
                  <p:embed/>
                  <p:pic>
                    <p:nvPicPr>
                      <p:cNvPr id="338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582863"/>
                        <a:ext cx="1943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6771953" y="2413000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73125" imgH="493395" progId="Equation.3">
                  <p:embed/>
                </p:oleObj>
              </mc:Choice>
              <mc:Fallback>
                <p:oleObj name="Equation" r:id="rId30" imgW="873125" imgH="493395" progId="Equation.3">
                  <p:embed/>
                  <p:pic>
                    <p:nvPicPr>
                      <p:cNvPr id="338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953" y="2413000"/>
                        <a:ext cx="83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6837040" y="2971800"/>
          <a:ext cx="68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08660" imgH="493395" progId="Equation.3">
                  <p:embed/>
                </p:oleObj>
              </mc:Choice>
              <mc:Fallback>
                <p:oleObj name="Equation" r:id="rId32" imgW="708660" imgH="493395" progId="Equation.3">
                  <p:embed/>
                  <p:pic>
                    <p:nvPicPr>
                      <p:cNvPr id="338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040" y="2971800"/>
                        <a:ext cx="68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1066800" y="4200525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02055" imgH="452120" progId="Equation.3">
                  <p:embed/>
                </p:oleObj>
              </mc:Choice>
              <mc:Fallback>
                <p:oleObj name="Equation" r:id="rId34" imgW="1202055" imgH="452120" progId="Equation.3">
                  <p:embed/>
                  <p:pic>
                    <p:nvPicPr>
                      <p:cNvPr id="338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00525"/>
                        <a:ext cx="114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2212975" y="3925888"/>
          <a:ext cx="1314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459230" imgH="1068705" progId="Equation.3">
                  <p:embed/>
                </p:oleObj>
              </mc:Choice>
              <mc:Fallback>
                <p:oleObj name="Equation" r:id="rId36" imgW="1459230" imgH="1068705" progId="Equation.3">
                  <p:embed/>
                  <p:pic>
                    <p:nvPicPr>
                      <p:cNvPr id="338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925888"/>
                        <a:ext cx="13144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3657600" y="4254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03555" imgH="307975" progId="Equation.3">
                  <p:embed/>
                </p:oleObj>
              </mc:Choice>
              <mc:Fallback>
                <p:oleObj name="Equation" r:id="rId38" imgW="503555" imgH="307975" progId="Equation.3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545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1066800" y="51562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02055" imgH="452120" progId="Equation.3">
                  <p:embed/>
                </p:oleObj>
              </mc:Choice>
              <mc:Fallback>
                <p:oleObj name="Equation" r:id="rId40" imgW="1202055" imgH="452120" progId="Equation.3">
                  <p:embed/>
                  <p:pic>
                    <p:nvPicPr>
                      <p:cNvPr id="33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56200"/>
                        <a:ext cx="114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2212975" y="4851400"/>
          <a:ext cx="1458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623060" imgH="1068705" progId="Equation.3">
                  <p:embed/>
                </p:oleObj>
              </mc:Choice>
              <mc:Fallback>
                <p:oleObj name="Equation" r:id="rId42" imgW="1623060" imgH="1068705" progId="Equation.3">
                  <p:embed/>
                  <p:pic>
                    <p:nvPicPr>
                      <p:cNvPr id="33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851400"/>
                        <a:ext cx="14589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3810000" y="5181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03555" imgH="307975" progId="Equation.3">
                  <p:embed/>
                </p:oleObj>
              </mc:Choice>
              <mc:Fallback>
                <p:oleObj name="Equation" r:id="rId44" imgW="503555" imgH="307975" progId="Equation.3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4995540" y="4292600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116455" imgH="924560" progId="Equation.3">
                  <p:embed/>
                </p:oleObj>
              </mc:Choice>
              <mc:Fallback>
                <p:oleObj name="Equation" r:id="rId46" imgW="2116455" imgH="924560" progId="Equation.3">
                  <p:embed/>
                  <p:pic>
                    <p:nvPicPr>
                      <p:cNvPr id="338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540" y="4292600"/>
                        <a:ext cx="1993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81000" y="5781675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但是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1295400" y="5875338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818640" imgH="452120" progId="Equation.3">
                  <p:embed/>
                </p:oleObj>
              </mc:Choice>
              <mc:Fallback>
                <p:oleObj name="Equation" r:id="rId48" imgW="1818640" imgH="452120" progId="Equation.3">
                  <p:embed/>
                  <p:pic>
                    <p:nvPicPr>
                      <p:cNvPr id="338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75338"/>
                        <a:ext cx="171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3130550" y="5857875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859915" imgH="452120" progId="Equation.3">
                  <p:embed/>
                </p:oleObj>
              </mc:Choice>
              <mc:Fallback>
                <p:oleObj name="Equation" r:id="rId50" imgW="1859915" imgH="452120" progId="Equation.3">
                  <p:embed/>
                  <p:pic>
                    <p:nvPicPr>
                      <p:cNvPr id="338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857875"/>
                        <a:ext cx="1752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/>
        </p:nvGraphicFramePr>
        <p:xfrm>
          <a:off x="5035550" y="5857875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243330" imgH="421005" progId="Equation.3">
                  <p:embed/>
                </p:oleObj>
              </mc:Choice>
              <mc:Fallback>
                <p:oleObj name="Equation" r:id="rId52" imgW="1243330" imgH="421005" progId="Equation.3">
                  <p:embed/>
                  <p:pic>
                    <p:nvPicPr>
                      <p:cNvPr id="338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857875"/>
                        <a:ext cx="1181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248400" y="5805488"/>
            <a:ext cx="1676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248" name="Object 34"/>
          <p:cNvGraphicFramePr>
            <a:graphicFrameLocks noChangeAspect="1"/>
          </p:cNvGraphicFramePr>
          <p:nvPr/>
        </p:nvGraphicFramePr>
        <p:xfrm>
          <a:off x="1152550" y="865188"/>
          <a:ext cx="161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668020" imgH="144145" progId="Equation.3">
                  <p:embed/>
                </p:oleObj>
              </mc:Choice>
              <mc:Fallback>
                <p:oleObj name="Equation" r:id="rId54" imgW="668020" imgH="144145" progId="Equation.3">
                  <p:embed/>
                  <p:pic>
                    <p:nvPicPr>
                      <p:cNvPr id="924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50" y="865188"/>
                        <a:ext cx="16192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1914550" y="700088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455613" y="4129088"/>
            <a:ext cx="6873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</a:t>
            </a:r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7802240" y="42545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791210" imgH="307975" progId="Equation.3">
                  <p:embed/>
                </p:oleObj>
              </mc:Choice>
              <mc:Fallback>
                <p:oleObj name="Equation" r:id="rId56" imgW="791210" imgH="307975" progId="Equation.3">
                  <p:embed/>
                  <p:pic>
                    <p:nvPicPr>
                      <p:cNvPr id="338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240" y="425450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38"/>
          <p:cNvGraphicFramePr>
            <a:graphicFrameLocks noChangeAspect="1"/>
          </p:cNvGraphicFramePr>
          <p:nvPr/>
        </p:nvGraphicFramePr>
        <p:xfrm>
          <a:off x="6875140" y="42545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749935" imgH="390525" progId="Equation.3">
                  <p:embed/>
                </p:oleObj>
              </mc:Choice>
              <mc:Fallback>
                <p:oleObj name="Equation" r:id="rId58" imgW="749935" imgH="390525" progId="Equation.3">
                  <p:embed/>
                  <p:pic>
                    <p:nvPicPr>
                      <p:cNvPr id="338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140" y="4254500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7827640" y="4800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791210" imgH="307975" progId="Equation.3">
                  <p:embed/>
                </p:oleObj>
              </mc:Choice>
              <mc:Fallback>
                <p:oleObj name="Equation" r:id="rId60" imgW="791210" imgH="307975" progId="Equation.3">
                  <p:embed/>
                  <p:pic>
                    <p:nvPicPr>
                      <p:cNvPr id="338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640" y="480060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6916415" y="4800600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708660" imgH="390525" progId="Equation.3">
                  <p:embed/>
                </p:oleObj>
              </mc:Choice>
              <mc:Fallback>
                <p:oleObj name="Equation" r:id="rId62" imgW="708660" imgH="390525" progId="Equation.3">
                  <p:embed/>
                  <p:pic>
                    <p:nvPicPr>
                      <p:cNvPr id="338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415" y="4800600"/>
                        <a:ext cx="68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320700" y="720725"/>
            <a:ext cx="9842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3821" grpId="0" autoUpdateAnimBg="0"/>
      <p:bldP spid="33825" grpId="0" autoUpdateAnimBg="0"/>
      <p:bldP spid="33827" grpId="0" build="p" autoUpdateAnimBg="0"/>
      <p:bldP spid="338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B1B282-898D-49E7-A89C-67E5685DF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413" y="333375"/>
            <a:ext cx="6199187" cy="6096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一、函数四则运算的求导法则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B53B9FCF-E539-435B-ADE9-5CD3E89A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993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 =u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及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 =v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都在点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处可导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4037" name="AutoShape 5">
            <a:extLst>
              <a:ext uri="{FF2B5EF4-FFF2-40B4-BE49-F238E27FC236}">
                <a16:creationId xmlns:a16="http://schemas.microsoft.com/office/drawing/2014/main" id="{2F887251-0CED-43AA-BDF8-089A86B8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53791"/>
            <a:ext cx="1079500" cy="179388"/>
          </a:xfrm>
          <a:prstGeom prst="rightArrow">
            <a:avLst>
              <a:gd name="adj1" fmla="val 50000"/>
              <a:gd name="adj2" fmla="val 1503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D3092500-C378-42CF-8E09-5570BFDD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1772816"/>
            <a:ext cx="623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及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的和、差、积、商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除分母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7F268823-7106-4A5C-949E-022FE9DF0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47491"/>
            <a:ext cx="508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的点外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都在点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</a:p>
        </p:txBody>
      </p:sp>
      <p:graphicFrame>
        <p:nvGraphicFramePr>
          <p:cNvPr id="44045" name="Object 13">
            <a:extLst>
              <a:ext uri="{FF2B5EF4-FFF2-40B4-BE49-F238E27FC236}">
                <a16:creationId xmlns:a16="http://schemas.microsoft.com/office/drawing/2014/main" id="{5AD360C3-2360-469C-B60B-B0993FAC1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2962275"/>
          <a:ext cx="4800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00228" imgH="161951" progId="Equation.3">
                  <p:embed/>
                </p:oleObj>
              </mc:Choice>
              <mc:Fallback>
                <p:oleObj r:id="rId2" imgW="2000228" imgH="161951" progId="Equation.3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5AD360C3-2360-469C-B60B-B0993FAC1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962275"/>
                        <a:ext cx="4800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>
            <a:extLst>
              <a:ext uri="{FF2B5EF4-FFF2-40B4-BE49-F238E27FC236}">
                <a16:creationId xmlns:a16="http://schemas.microsoft.com/office/drawing/2014/main" id="{EF252CE0-DD8E-4CFA-9AF4-8E31FE28E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3657600"/>
          <a:ext cx="5600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57602" imgH="161951" progId="Equation.3">
                  <p:embed/>
                </p:oleObj>
              </mc:Choice>
              <mc:Fallback>
                <p:oleObj r:id="rId4" imgW="2457602" imgH="161951" progId="Equation.3">
                  <p:embed/>
                  <p:pic>
                    <p:nvPicPr>
                      <p:cNvPr id="44046" name="Object 14">
                        <a:extLst>
                          <a:ext uri="{FF2B5EF4-FFF2-40B4-BE49-F238E27FC236}">
                            <a16:creationId xmlns:a16="http://schemas.microsoft.com/office/drawing/2014/main" id="{EF252CE0-DD8E-4CFA-9AF4-8E31FE28E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657600"/>
                        <a:ext cx="5600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>
            <a:extLst>
              <a:ext uri="{FF2B5EF4-FFF2-40B4-BE49-F238E27FC236}">
                <a16:creationId xmlns:a16="http://schemas.microsoft.com/office/drawing/2014/main" id="{528F2A5E-D32C-443E-BE64-F303029DB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4356100"/>
          <a:ext cx="56340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28799" imgH="400011" progId="Equation.3">
                  <p:embed/>
                </p:oleObj>
              </mc:Choice>
              <mc:Fallback>
                <p:oleObj r:id="rId6" imgW="2428799" imgH="400011" progId="Equation.3">
                  <p:embed/>
                  <p:pic>
                    <p:nvPicPr>
                      <p:cNvPr id="44047" name="Object 15">
                        <a:extLst>
                          <a:ext uri="{FF2B5EF4-FFF2-40B4-BE49-F238E27FC236}">
                            <a16:creationId xmlns:a16="http://schemas.microsoft.com/office/drawing/2014/main" id="{528F2A5E-D32C-443E-BE64-F303029DB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356100"/>
                        <a:ext cx="56340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Text Box 16">
            <a:extLst>
              <a:ext uri="{FF2B5EF4-FFF2-40B4-BE49-F238E27FC236}">
                <a16:creationId xmlns:a16="http://schemas.microsoft.com/office/drawing/2014/main" id="{1E90B7E3-A61B-4379-AEFF-6280DCB2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570538"/>
            <a:ext cx="8016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3" panose="05040102010807070707" pitchFamily="8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下面分三部分加以证明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并给出相应的推论和例题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44051" name="Object 19">
            <a:extLst>
              <a:ext uri="{FF2B5EF4-FFF2-40B4-BE49-F238E27FC236}">
                <a16:creationId xmlns:a16="http://schemas.microsoft.com/office/drawing/2014/main" id="{F7504AFE-3093-44C0-AE65-D581C236E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88" y="4611688"/>
          <a:ext cx="1590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28802" imgH="161951" progId="Equation.3">
                  <p:embed/>
                </p:oleObj>
              </mc:Choice>
              <mc:Fallback>
                <p:oleObj r:id="rId8" imgW="628802" imgH="161951" progId="Equation.3">
                  <p:embed/>
                  <p:pic>
                    <p:nvPicPr>
                      <p:cNvPr id="44051" name="Object 19">
                        <a:extLst>
                          <a:ext uri="{FF2B5EF4-FFF2-40B4-BE49-F238E27FC236}">
                            <a16:creationId xmlns:a16="http://schemas.microsoft.com/office/drawing/2014/main" id="{F7504AFE-3093-44C0-AE65-D581C236E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611688"/>
                        <a:ext cx="1590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7" grpId="0" animBg="1"/>
      <p:bldP spid="44039" grpId="0" build="p" advAuto="0"/>
      <p:bldP spid="44043" grpId="0" build="p" advAuto="0"/>
      <p:bldP spid="4404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81013" y="515136"/>
            <a:ext cx="678497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二阶可导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y’≠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试从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1037"/>
          <p:cNvGraphicFramePr>
            <a:graphicFrameLocks noChangeAspect="1"/>
          </p:cNvGraphicFramePr>
          <p:nvPr/>
        </p:nvGraphicFramePr>
        <p:xfrm>
          <a:off x="6175375" y="333375"/>
          <a:ext cx="11382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1895" imgH="965835" progId="Equation.3">
                  <p:embed/>
                </p:oleObj>
              </mc:Choice>
              <mc:Fallback>
                <p:oleObj name="Equation" r:id="rId2" imgW="1191895" imgH="965835" progId="Equation.3">
                  <p:embed/>
                  <p:pic>
                    <p:nvPicPr>
                      <p:cNvPr id="8195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333375"/>
                        <a:ext cx="11382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038"/>
          <p:cNvSpPr txBox="1">
            <a:spLocks noChangeArrowheads="1"/>
          </p:cNvSpPr>
          <p:nvPr/>
        </p:nvSpPr>
        <p:spPr bwMode="auto">
          <a:xfrm>
            <a:off x="7265988" y="521100"/>
            <a:ext cx="127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导出</a:t>
            </a:r>
          </a:p>
        </p:txBody>
      </p:sp>
      <p:graphicFrame>
        <p:nvGraphicFramePr>
          <p:cNvPr id="8197" name="Object 1039"/>
          <p:cNvGraphicFramePr>
            <a:graphicFrameLocks noChangeAspect="1"/>
          </p:cNvGraphicFramePr>
          <p:nvPr/>
        </p:nvGraphicFramePr>
        <p:xfrm>
          <a:off x="3132138" y="1017588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52675" imgH="1109345" progId="Equation.3">
                  <p:embed/>
                </p:oleObj>
              </mc:Choice>
              <mc:Fallback>
                <p:oleObj name="Equation" r:id="rId4" imgW="2352675" imgH="1109345" progId="Equation.3">
                  <p:embed/>
                  <p:pic>
                    <p:nvPicPr>
                      <p:cNvPr id="8197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17588"/>
                        <a:ext cx="2209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040"/>
          <p:cNvSpPr txBox="1">
            <a:spLocks noChangeArrowheads="1"/>
          </p:cNvSpPr>
          <p:nvPr/>
        </p:nvSpPr>
        <p:spPr bwMode="auto">
          <a:xfrm>
            <a:off x="481013" y="2492375"/>
            <a:ext cx="987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9473" name="Object 1041"/>
          <p:cNvGraphicFramePr>
            <a:graphicFrameLocks noChangeAspect="1"/>
          </p:cNvGraphicFramePr>
          <p:nvPr/>
        </p:nvGraphicFramePr>
        <p:xfrm>
          <a:off x="1258888" y="2225675"/>
          <a:ext cx="2435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9055" imgH="1109345" progId="Equation.3">
                  <p:embed/>
                </p:oleObj>
              </mc:Choice>
              <mc:Fallback>
                <p:oleObj name="Equation" r:id="rId6" imgW="2599055" imgH="1109345" progId="Equation.3">
                  <p:embed/>
                  <p:pic>
                    <p:nvPicPr>
                      <p:cNvPr id="19473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25675"/>
                        <a:ext cx="24352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042"/>
          <p:cNvGraphicFramePr>
            <a:graphicFrameLocks noChangeAspect="1"/>
          </p:cNvGraphicFramePr>
          <p:nvPr/>
        </p:nvGraphicFramePr>
        <p:xfrm>
          <a:off x="4500563" y="2270125"/>
          <a:ext cx="77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1370" imgH="1007110" progId="Equation.3">
                  <p:embed/>
                </p:oleObj>
              </mc:Choice>
              <mc:Fallback>
                <p:oleObj name="Equation" r:id="rId8" imgW="801370" imgH="1007110" progId="Equation.3">
                  <p:embed/>
                  <p:pic>
                    <p:nvPicPr>
                      <p:cNvPr id="19474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70125"/>
                        <a:ext cx="774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043"/>
          <p:cNvGraphicFramePr>
            <a:graphicFrameLocks noChangeAspect="1"/>
          </p:cNvGraphicFramePr>
          <p:nvPr/>
        </p:nvGraphicFramePr>
        <p:xfrm>
          <a:off x="3708400" y="2349500"/>
          <a:ext cx="77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01370" imgH="965835" progId="Equation.3">
                  <p:embed/>
                </p:oleObj>
              </mc:Choice>
              <mc:Fallback>
                <p:oleObj name="Equation" r:id="rId10" imgW="801370" imgH="965835" progId="Equation.3">
                  <p:embed/>
                  <p:pic>
                    <p:nvPicPr>
                      <p:cNvPr id="19475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349500"/>
                        <a:ext cx="774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044"/>
          <p:cNvGraphicFramePr>
            <a:graphicFrameLocks noChangeAspect="1"/>
          </p:cNvGraphicFramePr>
          <p:nvPr/>
        </p:nvGraphicFramePr>
        <p:xfrm>
          <a:off x="5148263" y="2349500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5310" imgH="965835" progId="Equation.3">
                  <p:embed/>
                </p:oleObj>
              </mc:Choice>
              <mc:Fallback>
                <p:oleObj name="Equation" r:id="rId12" imgW="575310" imgH="965835" progId="Equation.3">
                  <p:embed/>
                  <p:pic>
                    <p:nvPicPr>
                      <p:cNvPr id="19476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349500"/>
                        <a:ext cx="558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045"/>
          <p:cNvGraphicFramePr>
            <a:graphicFrameLocks noChangeAspect="1"/>
          </p:cNvGraphicFramePr>
          <p:nvPr/>
        </p:nvGraphicFramePr>
        <p:xfrm>
          <a:off x="1979613" y="3573463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8435" imgH="965835" progId="Equation.3">
                  <p:embed/>
                </p:oleObj>
              </mc:Choice>
              <mc:Fallback>
                <p:oleObj name="Equation" r:id="rId14" imgW="1448435" imgH="965835" progId="Equation.3">
                  <p:embed/>
                  <p:pic>
                    <p:nvPicPr>
                      <p:cNvPr id="19477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1371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1046"/>
          <p:cNvGraphicFramePr>
            <a:graphicFrameLocks noChangeAspect="1"/>
          </p:cNvGraphicFramePr>
          <p:nvPr/>
        </p:nvGraphicFramePr>
        <p:xfrm>
          <a:off x="3276600" y="3573463"/>
          <a:ext cx="457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2280" imgH="945515" progId="Equation.3">
                  <p:embed/>
                </p:oleObj>
              </mc:Choice>
              <mc:Fallback>
                <p:oleObj name="Equation" r:id="rId16" imgW="462280" imgH="945515" progId="Equation.3">
                  <p:embed/>
                  <p:pic>
                    <p:nvPicPr>
                      <p:cNvPr id="19478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3463"/>
                        <a:ext cx="457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1048"/>
          <p:cNvGraphicFramePr>
            <a:graphicFrameLocks noChangeAspect="1"/>
          </p:cNvGraphicFramePr>
          <p:nvPr/>
        </p:nvGraphicFramePr>
        <p:xfrm>
          <a:off x="3779838" y="3573463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25245" imgH="965835" progId="Equation.3">
                  <p:embed/>
                </p:oleObj>
              </mc:Choice>
              <mc:Fallback>
                <p:oleObj name="Equation" r:id="rId18" imgW="1325245" imgH="965835" progId="Equation.3">
                  <p:embed/>
                  <p:pic>
                    <p:nvPicPr>
                      <p:cNvPr id="1948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1257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1049"/>
          <p:cNvSpPr txBox="1">
            <a:spLocks noChangeArrowheads="1"/>
          </p:cNvSpPr>
          <p:nvPr/>
        </p:nvSpPr>
        <p:spPr bwMode="auto">
          <a:xfrm>
            <a:off x="684213" y="5186363"/>
            <a:ext cx="18923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同样可求</a:t>
            </a:r>
          </a:p>
        </p:txBody>
      </p:sp>
      <p:graphicFrame>
        <p:nvGraphicFramePr>
          <p:cNvPr id="19482" name="Object 1050"/>
          <p:cNvGraphicFramePr>
            <a:graphicFrameLocks noChangeAspect="1"/>
          </p:cNvGraphicFramePr>
          <p:nvPr/>
        </p:nvGraphicFramePr>
        <p:xfrm>
          <a:off x="2339975" y="4941888"/>
          <a:ext cx="3168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3206055" imgH="12493625" progId="Equation.3">
                  <p:embed/>
                </p:oleObj>
              </mc:Choice>
              <mc:Fallback>
                <p:oleObj name="公式" r:id="rId20" imgW="33206055" imgH="12493625" progId="Equation.3">
                  <p:embed/>
                  <p:pic>
                    <p:nvPicPr>
                      <p:cNvPr id="19482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316865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autoUpdateAnimBg="0"/>
      <p:bldP spid="19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7838" y="357177"/>
            <a:ext cx="4876800" cy="7620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二、高阶导数的运算法则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35500" y="1037679"/>
            <a:ext cx="307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阶导数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079500" y="1687513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9120" imgH="513715" progId="Equation.3">
                  <p:embed/>
                </p:oleObj>
              </mc:Choice>
              <mc:Fallback>
                <p:oleObj name="Equation" r:id="rId3" imgW="1849120" imgH="513715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87513"/>
                        <a:ext cx="173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895600" y="169068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9915" imgH="431800" progId="Equation.3">
                  <p:embed/>
                </p:oleObj>
              </mc:Choice>
              <mc:Fallback>
                <p:oleObj name="Equation" r:id="rId5" imgW="1859915" imgH="43180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0688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079500" y="24415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513715" progId="Equation.3">
                  <p:embed/>
                </p:oleObj>
              </mc:Choice>
              <mc:Fallback>
                <p:oleObj name="Equation" r:id="rId7" imgW="1612900" imgH="513715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441575"/>
                        <a:ext cx="152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667000" y="2438400"/>
          <a:ext cx="110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60780" imgH="513715" progId="Equation.3">
                  <p:embed/>
                </p:oleObj>
              </mc:Choice>
              <mc:Fallback>
                <p:oleObj name="Equation" r:id="rId9" imgW="1160780" imgH="513715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1104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038600" y="2438400"/>
            <a:ext cx="1981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为常数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1079500" y="3286125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10715" imgH="513715" progId="Equation.3">
                  <p:embed/>
                </p:oleObj>
              </mc:Choice>
              <mc:Fallback>
                <p:oleObj name="Equation" r:id="rId11" imgW="1910715" imgH="513715" progId="Equation.3">
                  <p:embed/>
                  <p:pic>
                    <p:nvPicPr>
                      <p:cNvPr id="71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86125"/>
                        <a:ext cx="180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921000" y="32766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89025" imgH="513715" progId="Equation.3">
                  <p:embed/>
                </p:oleObj>
              </mc:Choice>
              <mc:Fallback>
                <p:oleObj name="Equation" r:id="rId13" imgW="1089025" imgH="513715" progId="Equation.3">
                  <p:embed/>
                  <p:pic>
                    <p:nvPicPr>
                      <p:cNvPr id="71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276600"/>
                        <a:ext cx="1041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5715000" y="3124200"/>
          <a:ext cx="1074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12215" imgH="965835" progId="Equation.3">
                  <p:embed/>
                </p:oleObj>
              </mc:Choice>
              <mc:Fallback>
                <p:oleObj name="Equation" r:id="rId15" imgW="1212215" imgH="965835" progId="Equation.3">
                  <p:embed/>
                  <p:pic>
                    <p:nvPicPr>
                      <p:cNvPr id="71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10747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2962275" y="4102100"/>
          <a:ext cx="3624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71315" imgH="965835" progId="Equation.3">
                  <p:embed/>
                </p:oleObj>
              </mc:Choice>
              <mc:Fallback>
                <p:oleObj name="Equation" r:id="rId17" imgW="4171315" imgH="965835" progId="Equation.3">
                  <p:embed/>
                  <p:pic>
                    <p:nvPicPr>
                      <p:cNvPr id="71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102100"/>
                        <a:ext cx="36242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6858000" y="3276600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41145" imgH="513715" progId="Equation.3">
                  <p:embed/>
                </p:oleObj>
              </mc:Choice>
              <mc:Fallback>
                <p:oleObj name="Equation" r:id="rId19" imgW="1541145" imgH="513715" progId="Equation.3">
                  <p:embed/>
                  <p:pic>
                    <p:nvPicPr>
                      <p:cNvPr id="72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460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6705600" y="42164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0825" imgH="513715" progId="Equation.3">
                  <p:embed/>
                </p:oleObj>
              </mc:Choice>
              <mc:Fallback>
                <p:oleObj name="Equation" r:id="rId21" imgW="1520825" imgH="513715" progId="Equation.3">
                  <p:embed/>
                  <p:pic>
                    <p:nvPicPr>
                      <p:cNvPr id="720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16400"/>
                        <a:ext cx="143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2916238" y="4797425"/>
          <a:ext cx="44894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25930" imgH="431800" progId="Equation.DSMT4">
                  <p:embed/>
                </p:oleObj>
              </mc:Choice>
              <mc:Fallback>
                <p:oleObj name="Equation" r:id="rId23" imgW="1725930" imgH="431800" progId="Equation.DSMT4">
                  <p:embed/>
                  <p:pic>
                    <p:nvPicPr>
                      <p:cNvPr id="72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97425"/>
                        <a:ext cx="44894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22363" y="5820321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莱布尼兹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(Leibniz)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pSp>
        <p:nvGrpSpPr>
          <p:cNvPr id="2" name="Group 70"/>
          <p:cNvGrpSpPr/>
          <p:nvPr/>
        </p:nvGrpSpPr>
        <p:grpSpPr bwMode="auto">
          <a:xfrm>
            <a:off x="533400" y="1037679"/>
            <a:ext cx="4165600" cy="519113"/>
            <a:chOff x="336" y="576"/>
            <a:chExt cx="2624" cy="327"/>
          </a:xfrm>
        </p:grpSpPr>
        <p:graphicFrame>
          <p:nvGraphicFramePr>
            <p:cNvPr id="10266" name="Object 3"/>
            <p:cNvGraphicFramePr>
              <a:graphicFrameLocks noChangeAspect="1"/>
            </p:cNvGraphicFramePr>
            <p:nvPr/>
          </p:nvGraphicFramePr>
          <p:xfrm>
            <a:off x="1104" y="624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294765" imgH="410845" progId="Equation.3">
                    <p:embed/>
                  </p:oleObj>
                </mc:Choice>
                <mc:Fallback>
                  <p:oleObj name="Equation" r:id="rId25" imgW="1294765" imgH="410845" progId="Equation.3">
                    <p:embed/>
                    <p:pic>
                      <p:nvPicPr>
                        <p:cNvPr id="1026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77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 Box 4"/>
            <p:cNvSpPr txBox="1">
              <a:spLocks noChangeArrowheads="1"/>
            </p:cNvSpPr>
            <p:nvPr/>
          </p:nvSpPr>
          <p:spPr bwMode="auto">
            <a:xfrm>
              <a:off x="1872" y="57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及</a:t>
              </a:r>
            </a:p>
          </p:txBody>
        </p:sp>
        <p:graphicFrame>
          <p:nvGraphicFramePr>
            <p:cNvPr id="10268" name="Object 5"/>
            <p:cNvGraphicFramePr>
              <a:graphicFrameLocks noChangeAspect="1"/>
            </p:cNvGraphicFramePr>
            <p:nvPr/>
          </p:nvGraphicFramePr>
          <p:xfrm>
            <a:off x="2208" y="624"/>
            <a:ext cx="7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253490" imgH="410845" progId="Equation.3">
                    <p:embed/>
                  </p:oleObj>
                </mc:Choice>
                <mc:Fallback>
                  <p:oleObj name="Equation" r:id="rId27" imgW="1253490" imgH="410845" progId="Equation.3">
                    <p:embed/>
                    <p:pic>
                      <p:nvPicPr>
                        <p:cNvPr id="1026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24"/>
                          <a:ext cx="75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Text Box 46"/>
            <p:cNvSpPr txBox="1">
              <a:spLocks noChangeArrowheads="1"/>
            </p:cNvSpPr>
            <p:nvPr/>
          </p:nvSpPr>
          <p:spPr bwMode="auto">
            <a:xfrm>
              <a:off x="336" y="57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设函数</a:t>
              </a:r>
            </a:p>
          </p:txBody>
        </p:sp>
      </p:grpSp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4038600" y="3276600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05610" imgH="513715" progId="Equation.3">
                  <p:embed/>
                </p:oleObj>
              </mc:Choice>
              <mc:Fallback>
                <p:oleObj name="Equation" r:id="rId29" imgW="1705610" imgH="513715" progId="Equation.3">
                  <p:embed/>
                  <p:pic>
                    <p:nvPicPr>
                      <p:cNvPr id="72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1612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79" grpId="0" autoUpdateAnimBg="0"/>
      <p:bldP spid="72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7377" y="703263"/>
            <a:ext cx="3335338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346200" y="644525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4015" imgH="513715" progId="Equation.3">
                  <p:embed/>
                </p:oleObj>
              </mc:Choice>
              <mc:Fallback>
                <p:oleObj name="Equation" r:id="rId2" imgW="1644015" imgH="513715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644525"/>
                        <a:ext cx="1549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3378200" y="644525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42645" imgH="513715" progId="Equation.3">
                  <p:embed/>
                </p:oleObj>
              </mc:Choice>
              <mc:Fallback>
                <p:oleObj name="Equation" r:id="rId4" imgW="842645" imgH="513715" progId="Equation.3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644525"/>
                        <a:ext cx="81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701800" y="1281113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4110" imgH="513715" progId="Equation.3">
                  <p:embed/>
                </p:oleObj>
              </mc:Choice>
              <mc:Fallback>
                <p:oleObj name="Equation" r:id="rId6" imgW="2404110" imgH="513715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281113"/>
                        <a:ext cx="226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046538" y="12954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676400" y="190500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1830" imgH="431800" progId="Equation.3">
                  <p:embed/>
                </p:oleObj>
              </mc:Choice>
              <mc:Fallback>
                <p:oleObj name="Equation" r:id="rId8" imgW="1941830" imgH="431800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182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619250" y="2420938"/>
          <a:ext cx="4283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365" imgH="215900" progId="Equation.DSMT4">
                  <p:embed/>
                </p:oleObj>
              </mc:Choice>
              <mc:Fallback>
                <p:oleObj name="Equation" r:id="rId10" imgW="1777365" imgH="215900" progId="Equation.DSMT4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42830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695450" y="30480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2055" imgH="431800" progId="Equation.3">
                  <p:embed/>
                </p:oleObj>
              </mc:Choice>
              <mc:Fallback>
                <p:oleObj name="Equation" r:id="rId12" imgW="1202055" imgH="431800" progId="Equation.3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048000"/>
                        <a:ext cx="114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33400" y="3573016"/>
            <a:ext cx="403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Leibniz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 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827088" y="4005263"/>
          <a:ext cx="41767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10715" imgH="431800" progId="Equation.DSMT4">
                  <p:embed/>
                </p:oleObj>
              </mc:Choice>
              <mc:Fallback>
                <p:oleObj name="Equation" r:id="rId14" imgW="1910715" imgH="431800" progId="Equation.DSMT4">
                  <p:embed/>
                  <p:pic>
                    <p:nvPicPr>
                      <p:cNvPr id="82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41767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547813" y="4941888"/>
          <a:ext cx="1247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3555" imgH="184785" progId="Equation.DSMT4">
                  <p:embed/>
                </p:oleObj>
              </mc:Choice>
              <mc:Fallback>
                <p:oleObj name="Equation" r:id="rId16" imgW="503555" imgH="184785" progId="Equation.DSMT4">
                  <p:embed/>
                  <p:pic>
                    <p:nvPicPr>
                      <p:cNvPr id="82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1888"/>
                        <a:ext cx="12477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771775" y="4941888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3555" imgH="431800" progId="Equation.3">
                  <p:embed/>
                </p:oleObj>
              </mc:Choice>
              <mc:Fallback>
                <p:oleObj name="Equation" r:id="rId18" imgW="503555" imgH="431800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49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348038" y="4941888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10715" imgH="431800" progId="Equation.3">
                  <p:embed/>
                </p:oleObj>
              </mc:Choice>
              <mc:Fallback>
                <p:oleObj name="Equation" r:id="rId20" imgW="1910715" imgH="431800" progId="Equation.3">
                  <p:embed/>
                  <p:pic>
                    <p:nvPicPr>
                      <p:cNvPr id="8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1888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5148263" y="5013325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4990" imgH="307975" progId="Equation.3">
                  <p:embed/>
                </p:oleObj>
              </mc:Choice>
              <mc:Fallback>
                <p:oleObj name="Equation" r:id="rId22" imgW="554990" imgH="307975" progId="Equation.3">
                  <p:embed/>
                  <p:pic>
                    <p:nvPicPr>
                      <p:cNvPr id="8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13325"/>
                        <a:ext cx="546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5724525" y="4797425"/>
          <a:ext cx="1181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83970" imgH="965835" progId="Equation.3">
                  <p:embed/>
                </p:oleObj>
              </mc:Choice>
              <mc:Fallback>
                <p:oleObj name="Equation" r:id="rId24" imgW="1283970" imgH="965835" progId="Equation.3">
                  <p:embed/>
                  <p:pic>
                    <p:nvPicPr>
                      <p:cNvPr id="8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97425"/>
                        <a:ext cx="11811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7956550" y="5013325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39090" imgH="297815" progId="Equation.3">
                  <p:embed/>
                </p:oleObj>
              </mc:Choice>
              <mc:Fallback>
                <p:oleObj name="Equation" r:id="rId26" imgW="339090" imgH="297815" progId="Equation.3">
                  <p:embed/>
                  <p:pic>
                    <p:nvPicPr>
                      <p:cNvPr id="8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013325"/>
                        <a:ext cx="342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1619250" y="5661025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356360" imgH="431800" progId="Equation.3">
                  <p:embed/>
                </p:oleObj>
              </mc:Choice>
              <mc:Fallback>
                <p:oleObj name="Equation" r:id="rId28" imgW="1356360" imgH="431800" progId="Equation.3">
                  <p:embed/>
                  <p:pic>
                    <p:nvPicPr>
                      <p:cNvPr id="82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1025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2916238" y="5661025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04110" imgH="513715" progId="Equation.3">
                  <p:embed/>
                </p:oleObj>
              </mc:Choice>
              <mc:Fallback>
                <p:oleObj name="Equation" r:id="rId30" imgW="2404110" imgH="513715" progId="Equation.3">
                  <p:embed/>
                  <p:pic>
                    <p:nvPicPr>
                      <p:cNvPr id="82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226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6948488" y="4941888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07110" imgH="431800" progId="Equation.3">
                  <p:embed/>
                </p:oleObj>
              </mc:Choice>
              <mc:Fallback>
                <p:oleObj name="Equation" r:id="rId32" imgW="1007110" imgH="431800" progId="Equation.3">
                  <p:embed/>
                  <p:pic>
                    <p:nvPicPr>
                      <p:cNvPr id="82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941888"/>
                        <a:ext cx="965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3781425" y="1958975"/>
          <a:ext cx="2619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814955" imgH="410845" progId="Equation.3">
                  <p:embed/>
                </p:oleObj>
              </mc:Choice>
              <mc:Fallback>
                <p:oleObj name="Equation" r:id="rId34" imgW="2814955" imgH="410845" progId="Equation.3">
                  <p:embed/>
                  <p:pic>
                    <p:nvPicPr>
                      <p:cNvPr id="82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1958975"/>
                        <a:ext cx="26193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3124200" y="31242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239645" imgH="410845" progId="Equation.3">
                  <p:embed/>
                </p:oleObj>
              </mc:Choice>
              <mc:Fallback>
                <p:oleObj name="Equation" r:id="rId36" imgW="2239645" imgH="410845" progId="Equation.3">
                  <p:embed/>
                  <p:pic>
                    <p:nvPicPr>
                      <p:cNvPr id="82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210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200" grpId="0" autoUpdateAnimBg="0"/>
      <p:bldP spid="820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9693" y="405607"/>
            <a:ext cx="2124075" cy="719137"/>
          </a:xfrm>
          <a:noFill/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内容小结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66788" y="172085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逐阶求导法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66788" y="2324100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利用归纳法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66788" y="2940050"/>
            <a:ext cx="78533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间接法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利用已知的高阶导数公式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966788" y="5500688"/>
            <a:ext cx="3910012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Leibniz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9750" y="1152525"/>
            <a:ext cx="3429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高阶导数的求法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438400" y="3509963"/>
          <a:ext cx="1903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23745" imgH="883285" progId="Equation.3">
                  <p:embed/>
                </p:oleObj>
              </mc:Choice>
              <mc:Fallback>
                <p:oleObj name="Equation" r:id="rId2" imgW="2023745" imgH="883285" progId="Equation.3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9963"/>
                        <a:ext cx="19034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457700" y="3494088"/>
          <a:ext cx="23225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5865" imgH="996315" progId="Equation.3">
                  <p:embed/>
                </p:oleObj>
              </mc:Choice>
              <mc:Fallback>
                <p:oleObj name="Equation" r:id="rId4" imgW="2475865" imgH="996315" progId="Equation.3">
                  <p:embed/>
                  <p:pic>
                    <p:nvPicPr>
                      <p:cNvPr id="12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494088"/>
                        <a:ext cx="23225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2514600" y="4573588"/>
          <a:ext cx="1903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23745" imgH="883285" progId="Equation.3">
                  <p:embed/>
                </p:oleObj>
              </mc:Choice>
              <mc:Fallback>
                <p:oleObj name="公式" r:id="rId6" imgW="2023745" imgH="883285" progId="Equation.3">
                  <p:embed/>
                  <p:pic>
                    <p:nvPicPr>
                      <p:cNvPr id="123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3588"/>
                        <a:ext cx="19034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4495800" y="4548188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1465" imgH="996315" progId="Equation.3">
                  <p:embed/>
                </p:oleObj>
              </mc:Choice>
              <mc:Fallback>
                <p:oleObj name="Equation" r:id="rId8" imgW="1561465" imgH="996315" progId="Equation.3">
                  <p:embed/>
                  <p:pic>
                    <p:nvPicPr>
                      <p:cNvPr id="12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48188"/>
                        <a:ext cx="1473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660525" y="3662363"/>
            <a:ext cx="628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5" grpId="0" autoUpdateAnimBg="0"/>
      <p:bldP spid="12297" grpId="0" autoUpdateAnimBg="0"/>
      <p:bldP spid="12299" grpId="0" autoUpdateAnimBg="0"/>
      <p:bldP spid="1231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75" y="333599"/>
            <a:ext cx="2447925" cy="719137"/>
          </a:xfrm>
          <a:noFill/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思考与练习</a:t>
            </a:r>
            <a:endParaRPr lang="zh-CN" altLang="en-US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622800" y="1768475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6775" imgH="883285" progId="Equation.3">
                  <p:embed/>
                </p:oleObj>
              </mc:Choice>
              <mc:Fallback>
                <p:oleObj name="Equation" r:id="rId2" imgW="2136775" imgH="883285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768475"/>
                        <a:ext cx="20050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343400" y="2743200"/>
          <a:ext cx="3440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7920" imgH="996315" progId="Equation.3">
                  <p:embed/>
                </p:oleObj>
              </mc:Choice>
              <mc:Fallback>
                <p:oleObj name="Equation" r:id="rId4" imgW="3677920" imgH="996315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44011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648200" y="3911600"/>
          <a:ext cx="3198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1380" imgH="883285" progId="Equation.3">
                  <p:embed/>
                </p:oleObj>
              </mc:Choice>
              <mc:Fallback>
                <p:oleObj name="Equation" r:id="rId6" imgW="3421380" imgH="883285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11600"/>
                        <a:ext cx="31988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348163" y="4914900"/>
          <a:ext cx="3427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67760" imgH="996315" progId="Equation.3">
                  <p:embed/>
                </p:oleObj>
              </mc:Choice>
              <mc:Fallback>
                <p:oleObj name="Equation" r:id="rId8" imgW="3667760" imgH="996315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914900"/>
                        <a:ext cx="34274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539750" y="1192213"/>
            <a:ext cx="5441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如何求下列函数的</a:t>
            </a:r>
            <a:r>
              <a:rPr kumimoji="1"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阶导数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13320" name="Object 3"/>
          <p:cNvGraphicFramePr>
            <a:graphicFrameLocks noChangeAspect="1"/>
          </p:cNvGraphicFramePr>
          <p:nvPr/>
        </p:nvGraphicFramePr>
        <p:xfrm>
          <a:off x="1066800" y="1778000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6775" imgH="883285" progId="Equation.3">
                  <p:embed/>
                </p:oleObj>
              </mc:Choice>
              <mc:Fallback>
                <p:oleObj name="Equation" r:id="rId10" imgW="2136775" imgH="883285" progId="Equation.3">
                  <p:embed/>
                  <p:pic>
                    <p:nvPicPr>
                      <p:cNvPr id="133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78000"/>
                        <a:ext cx="20050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6"/>
          <p:cNvGraphicFramePr>
            <a:graphicFrameLocks noChangeAspect="1"/>
          </p:cNvGraphicFramePr>
          <p:nvPr/>
        </p:nvGraphicFramePr>
        <p:xfrm>
          <a:off x="1092200" y="3816350"/>
          <a:ext cx="207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8370" imgH="986155" progId="Equation.3">
                  <p:embed/>
                </p:oleObj>
              </mc:Choice>
              <mc:Fallback>
                <p:oleObj name="Equation" r:id="rId12" imgW="2198370" imgH="986155" progId="Equation.3">
                  <p:embed/>
                  <p:pic>
                    <p:nvPicPr>
                      <p:cNvPr id="1332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816350"/>
                        <a:ext cx="2070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897313" y="1951038"/>
            <a:ext cx="7540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897313" y="4076700"/>
            <a:ext cx="7540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build="p" autoUpdateAnimBg="0"/>
      <p:bldP spid="1845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7"/>
          <p:cNvGraphicFramePr>
            <a:graphicFrameLocks noChangeAspect="1"/>
          </p:cNvGraphicFramePr>
          <p:nvPr/>
        </p:nvGraphicFramePr>
        <p:xfrm>
          <a:off x="1193800" y="184150"/>
          <a:ext cx="223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3790" imgH="914400" progId="Equation.3">
                  <p:embed/>
                </p:oleObj>
              </mc:Choice>
              <mc:Fallback>
                <p:oleObj name="Equation" r:id="rId2" imgW="2383790" imgH="914400" progId="Equation.3">
                  <p:embed/>
                  <p:pic>
                    <p:nvPicPr>
                      <p:cNvPr id="1433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4150"/>
                        <a:ext cx="2235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36"/>
          <p:cNvGraphicFramePr>
            <a:graphicFrameLocks noChangeAspect="1"/>
          </p:cNvGraphicFramePr>
          <p:nvPr/>
        </p:nvGraphicFramePr>
        <p:xfrm>
          <a:off x="1600200" y="4038600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3725" imgH="883285" progId="Equation.3">
                  <p:embed/>
                </p:oleObj>
              </mc:Choice>
              <mc:Fallback>
                <p:oleObj name="Equation" r:id="rId4" imgW="3133725" imgH="883285" progId="Equation.3">
                  <p:embed/>
                  <p:pic>
                    <p:nvPicPr>
                      <p:cNvPr id="25612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2933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/>
          <p:cNvGraphicFramePr>
            <a:graphicFrameLocks noChangeAspect="1"/>
          </p:cNvGraphicFramePr>
          <p:nvPr/>
        </p:nvGraphicFramePr>
        <p:xfrm>
          <a:off x="1752600" y="5118100"/>
          <a:ext cx="5635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51550" imgH="1109345" progId="Equation.3">
                  <p:embed/>
                </p:oleObj>
              </mc:Choice>
              <mc:Fallback>
                <p:oleObj name="Equation" r:id="rId6" imgW="6051550" imgH="1109345" progId="Equation.3">
                  <p:embed/>
                  <p:pic>
                    <p:nvPicPr>
                      <p:cNvPr id="25613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18100"/>
                        <a:ext cx="56356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044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376254"/>
            <a:ext cx="914400" cy="576262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25621" name="Object 1045"/>
          <p:cNvGraphicFramePr>
            <a:graphicFrameLocks noChangeAspect="1"/>
          </p:cNvGraphicFramePr>
          <p:nvPr/>
        </p:nvGraphicFramePr>
        <p:xfrm>
          <a:off x="2159000" y="1206500"/>
          <a:ext cx="401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94505" imgH="965835" progId="Equation.3">
                  <p:embed/>
                </p:oleObj>
              </mc:Choice>
              <mc:Fallback>
                <p:oleObj name="Equation" r:id="rId8" imgW="4294505" imgH="965835" progId="Equation.3">
                  <p:embed/>
                  <p:pic>
                    <p:nvPicPr>
                      <p:cNvPr id="25621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206500"/>
                        <a:ext cx="4013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1046"/>
          <p:cNvSpPr txBox="1">
            <a:spLocks noChangeArrowheads="1"/>
          </p:cNvSpPr>
          <p:nvPr/>
        </p:nvSpPr>
        <p:spPr bwMode="auto">
          <a:xfrm>
            <a:off x="539750" y="1385888"/>
            <a:ext cx="1905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5623" name="Object 1047"/>
          <p:cNvGraphicFramePr>
            <a:graphicFrameLocks noChangeAspect="1"/>
          </p:cNvGraphicFramePr>
          <p:nvPr/>
        </p:nvGraphicFramePr>
        <p:xfrm>
          <a:off x="2135188" y="2438400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49120" imgH="410845" progId="Equation.3">
                  <p:embed/>
                </p:oleObj>
              </mc:Choice>
              <mc:Fallback>
                <p:oleObj name="Equation" r:id="rId10" imgW="1849120" imgH="410845" progId="Equation.3">
                  <p:embed/>
                  <p:pic>
                    <p:nvPicPr>
                      <p:cNvPr id="25623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438400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1048"/>
          <p:cNvSpPr txBox="1">
            <a:spLocks noChangeArrowheads="1"/>
          </p:cNvSpPr>
          <p:nvPr/>
        </p:nvSpPr>
        <p:spPr bwMode="auto">
          <a:xfrm>
            <a:off x="3787775" y="2362200"/>
            <a:ext cx="1014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pSp>
        <p:nvGrpSpPr>
          <p:cNvPr id="2" name="Group 1069"/>
          <p:cNvGrpSpPr/>
          <p:nvPr/>
        </p:nvGrpSpPr>
        <p:grpSpPr bwMode="auto">
          <a:xfrm>
            <a:off x="4649788" y="2362200"/>
            <a:ext cx="850900" cy="698500"/>
            <a:chOff x="2929" y="1488"/>
            <a:chExt cx="536" cy="440"/>
          </a:xfrm>
        </p:grpSpPr>
        <p:sp>
          <p:nvSpPr>
            <p:cNvPr id="14361" name="Line 1049"/>
            <p:cNvSpPr>
              <a:spLocks noChangeShapeType="1"/>
            </p:cNvSpPr>
            <p:nvPr/>
          </p:nvSpPr>
          <p:spPr bwMode="auto">
            <a:xfrm>
              <a:off x="2929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62" name="Object 1050"/>
            <p:cNvGraphicFramePr>
              <a:graphicFrameLocks noChangeAspect="1"/>
            </p:cNvGraphicFramePr>
            <p:nvPr/>
          </p:nvGraphicFramePr>
          <p:xfrm>
            <a:off x="2977" y="172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01370" imgH="307975" progId="Equation.3">
                    <p:embed/>
                  </p:oleObj>
                </mc:Choice>
                <mc:Fallback>
                  <p:oleObj name="Equation" r:id="rId12" imgW="801370" imgH="307975" progId="Equation.3">
                    <p:embed/>
                    <p:pic>
                      <p:nvPicPr>
                        <p:cNvPr id="14362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1728"/>
                          <a:ext cx="48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7" name="Object 1051"/>
          <p:cNvGraphicFramePr>
            <a:graphicFrameLocks noChangeAspect="1"/>
          </p:cNvGraphicFramePr>
          <p:nvPr/>
        </p:nvGraphicFramePr>
        <p:xfrm>
          <a:off x="2133600" y="34290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67205" imgH="410845" progId="Equation.3">
                  <p:embed/>
                </p:oleObj>
              </mc:Choice>
              <mc:Fallback>
                <p:oleObj name="Equation" r:id="rId14" imgW="1767205" imgH="410845" progId="Equation.3">
                  <p:embed/>
                  <p:pic>
                    <p:nvPicPr>
                      <p:cNvPr id="25627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1663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1052"/>
          <p:cNvSpPr txBox="1">
            <a:spLocks noChangeArrowheads="1"/>
          </p:cNvSpPr>
          <p:nvPr/>
        </p:nvSpPr>
        <p:spPr bwMode="auto">
          <a:xfrm>
            <a:off x="3735388" y="3367088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原式</a:t>
            </a:r>
          </a:p>
        </p:txBody>
      </p:sp>
      <p:grpSp>
        <p:nvGrpSpPr>
          <p:cNvPr id="3" name="Group 1070"/>
          <p:cNvGrpSpPr/>
          <p:nvPr/>
        </p:nvGrpSpPr>
        <p:grpSpPr bwMode="auto">
          <a:xfrm>
            <a:off x="4649788" y="3340100"/>
            <a:ext cx="787400" cy="698500"/>
            <a:chOff x="2929" y="2064"/>
            <a:chExt cx="496" cy="440"/>
          </a:xfrm>
        </p:grpSpPr>
        <p:sp>
          <p:nvSpPr>
            <p:cNvPr id="14359" name="Line 1053"/>
            <p:cNvSpPr>
              <a:spLocks noChangeShapeType="1"/>
            </p:cNvSpPr>
            <p:nvPr/>
          </p:nvSpPr>
          <p:spPr bwMode="auto">
            <a:xfrm>
              <a:off x="2929" y="20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60" name="Object 1054"/>
            <p:cNvGraphicFramePr>
              <a:graphicFrameLocks noChangeAspect="1"/>
            </p:cNvGraphicFramePr>
            <p:nvPr/>
          </p:nvGraphicFramePr>
          <p:xfrm>
            <a:off x="2977" y="2304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39775" imgH="307975" progId="Equation.3">
                    <p:embed/>
                  </p:oleObj>
                </mc:Choice>
                <mc:Fallback>
                  <p:oleObj name="Equation" r:id="rId16" imgW="739775" imgH="307975" progId="Equation.3">
                    <p:embed/>
                    <p:pic>
                      <p:nvPicPr>
                        <p:cNvPr id="1436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2304"/>
                          <a:ext cx="44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4" name="Object 1058"/>
          <p:cNvGraphicFramePr>
            <a:graphicFrameLocks noChangeAspect="1"/>
          </p:cNvGraphicFramePr>
          <p:nvPr/>
        </p:nvGraphicFramePr>
        <p:xfrm>
          <a:off x="5640388" y="2438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297815" progId="Equation.3">
                  <p:embed/>
                </p:oleObj>
              </mc:Choice>
              <mc:Fallback>
                <p:oleObj name="Equation" r:id="rId18" imgW="431800" imgH="297815" progId="Equation.3">
                  <p:embed/>
                  <p:pic>
                    <p:nvPicPr>
                      <p:cNvPr id="25634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438400"/>
                        <a:ext cx="431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1059"/>
          <p:cNvGraphicFramePr>
            <a:graphicFrameLocks noChangeAspect="1"/>
          </p:cNvGraphicFramePr>
          <p:nvPr/>
        </p:nvGraphicFramePr>
        <p:xfrm>
          <a:off x="5640388" y="3429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08660" imgH="297815" progId="Equation.3">
                  <p:embed/>
                </p:oleObj>
              </mc:Choice>
              <mc:Fallback>
                <p:oleObj name="Equation" r:id="rId20" imgW="708660" imgH="297815" progId="Equation.3">
                  <p:embed/>
                  <p:pic>
                    <p:nvPicPr>
                      <p:cNvPr id="25635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3429000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 autoUpdateAnimBg="0"/>
      <p:bldP spid="25624" grpId="0" build="p" autoUpdateAnimBg="0" advAuto="0"/>
      <p:bldP spid="25628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962400" y="5683250"/>
            <a:ext cx="48006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0"/>
          <p:cNvGraphicFramePr>
            <a:graphicFrameLocks noChangeAspect="1"/>
          </p:cNvGraphicFramePr>
          <p:nvPr/>
        </p:nvGraphicFramePr>
        <p:xfrm>
          <a:off x="539750" y="288925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0310" imgH="513715" progId="Equation.3">
                  <p:embed/>
                </p:oleObj>
              </mc:Choice>
              <mc:Fallback>
                <p:oleObj name="Equation" r:id="rId3" imgW="3750310" imgH="513715" progId="Equation.3">
                  <p:embed/>
                  <p:pic>
                    <p:nvPicPr>
                      <p:cNvPr id="1536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8925"/>
                        <a:ext cx="3505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330325" y="914400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1745" imgH="513715" progId="Equation.3">
                  <p:embed/>
                </p:oleObj>
              </mc:Choice>
              <mc:Fallback>
                <p:oleObj name="Equation" r:id="rId5" imgW="3801745" imgH="513715" progId="Equation.3">
                  <p:embed/>
                  <p:pic>
                    <p:nvPicPr>
                      <p:cNvPr id="512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914400"/>
                        <a:ext cx="355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600200" y="1562100"/>
          <a:ext cx="457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00930" imgH="431800" progId="Equation.3">
                  <p:embed/>
                </p:oleObj>
              </mc:Choice>
              <mc:Fallback>
                <p:oleObj name="Equation" r:id="rId7" imgW="4900930" imgH="431800" progId="Equation.3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2100"/>
                        <a:ext cx="457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600200" y="2282825"/>
          <a:ext cx="283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20695" imgH="513715" progId="Equation.3">
                  <p:embed/>
                </p:oleObj>
              </mc:Choice>
              <mc:Fallback>
                <p:oleObj name="Equation" r:id="rId9" imgW="3020695" imgH="513715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2825"/>
                        <a:ext cx="2832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00200" y="287655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98370" imgH="883285" progId="Equation.3">
                  <p:embed/>
                </p:oleObj>
              </mc:Choice>
              <mc:Fallback>
                <p:oleObj name="Equation" r:id="rId11" imgW="2198370" imgH="883285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76550"/>
                        <a:ext cx="2070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914400" y="4811713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53490" imgH="883285" progId="Equation.3">
                  <p:embed/>
                </p:oleObj>
              </mc:Choice>
              <mc:Fallback>
                <p:oleObj name="Equation" r:id="rId13" imgW="1253490" imgH="883285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11713"/>
                        <a:ext cx="1193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179638" y="49561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03555" imgH="421005" progId="Equation.3">
                  <p:embed/>
                </p:oleObj>
              </mc:Choice>
              <mc:Fallback>
                <p:oleObj name="Equation" r:id="rId15" imgW="503555" imgH="421005" progId="Equation.3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956175"/>
                        <a:ext cx="49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4122738" y="567055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59230" imgH="431800" progId="Equation.3">
                  <p:embed/>
                </p:oleObj>
              </mc:Choice>
              <mc:Fallback>
                <p:oleObj name="Equation" r:id="rId17" imgW="1459230" imgH="431800" progId="Equation.3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5670550"/>
                        <a:ext cx="1384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5575300" y="57658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47750" imgH="410845" progId="Equation.3">
                  <p:embed/>
                </p:oleObj>
              </mc:Choice>
              <mc:Fallback>
                <p:oleObj name="Equation" r:id="rId19" imgW="1047750" imgH="410845" progId="Equation.3">
                  <p:embed/>
                  <p:pic>
                    <p:nvPicPr>
                      <p:cNvPr id="51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765800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604000" y="56642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19325" imgH="513715" progId="Equation.3">
                  <p:embed/>
                </p:oleObj>
              </mc:Choice>
              <mc:Fallback>
                <p:oleObj name="Equation" r:id="rId21" imgW="2219325" imgH="513715" progId="Equation.3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664200"/>
                        <a:ext cx="208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600200" y="3808413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116455" imgH="883285" progId="Equation.3">
                  <p:embed/>
                </p:oleObj>
              </mc:Choice>
              <mc:Fallback>
                <p:oleObj name="Equation" r:id="rId23" imgW="2116455" imgH="883285" progId="Equation.3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8413"/>
                        <a:ext cx="1993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2743200" y="4964113"/>
          <a:ext cx="191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34540" imgH="534035" progId="Equation.3">
                  <p:embed/>
                </p:oleObj>
              </mc:Choice>
              <mc:Fallback>
                <p:oleObj name="Equation" r:id="rId25" imgW="2034540" imgH="534035" progId="Equation.3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64113"/>
                        <a:ext cx="1917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5562600" y="2895600"/>
          <a:ext cx="2649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143885" imgH="883285" progId="Equation.DSMT4">
                  <p:embed/>
                </p:oleObj>
              </mc:Choice>
              <mc:Fallback>
                <p:oleObj name="Equation" r:id="rId27" imgW="3143885" imgH="883285" progId="Equation.DSMT4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649538" cy="765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465638" y="2297113"/>
          <a:ext cx="2316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475865" imgH="431800" progId="Equation.3">
                  <p:embed/>
                </p:oleObj>
              </mc:Choice>
              <mc:Fallback>
                <p:oleObj name="Equation" r:id="rId29" imgW="2475865" imgH="431800" progId="Equation.3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97113"/>
                        <a:ext cx="23161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39750" y="914400"/>
            <a:ext cx="6635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7" grpId="0" animBg="1"/>
      <p:bldP spid="1745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2971800" y="4329113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0555" imgH="513715" progId="Equation.3">
                  <p:embed/>
                </p:oleObj>
              </mc:Choice>
              <mc:Fallback>
                <p:oleObj name="Equation" r:id="rId2" imgW="1900555" imgH="513715" progId="Equation.3">
                  <p:embed/>
                  <p:pic>
                    <p:nvPicPr>
                      <p:cNvPr id="113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29113"/>
                        <a:ext cx="1790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303214"/>
            <a:ext cx="3124200" cy="576262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填空题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498850" y="215900"/>
          <a:ext cx="4356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4710" imgH="657860" progId="Equation.3">
                  <p:embed/>
                </p:oleObj>
              </mc:Choice>
              <mc:Fallback>
                <p:oleObj name="Equation" r:id="rId4" imgW="4664710" imgH="657860" progId="Equation.3">
                  <p:embed/>
                  <p:pic>
                    <p:nvPicPr>
                      <p:cNvPr id="163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15900"/>
                        <a:ext cx="43561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848600" y="292100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15913" y="1049338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9710" imgH="513715" progId="Equation.3">
                  <p:embed/>
                </p:oleObj>
              </mc:Choice>
              <mc:Fallback>
                <p:oleObj name="Equation" r:id="rId6" imgW="1489710" imgH="513715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049338"/>
                        <a:ext cx="1409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600200" y="1639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806575" y="192722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8865" imgH="410845" progId="Equation.3">
                  <p:embed/>
                </p:oleObj>
              </mc:Choice>
              <mc:Fallback>
                <p:oleObj name="Equation" r:id="rId8" imgW="1078865" imgH="410845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927225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013200" y="16002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5705" imgH="986155" progId="Equation.3">
                  <p:embed/>
                </p:oleObj>
              </mc:Choice>
              <mc:Fallback>
                <p:oleObj name="Equation" r:id="rId10" imgW="2465705" imgH="986155" progId="Equation.3">
                  <p:embed/>
                  <p:pic>
                    <p:nvPicPr>
                      <p:cNvPr id="11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1600200"/>
                        <a:ext cx="231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841500" y="2824163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1895" imgH="513715" progId="Equation.3">
                  <p:embed/>
                </p:oleObj>
              </mc:Choice>
              <mc:Fallback>
                <p:oleObj name="Equation" r:id="rId12" imgW="1191895" imgH="513715" progId="Equation.3">
                  <p:embed/>
                  <p:pic>
                    <p:nvPicPr>
                      <p:cNvPr id="11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824163"/>
                        <a:ext cx="1130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784600" y="25908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5705" imgH="986155" progId="Equation.3">
                  <p:embed/>
                </p:oleObj>
              </mc:Choice>
              <mc:Fallback>
                <p:oleObj name="Equation" r:id="rId14" imgW="2465705" imgH="986155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590800"/>
                        <a:ext cx="2311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39750" y="1814513"/>
            <a:ext cx="12890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210300" y="2994025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07795" imgH="226060" progId="Equation.3">
                  <p:embed/>
                </p:oleObj>
              </mc:Choice>
              <mc:Fallback>
                <p:oleObj name="Equation" r:id="rId16" imgW="1407795" imgH="226060" progId="Equation.3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994025"/>
                        <a:ext cx="1333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781800" y="1219200"/>
            <a:ext cx="20574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各项均含因子 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2 )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895600" y="1814513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2055" imgH="513715" progId="Equation.3">
                  <p:embed/>
                </p:oleObj>
              </mc:Choice>
              <mc:Fallback>
                <p:oleObj name="Equation" r:id="rId18" imgW="1202055" imgH="513715" progId="Equation.3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14513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3073400" y="29591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5630" imgH="390525" progId="Equation.3">
                  <p:embed/>
                </p:oleObj>
              </mc:Choice>
              <mc:Fallback>
                <p:oleObj name="Equation" r:id="rId20" imgW="595630" imgH="390525" progId="Equation.3">
                  <p:embed/>
                  <p:pic>
                    <p:nvPicPr>
                      <p:cNvPr id="11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959100"/>
                        <a:ext cx="58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905000" y="1054100"/>
          <a:ext cx="71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39775" imgH="554990" progId="Equation.3">
                  <p:embed/>
                </p:oleObj>
              </mc:Choice>
              <mc:Fallback>
                <p:oleObj name="Equation" r:id="rId22" imgW="739775" imgH="554990" progId="Equation.3">
                  <p:embed/>
                  <p:pic>
                    <p:nvPicPr>
                      <p:cNvPr id="112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54100"/>
                        <a:ext cx="711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39750" y="3667125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1873250" y="37703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0095" imgH="410845" progId="Equation.3">
                  <p:embed/>
                </p:oleObj>
              </mc:Choice>
              <mc:Fallback>
                <p:oleObj name="Equation" r:id="rId24" imgW="760095" imgH="410845" progId="Equation.3">
                  <p:embed/>
                  <p:pic>
                    <p:nvPicPr>
                      <p:cNvPr id="112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77031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590800" y="3684588"/>
            <a:ext cx="2743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任意阶可导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315913" y="44815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01370" imgH="307975" progId="Equation.3">
                  <p:embed/>
                </p:oleObj>
              </mc:Choice>
              <mc:Fallback>
                <p:oleObj name="Equation" r:id="rId26" imgW="801370" imgH="307975" progId="Equation.3">
                  <p:embed/>
                  <p:pic>
                    <p:nvPicPr>
                      <p:cNvPr id="11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481513"/>
                        <a:ext cx="77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1066800" y="4370388"/>
            <a:ext cx="76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1524000" y="4354513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99870" imgH="513715" progId="Equation.3">
                  <p:embed/>
                </p:oleObj>
              </mc:Choice>
              <mc:Fallback>
                <p:oleObj name="Equation" r:id="rId28" imgW="1499870" imgH="513715" progId="Equation.3">
                  <p:embed/>
                  <p:pic>
                    <p:nvPicPr>
                      <p:cNvPr id="11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54513"/>
                        <a:ext cx="1422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971800" y="48625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39750" y="5043488"/>
            <a:ext cx="1136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5080000" y="3675063"/>
          <a:ext cx="238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48255" imgH="513715" progId="Equation.3">
                  <p:embed/>
                </p:oleObj>
              </mc:Choice>
              <mc:Fallback>
                <p:oleObj name="Equation" r:id="rId30" imgW="2548255" imgH="513715" progId="Equation.3">
                  <p:embed/>
                  <p:pic>
                    <p:nvPicPr>
                      <p:cNvPr id="11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675063"/>
                        <a:ext cx="2387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467600" y="3684588"/>
            <a:ext cx="10906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则当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172200" y="2819400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 anchor="ctr">
            <a:spAutoFit/>
          </a:bodyPr>
          <a:lstStyle/>
          <a:p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>
            <a:off x="7315200" y="2185988"/>
            <a:ext cx="381000" cy="615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1790700" y="5119688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12215" imgH="421005" progId="Equation.3">
                  <p:embed/>
                </p:oleObj>
              </mc:Choice>
              <mc:Fallback>
                <p:oleObj name="Equation" r:id="rId32" imgW="1212215" imgH="421005" progId="Equation.3">
                  <p:embed/>
                  <p:pic>
                    <p:nvPicPr>
                      <p:cNvPr id="11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119688"/>
                        <a:ext cx="1155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2997200" y="5119688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828800" imgH="421005" progId="Equation.3">
                  <p:embed/>
                </p:oleObj>
              </mc:Choice>
              <mc:Fallback>
                <p:oleObj name="Equation" r:id="rId34" imgW="1828800" imgH="421005" progId="Equation.3">
                  <p:embed/>
                  <p:pic>
                    <p:nvPicPr>
                      <p:cNvPr id="11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119688"/>
                        <a:ext cx="172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4781550" y="5037138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859915" imgH="513715" progId="Equation.3">
                  <p:embed/>
                </p:oleObj>
              </mc:Choice>
              <mc:Fallback>
                <p:oleObj name="Equation" r:id="rId36" imgW="1859915" imgH="513715" progId="Equation.3">
                  <p:embed/>
                  <p:pic>
                    <p:nvPicPr>
                      <p:cNvPr id="113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037138"/>
                        <a:ext cx="175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1746250" y="580390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73810" imgH="421005" progId="Equation.3">
                  <p:embed/>
                </p:oleObj>
              </mc:Choice>
              <mc:Fallback>
                <p:oleObj name="Equation" r:id="rId38" imgW="1273810" imgH="421005" progId="Equation.3">
                  <p:embed/>
                  <p:pic>
                    <p:nvPicPr>
                      <p:cNvPr id="113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803900"/>
                        <a:ext cx="120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2"/>
          <p:cNvGraphicFramePr>
            <a:graphicFrameLocks noChangeAspect="1"/>
          </p:cNvGraphicFramePr>
          <p:nvPr/>
        </p:nvGraphicFramePr>
        <p:xfrm>
          <a:off x="2971800" y="5715000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774315" imgH="513715" progId="Equation.3">
                  <p:embed/>
                </p:oleObj>
              </mc:Choice>
              <mc:Fallback>
                <p:oleObj name="Equation" r:id="rId40" imgW="2774315" imgH="513715" progId="Equation.3">
                  <p:embed/>
                  <p:pic>
                    <p:nvPicPr>
                      <p:cNvPr id="11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15000"/>
                        <a:ext cx="2603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3"/>
          <p:cNvGraphicFramePr>
            <a:graphicFrameLocks noChangeAspect="1"/>
          </p:cNvGraphicFramePr>
          <p:nvPr/>
        </p:nvGraphicFramePr>
        <p:xfrm>
          <a:off x="5651500" y="5715000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900555" imgH="513715" progId="Equation.3">
                  <p:embed/>
                </p:oleObj>
              </mc:Choice>
              <mc:Fallback>
                <p:oleObj name="Equation" r:id="rId42" imgW="1900555" imgH="513715" progId="Equation.3">
                  <p:embed/>
                  <p:pic>
                    <p:nvPicPr>
                      <p:cNvPr id="113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715000"/>
                        <a:ext cx="1790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1949450" y="6248400"/>
          <a:ext cx="7937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307975" imgH="51435" progId="Equation.3">
                  <p:embed/>
                </p:oleObj>
              </mc:Choice>
              <mc:Fallback>
                <p:oleObj name="Equation" r:id="rId44" imgW="307975" imgH="51435" progId="Equation.3">
                  <p:embed/>
                  <p:pic>
                    <p:nvPicPr>
                      <p:cNvPr id="113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6248400"/>
                        <a:ext cx="79375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utoUpdateAnimBg="0"/>
      <p:bldP spid="11284" grpId="0" animBg="1" autoUpdateAnimBg="0"/>
      <p:bldP spid="11288" grpId="0" autoUpdateAnimBg="0"/>
      <p:bldP spid="11290" grpId="0" autoUpdateAnimBg="0"/>
      <p:bldP spid="11294" grpId="0" autoUpdateAnimBg="0"/>
      <p:bldP spid="11296" grpId="0" animBg="1"/>
      <p:bldP spid="11297" grpId="0" autoUpdateAnimBg="0"/>
      <p:bldP spid="11292" grpId="0" autoUpdateAnimBg="0"/>
      <p:bldP spid="11299" grpId="0" animBg="1"/>
      <p:bldP spid="113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24" name="Object 60"/>
          <p:cNvGraphicFramePr>
            <a:graphicFrameLocks noChangeAspect="1"/>
          </p:cNvGraphicFramePr>
          <p:nvPr/>
        </p:nvGraphicFramePr>
        <p:xfrm>
          <a:off x="4991100" y="2273300"/>
          <a:ext cx="3009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5640" imgH="965835" progId="Equation.3">
                  <p:embed/>
                </p:oleObj>
              </mc:Choice>
              <mc:Fallback>
                <p:oleObj name="Equation" r:id="rId2" imgW="3215640" imgH="965835" progId="Equation.3">
                  <p:embed/>
                  <p:pic>
                    <p:nvPicPr>
                      <p:cNvPr id="3692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273300"/>
                        <a:ext cx="3009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Object 59"/>
          <p:cNvGraphicFramePr>
            <a:graphicFrameLocks noChangeAspect="1"/>
          </p:cNvGraphicFramePr>
          <p:nvPr/>
        </p:nvGraphicFramePr>
        <p:xfrm>
          <a:off x="3124200" y="2438400"/>
          <a:ext cx="177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0395" imgH="513715" progId="Equation.3">
                  <p:embed/>
                </p:oleObj>
              </mc:Choice>
              <mc:Fallback>
                <p:oleObj name="Equation" r:id="rId4" imgW="1890395" imgH="513715" progId="Equation.3">
                  <p:embed/>
                  <p:pic>
                    <p:nvPicPr>
                      <p:cNvPr id="3692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0"/>
                        <a:ext cx="1778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218" y="447328"/>
            <a:ext cx="3987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                    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1854200" y="529878"/>
          <a:ext cx="187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265" imgH="369570" progId="Equation.3">
                  <p:embed/>
                </p:oleObj>
              </mc:Choice>
              <mc:Fallback>
                <p:oleObj name="Equation" r:id="rId6" imgW="1993265" imgH="369570" progId="Equation.3">
                  <p:embed/>
                  <p:pic>
                    <p:nvPicPr>
                      <p:cNvPr id="174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29878"/>
                        <a:ext cx="1879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4284663" y="37747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2055" imgH="513715" progId="Equation.3">
                  <p:embed/>
                </p:oleObj>
              </mc:Choice>
              <mc:Fallback>
                <p:oleObj name="Equation" r:id="rId8" imgW="1202055" imgH="513715" progId="Equation.3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7478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9750" y="1208088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219200" y="1028700"/>
          <a:ext cx="167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365" imgH="914400" progId="Equation.3">
                  <p:embed/>
                </p:oleObj>
              </mc:Choice>
              <mc:Fallback>
                <p:oleObj name="Equation" r:id="rId10" imgW="1777365" imgH="914400" progId="Equation.3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28700"/>
                        <a:ext cx="1676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895600" y="1193800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419475" y="1193800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23745" imgH="513715" progId="Equation.3">
                  <p:embed/>
                </p:oleObj>
              </mc:Choice>
              <mc:Fallback>
                <p:oleObj name="Equation" r:id="rId12" imgW="2023745" imgH="513715" progId="Equation.3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93800"/>
                        <a:ext cx="1905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810000" y="1766888"/>
            <a:ext cx="457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Leibniz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公式求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阶导数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727075" y="2473325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70940" imgH="513715" progId="Equation.3">
                  <p:embed/>
                </p:oleObj>
              </mc:Choice>
              <mc:Fallback>
                <p:oleObj name="Equation" r:id="rId14" imgW="1170940" imgH="513715" progId="Equation.3">
                  <p:embed/>
                  <p:pic>
                    <p:nvPicPr>
                      <p:cNvPr id="36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473325"/>
                        <a:ext cx="1117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3810000" y="1828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3556000" y="25781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3395" imgH="390525" progId="Equation.3">
                  <p:embed/>
                </p:oleObj>
              </mc:Choice>
              <mc:Fallback>
                <p:oleObj name="Equation" r:id="rId16" imgW="493395" imgH="390525" progId="Equation.3">
                  <p:embed/>
                  <p:pic>
                    <p:nvPicPr>
                      <p:cNvPr id="368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578100"/>
                        <a:ext cx="48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6248400" y="2474913"/>
          <a:ext cx="3222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2870" imgH="144145" progId="Equation.3">
                  <p:embed/>
                </p:oleObj>
              </mc:Choice>
              <mc:Fallback>
                <p:oleObj name="Equation" r:id="rId18" imgW="102870" imgH="144145" progId="Equation.3">
                  <p:embed/>
                  <p:pic>
                    <p:nvPicPr>
                      <p:cNvPr id="368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74913"/>
                        <a:ext cx="3222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358775" y="3238818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857250" y="33528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45515" imgH="390525" progId="Equation.3">
                  <p:embed/>
                </p:oleObj>
              </mc:Choice>
              <mc:Fallback>
                <p:oleObj name="Equation" r:id="rId20" imgW="945515" imgH="390525" progId="Equation.3">
                  <p:embed/>
                  <p:pic>
                    <p:nvPicPr>
                      <p:cNvPr id="368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352800"/>
                        <a:ext cx="90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1758950" y="3238818"/>
            <a:ext cx="609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2209800" y="3244850"/>
          <a:ext cx="434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53915" imgH="513715" progId="Equation.3">
                  <p:embed/>
                </p:oleObj>
              </mc:Choice>
              <mc:Fallback>
                <p:oleObj name="Equation" r:id="rId22" imgW="4653915" imgH="513715" progId="Equation.3">
                  <p:embed/>
                  <p:pic>
                    <p:nvPicPr>
                      <p:cNvPr id="368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44850"/>
                        <a:ext cx="434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6705600" y="3324225"/>
          <a:ext cx="1806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0555" imgH="410845" progId="Equation.3">
                  <p:embed/>
                </p:oleObj>
              </mc:Choice>
              <mc:Fallback>
                <p:oleObj name="Equation" r:id="rId24" imgW="1900555" imgH="410845" progId="Equation.3">
                  <p:embed/>
                  <p:pic>
                    <p:nvPicPr>
                      <p:cNvPr id="368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24225"/>
                        <a:ext cx="1806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58775" y="3910013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36901" name="Object 37"/>
          <p:cNvGraphicFramePr>
            <a:graphicFrameLocks noChangeAspect="1"/>
          </p:cNvGraphicFramePr>
          <p:nvPr/>
        </p:nvGraphicFramePr>
        <p:xfrm>
          <a:off x="838200" y="4013200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38275" imgH="410845" progId="Equation.3">
                  <p:embed/>
                </p:oleObj>
              </mc:Choice>
              <mc:Fallback>
                <p:oleObj name="Equation" r:id="rId26" imgW="1438275" imgH="410845" progId="Equation.3">
                  <p:embed/>
                  <p:pic>
                    <p:nvPicPr>
                      <p:cNvPr id="369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13200"/>
                        <a:ext cx="1358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209800" y="3910013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36903" name="Object 39"/>
          <p:cNvGraphicFramePr>
            <a:graphicFrameLocks noChangeAspect="1"/>
          </p:cNvGraphicFramePr>
          <p:nvPr/>
        </p:nvGraphicFramePr>
        <p:xfrm>
          <a:off x="2743200" y="400050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2260" imgH="421005" progId="Equation.3">
                  <p:embed/>
                </p:oleObj>
              </mc:Choice>
              <mc:Fallback>
                <p:oleObj name="Equation" r:id="rId28" imgW="1572260" imgH="421005" progId="Equation.3">
                  <p:embed/>
                  <p:pic>
                    <p:nvPicPr>
                      <p:cNvPr id="369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00500"/>
                        <a:ext cx="1485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4" name="Object 40"/>
          <p:cNvGraphicFramePr>
            <a:graphicFrameLocks noChangeAspect="1"/>
          </p:cNvGraphicFramePr>
          <p:nvPr/>
        </p:nvGraphicFramePr>
        <p:xfrm>
          <a:off x="4343400" y="3911600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849120" imgH="513715" progId="Equation.3">
                  <p:embed/>
                </p:oleObj>
              </mc:Choice>
              <mc:Fallback>
                <p:oleObj name="Equation" r:id="rId30" imgW="1849120" imgH="513715" progId="Equation.3">
                  <p:embed/>
                  <p:pic>
                    <p:nvPicPr>
                      <p:cNvPr id="369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11600"/>
                        <a:ext cx="173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5" name="Object 41"/>
          <p:cNvGraphicFramePr>
            <a:graphicFrameLocks noChangeAspect="1"/>
          </p:cNvGraphicFramePr>
          <p:nvPr/>
        </p:nvGraphicFramePr>
        <p:xfrm>
          <a:off x="6172200" y="4144963"/>
          <a:ext cx="468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72440" imgH="226060" progId="Equation.3">
                  <p:embed/>
                </p:oleObj>
              </mc:Choice>
              <mc:Fallback>
                <p:oleObj name="Equation" r:id="rId32" imgW="472440" imgH="226060" progId="Equation.3">
                  <p:embed/>
                  <p:pic>
                    <p:nvPicPr>
                      <p:cNvPr id="369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44963"/>
                        <a:ext cx="4683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1447800" y="5110163"/>
          <a:ext cx="1914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91210" imgH="226060" progId="Equation.3">
                  <p:embed/>
                </p:oleObj>
              </mc:Choice>
              <mc:Fallback>
                <p:oleObj name="Equation" r:id="rId34" imgW="791210" imgH="226060" progId="Equation.3">
                  <p:embed/>
                  <p:pic>
                    <p:nvPicPr>
                      <p:cNvPr id="369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10163"/>
                        <a:ext cx="19145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8"/>
          <p:cNvGraphicFramePr>
            <a:graphicFrameLocks noChangeAspect="1"/>
          </p:cNvGraphicFramePr>
          <p:nvPr/>
        </p:nvGraphicFramePr>
        <p:xfrm>
          <a:off x="3387725" y="5110163"/>
          <a:ext cx="36036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520825" imgH="226060" progId="Equation.3">
                  <p:embed/>
                </p:oleObj>
              </mc:Choice>
              <mc:Fallback>
                <p:oleObj name="Equation" r:id="rId36" imgW="1520825" imgH="226060" progId="Equation.3">
                  <p:embed/>
                  <p:pic>
                    <p:nvPicPr>
                      <p:cNvPr id="369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110163"/>
                        <a:ext cx="36036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5" name="Object 51"/>
          <p:cNvGraphicFramePr>
            <a:graphicFrameLocks noChangeAspect="1"/>
          </p:cNvGraphicFramePr>
          <p:nvPr/>
        </p:nvGraphicFramePr>
        <p:xfrm>
          <a:off x="3052763" y="5730875"/>
          <a:ext cx="36671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541145" imgH="226060" progId="Equation.3">
                  <p:embed/>
                </p:oleObj>
              </mc:Choice>
              <mc:Fallback>
                <p:oleObj name="Equation" r:id="rId38" imgW="1541145" imgH="226060" progId="Equation.3">
                  <p:embed/>
                  <p:pic>
                    <p:nvPicPr>
                      <p:cNvPr id="369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730875"/>
                        <a:ext cx="36671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6" name="Object 52"/>
          <p:cNvGraphicFramePr>
            <a:graphicFrameLocks noChangeAspect="1"/>
          </p:cNvGraphicFramePr>
          <p:nvPr/>
        </p:nvGraphicFramePr>
        <p:xfrm>
          <a:off x="6692900" y="3911600"/>
          <a:ext cx="184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951990" imgH="513715" progId="Equation.3">
                  <p:embed/>
                </p:oleObj>
              </mc:Choice>
              <mc:Fallback>
                <p:oleObj name="Equation" r:id="rId40" imgW="1951990" imgH="513715" progId="Equation.3">
                  <p:embed/>
                  <p:pic>
                    <p:nvPicPr>
                      <p:cNvPr id="369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911600"/>
                        <a:ext cx="184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1917700" y="2473325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212215" imgH="513715" progId="Equation.3">
                  <p:embed/>
                </p:oleObj>
              </mc:Choice>
              <mc:Fallback>
                <p:oleObj name="Equation" r:id="rId42" imgW="1212215" imgH="513715" progId="Equation.3">
                  <p:embed/>
                  <p:pic>
                    <p:nvPicPr>
                      <p:cNvPr id="369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473325"/>
                        <a:ext cx="1155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320675" y="5135563"/>
            <a:ext cx="8610600" cy="138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anchor="ctr">
            <a:spAutoFit/>
          </a:bodyPr>
          <a:lstStyle/>
          <a:p>
            <a:endParaRPr kumimoji="1"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919" name="Object 55"/>
          <p:cNvGraphicFramePr>
            <a:graphicFrameLocks noChangeAspect="1"/>
          </p:cNvGraphicFramePr>
          <p:nvPr/>
        </p:nvGraphicFramePr>
        <p:xfrm>
          <a:off x="939800" y="5345113"/>
          <a:ext cx="528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671185" imgH="1007110" progId="Equation.3">
                  <p:embed/>
                </p:oleObj>
              </mc:Choice>
              <mc:Fallback>
                <p:oleObj name="Equation" r:id="rId44" imgW="5671185" imgH="1007110" progId="Equation.3">
                  <p:embed/>
                  <p:pic>
                    <p:nvPicPr>
                      <p:cNvPr id="3691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345113"/>
                        <a:ext cx="5283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328613" y="5568950"/>
            <a:ext cx="914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36921" name="Object 57"/>
          <p:cNvGraphicFramePr>
            <a:graphicFrameLocks noChangeAspect="1"/>
          </p:cNvGraphicFramePr>
          <p:nvPr/>
        </p:nvGraphicFramePr>
        <p:xfrm>
          <a:off x="6350000" y="55118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239645" imgH="410845" progId="Equation.3">
                  <p:embed/>
                </p:oleObj>
              </mc:Choice>
              <mc:Fallback>
                <p:oleObj name="Equation" r:id="rId46" imgW="2239645" imgH="410845" progId="Equation.3">
                  <p:embed/>
                  <p:pic>
                    <p:nvPicPr>
                      <p:cNvPr id="369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5511800"/>
                        <a:ext cx="210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304800" y="4584700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</a:p>
        </p:txBody>
      </p:sp>
      <p:graphicFrame>
        <p:nvGraphicFramePr>
          <p:cNvPr id="36908" name="Object 44"/>
          <p:cNvGraphicFramePr>
            <a:graphicFrameLocks noChangeAspect="1"/>
          </p:cNvGraphicFramePr>
          <p:nvPr/>
        </p:nvGraphicFramePr>
        <p:xfrm>
          <a:off x="825500" y="4684713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459230" imgH="421005" progId="Equation.3">
                  <p:embed/>
                </p:oleObj>
              </mc:Choice>
              <mc:Fallback>
                <p:oleObj name="Equation" r:id="rId48" imgW="1459230" imgH="421005" progId="Equation.3">
                  <p:embed/>
                  <p:pic>
                    <p:nvPicPr>
                      <p:cNvPr id="369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684713"/>
                        <a:ext cx="1384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2197100" y="4602163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36918" name="Object 54"/>
          <p:cNvGraphicFramePr>
            <a:graphicFrameLocks noChangeAspect="1"/>
          </p:cNvGraphicFramePr>
          <p:nvPr/>
        </p:nvGraphicFramePr>
        <p:xfrm>
          <a:off x="2628900" y="4500563"/>
          <a:ext cx="35575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39124255" imgH="6575425" progId="Equation.3">
                  <p:embed/>
                </p:oleObj>
              </mc:Choice>
              <mc:Fallback>
                <p:oleObj name="公式" r:id="rId50" imgW="39124255" imgH="6575425" progId="Equation.3">
                  <p:embed/>
                  <p:pic>
                    <p:nvPicPr>
                      <p:cNvPr id="369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500563"/>
                        <a:ext cx="3557588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2" grpId="0" autoUpdateAnimBg="0"/>
      <p:bldP spid="36877" grpId="0" autoUpdateAnimBg="0"/>
      <p:bldP spid="36891" grpId="0" animBg="1"/>
      <p:bldP spid="36894" grpId="0" autoUpdateAnimBg="0"/>
      <p:bldP spid="36896" grpId="0" autoUpdateAnimBg="0"/>
      <p:bldP spid="36900" grpId="0" autoUpdateAnimBg="0"/>
      <p:bldP spid="36902" grpId="0" autoUpdateAnimBg="0"/>
      <p:bldP spid="36917" grpId="0" animBg="1"/>
      <p:bldP spid="36920" grpId="0" autoUpdateAnimBg="0"/>
      <p:bldP spid="36907" grpId="0" autoUpdateAnimBg="0"/>
      <p:bldP spid="369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842D1562-8FE2-495D-A2C2-1BC1B1DC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83238"/>
            <a:ext cx="5791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此法则可推广到任意有限项的情形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7DE3981E-C9F5-4CF7-AFDC-81448A507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0600"/>
            <a:ext cx="133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AF7E49D0-F223-4AF1-94B6-57B40013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990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</a:p>
        </p:txBody>
      </p:sp>
      <p:graphicFrame>
        <p:nvGraphicFramePr>
          <p:cNvPr id="10245" name="Object 16">
            <a:extLst>
              <a:ext uri="{FF2B5EF4-FFF2-40B4-BE49-F238E27FC236}">
                <a16:creationId xmlns:a16="http://schemas.microsoft.com/office/drawing/2014/main" id="{CAF67FEF-C3CC-425A-AAC1-63BBA9427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45720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084" imgH="161951" progId="Equation.3">
                  <p:embed/>
                </p:oleObj>
              </mc:Choice>
              <mc:Fallback>
                <p:oleObj r:id="rId2" imgW="1219084" imgH="161951" progId="Equation.3">
                  <p:embed/>
                  <p:pic>
                    <p:nvPicPr>
                      <p:cNvPr id="10245" name="Object 16">
                        <a:extLst>
                          <a:ext uri="{FF2B5EF4-FFF2-40B4-BE49-F238E27FC236}">
                            <a16:creationId xmlns:a16="http://schemas.microsoft.com/office/drawing/2014/main" id="{CAF67FEF-C3CC-425A-AAC1-63BBA9427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5720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>
            <a:extLst>
              <a:ext uri="{FF2B5EF4-FFF2-40B4-BE49-F238E27FC236}">
                <a16:creationId xmlns:a16="http://schemas.microsoft.com/office/drawing/2014/main" id="{2B2F527E-F3CC-4050-9591-B09AD8733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023938"/>
          <a:ext cx="29702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71542" imgH="161951" progId="Equation.3">
                  <p:embed/>
                </p:oleObj>
              </mc:Choice>
              <mc:Fallback>
                <p:oleObj r:id="rId4" imgW="1171542" imgH="161951" progId="Equation.3">
                  <p:embed/>
                  <p:pic>
                    <p:nvPicPr>
                      <p:cNvPr id="43025" name="Object 17">
                        <a:extLst>
                          <a:ext uri="{FF2B5EF4-FFF2-40B4-BE49-F238E27FC236}">
                            <a16:creationId xmlns:a16="http://schemas.microsoft.com/office/drawing/2014/main" id="{2B2F527E-F3CC-4050-9591-B09AD8733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23938"/>
                        <a:ext cx="29702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>
            <a:extLst>
              <a:ext uri="{FF2B5EF4-FFF2-40B4-BE49-F238E27FC236}">
                <a16:creationId xmlns:a16="http://schemas.microsoft.com/office/drawing/2014/main" id="{AE89B957-517B-49BC-B8E1-3C2380633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4348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19430" imgH="361783" progId="Equation.3">
                  <p:embed/>
                </p:oleObj>
              </mc:Choice>
              <mc:Fallback>
                <p:oleObj r:id="rId6" imgW="1819430" imgH="361783" progId="Equation.3">
                  <p:embed/>
                  <p:pic>
                    <p:nvPicPr>
                      <p:cNvPr id="43026" name="Object 18">
                        <a:extLst>
                          <a:ext uri="{FF2B5EF4-FFF2-40B4-BE49-F238E27FC236}">
                            <a16:creationId xmlns:a16="http://schemas.microsoft.com/office/drawing/2014/main" id="{AE89B957-517B-49BC-B8E1-3C2380633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43481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>
            <a:extLst>
              <a:ext uri="{FF2B5EF4-FFF2-40B4-BE49-F238E27FC236}">
                <a16:creationId xmlns:a16="http://schemas.microsoft.com/office/drawing/2014/main" id="{968B6EE4-D2EC-4871-9240-1BD9938C8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2674938"/>
          <a:ext cx="6378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85942" imgH="361783" progId="Equation.3">
                  <p:embed/>
                </p:oleObj>
              </mc:Choice>
              <mc:Fallback>
                <p:oleObj r:id="rId8" imgW="2685942" imgH="361783" progId="Equation.3">
                  <p:embed/>
                  <p:pic>
                    <p:nvPicPr>
                      <p:cNvPr id="43027" name="Object 19">
                        <a:extLst>
                          <a:ext uri="{FF2B5EF4-FFF2-40B4-BE49-F238E27FC236}">
                            <a16:creationId xmlns:a16="http://schemas.microsoft.com/office/drawing/2014/main" id="{968B6EE4-D2EC-4871-9240-1BD9938C8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674938"/>
                        <a:ext cx="6378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>
            <a:extLst>
              <a:ext uri="{FF2B5EF4-FFF2-40B4-BE49-F238E27FC236}">
                <a16:creationId xmlns:a16="http://schemas.microsoft.com/office/drawing/2014/main" id="{886E201D-EEAF-4223-BE58-110AEF612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3733800"/>
          <a:ext cx="33004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62057" imgH="361783" progId="Equation.3">
                  <p:embed/>
                </p:oleObj>
              </mc:Choice>
              <mc:Fallback>
                <p:oleObj r:id="rId10" imgW="1362057" imgH="361783" progId="Equation.3">
                  <p:embed/>
                  <p:pic>
                    <p:nvPicPr>
                      <p:cNvPr id="43028" name="Object 20">
                        <a:extLst>
                          <a:ext uri="{FF2B5EF4-FFF2-40B4-BE49-F238E27FC236}">
                            <a16:creationId xmlns:a16="http://schemas.microsoft.com/office/drawing/2014/main" id="{886E201D-EEAF-4223-BE58-110AEF612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733800"/>
                        <a:ext cx="33004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>
            <a:extLst>
              <a:ext uri="{FF2B5EF4-FFF2-40B4-BE49-F238E27FC236}">
                <a16:creationId xmlns:a16="http://schemas.microsoft.com/office/drawing/2014/main" id="{80155BBD-0772-4158-91BE-8E7B3CCE5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3733800"/>
          <a:ext cx="32369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33601" imgH="361783" progId="Equation.3">
                  <p:embed/>
                </p:oleObj>
              </mc:Choice>
              <mc:Fallback>
                <p:oleObj r:id="rId12" imgW="1333601" imgH="361783" progId="Equation.3">
                  <p:embed/>
                  <p:pic>
                    <p:nvPicPr>
                      <p:cNvPr id="43029" name="Object 21">
                        <a:extLst>
                          <a:ext uri="{FF2B5EF4-FFF2-40B4-BE49-F238E27FC236}">
                            <a16:creationId xmlns:a16="http://schemas.microsoft.com/office/drawing/2014/main" id="{80155BBD-0772-4158-91BE-8E7B3CCE5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733800"/>
                        <a:ext cx="32369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id="{C2292F19-7E87-4EBE-BD6E-EBD462E20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4826000"/>
          <a:ext cx="2220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95314" imgH="161951" progId="Equation.3">
                  <p:embed/>
                </p:oleObj>
              </mc:Choice>
              <mc:Fallback>
                <p:oleObj r:id="rId14" imgW="895314" imgH="161951" progId="Equation.3">
                  <p:embed/>
                  <p:pic>
                    <p:nvPicPr>
                      <p:cNvPr id="43030" name="Object 22">
                        <a:extLst>
                          <a:ext uri="{FF2B5EF4-FFF2-40B4-BE49-F238E27FC236}">
                            <a16:creationId xmlns:a16="http://schemas.microsoft.com/office/drawing/2014/main" id="{C2292F19-7E87-4EBE-BD6E-EBD462E20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826000"/>
                        <a:ext cx="2220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Text Box 23">
            <a:extLst>
              <a:ext uri="{FF2B5EF4-FFF2-40B4-BE49-F238E27FC236}">
                <a16:creationId xmlns:a16="http://schemas.microsoft.com/office/drawing/2014/main" id="{04EBC872-7CD4-457E-B048-16DD0760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480060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故结论成立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22" grpId="0"/>
      <p:bldP spid="43023" grpId="0"/>
      <p:bldP spid="430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37B7358-9F55-4086-8101-A36B1E112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995362" cy="309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:a16="http://schemas.microsoft.com/office/drawing/2014/main" id="{E1FBC1B5-BC3D-4D59-8417-4167A4E23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38125"/>
          <a:ext cx="2609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9200" imgH="161951" progId="Equation.3">
                  <p:embed/>
                </p:oleObj>
              </mc:Choice>
              <mc:Fallback>
                <p:oleObj r:id="rId2" imgW="1019200" imgH="161951" progId="Equation.3">
                  <p:embed/>
                  <p:pic>
                    <p:nvPicPr>
                      <p:cNvPr id="11267" name="Object 10">
                        <a:extLst>
                          <a:ext uri="{FF2B5EF4-FFF2-40B4-BE49-F238E27FC236}">
                            <a16:creationId xmlns:a16="http://schemas.microsoft.com/office/drawing/2014/main" id="{E1FBC1B5-BC3D-4D59-8417-4167A4E23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38125"/>
                        <a:ext cx="2609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id="{C5806BA4-52C7-4A02-9E79-F89D1EAB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76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069B3A0D-37F2-49C1-B4B0-693081D33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857250"/>
          <a:ext cx="254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76572" imgH="380897" progId="Equation.3">
                  <p:embed/>
                </p:oleObj>
              </mc:Choice>
              <mc:Fallback>
                <p:oleObj r:id="rId4" imgW="2676572" imgH="380897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069B3A0D-37F2-49C1-B4B0-693081D33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857250"/>
                        <a:ext cx="254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74F3F81B-F26C-437F-A120-C3517CB6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776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则有</a:t>
            </a:r>
          </a:p>
        </p:txBody>
      </p:sp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AED76085-446D-4473-ABA9-D61EC11D6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1457325"/>
          <a:ext cx="38719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24227" imgH="857366" progId="Equation.3">
                  <p:embed/>
                </p:oleObj>
              </mc:Choice>
              <mc:Fallback>
                <p:oleObj r:id="rId6" imgW="4324227" imgH="857366" progId="Equation.3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AED76085-446D-4473-ABA9-D61EC11D6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457325"/>
                        <a:ext cx="38719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D74A240A-0668-4D23-995E-0BCDD1BEF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1479550"/>
          <a:ext cx="45831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133827" imgH="857366" progId="Equation.3">
                  <p:embed/>
                </p:oleObj>
              </mc:Choice>
              <mc:Fallback>
                <p:oleObj r:id="rId8" imgW="5133827" imgH="857366" progId="Equation.3">
                  <p:embed/>
                  <p:pic>
                    <p:nvPicPr>
                      <p:cNvPr id="18447" name="Object 15">
                        <a:extLst>
                          <a:ext uri="{FF2B5EF4-FFF2-40B4-BE49-F238E27FC236}">
                            <a16:creationId xmlns:a16="http://schemas.microsoft.com/office/drawing/2014/main" id="{D74A240A-0668-4D23-995E-0BCDD1BEF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479550"/>
                        <a:ext cx="45831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>
            <a:extLst>
              <a:ext uri="{FF2B5EF4-FFF2-40B4-BE49-F238E27FC236}">
                <a16:creationId xmlns:a16="http://schemas.microsoft.com/office/drawing/2014/main" id="{72A23879-F53A-49B9-9BC3-57FF6FF6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358140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故结论成立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BE0BDFAA-78C7-4BBA-97F7-104E58E52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657600"/>
          <a:ext cx="335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552800" imgH="390628" progId="Equation.3">
                  <p:embed/>
                </p:oleObj>
              </mc:Choice>
              <mc:Fallback>
                <p:oleObj r:id="rId10" imgW="3552800" imgH="390628" progId="Equation.3">
                  <p:embed/>
                  <p:pic>
                    <p:nvPicPr>
                      <p:cNvPr id="18452" name="Object 20">
                        <a:extLst>
                          <a:ext uri="{FF2B5EF4-FFF2-40B4-BE49-F238E27FC236}">
                            <a16:creationId xmlns:a16="http://schemas.microsoft.com/office/drawing/2014/main" id="{BE0BDFAA-78C7-4BBA-97F7-104E58E52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335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80" name="Group 48">
            <a:extLst>
              <a:ext uri="{FF2B5EF4-FFF2-40B4-BE49-F238E27FC236}">
                <a16:creationId xmlns:a16="http://schemas.microsoft.com/office/drawing/2014/main" id="{867B762E-BEA9-4DA2-A603-ADCAB136031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500313"/>
            <a:ext cx="4170363" cy="866775"/>
            <a:chOff x="258" y="1575"/>
            <a:chExt cx="2766" cy="576"/>
          </a:xfrm>
        </p:grpSpPr>
        <p:graphicFrame>
          <p:nvGraphicFramePr>
            <p:cNvPr id="11289" name="Object 16">
              <a:extLst>
                <a:ext uri="{FF2B5EF4-FFF2-40B4-BE49-F238E27FC236}">
                  <a16:creationId xmlns:a16="http://schemas.microsoft.com/office/drawing/2014/main" id="{1C527D7C-4BF6-4D86-A0B7-6B8C178774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" y="1575"/>
            <a:ext cx="19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305027" imgH="924092" progId="Equation.3">
                    <p:embed/>
                  </p:oleObj>
                </mc:Choice>
                <mc:Fallback>
                  <p:oleObj r:id="rId12" imgW="3305027" imgH="924092" progId="Equation.3">
                    <p:embed/>
                    <p:pic>
                      <p:nvPicPr>
                        <p:cNvPr id="11289" name="Object 16">
                          <a:extLst>
                            <a:ext uri="{FF2B5EF4-FFF2-40B4-BE49-F238E27FC236}">
                              <a16:creationId xmlns:a16="http://schemas.microsoft.com/office/drawing/2014/main" id="{1C527D7C-4BF6-4D86-A0B7-6B8C178774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1575"/>
                          <a:ext cx="19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18">
              <a:extLst>
                <a:ext uri="{FF2B5EF4-FFF2-40B4-BE49-F238E27FC236}">
                  <a16:creationId xmlns:a16="http://schemas.microsoft.com/office/drawing/2014/main" id="{1F34D03C-3D71-4506-8981-EFC72442E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584"/>
            <a:ext cx="4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66627" imgH="380897" progId="Equation.3">
                    <p:embed/>
                  </p:oleObj>
                </mc:Choice>
                <mc:Fallback>
                  <p:oleObj r:id="rId14" imgW="666627" imgH="380897" progId="Equation.3">
                    <p:embed/>
                    <p:pic>
                      <p:nvPicPr>
                        <p:cNvPr id="11290" name="Object 18">
                          <a:extLst>
                            <a:ext uri="{FF2B5EF4-FFF2-40B4-BE49-F238E27FC236}">
                              <a16:creationId xmlns:a16="http://schemas.microsoft.com/office/drawing/2014/main" id="{1F34D03C-3D71-4506-8981-EFC72442E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84"/>
                          <a:ext cx="4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1">
              <a:extLst>
                <a:ext uri="{FF2B5EF4-FFF2-40B4-BE49-F238E27FC236}">
                  <a16:creationId xmlns:a16="http://schemas.microsoft.com/office/drawing/2014/main" id="{E6758B88-9772-4D45-AEC4-6E82237C4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1728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09715" imgH="380897" progId="Equation.3">
                    <p:embed/>
                  </p:oleObj>
                </mc:Choice>
                <mc:Fallback>
                  <p:oleObj r:id="rId16" imgW="1209715" imgH="380897" progId="Equation.3">
                    <p:embed/>
                    <p:pic>
                      <p:nvPicPr>
                        <p:cNvPr id="11291" name="Object 21">
                          <a:extLst>
                            <a:ext uri="{FF2B5EF4-FFF2-40B4-BE49-F238E27FC236}">
                              <a16:creationId xmlns:a16="http://schemas.microsoft.com/office/drawing/2014/main" id="{E6758B88-9772-4D45-AEC4-6E82237C49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1728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81" name="Group 49">
            <a:extLst>
              <a:ext uri="{FF2B5EF4-FFF2-40B4-BE49-F238E27FC236}">
                <a16:creationId xmlns:a16="http://schemas.microsoft.com/office/drawing/2014/main" id="{4F99E675-6161-4882-AF2D-F63D9C4A740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486025"/>
            <a:ext cx="3124200" cy="866775"/>
            <a:chOff x="3222" y="1603"/>
            <a:chExt cx="2072" cy="576"/>
          </a:xfrm>
        </p:grpSpPr>
        <p:graphicFrame>
          <p:nvGraphicFramePr>
            <p:cNvPr id="11286" name="Object 17">
              <a:extLst>
                <a:ext uri="{FF2B5EF4-FFF2-40B4-BE49-F238E27FC236}">
                  <a16:creationId xmlns:a16="http://schemas.microsoft.com/office/drawing/2014/main" id="{DCEA751F-924F-483E-AB74-AC89900B8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2" y="1603"/>
            <a:ext cx="20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476455" imgH="924092" progId="Equation.3">
                    <p:embed/>
                  </p:oleObj>
                </mc:Choice>
                <mc:Fallback>
                  <p:oleObj r:id="rId18" imgW="3476455" imgH="924092" progId="Equation.3">
                    <p:embed/>
                    <p:pic>
                      <p:nvPicPr>
                        <p:cNvPr id="11286" name="Object 17">
                          <a:extLst>
                            <a:ext uri="{FF2B5EF4-FFF2-40B4-BE49-F238E27FC236}">
                              <a16:creationId xmlns:a16="http://schemas.microsoft.com/office/drawing/2014/main" id="{DCEA751F-924F-483E-AB74-AC89900B8B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603"/>
                          <a:ext cx="207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2">
              <a:extLst>
                <a:ext uri="{FF2B5EF4-FFF2-40B4-BE49-F238E27FC236}">
                  <a16:creationId xmlns:a16="http://schemas.microsoft.com/office/drawing/2014/main" id="{FB15D8FD-4D26-4E1E-B5D7-4C124F6BA7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750"/>
            <a:ext cx="4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666627" imgH="380897" progId="Equation.3">
                    <p:embed/>
                  </p:oleObj>
                </mc:Choice>
                <mc:Fallback>
                  <p:oleObj r:id="rId20" imgW="666627" imgH="380897" progId="Equation.3">
                    <p:embed/>
                    <p:pic>
                      <p:nvPicPr>
                        <p:cNvPr id="11287" name="Object 22">
                          <a:extLst>
                            <a:ext uri="{FF2B5EF4-FFF2-40B4-BE49-F238E27FC236}">
                              <a16:creationId xmlns:a16="http://schemas.microsoft.com/office/drawing/2014/main" id="{FB15D8FD-4D26-4E1E-B5D7-4C124F6BA7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50"/>
                          <a:ext cx="4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3">
              <a:extLst>
                <a:ext uri="{FF2B5EF4-FFF2-40B4-BE49-F238E27FC236}">
                  <a16:creationId xmlns:a16="http://schemas.microsoft.com/office/drawing/2014/main" id="{CE94E82A-D175-4CD8-96E0-DB9F40CFD6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632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09715" imgH="380897" progId="Equation.3">
                    <p:embed/>
                  </p:oleObj>
                </mc:Choice>
                <mc:Fallback>
                  <p:oleObj r:id="rId22" imgW="1209715" imgH="380897" progId="Equation.3">
                    <p:embed/>
                    <p:pic>
                      <p:nvPicPr>
                        <p:cNvPr id="11288" name="Object 23">
                          <a:extLst>
                            <a:ext uri="{FF2B5EF4-FFF2-40B4-BE49-F238E27FC236}">
                              <a16:creationId xmlns:a16="http://schemas.microsoft.com/office/drawing/2014/main" id="{CE94E82A-D175-4CD8-96E0-DB9F40CFD6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32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9" name="Text Box 27">
            <a:extLst>
              <a:ext uri="{FF2B5EF4-FFF2-40B4-BE49-F238E27FC236}">
                <a16:creationId xmlns:a16="http://schemas.microsoft.com/office/drawing/2014/main" id="{977D32D1-6561-4C94-9FD5-6372D360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推论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20A1ABA1-4140-45FC-B517-D62DFB18E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44196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838170" imgH="390628" progId="Equation.3">
                  <p:embed/>
                </p:oleObj>
              </mc:Choice>
              <mc:Fallback>
                <p:oleObj r:id="rId24" imgW="1838170" imgH="390628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20A1ABA1-4140-45FC-B517-D62DFB18E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4196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>
            <a:extLst>
              <a:ext uri="{FF2B5EF4-FFF2-40B4-BE49-F238E27FC236}">
                <a16:creationId xmlns:a16="http://schemas.microsoft.com/office/drawing/2014/main" id="{8125ABD1-C647-4EE4-9A89-49E274267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5040313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000228" imgH="390628" progId="Equation.3">
                  <p:embed/>
                </p:oleObj>
              </mc:Choice>
              <mc:Fallback>
                <p:oleObj r:id="rId26" imgW="2000228" imgH="390628" progId="Equation.3">
                  <p:embed/>
                  <p:pic>
                    <p:nvPicPr>
                      <p:cNvPr id="18462" name="Object 30">
                        <a:extLst>
                          <a:ext uri="{FF2B5EF4-FFF2-40B4-BE49-F238E27FC236}">
                            <a16:creationId xmlns:a16="http://schemas.microsoft.com/office/drawing/2014/main" id="{8125ABD1-C647-4EE4-9A89-49E274267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040313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>
            <a:extLst>
              <a:ext uri="{FF2B5EF4-FFF2-40B4-BE49-F238E27FC236}">
                <a16:creationId xmlns:a16="http://schemas.microsoft.com/office/drawing/2014/main" id="{AA6AB710-7C4F-4E16-B8BC-0063FDBF9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419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599999" imgH="390628" progId="Equation.3">
                  <p:embed/>
                </p:oleObj>
              </mc:Choice>
              <mc:Fallback>
                <p:oleObj r:id="rId28" imgW="599999" imgH="390628" progId="Equation.3">
                  <p:embed/>
                  <p:pic>
                    <p:nvPicPr>
                      <p:cNvPr id="18463" name="Object 31">
                        <a:extLst>
                          <a:ext uri="{FF2B5EF4-FFF2-40B4-BE49-F238E27FC236}">
                            <a16:creationId xmlns:a16="http://schemas.microsoft.com/office/drawing/2014/main" id="{AA6AB710-7C4F-4E16-B8BC-0063FDBF9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id="{F3292C21-C27D-4F59-9778-0FB3268F0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030788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848000" imgH="390628" progId="Equation.3">
                  <p:embed/>
                </p:oleObj>
              </mc:Choice>
              <mc:Fallback>
                <p:oleObj r:id="rId30" imgW="2848000" imgH="390628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id="{F3292C21-C27D-4F59-9778-0FB3268F0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30788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>
            <a:extLst>
              <a:ext uri="{FF2B5EF4-FFF2-40B4-BE49-F238E27FC236}">
                <a16:creationId xmlns:a16="http://schemas.microsoft.com/office/drawing/2014/main" id="{0D2FBD3F-3DC5-40AB-90C1-977AC0A3B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5792788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2323999" imgH="428509" progId="Equation.3">
                  <p:embed/>
                </p:oleObj>
              </mc:Choice>
              <mc:Fallback>
                <p:oleObj r:id="rId32" imgW="2323999" imgH="428509" progId="Equation.3">
                  <p:embed/>
                  <p:pic>
                    <p:nvPicPr>
                      <p:cNvPr id="18465" name="Object 33">
                        <a:extLst>
                          <a:ext uri="{FF2B5EF4-FFF2-40B4-BE49-F238E27FC236}">
                            <a16:creationId xmlns:a16="http://schemas.microsoft.com/office/drawing/2014/main" id="{0D2FBD3F-3DC5-40AB-90C1-977AC0A3B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792788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>
            <a:extLst>
              <a:ext uri="{FF2B5EF4-FFF2-40B4-BE49-F238E27FC236}">
                <a16:creationId xmlns:a16="http://schemas.microsoft.com/office/drawing/2014/main" id="{2E155951-B322-4468-8163-4EB0997BF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5411788"/>
          <a:ext cx="1028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047656" imgH="1095426" progId="Equation.3">
                  <p:embed/>
                </p:oleObj>
              </mc:Choice>
              <mc:Fallback>
                <p:oleObj r:id="rId34" imgW="1047656" imgH="1095426" progId="Equation.3">
                  <p:embed/>
                  <p:pic>
                    <p:nvPicPr>
                      <p:cNvPr id="18466" name="Object 34">
                        <a:extLst>
                          <a:ext uri="{FF2B5EF4-FFF2-40B4-BE49-F238E27FC236}">
                            <a16:creationId xmlns:a16="http://schemas.microsoft.com/office/drawing/2014/main" id="{2E155951-B322-4468-8163-4EB0997BF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5411788"/>
                        <a:ext cx="1028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>
            <a:extLst>
              <a:ext uri="{FF2B5EF4-FFF2-40B4-BE49-F238E27FC236}">
                <a16:creationId xmlns:a16="http://schemas.microsoft.com/office/drawing/2014/main" id="{1C16F927-982A-4618-8E18-DD78D4240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5564188"/>
          <a:ext cx="111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143087" imgH="857366" progId="Equation.3">
                  <p:embed/>
                </p:oleObj>
              </mc:Choice>
              <mc:Fallback>
                <p:oleObj r:id="rId36" imgW="1143087" imgH="857366" progId="Equation.3">
                  <p:embed/>
                  <p:pic>
                    <p:nvPicPr>
                      <p:cNvPr id="18467" name="Object 35">
                        <a:extLst>
                          <a:ext uri="{FF2B5EF4-FFF2-40B4-BE49-F238E27FC236}">
                            <a16:creationId xmlns:a16="http://schemas.microsoft.com/office/drawing/2014/main" id="{1C16F927-982A-4618-8E18-DD78D4240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64188"/>
                        <a:ext cx="111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6" name="Rectangle 64">
            <a:extLst>
              <a:ext uri="{FF2B5EF4-FFF2-40B4-BE49-F238E27FC236}">
                <a16:creationId xmlns:a16="http://schemas.microsoft.com/office/drawing/2014/main" id="{B4998B35-C849-48B1-A40F-F8521810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370388"/>
            <a:ext cx="1903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为常数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5" grpId="0"/>
      <p:bldP spid="18451" grpId="0"/>
      <p:bldP spid="18459" grpId="0"/>
      <p:bldP spid="184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35D9CF78-38FA-4183-8B6E-395A2B14D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3390900"/>
          <a:ext cx="69040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91545" imgH="1009586" progId="Equation.3">
                  <p:embed/>
                </p:oleObj>
              </mc:Choice>
              <mc:Fallback>
                <p:oleObj r:id="rId2" imgW="7391545" imgH="1009586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35D9CF78-38FA-4183-8B6E-395A2B14D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390900"/>
                        <a:ext cx="69040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>
            <a:extLst>
              <a:ext uri="{FF2B5EF4-FFF2-40B4-BE49-F238E27FC236}">
                <a16:creationId xmlns:a16="http://schemas.microsoft.com/office/drawing/2014/main" id="{FDB5C120-DF68-426B-8EC9-C8A22F65C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81000"/>
            <a:ext cx="914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</a:rPr>
              <a:t>(3)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C810FAC5-3EB7-43BA-B705-9815B9D6A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266700"/>
          <a:ext cx="2466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00227" imgH="885864" progId="Equation.3">
                  <p:embed/>
                </p:oleObj>
              </mc:Choice>
              <mc:Fallback>
                <p:oleObj r:id="rId4" imgW="2600227" imgH="885864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C810FAC5-3EB7-43BA-B705-9815B9D6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66700"/>
                        <a:ext cx="24669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E3F5F2D5-7F1A-4E9D-B906-4C170BF6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001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D7119EC-59D8-471A-A680-5EDE64902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137477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7656" imgH="380897" progId="Equation.3">
                  <p:embed/>
                </p:oleObj>
              </mc:Choice>
              <mc:Fallback>
                <p:oleObj r:id="rId6" imgW="1047656" imgH="380897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CD7119EC-59D8-471A-A680-5EDE64902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37477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>
            <a:extLst>
              <a:ext uri="{FF2B5EF4-FFF2-40B4-BE49-F238E27FC236}">
                <a16:creationId xmlns:a16="http://schemas.microsoft.com/office/drawing/2014/main" id="{C1D188AE-CC80-47E2-BE59-0248BB16D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2636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则有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8085BAA9-4419-4F3E-8E70-C6B20FC23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324227" imgH="857366" progId="Equation.3">
                  <p:embed/>
                </p:oleObj>
              </mc:Choice>
              <mc:Fallback>
                <p:oleObj r:id="rId8" imgW="4324227" imgH="857366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8085BAA9-4419-4F3E-8E70-C6B20FC23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407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6929BA14-8521-4D8B-BFFB-E98BF5F4C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73275"/>
          <a:ext cx="335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552800" imgH="857366" progId="Equation.3">
                  <p:embed/>
                </p:oleObj>
              </mc:Choice>
              <mc:Fallback>
                <p:oleObj r:id="rId10" imgW="3552800" imgH="857366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6929BA14-8521-4D8B-BFFB-E98BF5F4C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73275"/>
                        <a:ext cx="3352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>
            <a:extLst>
              <a:ext uri="{FF2B5EF4-FFF2-40B4-BE49-F238E27FC236}">
                <a16:creationId xmlns:a16="http://schemas.microsoft.com/office/drawing/2014/main" id="{EAD460B0-F010-412D-A5B7-254D65769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463" y="1219200"/>
          <a:ext cx="7699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85713" imgH="628689" progId="Equation.3">
                  <p:embed/>
                </p:oleObj>
              </mc:Choice>
              <mc:Fallback>
                <p:oleObj r:id="rId12" imgW="685713" imgH="628689" progId="Equation.3">
                  <p:embed/>
                  <p:pic>
                    <p:nvPicPr>
                      <p:cNvPr id="20508" name="Object 28">
                        <a:extLst>
                          <a:ext uri="{FF2B5EF4-FFF2-40B4-BE49-F238E27FC236}">
                            <a16:creationId xmlns:a16="http://schemas.microsoft.com/office/drawing/2014/main" id="{EAD460B0-F010-412D-A5B7-254D65769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219200"/>
                        <a:ext cx="7699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>
            <a:extLst>
              <a:ext uri="{FF2B5EF4-FFF2-40B4-BE49-F238E27FC236}">
                <a16:creationId xmlns:a16="http://schemas.microsoft.com/office/drawing/2014/main" id="{5D9B9F7B-9F48-44BE-97EC-4D7DE6972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1730375"/>
          <a:ext cx="10429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66973" imgH="942859" progId="Equation.3">
                  <p:embed/>
                </p:oleObj>
              </mc:Choice>
              <mc:Fallback>
                <p:oleObj r:id="rId14" imgW="1266973" imgH="942859" progId="Equation.3">
                  <p:embed/>
                  <p:pic>
                    <p:nvPicPr>
                      <p:cNvPr id="20509" name="Object 29">
                        <a:extLst>
                          <a:ext uri="{FF2B5EF4-FFF2-40B4-BE49-F238E27FC236}">
                            <a16:creationId xmlns:a16="http://schemas.microsoft.com/office/drawing/2014/main" id="{5D9B9F7B-9F48-44BE-97EC-4D7DE6972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730375"/>
                        <a:ext cx="10429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>
            <a:extLst>
              <a:ext uri="{FF2B5EF4-FFF2-40B4-BE49-F238E27FC236}">
                <a16:creationId xmlns:a16="http://schemas.microsoft.com/office/drawing/2014/main" id="{23A78BB9-E6DA-4294-AC2D-18495D7C1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728788"/>
          <a:ext cx="8175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81028" imgH="942859" progId="Equation.3">
                  <p:embed/>
                </p:oleObj>
              </mc:Choice>
              <mc:Fallback>
                <p:oleObj r:id="rId16" imgW="981028" imgH="942859" progId="Equation.3">
                  <p:embed/>
                  <p:pic>
                    <p:nvPicPr>
                      <p:cNvPr id="20510" name="Object 30">
                        <a:extLst>
                          <a:ext uri="{FF2B5EF4-FFF2-40B4-BE49-F238E27FC236}">
                            <a16:creationId xmlns:a16="http://schemas.microsoft.com/office/drawing/2014/main" id="{23A78BB9-E6DA-4294-AC2D-18495D7C1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28788"/>
                        <a:ext cx="8175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3" name="Group 73">
            <a:extLst>
              <a:ext uri="{FF2B5EF4-FFF2-40B4-BE49-F238E27FC236}">
                <a16:creationId xmlns:a16="http://schemas.microsoft.com/office/drawing/2014/main" id="{5097F400-4299-4701-9723-FFF3FEC5C811}"/>
              </a:ext>
            </a:extLst>
          </p:cNvPr>
          <p:cNvGrpSpPr>
            <a:grpSpLocks/>
          </p:cNvGrpSpPr>
          <p:nvPr/>
        </p:nvGrpSpPr>
        <p:grpSpPr bwMode="auto">
          <a:xfrm>
            <a:off x="2651125" y="3124200"/>
            <a:ext cx="2530475" cy="723900"/>
            <a:chOff x="1574" y="2064"/>
            <a:chExt cx="1594" cy="456"/>
          </a:xfrm>
        </p:grpSpPr>
        <p:graphicFrame>
          <p:nvGraphicFramePr>
            <p:cNvPr id="12311" name="Object 33">
              <a:extLst>
                <a:ext uri="{FF2B5EF4-FFF2-40B4-BE49-F238E27FC236}">
                  <a16:creationId xmlns:a16="http://schemas.microsoft.com/office/drawing/2014/main" id="{213A9315-D420-453F-AC9D-66F6BA875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4" y="2064"/>
            <a:ext cx="121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371888" imgH="857366" progId="Equation.3">
                    <p:embed/>
                  </p:oleObj>
                </mc:Choice>
                <mc:Fallback>
                  <p:oleObj r:id="rId18" imgW="2371888" imgH="857366" progId="Equation.3">
                    <p:embed/>
                    <p:pic>
                      <p:nvPicPr>
                        <p:cNvPr id="12311" name="Object 33">
                          <a:extLst>
                            <a:ext uri="{FF2B5EF4-FFF2-40B4-BE49-F238E27FC236}">
                              <a16:creationId xmlns:a16="http://schemas.microsoft.com/office/drawing/2014/main" id="{213A9315-D420-453F-AC9D-66F6BA875F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064"/>
                          <a:ext cx="121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34">
              <a:extLst>
                <a:ext uri="{FF2B5EF4-FFF2-40B4-BE49-F238E27FC236}">
                  <a16:creationId xmlns:a16="http://schemas.microsoft.com/office/drawing/2014/main" id="{DDBF994B-3A8E-4737-96E7-BB0CF3A4B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4" y="2086"/>
            <a:ext cx="50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952572" imgH="380897" progId="Equation.3">
                    <p:embed/>
                  </p:oleObj>
                </mc:Choice>
                <mc:Fallback>
                  <p:oleObj r:id="rId20" imgW="952572" imgH="380897" progId="Equation.3">
                    <p:embed/>
                    <p:pic>
                      <p:nvPicPr>
                        <p:cNvPr id="12312" name="Object 34">
                          <a:extLst>
                            <a:ext uri="{FF2B5EF4-FFF2-40B4-BE49-F238E27FC236}">
                              <a16:creationId xmlns:a16="http://schemas.microsoft.com/office/drawing/2014/main" id="{DDBF994B-3A8E-4737-96E7-BB0CF3A4BE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2086"/>
                          <a:ext cx="50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35">
              <a:extLst>
                <a:ext uri="{FF2B5EF4-FFF2-40B4-BE49-F238E27FC236}">
                  <a16:creationId xmlns:a16="http://schemas.microsoft.com/office/drawing/2014/main" id="{6479ADE1-D72F-4DB3-834F-1C3A4B396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2" y="2182"/>
            <a:ext cx="3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638171" imgH="380897" progId="Equation.3">
                    <p:embed/>
                  </p:oleObj>
                </mc:Choice>
                <mc:Fallback>
                  <p:oleObj r:id="rId22" imgW="638171" imgH="380897" progId="Equation.3">
                    <p:embed/>
                    <p:pic>
                      <p:nvPicPr>
                        <p:cNvPr id="12313" name="Object 35">
                          <a:extLst>
                            <a:ext uri="{FF2B5EF4-FFF2-40B4-BE49-F238E27FC236}">
                              <a16:creationId xmlns:a16="http://schemas.microsoft.com/office/drawing/2014/main" id="{6479ADE1-D72F-4DB3-834F-1C3A4B3961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2182"/>
                          <a:ext cx="34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4" name="Group 74">
            <a:extLst>
              <a:ext uri="{FF2B5EF4-FFF2-40B4-BE49-F238E27FC236}">
                <a16:creationId xmlns:a16="http://schemas.microsoft.com/office/drawing/2014/main" id="{9195100F-92C7-4ED8-81ED-176119A5BC1A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3086100"/>
            <a:ext cx="2679700" cy="723900"/>
            <a:chOff x="3216" y="2040"/>
            <a:chExt cx="1688" cy="456"/>
          </a:xfrm>
        </p:grpSpPr>
        <p:graphicFrame>
          <p:nvGraphicFramePr>
            <p:cNvPr id="12308" name="Object 36">
              <a:extLst>
                <a:ext uri="{FF2B5EF4-FFF2-40B4-BE49-F238E27FC236}">
                  <a16:creationId xmlns:a16="http://schemas.microsoft.com/office/drawing/2014/main" id="{EFA9C4BB-2AF4-4CEE-91A8-182EA53B44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040"/>
            <a:ext cx="114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238285" imgH="857366" progId="Equation.3">
                    <p:embed/>
                  </p:oleObj>
                </mc:Choice>
                <mc:Fallback>
                  <p:oleObj r:id="rId24" imgW="2238285" imgH="857366" progId="Equation.3">
                    <p:embed/>
                    <p:pic>
                      <p:nvPicPr>
                        <p:cNvPr id="12308" name="Object 36">
                          <a:extLst>
                            <a:ext uri="{FF2B5EF4-FFF2-40B4-BE49-F238E27FC236}">
                              <a16:creationId xmlns:a16="http://schemas.microsoft.com/office/drawing/2014/main" id="{EFA9C4BB-2AF4-4CEE-91A8-182EA53B44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040"/>
                          <a:ext cx="114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37">
              <a:extLst>
                <a:ext uri="{FF2B5EF4-FFF2-40B4-BE49-F238E27FC236}">
                  <a16:creationId xmlns:a16="http://schemas.microsoft.com/office/drawing/2014/main" id="{4B0D5AEF-2582-4814-A615-CE907D30D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182"/>
            <a:ext cx="5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952572" imgH="380897" progId="Equation.3">
                    <p:embed/>
                  </p:oleObj>
                </mc:Choice>
                <mc:Fallback>
                  <p:oleObj r:id="rId26" imgW="952572" imgH="380897" progId="Equation.3">
                    <p:embed/>
                    <p:pic>
                      <p:nvPicPr>
                        <p:cNvPr id="12309" name="Object 37">
                          <a:extLst>
                            <a:ext uri="{FF2B5EF4-FFF2-40B4-BE49-F238E27FC236}">
                              <a16:creationId xmlns:a16="http://schemas.microsoft.com/office/drawing/2014/main" id="{4B0D5AEF-2582-4814-A615-CE907D30D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82"/>
                          <a:ext cx="50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38">
              <a:extLst>
                <a:ext uri="{FF2B5EF4-FFF2-40B4-BE49-F238E27FC236}">
                  <a16:creationId xmlns:a16="http://schemas.microsoft.com/office/drawing/2014/main" id="{EC70F330-B620-491B-BE32-A2163B94A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064"/>
            <a:ext cx="48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923770" imgH="380897" progId="Equation.3">
                    <p:embed/>
                  </p:oleObj>
                </mc:Choice>
                <mc:Fallback>
                  <p:oleObj r:id="rId28" imgW="923770" imgH="380897" progId="Equation.3">
                    <p:embed/>
                    <p:pic>
                      <p:nvPicPr>
                        <p:cNvPr id="12310" name="Object 38">
                          <a:extLst>
                            <a:ext uri="{FF2B5EF4-FFF2-40B4-BE49-F238E27FC236}">
                              <a16:creationId xmlns:a16="http://schemas.microsoft.com/office/drawing/2014/main" id="{EC70F330-B620-491B-BE32-A2163B94A1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48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7" name="Text Box 47">
            <a:extLst>
              <a:ext uri="{FF2B5EF4-FFF2-40B4-BE49-F238E27FC236}">
                <a16:creationId xmlns:a16="http://schemas.microsoft.com/office/drawing/2014/main" id="{11F2F9FD-2927-487C-B3AA-42348F78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4652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故结论成立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523" name="Object 43">
            <a:extLst>
              <a:ext uri="{FF2B5EF4-FFF2-40B4-BE49-F238E27FC236}">
                <a16:creationId xmlns:a16="http://schemas.microsoft.com/office/drawing/2014/main" id="{605E7DF3-306A-4348-BF99-A94ACF3C7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506913"/>
          <a:ext cx="345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657600" imgH="971704" progId="Equation.3">
                  <p:embed/>
                </p:oleObj>
              </mc:Choice>
              <mc:Fallback>
                <p:oleObj r:id="rId30" imgW="3657600" imgH="971704" progId="Equation.3">
                  <p:embed/>
                  <p:pic>
                    <p:nvPicPr>
                      <p:cNvPr id="20523" name="Object 43">
                        <a:extLst>
                          <a:ext uri="{FF2B5EF4-FFF2-40B4-BE49-F238E27FC236}">
                            <a16:creationId xmlns:a16="http://schemas.microsoft.com/office/drawing/2014/main" id="{605E7DF3-306A-4348-BF99-A94ACF3C7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06913"/>
                        <a:ext cx="345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>
            <a:extLst>
              <a:ext uri="{FF2B5EF4-FFF2-40B4-BE49-F238E27FC236}">
                <a16:creationId xmlns:a16="http://schemas.microsoft.com/office/drawing/2014/main" id="{1B56B1CB-FD60-42C6-A10B-3863A9CF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6562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推论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20531" name="Object 51">
            <a:extLst>
              <a:ext uri="{FF2B5EF4-FFF2-40B4-BE49-F238E27FC236}">
                <a16:creationId xmlns:a16="http://schemas.microsoft.com/office/drawing/2014/main" id="{E4555D0A-42F1-42BC-909E-4BCEBC523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524500"/>
          <a:ext cx="210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2209829" imgH="885864" progId="Equation.3">
                  <p:embed/>
                </p:oleObj>
              </mc:Choice>
              <mc:Fallback>
                <p:oleObj r:id="rId32" imgW="2209829" imgH="885864" progId="Equation.3">
                  <p:embed/>
                  <p:pic>
                    <p:nvPicPr>
                      <p:cNvPr id="20531" name="Object 51">
                        <a:extLst>
                          <a:ext uri="{FF2B5EF4-FFF2-40B4-BE49-F238E27FC236}">
                            <a16:creationId xmlns:a16="http://schemas.microsoft.com/office/drawing/2014/main" id="{E4555D0A-42F1-42BC-909E-4BCEBC523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24500"/>
                        <a:ext cx="210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0" name="Rectangle 90">
            <a:extLst>
              <a:ext uri="{FF2B5EF4-FFF2-40B4-BE49-F238E27FC236}">
                <a16:creationId xmlns:a16="http://schemas.microsoft.com/office/drawing/2014/main" id="{661C9D01-C94C-4B3B-9A55-31D03E07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5665788"/>
            <a:ext cx="1903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为常数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20527" grpId="0"/>
      <p:bldP spid="20530" grpId="0" build="p"/>
      <p:bldP spid="205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3" name="Object 23">
            <a:extLst>
              <a:ext uri="{FF2B5EF4-FFF2-40B4-BE49-F238E27FC236}">
                <a16:creationId xmlns:a16="http://schemas.microsoft.com/office/drawing/2014/main" id="{758E422B-1F6B-4E83-AD29-F4344626A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9243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09599" imgH="390628" progId="Equation.3">
                  <p:embed/>
                </p:oleObj>
              </mc:Choice>
              <mc:Fallback>
                <p:oleObj r:id="rId2" imgW="1409599" imgH="390628" progId="Equation.3">
                  <p:embed/>
                  <p:pic>
                    <p:nvPicPr>
                      <p:cNvPr id="10263" name="Object 23">
                        <a:extLst>
                          <a:ext uri="{FF2B5EF4-FFF2-40B4-BE49-F238E27FC236}">
                            <a16:creationId xmlns:a16="http://schemas.microsoft.com/office/drawing/2014/main" id="{758E422B-1F6B-4E83-AD29-F4344626A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2430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68E8C857-7EC9-4F92-B958-62AEDCAA8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3505200"/>
          <a:ext cx="115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259" imgH="1095426" progId="Equation.3">
                  <p:embed/>
                </p:oleObj>
              </mc:Choice>
              <mc:Fallback>
                <p:oleObj r:id="rId4" imgW="1181259" imgH="1095426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68E8C857-7EC9-4F92-B958-62AEDCAA8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505200"/>
                        <a:ext cx="1155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>
            <a:extLst>
              <a:ext uri="{FF2B5EF4-FFF2-40B4-BE49-F238E27FC236}">
                <a16:creationId xmlns:a16="http://schemas.microsoft.com/office/drawing/2014/main" id="{66EB988D-6CDE-4950-896D-B9FD084B7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95544" imgH="981088" progId="Equation.3">
                  <p:embed/>
                </p:oleObj>
              </mc:Choice>
              <mc:Fallback>
                <p:oleObj r:id="rId6" imgW="1695544" imgH="981088" progId="Equation.3">
                  <p:embed/>
                  <p:pic>
                    <p:nvPicPr>
                      <p:cNvPr id="10265" name="Object 25">
                        <a:extLst>
                          <a:ext uri="{FF2B5EF4-FFF2-40B4-BE49-F238E27FC236}">
                            <a16:creationId xmlns:a16="http://schemas.microsoft.com/office/drawing/2014/main" id="{66EB988D-6CDE-4950-896D-B9FD084B7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>
            <a:extLst>
              <a:ext uri="{FF2B5EF4-FFF2-40B4-BE49-F238E27FC236}">
                <a16:creationId xmlns:a16="http://schemas.microsoft.com/office/drawing/2014/main" id="{677A2B31-D51F-4417-94E8-71D0DB44C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36623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42971" imgH="390628" progId="Equation.3">
                  <p:embed/>
                </p:oleObj>
              </mc:Choice>
              <mc:Fallback>
                <p:oleObj r:id="rId8" imgW="1342971" imgH="390628" progId="Equation.3">
                  <p:embed/>
                  <p:pic>
                    <p:nvPicPr>
                      <p:cNvPr id="10266" name="Object 26">
                        <a:extLst>
                          <a:ext uri="{FF2B5EF4-FFF2-40B4-BE49-F238E27FC236}">
                            <a16:creationId xmlns:a16="http://schemas.microsoft.com/office/drawing/2014/main" id="{677A2B31-D51F-4417-94E8-71D0DB44C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623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>
            <a:extLst>
              <a:ext uri="{FF2B5EF4-FFF2-40B4-BE49-F238E27FC236}">
                <a16:creationId xmlns:a16="http://schemas.microsoft.com/office/drawing/2014/main" id="{CF233C46-527E-416E-9376-065513D40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95544" imgH="981088" progId="Equation.3">
                  <p:embed/>
                </p:oleObj>
              </mc:Choice>
              <mc:Fallback>
                <p:oleObj r:id="rId10" imgW="1695544" imgH="981088" progId="Equation.3">
                  <p:embed/>
                  <p:pic>
                    <p:nvPicPr>
                      <p:cNvPr id="10268" name="Object 28">
                        <a:extLst>
                          <a:ext uri="{FF2B5EF4-FFF2-40B4-BE49-F238E27FC236}">
                            <a16:creationId xmlns:a16="http://schemas.microsoft.com/office/drawing/2014/main" id="{CF233C46-527E-416E-9376-065513D40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2">
            <a:extLst>
              <a:ext uri="{FF2B5EF4-FFF2-40B4-BE49-F238E27FC236}">
                <a16:creationId xmlns:a16="http://schemas.microsoft.com/office/drawing/2014/main" id="{A77C769C-32EF-48C5-AEDF-722C56F7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82600"/>
            <a:ext cx="18288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求证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344" name="Object 3">
            <a:extLst>
              <a:ext uri="{FF2B5EF4-FFF2-40B4-BE49-F238E27FC236}">
                <a16:creationId xmlns:a16="http://schemas.microsoft.com/office/drawing/2014/main" id="{E3F9B991-500A-4C1F-8458-1E32B0389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625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609944" imgH="485852" progId="Equation.3">
                  <p:embed/>
                </p:oleObj>
              </mc:Choice>
              <mc:Fallback>
                <p:oleObj r:id="rId12" imgW="2609944" imgH="485852" progId="Equation.3">
                  <p:embed/>
                  <p:pic>
                    <p:nvPicPr>
                      <p:cNvPr id="14344" name="Object 3">
                        <a:extLst>
                          <a:ext uri="{FF2B5EF4-FFF2-40B4-BE49-F238E27FC236}">
                            <a16:creationId xmlns:a16="http://schemas.microsoft.com/office/drawing/2014/main" id="{E3F9B991-500A-4C1F-8458-1E32B0389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6250"/>
                        <a:ext cx="247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B553965C-346E-4ACC-A3D8-3D8D26FA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4613"/>
            <a:ext cx="1052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</a:p>
        </p:txBody>
      </p:sp>
      <p:graphicFrame>
        <p:nvGraphicFramePr>
          <p:cNvPr id="14346" name="Object 5">
            <a:extLst>
              <a:ext uri="{FF2B5EF4-FFF2-40B4-BE49-F238E27FC236}">
                <a16:creationId xmlns:a16="http://schemas.microsoft.com/office/drawing/2014/main" id="{E5D8E02D-9A6D-4516-8A12-6873B8D5F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549275"/>
          <a:ext cx="325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438630" imgH="390628" progId="Equation.3">
                  <p:embed/>
                </p:oleObj>
              </mc:Choice>
              <mc:Fallback>
                <p:oleObj r:id="rId14" imgW="3438630" imgH="390628" progId="Equation.3">
                  <p:embed/>
                  <p:pic>
                    <p:nvPicPr>
                      <p:cNvPr id="14346" name="Object 5">
                        <a:extLst>
                          <a:ext uri="{FF2B5EF4-FFF2-40B4-BE49-F238E27FC236}">
                            <a16:creationId xmlns:a16="http://schemas.microsoft.com/office/drawing/2014/main" id="{E5D8E02D-9A6D-4516-8A12-6873B8D5F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49275"/>
                        <a:ext cx="325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3FDF39DE-4917-4096-8748-1CF417F9E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066800"/>
          <a:ext cx="2603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43200" imgH="1095426" progId="Equation.3">
                  <p:embed/>
                </p:oleObj>
              </mc:Choice>
              <mc:Fallback>
                <p:oleObj r:id="rId16" imgW="2743200" imgH="1095426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3FDF39DE-4917-4096-8748-1CF417F9E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066800"/>
                        <a:ext cx="2603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F58882F5-DC53-4736-84E5-EE06242B3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1254125"/>
          <a:ext cx="414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400572" imgH="857366" progId="Equation.3">
                  <p:embed/>
                </p:oleObj>
              </mc:Choice>
              <mc:Fallback>
                <p:oleObj r:id="rId18" imgW="4400572" imgH="857366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F58882F5-DC53-4736-84E5-EE06242B3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254125"/>
                        <a:ext cx="414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160D3BD4-4726-49A5-A7BF-D4B7A6171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1676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952572" imgH="400011" progId="Equation.3">
                  <p:embed/>
                </p:oleObj>
              </mc:Choice>
              <mc:Fallback>
                <p:oleObj r:id="rId20" imgW="952572" imgH="400011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160D3BD4-4726-49A5-A7BF-D4B7A6171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6764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E95D17ED-18D0-4D40-AD5B-E2ABF830B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7793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876342" imgH="390628" progId="Equation.3">
                  <p:embed/>
                </p:oleObj>
              </mc:Choice>
              <mc:Fallback>
                <p:oleObj r:id="rId22" imgW="1876342" imgH="390628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E95D17ED-18D0-4D40-AD5B-E2ABF830B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77938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9B484929-0E3A-487C-8B35-862726EB6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2779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162287" imgH="390628" progId="Equation.3">
                  <p:embed/>
                </p:oleObj>
              </mc:Choice>
              <mc:Fallback>
                <p:oleObj r:id="rId24" imgW="2162287" imgH="390628" progId="Equation.3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9B484929-0E3A-487C-8B35-862726EB6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7793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15A6E270-CDD8-49E1-9638-1CED5B8C5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0665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809828" imgH="857366" progId="Equation.3">
                  <p:embed/>
                </p:oleObj>
              </mc:Choice>
              <mc:Fallback>
                <p:oleObj r:id="rId26" imgW="2809828" imgH="857366" progId="Equation.3">
                  <p:embed/>
                  <p:pic>
                    <p:nvPicPr>
                      <p:cNvPr id="10252" name="Object 12">
                        <a:extLst>
                          <a:ext uri="{FF2B5EF4-FFF2-40B4-BE49-F238E27FC236}">
                            <a16:creationId xmlns:a16="http://schemas.microsoft.com/office/drawing/2014/main" id="{15A6E270-CDD8-49E1-9638-1CED5B8C5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0665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B13EBF96-ABBA-4644-87A4-155A3A8C4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819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952572" imgH="400011" progId="Equation.3">
                  <p:embed/>
                </p:oleObj>
              </mc:Choice>
              <mc:Fallback>
                <p:oleObj r:id="rId28" imgW="952572" imgH="400011" progId="Equation.3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B13EBF96-ABBA-4644-87A4-155A3A8C4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7C3988B2-72D3-4F75-8F53-A78F0A813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952572" imgH="400011" progId="Equation.3">
                  <p:embed/>
                </p:oleObj>
              </mc:Choice>
              <mc:Fallback>
                <p:oleObj r:id="rId30" imgW="952572" imgH="400011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7C3988B2-72D3-4F75-8F53-A78F0A813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BED79084-C494-44F1-AF7B-2C10046D6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38760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199998" imgH="400011" progId="Equation.3">
                  <p:embed/>
                </p:oleObj>
              </mc:Choice>
              <mc:Fallback>
                <p:oleObj r:id="rId32" imgW="1199998" imgH="400011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BED79084-C494-44F1-AF7B-2C10046D6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87600"/>
                        <a:ext cx="116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CF2414EC-7CF4-46D2-A17C-B0EB5F245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400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247887" imgH="400011" progId="Equation.3">
                  <p:embed/>
                </p:oleObj>
              </mc:Choice>
              <mc:Fallback>
                <p:oleObj r:id="rId34" imgW="1247887" imgH="400011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CF2414EC-7CF4-46D2-A17C-B0EB5F245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40000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8BF942B2-218C-4DD0-8869-299292D5F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8388" y="3733800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047656" imgH="200179" progId="Equation.3">
                  <p:embed/>
                </p:oleObj>
              </mc:Choice>
              <mc:Fallback>
                <p:oleObj r:id="rId36" imgW="1047656" imgH="200179" progId="Equation.3">
                  <p:embed/>
                  <p:pic>
                    <p:nvPicPr>
                      <p:cNvPr id="10267" name="Object 27">
                        <a:extLst>
                          <a:ext uri="{FF2B5EF4-FFF2-40B4-BE49-F238E27FC236}">
                            <a16:creationId xmlns:a16="http://schemas.microsoft.com/office/drawing/2014/main" id="{8BF942B2-218C-4DD0-8869-299292D5F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733800"/>
                        <a:ext cx="1028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>
            <a:extLst>
              <a:ext uri="{FF2B5EF4-FFF2-40B4-BE49-F238E27FC236}">
                <a16:creationId xmlns:a16="http://schemas.microsoft.com/office/drawing/2014/main" id="{F114A064-9C66-4A29-A468-90B538C60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953000"/>
          <a:ext cx="2006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2105029" imgH="257175" progId="Equation.3">
                  <p:embed/>
                </p:oleObj>
              </mc:Choice>
              <mc:Fallback>
                <p:oleObj r:id="rId38" imgW="2105029" imgH="257175" progId="Equation.3">
                  <p:embed/>
                  <p:pic>
                    <p:nvPicPr>
                      <p:cNvPr id="10269" name="Object 29">
                        <a:extLst>
                          <a:ext uri="{FF2B5EF4-FFF2-40B4-BE49-F238E27FC236}">
                            <a16:creationId xmlns:a16="http://schemas.microsoft.com/office/drawing/2014/main" id="{F114A064-9C66-4A29-A468-90B538C60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006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30">
            <a:extLst>
              <a:ext uri="{FF2B5EF4-FFF2-40B4-BE49-F238E27FC236}">
                <a16:creationId xmlns:a16="http://schemas.microsoft.com/office/drawing/2014/main" id="{28568935-9F83-4D9C-9413-4A0CB5586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62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类似可证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0271" name="Object 31">
            <a:extLst>
              <a:ext uri="{FF2B5EF4-FFF2-40B4-BE49-F238E27FC236}">
                <a16:creationId xmlns:a16="http://schemas.microsoft.com/office/drawing/2014/main" id="{2759036A-08C8-4AB5-99DA-3A4DF5074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5562600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2886173" imgH="485852" progId="Equation.3">
                  <p:embed/>
                </p:oleObj>
              </mc:Choice>
              <mc:Fallback>
                <p:oleObj r:id="rId40" imgW="2886173" imgH="485852" progId="Equation.3">
                  <p:embed/>
                  <p:pic>
                    <p:nvPicPr>
                      <p:cNvPr id="10271" name="Object 31">
                        <a:extLst>
                          <a:ext uri="{FF2B5EF4-FFF2-40B4-BE49-F238E27FC236}">
                            <a16:creationId xmlns:a16="http://schemas.microsoft.com/office/drawing/2014/main" id="{2759036A-08C8-4AB5-99DA-3A4DF5074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562600"/>
                        <a:ext cx="273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C50ABAB7-13C1-48BE-8215-391011DE2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56388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3181487" imgH="390628" progId="Equation.3">
                  <p:embed/>
                </p:oleObj>
              </mc:Choice>
              <mc:Fallback>
                <p:oleObj r:id="rId42" imgW="3181487" imgH="390628" progId="Equation.3">
                  <p:embed/>
                  <p:pic>
                    <p:nvPicPr>
                      <p:cNvPr id="10272" name="Object 32">
                        <a:extLst>
                          <a:ext uri="{FF2B5EF4-FFF2-40B4-BE49-F238E27FC236}">
                            <a16:creationId xmlns:a16="http://schemas.microsoft.com/office/drawing/2014/main" id="{C50ABAB7-13C1-48BE-8215-391011DE2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5638800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664E2535-F4D9-409B-BCD3-8E5E62CFE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5333"/>
              </p:ext>
            </p:extLst>
          </p:nvPr>
        </p:nvGraphicFramePr>
        <p:xfrm>
          <a:off x="2302940" y="2163546"/>
          <a:ext cx="418569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2970" imgH="457354" progId="Equation.3">
                  <p:embed/>
                </p:oleObj>
              </mc:Choice>
              <mc:Fallback>
                <p:oleObj r:id="rId2" imgW="1942970" imgH="457354" progId="Equation.3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664E2535-F4D9-409B-BCD3-8E5E62CFE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940" y="2163546"/>
                        <a:ext cx="418569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>
            <a:extLst>
              <a:ext uri="{FF2B5EF4-FFF2-40B4-BE49-F238E27FC236}">
                <a16:creationId xmlns:a16="http://schemas.microsoft.com/office/drawing/2014/main" id="{12C338FF-7743-44B3-9182-098A2E8D2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724400" cy="685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二、反函数的求导法则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97845564-7852-4EE9-81B4-1C1AA1BD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003300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0E949AE9-F172-40DC-9844-42DCD729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581150"/>
            <a:ext cx="4292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的某邻域内单调可导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A25238F6-5B93-4F24-A545-12A6183D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1747838"/>
            <a:ext cx="1079500" cy="179387"/>
          </a:xfrm>
          <a:prstGeom prst="rightArrow">
            <a:avLst>
              <a:gd name="adj1" fmla="val 50000"/>
              <a:gd name="adj2" fmla="val 1503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5A763B55-699B-43D2-92AB-42E90775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94063"/>
            <a:ext cx="307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处给增量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9C63B64E-7DA0-4D16-A35B-0E173D9FE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294063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则由反函数的单调性知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4321657B-385E-4DBB-B2A3-25CD4103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751388"/>
            <a:ext cx="382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且由反函数的连续性知 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B5755B48-F6AC-4F78-9BCC-6DA066F0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47513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因此</a:t>
            </a:r>
          </a:p>
        </p:txBody>
      </p:sp>
      <p:graphicFrame>
        <p:nvGraphicFramePr>
          <p:cNvPr id="49171" name="Object 19">
            <a:extLst>
              <a:ext uri="{FF2B5EF4-FFF2-40B4-BE49-F238E27FC236}">
                <a16:creationId xmlns:a16="http://schemas.microsoft.com/office/drawing/2014/main" id="{7037C843-FD5F-4F3A-8E82-23D0DEE63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97242"/>
              </p:ext>
            </p:extLst>
          </p:nvPr>
        </p:nvGraphicFramePr>
        <p:xfrm>
          <a:off x="1445878" y="1055687"/>
          <a:ext cx="68072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203040" progId="Equation.DSMT4">
                  <p:embed/>
                </p:oleObj>
              </mc:Choice>
              <mc:Fallback>
                <p:oleObj name="Equation" r:id="rId4" imgW="2933640" imgH="203040" progId="Equation.DSMT4">
                  <p:embed/>
                  <p:pic>
                    <p:nvPicPr>
                      <p:cNvPr id="49171" name="Object 19">
                        <a:extLst>
                          <a:ext uri="{FF2B5EF4-FFF2-40B4-BE49-F238E27FC236}">
                            <a16:creationId xmlns:a16="http://schemas.microsoft.com/office/drawing/2014/main" id="{7037C843-FD5F-4F3A-8E82-23D0DEE63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878" y="1055687"/>
                        <a:ext cx="6807200" cy="48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>
            <a:extLst>
              <a:ext uri="{FF2B5EF4-FFF2-40B4-BE49-F238E27FC236}">
                <a16:creationId xmlns:a16="http://schemas.microsoft.com/office/drawing/2014/main" id="{31256214-B61D-4E0B-A1E0-F8A6ED10F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788" y="1604963"/>
          <a:ext cx="1419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9716" imgH="161951" progId="Equation.3">
                  <p:embed/>
                </p:oleObj>
              </mc:Choice>
              <mc:Fallback>
                <p:oleObj r:id="rId6" imgW="609716" imgH="161951" progId="Equation.3">
                  <p:embed/>
                  <p:pic>
                    <p:nvPicPr>
                      <p:cNvPr id="49173" name="Object 21">
                        <a:extLst>
                          <a:ext uri="{FF2B5EF4-FFF2-40B4-BE49-F238E27FC236}">
                            <a16:creationId xmlns:a16="http://schemas.microsoft.com/office/drawing/2014/main" id="{31256214-B61D-4E0B-A1E0-F8A6ED10F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1604963"/>
                        <a:ext cx="14192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>
            <a:extLst>
              <a:ext uri="{FF2B5EF4-FFF2-40B4-BE49-F238E27FC236}">
                <a16:creationId xmlns:a16="http://schemas.microsoft.com/office/drawing/2014/main" id="{B01C6136-6B73-4772-B13A-B11241EFE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39725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33370" imgH="361783" progId="Equation.3">
                  <p:embed/>
                </p:oleObj>
              </mc:Choice>
              <mc:Fallback>
                <p:oleObj r:id="rId8" imgW="1133370" imgH="361783" progId="Equation.3">
                  <p:embed/>
                  <p:pic>
                    <p:nvPicPr>
                      <p:cNvPr id="49175" name="Object 23">
                        <a:extLst>
                          <a:ext uri="{FF2B5EF4-FFF2-40B4-BE49-F238E27FC236}">
                            <a16:creationId xmlns:a16="http://schemas.microsoft.com/office/drawing/2014/main" id="{B01C6136-6B73-4772-B13A-B11241EFE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97250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>
            <a:extLst>
              <a:ext uri="{FF2B5EF4-FFF2-40B4-BE49-F238E27FC236}">
                <a16:creationId xmlns:a16="http://schemas.microsoft.com/office/drawing/2014/main" id="{6E24B862-4402-4252-A6AB-421692961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89400"/>
          <a:ext cx="328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76455" imgH="380897" progId="Equation.3">
                  <p:embed/>
                </p:oleObj>
              </mc:Choice>
              <mc:Fallback>
                <p:oleObj r:id="rId10" imgW="3476455" imgH="380897" progId="Equation.3">
                  <p:embed/>
                  <p:pic>
                    <p:nvPicPr>
                      <p:cNvPr id="49176" name="Object 24">
                        <a:extLst>
                          <a:ext uri="{FF2B5EF4-FFF2-40B4-BE49-F238E27FC236}">
                            <a16:creationId xmlns:a16="http://schemas.microsoft.com/office/drawing/2014/main" id="{6E24B862-4402-4252-A6AB-421692961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89400"/>
                        <a:ext cx="328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>
            <a:extLst>
              <a:ext uri="{FF2B5EF4-FFF2-40B4-BE49-F238E27FC236}">
                <a16:creationId xmlns:a16="http://schemas.microsoft.com/office/drawing/2014/main" id="{F930D827-4524-4FC3-B2FB-E5D317414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02100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28802" imgH="361783" progId="Equation.3">
                  <p:embed/>
                </p:oleObj>
              </mc:Choice>
              <mc:Fallback>
                <p:oleObj r:id="rId12" imgW="628802" imgH="361783" progId="Equation.3">
                  <p:embed/>
                  <p:pic>
                    <p:nvPicPr>
                      <p:cNvPr id="49177" name="Object 25">
                        <a:extLst>
                          <a:ext uri="{FF2B5EF4-FFF2-40B4-BE49-F238E27FC236}">
                            <a16:creationId xmlns:a16="http://schemas.microsoft.com/office/drawing/2014/main" id="{F930D827-4524-4FC3-B2FB-E5D317414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02100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>
            <a:extLst>
              <a:ext uri="{FF2B5EF4-FFF2-40B4-BE49-F238E27FC236}">
                <a16:creationId xmlns:a16="http://schemas.microsoft.com/office/drawing/2014/main" id="{B04EC2CB-AB73-485F-9084-AB78D8142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38100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076573" imgH="942859" progId="Equation.3">
                  <p:embed/>
                </p:oleObj>
              </mc:Choice>
              <mc:Fallback>
                <p:oleObj r:id="rId14" imgW="2076573" imgH="942859" progId="Equation.3">
                  <p:embed/>
                  <p:pic>
                    <p:nvPicPr>
                      <p:cNvPr id="49178" name="Object 26">
                        <a:extLst>
                          <a:ext uri="{FF2B5EF4-FFF2-40B4-BE49-F238E27FC236}">
                            <a16:creationId xmlns:a16="http://schemas.microsoft.com/office/drawing/2014/main" id="{B04EC2CB-AB73-485F-9084-AB78D8142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810000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>
            <a:extLst>
              <a:ext uri="{FF2B5EF4-FFF2-40B4-BE49-F238E27FC236}">
                <a16:creationId xmlns:a16="http://schemas.microsoft.com/office/drawing/2014/main" id="{518D97AE-F1CB-4F23-8FFE-B48519849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251325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6229" imgH="504967" progId="Equation.3">
                  <p:embed/>
                </p:oleObj>
              </mc:Choice>
              <mc:Fallback>
                <p:oleObj r:id="rId16" imgW="276229" imgH="504967" progId="Equation.3">
                  <p:embed/>
                  <p:pic>
                    <p:nvPicPr>
                      <p:cNvPr id="49179" name="Object 27">
                        <a:extLst>
                          <a:ext uri="{FF2B5EF4-FFF2-40B4-BE49-F238E27FC236}">
                            <a16:creationId xmlns:a16="http://schemas.microsoft.com/office/drawing/2014/main" id="{518D97AE-F1CB-4F23-8FFE-B48519849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51325"/>
                        <a:ext cx="381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>
            <a:extLst>
              <a:ext uri="{FF2B5EF4-FFF2-40B4-BE49-F238E27FC236}">
                <a16:creationId xmlns:a16="http://schemas.microsoft.com/office/drawing/2014/main" id="{15167AB3-A075-41FB-A21E-D42F800F6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213" y="4802188"/>
          <a:ext cx="3398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38402" imgH="161951" progId="Equation.3">
                  <p:embed/>
                </p:oleObj>
              </mc:Choice>
              <mc:Fallback>
                <p:oleObj r:id="rId18" imgW="1438402" imgH="161951" progId="Equation.3">
                  <p:embed/>
                  <p:pic>
                    <p:nvPicPr>
                      <p:cNvPr id="49180" name="Object 28">
                        <a:extLst>
                          <a:ext uri="{FF2B5EF4-FFF2-40B4-BE49-F238E27FC236}">
                            <a16:creationId xmlns:a16="http://schemas.microsoft.com/office/drawing/2014/main" id="{15167AB3-A075-41FB-A21E-D42F800F6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4802188"/>
                        <a:ext cx="33988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>
            <a:extLst>
              <a:ext uri="{FF2B5EF4-FFF2-40B4-BE49-F238E27FC236}">
                <a16:creationId xmlns:a16="http://schemas.microsoft.com/office/drawing/2014/main" id="{857A0536-A75C-4DBE-B6DC-95AB918B6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321300"/>
          <a:ext cx="226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371888" imgH="857366" progId="Equation.3">
                  <p:embed/>
                </p:oleObj>
              </mc:Choice>
              <mc:Fallback>
                <p:oleObj r:id="rId20" imgW="2371888" imgH="857366" progId="Equation.3">
                  <p:embed/>
                  <p:pic>
                    <p:nvPicPr>
                      <p:cNvPr id="49181" name="Object 29">
                        <a:extLst>
                          <a:ext uri="{FF2B5EF4-FFF2-40B4-BE49-F238E27FC236}">
                            <a16:creationId xmlns:a16="http://schemas.microsoft.com/office/drawing/2014/main" id="{857A0536-A75C-4DBE-B6DC-95AB918B6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21300"/>
                        <a:ext cx="226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>
            <a:extLst>
              <a:ext uri="{FF2B5EF4-FFF2-40B4-BE49-F238E27FC236}">
                <a16:creationId xmlns:a16="http://schemas.microsoft.com/office/drawing/2014/main" id="{1C568A3A-3CCB-413F-A25A-C09F5C868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3340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733716" imgH="942859" progId="Equation.3">
                  <p:embed/>
                </p:oleObj>
              </mc:Choice>
              <mc:Fallback>
                <p:oleObj r:id="rId22" imgW="1733716" imgH="942859" progId="Equation.3">
                  <p:embed/>
                  <p:pic>
                    <p:nvPicPr>
                      <p:cNvPr id="49182" name="Object 30">
                        <a:extLst>
                          <a:ext uri="{FF2B5EF4-FFF2-40B4-BE49-F238E27FC236}">
                            <a16:creationId xmlns:a16="http://schemas.microsoft.com/office/drawing/2014/main" id="{1C568A3A-3CCB-413F-A25A-C09F5C868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3400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>
            <a:extLst>
              <a:ext uri="{FF2B5EF4-FFF2-40B4-BE49-F238E27FC236}">
                <a16:creationId xmlns:a16="http://schemas.microsoft.com/office/drawing/2014/main" id="{3A233321-603C-49D4-8AF5-9F3DCDB9A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75325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76229" imgH="504967" progId="Equation.3">
                  <p:embed/>
                </p:oleObj>
              </mc:Choice>
              <mc:Fallback>
                <p:oleObj r:id="rId24" imgW="276229" imgH="504967" progId="Equation.3">
                  <p:embed/>
                  <p:pic>
                    <p:nvPicPr>
                      <p:cNvPr id="49183" name="Object 31">
                        <a:extLst>
                          <a:ext uri="{FF2B5EF4-FFF2-40B4-BE49-F238E27FC236}">
                            <a16:creationId xmlns:a16="http://schemas.microsoft.com/office/drawing/2014/main" id="{3A233321-603C-49D4-8AF5-9F3DCDB9A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75325"/>
                        <a:ext cx="381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>
            <a:extLst>
              <a:ext uri="{FF2B5EF4-FFF2-40B4-BE49-F238E27FC236}">
                <a16:creationId xmlns:a16="http://schemas.microsoft.com/office/drawing/2014/main" id="{3F54E306-1954-4B76-9B14-96C6F5EEC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34035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733716" imgH="942859" progId="Equation.3">
                  <p:embed/>
                </p:oleObj>
              </mc:Choice>
              <mc:Fallback>
                <p:oleObj r:id="rId26" imgW="1733716" imgH="942859" progId="Equation.3">
                  <p:embed/>
                  <p:pic>
                    <p:nvPicPr>
                      <p:cNvPr id="49185" name="Object 33">
                        <a:extLst>
                          <a:ext uri="{FF2B5EF4-FFF2-40B4-BE49-F238E27FC236}">
                            <a16:creationId xmlns:a16="http://schemas.microsoft.com/office/drawing/2014/main" id="{3F54E306-1954-4B76-9B14-96C6F5EEC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4035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>
            <a:extLst>
              <a:ext uri="{FF2B5EF4-FFF2-40B4-BE49-F238E27FC236}">
                <a16:creationId xmlns:a16="http://schemas.microsoft.com/office/drawing/2014/main" id="{F5CB5402-718B-4A22-A175-9E0A0221F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04800" imgH="266558" progId="Equation.3">
                  <p:embed/>
                </p:oleObj>
              </mc:Choice>
              <mc:Fallback>
                <p:oleObj r:id="rId28" imgW="104800" imgH="266558" progId="Equation.3">
                  <p:embed/>
                  <p:pic>
                    <p:nvPicPr>
                      <p:cNvPr id="49189" name="Object 37">
                        <a:extLst>
                          <a:ext uri="{FF2B5EF4-FFF2-40B4-BE49-F238E27FC236}">
                            <a16:creationId xmlns:a16="http://schemas.microsoft.com/office/drawing/2014/main" id="{F5CB5402-718B-4A22-A175-9E0A0221F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1" name="Object 39">
            <a:extLst>
              <a:ext uri="{FF2B5EF4-FFF2-40B4-BE49-F238E27FC236}">
                <a16:creationId xmlns:a16="http://schemas.microsoft.com/office/drawing/2014/main" id="{A36B7FAE-6A1B-4974-8020-92AEBD889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5846763"/>
          <a:ext cx="8080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33487" imgH="161951" progId="Equation.3">
                  <p:embed/>
                </p:oleObj>
              </mc:Choice>
              <mc:Fallback>
                <p:oleObj r:id="rId30" imgW="333487" imgH="161951" progId="Equation.3">
                  <p:embed/>
                  <p:pic>
                    <p:nvPicPr>
                      <p:cNvPr id="49191" name="Object 39">
                        <a:extLst>
                          <a:ext uri="{FF2B5EF4-FFF2-40B4-BE49-F238E27FC236}">
                            <a16:creationId xmlns:a16="http://schemas.microsoft.com/office/drawing/2014/main" id="{A36B7FAE-6A1B-4974-8020-92AEBD889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846763"/>
                        <a:ext cx="8080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40">
            <a:extLst>
              <a:ext uri="{FF2B5EF4-FFF2-40B4-BE49-F238E27FC236}">
                <a16:creationId xmlns:a16="http://schemas.microsoft.com/office/drawing/2014/main" id="{1D3FB937-00AD-469C-9429-DEEDE4400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04800" imgH="266558" progId="Equation.3">
                  <p:embed/>
                </p:oleObj>
              </mc:Choice>
              <mc:Fallback>
                <p:oleObj r:id="rId32" imgW="104800" imgH="266558" progId="Equation.3">
                  <p:embed/>
                  <p:pic>
                    <p:nvPicPr>
                      <p:cNvPr id="49192" name="Object 40">
                        <a:extLst>
                          <a:ext uri="{FF2B5EF4-FFF2-40B4-BE49-F238E27FC236}">
                            <a16:creationId xmlns:a16="http://schemas.microsoft.com/office/drawing/2014/main" id="{1D3FB937-00AD-469C-9429-DEEDE4400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41">
            <a:extLst>
              <a:ext uri="{FF2B5EF4-FFF2-40B4-BE49-F238E27FC236}">
                <a16:creationId xmlns:a16="http://schemas.microsoft.com/office/drawing/2014/main" id="{1D5B3672-EEEE-414D-BD68-E02193903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886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04800" imgH="266558" progId="Equation.3">
                  <p:embed/>
                </p:oleObj>
              </mc:Choice>
              <mc:Fallback>
                <p:oleObj r:id="rId34" imgW="104800" imgH="266558" progId="Equation.3">
                  <p:embed/>
                  <p:pic>
                    <p:nvPicPr>
                      <p:cNvPr id="49193" name="Object 41">
                        <a:extLst>
                          <a:ext uri="{FF2B5EF4-FFF2-40B4-BE49-F238E27FC236}">
                            <a16:creationId xmlns:a16="http://schemas.microsoft.com/office/drawing/2014/main" id="{1D5B3672-EEEE-414D-BD68-E02193903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49157" grpId="0" build="p" advAuto="0"/>
      <p:bldP spid="49158" grpId="0" animBg="1"/>
      <p:bldP spid="49160" grpId="0" build="p"/>
      <p:bldP spid="49161" grpId="0" build="p"/>
      <p:bldP spid="49162" grpId="0" build="p"/>
      <p:bldP spid="491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17" name="Object 29">
            <a:extLst>
              <a:ext uri="{FF2B5EF4-FFF2-40B4-BE49-F238E27FC236}">
                <a16:creationId xmlns:a16="http://schemas.microsoft.com/office/drawing/2014/main" id="{6B30B380-9A7D-4B8A-9306-51B55F2C6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27330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43202" imgH="942859" progId="Equation.3">
                  <p:embed/>
                </p:oleObj>
              </mc:Choice>
              <mc:Fallback>
                <p:oleObj r:id="rId2" imgW="1543202" imgH="942859" progId="Equation.3">
                  <p:embed/>
                  <p:pic>
                    <p:nvPicPr>
                      <p:cNvPr id="12317" name="Object 29">
                        <a:extLst>
                          <a:ext uri="{FF2B5EF4-FFF2-40B4-BE49-F238E27FC236}">
                            <a16:creationId xmlns:a16="http://schemas.microsoft.com/office/drawing/2014/main" id="{6B30B380-9A7D-4B8A-9306-51B55F2C6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73300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>
            <a:extLst>
              <a:ext uri="{FF2B5EF4-FFF2-40B4-BE49-F238E27FC236}">
                <a16:creationId xmlns:a16="http://schemas.microsoft.com/office/drawing/2014/main" id="{E7265EC2-A332-4250-BF33-1FCADD476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8580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求反三角函数及指数函数的导数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B6EAE8B-B584-44BD-9318-FEB73F60D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212850"/>
            <a:ext cx="175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1)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95F6B49C-0475-4DFE-8543-655DD9D6B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30175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90859" imgH="380897" progId="Equation.3">
                  <p:embed/>
                </p:oleObj>
              </mc:Choice>
              <mc:Fallback>
                <p:oleObj r:id="rId4" imgW="1990859" imgH="380897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95F6B49C-0475-4DFE-8543-655DD9D6B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0175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B03FD233-C7CB-456C-85AC-9B1A405E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2128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F865D828-8C45-4DB1-84AD-25743DB67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320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95313" imgH="380897" progId="Equation.3">
                  <p:embed/>
                </p:oleObj>
              </mc:Choice>
              <mc:Fallback>
                <p:oleObj r:id="rId6" imgW="1495313" imgH="380897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F865D828-8C45-4DB1-84AD-25743DB67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208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F5BBF113-8A93-4D80-801A-334E12BA9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066800"/>
          <a:ext cx="219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04913" imgH="857366" progId="Equation.3">
                  <p:embed/>
                </p:oleObj>
              </mc:Choice>
              <mc:Fallback>
                <p:oleObj r:id="rId8" imgW="2304913" imgH="857366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:a16="http://schemas.microsoft.com/office/drawing/2014/main" id="{F5BBF113-8A93-4D80-801A-334E12BA9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6800"/>
                        <a:ext cx="219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DD8890ED-A729-4095-BC8A-0CF90AC9C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2509838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43202" imgH="390628" progId="Equation.3">
                  <p:embed/>
                </p:oleObj>
              </mc:Choice>
              <mc:Fallback>
                <p:oleObj r:id="rId10" imgW="1543202" imgH="390628" progId="Equation.3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DD8890ED-A729-4095-BC8A-0CF90AC9C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509838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0DFFF2C0-178F-4096-9E1F-071520FB8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2743200"/>
          <a:ext cx="1069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85828" imgH="390628" progId="Equation.3">
                  <p:embed/>
                </p:oleObj>
              </mc:Choice>
              <mc:Fallback>
                <p:oleObj r:id="rId12" imgW="1085828" imgH="390628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0DFFF2C0-178F-4096-9E1F-071520FB8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743200"/>
                        <a:ext cx="10699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8A5B13AC-9A4E-4B0C-A861-5F5A0FB1A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86000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24001" imgH="942859" progId="Equation.3">
                  <p:embed/>
                </p:oleObj>
              </mc:Choice>
              <mc:Fallback>
                <p:oleObj r:id="rId14" imgW="1124001" imgH="942859" progId="Equation.3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8A5B13AC-9A4E-4B0C-A861-5F5A0FB1A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5C2AC89D-9E23-4C7B-AF3A-F29403BAB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0850" y="2286000"/>
          <a:ext cx="214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48001" imgH="1019317" progId="Equation.3">
                  <p:embed/>
                </p:oleObj>
              </mc:Choice>
              <mc:Fallback>
                <p:oleObj r:id="rId16" imgW="2248001" imgH="1019317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5C2AC89D-9E23-4C7B-AF3A-F29403BAB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286000"/>
                        <a:ext cx="214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5CD44645-F68A-4AB7-AA8C-18F78B623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87700"/>
          <a:ext cx="161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76458" imgH="1019317" progId="Equation.3">
                  <p:embed/>
                </p:oleObj>
              </mc:Choice>
              <mc:Fallback>
                <p:oleObj r:id="rId18" imgW="1676458" imgH="1019317" progId="Equation.3">
                  <p:embed/>
                  <p:pic>
                    <p:nvPicPr>
                      <p:cNvPr id="12301" name="Object 13">
                        <a:extLst>
                          <a:ext uri="{FF2B5EF4-FFF2-40B4-BE49-F238E27FC236}">
                            <a16:creationId xmlns:a16="http://schemas.microsoft.com/office/drawing/2014/main" id="{5CD44645-F68A-4AB7-AA8C-18F78B623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87700"/>
                        <a:ext cx="161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>
            <a:extLst>
              <a:ext uri="{FF2B5EF4-FFF2-40B4-BE49-F238E27FC236}">
                <a16:creationId xmlns:a16="http://schemas.microsoft.com/office/drawing/2014/main" id="{A47D815A-B359-46D5-85CD-2EBCF3AE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1275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类似可求得</a:t>
            </a:r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923DB08E-468A-48C9-BFD1-CD3E6CC1F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646613"/>
          <a:ext cx="1816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52341" imgH="161951" progId="Equation.3">
                  <p:embed/>
                </p:oleObj>
              </mc:Choice>
              <mc:Fallback>
                <p:oleObj r:id="rId20" imgW="752341" imgH="161951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923DB08E-468A-48C9-BFD1-CD3E6CC1F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6613"/>
                        <a:ext cx="18161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AE896139-B6BE-410C-A729-29ED95277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410200"/>
          <a:ext cx="3098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276571" imgH="981088" progId="Equation.3">
                  <p:embed/>
                </p:oleObj>
              </mc:Choice>
              <mc:Fallback>
                <p:oleObj r:id="rId22" imgW="3276571" imgH="981088" progId="Equation.3">
                  <p:embed/>
                  <p:pic>
                    <p:nvPicPr>
                      <p:cNvPr id="12306" name="Object 18">
                        <a:extLst>
                          <a:ext uri="{FF2B5EF4-FFF2-40B4-BE49-F238E27FC236}">
                            <a16:creationId xmlns:a16="http://schemas.microsoft.com/office/drawing/2014/main" id="{AE896139-B6BE-410C-A729-29ED95277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3098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83BA1AF2-0984-4E4B-8CED-DC9EC0692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5410200"/>
          <a:ext cx="3200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381371" imgH="981088" progId="Equation.3">
                  <p:embed/>
                </p:oleObj>
              </mc:Choice>
              <mc:Fallback>
                <p:oleObj r:id="rId24" imgW="3381371" imgH="981088" progId="Equation.3">
                  <p:embed/>
                  <p:pic>
                    <p:nvPicPr>
                      <p:cNvPr id="12307" name="Object 19">
                        <a:extLst>
                          <a:ext uri="{FF2B5EF4-FFF2-40B4-BE49-F238E27FC236}">
                            <a16:creationId xmlns:a16="http://schemas.microsoft.com/office/drawing/2014/main" id="{83BA1AF2-0984-4E4B-8CED-DC9EC0692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410200"/>
                        <a:ext cx="3200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>
            <a:extLst>
              <a:ext uri="{FF2B5EF4-FFF2-40B4-BE49-F238E27FC236}">
                <a16:creationId xmlns:a16="http://schemas.microsoft.com/office/drawing/2014/main" id="{4B4E9EEB-CC4C-4BF3-98F2-29B3C3885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4454525"/>
          <a:ext cx="158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657372" imgH="1019317" progId="Equation.3">
                  <p:embed/>
                </p:oleObj>
              </mc:Choice>
              <mc:Fallback>
                <p:oleObj r:id="rId26" imgW="1657372" imgH="1019317" progId="Equation.3">
                  <p:embed/>
                  <p:pic>
                    <p:nvPicPr>
                      <p:cNvPr id="12308" name="Object 20">
                        <a:extLst>
                          <a:ext uri="{FF2B5EF4-FFF2-40B4-BE49-F238E27FC236}">
                            <a16:creationId xmlns:a16="http://schemas.microsoft.com/office/drawing/2014/main" id="{4B4E9EEB-CC4C-4BF3-98F2-29B3C3885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54525"/>
                        <a:ext cx="1587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>
            <a:extLst>
              <a:ext uri="{FF2B5EF4-FFF2-40B4-BE49-F238E27FC236}">
                <a16:creationId xmlns:a16="http://schemas.microsoft.com/office/drawing/2014/main" id="{41FDC354-891F-4B60-BC04-487D43E95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1909763"/>
          <a:ext cx="16430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695430" imgH="161951" progId="Equation.DSMT4">
                  <p:embed/>
                </p:oleObj>
              </mc:Choice>
              <mc:Fallback>
                <p:oleObj r:id="rId28" imgW="695430" imgH="161951" progId="Equation.DSMT4">
                  <p:embed/>
                  <p:pic>
                    <p:nvPicPr>
                      <p:cNvPr id="12318" name="Object 30">
                        <a:extLst>
                          <a:ext uri="{FF2B5EF4-FFF2-40B4-BE49-F238E27FC236}">
                            <a16:creationId xmlns:a16="http://schemas.microsoft.com/office/drawing/2014/main" id="{41FDC354-891F-4B60-BC04-487D43E95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909763"/>
                        <a:ext cx="16430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>
            <a:extLst>
              <a:ext uri="{FF2B5EF4-FFF2-40B4-BE49-F238E27FC236}">
                <a16:creationId xmlns:a16="http://schemas.microsoft.com/office/drawing/2014/main" id="{99F4E287-BA4C-44E5-AC10-D7900FDE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184308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302" grpId="0"/>
      <p:bldP spid="12319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952</Words>
  <Application>Microsoft Office PowerPoint</Application>
  <PresentationFormat>全屏显示(4:3)</PresentationFormat>
  <Paragraphs>227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华文楷体</vt:lpstr>
      <vt:lpstr>华文行楷</vt:lpstr>
      <vt:lpstr>Arial</vt:lpstr>
      <vt:lpstr>Calibri</vt:lpstr>
      <vt:lpstr>Times New Roman</vt:lpstr>
      <vt:lpstr>Trebuchet MS</vt:lpstr>
      <vt:lpstr>Wingdings 3</vt:lpstr>
      <vt:lpstr>平面</vt:lpstr>
      <vt:lpstr>Microsoft Equation 3.0</vt:lpstr>
      <vt:lpstr>MathType 6.0 Equation</vt:lpstr>
      <vt:lpstr>Equation</vt:lpstr>
      <vt:lpstr>公式</vt:lpstr>
      <vt:lpstr>第二节</vt:lpstr>
      <vt:lpstr>思路:</vt:lpstr>
      <vt:lpstr>一、函数四则运算的求导法则 </vt:lpstr>
      <vt:lpstr>PowerPoint 演示文稿</vt:lpstr>
      <vt:lpstr>(2)</vt:lpstr>
      <vt:lpstr>(3)</vt:lpstr>
      <vt:lpstr>例. 求证</vt:lpstr>
      <vt:lpstr>二、反函数的求导法则 </vt:lpstr>
      <vt:lpstr>例. 求反三角函数及指数函数的导数.</vt:lpstr>
      <vt:lpstr>2) 设</vt:lpstr>
      <vt:lpstr>三、复合函数求导法则</vt:lpstr>
      <vt:lpstr>推广：此法则可推广到多个中间变量的情形.</vt:lpstr>
      <vt:lpstr>例. 求下列导数:</vt:lpstr>
      <vt:lpstr>例. 设</vt:lpstr>
      <vt:lpstr>例. 设</vt:lpstr>
      <vt:lpstr>四、初等函数的求导问题 </vt:lpstr>
      <vt:lpstr>2. 有限次四则运算的求导法则</vt:lpstr>
      <vt:lpstr>内容小结</vt:lpstr>
      <vt:lpstr>2.  设</vt:lpstr>
      <vt:lpstr>3. 求下列函数的导数</vt:lpstr>
      <vt:lpstr>4.  设</vt:lpstr>
      <vt:lpstr>5. </vt:lpstr>
      <vt:lpstr>第三节</vt:lpstr>
      <vt:lpstr>一、高阶导数的概念</vt:lpstr>
      <vt:lpstr>定义. 若函数                的导函数                 可导, 则称 </vt:lpstr>
      <vt:lpstr>例.  设                                                      求</vt:lpstr>
      <vt:lpstr>例.  设</vt:lpstr>
      <vt:lpstr>例.  设                   求</vt:lpstr>
      <vt:lpstr>例. 设                                   求使              存在的最高</vt:lpstr>
      <vt:lpstr>例. 设y = y (x)二阶可导, 且y’≠0, 试从</vt:lpstr>
      <vt:lpstr>二、高阶导数的运算法则</vt:lpstr>
      <vt:lpstr>例.                    求 </vt:lpstr>
      <vt:lpstr>内容小结</vt:lpstr>
      <vt:lpstr>思考与练习</vt:lpstr>
      <vt:lpstr>(3)</vt:lpstr>
      <vt:lpstr>PowerPoint 演示文稿</vt:lpstr>
      <vt:lpstr>2. (填空题)   (1) 设</vt:lpstr>
      <vt:lpstr>3.  设                       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</dc:title>
  <cp:lastModifiedBy>jinzhang@jlu.edu.cn</cp:lastModifiedBy>
  <cp:revision>43</cp:revision>
  <dcterms:created xsi:type="dcterms:W3CDTF">2016-11-06T02:02:06Z</dcterms:created>
  <dcterms:modified xsi:type="dcterms:W3CDTF">2022-09-30T01:13:16Z</dcterms:modified>
</cp:coreProperties>
</file>