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3" r:id="rId2"/>
    <p:sldId id="274" r:id="rId3"/>
    <p:sldId id="275" r:id="rId4"/>
    <p:sldId id="276" r:id="rId5"/>
    <p:sldId id="277" r:id="rId6"/>
    <p:sldId id="309" r:id="rId7"/>
    <p:sldId id="310" r:id="rId8"/>
    <p:sldId id="311" r:id="rId9"/>
    <p:sldId id="312" r:id="rId10"/>
    <p:sldId id="294" r:id="rId11"/>
    <p:sldId id="306" r:id="rId12"/>
    <p:sldId id="295" r:id="rId13"/>
    <p:sldId id="296" r:id="rId14"/>
    <p:sldId id="313" r:id="rId15"/>
    <p:sldId id="297" r:id="rId16"/>
    <p:sldId id="298" r:id="rId17"/>
    <p:sldId id="299" r:id="rId18"/>
    <p:sldId id="300" r:id="rId19"/>
  </p:sldIdLst>
  <p:sldSz cx="9144000" cy="6858000" type="screen4x3"/>
  <p:notesSz cx="9929813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919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596" y="0"/>
            <a:ext cx="4302919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AA741-0DA7-4F1B-B94F-9140ABDF74D9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982" y="3228896"/>
            <a:ext cx="794385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919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596" y="6456612"/>
            <a:ext cx="4302919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1F1F8-F44E-4F17-8427-AA8D2CB7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053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1C5FD7F8-E1A9-4BE6-A1AD-2FF4D57C87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09E54FB-F0AD-43A2-ADC1-F34A27533872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3A6E819-E86E-4A87-A2B4-3CC02BD5A91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24343A5-D219-4DEF-8D8E-461033598A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点击白色图片任意处</a:t>
            </a:r>
            <a:r>
              <a:rPr lang="en-US" altLang="zh-CN"/>
              <a:t>, </a:t>
            </a:r>
            <a:r>
              <a:rPr lang="zh-CN" altLang="en-US"/>
              <a:t>可控制动画播放或暂停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79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369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066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8702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442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921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16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8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2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9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77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82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59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1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93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F60D5-D953-4046-A3E9-557AAB376BD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73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78.emf"/><Relationship Id="rId18" Type="http://schemas.openxmlformats.org/officeDocument/2006/relationships/oleObject" Target="../embeddings/oleObject81.bin"/><Relationship Id="rId26" Type="http://schemas.openxmlformats.org/officeDocument/2006/relationships/oleObject" Target="../embeddings/oleObject85.bin"/><Relationship Id="rId3" Type="http://schemas.openxmlformats.org/officeDocument/2006/relationships/image" Target="../media/image73.emf"/><Relationship Id="rId21" Type="http://schemas.openxmlformats.org/officeDocument/2006/relationships/image" Target="../media/image82.emf"/><Relationship Id="rId7" Type="http://schemas.openxmlformats.org/officeDocument/2006/relationships/image" Target="../media/image75.emf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80.emf"/><Relationship Id="rId25" Type="http://schemas.openxmlformats.org/officeDocument/2006/relationships/image" Target="../media/image84.emf"/><Relationship Id="rId2" Type="http://schemas.openxmlformats.org/officeDocument/2006/relationships/oleObject" Target="../embeddings/oleObject73.bin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77.emf"/><Relationship Id="rId24" Type="http://schemas.openxmlformats.org/officeDocument/2006/relationships/oleObject" Target="../embeddings/oleObject84.bin"/><Relationship Id="rId5" Type="http://schemas.openxmlformats.org/officeDocument/2006/relationships/image" Target="../media/image74.emf"/><Relationship Id="rId15" Type="http://schemas.openxmlformats.org/officeDocument/2006/relationships/image" Target="../media/image79.emf"/><Relationship Id="rId23" Type="http://schemas.openxmlformats.org/officeDocument/2006/relationships/image" Target="../media/image83.emf"/><Relationship Id="rId10" Type="http://schemas.openxmlformats.org/officeDocument/2006/relationships/oleObject" Target="../embeddings/oleObject77.bin"/><Relationship Id="rId19" Type="http://schemas.openxmlformats.org/officeDocument/2006/relationships/image" Target="../media/image81.e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6.emf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3.bin"/><Relationship Id="rId27" Type="http://schemas.openxmlformats.org/officeDocument/2006/relationships/image" Target="../media/image8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4.e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1.emf"/><Relationship Id="rId17" Type="http://schemas.openxmlformats.org/officeDocument/2006/relationships/oleObject" Target="../embeddings/oleObject93.bin"/><Relationship Id="rId2" Type="http://schemas.openxmlformats.org/officeDocument/2006/relationships/image" Target="../media/image86.png"/><Relationship Id="rId16" Type="http://schemas.openxmlformats.org/officeDocument/2006/relationships/image" Target="../media/image93.emf"/><Relationship Id="rId20" Type="http://schemas.openxmlformats.org/officeDocument/2006/relationships/image" Target="../media/image9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90.e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87.e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101.emf"/><Relationship Id="rId18" Type="http://schemas.openxmlformats.org/officeDocument/2006/relationships/oleObject" Target="../embeddings/oleObject103.bin"/><Relationship Id="rId26" Type="http://schemas.openxmlformats.org/officeDocument/2006/relationships/oleObject" Target="../embeddings/oleObject107.bin"/><Relationship Id="rId3" Type="http://schemas.openxmlformats.org/officeDocument/2006/relationships/image" Target="../media/image96.emf"/><Relationship Id="rId21" Type="http://schemas.openxmlformats.org/officeDocument/2006/relationships/image" Target="../media/image105.emf"/><Relationship Id="rId7" Type="http://schemas.openxmlformats.org/officeDocument/2006/relationships/image" Target="../media/image98.emf"/><Relationship Id="rId12" Type="http://schemas.openxmlformats.org/officeDocument/2006/relationships/oleObject" Target="../embeddings/oleObject100.bin"/><Relationship Id="rId17" Type="http://schemas.openxmlformats.org/officeDocument/2006/relationships/image" Target="../media/image103.emf"/><Relationship Id="rId25" Type="http://schemas.openxmlformats.org/officeDocument/2006/relationships/image" Target="../media/image107.emf"/><Relationship Id="rId2" Type="http://schemas.openxmlformats.org/officeDocument/2006/relationships/oleObject" Target="../embeddings/oleObject95.bin"/><Relationship Id="rId16" Type="http://schemas.openxmlformats.org/officeDocument/2006/relationships/oleObject" Target="../embeddings/oleObject102.bin"/><Relationship Id="rId20" Type="http://schemas.openxmlformats.org/officeDocument/2006/relationships/oleObject" Target="../embeddings/oleObject104.bin"/><Relationship Id="rId29" Type="http://schemas.openxmlformats.org/officeDocument/2006/relationships/image" Target="../media/image109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100.emf"/><Relationship Id="rId24" Type="http://schemas.openxmlformats.org/officeDocument/2006/relationships/oleObject" Target="../embeddings/oleObject106.bin"/><Relationship Id="rId5" Type="http://schemas.openxmlformats.org/officeDocument/2006/relationships/image" Target="../media/image97.emf"/><Relationship Id="rId15" Type="http://schemas.openxmlformats.org/officeDocument/2006/relationships/image" Target="../media/image102.emf"/><Relationship Id="rId23" Type="http://schemas.openxmlformats.org/officeDocument/2006/relationships/image" Target="../media/image106.emf"/><Relationship Id="rId28" Type="http://schemas.openxmlformats.org/officeDocument/2006/relationships/oleObject" Target="../embeddings/oleObject108.bin"/><Relationship Id="rId10" Type="http://schemas.openxmlformats.org/officeDocument/2006/relationships/oleObject" Target="../embeddings/oleObject99.bin"/><Relationship Id="rId19" Type="http://schemas.openxmlformats.org/officeDocument/2006/relationships/image" Target="../media/image104.emf"/><Relationship Id="rId31" Type="http://schemas.openxmlformats.org/officeDocument/2006/relationships/image" Target="../media/image110.emf"/><Relationship Id="rId4" Type="http://schemas.openxmlformats.org/officeDocument/2006/relationships/oleObject" Target="../embeddings/oleObject96.bin"/><Relationship Id="rId9" Type="http://schemas.openxmlformats.org/officeDocument/2006/relationships/image" Target="../media/image99.emf"/><Relationship Id="rId14" Type="http://schemas.openxmlformats.org/officeDocument/2006/relationships/oleObject" Target="../embeddings/oleObject101.bin"/><Relationship Id="rId22" Type="http://schemas.openxmlformats.org/officeDocument/2006/relationships/oleObject" Target="../embeddings/oleObject105.bin"/><Relationship Id="rId27" Type="http://schemas.openxmlformats.org/officeDocument/2006/relationships/image" Target="../media/image108.emf"/><Relationship Id="rId30" Type="http://schemas.openxmlformats.org/officeDocument/2006/relationships/oleObject" Target="../embeddings/oleObject109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emf"/><Relationship Id="rId18" Type="http://schemas.openxmlformats.org/officeDocument/2006/relationships/oleObject" Target="../embeddings/oleObject118.bin"/><Relationship Id="rId26" Type="http://schemas.openxmlformats.org/officeDocument/2006/relationships/oleObject" Target="../embeddings/oleObject122.bin"/><Relationship Id="rId39" Type="http://schemas.openxmlformats.org/officeDocument/2006/relationships/image" Target="../media/image129.emf"/><Relationship Id="rId21" Type="http://schemas.openxmlformats.org/officeDocument/2006/relationships/image" Target="../media/image120.emf"/><Relationship Id="rId34" Type="http://schemas.openxmlformats.org/officeDocument/2006/relationships/oleObject" Target="../embeddings/oleObject126.bin"/><Relationship Id="rId42" Type="http://schemas.openxmlformats.org/officeDocument/2006/relationships/oleObject" Target="../embeddings/oleObject130.bin"/><Relationship Id="rId7" Type="http://schemas.openxmlformats.org/officeDocument/2006/relationships/image" Target="../media/image113.emf"/><Relationship Id="rId2" Type="http://schemas.openxmlformats.org/officeDocument/2006/relationships/oleObject" Target="../embeddings/oleObject110.bin"/><Relationship Id="rId16" Type="http://schemas.openxmlformats.org/officeDocument/2006/relationships/oleObject" Target="../embeddings/oleObject117.bin"/><Relationship Id="rId29" Type="http://schemas.openxmlformats.org/officeDocument/2006/relationships/image" Target="../media/image124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15.emf"/><Relationship Id="rId24" Type="http://schemas.openxmlformats.org/officeDocument/2006/relationships/oleObject" Target="../embeddings/oleObject121.bin"/><Relationship Id="rId32" Type="http://schemas.openxmlformats.org/officeDocument/2006/relationships/oleObject" Target="../embeddings/oleObject125.bin"/><Relationship Id="rId37" Type="http://schemas.openxmlformats.org/officeDocument/2006/relationships/image" Target="../media/image128.emf"/><Relationship Id="rId40" Type="http://schemas.openxmlformats.org/officeDocument/2006/relationships/oleObject" Target="../embeddings/oleObject129.bin"/><Relationship Id="rId45" Type="http://schemas.openxmlformats.org/officeDocument/2006/relationships/image" Target="../media/image132.emf"/><Relationship Id="rId5" Type="http://schemas.openxmlformats.org/officeDocument/2006/relationships/image" Target="../media/image112.emf"/><Relationship Id="rId15" Type="http://schemas.openxmlformats.org/officeDocument/2006/relationships/image" Target="../media/image117.emf"/><Relationship Id="rId23" Type="http://schemas.openxmlformats.org/officeDocument/2006/relationships/image" Target="../media/image121.emf"/><Relationship Id="rId28" Type="http://schemas.openxmlformats.org/officeDocument/2006/relationships/oleObject" Target="../embeddings/oleObject123.bin"/><Relationship Id="rId36" Type="http://schemas.openxmlformats.org/officeDocument/2006/relationships/oleObject" Target="../embeddings/oleObject127.bin"/><Relationship Id="rId10" Type="http://schemas.openxmlformats.org/officeDocument/2006/relationships/oleObject" Target="../embeddings/oleObject114.bin"/><Relationship Id="rId19" Type="http://schemas.openxmlformats.org/officeDocument/2006/relationships/image" Target="../media/image119.emf"/><Relationship Id="rId31" Type="http://schemas.openxmlformats.org/officeDocument/2006/relationships/image" Target="../media/image125.emf"/><Relationship Id="rId44" Type="http://schemas.openxmlformats.org/officeDocument/2006/relationships/oleObject" Target="../embeddings/oleObject131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14.emf"/><Relationship Id="rId14" Type="http://schemas.openxmlformats.org/officeDocument/2006/relationships/oleObject" Target="../embeddings/oleObject116.bin"/><Relationship Id="rId22" Type="http://schemas.openxmlformats.org/officeDocument/2006/relationships/oleObject" Target="../embeddings/oleObject120.bin"/><Relationship Id="rId27" Type="http://schemas.openxmlformats.org/officeDocument/2006/relationships/image" Target="../media/image123.emf"/><Relationship Id="rId30" Type="http://schemas.openxmlformats.org/officeDocument/2006/relationships/oleObject" Target="../embeddings/oleObject124.bin"/><Relationship Id="rId35" Type="http://schemas.openxmlformats.org/officeDocument/2006/relationships/image" Target="../media/image127.emf"/><Relationship Id="rId43" Type="http://schemas.openxmlformats.org/officeDocument/2006/relationships/image" Target="../media/image131.emf"/><Relationship Id="rId8" Type="http://schemas.openxmlformats.org/officeDocument/2006/relationships/oleObject" Target="../embeddings/oleObject113.bin"/><Relationship Id="rId3" Type="http://schemas.openxmlformats.org/officeDocument/2006/relationships/image" Target="../media/image111.emf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118.emf"/><Relationship Id="rId25" Type="http://schemas.openxmlformats.org/officeDocument/2006/relationships/image" Target="../media/image122.emf"/><Relationship Id="rId33" Type="http://schemas.openxmlformats.org/officeDocument/2006/relationships/image" Target="../media/image126.emf"/><Relationship Id="rId38" Type="http://schemas.openxmlformats.org/officeDocument/2006/relationships/oleObject" Target="../embeddings/oleObject128.bin"/><Relationship Id="rId20" Type="http://schemas.openxmlformats.org/officeDocument/2006/relationships/oleObject" Target="../embeddings/oleObject119.bin"/><Relationship Id="rId41" Type="http://schemas.openxmlformats.org/officeDocument/2006/relationships/image" Target="../media/image13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image" Target="../media/image138.emf"/><Relationship Id="rId3" Type="http://schemas.openxmlformats.org/officeDocument/2006/relationships/image" Target="../media/image133.emf"/><Relationship Id="rId7" Type="http://schemas.openxmlformats.org/officeDocument/2006/relationships/image" Target="../media/image135.emf"/><Relationship Id="rId12" Type="http://schemas.openxmlformats.org/officeDocument/2006/relationships/oleObject" Target="../embeddings/oleObject137.bin"/><Relationship Id="rId17" Type="http://schemas.openxmlformats.org/officeDocument/2006/relationships/image" Target="../media/image140.emf"/><Relationship Id="rId2" Type="http://schemas.openxmlformats.org/officeDocument/2006/relationships/oleObject" Target="../embeddings/oleObject132.bin"/><Relationship Id="rId16" Type="http://schemas.openxmlformats.org/officeDocument/2006/relationships/oleObject" Target="../embeddings/oleObject13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137.emf"/><Relationship Id="rId5" Type="http://schemas.openxmlformats.org/officeDocument/2006/relationships/image" Target="../media/image134.emf"/><Relationship Id="rId15" Type="http://schemas.openxmlformats.org/officeDocument/2006/relationships/image" Target="../media/image139.emf"/><Relationship Id="rId10" Type="http://schemas.openxmlformats.org/officeDocument/2006/relationships/oleObject" Target="../embeddings/oleObject136.bin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36.emf"/><Relationship Id="rId14" Type="http://schemas.openxmlformats.org/officeDocument/2006/relationships/oleObject" Target="../embeddings/oleObject138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6.emf"/><Relationship Id="rId18" Type="http://schemas.openxmlformats.org/officeDocument/2006/relationships/oleObject" Target="../embeddings/oleObject148.bin"/><Relationship Id="rId26" Type="http://schemas.openxmlformats.org/officeDocument/2006/relationships/oleObject" Target="../embeddings/oleObject152.bin"/><Relationship Id="rId3" Type="http://schemas.openxmlformats.org/officeDocument/2006/relationships/image" Target="../media/image141.emf"/><Relationship Id="rId21" Type="http://schemas.openxmlformats.org/officeDocument/2006/relationships/image" Target="../media/image150.emf"/><Relationship Id="rId7" Type="http://schemas.openxmlformats.org/officeDocument/2006/relationships/image" Target="../media/image143.emf"/><Relationship Id="rId12" Type="http://schemas.openxmlformats.org/officeDocument/2006/relationships/oleObject" Target="../embeddings/oleObject145.bin"/><Relationship Id="rId17" Type="http://schemas.openxmlformats.org/officeDocument/2006/relationships/image" Target="../media/image148.emf"/><Relationship Id="rId25" Type="http://schemas.openxmlformats.org/officeDocument/2006/relationships/image" Target="../media/image152.emf"/><Relationship Id="rId33" Type="http://schemas.openxmlformats.org/officeDocument/2006/relationships/image" Target="../media/image156.emf"/><Relationship Id="rId2" Type="http://schemas.openxmlformats.org/officeDocument/2006/relationships/oleObject" Target="../embeddings/oleObject140.bin"/><Relationship Id="rId16" Type="http://schemas.openxmlformats.org/officeDocument/2006/relationships/oleObject" Target="../embeddings/oleObject147.bin"/><Relationship Id="rId20" Type="http://schemas.openxmlformats.org/officeDocument/2006/relationships/oleObject" Target="../embeddings/oleObject149.bin"/><Relationship Id="rId29" Type="http://schemas.openxmlformats.org/officeDocument/2006/relationships/image" Target="../media/image154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45.emf"/><Relationship Id="rId24" Type="http://schemas.openxmlformats.org/officeDocument/2006/relationships/oleObject" Target="../embeddings/oleObject151.bin"/><Relationship Id="rId32" Type="http://schemas.openxmlformats.org/officeDocument/2006/relationships/oleObject" Target="../embeddings/oleObject155.bin"/><Relationship Id="rId5" Type="http://schemas.openxmlformats.org/officeDocument/2006/relationships/image" Target="../media/image142.emf"/><Relationship Id="rId15" Type="http://schemas.openxmlformats.org/officeDocument/2006/relationships/image" Target="../media/image147.emf"/><Relationship Id="rId23" Type="http://schemas.openxmlformats.org/officeDocument/2006/relationships/image" Target="../media/image151.emf"/><Relationship Id="rId28" Type="http://schemas.openxmlformats.org/officeDocument/2006/relationships/oleObject" Target="../embeddings/oleObject153.bin"/><Relationship Id="rId10" Type="http://schemas.openxmlformats.org/officeDocument/2006/relationships/oleObject" Target="../embeddings/oleObject144.bin"/><Relationship Id="rId19" Type="http://schemas.openxmlformats.org/officeDocument/2006/relationships/image" Target="../media/image149.emf"/><Relationship Id="rId31" Type="http://schemas.openxmlformats.org/officeDocument/2006/relationships/image" Target="../media/image155.emf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44.emf"/><Relationship Id="rId14" Type="http://schemas.openxmlformats.org/officeDocument/2006/relationships/oleObject" Target="../embeddings/oleObject146.bin"/><Relationship Id="rId22" Type="http://schemas.openxmlformats.org/officeDocument/2006/relationships/oleObject" Target="../embeddings/oleObject150.bin"/><Relationship Id="rId27" Type="http://schemas.openxmlformats.org/officeDocument/2006/relationships/image" Target="../media/image153.emf"/><Relationship Id="rId30" Type="http://schemas.openxmlformats.org/officeDocument/2006/relationships/oleObject" Target="../embeddings/oleObject154.bin"/><Relationship Id="rId8" Type="http://schemas.openxmlformats.org/officeDocument/2006/relationships/oleObject" Target="../embeddings/oleObject14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1.emf"/><Relationship Id="rId18" Type="http://schemas.openxmlformats.org/officeDocument/2006/relationships/oleObject" Target="../embeddings/oleObject163.bin"/><Relationship Id="rId26" Type="http://schemas.openxmlformats.org/officeDocument/2006/relationships/oleObject" Target="../embeddings/oleObject167.bin"/><Relationship Id="rId21" Type="http://schemas.openxmlformats.org/officeDocument/2006/relationships/image" Target="../media/image165.emf"/><Relationship Id="rId34" Type="http://schemas.openxmlformats.org/officeDocument/2006/relationships/oleObject" Target="../embeddings/oleObject171.bin"/><Relationship Id="rId7" Type="http://schemas.openxmlformats.org/officeDocument/2006/relationships/image" Target="../media/image158.emf"/><Relationship Id="rId12" Type="http://schemas.openxmlformats.org/officeDocument/2006/relationships/oleObject" Target="../embeddings/oleObject160.bin"/><Relationship Id="rId17" Type="http://schemas.openxmlformats.org/officeDocument/2006/relationships/image" Target="../media/image163.emf"/><Relationship Id="rId25" Type="http://schemas.openxmlformats.org/officeDocument/2006/relationships/image" Target="../media/image167.emf"/><Relationship Id="rId33" Type="http://schemas.openxmlformats.org/officeDocument/2006/relationships/image" Target="../media/image171.emf"/><Relationship Id="rId38" Type="http://schemas.openxmlformats.org/officeDocument/2006/relationships/image" Target="../media/image174.png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62.bin"/><Relationship Id="rId20" Type="http://schemas.openxmlformats.org/officeDocument/2006/relationships/oleObject" Target="../embeddings/oleObject164.bin"/><Relationship Id="rId29" Type="http://schemas.openxmlformats.org/officeDocument/2006/relationships/image" Target="../media/image169.emf"/><Relationship Id="rId1" Type="http://schemas.openxmlformats.org/officeDocument/2006/relationships/video" Target="file:///D:\&#39640;&#25968;&#35838;&#20214;V5\&#19978;&#20876;\&#31532;&#20108;&#31456;\&#38463;&#22522;&#31859;&#24503;&#34746;&#32447;.avi" TargetMode="External"/><Relationship Id="rId6" Type="http://schemas.openxmlformats.org/officeDocument/2006/relationships/oleObject" Target="../embeddings/oleObject157.bin"/><Relationship Id="rId11" Type="http://schemas.openxmlformats.org/officeDocument/2006/relationships/image" Target="../media/image160.emf"/><Relationship Id="rId24" Type="http://schemas.openxmlformats.org/officeDocument/2006/relationships/oleObject" Target="../embeddings/oleObject166.bin"/><Relationship Id="rId32" Type="http://schemas.openxmlformats.org/officeDocument/2006/relationships/oleObject" Target="../embeddings/oleObject170.bin"/><Relationship Id="rId37" Type="http://schemas.openxmlformats.org/officeDocument/2006/relationships/image" Target="../media/image173.png"/><Relationship Id="rId5" Type="http://schemas.openxmlformats.org/officeDocument/2006/relationships/image" Target="../media/image157.emf"/><Relationship Id="rId15" Type="http://schemas.openxmlformats.org/officeDocument/2006/relationships/image" Target="../media/image162.emf"/><Relationship Id="rId23" Type="http://schemas.openxmlformats.org/officeDocument/2006/relationships/image" Target="../media/image166.emf"/><Relationship Id="rId28" Type="http://schemas.openxmlformats.org/officeDocument/2006/relationships/oleObject" Target="../embeddings/oleObject168.bin"/><Relationship Id="rId36" Type="http://schemas.openxmlformats.org/officeDocument/2006/relationships/oleObject" Target="../embeddings/oleObject172.bin"/><Relationship Id="rId10" Type="http://schemas.openxmlformats.org/officeDocument/2006/relationships/oleObject" Target="../embeddings/oleObject159.bin"/><Relationship Id="rId19" Type="http://schemas.openxmlformats.org/officeDocument/2006/relationships/image" Target="../media/image164.emf"/><Relationship Id="rId31" Type="http://schemas.openxmlformats.org/officeDocument/2006/relationships/image" Target="../media/image170.emf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159.emf"/><Relationship Id="rId14" Type="http://schemas.openxmlformats.org/officeDocument/2006/relationships/oleObject" Target="../embeddings/oleObject161.bin"/><Relationship Id="rId22" Type="http://schemas.openxmlformats.org/officeDocument/2006/relationships/oleObject" Target="../embeddings/oleObject165.bin"/><Relationship Id="rId27" Type="http://schemas.openxmlformats.org/officeDocument/2006/relationships/image" Target="../media/image168.emf"/><Relationship Id="rId30" Type="http://schemas.openxmlformats.org/officeDocument/2006/relationships/oleObject" Target="../embeddings/oleObject169.bin"/><Relationship Id="rId35" Type="http://schemas.openxmlformats.org/officeDocument/2006/relationships/image" Target="../media/image172.emf"/><Relationship Id="rId8" Type="http://schemas.openxmlformats.org/officeDocument/2006/relationships/oleObject" Target="../embeddings/oleObject158.bin"/><Relationship Id="rId3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13" Type="http://schemas.openxmlformats.org/officeDocument/2006/relationships/image" Target="../media/image180.emf"/><Relationship Id="rId18" Type="http://schemas.openxmlformats.org/officeDocument/2006/relationships/oleObject" Target="../embeddings/oleObject181.bin"/><Relationship Id="rId3" Type="http://schemas.openxmlformats.org/officeDocument/2006/relationships/image" Target="../media/image175.emf"/><Relationship Id="rId21" Type="http://schemas.openxmlformats.org/officeDocument/2006/relationships/image" Target="../media/image184.emf"/><Relationship Id="rId7" Type="http://schemas.openxmlformats.org/officeDocument/2006/relationships/image" Target="../media/image177.emf"/><Relationship Id="rId12" Type="http://schemas.openxmlformats.org/officeDocument/2006/relationships/oleObject" Target="../embeddings/oleObject178.bin"/><Relationship Id="rId17" Type="http://schemas.openxmlformats.org/officeDocument/2006/relationships/image" Target="../media/image182.emf"/><Relationship Id="rId25" Type="http://schemas.openxmlformats.org/officeDocument/2006/relationships/image" Target="../media/image186.emf"/><Relationship Id="rId2" Type="http://schemas.openxmlformats.org/officeDocument/2006/relationships/oleObject" Target="../embeddings/oleObject173.bin"/><Relationship Id="rId16" Type="http://schemas.openxmlformats.org/officeDocument/2006/relationships/oleObject" Target="../embeddings/oleObject180.bin"/><Relationship Id="rId20" Type="http://schemas.openxmlformats.org/officeDocument/2006/relationships/oleObject" Target="../embeddings/oleObject18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75.bin"/><Relationship Id="rId11" Type="http://schemas.openxmlformats.org/officeDocument/2006/relationships/image" Target="../media/image179.emf"/><Relationship Id="rId24" Type="http://schemas.openxmlformats.org/officeDocument/2006/relationships/oleObject" Target="../embeddings/oleObject184.bin"/><Relationship Id="rId5" Type="http://schemas.openxmlformats.org/officeDocument/2006/relationships/image" Target="../media/image176.emf"/><Relationship Id="rId15" Type="http://schemas.openxmlformats.org/officeDocument/2006/relationships/image" Target="../media/image181.emf"/><Relationship Id="rId23" Type="http://schemas.openxmlformats.org/officeDocument/2006/relationships/image" Target="../media/image185.emf"/><Relationship Id="rId10" Type="http://schemas.openxmlformats.org/officeDocument/2006/relationships/oleObject" Target="../embeddings/oleObject177.bin"/><Relationship Id="rId19" Type="http://schemas.openxmlformats.org/officeDocument/2006/relationships/image" Target="../media/image183.emf"/><Relationship Id="rId4" Type="http://schemas.openxmlformats.org/officeDocument/2006/relationships/oleObject" Target="../embeddings/oleObject174.bin"/><Relationship Id="rId9" Type="http://schemas.openxmlformats.org/officeDocument/2006/relationships/image" Target="../media/image178.emf"/><Relationship Id="rId14" Type="http://schemas.openxmlformats.org/officeDocument/2006/relationships/oleObject" Target="../embeddings/oleObject179.bin"/><Relationship Id="rId22" Type="http://schemas.openxmlformats.org/officeDocument/2006/relationships/oleObject" Target="../embeddings/oleObject18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emf"/><Relationship Id="rId18" Type="http://schemas.openxmlformats.org/officeDocument/2006/relationships/oleObject" Target="../embeddings/oleObject17.bin"/><Relationship Id="rId3" Type="http://schemas.openxmlformats.org/officeDocument/2006/relationships/image" Target="../media/image9.emf"/><Relationship Id="rId21" Type="http://schemas.openxmlformats.org/officeDocument/2006/relationships/image" Target="../media/image18.emf"/><Relationship Id="rId7" Type="http://schemas.openxmlformats.org/officeDocument/2006/relationships/image" Target="../media/image11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6.emf"/><Relationship Id="rId25" Type="http://schemas.openxmlformats.org/officeDocument/2006/relationships/image" Target="../media/image20.e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emf"/><Relationship Id="rId24" Type="http://schemas.openxmlformats.org/officeDocument/2006/relationships/oleObject" Target="../embeddings/oleObject20.bin"/><Relationship Id="rId5" Type="http://schemas.openxmlformats.org/officeDocument/2006/relationships/image" Target="../media/image10.emf"/><Relationship Id="rId15" Type="http://schemas.openxmlformats.org/officeDocument/2006/relationships/image" Target="../media/image15.emf"/><Relationship Id="rId23" Type="http://schemas.openxmlformats.org/officeDocument/2006/relationships/image" Target="../media/image19.e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7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e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29.bin"/><Relationship Id="rId3" Type="http://schemas.openxmlformats.org/officeDocument/2006/relationships/image" Target="../media/image21.wmf"/><Relationship Id="rId21" Type="http://schemas.openxmlformats.org/officeDocument/2006/relationships/image" Target="../media/image30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8.wmf"/><Relationship Id="rId2" Type="http://schemas.openxmlformats.org/officeDocument/2006/relationships/oleObject" Target="../embeddings/oleObject21.bin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29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4.emf"/><Relationship Id="rId14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6.e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41.emf"/><Relationship Id="rId2" Type="http://schemas.openxmlformats.org/officeDocument/2006/relationships/oleObject" Target="../embeddings/oleObject34.bin"/><Relationship Id="rId16" Type="http://schemas.openxmlformats.org/officeDocument/2006/relationships/oleObject" Target="../embeddings/oleObject4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8.emf"/><Relationship Id="rId5" Type="http://schemas.openxmlformats.org/officeDocument/2006/relationships/image" Target="../media/image35.emf"/><Relationship Id="rId15" Type="http://schemas.openxmlformats.org/officeDocument/2006/relationships/image" Target="../media/image40.e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7.emf"/><Relationship Id="rId14" Type="http://schemas.openxmlformats.org/officeDocument/2006/relationships/oleObject" Target="../embeddings/oleObject4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7.emf"/><Relationship Id="rId18" Type="http://schemas.openxmlformats.org/officeDocument/2006/relationships/oleObject" Target="../embeddings/oleObject50.bin"/><Relationship Id="rId26" Type="http://schemas.openxmlformats.org/officeDocument/2006/relationships/oleObject" Target="../embeddings/oleObject54.bin"/><Relationship Id="rId3" Type="http://schemas.openxmlformats.org/officeDocument/2006/relationships/image" Target="../media/image42.emf"/><Relationship Id="rId21" Type="http://schemas.openxmlformats.org/officeDocument/2006/relationships/image" Target="../media/image51.emf"/><Relationship Id="rId7" Type="http://schemas.openxmlformats.org/officeDocument/2006/relationships/image" Target="../media/image44.e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49.emf"/><Relationship Id="rId25" Type="http://schemas.openxmlformats.org/officeDocument/2006/relationships/image" Target="../media/image53.emf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6.emf"/><Relationship Id="rId24" Type="http://schemas.openxmlformats.org/officeDocument/2006/relationships/oleObject" Target="../embeddings/oleObject53.bin"/><Relationship Id="rId5" Type="http://schemas.openxmlformats.org/officeDocument/2006/relationships/image" Target="../media/image43.emf"/><Relationship Id="rId15" Type="http://schemas.openxmlformats.org/officeDocument/2006/relationships/image" Target="../media/image48.emf"/><Relationship Id="rId23" Type="http://schemas.openxmlformats.org/officeDocument/2006/relationships/image" Target="../media/image52.e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50.e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5.e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image" Target="../media/image5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0.emf"/><Relationship Id="rId18" Type="http://schemas.openxmlformats.org/officeDocument/2006/relationships/oleObject" Target="../embeddings/oleObject63.bin"/><Relationship Id="rId3" Type="http://schemas.openxmlformats.org/officeDocument/2006/relationships/image" Target="../media/image55.emf"/><Relationship Id="rId21" Type="http://schemas.openxmlformats.org/officeDocument/2006/relationships/image" Target="../media/image64.emf"/><Relationship Id="rId7" Type="http://schemas.openxmlformats.org/officeDocument/2006/relationships/image" Target="../media/image57.e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62.emf"/><Relationship Id="rId25" Type="http://schemas.openxmlformats.org/officeDocument/2006/relationships/image" Target="../media/image66.emf"/><Relationship Id="rId2" Type="http://schemas.openxmlformats.org/officeDocument/2006/relationships/oleObject" Target="../embeddings/oleObject55.bin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9.emf"/><Relationship Id="rId24" Type="http://schemas.openxmlformats.org/officeDocument/2006/relationships/oleObject" Target="../embeddings/oleObject66.bin"/><Relationship Id="rId5" Type="http://schemas.openxmlformats.org/officeDocument/2006/relationships/image" Target="../media/image56.emf"/><Relationship Id="rId15" Type="http://schemas.openxmlformats.org/officeDocument/2006/relationships/image" Target="../media/image61.emf"/><Relationship Id="rId23" Type="http://schemas.openxmlformats.org/officeDocument/2006/relationships/image" Target="../media/image65.emf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63.e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8.e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72.wmf"/><Relationship Id="rId3" Type="http://schemas.openxmlformats.org/officeDocument/2006/relationships/image" Target="../media/image67.emf"/><Relationship Id="rId7" Type="http://schemas.openxmlformats.org/officeDocument/2006/relationships/image" Target="../media/image69.emf"/><Relationship Id="rId12" Type="http://schemas.openxmlformats.org/officeDocument/2006/relationships/oleObject" Target="../embeddings/oleObject72.bin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1.emf"/><Relationship Id="rId5" Type="http://schemas.openxmlformats.org/officeDocument/2006/relationships/image" Target="../media/image68.e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1">
            <a:extLst>
              <a:ext uri="{FF2B5EF4-FFF2-40B4-BE49-F238E27FC236}">
                <a16:creationId xmlns:a16="http://schemas.microsoft.com/office/drawing/2014/main" id="{F13B55E3-3C4C-49DC-9990-C4BFCCFEF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675"/>
            <a:ext cx="9144000" cy="4913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65">
            <a:extLst>
              <a:ext uri="{FF2B5EF4-FFF2-40B4-BE49-F238E27FC236}">
                <a16:creationId xmlns:a16="http://schemas.microsoft.com/office/drawing/2014/main" id="{9ADCFE2A-953C-47FC-9172-4254ACF87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743200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CC4E0C18-614B-43FC-911D-6285B6F9D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5" y="276225"/>
            <a:ext cx="2209800" cy="838200"/>
          </a:xfrm>
        </p:spPr>
        <p:txBody>
          <a:bodyPr/>
          <a:lstStyle/>
          <a:p>
            <a:pPr>
              <a:defRPr/>
            </a:pP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a typeface="华文行楷" panose="02010800040101010101" pitchFamily="2" charset="-122"/>
              </a:rPr>
              <a:t>第四节</a:t>
            </a: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613A7137-818A-4557-9206-A75E49A15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3" y="3352800"/>
            <a:ext cx="42656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一、隐函数的导数</a:t>
            </a:r>
          </a:p>
        </p:txBody>
      </p:sp>
      <p:sp>
        <p:nvSpPr>
          <p:cNvPr id="7174" name="Text Box 50">
            <a:extLst>
              <a:ext uri="{FF2B5EF4-FFF2-40B4-BE49-F238E27FC236}">
                <a16:creationId xmlns:a16="http://schemas.microsoft.com/office/drawing/2014/main" id="{A91FE393-4E38-4057-807C-A9FDE3D80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5173663"/>
            <a:ext cx="6381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三、由参数方程确定的函数的导数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</p:txBody>
      </p:sp>
      <p:sp>
        <p:nvSpPr>
          <p:cNvPr id="7175" name="Text Box 51">
            <a:extLst>
              <a:ext uri="{FF2B5EF4-FFF2-40B4-BE49-F238E27FC236}">
                <a16:creationId xmlns:a16="http://schemas.microsoft.com/office/drawing/2014/main" id="{E3158043-3C84-4714-B74B-4FF57FD9C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305300"/>
            <a:ext cx="313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二、对数求导法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</p:txBody>
      </p:sp>
      <p:sp>
        <p:nvSpPr>
          <p:cNvPr id="7176" name="AutoShape 5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A278EF2-64A0-48E5-A268-E6934CFD8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734050"/>
            <a:ext cx="6248400" cy="3810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77" name="AutoShape 5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BE96EE9-7D28-48CA-BFB3-E7E47A806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005263"/>
            <a:ext cx="3048000" cy="3810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78" name="Text Box 61">
            <a:extLst>
              <a:ext uri="{FF2B5EF4-FFF2-40B4-BE49-F238E27FC236}">
                <a16:creationId xmlns:a16="http://schemas.microsoft.com/office/drawing/2014/main" id="{3FBA0773-659E-4FCB-925E-43D534CD9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004888"/>
            <a:ext cx="65674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隐函数及由参数方程</a:t>
            </a:r>
          </a:p>
        </p:txBody>
      </p:sp>
      <p:sp>
        <p:nvSpPr>
          <p:cNvPr id="7179" name="Text Box 62">
            <a:extLst>
              <a:ext uri="{FF2B5EF4-FFF2-40B4-BE49-F238E27FC236}">
                <a16:creationId xmlns:a16="http://schemas.microsoft.com/office/drawing/2014/main" id="{19CD5557-88FF-40FD-88B2-8F39EC038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75" y="1766888"/>
            <a:ext cx="59451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所确定的函数的求导法则</a:t>
            </a:r>
            <a:r>
              <a:rPr kumimoji="1" lang="zh-CN" altLang="en-US" sz="480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</a:p>
        </p:txBody>
      </p:sp>
      <p:sp>
        <p:nvSpPr>
          <p:cNvPr id="7180" name="Text Box 66">
            <a:extLst>
              <a:ext uri="{FF2B5EF4-FFF2-40B4-BE49-F238E27FC236}">
                <a16:creationId xmlns:a16="http://schemas.microsoft.com/office/drawing/2014/main" id="{FEE7B46B-7B15-4CE0-A32E-7E95B6C71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4588" y="250825"/>
            <a:ext cx="1428750" cy="5175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第三章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334BB49-9BD4-475C-BBF3-6DF753F65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63525"/>
            <a:ext cx="6553200" cy="609600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</a:rPr>
              <a:t>三、由参数方程确定的函数的导数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68C80957-AE57-4AD2-821E-466FA8468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5092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若参数方程</a:t>
            </a:r>
          </a:p>
        </p:txBody>
      </p:sp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25D92E1E-4AC9-4BA7-8CBE-EE2D66D21F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7300" y="900113"/>
          <a:ext cx="1435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28685" imgH="828521" progId="Equation.3">
                  <p:embed/>
                </p:oleObj>
              </mc:Choice>
              <mc:Fallback>
                <p:oleObj r:id="rId2" imgW="1428685" imgH="828521" progId="Equation.3">
                  <p:embed/>
                  <p:pic>
                    <p:nvPicPr>
                      <p:cNvPr id="6148" name="Object 4">
                        <a:extLst>
                          <a:ext uri="{FF2B5EF4-FFF2-40B4-BE49-F238E27FC236}">
                            <a16:creationId xmlns:a16="http://schemas.microsoft.com/office/drawing/2014/main" id="{25D92E1E-4AC9-4BA7-8CBE-EE2D66D21F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900113"/>
                        <a:ext cx="1435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>
            <a:extLst>
              <a:ext uri="{FF2B5EF4-FFF2-40B4-BE49-F238E27FC236}">
                <a16:creationId xmlns:a16="http://schemas.microsoft.com/office/drawing/2014/main" id="{E61CAE42-86D6-43AF-A304-1E42D308E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0" y="104933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可确定一个</a:t>
            </a:r>
            <a:r>
              <a:rPr lang="zh-CN" altLang="en-US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与</a:t>
            </a:r>
            <a:r>
              <a:rPr lang="zh-CN" altLang="en-US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之间的函数</a:t>
            </a:r>
          </a:p>
        </p:txBody>
      </p:sp>
      <p:graphicFrame>
        <p:nvGraphicFramePr>
          <p:cNvPr id="6150" name="Object 6">
            <a:extLst>
              <a:ext uri="{FF2B5EF4-FFF2-40B4-BE49-F238E27FC236}">
                <a16:creationId xmlns:a16="http://schemas.microsoft.com/office/drawing/2014/main" id="{CD03E5C9-32E1-4AE8-AF1A-BA86D3B869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1100" y="190500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85943" imgH="323901" progId="Equation.3">
                  <p:embed/>
                </p:oleObj>
              </mc:Choice>
              <mc:Fallback>
                <p:oleObj r:id="rId4" imgW="1485943" imgH="323901" progId="Equation.3">
                  <p:embed/>
                  <p:pic>
                    <p:nvPicPr>
                      <p:cNvPr id="6150" name="Object 6">
                        <a:extLst>
                          <a:ext uri="{FF2B5EF4-FFF2-40B4-BE49-F238E27FC236}">
                            <a16:creationId xmlns:a16="http://schemas.microsoft.com/office/drawing/2014/main" id="{CD03E5C9-32E1-4AE8-AF1A-BA86D3B869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1905000"/>
                        <a:ext cx="148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">
            <a:extLst>
              <a:ext uri="{FF2B5EF4-FFF2-40B4-BE49-F238E27FC236}">
                <a16:creationId xmlns:a16="http://schemas.microsoft.com/office/drawing/2014/main" id="{3CBA2CA2-5A13-4D7D-94A6-91410130F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8415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可导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且</a:t>
            </a:r>
          </a:p>
        </p:txBody>
      </p:sp>
      <p:graphicFrame>
        <p:nvGraphicFramePr>
          <p:cNvPr id="6152" name="Object 8">
            <a:extLst>
              <a:ext uri="{FF2B5EF4-FFF2-40B4-BE49-F238E27FC236}">
                <a16:creationId xmlns:a16="http://schemas.microsoft.com/office/drawing/2014/main" id="{5A3F532F-B8E2-4D2A-9C17-0451432CEC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9400" y="1825625"/>
          <a:ext cx="3454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600342" imgH="428509" progId="Equation.3">
                  <p:embed/>
                </p:oleObj>
              </mc:Choice>
              <mc:Fallback>
                <p:oleObj r:id="rId6" imgW="3600342" imgH="428509" progId="Equation.3">
                  <p:embed/>
                  <p:pic>
                    <p:nvPicPr>
                      <p:cNvPr id="6152" name="Object 8">
                        <a:extLst>
                          <a:ext uri="{FF2B5EF4-FFF2-40B4-BE49-F238E27FC236}">
                            <a16:creationId xmlns:a16="http://schemas.microsoft.com/office/drawing/2014/main" id="{5A3F532F-B8E2-4D2A-9C17-0451432CEC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1825625"/>
                        <a:ext cx="3454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9">
            <a:extLst>
              <a:ext uri="{FF2B5EF4-FFF2-40B4-BE49-F238E27FC236}">
                <a16:creationId xmlns:a16="http://schemas.microsoft.com/office/drawing/2014/main" id="{67F374CC-E156-4117-AB51-670180C80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820863"/>
            <a:ext cx="982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则当</a:t>
            </a:r>
          </a:p>
        </p:txBody>
      </p:sp>
      <p:graphicFrame>
        <p:nvGraphicFramePr>
          <p:cNvPr id="6154" name="Object 10">
            <a:extLst>
              <a:ext uri="{FF2B5EF4-FFF2-40B4-BE49-F238E27FC236}">
                <a16:creationId xmlns:a16="http://schemas.microsoft.com/office/drawing/2014/main" id="{B16D4530-B2A7-4109-B82E-6E14744958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516188"/>
          <a:ext cx="1282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266973" imgH="333285" progId="Equation.3">
                  <p:embed/>
                </p:oleObj>
              </mc:Choice>
              <mc:Fallback>
                <p:oleObj r:id="rId8" imgW="1266973" imgH="333285" progId="Equation.3">
                  <p:embed/>
                  <p:pic>
                    <p:nvPicPr>
                      <p:cNvPr id="6154" name="Object 10">
                        <a:extLst>
                          <a:ext uri="{FF2B5EF4-FFF2-40B4-BE49-F238E27FC236}">
                            <a16:creationId xmlns:a16="http://schemas.microsoft.com/office/drawing/2014/main" id="{B16D4530-B2A7-4109-B82E-6E14744958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16188"/>
                        <a:ext cx="1282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11">
            <a:extLst>
              <a:ext uri="{FF2B5EF4-FFF2-40B4-BE49-F238E27FC236}">
                <a16:creationId xmlns:a16="http://schemas.microsoft.com/office/drawing/2014/main" id="{BDCC0DC3-B4F6-454B-9E3E-04684959F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4384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有</a:t>
            </a:r>
          </a:p>
        </p:txBody>
      </p:sp>
      <p:graphicFrame>
        <p:nvGraphicFramePr>
          <p:cNvPr id="6156" name="Object 12">
            <a:extLst>
              <a:ext uri="{FF2B5EF4-FFF2-40B4-BE49-F238E27FC236}">
                <a16:creationId xmlns:a16="http://schemas.microsoft.com/office/drawing/2014/main" id="{A27256A1-14CA-453A-9D42-E35311E1D0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6450" y="2982913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657258" imgH="876133" progId="Equation.3">
                  <p:embed/>
                </p:oleObj>
              </mc:Choice>
              <mc:Fallback>
                <p:oleObj r:id="rId10" imgW="657258" imgH="876133" progId="Equation.3">
                  <p:embed/>
                  <p:pic>
                    <p:nvPicPr>
                      <p:cNvPr id="6156" name="Object 12">
                        <a:extLst>
                          <a:ext uri="{FF2B5EF4-FFF2-40B4-BE49-F238E27FC236}">
                            <a16:creationId xmlns:a16="http://schemas.microsoft.com/office/drawing/2014/main" id="{A27256A1-14CA-453A-9D42-E35311E1D0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2982913"/>
                        <a:ext cx="723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>
            <a:extLst>
              <a:ext uri="{FF2B5EF4-FFF2-40B4-BE49-F238E27FC236}">
                <a16:creationId xmlns:a16="http://schemas.microsoft.com/office/drawing/2014/main" id="{367EC207-A42F-4913-943D-0126FA5A52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3700" y="2982913"/>
          <a:ext cx="1003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961942" imgH="876133" progId="Equation.3">
                  <p:embed/>
                </p:oleObj>
              </mc:Choice>
              <mc:Fallback>
                <p:oleObj r:id="rId12" imgW="961942" imgH="876133" progId="Equation.3">
                  <p:embed/>
                  <p:pic>
                    <p:nvPicPr>
                      <p:cNvPr id="6157" name="Object 13">
                        <a:extLst>
                          <a:ext uri="{FF2B5EF4-FFF2-40B4-BE49-F238E27FC236}">
                            <a16:creationId xmlns:a16="http://schemas.microsoft.com/office/drawing/2014/main" id="{367EC207-A42F-4913-943D-0126FA5A52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2982913"/>
                        <a:ext cx="1003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>
            <a:extLst>
              <a:ext uri="{FF2B5EF4-FFF2-40B4-BE49-F238E27FC236}">
                <a16:creationId xmlns:a16="http://schemas.microsoft.com/office/drawing/2014/main" id="{992137B4-9102-44CF-B54A-A9F3813F8B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1150" y="2971800"/>
          <a:ext cx="13335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314515" imgH="1371716" progId="Equation.3">
                  <p:embed/>
                </p:oleObj>
              </mc:Choice>
              <mc:Fallback>
                <p:oleObj r:id="rId14" imgW="1314515" imgH="1371716" progId="Equation.3">
                  <p:embed/>
                  <p:pic>
                    <p:nvPicPr>
                      <p:cNvPr id="6158" name="Object 14">
                        <a:extLst>
                          <a:ext uri="{FF2B5EF4-FFF2-40B4-BE49-F238E27FC236}">
                            <a16:creationId xmlns:a16="http://schemas.microsoft.com/office/drawing/2014/main" id="{992137B4-9102-44CF-B54A-A9F3813F8B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2971800"/>
                        <a:ext cx="13335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>
            <a:extLst>
              <a:ext uri="{FF2B5EF4-FFF2-40B4-BE49-F238E27FC236}">
                <a16:creationId xmlns:a16="http://schemas.microsoft.com/office/drawing/2014/main" id="{6231BF4B-008A-4DE1-9DFF-1205FE85E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2300" y="4651375"/>
          <a:ext cx="106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028570" imgH="876133" progId="Equation.3">
                  <p:embed/>
                </p:oleObj>
              </mc:Choice>
              <mc:Fallback>
                <p:oleObj r:id="rId16" imgW="1028570" imgH="876133" progId="Equation.3">
                  <p:embed/>
                  <p:pic>
                    <p:nvPicPr>
                      <p:cNvPr id="6159" name="Object 15">
                        <a:extLst>
                          <a:ext uri="{FF2B5EF4-FFF2-40B4-BE49-F238E27FC236}">
                            <a16:creationId xmlns:a16="http://schemas.microsoft.com/office/drawing/2014/main" id="{6231BF4B-008A-4DE1-9DFF-1205FE85E4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4651375"/>
                        <a:ext cx="1066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16">
            <a:extLst>
              <a:ext uri="{FF2B5EF4-FFF2-40B4-BE49-F238E27FC236}">
                <a16:creationId xmlns:a16="http://schemas.microsoft.com/office/drawing/2014/main" id="{B8F32C8B-30EA-4116-BFA6-8345BAA772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100513"/>
          <a:ext cx="130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285712" imgH="333285" progId="Equation.3">
                  <p:embed/>
                </p:oleObj>
              </mc:Choice>
              <mc:Fallback>
                <p:oleObj r:id="rId18" imgW="1285712" imgH="333285" progId="Equation.3">
                  <p:embed/>
                  <p:pic>
                    <p:nvPicPr>
                      <p:cNvPr id="6160" name="Object 16">
                        <a:extLst>
                          <a:ext uri="{FF2B5EF4-FFF2-40B4-BE49-F238E27FC236}">
                            <a16:creationId xmlns:a16="http://schemas.microsoft.com/office/drawing/2014/main" id="{B8F32C8B-30EA-4116-BFA6-8345BAA772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00513"/>
                        <a:ext cx="1308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Text Box 17">
            <a:extLst>
              <a:ext uri="{FF2B5EF4-FFF2-40B4-BE49-F238E27FC236}">
                <a16:creationId xmlns:a16="http://schemas.microsoft.com/office/drawing/2014/main" id="{4BC12A6A-3825-44B5-BC22-7BFA33777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402272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有</a:t>
            </a:r>
          </a:p>
        </p:txBody>
      </p:sp>
      <p:graphicFrame>
        <p:nvGraphicFramePr>
          <p:cNvPr id="6162" name="Object 18">
            <a:extLst>
              <a:ext uri="{FF2B5EF4-FFF2-40B4-BE49-F238E27FC236}">
                <a16:creationId xmlns:a16="http://schemas.microsoft.com/office/drawing/2014/main" id="{ECCF56F8-A9DA-4413-A2B9-986027E913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2650" y="4648200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657258" imgH="876133" progId="Equation.3">
                  <p:embed/>
                </p:oleObj>
              </mc:Choice>
              <mc:Fallback>
                <p:oleObj r:id="rId20" imgW="657258" imgH="876133" progId="Equation.3">
                  <p:embed/>
                  <p:pic>
                    <p:nvPicPr>
                      <p:cNvPr id="6162" name="Object 18">
                        <a:extLst>
                          <a:ext uri="{FF2B5EF4-FFF2-40B4-BE49-F238E27FC236}">
                            <a16:creationId xmlns:a16="http://schemas.microsoft.com/office/drawing/2014/main" id="{ECCF56F8-A9DA-4413-A2B9-986027E913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4648200"/>
                        <a:ext cx="723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19">
            <a:extLst>
              <a:ext uri="{FF2B5EF4-FFF2-40B4-BE49-F238E27FC236}">
                <a16:creationId xmlns:a16="http://schemas.microsoft.com/office/drawing/2014/main" id="{41B2D513-CA45-49C3-B4D9-D38DA28BB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7200" y="4648200"/>
          <a:ext cx="1003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961942" imgH="876133" progId="Equation.3">
                  <p:embed/>
                </p:oleObj>
              </mc:Choice>
              <mc:Fallback>
                <p:oleObj r:id="rId22" imgW="961942" imgH="876133" progId="Equation.3">
                  <p:embed/>
                  <p:pic>
                    <p:nvPicPr>
                      <p:cNvPr id="6163" name="Object 19">
                        <a:extLst>
                          <a:ext uri="{FF2B5EF4-FFF2-40B4-BE49-F238E27FC236}">
                            <a16:creationId xmlns:a16="http://schemas.microsoft.com/office/drawing/2014/main" id="{41B2D513-CA45-49C3-B4D9-D38DA28BB5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4648200"/>
                        <a:ext cx="1003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Object 20">
            <a:extLst>
              <a:ext uri="{FF2B5EF4-FFF2-40B4-BE49-F238E27FC236}">
                <a16:creationId xmlns:a16="http://schemas.microsoft.com/office/drawing/2014/main" id="{354642C7-B9D3-41CB-A2A5-D4F976C7C1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2900" y="4651375"/>
          <a:ext cx="14605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1447771" imgH="1371716" progId="Equation.3">
                  <p:embed/>
                </p:oleObj>
              </mc:Choice>
              <mc:Fallback>
                <p:oleObj r:id="rId24" imgW="1447771" imgH="1371716" progId="Equation.3">
                  <p:embed/>
                  <p:pic>
                    <p:nvPicPr>
                      <p:cNvPr id="6164" name="Object 20">
                        <a:extLst>
                          <a:ext uri="{FF2B5EF4-FFF2-40B4-BE49-F238E27FC236}">
                            <a16:creationId xmlns:a16="http://schemas.microsoft.com/office/drawing/2014/main" id="{354642C7-B9D3-41CB-A2A5-D4F976C7C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4651375"/>
                        <a:ext cx="14605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5" name="Object 21">
            <a:extLst>
              <a:ext uri="{FF2B5EF4-FFF2-40B4-BE49-F238E27FC236}">
                <a16:creationId xmlns:a16="http://schemas.microsoft.com/office/drawing/2014/main" id="{D83E29C1-B2D4-4D28-A9A8-3003C8507A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2994025"/>
          <a:ext cx="106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1028570" imgH="876133" progId="Equation.3">
                  <p:embed/>
                </p:oleObj>
              </mc:Choice>
              <mc:Fallback>
                <p:oleObj r:id="rId26" imgW="1028570" imgH="876133" progId="Equation.3">
                  <p:embed/>
                  <p:pic>
                    <p:nvPicPr>
                      <p:cNvPr id="6165" name="Object 21">
                        <a:extLst>
                          <a:ext uri="{FF2B5EF4-FFF2-40B4-BE49-F238E27FC236}">
                            <a16:creationId xmlns:a16="http://schemas.microsoft.com/office/drawing/2014/main" id="{D83E29C1-B2D4-4D28-A9A8-3003C8507A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994025"/>
                        <a:ext cx="1066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6" name="Text Box 22">
            <a:extLst>
              <a:ext uri="{FF2B5EF4-FFF2-40B4-BE49-F238E27FC236}">
                <a16:creationId xmlns:a16="http://schemas.microsoft.com/office/drawing/2014/main" id="{E129C5F5-95DF-4979-82E2-5276D460D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7150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此时看成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</a:t>
            </a:r>
            <a:r>
              <a:rPr lang="zh-CN" altLang="en-US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的函数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6167" name="Text Box 23">
            <a:extLst>
              <a:ext uri="{FF2B5EF4-FFF2-40B4-BE49-F238E27FC236}">
                <a16:creationId xmlns:a16="http://schemas.microsoft.com/office/drawing/2014/main" id="{8A437F76-CA08-4306-A6D8-7564B7995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562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关系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9" grpId="0"/>
      <p:bldP spid="6151" grpId="0"/>
      <p:bldP spid="6153" grpId="0"/>
      <p:bldP spid="6155" grpId="0"/>
      <p:bldP spid="6161" grpId="0"/>
      <p:bldP spid="6166" grpId="0"/>
      <p:bldP spid="61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38" name="Picture 18" descr="C:\Users\lenovo\Desktop\dbb44aed2e738bd4df712264a18b87d6277ff917.jpg">
            <a:extLst>
              <a:ext uri="{FF2B5EF4-FFF2-40B4-BE49-F238E27FC236}">
                <a16:creationId xmlns:a16="http://schemas.microsoft.com/office/drawing/2014/main" id="{BC88A93D-225D-4862-9ED9-4FE03FBFF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2945854"/>
            <a:ext cx="28003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>
            <a:extLst>
              <a:ext uri="{FF2B5EF4-FFF2-40B4-BE49-F238E27FC236}">
                <a16:creationId xmlns:a16="http://schemas.microsoft.com/office/drawing/2014/main" id="{48CDDEBD-5353-4B9E-8452-774EB7E33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459829"/>
            <a:ext cx="2819400" cy="6858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设由方程</a:t>
            </a:r>
          </a:p>
        </p:txBody>
      </p:sp>
      <p:graphicFrame>
        <p:nvGraphicFramePr>
          <p:cNvPr id="9220" name="Object 3">
            <a:extLst>
              <a:ext uri="{FF2B5EF4-FFF2-40B4-BE49-F238E27FC236}">
                <a16:creationId xmlns:a16="http://schemas.microsoft.com/office/drawing/2014/main" id="{EF8BDD6F-FD51-4DFB-9EF1-1539A27337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793319"/>
              </p:ext>
            </p:extLst>
          </p:nvPr>
        </p:nvGraphicFramePr>
        <p:xfrm>
          <a:off x="2940050" y="170904"/>
          <a:ext cx="3592513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638286" imgH="561962" progId="Equation.3">
                  <p:embed/>
                </p:oleObj>
              </mc:Choice>
              <mc:Fallback>
                <p:oleObj r:id="rId3" imgW="1638286" imgH="561962" progId="Equation.3">
                  <p:embed/>
                  <p:pic>
                    <p:nvPicPr>
                      <p:cNvPr id="9220" name="Object 3">
                        <a:extLst>
                          <a:ext uri="{FF2B5EF4-FFF2-40B4-BE49-F238E27FC236}">
                            <a16:creationId xmlns:a16="http://schemas.microsoft.com/office/drawing/2014/main" id="{EF8BDD6F-FD51-4DFB-9EF1-1539A27337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170904"/>
                        <a:ext cx="3592513" cy="137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4">
            <a:extLst>
              <a:ext uri="{FF2B5EF4-FFF2-40B4-BE49-F238E27FC236}">
                <a16:creationId xmlns:a16="http://schemas.microsoft.com/office/drawing/2014/main" id="{A34DAEA7-5136-49CF-8644-CF570A325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175" y="531266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确定函数</a:t>
            </a:r>
          </a:p>
        </p:txBody>
      </p:sp>
      <p:graphicFrame>
        <p:nvGraphicFramePr>
          <p:cNvPr id="9222" name="Object 5">
            <a:extLst>
              <a:ext uri="{FF2B5EF4-FFF2-40B4-BE49-F238E27FC236}">
                <a16:creationId xmlns:a16="http://schemas.microsoft.com/office/drawing/2014/main" id="{FCD57CB5-8C68-4771-AA66-0E117C592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718553"/>
              </p:ext>
            </p:extLst>
          </p:nvPr>
        </p:nvGraphicFramePr>
        <p:xfrm>
          <a:off x="633413" y="1737766"/>
          <a:ext cx="140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400229" imgH="323901" progId="Equation.3">
                  <p:embed/>
                </p:oleObj>
              </mc:Choice>
              <mc:Fallback>
                <p:oleObj r:id="rId5" imgW="1400229" imgH="323901" progId="Equation.3">
                  <p:embed/>
                  <p:pic>
                    <p:nvPicPr>
                      <p:cNvPr id="9222" name="Object 5">
                        <a:extLst>
                          <a:ext uri="{FF2B5EF4-FFF2-40B4-BE49-F238E27FC236}">
                            <a16:creationId xmlns:a16="http://schemas.microsoft.com/office/drawing/2014/main" id="{FCD57CB5-8C68-4771-AA66-0E117C5925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1737766"/>
                        <a:ext cx="1409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6">
            <a:extLst>
              <a:ext uri="{FF2B5EF4-FFF2-40B4-BE49-F238E27FC236}">
                <a16:creationId xmlns:a16="http://schemas.microsoft.com/office/drawing/2014/main" id="{96166C1E-47A9-4AAF-A1AF-4314B6204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682204"/>
            <a:ext cx="588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</a:t>
            </a:r>
          </a:p>
        </p:txBody>
      </p:sp>
      <p:graphicFrame>
        <p:nvGraphicFramePr>
          <p:cNvPr id="9224" name="Object 7">
            <a:extLst>
              <a:ext uri="{FF2B5EF4-FFF2-40B4-BE49-F238E27FC236}">
                <a16:creationId xmlns:a16="http://schemas.microsoft.com/office/drawing/2014/main" id="{058FE7FF-44BD-4F1B-BBA5-C323B60F73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664102"/>
              </p:ext>
            </p:extLst>
          </p:nvPr>
        </p:nvGraphicFramePr>
        <p:xfrm>
          <a:off x="2603500" y="1477416"/>
          <a:ext cx="596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524002" imgH="876133" progId="Equation.3">
                  <p:embed/>
                </p:oleObj>
              </mc:Choice>
              <mc:Fallback>
                <p:oleObj r:id="rId7" imgW="524002" imgH="876133" progId="Equation.3">
                  <p:embed/>
                  <p:pic>
                    <p:nvPicPr>
                      <p:cNvPr id="9224" name="Object 7">
                        <a:extLst>
                          <a:ext uri="{FF2B5EF4-FFF2-40B4-BE49-F238E27FC236}">
                            <a16:creationId xmlns:a16="http://schemas.microsoft.com/office/drawing/2014/main" id="{058FE7FF-44BD-4F1B-BBA5-C323B60F73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1477416"/>
                        <a:ext cx="596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8">
            <a:extLst>
              <a:ext uri="{FF2B5EF4-FFF2-40B4-BE49-F238E27FC236}">
                <a16:creationId xmlns:a16="http://schemas.microsoft.com/office/drawing/2014/main" id="{576CA889-8B42-49A4-862E-D68FC8FBC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77566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对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求导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得</a:t>
            </a:r>
          </a:p>
        </p:txBody>
      </p:sp>
      <p:sp>
        <p:nvSpPr>
          <p:cNvPr id="22544" name="Text Box 16">
            <a:extLst>
              <a:ext uri="{FF2B5EF4-FFF2-40B4-BE49-F238E27FC236}">
                <a16:creationId xmlns:a16="http://schemas.microsoft.com/office/drawing/2014/main" id="{5BB4B982-585A-459C-B734-C6401EA35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771354"/>
            <a:ext cx="715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故</a:t>
            </a:r>
          </a:p>
        </p:txBody>
      </p:sp>
      <p:graphicFrame>
        <p:nvGraphicFramePr>
          <p:cNvPr id="22545" name="Object 17">
            <a:extLst>
              <a:ext uri="{FF2B5EF4-FFF2-40B4-BE49-F238E27FC236}">
                <a16:creationId xmlns:a16="http://schemas.microsoft.com/office/drawing/2014/main" id="{7A53A365-64AA-478E-85BA-A6288A7FAE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822809"/>
              </p:ext>
            </p:extLst>
          </p:nvPr>
        </p:nvGraphicFramePr>
        <p:xfrm>
          <a:off x="1116013" y="3628479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657258" imgH="876133" progId="Equation.3">
                  <p:embed/>
                </p:oleObj>
              </mc:Choice>
              <mc:Fallback>
                <p:oleObj r:id="rId9" imgW="657258" imgH="876133" progId="Equation.3">
                  <p:embed/>
                  <p:pic>
                    <p:nvPicPr>
                      <p:cNvPr id="22545" name="Object 17">
                        <a:extLst>
                          <a:ext uri="{FF2B5EF4-FFF2-40B4-BE49-F238E27FC236}">
                            <a16:creationId xmlns:a16="http://schemas.microsoft.com/office/drawing/2014/main" id="{7A53A365-64AA-478E-85BA-A6288A7FAE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628479"/>
                        <a:ext cx="723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>
            <a:extLst>
              <a:ext uri="{FF2B5EF4-FFF2-40B4-BE49-F238E27FC236}">
                <a16:creationId xmlns:a16="http://schemas.microsoft.com/office/drawing/2014/main" id="{1976E146-4368-4EC3-879B-C9EBA1CBD7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114415"/>
              </p:ext>
            </p:extLst>
          </p:nvPr>
        </p:nvGraphicFramePr>
        <p:xfrm>
          <a:off x="1589088" y="4923879"/>
          <a:ext cx="24526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019200" imgH="323901" progId="Equation.3">
                  <p:embed/>
                </p:oleObj>
              </mc:Choice>
              <mc:Fallback>
                <p:oleObj r:id="rId11" imgW="1019200" imgH="323901" progId="Equation.3">
                  <p:embed/>
                  <p:pic>
                    <p:nvPicPr>
                      <p:cNvPr id="22546" name="Object 18">
                        <a:extLst>
                          <a:ext uri="{FF2B5EF4-FFF2-40B4-BE49-F238E27FC236}">
                            <a16:creationId xmlns:a16="http://schemas.microsoft.com/office/drawing/2014/main" id="{1976E146-4368-4EC3-879B-C9EBA1CBD7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4923879"/>
                        <a:ext cx="24526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>
            <a:extLst>
              <a:ext uri="{FF2B5EF4-FFF2-40B4-BE49-F238E27FC236}">
                <a16:creationId xmlns:a16="http://schemas.microsoft.com/office/drawing/2014/main" id="{D63C6231-92BF-43E9-B132-56B3BE4712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813547"/>
              </p:ext>
            </p:extLst>
          </p:nvPr>
        </p:nvGraphicFramePr>
        <p:xfrm>
          <a:off x="3614738" y="2941091"/>
          <a:ext cx="2633662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143087" imgH="323901" progId="Equation.3">
                  <p:embed/>
                </p:oleObj>
              </mc:Choice>
              <mc:Fallback>
                <p:oleObj r:id="rId13" imgW="1143087" imgH="323901" progId="Equation.3">
                  <p:embed/>
                  <p:pic>
                    <p:nvPicPr>
                      <p:cNvPr id="22543" name="Object 15">
                        <a:extLst>
                          <a:ext uri="{FF2B5EF4-FFF2-40B4-BE49-F238E27FC236}">
                            <a16:creationId xmlns:a16="http://schemas.microsoft.com/office/drawing/2014/main" id="{D63C6231-92BF-43E9-B132-56B3BE4712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2941091"/>
                        <a:ext cx="2633662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3" name="Object 25">
            <a:extLst>
              <a:ext uri="{FF2B5EF4-FFF2-40B4-BE49-F238E27FC236}">
                <a16:creationId xmlns:a16="http://schemas.microsoft.com/office/drawing/2014/main" id="{7DAC85A4-56AF-4AE5-949F-3F78120228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63118"/>
              </p:ext>
            </p:extLst>
          </p:nvPr>
        </p:nvGraphicFramePr>
        <p:xfrm>
          <a:off x="3602038" y="2058441"/>
          <a:ext cx="26797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209715" imgH="361783" progId="Equation.3">
                  <p:embed/>
                </p:oleObj>
              </mc:Choice>
              <mc:Fallback>
                <p:oleObj r:id="rId15" imgW="1209715" imgH="361783" progId="Equation.3">
                  <p:embed/>
                  <p:pic>
                    <p:nvPicPr>
                      <p:cNvPr id="22553" name="Object 25">
                        <a:extLst>
                          <a:ext uri="{FF2B5EF4-FFF2-40B4-BE49-F238E27FC236}">
                            <a16:creationId xmlns:a16="http://schemas.microsoft.com/office/drawing/2014/main" id="{7DAC85A4-56AF-4AE5-949F-3F78120228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038" y="2058441"/>
                        <a:ext cx="26797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7" name="AutoShape 29">
            <a:extLst>
              <a:ext uri="{FF2B5EF4-FFF2-40B4-BE49-F238E27FC236}">
                <a16:creationId xmlns:a16="http://schemas.microsoft.com/office/drawing/2014/main" id="{6E0CC5D4-F6C2-4A09-9664-EFD9111860A6}"/>
              </a:ext>
            </a:extLst>
          </p:cNvPr>
          <p:cNvSpPr>
            <a:spLocks/>
          </p:cNvSpPr>
          <p:nvPr/>
        </p:nvSpPr>
        <p:spPr bwMode="auto">
          <a:xfrm>
            <a:off x="3348038" y="2217191"/>
            <a:ext cx="228600" cy="1447800"/>
          </a:xfrm>
          <a:prstGeom prst="leftBrace">
            <a:avLst>
              <a:gd name="adj1" fmla="val 527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2565" name="Object 37">
            <a:extLst>
              <a:ext uri="{FF2B5EF4-FFF2-40B4-BE49-F238E27FC236}">
                <a16:creationId xmlns:a16="http://schemas.microsoft.com/office/drawing/2014/main" id="{F938729D-88D7-427C-B05E-A1111F14A7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051136"/>
              </p:ext>
            </p:extLst>
          </p:nvPr>
        </p:nvGraphicFramePr>
        <p:xfrm>
          <a:off x="1924050" y="3441154"/>
          <a:ext cx="39846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361943" imgH="876133" progId="Equation.3">
                  <p:embed/>
                </p:oleObj>
              </mc:Choice>
              <mc:Fallback>
                <p:oleObj r:id="rId17" imgW="361943" imgH="876133" progId="Equation.3">
                  <p:embed/>
                  <p:pic>
                    <p:nvPicPr>
                      <p:cNvPr id="22565" name="Object 37">
                        <a:extLst>
                          <a:ext uri="{FF2B5EF4-FFF2-40B4-BE49-F238E27FC236}">
                            <a16:creationId xmlns:a16="http://schemas.microsoft.com/office/drawing/2014/main" id="{F938729D-88D7-427C-B05E-A1111F14A7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3441154"/>
                        <a:ext cx="39846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6" name="Line 38">
            <a:extLst>
              <a:ext uri="{FF2B5EF4-FFF2-40B4-BE49-F238E27FC236}">
                <a16:creationId xmlns:a16="http://schemas.microsoft.com/office/drawing/2014/main" id="{A476B99C-FEBC-42AE-91A3-3995C09411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93913" y="3574504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67" name="Object 39">
            <a:extLst>
              <a:ext uri="{FF2B5EF4-FFF2-40B4-BE49-F238E27FC236}">
                <a16:creationId xmlns:a16="http://schemas.microsoft.com/office/drawing/2014/main" id="{B05C1C28-724F-43E3-A97C-6FB6514F1D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823807"/>
              </p:ext>
            </p:extLst>
          </p:nvPr>
        </p:nvGraphicFramePr>
        <p:xfrm>
          <a:off x="2417763" y="3872954"/>
          <a:ext cx="3778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333487" imgH="876133" progId="Equation.3">
                  <p:embed/>
                </p:oleObj>
              </mc:Choice>
              <mc:Fallback>
                <p:oleObj r:id="rId19" imgW="333487" imgH="876133" progId="Equation.3">
                  <p:embed/>
                  <p:pic>
                    <p:nvPicPr>
                      <p:cNvPr id="22567" name="Object 39">
                        <a:extLst>
                          <a:ext uri="{FF2B5EF4-FFF2-40B4-BE49-F238E27FC236}">
                            <a16:creationId xmlns:a16="http://schemas.microsoft.com/office/drawing/2014/main" id="{B05C1C28-724F-43E3-A97C-6FB6514F1D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3872954"/>
                        <a:ext cx="3778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/>
      <p:bldP spid="22544" grpId="0"/>
      <p:bldP spid="225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EDD4C24-5946-4D32-8DFA-FE1C5BFF7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95288"/>
            <a:ext cx="3124200" cy="685800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若上述参数方程中</a:t>
            </a:r>
          </a:p>
        </p:txBody>
      </p:sp>
      <p:graphicFrame>
        <p:nvGraphicFramePr>
          <p:cNvPr id="10243" name="Object 5">
            <a:extLst>
              <a:ext uri="{FF2B5EF4-FFF2-40B4-BE49-F238E27FC236}">
                <a16:creationId xmlns:a16="http://schemas.microsoft.com/office/drawing/2014/main" id="{5DE058A6-1A07-4BC1-A98E-E143DA0096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7100" y="434975"/>
          <a:ext cx="1485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85943" imgH="323901" progId="Equation.3">
                  <p:embed/>
                </p:oleObj>
              </mc:Choice>
              <mc:Fallback>
                <p:oleObj r:id="rId2" imgW="1485943" imgH="323901" progId="Equation.3">
                  <p:embed/>
                  <p:pic>
                    <p:nvPicPr>
                      <p:cNvPr id="10243" name="Object 5">
                        <a:extLst>
                          <a:ext uri="{FF2B5EF4-FFF2-40B4-BE49-F238E27FC236}">
                            <a16:creationId xmlns:a16="http://schemas.microsoft.com/office/drawing/2014/main" id="{5DE058A6-1A07-4BC1-A98E-E143DA0096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34975"/>
                        <a:ext cx="14859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6">
            <a:extLst>
              <a:ext uri="{FF2B5EF4-FFF2-40B4-BE49-F238E27FC236}">
                <a16:creationId xmlns:a16="http://schemas.microsoft.com/office/drawing/2014/main" id="{9B148353-6C88-401F-A747-E0BF4D6F3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175" y="3810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二阶可导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</a:p>
        </p:txBody>
      </p:sp>
      <p:graphicFrame>
        <p:nvGraphicFramePr>
          <p:cNvPr id="25610" name="Object 10">
            <a:extLst>
              <a:ext uri="{FF2B5EF4-FFF2-40B4-BE49-F238E27FC236}">
                <a16:creationId xmlns:a16="http://schemas.microsoft.com/office/drawing/2014/main" id="{1BADDDDA-0599-40B5-AE63-39525A69F5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7663" y="3135313"/>
          <a:ext cx="96202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52572" imgH="1019317" progId="Equation.3">
                  <p:embed/>
                </p:oleObj>
              </mc:Choice>
              <mc:Fallback>
                <p:oleObj r:id="rId4" imgW="952572" imgH="1019317" progId="Equation.3">
                  <p:embed/>
                  <p:pic>
                    <p:nvPicPr>
                      <p:cNvPr id="25610" name="Object 10">
                        <a:extLst>
                          <a:ext uri="{FF2B5EF4-FFF2-40B4-BE49-F238E27FC236}">
                            <a16:creationId xmlns:a16="http://schemas.microsoft.com/office/drawing/2014/main" id="{1BADDDDA-0599-40B5-AE63-39525A69F5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3135313"/>
                        <a:ext cx="962025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>
            <a:extLst>
              <a:ext uri="{FF2B5EF4-FFF2-40B4-BE49-F238E27FC236}">
                <a16:creationId xmlns:a16="http://schemas.microsoft.com/office/drawing/2014/main" id="{47D4937A-C4E7-4F6E-8ACE-0A0A86CA4D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1763" y="3176588"/>
          <a:ext cx="10826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85828" imgH="876133" progId="Equation.3">
                  <p:embed/>
                </p:oleObj>
              </mc:Choice>
              <mc:Fallback>
                <p:oleObj r:id="rId6" imgW="1085828" imgH="876133" progId="Equation.3">
                  <p:embed/>
                  <p:pic>
                    <p:nvPicPr>
                      <p:cNvPr id="25611" name="Object 11">
                        <a:extLst>
                          <a:ext uri="{FF2B5EF4-FFF2-40B4-BE49-F238E27FC236}">
                            <a16:creationId xmlns:a16="http://schemas.microsoft.com/office/drawing/2014/main" id="{47D4937A-C4E7-4F6E-8ACE-0A0A86CA4D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3176588"/>
                        <a:ext cx="108267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>
            <a:extLst>
              <a:ext uri="{FF2B5EF4-FFF2-40B4-BE49-F238E27FC236}">
                <a16:creationId xmlns:a16="http://schemas.microsoft.com/office/drawing/2014/main" id="{0623F8A8-3C96-46EC-A575-1E4729D621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2338" y="4613275"/>
          <a:ext cx="328612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9086" imgH="0" progId="Equation.3">
                  <p:embed/>
                </p:oleObj>
              </mc:Choice>
              <mc:Fallback>
                <p:oleObj r:id="rId8" imgW="19086" imgH="0" progId="Equation.3">
                  <p:embed/>
                  <p:pic>
                    <p:nvPicPr>
                      <p:cNvPr id="25612" name="Object 12">
                        <a:extLst>
                          <a:ext uri="{FF2B5EF4-FFF2-40B4-BE49-F238E27FC236}">
                            <a16:creationId xmlns:a16="http://schemas.microsoft.com/office/drawing/2014/main" id="{0623F8A8-3C96-46EC-A575-1E4729D621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4613275"/>
                        <a:ext cx="328612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Line 13">
            <a:extLst>
              <a:ext uri="{FF2B5EF4-FFF2-40B4-BE49-F238E27FC236}">
                <a16:creationId xmlns:a16="http://schemas.microsoft.com/office/drawing/2014/main" id="{7F4AC376-174D-4157-8B2B-7F75EB429B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9538" y="4724400"/>
            <a:ext cx="3598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614" name="Object 14">
            <a:extLst>
              <a:ext uri="{FF2B5EF4-FFF2-40B4-BE49-F238E27FC236}">
                <a16:creationId xmlns:a16="http://schemas.microsoft.com/office/drawing/2014/main" id="{B7EFDEEF-C3F3-45A2-A71F-807884B236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2713" y="4724400"/>
          <a:ext cx="8858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866858" imgH="428509" progId="Equation.3">
                  <p:embed/>
                </p:oleObj>
              </mc:Choice>
              <mc:Fallback>
                <p:oleObj r:id="rId10" imgW="866858" imgH="428509" progId="Equation.3">
                  <p:embed/>
                  <p:pic>
                    <p:nvPicPr>
                      <p:cNvPr id="25614" name="Object 14">
                        <a:extLst>
                          <a:ext uri="{FF2B5EF4-FFF2-40B4-BE49-F238E27FC236}">
                            <a16:creationId xmlns:a16="http://schemas.microsoft.com/office/drawing/2014/main" id="{B7EFDEEF-C3F3-45A2-A71F-807884B236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4724400"/>
                        <a:ext cx="88582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>
            <a:extLst>
              <a:ext uri="{FF2B5EF4-FFF2-40B4-BE49-F238E27FC236}">
                <a16:creationId xmlns:a16="http://schemas.microsoft.com/office/drawing/2014/main" id="{E606C920-54CD-4D5E-B0B6-82B6A95A0B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4788" y="4241800"/>
          <a:ext cx="14541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495313" imgH="333285" progId="Equation.3">
                  <p:embed/>
                </p:oleObj>
              </mc:Choice>
              <mc:Fallback>
                <p:oleObj r:id="rId12" imgW="1495313" imgH="333285" progId="Equation.3">
                  <p:embed/>
                  <p:pic>
                    <p:nvPicPr>
                      <p:cNvPr id="25615" name="Object 15">
                        <a:extLst>
                          <a:ext uri="{FF2B5EF4-FFF2-40B4-BE49-F238E27FC236}">
                            <a16:creationId xmlns:a16="http://schemas.microsoft.com/office/drawing/2014/main" id="{E606C920-54CD-4D5E-B0B6-82B6A95A0B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4241800"/>
                        <a:ext cx="14541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6">
            <a:extLst>
              <a:ext uri="{FF2B5EF4-FFF2-40B4-BE49-F238E27FC236}">
                <a16:creationId xmlns:a16="http://schemas.microsoft.com/office/drawing/2014/main" id="{62195430-8318-40B0-902A-DBED645D94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0" y="4241800"/>
          <a:ext cx="17097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781258" imgH="333285" progId="Equation.3">
                  <p:embed/>
                </p:oleObj>
              </mc:Choice>
              <mc:Fallback>
                <p:oleObj r:id="rId14" imgW="1781258" imgH="333285" progId="Equation.3">
                  <p:embed/>
                  <p:pic>
                    <p:nvPicPr>
                      <p:cNvPr id="25616" name="Object 16">
                        <a:extLst>
                          <a:ext uri="{FF2B5EF4-FFF2-40B4-BE49-F238E27FC236}">
                            <a16:creationId xmlns:a16="http://schemas.microsoft.com/office/drawing/2014/main" id="{62195430-8318-40B0-902A-DBED645D94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241800"/>
                        <a:ext cx="17097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7" name="Line 17">
            <a:extLst>
              <a:ext uri="{FF2B5EF4-FFF2-40B4-BE49-F238E27FC236}">
                <a16:creationId xmlns:a16="http://schemas.microsoft.com/office/drawing/2014/main" id="{B5BA0613-3733-4393-9E4B-CFCA2A0073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4191000"/>
            <a:ext cx="3048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618" name="Object 18">
            <a:extLst>
              <a:ext uri="{FF2B5EF4-FFF2-40B4-BE49-F238E27FC236}">
                <a16:creationId xmlns:a16="http://schemas.microsoft.com/office/drawing/2014/main" id="{CE91BCA7-D936-409D-B218-EB00F74F49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35738" y="4622800"/>
          <a:ext cx="7032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657258" imgH="333285" progId="Equation.3">
                  <p:embed/>
                </p:oleObj>
              </mc:Choice>
              <mc:Fallback>
                <p:oleObj r:id="rId16" imgW="657258" imgH="333285" progId="Equation.3">
                  <p:embed/>
                  <p:pic>
                    <p:nvPicPr>
                      <p:cNvPr id="25618" name="Object 18">
                        <a:extLst>
                          <a:ext uri="{FF2B5EF4-FFF2-40B4-BE49-F238E27FC236}">
                            <a16:creationId xmlns:a16="http://schemas.microsoft.com/office/drawing/2014/main" id="{CE91BCA7-D936-409D-B218-EB00F74F49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738" y="4622800"/>
                        <a:ext cx="7032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19">
            <a:extLst>
              <a:ext uri="{FF2B5EF4-FFF2-40B4-BE49-F238E27FC236}">
                <a16:creationId xmlns:a16="http://schemas.microsoft.com/office/drawing/2014/main" id="{5AAD2AAA-BBB6-4407-8007-46CAF9170A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5249863"/>
          <a:ext cx="54721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2438516" imgH="333285" progId="Equation.DSMT4">
                  <p:embed/>
                </p:oleObj>
              </mc:Choice>
              <mc:Fallback>
                <p:oleObj r:id="rId18" imgW="2438516" imgH="333285" progId="Equation.DSMT4">
                  <p:embed/>
                  <p:pic>
                    <p:nvPicPr>
                      <p:cNvPr id="25619" name="Object 19">
                        <a:extLst>
                          <a:ext uri="{FF2B5EF4-FFF2-40B4-BE49-F238E27FC236}">
                            <a16:creationId xmlns:a16="http://schemas.microsoft.com/office/drawing/2014/main" id="{5AAD2AAA-BBB6-4407-8007-46CAF9170A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249863"/>
                        <a:ext cx="54721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4" name="Object 24">
            <a:extLst>
              <a:ext uri="{FF2B5EF4-FFF2-40B4-BE49-F238E27FC236}">
                <a16:creationId xmlns:a16="http://schemas.microsoft.com/office/drawing/2014/main" id="{25ACCD4E-6A19-4074-96A3-3C9764DC39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6838" y="3208338"/>
          <a:ext cx="176053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838170" imgH="876133" progId="Equation.3">
                  <p:embed/>
                </p:oleObj>
              </mc:Choice>
              <mc:Fallback>
                <p:oleObj r:id="rId20" imgW="1838170" imgH="876133" progId="Equation.3">
                  <p:embed/>
                  <p:pic>
                    <p:nvPicPr>
                      <p:cNvPr id="25624" name="Object 24">
                        <a:extLst>
                          <a:ext uri="{FF2B5EF4-FFF2-40B4-BE49-F238E27FC236}">
                            <a16:creationId xmlns:a16="http://schemas.microsoft.com/office/drawing/2014/main" id="{25ACCD4E-6A19-4074-96A3-3C9764DC39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3208338"/>
                        <a:ext cx="1760537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6" name="Object 26">
            <a:extLst>
              <a:ext uri="{FF2B5EF4-FFF2-40B4-BE49-F238E27FC236}">
                <a16:creationId xmlns:a16="http://schemas.microsoft.com/office/drawing/2014/main" id="{C90BEBBC-A32D-4CD3-B4B5-01CBB40687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4500" y="3290888"/>
          <a:ext cx="4064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333487" imgH="876133" progId="Equation.3">
                  <p:embed/>
                </p:oleObj>
              </mc:Choice>
              <mc:Fallback>
                <p:oleObj r:id="rId22" imgW="333487" imgH="876133" progId="Equation.3">
                  <p:embed/>
                  <p:pic>
                    <p:nvPicPr>
                      <p:cNvPr id="25626" name="Object 26">
                        <a:extLst>
                          <a:ext uri="{FF2B5EF4-FFF2-40B4-BE49-F238E27FC236}">
                            <a16:creationId xmlns:a16="http://schemas.microsoft.com/office/drawing/2014/main" id="{C90BEBBC-A32D-4CD3-B4B5-01CBB40687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3290888"/>
                        <a:ext cx="40640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0" name="Object 30">
            <a:extLst>
              <a:ext uri="{FF2B5EF4-FFF2-40B4-BE49-F238E27FC236}">
                <a16:creationId xmlns:a16="http://schemas.microsoft.com/office/drawing/2014/main" id="{B2B7CE91-8EAE-4A83-B8EC-3F0294C955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4763" y="2224088"/>
          <a:ext cx="15144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1561941" imgH="876133" progId="Equation.3">
                  <p:embed/>
                </p:oleObj>
              </mc:Choice>
              <mc:Fallback>
                <p:oleObj r:id="rId24" imgW="1561941" imgH="876133" progId="Equation.3">
                  <p:embed/>
                  <p:pic>
                    <p:nvPicPr>
                      <p:cNvPr id="25630" name="Object 30">
                        <a:extLst>
                          <a:ext uri="{FF2B5EF4-FFF2-40B4-BE49-F238E27FC236}">
                            <a16:creationId xmlns:a16="http://schemas.microsoft.com/office/drawing/2014/main" id="{B2B7CE91-8EAE-4A83-B8EC-3F0294C955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2224088"/>
                        <a:ext cx="151447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1" name="Object 31">
            <a:extLst>
              <a:ext uri="{FF2B5EF4-FFF2-40B4-BE49-F238E27FC236}">
                <a16:creationId xmlns:a16="http://schemas.microsoft.com/office/drawing/2014/main" id="{0B16EB2F-C552-451E-895C-F57DC1FC44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1676400"/>
          <a:ext cx="1193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1162173" imgH="323901" progId="Equation.3">
                  <p:embed/>
                </p:oleObj>
              </mc:Choice>
              <mc:Fallback>
                <p:oleObj r:id="rId26" imgW="1162173" imgH="323901" progId="Equation.3">
                  <p:embed/>
                  <p:pic>
                    <p:nvPicPr>
                      <p:cNvPr id="25631" name="Object 31">
                        <a:extLst>
                          <a:ext uri="{FF2B5EF4-FFF2-40B4-BE49-F238E27FC236}">
                            <a16:creationId xmlns:a16="http://schemas.microsoft.com/office/drawing/2014/main" id="{0B16EB2F-C552-451E-895C-F57DC1FC44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76400"/>
                        <a:ext cx="11938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3" name="AutoShape 33">
            <a:extLst>
              <a:ext uri="{FF2B5EF4-FFF2-40B4-BE49-F238E27FC236}">
                <a16:creationId xmlns:a16="http://schemas.microsoft.com/office/drawing/2014/main" id="{B0FB9FD0-8F27-4926-90DE-40B5C712A257}"/>
              </a:ext>
            </a:extLst>
          </p:cNvPr>
          <p:cNvSpPr>
            <a:spLocks/>
          </p:cNvSpPr>
          <p:nvPr/>
        </p:nvSpPr>
        <p:spPr bwMode="auto">
          <a:xfrm>
            <a:off x="3581400" y="1752600"/>
            <a:ext cx="152400" cy="1295400"/>
          </a:xfrm>
          <a:prstGeom prst="leftBrace">
            <a:avLst>
              <a:gd name="adj1" fmla="val 707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60" name="Text Box 35">
            <a:extLst>
              <a:ext uri="{FF2B5EF4-FFF2-40B4-BE49-F238E27FC236}">
                <a16:creationId xmlns:a16="http://schemas.microsoft.com/office/drawing/2014/main" id="{D0CDCCDD-79D0-43FF-B838-869511617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0838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且</a:t>
            </a:r>
          </a:p>
        </p:txBody>
      </p:sp>
      <p:graphicFrame>
        <p:nvGraphicFramePr>
          <p:cNvPr id="10261" name="Object 36">
            <a:extLst>
              <a:ext uri="{FF2B5EF4-FFF2-40B4-BE49-F238E27FC236}">
                <a16:creationId xmlns:a16="http://schemas.microsoft.com/office/drawing/2014/main" id="{DBB5AFEC-2C4F-47EF-9FAB-E96AC13397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37400" y="428625"/>
          <a:ext cx="13970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1390513" imgH="333285" progId="Equation.3">
                  <p:embed/>
                </p:oleObj>
              </mc:Choice>
              <mc:Fallback>
                <p:oleObj r:id="rId28" imgW="1390513" imgH="333285" progId="Equation.3">
                  <p:embed/>
                  <p:pic>
                    <p:nvPicPr>
                      <p:cNvPr id="10261" name="Object 36">
                        <a:extLst>
                          <a:ext uri="{FF2B5EF4-FFF2-40B4-BE49-F238E27FC236}">
                            <a16:creationId xmlns:a16="http://schemas.microsoft.com/office/drawing/2014/main" id="{DBB5AFEC-2C4F-47EF-9FAB-E96AC13397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00" y="428625"/>
                        <a:ext cx="13970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7" name="Text Box 37">
            <a:extLst>
              <a:ext uri="{FF2B5EF4-FFF2-40B4-BE49-F238E27FC236}">
                <a16:creationId xmlns:a16="http://schemas.microsoft.com/office/drawing/2014/main" id="{903D5E1D-F912-4EBB-B638-16556091C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66788"/>
            <a:ext cx="302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则由它确定的函数</a:t>
            </a:r>
          </a:p>
        </p:txBody>
      </p:sp>
      <p:graphicFrame>
        <p:nvGraphicFramePr>
          <p:cNvPr id="25638" name="Object 38">
            <a:extLst>
              <a:ext uri="{FF2B5EF4-FFF2-40B4-BE49-F238E27FC236}">
                <a16:creationId xmlns:a16="http://schemas.microsoft.com/office/drawing/2014/main" id="{E2C3F496-B92A-4DF6-A836-52C7A95B33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4838" y="1030288"/>
          <a:ext cx="1320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1304798" imgH="323901" progId="Equation.3">
                  <p:embed/>
                </p:oleObj>
              </mc:Choice>
              <mc:Fallback>
                <p:oleObj r:id="rId30" imgW="1304798" imgH="323901" progId="Equation.3">
                  <p:embed/>
                  <p:pic>
                    <p:nvPicPr>
                      <p:cNvPr id="25638" name="Object 38">
                        <a:extLst>
                          <a:ext uri="{FF2B5EF4-FFF2-40B4-BE49-F238E27FC236}">
                            <a16:creationId xmlns:a16="http://schemas.microsoft.com/office/drawing/2014/main" id="{E2C3F496-B92A-4DF6-A836-52C7A95B33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1030288"/>
                        <a:ext cx="13208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9" name="Text Box 39">
            <a:extLst>
              <a:ext uri="{FF2B5EF4-FFF2-40B4-BE49-F238E27FC236}">
                <a16:creationId xmlns:a16="http://schemas.microsoft.com/office/drawing/2014/main" id="{07E51284-2D77-4B73-97E8-ACBE9C519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979488"/>
            <a:ext cx="2495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可求二阶导数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5640" name="Text Box 40">
            <a:extLst>
              <a:ext uri="{FF2B5EF4-FFF2-40B4-BE49-F238E27FC236}">
                <a16:creationId xmlns:a16="http://schemas.microsoft.com/office/drawing/2014/main" id="{FF61B40D-6A57-4E51-AAAD-5F1811641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33588"/>
            <a:ext cx="302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利用新的参数方程</a:t>
            </a:r>
          </a:p>
        </p:txBody>
      </p:sp>
      <p:sp>
        <p:nvSpPr>
          <p:cNvPr id="25641" name="Text Box 41">
            <a:extLst>
              <a:ext uri="{FF2B5EF4-FFF2-40B4-BE49-F238E27FC236}">
                <a16:creationId xmlns:a16="http://schemas.microsoft.com/office/drawing/2014/main" id="{1D6E2786-26A2-4DBF-8CE0-744693CCC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93900"/>
            <a:ext cx="984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可得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33" grpId="0" animBg="1"/>
      <p:bldP spid="25637" grpId="0" build="p"/>
      <p:bldP spid="25639" grpId="0" build="p" advAuto="0"/>
      <p:bldP spid="25640" grpId="0" build="p"/>
      <p:bldP spid="2564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6">
            <a:extLst>
              <a:ext uri="{FF2B5EF4-FFF2-40B4-BE49-F238E27FC236}">
                <a16:creationId xmlns:a16="http://schemas.microsoft.com/office/drawing/2014/main" id="{03B68654-3965-479B-AA03-062142548C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3250" y="360363"/>
          <a:ext cx="22479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04913" imgH="1143039" progId="Equation.3">
                  <p:embed/>
                </p:oleObj>
              </mc:Choice>
              <mc:Fallback>
                <p:oleObj r:id="rId2" imgW="2304913" imgH="1143039" progId="Equation.3">
                  <p:embed/>
                  <p:pic>
                    <p:nvPicPr>
                      <p:cNvPr id="11266" name="Object 6">
                        <a:extLst>
                          <a:ext uri="{FF2B5EF4-FFF2-40B4-BE49-F238E27FC236}">
                            <a16:creationId xmlns:a16="http://schemas.microsoft.com/office/drawing/2014/main" id="{03B68654-3965-479B-AA03-062142548C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360363"/>
                        <a:ext cx="22479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7">
            <a:extLst>
              <a:ext uri="{FF2B5EF4-FFF2-40B4-BE49-F238E27FC236}">
                <a16:creationId xmlns:a16="http://schemas.microsoft.com/office/drawing/2014/main" id="{4BD3FBF8-8148-47FE-8D6B-0B8AA3DE97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8350" y="528638"/>
          <a:ext cx="939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95314" imgH="876133" progId="Equation.3">
                  <p:embed/>
                </p:oleObj>
              </mc:Choice>
              <mc:Fallback>
                <p:oleObj r:id="rId4" imgW="895314" imgH="876133" progId="Equation.3">
                  <p:embed/>
                  <p:pic>
                    <p:nvPicPr>
                      <p:cNvPr id="11267" name="Object 7">
                        <a:extLst>
                          <a:ext uri="{FF2B5EF4-FFF2-40B4-BE49-F238E27FC236}">
                            <a16:creationId xmlns:a16="http://schemas.microsoft.com/office/drawing/2014/main" id="{4BD3FBF8-8148-47FE-8D6B-0B8AA3DE97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28638"/>
                        <a:ext cx="939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8">
            <a:extLst>
              <a:ext uri="{FF2B5EF4-FFF2-40B4-BE49-F238E27FC236}">
                <a16:creationId xmlns:a16="http://schemas.microsoft.com/office/drawing/2014/main" id="{A80DA82C-420B-4783-8A44-D6D023CE9B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33400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57258" imgH="876133" progId="Equation.3">
                  <p:embed/>
                </p:oleObj>
              </mc:Choice>
              <mc:Fallback>
                <p:oleObj r:id="rId6" imgW="657258" imgH="876133" progId="Equation.3">
                  <p:embed/>
                  <p:pic>
                    <p:nvPicPr>
                      <p:cNvPr id="11268" name="Object 8">
                        <a:extLst>
                          <a:ext uri="{FF2B5EF4-FFF2-40B4-BE49-F238E27FC236}">
                            <a16:creationId xmlns:a16="http://schemas.microsoft.com/office/drawing/2014/main" id="{A80DA82C-420B-4783-8A44-D6D023CE9B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33400"/>
                        <a:ext cx="723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>
            <a:extLst>
              <a:ext uri="{FF2B5EF4-FFF2-40B4-BE49-F238E27FC236}">
                <a16:creationId xmlns:a16="http://schemas.microsoft.com/office/drawing/2014/main" id="{A6831675-3636-418A-BC54-A47FD636C8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2863" y="787400"/>
          <a:ext cx="3460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95084" imgH="133453" progId="Equation.3">
                  <p:embed/>
                </p:oleObj>
              </mc:Choice>
              <mc:Fallback>
                <p:oleObj r:id="rId8" imgW="95084" imgH="133453" progId="Equation.3">
                  <p:embed/>
                  <p:pic>
                    <p:nvPicPr>
                      <p:cNvPr id="26633" name="Object 9">
                        <a:extLst>
                          <a:ext uri="{FF2B5EF4-FFF2-40B4-BE49-F238E27FC236}">
                            <a16:creationId xmlns:a16="http://schemas.microsoft.com/office/drawing/2014/main" id="{A6831675-3636-418A-BC54-A47FD636C8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863" y="787400"/>
                        <a:ext cx="34607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2">
            <a:extLst>
              <a:ext uri="{FF2B5EF4-FFF2-40B4-BE49-F238E27FC236}">
                <a16:creationId xmlns:a16="http://schemas.microsoft.com/office/drawing/2014/main" id="{25671B39-D837-4785-AD8C-8C721DA10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93725"/>
            <a:ext cx="990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?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8AD2A46-9D56-4736-9808-8FEA969E7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9600"/>
            <a:ext cx="9144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DC897AB3-5DB3-4EFC-BD8E-53AF0E00A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943100"/>
            <a:ext cx="1447800" cy="620712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设</a:t>
            </a:r>
          </a:p>
        </p:txBody>
      </p:sp>
      <p:graphicFrame>
        <p:nvGraphicFramePr>
          <p:cNvPr id="26645" name="Object 21">
            <a:extLst>
              <a:ext uri="{FF2B5EF4-FFF2-40B4-BE49-F238E27FC236}">
                <a16:creationId xmlns:a16="http://schemas.microsoft.com/office/drawing/2014/main" id="{9B8FD488-BC2C-4941-8F5A-8237D8EBF9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0900" y="1752600"/>
          <a:ext cx="130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285712" imgH="333285" progId="Equation.3">
                  <p:embed/>
                </p:oleObj>
              </mc:Choice>
              <mc:Fallback>
                <p:oleObj r:id="rId10" imgW="1285712" imgH="333285" progId="Equation.3">
                  <p:embed/>
                  <p:pic>
                    <p:nvPicPr>
                      <p:cNvPr id="26645" name="Object 21">
                        <a:extLst>
                          <a:ext uri="{FF2B5EF4-FFF2-40B4-BE49-F238E27FC236}">
                            <a16:creationId xmlns:a16="http://schemas.microsoft.com/office/drawing/2014/main" id="{9B8FD488-BC2C-4941-8F5A-8237D8EBF9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1752600"/>
                        <a:ext cx="1308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6" name="Text Box 22">
            <a:extLst>
              <a:ext uri="{FF2B5EF4-FFF2-40B4-BE49-F238E27FC236}">
                <a16:creationId xmlns:a16="http://schemas.microsoft.com/office/drawing/2014/main" id="{1D199526-0C01-4B2B-A530-CC3168CCC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431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且</a:t>
            </a:r>
          </a:p>
        </p:txBody>
      </p:sp>
      <p:graphicFrame>
        <p:nvGraphicFramePr>
          <p:cNvPr id="26647" name="Object 23">
            <a:extLst>
              <a:ext uri="{FF2B5EF4-FFF2-40B4-BE49-F238E27FC236}">
                <a16:creationId xmlns:a16="http://schemas.microsoft.com/office/drawing/2014/main" id="{8C61D4E9-7512-479B-A30A-CE0B7C0455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6200" y="2022475"/>
          <a:ext cx="147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466857" imgH="333285" progId="Equation.3">
                  <p:embed/>
                </p:oleObj>
              </mc:Choice>
              <mc:Fallback>
                <p:oleObj r:id="rId12" imgW="1466857" imgH="333285" progId="Equation.3">
                  <p:embed/>
                  <p:pic>
                    <p:nvPicPr>
                      <p:cNvPr id="26647" name="Object 23">
                        <a:extLst>
                          <a:ext uri="{FF2B5EF4-FFF2-40B4-BE49-F238E27FC236}">
                            <a16:creationId xmlns:a16="http://schemas.microsoft.com/office/drawing/2014/main" id="{8C61D4E9-7512-479B-A30A-CE0B7C0455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2022475"/>
                        <a:ext cx="1473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8" name="Text Box 24">
            <a:extLst>
              <a:ext uri="{FF2B5EF4-FFF2-40B4-BE49-F238E27FC236}">
                <a16:creationId xmlns:a16="http://schemas.microsoft.com/office/drawing/2014/main" id="{6B2D55EC-6B80-413B-B95E-FFF8F8CB6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94945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</a:t>
            </a:r>
          </a:p>
        </p:txBody>
      </p:sp>
      <p:graphicFrame>
        <p:nvGraphicFramePr>
          <p:cNvPr id="26649" name="Object 25">
            <a:extLst>
              <a:ext uri="{FF2B5EF4-FFF2-40B4-BE49-F238E27FC236}">
                <a16:creationId xmlns:a16="http://schemas.microsoft.com/office/drawing/2014/main" id="{DE3E7AFB-3CF1-417C-B9B8-05D5ED0C1E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2163" y="1712913"/>
          <a:ext cx="800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42972" imgH="942859" progId="Equation.3">
                  <p:embed/>
                </p:oleObj>
              </mc:Choice>
              <mc:Fallback>
                <p:oleObj r:id="rId14" imgW="742972" imgH="942859" progId="Equation.3">
                  <p:embed/>
                  <p:pic>
                    <p:nvPicPr>
                      <p:cNvPr id="26649" name="Object 25">
                        <a:extLst>
                          <a:ext uri="{FF2B5EF4-FFF2-40B4-BE49-F238E27FC236}">
                            <a16:creationId xmlns:a16="http://schemas.microsoft.com/office/drawing/2014/main" id="{DE3E7AFB-3CF1-417C-B9B8-05D5ED0C1E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163" y="1712913"/>
                        <a:ext cx="800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0" name="Object 26">
            <a:extLst>
              <a:ext uri="{FF2B5EF4-FFF2-40B4-BE49-F238E27FC236}">
                <a16:creationId xmlns:a16="http://schemas.microsoft.com/office/drawing/2014/main" id="{5C220DB8-6113-4799-AE0D-F6B9ED744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6350" y="2971800"/>
          <a:ext cx="2184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228915" imgH="876133" progId="Equation.3">
                  <p:embed/>
                </p:oleObj>
              </mc:Choice>
              <mc:Fallback>
                <p:oleObj r:id="rId16" imgW="2228915" imgH="876133" progId="Equation.3">
                  <p:embed/>
                  <p:pic>
                    <p:nvPicPr>
                      <p:cNvPr id="26650" name="Object 26">
                        <a:extLst>
                          <a:ext uri="{FF2B5EF4-FFF2-40B4-BE49-F238E27FC236}">
                            <a16:creationId xmlns:a16="http://schemas.microsoft.com/office/drawing/2014/main" id="{5C220DB8-6113-4799-AE0D-F6B9ED7441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2971800"/>
                        <a:ext cx="2184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1" name="Object 27">
            <a:extLst>
              <a:ext uri="{FF2B5EF4-FFF2-40B4-BE49-F238E27FC236}">
                <a16:creationId xmlns:a16="http://schemas.microsoft.com/office/drawing/2014/main" id="{8197731D-4F74-4436-922F-F0CE5DB615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6638" y="2971800"/>
          <a:ext cx="952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905030" imgH="333285" progId="Equation.3">
                  <p:embed/>
                </p:oleObj>
              </mc:Choice>
              <mc:Fallback>
                <p:oleObj r:id="rId18" imgW="905030" imgH="333285" progId="Equation.3">
                  <p:embed/>
                  <p:pic>
                    <p:nvPicPr>
                      <p:cNvPr id="26651" name="Object 27">
                        <a:extLst>
                          <a:ext uri="{FF2B5EF4-FFF2-40B4-BE49-F238E27FC236}">
                            <a16:creationId xmlns:a16="http://schemas.microsoft.com/office/drawing/2014/main" id="{8197731D-4F74-4436-922F-F0CE5DB615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2971800"/>
                        <a:ext cx="952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2" name="Object 28">
            <a:extLst>
              <a:ext uri="{FF2B5EF4-FFF2-40B4-BE49-F238E27FC236}">
                <a16:creationId xmlns:a16="http://schemas.microsoft.com/office/drawing/2014/main" id="{5CE8253C-E386-4B5E-8AB5-02C5DFC7F4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467100"/>
          <a:ext cx="80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742972" imgH="333285" progId="Equation.3">
                  <p:embed/>
                </p:oleObj>
              </mc:Choice>
              <mc:Fallback>
                <p:oleObj r:id="rId20" imgW="742972" imgH="333285" progId="Equation.3">
                  <p:embed/>
                  <p:pic>
                    <p:nvPicPr>
                      <p:cNvPr id="26652" name="Object 28">
                        <a:extLst>
                          <a:ext uri="{FF2B5EF4-FFF2-40B4-BE49-F238E27FC236}">
                            <a16:creationId xmlns:a16="http://schemas.microsoft.com/office/drawing/2014/main" id="{5CE8253C-E386-4B5E-8AB5-02C5DFC7F4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467100"/>
                        <a:ext cx="80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3" name="Object 29">
            <a:extLst>
              <a:ext uri="{FF2B5EF4-FFF2-40B4-BE49-F238E27FC236}">
                <a16:creationId xmlns:a16="http://schemas.microsoft.com/office/drawing/2014/main" id="{C5FDF357-633A-4217-8A37-57835F7D4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3267075"/>
          <a:ext cx="558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485829" imgH="266558" progId="Equation.3">
                  <p:embed/>
                </p:oleObj>
              </mc:Choice>
              <mc:Fallback>
                <p:oleObj r:id="rId22" imgW="485829" imgH="266558" progId="Equation.3">
                  <p:embed/>
                  <p:pic>
                    <p:nvPicPr>
                      <p:cNvPr id="26653" name="Object 29">
                        <a:extLst>
                          <a:ext uri="{FF2B5EF4-FFF2-40B4-BE49-F238E27FC236}">
                            <a16:creationId xmlns:a16="http://schemas.microsoft.com/office/drawing/2014/main" id="{C5FDF357-633A-4217-8A37-57835F7D4C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267075"/>
                        <a:ext cx="558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4" name="Object 30">
            <a:extLst>
              <a:ext uri="{FF2B5EF4-FFF2-40B4-BE49-F238E27FC236}">
                <a16:creationId xmlns:a16="http://schemas.microsoft.com/office/drawing/2014/main" id="{025A0B15-C5AD-4669-A004-42FBB29B02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492450"/>
              </p:ext>
            </p:extLst>
          </p:nvPr>
        </p:nvGraphicFramePr>
        <p:xfrm>
          <a:off x="4686300" y="2832100"/>
          <a:ext cx="2171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2219198" imgH="1019317" progId="Equation.3">
                  <p:embed/>
                </p:oleObj>
              </mc:Choice>
              <mc:Fallback>
                <p:oleObj r:id="rId24" imgW="2219198" imgH="1019317" progId="Equation.3">
                  <p:embed/>
                  <p:pic>
                    <p:nvPicPr>
                      <p:cNvPr id="26654" name="Object 30">
                        <a:extLst>
                          <a:ext uri="{FF2B5EF4-FFF2-40B4-BE49-F238E27FC236}">
                            <a16:creationId xmlns:a16="http://schemas.microsoft.com/office/drawing/2014/main" id="{025A0B15-C5AD-4669-A004-42FBB29B02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2832100"/>
                        <a:ext cx="2171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6" name="Object 32">
            <a:extLst>
              <a:ext uri="{FF2B5EF4-FFF2-40B4-BE49-F238E27FC236}">
                <a16:creationId xmlns:a16="http://schemas.microsoft.com/office/drawing/2014/main" id="{7E612DBA-B69B-4404-ADB1-6DA39FAAD3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390900"/>
          <a:ext cx="80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742972" imgH="333285" progId="Equation.3">
                  <p:embed/>
                </p:oleObj>
              </mc:Choice>
              <mc:Fallback>
                <p:oleObj r:id="rId26" imgW="742972" imgH="333285" progId="Equation.3">
                  <p:embed/>
                  <p:pic>
                    <p:nvPicPr>
                      <p:cNvPr id="26656" name="Object 32">
                        <a:extLst>
                          <a:ext uri="{FF2B5EF4-FFF2-40B4-BE49-F238E27FC236}">
                            <a16:creationId xmlns:a16="http://schemas.microsoft.com/office/drawing/2014/main" id="{7E612DBA-B69B-4404-ADB1-6DA39FAAD3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390900"/>
                        <a:ext cx="80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Text Box 33">
            <a:extLst>
              <a:ext uri="{FF2B5EF4-FFF2-40B4-BE49-F238E27FC236}">
                <a16:creationId xmlns:a16="http://schemas.microsoft.com/office/drawing/2014/main" id="{ACAE8C22-7E63-4194-9DAC-39B6E20F5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7381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已知</a:t>
            </a:r>
          </a:p>
        </p:txBody>
      </p:sp>
      <p:sp>
        <p:nvSpPr>
          <p:cNvPr id="26658" name="Text Box 34">
            <a:extLst>
              <a:ext uri="{FF2B5EF4-FFF2-40B4-BE49-F238E27FC236}">
                <a16:creationId xmlns:a16="http://schemas.microsoft.com/office/drawing/2014/main" id="{746E2555-DBD6-45A5-9594-586702F6D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149600"/>
            <a:ext cx="658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26660" name="AutoShape 36">
            <a:extLst>
              <a:ext uri="{FF2B5EF4-FFF2-40B4-BE49-F238E27FC236}">
                <a16:creationId xmlns:a16="http://schemas.microsoft.com/office/drawing/2014/main" id="{62F62BE3-5923-4E68-A0D4-1E529CD294F3}"/>
              </a:ext>
            </a:extLst>
          </p:cNvPr>
          <p:cNvSpPr>
            <a:spLocks/>
          </p:cNvSpPr>
          <p:nvPr/>
        </p:nvSpPr>
        <p:spPr bwMode="auto">
          <a:xfrm>
            <a:off x="1828800" y="1828800"/>
            <a:ext cx="152400" cy="762000"/>
          </a:xfrm>
          <a:prstGeom prst="leftBrace">
            <a:avLst>
              <a:gd name="adj1" fmla="val 416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6661" name="Object 37">
            <a:extLst>
              <a:ext uri="{FF2B5EF4-FFF2-40B4-BE49-F238E27FC236}">
                <a16:creationId xmlns:a16="http://schemas.microsoft.com/office/drawing/2014/main" id="{9D20A5D1-58DE-4039-8AED-029DDE7A24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209800"/>
          <a:ext cx="242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2495427" imgH="333285" progId="Equation.3">
                  <p:embed/>
                </p:oleObj>
              </mc:Choice>
              <mc:Fallback>
                <p:oleObj r:id="rId28" imgW="2495427" imgH="333285" progId="Equation.3">
                  <p:embed/>
                  <p:pic>
                    <p:nvPicPr>
                      <p:cNvPr id="26661" name="Object 37">
                        <a:extLst>
                          <a:ext uri="{FF2B5EF4-FFF2-40B4-BE49-F238E27FC236}">
                            <a16:creationId xmlns:a16="http://schemas.microsoft.com/office/drawing/2014/main" id="{9D20A5D1-58DE-4039-8AED-029DDE7A24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09800"/>
                        <a:ext cx="2425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2" name="Text Box 38">
            <a:extLst>
              <a:ext uri="{FF2B5EF4-FFF2-40B4-BE49-F238E27FC236}">
                <a16:creationId xmlns:a16="http://schemas.microsoft.com/office/drawing/2014/main" id="{71DCBFD8-7E2B-4DDA-BF7A-E5F06B159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21163"/>
            <a:ext cx="936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6663" name="Object 39">
            <a:extLst>
              <a:ext uri="{FF2B5EF4-FFF2-40B4-BE49-F238E27FC236}">
                <a16:creationId xmlns:a16="http://schemas.microsoft.com/office/drawing/2014/main" id="{769E4E7A-9533-4512-982A-17E9BE344C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4763" y="3987800"/>
          <a:ext cx="16002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1600113" imgH="1066929" progId="Equation.3">
                  <p:embed/>
                </p:oleObj>
              </mc:Choice>
              <mc:Fallback>
                <p:oleObj r:id="rId30" imgW="1600113" imgH="1066929" progId="Equation.3">
                  <p:embed/>
                  <p:pic>
                    <p:nvPicPr>
                      <p:cNvPr id="26663" name="Object 39">
                        <a:extLst>
                          <a:ext uri="{FF2B5EF4-FFF2-40B4-BE49-F238E27FC236}">
                            <a16:creationId xmlns:a16="http://schemas.microsoft.com/office/drawing/2014/main" id="{769E4E7A-9533-4512-982A-17E9BE344C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3987800"/>
                        <a:ext cx="16002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4" name="Object 40">
            <a:extLst>
              <a:ext uri="{FF2B5EF4-FFF2-40B4-BE49-F238E27FC236}">
                <a16:creationId xmlns:a16="http://schemas.microsoft.com/office/drawing/2014/main" id="{C6A01D1A-97F9-43AD-9C80-E0BE636852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3975" y="5251450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657258" imgH="876133" progId="Equation.3">
                  <p:embed/>
                </p:oleObj>
              </mc:Choice>
              <mc:Fallback>
                <p:oleObj r:id="rId32" imgW="657258" imgH="876133" progId="Equation.3">
                  <p:embed/>
                  <p:pic>
                    <p:nvPicPr>
                      <p:cNvPr id="26664" name="Object 40">
                        <a:extLst>
                          <a:ext uri="{FF2B5EF4-FFF2-40B4-BE49-F238E27FC236}">
                            <a16:creationId xmlns:a16="http://schemas.microsoft.com/office/drawing/2014/main" id="{C6A01D1A-97F9-43AD-9C80-E0BE636852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5251450"/>
                        <a:ext cx="723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5" name="Object 41">
            <a:extLst>
              <a:ext uri="{FF2B5EF4-FFF2-40B4-BE49-F238E27FC236}">
                <a16:creationId xmlns:a16="http://schemas.microsoft.com/office/drawing/2014/main" id="{B3BC3F21-14C1-4600-B5E5-6CB71D8F6D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7875" y="5229225"/>
          <a:ext cx="609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4" imgW="543088" imgH="800023" progId="Equation.3">
                  <p:embed/>
                </p:oleObj>
              </mc:Choice>
              <mc:Fallback>
                <p:oleObj r:id="rId34" imgW="543088" imgH="800023" progId="Equation.3">
                  <p:embed/>
                  <p:pic>
                    <p:nvPicPr>
                      <p:cNvPr id="26665" name="Object 41">
                        <a:extLst>
                          <a:ext uri="{FF2B5EF4-FFF2-40B4-BE49-F238E27FC236}">
                            <a16:creationId xmlns:a16="http://schemas.microsoft.com/office/drawing/2014/main" id="{B3BC3F21-14C1-4600-B5E5-6CB71D8F6D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5229225"/>
                        <a:ext cx="609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6" name="Object 42">
            <a:extLst>
              <a:ext uri="{FF2B5EF4-FFF2-40B4-BE49-F238E27FC236}">
                <a16:creationId xmlns:a16="http://schemas.microsoft.com/office/drawing/2014/main" id="{81B81D9A-7506-442A-B617-9503B9EE21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4013" y="5157788"/>
          <a:ext cx="990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6" imgW="952572" imgH="942859" progId="Equation.3">
                  <p:embed/>
                </p:oleObj>
              </mc:Choice>
              <mc:Fallback>
                <p:oleObj r:id="rId36" imgW="952572" imgH="942859" progId="Equation.3">
                  <p:embed/>
                  <p:pic>
                    <p:nvPicPr>
                      <p:cNvPr id="26666" name="Object 42">
                        <a:extLst>
                          <a:ext uri="{FF2B5EF4-FFF2-40B4-BE49-F238E27FC236}">
                            <a16:creationId xmlns:a16="http://schemas.microsoft.com/office/drawing/2014/main" id="{81B81D9A-7506-442A-B617-9503B9EE21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5157788"/>
                        <a:ext cx="990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7" name="Object 43">
            <a:extLst>
              <a:ext uri="{FF2B5EF4-FFF2-40B4-BE49-F238E27FC236}">
                <a16:creationId xmlns:a16="http://schemas.microsoft.com/office/drawing/2014/main" id="{DD7C1DC2-EA58-4590-952C-16FEBCBC6B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2563" y="5089525"/>
          <a:ext cx="330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8" imgW="238056" imgH="533464" progId="Equation.3">
                  <p:embed/>
                </p:oleObj>
              </mc:Choice>
              <mc:Fallback>
                <p:oleObj r:id="rId38" imgW="238056" imgH="533464" progId="Equation.3">
                  <p:embed/>
                  <p:pic>
                    <p:nvPicPr>
                      <p:cNvPr id="26667" name="Object 43">
                        <a:extLst>
                          <a:ext uri="{FF2B5EF4-FFF2-40B4-BE49-F238E27FC236}">
                            <a16:creationId xmlns:a16="http://schemas.microsoft.com/office/drawing/2014/main" id="{DD7C1DC2-EA58-4590-952C-16FEBCBC6B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3" y="5089525"/>
                        <a:ext cx="330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8" name="Line 44">
            <a:extLst>
              <a:ext uri="{FF2B5EF4-FFF2-40B4-BE49-F238E27FC236}">
                <a16:creationId xmlns:a16="http://schemas.microsoft.com/office/drawing/2014/main" id="{BF3CCA30-2F1A-48E0-A3AF-724D0DBC38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7175" y="5334000"/>
            <a:ext cx="533400" cy="762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669" name="Object 45">
            <a:extLst>
              <a:ext uri="{FF2B5EF4-FFF2-40B4-BE49-F238E27FC236}">
                <a16:creationId xmlns:a16="http://schemas.microsoft.com/office/drawing/2014/main" id="{82BDB074-A563-404B-91EB-96E5459E6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8175" y="5694363"/>
          <a:ext cx="152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0" imgW="47542" imgH="181065" progId="Equation.3">
                  <p:embed/>
                </p:oleObj>
              </mc:Choice>
              <mc:Fallback>
                <p:oleObj r:id="rId40" imgW="47542" imgH="181065" progId="Equation.3">
                  <p:embed/>
                  <p:pic>
                    <p:nvPicPr>
                      <p:cNvPr id="26669" name="Object 45">
                        <a:extLst>
                          <a:ext uri="{FF2B5EF4-FFF2-40B4-BE49-F238E27FC236}">
                            <a16:creationId xmlns:a16="http://schemas.microsoft.com/office/drawing/2014/main" id="{82BDB074-A563-404B-91EB-96E5459E60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5694363"/>
                        <a:ext cx="152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0" name="Object 46">
            <a:extLst>
              <a:ext uri="{FF2B5EF4-FFF2-40B4-BE49-F238E27FC236}">
                <a16:creationId xmlns:a16="http://schemas.microsoft.com/office/drawing/2014/main" id="{553EF230-3D34-418E-8FAC-95B3A01926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6313" y="5219700"/>
          <a:ext cx="635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2" imgW="571543" imgH="828521" progId="Equation.3">
                  <p:embed/>
                </p:oleObj>
              </mc:Choice>
              <mc:Fallback>
                <p:oleObj r:id="rId42" imgW="571543" imgH="828521" progId="Equation.3">
                  <p:embed/>
                  <p:pic>
                    <p:nvPicPr>
                      <p:cNvPr id="26670" name="Object 46">
                        <a:extLst>
                          <a:ext uri="{FF2B5EF4-FFF2-40B4-BE49-F238E27FC236}">
                            <a16:creationId xmlns:a16="http://schemas.microsoft.com/office/drawing/2014/main" id="{553EF230-3D34-418E-8FAC-95B3A01926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5219700"/>
                        <a:ext cx="635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71" name="Text Box 47">
            <a:extLst>
              <a:ext uri="{FF2B5EF4-FFF2-40B4-BE49-F238E27FC236}">
                <a16:creationId xmlns:a16="http://schemas.microsoft.com/office/drawing/2014/main" id="{58CAF633-505C-4537-8ECF-56EC7DB28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56238"/>
            <a:ext cx="6588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11299" name="Text Box 48">
            <a:extLst>
              <a:ext uri="{FF2B5EF4-FFF2-40B4-BE49-F238E27FC236}">
                <a16:creationId xmlns:a16="http://schemas.microsoft.com/office/drawing/2014/main" id="{89A14CF7-4D74-469A-AEA3-EF7FC9268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720725"/>
            <a:ext cx="1103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注意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43" name="Text Box 24">
            <a:extLst>
              <a:ext uri="{FF2B5EF4-FFF2-40B4-BE49-F238E27FC236}">
                <a16:creationId xmlns:a16="http://schemas.microsoft.com/office/drawing/2014/main" id="{AB722F97-5359-4A4B-9587-38D7B4554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013" y="4221163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</a:t>
            </a:r>
          </a:p>
        </p:txBody>
      </p:sp>
      <p:graphicFrame>
        <p:nvGraphicFramePr>
          <p:cNvPr id="44" name="Object 25">
            <a:extLst>
              <a:ext uri="{FF2B5EF4-FFF2-40B4-BE49-F238E27FC236}">
                <a16:creationId xmlns:a16="http://schemas.microsoft.com/office/drawing/2014/main" id="{A2122E47-04CD-4690-A8CD-47A5A411D2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2975" y="3984625"/>
          <a:ext cx="800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4" imgW="742972" imgH="942859" progId="Equation.3">
                  <p:embed/>
                </p:oleObj>
              </mc:Choice>
              <mc:Fallback>
                <p:oleObj r:id="rId44" imgW="742972" imgH="942859" progId="Equation.3">
                  <p:embed/>
                  <p:pic>
                    <p:nvPicPr>
                      <p:cNvPr id="44" name="Object 25">
                        <a:extLst>
                          <a:ext uri="{FF2B5EF4-FFF2-40B4-BE49-F238E27FC236}">
                            <a16:creationId xmlns:a16="http://schemas.microsoft.com/office/drawing/2014/main" id="{A2122E47-04CD-4690-A8CD-47A5A411D2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3984625"/>
                        <a:ext cx="800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4">
            <a:extLst>
              <a:ext uri="{FF2B5EF4-FFF2-40B4-BE49-F238E27FC236}">
                <a16:creationId xmlns:a16="http://schemas.microsoft.com/office/drawing/2014/main" id="{6E1512AB-9709-4EDF-A170-F989D493BA35}"/>
              </a:ext>
            </a:extLst>
          </p:cNvPr>
          <p:cNvSpPr txBox="1">
            <a:spLocks noChangeArrowheads="1"/>
          </p:cNvSpPr>
          <p:nvPr/>
        </p:nvSpPr>
        <p:spPr>
          <a:xfrm>
            <a:off x="6009278" y="2870994"/>
            <a:ext cx="543922" cy="62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6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8" grpId="0" build="p"/>
      <p:bldP spid="26646" grpId="0"/>
      <p:bldP spid="26648" grpId="0"/>
      <p:bldP spid="26658" grpId="0" build="p"/>
      <p:bldP spid="26660" grpId="0" animBg="1"/>
      <p:bldP spid="26662" grpId="0"/>
      <p:bldP spid="26671" grpId="0" build="p"/>
      <p:bldP spid="43" grpId="0"/>
      <p:bldP spid="3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D61D7F2-AAD5-4E35-AEF0-66C78E0AC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736600"/>
            <a:ext cx="4103688" cy="6858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已知摆线的参数方程</a:t>
            </a:r>
          </a:p>
        </p:txBody>
      </p:sp>
      <p:graphicFrame>
        <p:nvGraphicFramePr>
          <p:cNvPr id="12291" name="Object 3">
            <a:extLst>
              <a:ext uri="{FF2B5EF4-FFF2-40B4-BE49-F238E27FC236}">
                <a16:creationId xmlns:a16="http://schemas.microsoft.com/office/drawing/2014/main" id="{A29EF3BA-75A6-4227-8E84-28BFD2B6D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3750" y="592138"/>
          <a:ext cx="238125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76459" imgH="400011" progId="Equation.3">
                  <p:embed/>
                </p:oleObj>
              </mc:Choice>
              <mc:Fallback>
                <p:oleObj name="公式" r:id="rId2" imgW="1076459" imgH="400011" progId="Equation.3">
                  <p:embed/>
                  <p:pic>
                    <p:nvPicPr>
                      <p:cNvPr id="12291" name="Object 3">
                        <a:extLst>
                          <a:ext uri="{FF2B5EF4-FFF2-40B4-BE49-F238E27FC236}">
                            <a16:creationId xmlns:a16="http://schemas.microsoft.com/office/drawing/2014/main" id="{A29EF3BA-75A6-4227-8E84-28BFD2B6D5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592138"/>
                        <a:ext cx="2381250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6">
            <a:extLst>
              <a:ext uri="{FF2B5EF4-FFF2-40B4-BE49-F238E27FC236}">
                <a16:creationId xmlns:a16="http://schemas.microsoft.com/office/drawing/2014/main" id="{44B2B699-6335-47D0-A2EB-8632437B1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200" y="808038"/>
            <a:ext cx="588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</a:t>
            </a:r>
          </a:p>
        </p:txBody>
      </p:sp>
      <p:graphicFrame>
        <p:nvGraphicFramePr>
          <p:cNvPr id="12293" name="Object 7">
            <a:extLst>
              <a:ext uri="{FF2B5EF4-FFF2-40B4-BE49-F238E27FC236}">
                <a16:creationId xmlns:a16="http://schemas.microsoft.com/office/drawing/2014/main" id="{AB3923EB-B6F7-4683-9961-2D06E53158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4400" y="549275"/>
          <a:ext cx="8159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14401" imgH="428509" progId="Equation.3">
                  <p:embed/>
                </p:oleObj>
              </mc:Choice>
              <mc:Fallback>
                <p:oleObj name="公式" r:id="rId4" imgW="314401" imgH="428509" progId="Equation.3">
                  <p:embed/>
                  <p:pic>
                    <p:nvPicPr>
                      <p:cNvPr id="12293" name="Object 7">
                        <a:extLst>
                          <a:ext uri="{FF2B5EF4-FFF2-40B4-BE49-F238E27FC236}">
                            <a16:creationId xmlns:a16="http://schemas.microsoft.com/office/drawing/2014/main" id="{AB3923EB-B6F7-4683-9961-2D06E53158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400" y="549275"/>
                        <a:ext cx="81597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8">
            <a:extLst>
              <a:ext uri="{FF2B5EF4-FFF2-40B4-BE49-F238E27FC236}">
                <a16:creationId xmlns:a16="http://schemas.microsoft.com/office/drawing/2014/main" id="{482520C6-BF11-4A2D-9843-567E6BE08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009775"/>
            <a:ext cx="10795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2544" name="Text Box 16">
            <a:extLst>
              <a:ext uri="{FF2B5EF4-FFF2-40B4-BE49-F238E27FC236}">
                <a16:creationId xmlns:a16="http://schemas.microsoft.com/office/drawing/2014/main" id="{6F327946-2DC4-4735-9C0A-DE8399211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88" y="3544888"/>
            <a:ext cx="715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故</a:t>
            </a:r>
          </a:p>
        </p:txBody>
      </p:sp>
      <p:graphicFrame>
        <p:nvGraphicFramePr>
          <p:cNvPr id="22545" name="Object 17">
            <a:extLst>
              <a:ext uri="{FF2B5EF4-FFF2-40B4-BE49-F238E27FC236}">
                <a16:creationId xmlns:a16="http://schemas.microsoft.com/office/drawing/2014/main" id="{D1CA1C92-6C1A-4109-AE54-6D8A1B0A0E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6838" y="1889125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57258" imgH="876133" progId="Equation.3">
                  <p:embed/>
                </p:oleObj>
              </mc:Choice>
              <mc:Fallback>
                <p:oleObj r:id="rId6" imgW="657258" imgH="876133" progId="Equation.3">
                  <p:embed/>
                  <p:pic>
                    <p:nvPicPr>
                      <p:cNvPr id="22545" name="Object 17">
                        <a:extLst>
                          <a:ext uri="{FF2B5EF4-FFF2-40B4-BE49-F238E27FC236}">
                            <a16:creationId xmlns:a16="http://schemas.microsoft.com/office/drawing/2014/main" id="{D1CA1C92-6C1A-4109-AE54-6D8A1B0A0E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1889125"/>
                        <a:ext cx="723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>
            <a:extLst>
              <a:ext uri="{FF2B5EF4-FFF2-40B4-BE49-F238E27FC236}">
                <a16:creationId xmlns:a16="http://schemas.microsoft.com/office/drawing/2014/main" id="{8A46AD4D-D5D6-4774-853A-97F97EC9EB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1830388"/>
          <a:ext cx="292735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238170" imgH="361783" progId="Equation.3">
                  <p:embed/>
                </p:oleObj>
              </mc:Choice>
              <mc:Fallback>
                <p:oleObj name="公式" r:id="rId8" imgW="1238170" imgH="361783" progId="Equation.3">
                  <p:embed/>
                  <p:pic>
                    <p:nvPicPr>
                      <p:cNvPr id="22546" name="Object 18">
                        <a:extLst>
                          <a:ext uri="{FF2B5EF4-FFF2-40B4-BE49-F238E27FC236}">
                            <a16:creationId xmlns:a16="http://schemas.microsoft.com/office/drawing/2014/main" id="{8A46AD4D-D5D6-4774-853A-97F97EC9EB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830388"/>
                        <a:ext cx="292735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>
            <a:extLst>
              <a:ext uri="{FF2B5EF4-FFF2-40B4-BE49-F238E27FC236}">
                <a16:creationId xmlns:a16="http://schemas.microsoft.com/office/drawing/2014/main" id="{58BC75B4-C339-4916-BC1E-08BCB81E8A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4552950"/>
          <a:ext cx="365125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619199" imgH="542848" progId="Equation.3">
                  <p:embed/>
                </p:oleObj>
              </mc:Choice>
              <mc:Fallback>
                <p:oleObj name="公式" r:id="rId10" imgW="1619199" imgH="542848" progId="Equation.3">
                  <p:embed/>
                  <p:pic>
                    <p:nvPicPr>
                      <p:cNvPr id="22543" name="Object 15">
                        <a:extLst>
                          <a:ext uri="{FF2B5EF4-FFF2-40B4-BE49-F238E27FC236}">
                            <a16:creationId xmlns:a16="http://schemas.microsoft.com/office/drawing/2014/main" id="{58BC75B4-C339-4916-BC1E-08BCB81E8A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552950"/>
                        <a:ext cx="365125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3" name="Object 25">
            <a:extLst>
              <a:ext uri="{FF2B5EF4-FFF2-40B4-BE49-F238E27FC236}">
                <a16:creationId xmlns:a16="http://schemas.microsoft.com/office/drawing/2014/main" id="{C9C24C81-C93C-4957-B33D-0D3D6AE313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968625"/>
          <a:ext cx="4397375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038401" imgH="676301" progId="Equation.3">
                  <p:embed/>
                </p:oleObj>
              </mc:Choice>
              <mc:Fallback>
                <p:oleObj name="公式" r:id="rId12" imgW="2038401" imgH="676301" progId="Equation.3">
                  <p:embed/>
                  <p:pic>
                    <p:nvPicPr>
                      <p:cNvPr id="22553" name="Object 25">
                        <a:extLst>
                          <a:ext uri="{FF2B5EF4-FFF2-40B4-BE49-F238E27FC236}">
                            <a16:creationId xmlns:a16="http://schemas.microsoft.com/office/drawing/2014/main" id="{C9C24C81-C93C-4957-B33D-0D3D6AE313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968625"/>
                        <a:ext cx="4397375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5" name="Object 37">
            <a:extLst>
              <a:ext uri="{FF2B5EF4-FFF2-40B4-BE49-F238E27FC236}">
                <a16:creationId xmlns:a16="http://schemas.microsoft.com/office/drawing/2014/main" id="{A6AACA66-7D5E-4170-B811-FA631F3D17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0588" y="1701800"/>
          <a:ext cx="4000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61943" imgH="876133" progId="Equation.3">
                  <p:embed/>
                </p:oleObj>
              </mc:Choice>
              <mc:Fallback>
                <p:oleObj r:id="rId14" imgW="361943" imgH="876133" progId="Equation.3">
                  <p:embed/>
                  <p:pic>
                    <p:nvPicPr>
                      <p:cNvPr id="22565" name="Object 37">
                        <a:extLst>
                          <a:ext uri="{FF2B5EF4-FFF2-40B4-BE49-F238E27FC236}">
                            <a16:creationId xmlns:a16="http://schemas.microsoft.com/office/drawing/2014/main" id="{A6AACA66-7D5E-4170-B811-FA631F3D17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1701800"/>
                        <a:ext cx="4000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6" name="Line 38">
            <a:extLst>
              <a:ext uri="{FF2B5EF4-FFF2-40B4-BE49-F238E27FC236}">
                <a16:creationId xmlns:a16="http://schemas.microsoft.com/office/drawing/2014/main" id="{6EBF72F2-5CB1-409F-A0A3-9C34BE504A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0613" y="1812925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67" name="Object 39">
            <a:extLst>
              <a:ext uri="{FF2B5EF4-FFF2-40B4-BE49-F238E27FC236}">
                <a16:creationId xmlns:a16="http://schemas.microsoft.com/office/drawing/2014/main" id="{92CC2A6A-F1FA-4874-91FB-C8042C5F3C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5100" y="2111375"/>
          <a:ext cx="3778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333487" imgH="876133" progId="Equation.3">
                  <p:embed/>
                </p:oleObj>
              </mc:Choice>
              <mc:Fallback>
                <p:oleObj r:id="rId16" imgW="333487" imgH="876133" progId="Equation.3">
                  <p:embed/>
                  <p:pic>
                    <p:nvPicPr>
                      <p:cNvPr id="22567" name="Object 39">
                        <a:extLst>
                          <a:ext uri="{FF2B5EF4-FFF2-40B4-BE49-F238E27FC236}">
                            <a16:creationId xmlns:a16="http://schemas.microsoft.com/office/drawing/2014/main" id="{92CC2A6A-F1FA-4874-91FB-C8042C5F3C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2111375"/>
                        <a:ext cx="3778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/>
      <p:bldP spid="225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9F81B0-8192-4BE6-AD0A-56B05DC52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2819400" cy="6858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设由方程</a:t>
            </a:r>
          </a:p>
        </p:txBody>
      </p:sp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A8C24E1B-9DBC-4EA4-9BEE-AB3447D848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3050" y="260350"/>
          <a:ext cx="45815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810056" imgH="1000202" progId="Equation.3">
                  <p:embed/>
                </p:oleObj>
              </mc:Choice>
              <mc:Fallback>
                <p:oleObj r:id="rId2" imgW="4810056" imgH="1000202" progId="Equation.3">
                  <p:embed/>
                  <p:pic>
                    <p:nvPicPr>
                      <p:cNvPr id="13315" name="Object 3">
                        <a:extLst>
                          <a:ext uri="{FF2B5EF4-FFF2-40B4-BE49-F238E27FC236}">
                            <a16:creationId xmlns:a16="http://schemas.microsoft.com/office/drawing/2014/main" id="{A8C24E1B-9DBC-4EA4-9BEE-AB3447D848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260350"/>
                        <a:ext cx="45815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>
            <a:extLst>
              <a:ext uri="{FF2B5EF4-FFF2-40B4-BE49-F238E27FC236}">
                <a16:creationId xmlns:a16="http://schemas.microsoft.com/office/drawing/2014/main" id="{E57BE0CC-07BE-47E8-AABD-94016FCC5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22" y="1502172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确定函数</a:t>
            </a:r>
          </a:p>
        </p:txBody>
      </p:sp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9C21F9E9-07E1-4A69-A88B-1A5445030E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525716"/>
              </p:ext>
            </p:extLst>
          </p:nvPr>
        </p:nvGraphicFramePr>
        <p:xfrm>
          <a:off x="1887984" y="1557735"/>
          <a:ext cx="140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00229" imgH="323901" progId="Equation.3">
                  <p:embed/>
                </p:oleObj>
              </mc:Choice>
              <mc:Fallback>
                <p:oleObj r:id="rId4" imgW="1400229" imgH="323901" progId="Equation.3">
                  <p:embed/>
                  <p:pic>
                    <p:nvPicPr>
                      <p:cNvPr id="13317" name="Object 5">
                        <a:extLst>
                          <a:ext uri="{FF2B5EF4-FFF2-40B4-BE49-F238E27FC236}">
                            <a16:creationId xmlns:a16="http://schemas.microsoft.com/office/drawing/2014/main" id="{9C21F9E9-07E1-4A69-A88B-1A5445030E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984" y="1557735"/>
                        <a:ext cx="1409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>
            <a:extLst>
              <a:ext uri="{FF2B5EF4-FFF2-40B4-BE49-F238E27FC236}">
                <a16:creationId xmlns:a16="http://schemas.microsoft.com/office/drawing/2014/main" id="{2C7CD6E8-398A-467E-9F09-0C16D2DA0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684" y="1502172"/>
            <a:ext cx="588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</a:t>
            </a:r>
          </a:p>
        </p:txBody>
      </p:sp>
      <p:graphicFrame>
        <p:nvGraphicFramePr>
          <p:cNvPr id="13319" name="Object 7">
            <a:extLst>
              <a:ext uri="{FF2B5EF4-FFF2-40B4-BE49-F238E27FC236}">
                <a16:creationId xmlns:a16="http://schemas.microsoft.com/office/drawing/2014/main" id="{8A3321FA-2801-4066-822D-22CE6CA017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594192"/>
              </p:ext>
            </p:extLst>
          </p:nvPr>
        </p:nvGraphicFramePr>
        <p:xfrm>
          <a:off x="3831084" y="1349772"/>
          <a:ext cx="596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24002" imgH="876133" progId="Equation.3">
                  <p:embed/>
                </p:oleObj>
              </mc:Choice>
              <mc:Fallback>
                <p:oleObj r:id="rId6" imgW="524002" imgH="876133" progId="Equation.3">
                  <p:embed/>
                  <p:pic>
                    <p:nvPicPr>
                      <p:cNvPr id="13319" name="Object 7">
                        <a:extLst>
                          <a:ext uri="{FF2B5EF4-FFF2-40B4-BE49-F238E27FC236}">
                            <a16:creationId xmlns:a16="http://schemas.microsoft.com/office/drawing/2014/main" id="{8A3321FA-2801-4066-822D-22CE6CA017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084" y="1349772"/>
                        <a:ext cx="596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8">
            <a:extLst>
              <a:ext uri="{FF2B5EF4-FFF2-40B4-BE49-F238E27FC236}">
                <a16:creationId xmlns:a16="http://schemas.microsoft.com/office/drawing/2014/main" id="{A5AAD1F6-C295-4D6F-BBEB-DB83DD1B9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00288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方程组两边对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求导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得</a:t>
            </a:r>
          </a:p>
        </p:txBody>
      </p:sp>
      <p:sp>
        <p:nvSpPr>
          <p:cNvPr id="22540" name="AutoShape 12">
            <a:extLst>
              <a:ext uri="{FF2B5EF4-FFF2-40B4-BE49-F238E27FC236}">
                <a16:creationId xmlns:a16="http://schemas.microsoft.com/office/drawing/2014/main" id="{2243EBAE-7D14-4FA4-A79F-52DDCE123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3741738"/>
            <a:ext cx="685800" cy="179387"/>
          </a:xfrm>
          <a:prstGeom prst="rightArrow">
            <a:avLst>
              <a:gd name="adj1" fmla="val 50000"/>
              <a:gd name="adj2" fmla="val 9555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44" name="Text Box 16">
            <a:extLst>
              <a:ext uri="{FF2B5EF4-FFF2-40B4-BE49-F238E27FC236}">
                <a16:creationId xmlns:a16="http://schemas.microsoft.com/office/drawing/2014/main" id="{7FE42F75-31CA-4159-BA80-122F90F6F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5334000"/>
            <a:ext cx="715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故</a:t>
            </a:r>
          </a:p>
        </p:txBody>
      </p:sp>
      <p:graphicFrame>
        <p:nvGraphicFramePr>
          <p:cNvPr id="22545" name="Object 17">
            <a:extLst>
              <a:ext uri="{FF2B5EF4-FFF2-40B4-BE49-F238E27FC236}">
                <a16:creationId xmlns:a16="http://schemas.microsoft.com/office/drawing/2014/main" id="{9C06A078-BB5A-4E3E-9F60-8CF94D42B0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8350" y="5181600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57258" imgH="876133" progId="Equation.3">
                  <p:embed/>
                </p:oleObj>
              </mc:Choice>
              <mc:Fallback>
                <p:oleObj r:id="rId8" imgW="657258" imgH="876133" progId="Equation.3">
                  <p:embed/>
                  <p:pic>
                    <p:nvPicPr>
                      <p:cNvPr id="22545" name="Object 17">
                        <a:extLst>
                          <a:ext uri="{FF2B5EF4-FFF2-40B4-BE49-F238E27FC236}">
                            <a16:creationId xmlns:a16="http://schemas.microsoft.com/office/drawing/2014/main" id="{9C06A078-BB5A-4E3E-9F60-8CF94D42B0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5181600"/>
                        <a:ext cx="723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>
            <a:extLst>
              <a:ext uri="{FF2B5EF4-FFF2-40B4-BE49-F238E27FC236}">
                <a16:creationId xmlns:a16="http://schemas.microsoft.com/office/drawing/2014/main" id="{CF09755E-468D-452F-A886-5A450AA632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6700" y="5168900"/>
          <a:ext cx="2857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962170" imgH="876133" progId="Equation.3">
                  <p:embed/>
                </p:oleObj>
              </mc:Choice>
              <mc:Fallback>
                <p:oleObj r:id="rId10" imgW="2962170" imgH="876133" progId="Equation.3">
                  <p:embed/>
                  <p:pic>
                    <p:nvPicPr>
                      <p:cNvPr id="22546" name="Object 18">
                        <a:extLst>
                          <a:ext uri="{FF2B5EF4-FFF2-40B4-BE49-F238E27FC236}">
                            <a16:creationId xmlns:a16="http://schemas.microsoft.com/office/drawing/2014/main" id="{CF09755E-468D-452F-A886-5A450AA632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5168900"/>
                        <a:ext cx="2857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>
            <a:extLst>
              <a:ext uri="{FF2B5EF4-FFF2-40B4-BE49-F238E27FC236}">
                <a16:creationId xmlns:a16="http://schemas.microsoft.com/office/drawing/2014/main" id="{1752D6FA-EA63-42CF-A814-0E60540850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4850" y="3962400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28571" imgH="800023" progId="Equation.3">
                  <p:embed/>
                </p:oleObj>
              </mc:Choice>
              <mc:Fallback>
                <p:oleObj r:id="rId12" imgW="428571" imgH="800023" progId="Equation.3">
                  <p:embed/>
                  <p:pic>
                    <p:nvPicPr>
                      <p:cNvPr id="22549" name="Object 21">
                        <a:extLst>
                          <a:ext uri="{FF2B5EF4-FFF2-40B4-BE49-F238E27FC236}">
                            <a16:creationId xmlns:a16="http://schemas.microsoft.com/office/drawing/2014/main" id="{1752D6FA-EA63-42CF-A814-0E60540850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3962400"/>
                        <a:ext cx="508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>
            <a:extLst>
              <a:ext uri="{FF2B5EF4-FFF2-40B4-BE49-F238E27FC236}">
                <a16:creationId xmlns:a16="http://schemas.microsoft.com/office/drawing/2014/main" id="{BD53CCAA-B6F0-4815-A608-F167414039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2550" y="2971800"/>
          <a:ext cx="482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409485" imgH="876133" progId="Equation.3">
                  <p:embed/>
                </p:oleObj>
              </mc:Choice>
              <mc:Fallback>
                <p:oleObj r:id="rId14" imgW="409485" imgH="876133" progId="Equation.3">
                  <p:embed/>
                  <p:pic>
                    <p:nvPicPr>
                      <p:cNvPr id="22538" name="Object 10">
                        <a:extLst>
                          <a:ext uri="{FF2B5EF4-FFF2-40B4-BE49-F238E27FC236}">
                            <a16:creationId xmlns:a16="http://schemas.microsoft.com/office/drawing/2014/main" id="{BD53CCAA-B6F0-4815-A608-F167414039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2971800"/>
                        <a:ext cx="482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>
            <a:extLst>
              <a:ext uri="{FF2B5EF4-FFF2-40B4-BE49-F238E27FC236}">
                <a16:creationId xmlns:a16="http://schemas.microsoft.com/office/drawing/2014/main" id="{2B373F38-373B-432C-99BB-A8DAB005DA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8263" y="4227513"/>
          <a:ext cx="59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524002" imgH="304787" progId="Equation.3">
                  <p:embed/>
                </p:oleObj>
              </mc:Choice>
              <mc:Fallback>
                <p:oleObj r:id="rId16" imgW="524002" imgH="304787" progId="Equation.3">
                  <p:embed/>
                  <p:pic>
                    <p:nvPicPr>
                      <p:cNvPr id="22539" name="Object 11">
                        <a:extLst>
                          <a:ext uri="{FF2B5EF4-FFF2-40B4-BE49-F238E27FC236}">
                            <a16:creationId xmlns:a16="http://schemas.microsoft.com/office/drawing/2014/main" id="{2B373F38-373B-432C-99BB-A8DAB005DA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4227513"/>
                        <a:ext cx="596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>
            <a:extLst>
              <a:ext uri="{FF2B5EF4-FFF2-40B4-BE49-F238E27FC236}">
                <a16:creationId xmlns:a16="http://schemas.microsoft.com/office/drawing/2014/main" id="{775EF33E-17B1-4902-AEF8-6CC1D7CC61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3740150"/>
          <a:ext cx="2324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2381257" imgH="876133" progId="Equation.3">
                  <p:embed/>
                </p:oleObj>
              </mc:Choice>
              <mc:Fallback>
                <p:oleObj r:id="rId18" imgW="2381257" imgH="876133" progId="Equation.3">
                  <p:embed/>
                  <p:pic>
                    <p:nvPicPr>
                      <p:cNvPr id="22543" name="Object 15">
                        <a:extLst>
                          <a:ext uri="{FF2B5EF4-FFF2-40B4-BE49-F238E27FC236}">
                            <a16:creationId xmlns:a16="http://schemas.microsoft.com/office/drawing/2014/main" id="{775EF33E-17B1-4902-AEF8-6CC1D7CC61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740150"/>
                        <a:ext cx="2324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20">
            <a:extLst>
              <a:ext uri="{FF2B5EF4-FFF2-40B4-BE49-F238E27FC236}">
                <a16:creationId xmlns:a16="http://schemas.microsoft.com/office/drawing/2014/main" id="{7E910F02-5BD5-4F82-AD7D-7BBAA2AF10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8500" y="3249613"/>
          <a:ext cx="119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162173" imgH="304787" progId="Equation.3">
                  <p:embed/>
                </p:oleObj>
              </mc:Choice>
              <mc:Fallback>
                <p:oleObj r:id="rId20" imgW="1162173" imgH="304787" progId="Equation.3">
                  <p:embed/>
                  <p:pic>
                    <p:nvPicPr>
                      <p:cNvPr id="22548" name="Object 20">
                        <a:extLst>
                          <a:ext uri="{FF2B5EF4-FFF2-40B4-BE49-F238E27FC236}">
                            <a16:creationId xmlns:a16="http://schemas.microsoft.com/office/drawing/2014/main" id="{7E910F02-5BD5-4F82-AD7D-7BBAA2AF10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3249613"/>
                        <a:ext cx="119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>
            <a:extLst>
              <a:ext uri="{FF2B5EF4-FFF2-40B4-BE49-F238E27FC236}">
                <a16:creationId xmlns:a16="http://schemas.microsoft.com/office/drawing/2014/main" id="{286429F6-28A2-4D6F-9071-B26AE0F966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9200" y="4291013"/>
          <a:ext cx="1282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266973" imgH="238061" progId="Equation.3">
                  <p:embed/>
                </p:oleObj>
              </mc:Choice>
              <mc:Fallback>
                <p:oleObj r:id="rId22" imgW="1266973" imgH="238061" progId="Equation.3">
                  <p:embed/>
                  <p:pic>
                    <p:nvPicPr>
                      <p:cNvPr id="22550" name="Object 22">
                        <a:extLst>
                          <a:ext uri="{FF2B5EF4-FFF2-40B4-BE49-F238E27FC236}">
                            <a16:creationId xmlns:a16="http://schemas.microsoft.com/office/drawing/2014/main" id="{286429F6-28A2-4D6F-9071-B26AE0F966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4291013"/>
                        <a:ext cx="1282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1" name="Object 23">
            <a:extLst>
              <a:ext uri="{FF2B5EF4-FFF2-40B4-BE49-F238E27FC236}">
                <a16:creationId xmlns:a16="http://schemas.microsoft.com/office/drawing/2014/main" id="{B490C84A-E9E4-441D-8CB3-D1E50A0723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3650" y="3962400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428571" imgH="800023" progId="Equation.3">
                  <p:embed/>
                </p:oleObj>
              </mc:Choice>
              <mc:Fallback>
                <p:oleObj r:id="rId24" imgW="428571" imgH="800023" progId="Equation.3">
                  <p:embed/>
                  <p:pic>
                    <p:nvPicPr>
                      <p:cNvPr id="22551" name="Object 23">
                        <a:extLst>
                          <a:ext uri="{FF2B5EF4-FFF2-40B4-BE49-F238E27FC236}">
                            <a16:creationId xmlns:a16="http://schemas.microsoft.com/office/drawing/2014/main" id="{B490C84A-E9E4-441D-8CB3-D1E50A0723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3962400"/>
                        <a:ext cx="508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2" name="Object 24">
            <a:extLst>
              <a:ext uri="{FF2B5EF4-FFF2-40B4-BE49-F238E27FC236}">
                <a16:creationId xmlns:a16="http://schemas.microsoft.com/office/drawing/2014/main" id="{D03ADAB1-0419-4096-9A89-322ED36D7D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240213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419201" imgH="218946" progId="Equation.3">
                  <p:embed/>
                </p:oleObj>
              </mc:Choice>
              <mc:Fallback>
                <p:oleObj r:id="rId26" imgW="419201" imgH="218946" progId="Equation.3">
                  <p:embed/>
                  <p:pic>
                    <p:nvPicPr>
                      <p:cNvPr id="22552" name="Object 24">
                        <a:extLst>
                          <a:ext uri="{FF2B5EF4-FFF2-40B4-BE49-F238E27FC236}">
                            <a16:creationId xmlns:a16="http://schemas.microsoft.com/office/drawing/2014/main" id="{D03ADAB1-0419-4096-9A89-322ED36D7D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240213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3" name="Object 25">
            <a:extLst>
              <a:ext uri="{FF2B5EF4-FFF2-40B4-BE49-F238E27FC236}">
                <a16:creationId xmlns:a16="http://schemas.microsoft.com/office/drawing/2014/main" id="{DECC2FF7-876A-497A-BE2B-06068652A3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57900" y="2819400"/>
          <a:ext cx="1905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1933600" imgH="876133" progId="Equation.3">
                  <p:embed/>
                </p:oleObj>
              </mc:Choice>
              <mc:Fallback>
                <p:oleObj r:id="rId28" imgW="1933600" imgH="876133" progId="Equation.3">
                  <p:embed/>
                  <p:pic>
                    <p:nvPicPr>
                      <p:cNvPr id="22553" name="Object 25">
                        <a:extLst>
                          <a:ext uri="{FF2B5EF4-FFF2-40B4-BE49-F238E27FC236}">
                            <a16:creationId xmlns:a16="http://schemas.microsoft.com/office/drawing/2014/main" id="{DECC2FF7-876A-497A-BE2B-06068652A3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2819400"/>
                        <a:ext cx="1905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6" name="AutoShape 28">
            <a:extLst>
              <a:ext uri="{FF2B5EF4-FFF2-40B4-BE49-F238E27FC236}">
                <a16:creationId xmlns:a16="http://schemas.microsoft.com/office/drawing/2014/main" id="{49365233-9302-4010-8C47-C8A23EAC6DB7}"/>
              </a:ext>
            </a:extLst>
          </p:cNvPr>
          <p:cNvSpPr>
            <a:spLocks/>
          </p:cNvSpPr>
          <p:nvPr/>
        </p:nvSpPr>
        <p:spPr bwMode="auto">
          <a:xfrm>
            <a:off x="1028700" y="3097213"/>
            <a:ext cx="228600" cy="1447800"/>
          </a:xfrm>
          <a:prstGeom prst="leftBrace">
            <a:avLst>
              <a:gd name="adj1" fmla="val 527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57" name="AutoShape 29">
            <a:extLst>
              <a:ext uri="{FF2B5EF4-FFF2-40B4-BE49-F238E27FC236}">
                <a16:creationId xmlns:a16="http://schemas.microsoft.com/office/drawing/2014/main" id="{1847B304-5409-4FBA-9965-0A254464D692}"/>
              </a:ext>
            </a:extLst>
          </p:cNvPr>
          <p:cNvSpPr>
            <a:spLocks/>
          </p:cNvSpPr>
          <p:nvPr/>
        </p:nvSpPr>
        <p:spPr bwMode="auto">
          <a:xfrm>
            <a:off x="5715000" y="3109913"/>
            <a:ext cx="228600" cy="1447800"/>
          </a:xfrm>
          <a:prstGeom prst="leftBrace">
            <a:avLst>
              <a:gd name="adj1" fmla="val 527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2565" name="Object 37">
            <a:extLst>
              <a:ext uri="{FF2B5EF4-FFF2-40B4-BE49-F238E27FC236}">
                <a16:creationId xmlns:a16="http://schemas.microsoft.com/office/drawing/2014/main" id="{DD2C92EA-C91B-40E2-BC8D-339ACBC477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8613" y="5029200"/>
          <a:ext cx="3984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361943" imgH="876133" progId="Equation.3">
                  <p:embed/>
                </p:oleObj>
              </mc:Choice>
              <mc:Fallback>
                <p:oleObj r:id="rId30" imgW="361943" imgH="876133" progId="Equation.3">
                  <p:embed/>
                  <p:pic>
                    <p:nvPicPr>
                      <p:cNvPr id="22565" name="Object 37">
                        <a:extLst>
                          <a:ext uri="{FF2B5EF4-FFF2-40B4-BE49-F238E27FC236}">
                            <a16:creationId xmlns:a16="http://schemas.microsoft.com/office/drawing/2014/main" id="{DD2C92EA-C91B-40E2-BC8D-339ACBC477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5029200"/>
                        <a:ext cx="398462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6" name="Line 38">
            <a:extLst>
              <a:ext uri="{FF2B5EF4-FFF2-40B4-BE49-F238E27FC236}">
                <a16:creationId xmlns:a16="http://schemas.microsoft.com/office/drawing/2014/main" id="{8A9DCD85-10F9-4831-9C75-B210C34014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6100" y="5181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67" name="Object 39">
            <a:extLst>
              <a:ext uri="{FF2B5EF4-FFF2-40B4-BE49-F238E27FC236}">
                <a16:creationId xmlns:a16="http://schemas.microsoft.com/office/drawing/2014/main" id="{A5088E8E-6BF2-4F14-BE3E-C404633600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8213" y="5397500"/>
          <a:ext cx="3778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333487" imgH="876133" progId="Equation.3">
                  <p:embed/>
                </p:oleObj>
              </mc:Choice>
              <mc:Fallback>
                <p:oleObj r:id="rId32" imgW="333487" imgH="876133" progId="Equation.3">
                  <p:embed/>
                  <p:pic>
                    <p:nvPicPr>
                      <p:cNvPr id="22567" name="Object 39">
                        <a:extLst>
                          <a:ext uri="{FF2B5EF4-FFF2-40B4-BE49-F238E27FC236}">
                            <a16:creationId xmlns:a16="http://schemas.microsoft.com/office/drawing/2014/main" id="{A5088E8E-6BF2-4F14-BE3E-C404633600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5397500"/>
                        <a:ext cx="3778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/>
      <p:bldP spid="22540" grpId="0" animBg="1"/>
      <p:bldP spid="22544" grpId="0"/>
      <p:bldP spid="22556" grpId="0" animBg="1"/>
      <p:bldP spid="225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DEC2F24-95E3-4F34-B792-E45434AC1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2438400" cy="685800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内容小结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038B6740-1523-4FDF-B0A5-7555F24CC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00213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28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隐函数求导法则</a:t>
            </a:r>
          </a:p>
        </p:txBody>
      </p:sp>
      <p:sp>
        <p:nvSpPr>
          <p:cNvPr id="36868" name="Line 4">
            <a:extLst>
              <a:ext uri="{FF2B5EF4-FFF2-40B4-BE49-F238E27FC236}">
                <a16:creationId xmlns:a16="http://schemas.microsoft.com/office/drawing/2014/main" id="{A605C46D-82F1-48AD-B067-7886BC4459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5375" y="1989138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3D8236AD-0AF3-4C0B-8F4E-E61C156FF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0" y="1700213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直接对方程两边求导</a:t>
            </a:r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id="{3266077B-C77E-47C1-81D3-264F7AC26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5273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sz="28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对数求导法 </a:t>
            </a:r>
            <a:r>
              <a:rPr lang="en-US" altLang="zh-CN" sz="28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36871" name="Text Box 7">
            <a:extLst>
              <a:ext uri="{FF2B5EF4-FFF2-40B4-BE49-F238E27FC236}">
                <a16:creationId xmlns:a16="http://schemas.microsoft.com/office/drawing/2014/main" id="{CDDBDEDE-C5B0-448C-BFDF-1FB88AD68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565400"/>
            <a:ext cx="57912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适用于幂指函数及某些用连乘</a:t>
            </a:r>
            <a:r>
              <a:rPr lang="en-US" altLang="zh-CN" sz="28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连除表示的函数</a:t>
            </a:r>
          </a:p>
        </p:txBody>
      </p:sp>
      <p:sp>
        <p:nvSpPr>
          <p:cNvPr id="36872" name="Text Box 8">
            <a:extLst>
              <a:ext uri="{FF2B5EF4-FFF2-40B4-BE49-F238E27FC236}">
                <a16:creationId xmlns:a16="http://schemas.microsoft.com/office/drawing/2014/main" id="{FEB8D51D-08A1-4BA7-964C-CFD66067E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422116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en-US" sz="28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参数方程求导法</a:t>
            </a:r>
          </a:p>
        </p:txBody>
      </p:sp>
      <p:sp>
        <p:nvSpPr>
          <p:cNvPr id="36873" name="Line 9">
            <a:extLst>
              <a:ext uri="{FF2B5EF4-FFF2-40B4-BE49-F238E27FC236}">
                <a16:creationId xmlns:a16="http://schemas.microsoft.com/office/drawing/2014/main" id="{F99EAF83-E828-476C-926C-0A40FE59B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9350" y="4481513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4" name="Text Box 10">
            <a:extLst>
              <a:ext uri="{FF2B5EF4-FFF2-40B4-BE49-F238E27FC236}">
                <a16:creationId xmlns:a16="http://schemas.microsoft.com/office/drawing/2014/main" id="{3F3461CA-45E3-4E95-BB18-6489307DD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221163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极坐标方程求导</a:t>
            </a:r>
          </a:p>
        </p:txBody>
      </p:sp>
      <p:sp>
        <p:nvSpPr>
          <p:cNvPr id="36880" name="Text Box 16">
            <a:extLst>
              <a:ext uri="{FF2B5EF4-FFF2-40B4-BE49-F238E27FC236}">
                <a16:creationId xmlns:a16="http://schemas.microsoft.com/office/drawing/2014/main" id="{5145AB49-F34C-478B-BABB-1B255C0B1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675" y="3992563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转化</a:t>
            </a:r>
          </a:p>
        </p:txBody>
      </p:sp>
      <p:sp>
        <p:nvSpPr>
          <p:cNvPr id="36881" name="Text Box 17">
            <a:extLst>
              <a:ext uri="{FF2B5EF4-FFF2-40B4-BE49-F238E27FC236}">
                <a16:creationId xmlns:a16="http://schemas.microsoft.com/office/drawing/2014/main" id="{C81A35BF-41F6-4EF4-BF46-1A64C0B5F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229225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求高阶导数时</a:t>
            </a:r>
            <a:r>
              <a:rPr lang="en-US" altLang="zh-CN" sz="28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从低到高每次都用参数方程求导公式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9" grpId="0"/>
      <p:bldP spid="36870" grpId="0"/>
      <p:bldP spid="36871" grpId="0"/>
      <p:bldP spid="36872" grpId="0"/>
      <p:bldP spid="36874" grpId="0"/>
      <p:bldP spid="36880" grpId="0" build="p" advAuto="0"/>
      <p:bldP spid="368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DCD824E-943E-40B4-B4F8-616B939E2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2362200" cy="685800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</a:rPr>
              <a:t>思考与练习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35AEC28E-2638-4E9B-883A-C99EAC2F1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509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1.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求螺线</a:t>
            </a:r>
          </a:p>
        </p:txBody>
      </p:sp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1AC612D7-D4EB-4080-A8E3-CEA1005427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7100" y="1154113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14516" imgH="218946" progId="Equation.3">
                  <p:embed/>
                </p:oleObj>
              </mc:Choice>
              <mc:Fallback>
                <p:oleObj r:id="rId4" imgW="714516" imgH="218946" progId="Equation.3">
                  <p:embed/>
                  <p:pic>
                    <p:nvPicPr>
                      <p:cNvPr id="18438" name="Object 6">
                        <a:extLst>
                          <a:ext uri="{FF2B5EF4-FFF2-40B4-BE49-F238E27FC236}">
                            <a16:creationId xmlns:a16="http://schemas.microsoft.com/office/drawing/2014/main" id="{1AC612D7-D4EB-4080-A8E3-CEA1005427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1154113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>
            <a:extLst>
              <a:ext uri="{FF2B5EF4-FFF2-40B4-BE49-F238E27FC236}">
                <a16:creationId xmlns:a16="http://schemas.microsoft.com/office/drawing/2014/main" id="{E4FCED57-47E1-4495-BB5E-33D83B7A9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05251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在对应于</a:t>
            </a:r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684E4D42-07BF-4C41-A23F-880B10387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0541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的点处的切线方程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A77FCB02-41EE-4BE4-9010-AD53D4B4B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89125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化为参数方程</a:t>
            </a:r>
          </a:p>
        </p:txBody>
      </p:sp>
      <p:graphicFrame>
        <p:nvGraphicFramePr>
          <p:cNvPr id="18444" name="Object 12">
            <a:extLst>
              <a:ext uri="{FF2B5EF4-FFF2-40B4-BE49-F238E27FC236}">
                <a16:creationId xmlns:a16="http://schemas.microsoft.com/office/drawing/2014/main" id="{1197720F-5EF7-4201-BA88-7D3A9AC354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0300" y="1638300"/>
          <a:ext cx="1549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52571" imgH="828521" progId="Equation.3">
                  <p:embed/>
                </p:oleObj>
              </mc:Choice>
              <mc:Fallback>
                <p:oleObj r:id="rId6" imgW="1552571" imgH="828521" progId="Equation.3">
                  <p:embed/>
                  <p:pic>
                    <p:nvPicPr>
                      <p:cNvPr id="18444" name="Object 12">
                        <a:extLst>
                          <a:ext uri="{FF2B5EF4-FFF2-40B4-BE49-F238E27FC236}">
                            <a16:creationId xmlns:a16="http://schemas.microsoft.com/office/drawing/2014/main" id="{1197720F-5EF7-4201-BA88-7D3A9AC354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1638300"/>
                        <a:ext cx="1549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>
            <a:extLst>
              <a:ext uri="{FF2B5EF4-FFF2-40B4-BE49-F238E27FC236}">
                <a16:creationId xmlns:a16="http://schemas.microsoft.com/office/drawing/2014/main" id="{7E5A5F7F-9898-4EF4-B12E-DF8A89BDAA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1676400"/>
          <a:ext cx="1308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285712" imgH="218946" progId="Equation.3">
                  <p:embed/>
                </p:oleObj>
              </mc:Choice>
              <mc:Fallback>
                <p:oleObj r:id="rId8" imgW="1285712" imgH="218946" progId="Equation.3">
                  <p:embed/>
                  <p:pic>
                    <p:nvPicPr>
                      <p:cNvPr id="18445" name="Object 13">
                        <a:extLst>
                          <a:ext uri="{FF2B5EF4-FFF2-40B4-BE49-F238E27FC236}">
                            <a16:creationId xmlns:a16="http://schemas.microsoft.com/office/drawing/2014/main" id="{7E5A5F7F-9898-4EF4-B12E-DF8A89BDAA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676400"/>
                        <a:ext cx="1308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>
            <a:extLst>
              <a:ext uri="{FF2B5EF4-FFF2-40B4-BE49-F238E27FC236}">
                <a16:creationId xmlns:a16="http://schemas.microsoft.com/office/drawing/2014/main" id="{1E4FCC8D-363A-4EAC-8AC5-9FC5CDFDAF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108200"/>
          <a:ext cx="1257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238170" imgH="238061" progId="Equation.3">
                  <p:embed/>
                </p:oleObj>
              </mc:Choice>
              <mc:Fallback>
                <p:oleObj r:id="rId10" imgW="1238170" imgH="238061" progId="Equation.3">
                  <p:embed/>
                  <p:pic>
                    <p:nvPicPr>
                      <p:cNvPr id="18446" name="Object 14">
                        <a:extLst>
                          <a:ext uri="{FF2B5EF4-FFF2-40B4-BE49-F238E27FC236}">
                            <a16:creationId xmlns:a16="http://schemas.microsoft.com/office/drawing/2014/main" id="{1E4FCC8D-363A-4EAC-8AC5-9FC5CDFDAF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108200"/>
                        <a:ext cx="1257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>
            <a:extLst>
              <a:ext uri="{FF2B5EF4-FFF2-40B4-BE49-F238E27FC236}">
                <a16:creationId xmlns:a16="http://schemas.microsoft.com/office/drawing/2014/main" id="{A4B23077-9B87-4092-A7D5-CA1153BE14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8625" y="2668588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657258" imgH="876133" progId="Equation.3">
                  <p:embed/>
                </p:oleObj>
              </mc:Choice>
              <mc:Fallback>
                <p:oleObj r:id="rId12" imgW="657258" imgH="876133" progId="Equation.3">
                  <p:embed/>
                  <p:pic>
                    <p:nvPicPr>
                      <p:cNvPr id="18447" name="Object 15">
                        <a:extLst>
                          <a:ext uri="{FF2B5EF4-FFF2-40B4-BE49-F238E27FC236}">
                            <a16:creationId xmlns:a16="http://schemas.microsoft.com/office/drawing/2014/main" id="{A4B23077-9B87-4092-A7D5-CA1153BE14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2668588"/>
                        <a:ext cx="723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Line 16">
            <a:extLst>
              <a:ext uri="{FF2B5EF4-FFF2-40B4-BE49-F238E27FC236}">
                <a16:creationId xmlns:a16="http://schemas.microsoft.com/office/drawing/2014/main" id="{EBDC884A-081B-4226-87EC-8B5C63FCB0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54313" y="2667000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49" name="Object 17">
            <a:extLst>
              <a:ext uri="{FF2B5EF4-FFF2-40B4-BE49-F238E27FC236}">
                <a16:creationId xmlns:a16="http://schemas.microsoft.com/office/drawing/2014/main" id="{AC2B6163-E49A-413C-805D-291C51C95F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555875"/>
          <a:ext cx="4699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419201" imgH="800023" progId="Equation.3">
                  <p:embed/>
                </p:oleObj>
              </mc:Choice>
              <mc:Fallback>
                <p:oleObj r:id="rId14" imgW="419201" imgH="800023" progId="Equation.3">
                  <p:embed/>
                  <p:pic>
                    <p:nvPicPr>
                      <p:cNvPr id="18449" name="Object 17">
                        <a:extLst>
                          <a:ext uri="{FF2B5EF4-FFF2-40B4-BE49-F238E27FC236}">
                            <a16:creationId xmlns:a16="http://schemas.microsoft.com/office/drawing/2014/main" id="{AC2B6163-E49A-413C-805D-291C51C95F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55875"/>
                        <a:ext cx="4699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Object 18">
            <a:extLst>
              <a:ext uri="{FF2B5EF4-FFF2-40B4-BE49-F238E27FC236}">
                <a16:creationId xmlns:a16="http://schemas.microsoft.com/office/drawing/2014/main" id="{9E1A3FF8-11F3-48E7-9B5F-F51B4D80AD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924175"/>
          <a:ext cx="4699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419201" imgH="876133" progId="Equation.3">
                  <p:embed/>
                </p:oleObj>
              </mc:Choice>
              <mc:Fallback>
                <p:oleObj r:id="rId16" imgW="419201" imgH="876133" progId="Equation.3">
                  <p:embed/>
                  <p:pic>
                    <p:nvPicPr>
                      <p:cNvPr id="18450" name="Object 18">
                        <a:extLst>
                          <a:ext uri="{FF2B5EF4-FFF2-40B4-BE49-F238E27FC236}">
                            <a16:creationId xmlns:a16="http://schemas.microsoft.com/office/drawing/2014/main" id="{9E1A3FF8-11F3-48E7-9B5F-F51B4D80AD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924175"/>
                        <a:ext cx="4699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19">
            <a:extLst>
              <a:ext uri="{FF2B5EF4-FFF2-40B4-BE49-F238E27FC236}">
                <a16:creationId xmlns:a16="http://schemas.microsoft.com/office/drawing/2014/main" id="{504D8B25-20AB-49DC-98E1-6F6BF487CF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671763"/>
          <a:ext cx="2362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2428799" imgH="876133" progId="Equation.3">
                  <p:embed/>
                </p:oleObj>
              </mc:Choice>
              <mc:Fallback>
                <p:oleObj r:id="rId18" imgW="2428799" imgH="876133" progId="Equation.3">
                  <p:embed/>
                  <p:pic>
                    <p:nvPicPr>
                      <p:cNvPr id="18451" name="Object 19">
                        <a:extLst>
                          <a:ext uri="{FF2B5EF4-FFF2-40B4-BE49-F238E27FC236}">
                            <a16:creationId xmlns:a16="http://schemas.microsoft.com/office/drawing/2014/main" id="{504D8B25-20AB-49DC-98E1-6F6BF487CF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671763"/>
                        <a:ext cx="2362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20">
            <a:extLst>
              <a:ext uri="{FF2B5EF4-FFF2-40B4-BE49-F238E27FC236}">
                <a16:creationId xmlns:a16="http://schemas.microsoft.com/office/drawing/2014/main" id="{BAA6CBD2-4AB0-4BA2-B684-1900AD9EFF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200400"/>
          <a:ext cx="2044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2085942" imgH="238061" progId="Equation.3">
                  <p:embed/>
                </p:oleObj>
              </mc:Choice>
              <mc:Fallback>
                <p:oleObj r:id="rId20" imgW="2085942" imgH="238061" progId="Equation.3">
                  <p:embed/>
                  <p:pic>
                    <p:nvPicPr>
                      <p:cNvPr id="18452" name="Object 20">
                        <a:extLst>
                          <a:ext uri="{FF2B5EF4-FFF2-40B4-BE49-F238E27FC236}">
                            <a16:creationId xmlns:a16="http://schemas.microsoft.com/office/drawing/2014/main" id="{BAA6CBD2-4AB0-4BA2-B684-1900AD9EFF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200400"/>
                        <a:ext cx="2044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3" name="Text Box 21">
            <a:extLst>
              <a:ext uri="{FF2B5EF4-FFF2-40B4-BE49-F238E27FC236}">
                <a16:creationId xmlns:a16="http://schemas.microsoft.com/office/drawing/2014/main" id="{29382B77-57DE-4BE9-8983-01A2991FF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86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当</a:t>
            </a:r>
          </a:p>
        </p:txBody>
      </p:sp>
      <p:sp>
        <p:nvSpPr>
          <p:cNvPr id="18455" name="Text Box 23">
            <a:extLst>
              <a:ext uri="{FF2B5EF4-FFF2-40B4-BE49-F238E27FC236}">
                <a16:creationId xmlns:a16="http://schemas.microsoft.com/office/drawing/2014/main" id="{8C7CB3D2-DA3E-416B-B20F-60D5D0A54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862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时对应点</a:t>
            </a:r>
          </a:p>
        </p:txBody>
      </p:sp>
      <p:sp>
        <p:nvSpPr>
          <p:cNvPr id="18457" name="Text Box 25">
            <a:extLst>
              <a:ext uri="{FF2B5EF4-FFF2-40B4-BE49-F238E27FC236}">
                <a16:creationId xmlns:a16="http://schemas.microsoft.com/office/drawing/2014/main" id="{3652C4CE-7A60-4B22-A4ED-3F504CE99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075" y="4648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斜率</a:t>
            </a:r>
          </a:p>
        </p:txBody>
      </p:sp>
      <p:graphicFrame>
        <p:nvGraphicFramePr>
          <p:cNvPr id="18458" name="Object 26">
            <a:extLst>
              <a:ext uri="{FF2B5EF4-FFF2-40B4-BE49-F238E27FC236}">
                <a16:creationId xmlns:a16="http://schemas.microsoft.com/office/drawing/2014/main" id="{7E5EDBA3-E7D7-45AB-AE7F-8756BFEBC5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1575" y="4511675"/>
          <a:ext cx="1066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028570" imgH="800023" progId="Equation.3">
                  <p:embed/>
                </p:oleObj>
              </mc:Choice>
              <mc:Fallback>
                <p:oleObj r:id="rId22" imgW="1028570" imgH="800023" progId="Equation.3">
                  <p:embed/>
                  <p:pic>
                    <p:nvPicPr>
                      <p:cNvPr id="18458" name="Object 26">
                        <a:extLst>
                          <a:ext uri="{FF2B5EF4-FFF2-40B4-BE49-F238E27FC236}">
                            <a16:creationId xmlns:a16="http://schemas.microsoft.com/office/drawing/2014/main" id="{7E5EDBA3-E7D7-45AB-AE7F-8756BFEBC5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4511675"/>
                        <a:ext cx="1066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0" name="Line 28">
            <a:extLst>
              <a:ext uri="{FF2B5EF4-FFF2-40B4-BE49-F238E27FC236}">
                <a16:creationId xmlns:a16="http://schemas.microsoft.com/office/drawing/2014/main" id="{530252A8-DD90-4FA8-A39A-ED40194C9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6475" y="45720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61" name="Object 29">
            <a:extLst>
              <a:ext uri="{FF2B5EF4-FFF2-40B4-BE49-F238E27FC236}">
                <a16:creationId xmlns:a16="http://schemas.microsoft.com/office/drawing/2014/main" id="{3ECC2038-5AFC-4BC2-B674-E2E48DFD94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0775" y="5029200"/>
          <a:ext cx="7588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742972" imgH="447624" progId="Equation.3">
                  <p:embed/>
                </p:oleObj>
              </mc:Choice>
              <mc:Fallback>
                <p:oleObj r:id="rId24" imgW="742972" imgH="447624" progId="Equation.3">
                  <p:embed/>
                  <p:pic>
                    <p:nvPicPr>
                      <p:cNvPr id="18461" name="Object 29">
                        <a:extLst>
                          <a:ext uri="{FF2B5EF4-FFF2-40B4-BE49-F238E27FC236}">
                            <a16:creationId xmlns:a16="http://schemas.microsoft.com/office/drawing/2014/main" id="{3ECC2038-5AFC-4BC2-B674-E2E48DFD94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5029200"/>
                        <a:ext cx="75882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3" name="Object 31">
            <a:extLst>
              <a:ext uri="{FF2B5EF4-FFF2-40B4-BE49-F238E27FC236}">
                <a16:creationId xmlns:a16="http://schemas.microsoft.com/office/drawing/2014/main" id="{CD526612-4FF4-4C77-B893-41C3CF748B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8500" y="4495800"/>
          <a:ext cx="825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771427" imgH="800023" progId="Equation.3">
                  <p:embed/>
                </p:oleObj>
              </mc:Choice>
              <mc:Fallback>
                <p:oleObj r:id="rId26" imgW="771427" imgH="800023" progId="Equation.3">
                  <p:embed/>
                  <p:pic>
                    <p:nvPicPr>
                      <p:cNvPr id="18463" name="Object 31">
                        <a:extLst>
                          <a:ext uri="{FF2B5EF4-FFF2-40B4-BE49-F238E27FC236}">
                            <a16:creationId xmlns:a16="http://schemas.microsoft.com/office/drawing/2014/main" id="{CD526612-4FF4-4C77-B893-41C3CF748B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4495800"/>
                        <a:ext cx="825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4" name="Object 32">
            <a:extLst>
              <a:ext uri="{FF2B5EF4-FFF2-40B4-BE49-F238E27FC236}">
                <a16:creationId xmlns:a16="http://schemas.microsoft.com/office/drawing/2014/main" id="{5A235C64-43CA-41AB-91B0-D191A839FC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700" y="3924300"/>
          <a:ext cx="800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742972" imgH="447624" progId="Equation.3">
                  <p:embed/>
                </p:oleObj>
              </mc:Choice>
              <mc:Fallback>
                <p:oleObj r:id="rId28" imgW="742972" imgH="447624" progId="Equation.3">
                  <p:embed/>
                  <p:pic>
                    <p:nvPicPr>
                      <p:cNvPr id="18464" name="Object 32">
                        <a:extLst>
                          <a:ext uri="{FF2B5EF4-FFF2-40B4-BE49-F238E27FC236}">
                            <a16:creationId xmlns:a16="http://schemas.microsoft.com/office/drawing/2014/main" id="{5A235C64-43CA-41AB-91B0-D191A839FC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3924300"/>
                        <a:ext cx="800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24">
            <a:extLst>
              <a:ext uri="{FF2B5EF4-FFF2-40B4-BE49-F238E27FC236}">
                <a16:creationId xmlns:a16="http://schemas.microsoft.com/office/drawing/2014/main" id="{4CBA6601-4077-4189-9B9B-99D26A9083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914775"/>
          <a:ext cx="1409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1400229" imgH="447624" progId="Equation.3">
                  <p:embed/>
                </p:oleObj>
              </mc:Choice>
              <mc:Fallback>
                <p:oleObj r:id="rId30" imgW="1400229" imgH="447624" progId="Equation.3">
                  <p:embed/>
                  <p:pic>
                    <p:nvPicPr>
                      <p:cNvPr id="18456" name="Object 24">
                        <a:extLst>
                          <a:ext uri="{FF2B5EF4-FFF2-40B4-BE49-F238E27FC236}">
                            <a16:creationId xmlns:a16="http://schemas.microsoft.com/office/drawing/2014/main" id="{4CBA6601-4077-4189-9B9B-99D26A9083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14775"/>
                        <a:ext cx="1409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9" name="Text Box 37">
            <a:extLst>
              <a:ext uri="{FF2B5EF4-FFF2-40B4-BE49-F238E27FC236}">
                <a16:creationId xmlns:a16="http://schemas.microsoft.com/office/drawing/2014/main" id="{8CC68EDD-6826-4399-8E16-09D11F16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7150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∴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切线方程为</a:t>
            </a:r>
          </a:p>
        </p:txBody>
      </p:sp>
      <p:graphicFrame>
        <p:nvGraphicFramePr>
          <p:cNvPr id="18470" name="Object 38">
            <a:extLst>
              <a:ext uri="{FF2B5EF4-FFF2-40B4-BE49-F238E27FC236}">
                <a16:creationId xmlns:a16="http://schemas.microsoft.com/office/drawing/2014/main" id="{38AD480B-5901-4DD0-B3CF-D003DA55D6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8600" y="5578475"/>
          <a:ext cx="1955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1981142" imgH="800023" progId="Equation.3">
                  <p:embed/>
                </p:oleObj>
              </mc:Choice>
              <mc:Fallback>
                <p:oleObj r:id="rId32" imgW="1981142" imgH="800023" progId="Equation.3">
                  <p:embed/>
                  <p:pic>
                    <p:nvPicPr>
                      <p:cNvPr id="18470" name="Object 38">
                        <a:extLst>
                          <a:ext uri="{FF2B5EF4-FFF2-40B4-BE49-F238E27FC236}">
                            <a16:creationId xmlns:a16="http://schemas.microsoft.com/office/drawing/2014/main" id="{38AD480B-5901-4DD0-B3CF-D003DA55D6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5578475"/>
                        <a:ext cx="1955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>
            <a:extLst>
              <a:ext uri="{FF2B5EF4-FFF2-40B4-BE49-F238E27FC236}">
                <a16:creationId xmlns:a16="http://schemas.microsoft.com/office/drawing/2014/main" id="{90747EA5-5892-46C9-A38A-2176BDE3B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2938" y="1079500"/>
          <a:ext cx="800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4" imgW="742972" imgH="447624" progId="Equation.3">
                  <p:embed/>
                </p:oleObj>
              </mc:Choice>
              <mc:Fallback>
                <p:oleObj r:id="rId34" imgW="742972" imgH="447624" progId="Equation.3">
                  <p:embed/>
                  <p:pic>
                    <p:nvPicPr>
                      <p:cNvPr id="18440" name="Object 8">
                        <a:extLst>
                          <a:ext uri="{FF2B5EF4-FFF2-40B4-BE49-F238E27FC236}">
                            <a16:creationId xmlns:a16="http://schemas.microsoft.com/office/drawing/2014/main" id="{90747EA5-5892-46C9-A38A-2176BDE3B5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8" y="1079500"/>
                        <a:ext cx="800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90" name="Object 58">
            <a:extLst>
              <a:ext uri="{FF2B5EF4-FFF2-40B4-BE49-F238E27FC236}">
                <a16:creationId xmlns:a16="http://schemas.microsoft.com/office/drawing/2014/main" id="{F40520CA-B74A-4A28-8F7A-13EE114385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8513" y="4327525"/>
          <a:ext cx="2514600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36" imgW="0" imgH="0" progId="Paint.Picture">
                  <p:embed/>
                </p:oleObj>
              </mc:Choice>
              <mc:Fallback>
                <p:oleObj name="BMP 图像" r:id="rId36" imgW="0" imgH="0" progId="Paint.Picture">
                  <p:embed/>
                  <p:pic>
                    <p:nvPicPr>
                      <p:cNvPr id="18490" name="Object 58">
                        <a:extLst>
                          <a:ext uri="{FF2B5EF4-FFF2-40B4-BE49-F238E27FC236}">
                            <a16:creationId xmlns:a16="http://schemas.microsoft.com/office/drawing/2014/main" id="{F40520CA-B74A-4A28-8F7A-13EE114385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513" y="4327525"/>
                        <a:ext cx="2514600" cy="191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96" name="Group 64">
            <a:extLst>
              <a:ext uri="{FF2B5EF4-FFF2-40B4-BE49-F238E27FC236}">
                <a16:creationId xmlns:a16="http://schemas.microsoft.com/office/drawing/2014/main" id="{96DCCD5D-B5FC-4B83-8BA8-2533B6FE7AAA}"/>
              </a:ext>
            </a:extLst>
          </p:cNvPr>
          <p:cNvGrpSpPr>
            <a:grpSpLocks/>
          </p:cNvGrpSpPr>
          <p:nvPr/>
        </p:nvGrpSpPr>
        <p:grpSpPr bwMode="auto">
          <a:xfrm>
            <a:off x="6711950" y="1981200"/>
            <a:ext cx="2051050" cy="1770063"/>
            <a:chOff x="4128" y="1680"/>
            <a:chExt cx="1292" cy="1115"/>
          </a:xfrm>
        </p:grpSpPr>
        <p:pic>
          <p:nvPicPr>
            <p:cNvPr id="15399" name="阿基米德螺线.avi">
              <a:hlinkClick r:id="" action="ppaction://media"/>
              <a:extLst>
                <a:ext uri="{FF2B5EF4-FFF2-40B4-BE49-F238E27FC236}">
                  <a16:creationId xmlns:a16="http://schemas.microsoft.com/office/drawing/2014/main" id="{D3095FC0-35A9-4CAE-AEC1-D62C0A106C8E}"/>
                </a:ext>
              </a:extLst>
            </p:cNvPr>
            <p:cNvPicPr>
              <a:picLocks noRot="1" noChangeAspect="1" noChangeArrowheads="1"/>
            </p:cNvPicPr>
            <p:nvPr>
              <a:videoFile r:link="rId1"/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3" y="1707"/>
              <a:ext cx="1242" cy="1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93" name="Rectangle 62">
              <a:extLst>
                <a:ext uri="{FF2B5EF4-FFF2-40B4-BE49-F238E27FC236}">
                  <a16:creationId xmlns:a16="http://schemas.microsoft.com/office/drawing/2014/main" id="{AC162091-96E1-4064-9446-CD6F8D124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680"/>
              <a:ext cx="1292" cy="1115"/>
            </a:xfrm>
            <a:prstGeom prst="rect">
              <a:avLst/>
            </a:prstGeom>
            <a:noFill/>
            <a:ln w="76200" cmpd="tri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504" name="AutoShape 72">
            <a:extLst>
              <a:ext uri="{FF2B5EF4-FFF2-40B4-BE49-F238E27FC236}">
                <a16:creationId xmlns:a16="http://schemas.microsoft.com/office/drawing/2014/main" id="{C687706C-38DA-4BA4-9AAE-ABF48F04AA47}"/>
              </a:ext>
            </a:extLst>
          </p:cNvPr>
          <p:cNvSpPr>
            <a:spLocks/>
          </p:cNvSpPr>
          <p:nvPr/>
        </p:nvSpPr>
        <p:spPr bwMode="auto">
          <a:xfrm>
            <a:off x="3505200" y="1752600"/>
            <a:ext cx="152400" cy="762000"/>
          </a:xfrm>
          <a:prstGeom prst="leftBrace">
            <a:avLst>
              <a:gd name="adj1" fmla="val 416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39" grpId="0"/>
      <p:bldP spid="18442" grpId="0"/>
      <p:bldP spid="18443" grpId="0"/>
      <p:bldP spid="18453" grpId="0"/>
      <p:bldP spid="18455" grpId="0"/>
      <p:bldP spid="18457" grpId="0"/>
      <p:bldP spid="18469" grpId="0"/>
      <p:bldP spid="1850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2026616-4827-4E0E-9FE5-5B8A6A8AE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457200"/>
            <a:ext cx="1219200" cy="533400"/>
          </a:xfrm>
        </p:spPr>
        <p:txBody>
          <a:bodyPr/>
          <a:lstStyle/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2.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设</a:t>
            </a:r>
          </a:p>
        </p:txBody>
      </p:sp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35E77B26-7F8C-4C08-AC83-37DE17AEC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8150" y="544513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66973" imgH="323901" progId="Equation.3">
                  <p:embed/>
                </p:oleObj>
              </mc:Choice>
              <mc:Fallback>
                <p:oleObj r:id="rId2" imgW="1266973" imgH="323901" progId="Equation.3">
                  <p:embed/>
                  <p:pic>
                    <p:nvPicPr>
                      <p:cNvPr id="17411" name="Object 3">
                        <a:extLst>
                          <a:ext uri="{FF2B5EF4-FFF2-40B4-BE49-F238E27FC236}">
                            <a16:creationId xmlns:a16="http://schemas.microsoft.com/office/drawing/2014/main" id="{35E77B26-7F8C-4C08-AC83-37DE17AEC1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544513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>
            <a:extLst>
              <a:ext uri="{FF2B5EF4-FFF2-40B4-BE49-F238E27FC236}">
                <a16:creationId xmlns:a16="http://schemas.microsoft.com/office/drawing/2014/main" id="{AA5535AA-B56C-4E53-8D81-86DEB6832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0" y="47466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由方程</a:t>
            </a:r>
          </a:p>
        </p:txBody>
      </p:sp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F8350874-70F4-45AA-A24B-59326137A2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6400" y="468313"/>
          <a:ext cx="1676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85827" imgH="428509" progId="Equation.3">
                  <p:embed/>
                </p:oleObj>
              </mc:Choice>
              <mc:Fallback>
                <p:oleObj r:id="rId4" imgW="1685827" imgH="428509" progId="Equation.3">
                  <p:embed/>
                  <p:pic>
                    <p:nvPicPr>
                      <p:cNvPr id="17413" name="Object 5">
                        <a:extLst>
                          <a:ext uri="{FF2B5EF4-FFF2-40B4-BE49-F238E27FC236}">
                            <a16:creationId xmlns:a16="http://schemas.microsoft.com/office/drawing/2014/main" id="{F8350874-70F4-45AA-A24B-59326137A2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468313"/>
                        <a:ext cx="1676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>
            <a:extLst>
              <a:ext uri="{FF2B5EF4-FFF2-40B4-BE49-F238E27FC236}">
                <a16:creationId xmlns:a16="http://schemas.microsoft.com/office/drawing/2014/main" id="{1B4B1CB1-D74E-4E76-8AC8-67FEB04A9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74663"/>
            <a:ext cx="203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确定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</a:p>
        </p:txBody>
      </p:sp>
      <p:graphicFrame>
        <p:nvGraphicFramePr>
          <p:cNvPr id="17415" name="Object 7">
            <a:extLst>
              <a:ext uri="{FF2B5EF4-FFF2-40B4-BE49-F238E27FC236}">
                <a16:creationId xmlns:a16="http://schemas.microsoft.com/office/drawing/2014/main" id="{BD4EB257-6DF8-4297-A065-6694FA3718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35850" y="544513"/>
          <a:ext cx="88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38055" imgH="333285" progId="Equation.3">
                  <p:embed/>
                </p:oleObj>
              </mc:Choice>
              <mc:Fallback>
                <p:oleObj r:id="rId6" imgW="838055" imgH="333285" progId="Equation.3">
                  <p:embed/>
                  <p:pic>
                    <p:nvPicPr>
                      <p:cNvPr id="17415" name="Object 7">
                        <a:extLst>
                          <a:ext uri="{FF2B5EF4-FFF2-40B4-BE49-F238E27FC236}">
                            <a16:creationId xmlns:a16="http://schemas.microsoft.com/office/drawing/2014/main" id="{BD4EB257-6DF8-4297-A065-6694FA3718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850" y="544513"/>
                        <a:ext cx="889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Text Box 9">
            <a:extLst>
              <a:ext uri="{FF2B5EF4-FFF2-40B4-BE49-F238E27FC236}">
                <a16:creationId xmlns:a16="http://schemas.microsoft.com/office/drawing/2014/main" id="{0787A14C-4EDA-4D7E-86AB-12F33E0D4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647825"/>
            <a:ext cx="417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方程两边对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求导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得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39948" name="Object 12">
            <a:extLst>
              <a:ext uri="{FF2B5EF4-FFF2-40B4-BE49-F238E27FC236}">
                <a16:creationId xmlns:a16="http://schemas.microsoft.com/office/drawing/2014/main" id="{A29BAB2F-C8C3-4870-85AF-700AA570D1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0150" y="2220913"/>
          <a:ext cx="2603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676572" imgH="428509" progId="Equation.3">
                  <p:embed/>
                </p:oleObj>
              </mc:Choice>
              <mc:Fallback>
                <p:oleObj r:id="rId8" imgW="2676572" imgH="428509" progId="Equation.3">
                  <p:embed/>
                  <p:pic>
                    <p:nvPicPr>
                      <p:cNvPr id="39948" name="Object 12">
                        <a:extLst>
                          <a:ext uri="{FF2B5EF4-FFF2-40B4-BE49-F238E27FC236}">
                            <a16:creationId xmlns:a16="http://schemas.microsoft.com/office/drawing/2014/main" id="{A29BAB2F-C8C3-4870-85AF-700AA570D1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2220913"/>
                        <a:ext cx="2603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0" name="Text Box 14">
            <a:extLst>
              <a:ext uri="{FF2B5EF4-FFF2-40B4-BE49-F238E27FC236}">
                <a16:creationId xmlns:a16="http://schemas.microsoft.com/office/drawing/2014/main" id="{5A5E1D19-DAF1-4F8F-B583-AF5457B01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27432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再求导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得</a:t>
            </a:r>
          </a:p>
        </p:txBody>
      </p:sp>
      <p:graphicFrame>
        <p:nvGraphicFramePr>
          <p:cNvPr id="39951" name="Object 15">
            <a:extLst>
              <a:ext uri="{FF2B5EF4-FFF2-40B4-BE49-F238E27FC236}">
                <a16:creationId xmlns:a16="http://schemas.microsoft.com/office/drawing/2014/main" id="{F66DD1AE-8B75-426F-9E39-3735E09F85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276600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114284" imgH="428509" progId="Equation.3">
                  <p:embed/>
                </p:oleObj>
              </mc:Choice>
              <mc:Fallback>
                <p:oleObj r:id="rId10" imgW="1114284" imgH="428509" progId="Equation.3">
                  <p:embed/>
                  <p:pic>
                    <p:nvPicPr>
                      <p:cNvPr id="39951" name="Object 15">
                        <a:extLst>
                          <a:ext uri="{FF2B5EF4-FFF2-40B4-BE49-F238E27FC236}">
                            <a16:creationId xmlns:a16="http://schemas.microsoft.com/office/drawing/2014/main" id="{F66DD1AE-8B75-426F-9E39-3735E09F85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6600"/>
                        <a:ext cx="1143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16">
            <a:extLst>
              <a:ext uri="{FF2B5EF4-FFF2-40B4-BE49-F238E27FC236}">
                <a16:creationId xmlns:a16="http://schemas.microsoft.com/office/drawing/2014/main" id="{BD96A79E-3C92-43B2-A5DB-164576DDED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8650" y="3270250"/>
          <a:ext cx="180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819430" imgH="428509" progId="Equation.3">
                  <p:embed/>
                </p:oleObj>
              </mc:Choice>
              <mc:Fallback>
                <p:oleObj r:id="rId12" imgW="1819430" imgH="428509" progId="Equation.3">
                  <p:embed/>
                  <p:pic>
                    <p:nvPicPr>
                      <p:cNvPr id="39952" name="Object 16">
                        <a:extLst>
                          <a:ext uri="{FF2B5EF4-FFF2-40B4-BE49-F238E27FC236}">
                            <a16:creationId xmlns:a16="http://schemas.microsoft.com/office/drawing/2014/main" id="{BD96A79E-3C92-43B2-A5DB-164576DDED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3270250"/>
                        <a:ext cx="1803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3" name="Object 17">
            <a:extLst>
              <a:ext uri="{FF2B5EF4-FFF2-40B4-BE49-F238E27FC236}">
                <a16:creationId xmlns:a16="http://schemas.microsoft.com/office/drawing/2014/main" id="{8B5C46D1-3334-44CB-ABB6-40787AF6A8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2050" y="3346450"/>
          <a:ext cx="1066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028570" imgH="333285" progId="Equation.3">
                  <p:embed/>
                </p:oleObj>
              </mc:Choice>
              <mc:Fallback>
                <p:oleObj r:id="rId14" imgW="1028570" imgH="333285" progId="Equation.3">
                  <p:embed/>
                  <p:pic>
                    <p:nvPicPr>
                      <p:cNvPr id="39953" name="Object 17">
                        <a:extLst>
                          <a:ext uri="{FF2B5EF4-FFF2-40B4-BE49-F238E27FC236}">
                            <a16:creationId xmlns:a16="http://schemas.microsoft.com/office/drawing/2014/main" id="{8B5C46D1-3334-44CB-ABB6-40787AF6A8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3346450"/>
                        <a:ext cx="1066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4" name="Text Box 18">
            <a:extLst>
              <a:ext uri="{FF2B5EF4-FFF2-40B4-BE49-F238E27FC236}">
                <a16:creationId xmlns:a16="http://schemas.microsoft.com/office/drawing/2014/main" id="{DF5E246A-F9C2-49F0-B855-DB4FEF1CC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2146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②</a:t>
            </a:r>
          </a:p>
        </p:txBody>
      </p:sp>
      <p:sp>
        <p:nvSpPr>
          <p:cNvPr id="39955" name="Text Box 19">
            <a:extLst>
              <a:ext uri="{FF2B5EF4-FFF2-40B4-BE49-F238E27FC236}">
                <a16:creationId xmlns:a16="http://schemas.microsoft.com/office/drawing/2014/main" id="{A41A4847-C8FB-452A-B282-C64B31FAA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3886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当</a:t>
            </a:r>
          </a:p>
        </p:txBody>
      </p:sp>
      <p:graphicFrame>
        <p:nvGraphicFramePr>
          <p:cNvPr id="39956" name="Object 20">
            <a:extLst>
              <a:ext uri="{FF2B5EF4-FFF2-40B4-BE49-F238E27FC236}">
                <a16:creationId xmlns:a16="http://schemas.microsoft.com/office/drawing/2014/main" id="{90F8FCAD-7D29-4347-A5FE-884B31AE2E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024313"/>
          <a:ext cx="749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695430" imgH="218946" progId="Equation.3">
                  <p:embed/>
                </p:oleObj>
              </mc:Choice>
              <mc:Fallback>
                <p:oleObj r:id="rId16" imgW="695430" imgH="218946" progId="Equation.3">
                  <p:embed/>
                  <p:pic>
                    <p:nvPicPr>
                      <p:cNvPr id="39956" name="Object 20">
                        <a:extLst>
                          <a:ext uri="{FF2B5EF4-FFF2-40B4-BE49-F238E27FC236}">
                            <a16:creationId xmlns:a16="http://schemas.microsoft.com/office/drawing/2014/main" id="{90F8FCAD-7D29-4347-A5FE-884B31AE2E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24313"/>
                        <a:ext cx="749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7" name="Text Box 21">
            <a:extLst>
              <a:ext uri="{FF2B5EF4-FFF2-40B4-BE49-F238E27FC236}">
                <a16:creationId xmlns:a16="http://schemas.microsoft.com/office/drawing/2014/main" id="{3B1AF19D-74FE-4ACD-BF17-EA888CE24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9100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</a:p>
        </p:txBody>
      </p:sp>
      <p:graphicFrame>
        <p:nvGraphicFramePr>
          <p:cNvPr id="39958" name="Object 22">
            <a:extLst>
              <a:ext uri="{FF2B5EF4-FFF2-40B4-BE49-F238E27FC236}">
                <a16:creationId xmlns:a16="http://schemas.microsoft.com/office/drawing/2014/main" id="{2B8A63CC-F53A-46DB-8807-995BE11B8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024313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771427" imgH="304787" progId="Equation.3">
                  <p:embed/>
                </p:oleObj>
              </mc:Choice>
              <mc:Fallback>
                <p:oleObj r:id="rId18" imgW="771427" imgH="304787" progId="Equation.3">
                  <p:embed/>
                  <p:pic>
                    <p:nvPicPr>
                      <p:cNvPr id="39958" name="Object 22">
                        <a:extLst>
                          <a:ext uri="{FF2B5EF4-FFF2-40B4-BE49-F238E27FC236}">
                            <a16:creationId xmlns:a16="http://schemas.microsoft.com/office/drawing/2014/main" id="{2B8A63CC-F53A-46DB-8807-995BE11B8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24313"/>
                        <a:ext cx="825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9" name="Text Box 23">
            <a:extLst>
              <a:ext uri="{FF2B5EF4-FFF2-40B4-BE49-F238E27FC236}">
                <a16:creationId xmlns:a16="http://schemas.microsoft.com/office/drawing/2014/main" id="{4C9C6300-DB95-4268-80DB-02AA38FEA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90366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故由 ① 得</a:t>
            </a:r>
          </a:p>
        </p:txBody>
      </p:sp>
      <p:graphicFrame>
        <p:nvGraphicFramePr>
          <p:cNvPr id="39960" name="Object 24">
            <a:extLst>
              <a:ext uri="{FF2B5EF4-FFF2-40B4-BE49-F238E27FC236}">
                <a16:creationId xmlns:a16="http://schemas.microsoft.com/office/drawing/2014/main" id="{28E4BD27-CBC5-471D-8646-A5EF2F2C36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1000" y="4495800"/>
          <a:ext cx="1574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571658" imgH="800023" progId="Equation.3">
                  <p:embed/>
                </p:oleObj>
              </mc:Choice>
              <mc:Fallback>
                <p:oleObj r:id="rId20" imgW="1571658" imgH="800023" progId="Equation.3">
                  <p:embed/>
                  <p:pic>
                    <p:nvPicPr>
                      <p:cNvPr id="39960" name="Object 24">
                        <a:extLst>
                          <a:ext uri="{FF2B5EF4-FFF2-40B4-BE49-F238E27FC236}">
                            <a16:creationId xmlns:a16="http://schemas.microsoft.com/office/drawing/2014/main" id="{28E4BD27-CBC5-471D-8646-A5EF2F2C36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4495800"/>
                        <a:ext cx="1574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1" name="Text Box 25">
            <a:extLst>
              <a:ext uri="{FF2B5EF4-FFF2-40B4-BE49-F238E27FC236}">
                <a16:creationId xmlns:a16="http://schemas.microsoft.com/office/drawing/2014/main" id="{EDEBDE78-2940-4877-AB14-79AB88033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5500688"/>
            <a:ext cx="2384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再代入 ② 得</a:t>
            </a:r>
          </a:p>
        </p:txBody>
      </p:sp>
      <p:graphicFrame>
        <p:nvGraphicFramePr>
          <p:cNvPr id="39962" name="Object 26">
            <a:extLst>
              <a:ext uri="{FF2B5EF4-FFF2-40B4-BE49-F238E27FC236}">
                <a16:creationId xmlns:a16="http://schemas.microsoft.com/office/drawing/2014/main" id="{324DC430-871A-4E1E-9BB5-2F55EE4032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34000"/>
          <a:ext cx="149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495313" imgH="800023" progId="Equation.3">
                  <p:embed/>
                </p:oleObj>
              </mc:Choice>
              <mc:Fallback>
                <p:oleObj r:id="rId22" imgW="1495313" imgH="800023" progId="Equation.3">
                  <p:embed/>
                  <p:pic>
                    <p:nvPicPr>
                      <p:cNvPr id="39962" name="Object 26">
                        <a:extLst>
                          <a:ext uri="{FF2B5EF4-FFF2-40B4-BE49-F238E27FC236}">
                            <a16:creationId xmlns:a16="http://schemas.microsoft.com/office/drawing/2014/main" id="{324DC430-871A-4E1E-9BB5-2F55EE4032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34000"/>
                        <a:ext cx="1498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28">
            <a:extLst>
              <a:ext uri="{FF2B5EF4-FFF2-40B4-BE49-F238E27FC236}">
                <a16:creationId xmlns:a16="http://schemas.microsoft.com/office/drawing/2014/main" id="{6247CA12-0C3C-4FA2-B705-BD20320636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800" y="1122363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866858" imgH="333285" progId="Equation.3">
                  <p:embed/>
                </p:oleObj>
              </mc:Choice>
              <mc:Fallback>
                <p:oleObj r:id="rId24" imgW="866858" imgH="333285" progId="Equation.3">
                  <p:embed/>
                  <p:pic>
                    <p:nvPicPr>
                      <p:cNvPr id="17431" name="Object 28">
                        <a:extLst>
                          <a:ext uri="{FF2B5EF4-FFF2-40B4-BE49-F238E27FC236}">
                            <a16:creationId xmlns:a16="http://schemas.microsoft.com/office/drawing/2014/main" id="{6247CA12-0C3C-4FA2-B705-BD20320636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122363"/>
                        <a:ext cx="914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2" name="Text Box 36">
            <a:extLst>
              <a:ext uri="{FF2B5EF4-FFF2-40B4-BE49-F238E27FC236}">
                <a16:creationId xmlns:a16="http://schemas.microsoft.com/office/drawing/2014/main" id="{EBDAEAFA-13E0-40ED-B7C6-318BB4795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725" y="22161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5" grpId="0"/>
      <p:bldP spid="39950" grpId="0"/>
      <p:bldP spid="39954" grpId="0"/>
      <p:bldP spid="39955" grpId="0"/>
      <p:bldP spid="39957" grpId="0"/>
      <p:bldP spid="39959" grpId="0"/>
      <p:bldP spid="39961" grpId="0"/>
      <p:bldP spid="39972" grpId="0" build="p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5727700" y="2654300"/>
          <a:ext cx="151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82600" progId="Equation.3">
                  <p:embed/>
                </p:oleObj>
              </mc:Choice>
              <mc:Fallback>
                <p:oleObj name="Equation" r:id="rId2" imgW="1612900" imgH="482600" progId="Equation.3">
                  <p:embed/>
                  <p:pic>
                    <p:nvPicPr>
                      <p:cNvPr id="378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2654300"/>
                        <a:ext cx="1511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304800"/>
            <a:ext cx="4608513" cy="647700"/>
          </a:xfrm>
        </p:spPr>
        <p:txBody>
          <a:bodyPr/>
          <a:lstStyle/>
          <a:p>
            <a:pPr algn="l"/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</a:rPr>
              <a:t>一、隐函数的求导法则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11188" y="990600"/>
            <a:ext cx="1828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若由方程</a:t>
            </a:r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2174699" y="1092994"/>
          <a:ext cx="165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7045" imgH="421005" progId="Equation.3">
                  <p:embed/>
                </p:oleObj>
              </mc:Choice>
              <mc:Fallback>
                <p:oleObj name="Equation" r:id="rId4" imgW="1757045" imgH="421005" progId="Equation.3">
                  <p:embed/>
                  <p:pic>
                    <p:nvPicPr>
                      <p:cNvPr id="378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699" y="1092994"/>
                        <a:ext cx="1651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809999" y="1020763"/>
            <a:ext cx="4894263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可确定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 </a:t>
            </a:r>
            <a:r>
              <a:rPr kumimoji="1"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是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的函数 ,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则称此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611188" y="2061282"/>
            <a:ext cx="9906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由</a:t>
            </a:r>
          </a:p>
        </p:txBody>
      </p:sp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1066800" y="2149475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07795" imgH="421005" progId="Equation.3">
                  <p:embed/>
                </p:oleObj>
              </mc:Choice>
              <mc:Fallback>
                <p:oleObj name="Equation" r:id="rId6" imgW="1407795" imgH="421005" progId="Equation.3">
                  <p:embed/>
                  <p:pic>
                    <p:nvPicPr>
                      <p:cNvPr id="378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49475"/>
                        <a:ext cx="1320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2362200" y="2071688"/>
            <a:ext cx="43434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表示的函数 , 称为</a:t>
            </a:r>
            <a:r>
              <a:rPr kumimoji="1"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显函数</a:t>
            </a:r>
            <a:r>
              <a:rPr kumimoji="1"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  <a:endParaRPr kumimoji="1"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574331" y="2644774"/>
            <a:ext cx="1143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例如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</a:p>
        </p:txBody>
      </p:sp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1569509" y="2613819"/>
          <a:ext cx="1943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75180" imgH="523875" progId="Equation.3">
                  <p:embed/>
                </p:oleObj>
              </mc:Choice>
              <mc:Fallback>
                <p:oleObj name="Equation" r:id="rId8" imgW="2075180" imgH="523875" progId="Equation.3">
                  <p:embed/>
                  <p:pic>
                    <p:nvPicPr>
                      <p:cNvPr id="379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509" y="2613819"/>
                        <a:ext cx="19431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3448050" y="2644775"/>
            <a:ext cx="2667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可确定显函数</a:t>
            </a:r>
          </a:p>
        </p:txBody>
      </p:sp>
      <p:graphicFrame>
        <p:nvGraphicFramePr>
          <p:cNvPr id="37902" name="Object 14"/>
          <p:cNvGraphicFramePr>
            <a:graphicFrameLocks noChangeAspect="1"/>
          </p:cNvGraphicFramePr>
          <p:nvPr/>
        </p:nvGraphicFramePr>
        <p:xfrm>
          <a:off x="1493132" y="3200400"/>
          <a:ext cx="3111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38830" imgH="523875" progId="Equation.3">
                  <p:embed/>
                </p:oleObj>
              </mc:Choice>
              <mc:Fallback>
                <p:oleObj name="Equation" r:id="rId10" imgW="3338830" imgH="523875" progId="Equation.3">
                  <p:embed/>
                  <p:pic>
                    <p:nvPicPr>
                      <p:cNvPr id="379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132" y="3200400"/>
                        <a:ext cx="3111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4648200" y="3200400"/>
            <a:ext cx="3657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可确定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 </a:t>
            </a:r>
            <a:r>
              <a:rPr kumimoji="1"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是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的函数 ,</a:t>
            </a:r>
            <a:endParaRPr kumimoji="1"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4648200" y="3733800"/>
            <a:ext cx="3657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但此隐函数不能显化 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251520" y="1524000"/>
            <a:ext cx="2895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函数为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隐函数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577850" y="4210050"/>
            <a:ext cx="3124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隐函数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求导方法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</a:p>
        </p:txBody>
      </p:sp>
      <p:graphicFrame>
        <p:nvGraphicFramePr>
          <p:cNvPr id="37908" name="Object 20"/>
          <p:cNvGraphicFramePr>
            <a:graphicFrameLocks noChangeAspect="1"/>
          </p:cNvGraphicFramePr>
          <p:nvPr/>
        </p:nvGraphicFramePr>
        <p:xfrm>
          <a:off x="3473450" y="4305300"/>
          <a:ext cx="165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57045" imgH="421005" progId="Equation.3">
                  <p:embed/>
                </p:oleObj>
              </mc:Choice>
              <mc:Fallback>
                <p:oleObj name="Equation" r:id="rId12" imgW="1757045" imgH="421005" progId="Equation.3">
                  <p:embed/>
                  <p:pic>
                    <p:nvPicPr>
                      <p:cNvPr id="379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4305300"/>
                        <a:ext cx="1651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0" name="Object 22"/>
          <p:cNvGraphicFramePr>
            <a:graphicFrameLocks noChangeAspect="1"/>
          </p:cNvGraphicFramePr>
          <p:nvPr/>
        </p:nvGraphicFramePr>
        <p:xfrm>
          <a:off x="3189288" y="5419725"/>
          <a:ext cx="2146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91080" imgH="975995" progId="Equation.3">
                  <p:embed/>
                </p:oleObj>
              </mc:Choice>
              <mc:Fallback>
                <p:oleObj name="Equation" r:id="rId14" imgW="2291080" imgH="975995" progId="Equation.3">
                  <p:embed/>
                  <p:pic>
                    <p:nvPicPr>
                      <p:cNvPr id="3791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5419725"/>
                        <a:ext cx="21463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1" name="AutoShape 23"/>
          <p:cNvSpPr>
            <a:spLocks noChangeArrowheads="1"/>
          </p:cNvSpPr>
          <p:nvPr/>
        </p:nvSpPr>
        <p:spPr bwMode="auto">
          <a:xfrm>
            <a:off x="4097338" y="4876800"/>
            <a:ext cx="179387" cy="684213"/>
          </a:xfrm>
          <a:prstGeom prst="downArrow">
            <a:avLst>
              <a:gd name="adj1" fmla="val 50000"/>
              <a:gd name="adj2" fmla="val 9535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4267200" y="4906963"/>
            <a:ext cx="24384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两边对</a:t>
            </a:r>
            <a:r>
              <a:rPr kumimoji="1"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求导</a:t>
            </a: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5392738" y="5559425"/>
            <a:ext cx="3171825" cy="536575"/>
            <a:chOff x="3696" y="3449"/>
            <a:chExt cx="1998" cy="338"/>
          </a:xfrm>
        </p:grpSpPr>
        <p:sp>
          <p:nvSpPr>
            <p:cNvPr id="19487" name="Text Box 26"/>
            <p:cNvSpPr txBox="1">
              <a:spLocks noChangeArrowheads="1"/>
            </p:cNvSpPr>
            <p:nvPr/>
          </p:nvSpPr>
          <p:spPr bwMode="auto">
            <a:xfrm>
              <a:off x="3696" y="3449"/>
              <a:ext cx="199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华文楷体" panose="02010600040101010101" pitchFamily="2" charset="-122"/>
                </a:rPr>
                <a:t>(</a:t>
              </a:r>
              <a:r>
                <a:rPr kumimoji="1"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</a:rPr>
                <a:t>含导数    的方程</a:t>
              </a:r>
              <a:r>
                <a:rPr kumimoji="1" lang="en-US" altLang="zh-CN" sz="2800">
                  <a:latin typeface="Times New Roman" panose="02020603050405020304" pitchFamily="18" charset="0"/>
                  <a:ea typeface="华文楷体" panose="02010600040101010101" pitchFamily="2" charset="-122"/>
                </a:rPr>
                <a:t>)</a:t>
              </a:r>
            </a:p>
          </p:txBody>
        </p:sp>
        <p:graphicFrame>
          <p:nvGraphicFramePr>
            <p:cNvPr id="19488" name="Object 27"/>
            <p:cNvGraphicFramePr>
              <a:graphicFrameLocks noChangeAspect="1"/>
            </p:cNvGraphicFramePr>
            <p:nvPr/>
          </p:nvGraphicFramePr>
          <p:xfrm>
            <a:off x="4471" y="3456"/>
            <a:ext cx="329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54305" imgH="194945" progId="Equation.3">
                    <p:embed/>
                  </p:oleObj>
                </mc:Choice>
                <mc:Fallback>
                  <p:oleObj name="公式" r:id="rId16" imgW="154305" imgH="194945" progId="Equation.3">
                    <p:embed/>
                    <p:pic>
                      <p:nvPicPr>
                        <p:cNvPr id="19488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1" y="3456"/>
                          <a:ext cx="329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utoUpdateAnimBg="0"/>
      <p:bldP spid="37895" grpId="0" autoUpdateAnimBg="0"/>
      <p:bldP spid="37896" grpId="0" autoUpdateAnimBg="0"/>
      <p:bldP spid="37898" grpId="0" autoUpdateAnimBg="0"/>
      <p:bldP spid="37899" grpId="0" autoUpdateAnimBg="0"/>
      <p:bldP spid="37901" grpId="0" autoUpdateAnimBg="0"/>
      <p:bldP spid="37903" grpId="0" autoUpdateAnimBg="0"/>
      <p:bldP spid="37904" grpId="0" autoUpdateAnimBg="0"/>
      <p:bldP spid="37905" grpId="0" autoUpdateAnimBg="0"/>
      <p:bldP spid="37907" grpId="0" autoUpdateAnimBg="0"/>
      <p:bldP spid="37911" grpId="0" animBg="1"/>
      <p:bldP spid="3791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04863" y="400050"/>
            <a:ext cx="2743200" cy="5334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求由方程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915816" y="368300"/>
          <a:ext cx="3111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38830" imgH="523875" progId="Equation.3">
                  <p:embed/>
                </p:oleObj>
              </mc:Choice>
              <mc:Fallback>
                <p:oleObj name="Equation" r:id="rId2" imgW="3338830" imgH="523875" progId="Equation.3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68300"/>
                        <a:ext cx="3111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365125" y="1193800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66520" imgH="421005" progId="Equation.3">
                  <p:embed/>
                </p:oleObj>
              </mc:Choice>
              <mc:Fallback>
                <p:oleObj name="Equation" r:id="rId4" imgW="1366520" imgH="421005" progId="Equation.3">
                  <p:embed/>
                  <p:pic>
                    <p:nvPicPr>
                      <p:cNvPr id="3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193800"/>
                        <a:ext cx="1282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676400" y="1127125"/>
            <a:ext cx="3200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在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 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= 0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处的导数</a:t>
            </a: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4533900" y="977900"/>
          <a:ext cx="1397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89710" imgH="975995" progId="Equation.3">
                  <p:embed/>
                </p:oleObj>
              </mc:Choice>
              <mc:Fallback>
                <p:oleObj name="Equation" r:id="rId6" imgW="1489710" imgH="975995" progId="Equation.3">
                  <p:embed/>
                  <p:pic>
                    <p:nvPicPr>
                      <p:cNvPr id="3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977900"/>
                        <a:ext cx="13970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806450" y="1905000"/>
            <a:ext cx="4648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解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: 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方程两边对</a:t>
            </a:r>
            <a:r>
              <a:rPr kumimoji="1" lang="zh-CN" altLang="en-US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求导</a:t>
            </a:r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2051050" y="2425700"/>
          <a:ext cx="360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73500" imgH="975995" progId="Equation.3">
                  <p:embed/>
                </p:oleObj>
              </mc:Choice>
              <mc:Fallback>
                <p:oleObj name="Equation" r:id="rId8" imgW="3873500" imgH="975995" progId="Equation.3">
                  <p:embed/>
                  <p:pic>
                    <p:nvPicPr>
                      <p:cNvPr id="30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25700"/>
                        <a:ext cx="36068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806450" y="3516313"/>
            <a:ext cx="1066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得</a:t>
            </a:r>
          </a:p>
        </p:txBody>
      </p:sp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2038350" y="3352800"/>
          <a:ext cx="1130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02055" imgH="894080" progId="Equation.3">
                  <p:embed/>
                </p:oleObj>
              </mc:Choice>
              <mc:Fallback>
                <p:oleObj name="Equation" r:id="rId10" imgW="1202055" imgH="894080" progId="Equation.3">
                  <p:embed/>
                  <p:pic>
                    <p:nvPicPr>
                      <p:cNvPr id="30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3352800"/>
                        <a:ext cx="11303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13"/>
          <p:cNvGraphicFramePr>
            <a:graphicFrameLocks noChangeAspect="1"/>
          </p:cNvGraphicFramePr>
          <p:nvPr/>
        </p:nvGraphicFramePr>
        <p:xfrm>
          <a:off x="3238500" y="3352800"/>
          <a:ext cx="1003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58545" imgH="894080" progId="Equation.3">
                  <p:embed/>
                </p:oleObj>
              </mc:Choice>
              <mc:Fallback>
                <p:oleObj name="Equation" r:id="rId12" imgW="1058545" imgH="894080" progId="Equation.3">
                  <p:embed/>
                  <p:pic>
                    <p:nvPicPr>
                      <p:cNvPr id="308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3352800"/>
                        <a:ext cx="10033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14"/>
          <p:cNvGraphicFramePr>
            <a:graphicFrameLocks noChangeAspect="1"/>
          </p:cNvGraphicFramePr>
          <p:nvPr/>
        </p:nvGraphicFramePr>
        <p:xfrm>
          <a:off x="4267200" y="3598863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31800" imgH="307975" progId="Equation.3">
                  <p:embed/>
                </p:oleObj>
              </mc:Choice>
              <mc:Fallback>
                <p:oleObj name="Equation" r:id="rId14" imgW="431800" imgH="307975" progId="Equation.3">
                  <p:embed/>
                  <p:pic>
                    <p:nvPicPr>
                      <p:cNvPr id="308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598863"/>
                        <a:ext cx="4191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7" name="Object 15"/>
          <p:cNvGraphicFramePr>
            <a:graphicFrameLocks noChangeAspect="1"/>
          </p:cNvGraphicFramePr>
          <p:nvPr/>
        </p:nvGraphicFramePr>
        <p:xfrm>
          <a:off x="4724400" y="3489325"/>
          <a:ext cx="99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47750" imgH="441960" progId="Equation.3">
                  <p:embed/>
                </p:oleObj>
              </mc:Choice>
              <mc:Fallback>
                <p:oleObj name="Equation" r:id="rId16" imgW="1047750" imgH="441960" progId="Equation.3">
                  <p:embed/>
                  <p:pic>
                    <p:nvPicPr>
                      <p:cNvPr id="308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489325"/>
                        <a:ext cx="990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8" name="Object 16"/>
          <p:cNvGraphicFramePr>
            <a:graphicFrameLocks noChangeAspect="1"/>
          </p:cNvGraphicFramePr>
          <p:nvPr/>
        </p:nvGraphicFramePr>
        <p:xfrm>
          <a:off x="5791200" y="3616325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13715" imgH="318770" progId="Equation.3">
                  <p:embed/>
                </p:oleObj>
              </mc:Choice>
              <mc:Fallback>
                <p:oleObj name="Equation" r:id="rId18" imgW="513715" imgH="318770" progId="Equation.3">
                  <p:embed/>
                  <p:pic>
                    <p:nvPicPr>
                      <p:cNvPr id="308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616325"/>
                        <a:ext cx="495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2146300" y="4286250"/>
          <a:ext cx="2578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763520" imgH="1120140" progId="Equation.3">
                  <p:embed/>
                </p:oleObj>
              </mc:Choice>
              <mc:Fallback>
                <p:oleObj name="Equation" r:id="rId20" imgW="2763520" imgH="1120140" progId="Equation.3">
                  <p:embed/>
                  <p:pic>
                    <p:nvPicPr>
                      <p:cNvPr id="30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4286250"/>
                        <a:ext cx="25781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804863" y="5562600"/>
            <a:ext cx="3962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因 </a:t>
            </a:r>
            <a:r>
              <a:rPr kumimoji="1"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 = 0 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时 </a:t>
            </a:r>
            <a:r>
              <a:rPr kumimoji="1"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 = 0 ,  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故</a:t>
            </a:r>
          </a:p>
        </p:txBody>
      </p:sp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4159250" y="5403850"/>
          <a:ext cx="1841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962150" imgH="975995" progId="Equation.3">
                  <p:embed/>
                </p:oleObj>
              </mc:Choice>
              <mc:Fallback>
                <p:oleObj name="Equation" r:id="rId22" imgW="1962150" imgH="975995" progId="Equation.3">
                  <p:embed/>
                  <p:pic>
                    <p:nvPicPr>
                      <p:cNvPr id="30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5403850"/>
                        <a:ext cx="18415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" name="Object 20"/>
          <p:cNvGraphicFramePr>
            <a:graphicFrameLocks noChangeAspect="1"/>
          </p:cNvGraphicFramePr>
          <p:nvPr/>
        </p:nvGraphicFramePr>
        <p:xfrm>
          <a:off x="5715000" y="27305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15900" imgH="318770" progId="Equation.3">
                  <p:embed/>
                </p:oleObj>
              </mc:Choice>
              <mc:Fallback>
                <p:oleObj name="Equation" r:id="rId24" imgW="215900" imgH="318770" progId="Equation.3">
                  <p:embed/>
                  <p:pic>
                    <p:nvPicPr>
                      <p:cNvPr id="309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730500"/>
                        <a:ext cx="2159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9" name="Text Box 21"/>
          <p:cNvSpPr txBox="1">
            <a:spLocks noChangeArrowheads="1"/>
          </p:cNvSpPr>
          <p:nvPr/>
        </p:nvSpPr>
        <p:spPr bwMode="auto">
          <a:xfrm>
            <a:off x="5944487" y="368300"/>
            <a:ext cx="23177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确定的隐函数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 autoUpdateAnimBg="0"/>
      <p:bldP spid="3083" grpId="0" autoUpdateAnimBg="0"/>
      <p:bldP spid="309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60388" y="457200"/>
            <a:ext cx="8404100" cy="5334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求椭圆                    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在点                 处的切线方程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339752" y="186538"/>
          <a:ext cx="1800200" cy="1022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288000" imgH="10363200" progId="Equation.3">
                  <p:embed/>
                </p:oleObj>
              </mc:Choice>
              <mc:Fallback>
                <p:oleObj name="公式" r:id="rId2" imgW="18288000" imgH="10363200" progId="Equation.3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86538"/>
                        <a:ext cx="1800200" cy="1022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4932040" y="332656"/>
          <a:ext cx="1443360" cy="852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764000" imgH="9753600" progId="Equation.3">
                  <p:embed/>
                </p:oleObj>
              </mc:Choice>
              <mc:Fallback>
                <p:oleObj name="公式" r:id="rId4" imgW="16764000" imgH="9753600" progId="Equation.3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32656"/>
                        <a:ext cx="1443360" cy="8524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33400" y="1309688"/>
            <a:ext cx="45720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解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: 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椭圆方程两边对</a:t>
            </a:r>
            <a:r>
              <a:rPr kumimoji="1" lang="zh-CN" altLang="en-US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求导</a:t>
            </a:r>
          </a:p>
        </p:txBody>
      </p:sp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2483768" y="1828800"/>
          <a:ext cx="2212648" cy="86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4384000" imgH="9448800" progId="Equation.3">
                  <p:embed/>
                </p:oleObj>
              </mc:Choice>
              <mc:Fallback>
                <p:oleObj name="公式" r:id="rId6" imgW="24384000" imgH="9448800" progId="Equation.3">
                  <p:embed/>
                  <p:pic>
                    <p:nvPicPr>
                      <p:cNvPr id="143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828800"/>
                        <a:ext cx="2212648" cy="868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1295400" y="3128963"/>
          <a:ext cx="736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70255" imgH="431800" progId="Equation.3">
                  <p:embed/>
                </p:oleObj>
              </mc:Choice>
              <mc:Fallback>
                <p:oleObj name="Equation" r:id="rId8" imgW="770255" imgH="431800" progId="Equation.3">
                  <p:embed/>
                  <p:pic>
                    <p:nvPicPr>
                      <p:cNvPr id="143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128963"/>
                        <a:ext cx="736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1"/>
          <p:cNvGraphicFramePr>
            <a:graphicFrameLocks noChangeAspect="1"/>
          </p:cNvGraphicFramePr>
          <p:nvPr/>
        </p:nvGraphicFramePr>
        <p:xfrm>
          <a:off x="2082800" y="3140968"/>
          <a:ext cx="864096" cy="1094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9144000" imgH="11582400" progId="Equation.3">
                  <p:embed/>
                </p:oleObj>
              </mc:Choice>
              <mc:Fallback>
                <p:oleObj name="公式" r:id="rId10" imgW="9144000" imgH="11582400" progId="Equation.3">
                  <p:embed/>
                  <p:pic>
                    <p:nvPicPr>
                      <p:cNvPr id="143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3140968"/>
                        <a:ext cx="864096" cy="10945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24"/>
          <p:cNvGraphicFramePr>
            <a:graphicFrameLocks noChangeAspect="1"/>
          </p:cNvGraphicFramePr>
          <p:nvPr/>
        </p:nvGraphicFramePr>
        <p:xfrm>
          <a:off x="3059832" y="2852936"/>
          <a:ext cx="1156455" cy="991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1887200" imgH="10058400" progId="Equation.3">
                  <p:embed/>
                </p:oleObj>
              </mc:Choice>
              <mc:Fallback>
                <p:oleObj name="公式" r:id="rId12" imgW="11887200" imgH="10058400" progId="Equation.3">
                  <p:embed/>
                  <p:pic>
                    <p:nvPicPr>
                      <p:cNvPr id="1436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852936"/>
                        <a:ext cx="1156455" cy="9917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26"/>
          <p:cNvGraphicFramePr>
            <a:graphicFrameLocks noChangeAspect="1"/>
          </p:cNvGraphicFramePr>
          <p:nvPr/>
        </p:nvGraphicFramePr>
        <p:xfrm>
          <a:off x="5362010" y="2859305"/>
          <a:ext cx="867509" cy="929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8839200" imgH="9448800" progId="Equation.3">
                  <p:embed/>
                </p:oleObj>
              </mc:Choice>
              <mc:Fallback>
                <p:oleObj name="公式" r:id="rId14" imgW="8839200" imgH="9448800" progId="Equation.3">
                  <p:embed/>
                  <p:pic>
                    <p:nvPicPr>
                      <p:cNvPr id="1436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010" y="2859305"/>
                        <a:ext cx="867509" cy="9297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533400" y="4437112"/>
            <a:ext cx="2895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故切线方程为</a:t>
            </a:r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2852062" y="4223866"/>
          <a:ext cx="3106464" cy="94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32308800" imgH="9753600" progId="Equation.3">
                  <p:embed/>
                </p:oleObj>
              </mc:Choice>
              <mc:Fallback>
                <p:oleObj name="公式" r:id="rId16" imgW="32308800" imgH="9753600" progId="Equation.3">
                  <p:embed/>
                  <p:pic>
                    <p:nvPicPr>
                      <p:cNvPr id="1436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062" y="4223866"/>
                        <a:ext cx="3106464" cy="9456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805089" y="5333999"/>
            <a:ext cx="685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即</a:t>
            </a:r>
          </a:p>
        </p:txBody>
      </p:sp>
      <p:graphicFrame>
        <p:nvGraphicFramePr>
          <p:cNvPr id="14369" name="Object 33"/>
          <p:cNvGraphicFramePr>
            <a:graphicFrameLocks noChangeAspect="1"/>
          </p:cNvGraphicFramePr>
          <p:nvPr/>
        </p:nvGraphicFramePr>
        <p:xfrm>
          <a:off x="2411760" y="5329308"/>
          <a:ext cx="2399953" cy="522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27432000" imgH="5791200" progId="Equation.3">
                  <p:embed/>
                </p:oleObj>
              </mc:Choice>
              <mc:Fallback>
                <p:oleObj name="公式" r:id="rId18" imgW="27432000" imgH="5791200" progId="Equation.3">
                  <p:embed/>
                  <p:pic>
                    <p:nvPicPr>
                      <p:cNvPr id="1436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329308"/>
                        <a:ext cx="2399953" cy="5223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0" name="Line 34"/>
          <p:cNvSpPr>
            <a:spLocks noChangeShapeType="1"/>
          </p:cNvSpPr>
          <p:nvPr/>
        </p:nvSpPr>
        <p:spPr bwMode="auto">
          <a:xfrm>
            <a:off x="2082800" y="2954338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1" name="Line 35"/>
          <p:cNvSpPr>
            <a:spLocks noChangeShapeType="1"/>
          </p:cNvSpPr>
          <p:nvPr/>
        </p:nvSpPr>
        <p:spPr bwMode="auto">
          <a:xfrm>
            <a:off x="4394200" y="2954338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394200" y="3140968"/>
          <a:ext cx="863600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381000" imgH="482600" progId="Equation.3">
                  <p:embed/>
                </p:oleObj>
              </mc:Choice>
              <mc:Fallback>
                <p:oleObj name="公式" r:id="rId20" imgW="381000" imgH="482600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3140968"/>
                        <a:ext cx="863600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 autoUpdateAnimBg="0"/>
      <p:bldP spid="14363" grpId="0" autoUpdateAnimBg="0"/>
      <p:bldP spid="14368" grpId="0" autoUpdateAnimBg="0"/>
      <p:bldP spid="14370" grpId="0" animBg="1"/>
      <p:bldP spid="143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67544" y="476672"/>
            <a:ext cx="36346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a typeface="华文楷体" pitchFamily="2" charset="-122"/>
              </a:rPr>
              <a:t>例</a:t>
            </a:r>
            <a:r>
              <a:rPr lang="en-US" altLang="zh-CN" dirty="0">
                <a:ea typeface="华文楷体" pitchFamily="2" charset="-122"/>
              </a:rPr>
              <a:t>: </a:t>
            </a:r>
            <a:r>
              <a:rPr lang="zh-CN" altLang="en-US" dirty="0">
                <a:ea typeface="华文楷体" pitchFamily="2" charset="-122"/>
              </a:rPr>
              <a:t>已知</a:t>
            </a:r>
            <a:r>
              <a:rPr lang="en-US" altLang="zh-CN" dirty="0" err="1">
                <a:ea typeface="华文楷体" pitchFamily="2" charset="-122"/>
              </a:rPr>
              <a:t>Kepler</a:t>
            </a:r>
            <a:r>
              <a:rPr lang="zh-CN" altLang="en-US" dirty="0">
                <a:ea typeface="华文楷体" pitchFamily="2" charset="-122"/>
              </a:rPr>
              <a:t>方程</a:t>
            </a:r>
            <a:endParaRPr lang="en-US" altLang="zh-CN" dirty="0">
              <a:ea typeface="华文楷体" pitchFamily="2" charset="-122"/>
            </a:endParaRPr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1881188" y="908050"/>
          <a:ext cx="472757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58920" imgH="393480" progId="Equation.3">
                  <p:embed/>
                </p:oleObj>
              </mc:Choice>
              <mc:Fallback>
                <p:oleObj name="公式" r:id="rId2" imgW="2158920" imgH="393480" progId="Equation.3">
                  <p:embed/>
                  <p:pic>
                    <p:nvPicPr>
                      <p:cNvPr id="378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908050"/>
                        <a:ext cx="472757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497879" y="1916832"/>
            <a:ext cx="36346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a typeface="华文楷体" pitchFamily="2" charset="-122"/>
              </a:rPr>
              <a:t>例</a:t>
            </a:r>
            <a:r>
              <a:rPr lang="en-US" altLang="zh-CN" dirty="0">
                <a:ea typeface="华文楷体" pitchFamily="2" charset="-122"/>
              </a:rPr>
              <a:t>: </a:t>
            </a:r>
            <a:r>
              <a:rPr lang="zh-CN" altLang="en-US" dirty="0">
                <a:ea typeface="华文楷体" pitchFamily="2" charset="-122"/>
              </a:rPr>
              <a:t>已知隐式方程</a:t>
            </a:r>
            <a:endParaRPr lang="en-US" altLang="zh-CN" dirty="0">
              <a:ea typeface="华文楷体" pitchFamily="2" charset="-122"/>
            </a:endParaRPr>
          </a:p>
        </p:txBody>
      </p:sp>
      <p:graphicFrame>
        <p:nvGraphicFramePr>
          <p:cNvPr id="38" name="Object 6"/>
          <p:cNvGraphicFramePr>
            <a:graphicFrameLocks noChangeAspect="1"/>
          </p:cNvGraphicFramePr>
          <p:nvPr/>
        </p:nvGraphicFramePr>
        <p:xfrm>
          <a:off x="2187575" y="2440558"/>
          <a:ext cx="31988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60160" imgH="444240" progId="Equation.3">
                  <p:embed/>
                </p:oleObj>
              </mc:Choice>
              <mc:Fallback>
                <p:oleObj name="公式" r:id="rId4" imgW="1460160" imgH="444240" progId="Equation.3">
                  <p:embed/>
                  <p:pic>
                    <p:nvPicPr>
                      <p:cNvPr id="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2440558"/>
                        <a:ext cx="319881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505835" y="3675479"/>
            <a:ext cx="36346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a typeface="华文楷体" pitchFamily="2" charset="-122"/>
              </a:rPr>
              <a:t>例</a:t>
            </a:r>
            <a:r>
              <a:rPr lang="en-US" altLang="zh-CN" dirty="0">
                <a:ea typeface="华文楷体" pitchFamily="2" charset="-122"/>
              </a:rPr>
              <a:t>: </a:t>
            </a:r>
            <a:r>
              <a:rPr lang="zh-CN" altLang="en-US" dirty="0">
                <a:ea typeface="华文楷体" pitchFamily="2" charset="-122"/>
              </a:rPr>
              <a:t>证明曲线族</a:t>
            </a:r>
            <a:endParaRPr lang="en-US" altLang="zh-CN" dirty="0">
              <a:ea typeface="华文楷体" pitchFamily="2" charset="-122"/>
            </a:endParaRPr>
          </a:p>
        </p:txBody>
      </p:sp>
      <p:graphicFrame>
        <p:nvGraphicFramePr>
          <p:cNvPr id="40" name="Object 6"/>
          <p:cNvGraphicFramePr>
            <a:graphicFrameLocks noChangeAspect="1"/>
          </p:cNvGraphicFramePr>
          <p:nvPr/>
        </p:nvGraphicFramePr>
        <p:xfrm>
          <a:off x="1761609" y="4214418"/>
          <a:ext cx="50339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298600" imgH="253800" progId="Equation.3">
                  <p:embed/>
                </p:oleObj>
              </mc:Choice>
              <mc:Fallback>
                <p:oleObj name="公式" r:id="rId6" imgW="2298600" imgH="253800" progId="Equation.3">
                  <p:embed/>
                  <p:pic>
                    <p:nvPicPr>
                      <p:cNvPr id="4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609" y="4214418"/>
                        <a:ext cx="50339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531613" y="4869160"/>
            <a:ext cx="36346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itchFamily="2" charset="-122"/>
              </a:rPr>
              <a:t>是正交曲线族</a:t>
            </a:r>
            <a:r>
              <a:rPr lang="en-US" altLang="zh-CN" dirty="0">
                <a:ea typeface="华文楷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635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39" grpId="0" build="p"/>
      <p:bldP spid="4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1" name="Text Box 13">
            <a:extLst>
              <a:ext uri="{FF2B5EF4-FFF2-40B4-BE49-F238E27FC236}">
                <a16:creationId xmlns:a16="http://schemas.microsoft.com/office/drawing/2014/main" id="{817037A6-ABB7-4670-8126-6AE6EA46E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9535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1)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对幂指函数</a:t>
            </a:r>
          </a:p>
        </p:txBody>
      </p:sp>
      <p:graphicFrame>
        <p:nvGraphicFramePr>
          <p:cNvPr id="17422" name="Object 14">
            <a:extLst>
              <a:ext uri="{FF2B5EF4-FFF2-40B4-BE49-F238E27FC236}">
                <a16:creationId xmlns:a16="http://schemas.microsoft.com/office/drawing/2014/main" id="{9D317822-97DD-4AAD-9196-85E12C566E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6400" y="895350"/>
          <a:ext cx="93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288" imgH="476324" progId="Equation.3">
                  <p:embed/>
                </p:oleObj>
              </mc:Choice>
              <mc:Fallback>
                <p:oleObj name="Equation" r:id="rId2" imgW="914288" imgH="476324" progId="Equation.3">
                  <p:embed/>
                  <p:pic>
                    <p:nvPicPr>
                      <p:cNvPr id="17422" name="Object 14">
                        <a:extLst>
                          <a:ext uri="{FF2B5EF4-FFF2-40B4-BE49-F238E27FC236}">
                            <a16:creationId xmlns:a16="http://schemas.microsoft.com/office/drawing/2014/main" id="{9D317822-97DD-4AAD-9196-85E12C566E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895350"/>
                        <a:ext cx="939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5" name="Text Box 17">
            <a:extLst>
              <a:ext uri="{FF2B5EF4-FFF2-40B4-BE49-F238E27FC236}">
                <a16:creationId xmlns:a16="http://schemas.microsoft.com/office/drawing/2014/main" id="{DD322183-B190-4FAD-A6F1-939894FFD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9535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可用对数求导法求导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</a:p>
        </p:txBody>
      </p:sp>
      <p:graphicFrame>
        <p:nvGraphicFramePr>
          <p:cNvPr id="17426" name="Object 18">
            <a:extLst>
              <a:ext uri="{FF2B5EF4-FFF2-40B4-BE49-F238E27FC236}">
                <a16:creationId xmlns:a16="http://schemas.microsoft.com/office/drawing/2014/main" id="{AD472B02-8EE1-4757-B0C3-800EF92BE4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0438" y="1676400"/>
          <a:ext cx="168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7294" imgH="380926" progId="Equation.3">
                  <p:embed/>
                </p:oleObj>
              </mc:Choice>
              <mc:Fallback>
                <p:oleObj name="Equation" r:id="rId4" imgW="1657294" imgH="380926" progId="Equation.3">
                  <p:embed/>
                  <p:pic>
                    <p:nvPicPr>
                      <p:cNvPr id="17426" name="Object 18">
                        <a:extLst>
                          <a:ext uri="{FF2B5EF4-FFF2-40B4-BE49-F238E27FC236}">
                            <a16:creationId xmlns:a16="http://schemas.microsoft.com/office/drawing/2014/main" id="{AD472B02-8EE1-4757-B0C3-800EF92BE4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1676400"/>
                        <a:ext cx="1689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>
            <a:extLst>
              <a:ext uri="{FF2B5EF4-FFF2-40B4-BE49-F238E27FC236}">
                <a16:creationId xmlns:a16="http://schemas.microsoft.com/office/drawing/2014/main" id="{5D4AF158-4FE1-43E8-BC74-BD5FBA0C8E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0438" y="2197100"/>
          <a:ext cx="609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1090" imgH="895276" progId="Equation.3">
                  <p:embed/>
                </p:oleObj>
              </mc:Choice>
              <mc:Fallback>
                <p:oleObj name="Equation" r:id="rId6" imgW="581090" imgH="895276" progId="Equation.3">
                  <p:embed/>
                  <p:pic>
                    <p:nvPicPr>
                      <p:cNvPr id="17427" name="Object 19">
                        <a:extLst>
                          <a:ext uri="{FF2B5EF4-FFF2-40B4-BE49-F238E27FC236}">
                            <a16:creationId xmlns:a16="http://schemas.microsoft.com/office/drawing/2014/main" id="{5D4AF158-4FE1-43E8-BC74-BD5FBA0C8E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2197100"/>
                        <a:ext cx="609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20">
            <a:extLst>
              <a:ext uri="{FF2B5EF4-FFF2-40B4-BE49-F238E27FC236}">
                <a16:creationId xmlns:a16="http://schemas.microsoft.com/office/drawing/2014/main" id="{D02F595C-5E57-43AB-B2CD-CF3F8AEEAC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438400"/>
          <a:ext cx="1143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14341" imgH="314214" progId="Equation.3">
                  <p:embed/>
                </p:oleObj>
              </mc:Choice>
              <mc:Fallback>
                <p:oleObj name="Equation" r:id="rId8" imgW="1114341" imgH="314214" progId="Equation.3">
                  <p:embed/>
                  <p:pic>
                    <p:nvPicPr>
                      <p:cNvPr id="17428" name="Object 20">
                        <a:extLst>
                          <a:ext uri="{FF2B5EF4-FFF2-40B4-BE49-F238E27FC236}">
                            <a16:creationId xmlns:a16="http://schemas.microsoft.com/office/drawing/2014/main" id="{D02F595C-5E57-43AB-B2CD-CF3F8AEEAC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438400"/>
                        <a:ext cx="1143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21">
            <a:extLst>
              <a:ext uri="{FF2B5EF4-FFF2-40B4-BE49-F238E27FC236}">
                <a16:creationId xmlns:a16="http://schemas.microsoft.com/office/drawing/2014/main" id="{D316CA92-1F27-49F9-B422-9B924256EF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09800"/>
          <a:ext cx="762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3304" imgH="819224" progId="Equation.3">
                  <p:embed/>
                </p:oleObj>
              </mc:Choice>
              <mc:Fallback>
                <p:oleObj name="Equation" r:id="rId10" imgW="733304" imgH="819224" progId="Equation.3">
                  <p:embed/>
                  <p:pic>
                    <p:nvPicPr>
                      <p:cNvPr id="17429" name="Object 21">
                        <a:extLst>
                          <a:ext uri="{FF2B5EF4-FFF2-40B4-BE49-F238E27FC236}">
                            <a16:creationId xmlns:a16="http://schemas.microsoft.com/office/drawing/2014/main" id="{D316CA92-1F27-49F9-B422-9B924256EF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09800"/>
                        <a:ext cx="762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23">
            <a:extLst>
              <a:ext uri="{FF2B5EF4-FFF2-40B4-BE49-F238E27FC236}">
                <a16:creationId xmlns:a16="http://schemas.microsoft.com/office/drawing/2014/main" id="{3F8E1EC0-CA07-452E-9A0D-799BF8F75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0438" y="3187700"/>
          <a:ext cx="312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95467" imgH="819224" progId="Equation.3">
                  <p:embed/>
                </p:oleObj>
              </mc:Choice>
              <mc:Fallback>
                <p:oleObj name="Equation" r:id="rId12" imgW="3095467" imgH="819224" progId="Equation.3">
                  <p:embed/>
                  <p:pic>
                    <p:nvPicPr>
                      <p:cNvPr id="17431" name="Object 23">
                        <a:extLst>
                          <a:ext uri="{FF2B5EF4-FFF2-40B4-BE49-F238E27FC236}">
                            <a16:creationId xmlns:a16="http://schemas.microsoft.com/office/drawing/2014/main" id="{3F8E1EC0-CA07-452E-9A0D-799BF8F756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3187700"/>
                        <a:ext cx="3124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5" name="Object 27">
            <a:extLst>
              <a:ext uri="{FF2B5EF4-FFF2-40B4-BE49-F238E27FC236}">
                <a16:creationId xmlns:a16="http://schemas.microsoft.com/office/drawing/2014/main" id="{04366240-0950-492F-8649-A7A9E7F4C5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0438" y="4191000"/>
          <a:ext cx="208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57400" imgH="476324" progId="Equation.3">
                  <p:embed/>
                </p:oleObj>
              </mc:Choice>
              <mc:Fallback>
                <p:oleObj name="Equation" r:id="rId14" imgW="2057400" imgH="476324" progId="Equation.3">
                  <p:embed/>
                  <p:pic>
                    <p:nvPicPr>
                      <p:cNvPr id="17435" name="Object 27">
                        <a:extLst>
                          <a:ext uri="{FF2B5EF4-FFF2-40B4-BE49-F238E27FC236}">
                            <a16:creationId xmlns:a16="http://schemas.microsoft.com/office/drawing/2014/main" id="{04366240-0950-492F-8649-A7A9E7F4C5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4191000"/>
                        <a:ext cx="2082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7" name="Object 29">
            <a:extLst>
              <a:ext uri="{FF2B5EF4-FFF2-40B4-BE49-F238E27FC236}">
                <a16:creationId xmlns:a16="http://schemas.microsoft.com/office/drawing/2014/main" id="{84F24A3D-C536-45A1-88BC-9BA3590624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4200" y="4191000"/>
          <a:ext cx="1549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4149" imgH="476324" progId="Equation.3">
                  <p:embed/>
                </p:oleObj>
              </mc:Choice>
              <mc:Fallback>
                <p:oleObj name="Equation" r:id="rId16" imgW="1524149" imgH="476324" progId="Equation.3">
                  <p:embed/>
                  <p:pic>
                    <p:nvPicPr>
                      <p:cNvPr id="17437" name="Object 29">
                        <a:extLst>
                          <a:ext uri="{FF2B5EF4-FFF2-40B4-BE49-F238E27FC236}">
                            <a16:creationId xmlns:a16="http://schemas.microsoft.com/office/drawing/2014/main" id="{84F24A3D-C536-45A1-88BC-9BA3590624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4191000"/>
                        <a:ext cx="1549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Rectangle 32">
            <a:extLst>
              <a:ext uri="{FF2B5EF4-FFF2-40B4-BE49-F238E27FC236}">
                <a16:creationId xmlns:a16="http://schemas.microsoft.com/office/drawing/2014/main" id="{AB7BCE3A-672B-4C77-BE42-3AD432F92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28600"/>
            <a:ext cx="4608513" cy="609600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</a:rPr>
              <a:t>二、对数求导法</a:t>
            </a:r>
          </a:p>
        </p:txBody>
      </p:sp>
      <p:sp>
        <p:nvSpPr>
          <p:cNvPr id="17444" name="Line 36">
            <a:extLst>
              <a:ext uri="{FF2B5EF4-FFF2-40B4-BE49-F238E27FC236}">
                <a16:creationId xmlns:a16="http://schemas.microsoft.com/office/drawing/2014/main" id="{1BD13BC4-EAA7-4A9B-A120-B9A40D56F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724400"/>
            <a:ext cx="136842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5" name="Line 37">
            <a:extLst>
              <a:ext uri="{FF2B5EF4-FFF2-40B4-BE49-F238E27FC236}">
                <a16:creationId xmlns:a16="http://schemas.microsoft.com/office/drawing/2014/main" id="{C8A8E438-669C-490A-81F5-588D768CD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4724400"/>
            <a:ext cx="1219200" cy="0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6">
            <a:extLst>
              <a:ext uri="{FF2B5EF4-FFF2-40B4-BE49-F238E27FC236}">
                <a16:creationId xmlns:a16="http://schemas.microsoft.com/office/drawing/2014/main" id="{42A31668-059C-448F-9496-B080650A2B4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786313"/>
            <a:ext cx="3581400" cy="1081087"/>
            <a:chOff x="144" y="3252"/>
            <a:chExt cx="2518" cy="681"/>
          </a:xfrm>
        </p:grpSpPr>
        <p:sp>
          <p:nvSpPr>
            <p:cNvPr id="7188" name="Text Box 28">
              <a:extLst>
                <a:ext uri="{FF2B5EF4-FFF2-40B4-BE49-F238E27FC236}">
                  <a16:creationId xmlns:a16="http://schemas.microsoft.com/office/drawing/2014/main" id="{96FF18DE-5F1D-415F-9CE2-67FD22446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600"/>
              <a:ext cx="2518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按指数函数求导公式</a:t>
              </a:r>
            </a:p>
          </p:txBody>
        </p:sp>
        <p:sp>
          <p:nvSpPr>
            <p:cNvPr id="7189" name="Line 42">
              <a:extLst>
                <a:ext uri="{FF2B5EF4-FFF2-40B4-BE49-F238E27FC236}">
                  <a16:creationId xmlns:a16="http://schemas.microsoft.com/office/drawing/2014/main" id="{E6F029ED-FE46-434F-892B-7E205ACCD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6" y="3252"/>
              <a:ext cx="432" cy="3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7">
            <a:extLst>
              <a:ext uri="{FF2B5EF4-FFF2-40B4-BE49-F238E27FC236}">
                <a16:creationId xmlns:a16="http://schemas.microsoft.com/office/drawing/2014/main" id="{5516A867-86F7-425C-85CB-6DE22723B957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786313"/>
            <a:ext cx="3276600" cy="1081087"/>
            <a:chOff x="3120" y="3252"/>
            <a:chExt cx="2256" cy="681"/>
          </a:xfrm>
        </p:grpSpPr>
        <p:sp>
          <p:nvSpPr>
            <p:cNvPr id="7186" name="Text Box 30">
              <a:extLst>
                <a:ext uri="{FF2B5EF4-FFF2-40B4-BE49-F238E27FC236}">
                  <a16:creationId xmlns:a16="http://schemas.microsoft.com/office/drawing/2014/main" id="{7BC14B28-B75B-4B7B-B9A7-1820788A2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600"/>
              <a:ext cx="2208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按幂函数求导公式</a:t>
              </a:r>
            </a:p>
          </p:txBody>
        </p:sp>
        <p:sp>
          <p:nvSpPr>
            <p:cNvPr id="7187" name="Line 43">
              <a:extLst>
                <a:ext uri="{FF2B5EF4-FFF2-40B4-BE49-F238E27FC236}">
                  <a16:creationId xmlns:a16="http://schemas.microsoft.com/office/drawing/2014/main" id="{E65C8347-B49F-40B5-A7C3-A38E15C1E0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0" y="3252"/>
              <a:ext cx="336" cy="3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56" name="Text Box 48">
            <a:extLst>
              <a:ext uri="{FF2B5EF4-FFF2-40B4-BE49-F238E27FC236}">
                <a16:creationId xmlns:a16="http://schemas.microsoft.com/office/drawing/2014/main" id="{8EC5B3F2-9EC6-40ED-915F-E72612CC1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03700"/>
            <a:ext cx="1014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注意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1" grpId="0" autoUpdateAnimBg="0"/>
      <p:bldP spid="17425" grpId="0" autoUpdateAnimBg="0"/>
      <p:bldP spid="1745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D217CB0-D0EB-4020-9803-BDA6C14E0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407988"/>
            <a:ext cx="8170863" cy="12525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2)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有些显函数用对数求导法求导很方便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多个函数连乘或连除得到的函数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).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8FEC6D04-CFDA-44DB-9CFC-CC1DA6989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77323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例如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</a:p>
        </p:txBody>
      </p:sp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4295F9EA-96F8-49B2-A535-81CBD0BFA5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4363" y="1535113"/>
          <a:ext cx="61563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134063" imgH="990674" progId="Equation.3">
                  <p:embed/>
                </p:oleObj>
              </mc:Choice>
              <mc:Fallback>
                <p:oleObj name="Equation" r:id="rId2" imgW="6134063" imgH="990674" progId="Equation.3">
                  <p:embed/>
                  <p:pic>
                    <p:nvPicPr>
                      <p:cNvPr id="4100" name="Object 4">
                        <a:extLst>
                          <a:ext uri="{FF2B5EF4-FFF2-40B4-BE49-F238E27FC236}">
                            <a16:creationId xmlns:a16="http://schemas.microsoft.com/office/drawing/2014/main" id="{4295F9EA-96F8-49B2-A535-81CBD0BFA5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1535113"/>
                        <a:ext cx="61563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AutoShape 5">
            <a:extLst>
              <a:ext uri="{FF2B5EF4-FFF2-40B4-BE49-F238E27FC236}">
                <a16:creationId xmlns:a16="http://schemas.microsoft.com/office/drawing/2014/main" id="{96F144B1-AF1F-429A-9AAF-DC87DEDC5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2408238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09E3BE81-681A-49DA-8826-2AFE29B29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669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两边取对数</a:t>
            </a:r>
          </a:p>
        </p:txBody>
      </p:sp>
      <p:sp>
        <p:nvSpPr>
          <p:cNvPr id="4104" name="AutoShape 8">
            <a:extLst>
              <a:ext uri="{FF2B5EF4-FFF2-40B4-BE49-F238E27FC236}">
                <a16:creationId xmlns:a16="http://schemas.microsoft.com/office/drawing/2014/main" id="{B911069E-D7AD-4664-B003-28340B528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75" y="3733800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89BC6FDE-FBD8-40FD-A436-6D5E3CD54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225" y="389255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两边对</a:t>
            </a:r>
            <a:r>
              <a:rPr kumimoji="1" lang="zh-CN" altLang="en-US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求导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559145F-B178-4F2A-A4DC-8FEEFEE16A57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4508500"/>
            <a:ext cx="2578100" cy="933450"/>
            <a:chOff x="1752600" y="4230688"/>
            <a:chExt cx="2578100" cy="933450"/>
          </a:xfrm>
        </p:grpSpPr>
        <p:graphicFrame>
          <p:nvGraphicFramePr>
            <p:cNvPr id="8212" name="Object 10">
              <a:extLst>
                <a:ext uri="{FF2B5EF4-FFF2-40B4-BE49-F238E27FC236}">
                  <a16:creationId xmlns:a16="http://schemas.microsoft.com/office/drawing/2014/main" id="{A70E817E-E741-43B5-A1A3-AA4D7A1E73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2600" y="4237038"/>
            <a:ext cx="647700" cy="927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19227" imgH="895276" progId="Equation.3">
                    <p:embed/>
                  </p:oleObj>
                </mc:Choice>
                <mc:Fallback>
                  <p:oleObj name="Equation" r:id="rId4" imgW="619227" imgH="895276" progId="Equation.3">
                    <p:embed/>
                    <p:pic>
                      <p:nvPicPr>
                        <p:cNvPr id="8212" name="Object 10">
                          <a:extLst>
                            <a:ext uri="{FF2B5EF4-FFF2-40B4-BE49-F238E27FC236}">
                              <a16:creationId xmlns:a16="http://schemas.microsoft.com/office/drawing/2014/main" id="{A70E817E-E741-43B5-A1A3-AA4D7A1E73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4237038"/>
                          <a:ext cx="647700" cy="927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3" name="Object 11">
              <a:extLst>
                <a:ext uri="{FF2B5EF4-FFF2-40B4-BE49-F238E27FC236}">
                  <a16:creationId xmlns:a16="http://schemas.microsoft.com/office/drawing/2014/main" id="{75B3A6E4-B336-4C79-BEFE-57ED9BDD36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27300" y="4230688"/>
            <a:ext cx="596900" cy="85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71388" imgH="819224" progId="Equation.3">
                    <p:embed/>
                  </p:oleObj>
                </mc:Choice>
                <mc:Fallback>
                  <p:oleObj name="Equation" r:id="rId6" imgW="571388" imgH="819224" progId="Equation.3">
                    <p:embed/>
                    <p:pic>
                      <p:nvPicPr>
                        <p:cNvPr id="8213" name="Object 11">
                          <a:extLst>
                            <a:ext uri="{FF2B5EF4-FFF2-40B4-BE49-F238E27FC236}">
                              <a16:creationId xmlns:a16="http://schemas.microsoft.com/office/drawing/2014/main" id="{75B3A6E4-B336-4C79-BEFE-57ED9BDD36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7300" y="4230688"/>
                          <a:ext cx="596900" cy="850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4" name="Object 12">
              <a:extLst>
                <a:ext uri="{FF2B5EF4-FFF2-40B4-BE49-F238E27FC236}">
                  <a16:creationId xmlns:a16="http://schemas.microsoft.com/office/drawing/2014/main" id="{FD1BCFF3-BBEC-4C42-AE61-6BA3B4981A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3100" y="4230688"/>
            <a:ext cx="520700" cy="85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95449" imgH="819224" progId="Equation.3">
                    <p:embed/>
                  </p:oleObj>
                </mc:Choice>
                <mc:Fallback>
                  <p:oleObj name="Equation" r:id="rId8" imgW="495449" imgH="819224" progId="Equation.3">
                    <p:embed/>
                    <p:pic>
                      <p:nvPicPr>
                        <p:cNvPr id="8214" name="Object 12">
                          <a:extLst>
                            <a:ext uri="{FF2B5EF4-FFF2-40B4-BE49-F238E27FC236}">
                              <a16:creationId xmlns:a16="http://schemas.microsoft.com/office/drawing/2014/main" id="{FD1BCFF3-BBEC-4C42-AE61-6BA3B4981A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3100" y="4230688"/>
                          <a:ext cx="520700" cy="850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5" name="Object 13">
              <a:extLst>
                <a:ext uri="{FF2B5EF4-FFF2-40B4-BE49-F238E27FC236}">
                  <a16:creationId xmlns:a16="http://schemas.microsoft.com/office/drawing/2014/main" id="{BC171C6C-41E1-464D-8573-203DDE65AA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10000" y="4230688"/>
            <a:ext cx="520700" cy="85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95449" imgH="819224" progId="Equation.3">
                    <p:embed/>
                  </p:oleObj>
                </mc:Choice>
                <mc:Fallback>
                  <p:oleObj name="Equation" r:id="rId10" imgW="495449" imgH="819224" progId="Equation.3">
                    <p:embed/>
                    <p:pic>
                      <p:nvPicPr>
                        <p:cNvPr id="8215" name="Object 13">
                          <a:extLst>
                            <a:ext uri="{FF2B5EF4-FFF2-40B4-BE49-F238E27FC236}">
                              <a16:creationId xmlns:a16="http://schemas.microsoft.com/office/drawing/2014/main" id="{BC171C6C-41E1-464D-8573-203DDE65AA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0" y="4230688"/>
                          <a:ext cx="520700" cy="850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945E2AC-8638-4C28-BEA8-CEAD2B41895E}"/>
              </a:ext>
            </a:extLst>
          </p:cNvPr>
          <p:cNvGrpSpPr>
            <a:grpSpLocks/>
          </p:cNvGrpSpPr>
          <p:nvPr/>
        </p:nvGrpSpPr>
        <p:grpSpPr bwMode="auto">
          <a:xfrm>
            <a:off x="1793875" y="5360988"/>
            <a:ext cx="5191125" cy="1016000"/>
            <a:chOff x="1743075" y="5218113"/>
            <a:chExt cx="5191125" cy="1016000"/>
          </a:xfrm>
        </p:grpSpPr>
        <p:graphicFrame>
          <p:nvGraphicFramePr>
            <p:cNvPr id="8208" name="Object 19">
              <a:extLst>
                <a:ext uri="{FF2B5EF4-FFF2-40B4-BE49-F238E27FC236}">
                  <a16:creationId xmlns:a16="http://schemas.microsoft.com/office/drawing/2014/main" id="{8637650C-24EB-44CC-AF1A-6CB36F2472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3075" y="5218113"/>
            <a:ext cx="5191125" cy="10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162569" imgH="990674" progId="Equation.3">
                    <p:embed/>
                  </p:oleObj>
                </mc:Choice>
                <mc:Fallback>
                  <p:oleObj name="Equation" r:id="rId12" imgW="5162569" imgH="990674" progId="Equation.3">
                    <p:embed/>
                    <p:pic>
                      <p:nvPicPr>
                        <p:cNvPr id="8208" name="Object 19">
                          <a:extLst>
                            <a:ext uri="{FF2B5EF4-FFF2-40B4-BE49-F238E27FC236}">
                              <a16:creationId xmlns:a16="http://schemas.microsoft.com/office/drawing/2014/main" id="{8637650C-24EB-44CC-AF1A-6CB36F2472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3075" y="5218113"/>
                          <a:ext cx="5191125" cy="1016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9" name="Object 15">
              <a:extLst>
                <a:ext uri="{FF2B5EF4-FFF2-40B4-BE49-F238E27FC236}">
                  <a16:creationId xmlns:a16="http://schemas.microsoft.com/office/drawing/2014/main" id="{1A18ECFB-E087-4FBB-93D0-01A47523E6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76800" y="5334000"/>
            <a:ext cx="596900" cy="85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71388" imgH="819224" progId="Equation.3">
                    <p:embed/>
                  </p:oleObj>
                </mc:Choice>
                <mc:Fallback>
                  <p:oleObj name="Equation" r:id="rId14" imgW="571388" imgH="819224" progId="Equation.3">
                    <p:embed/>
                    <p:pic>
                      <p:nvPicPr>
                        <p:cNvPr id="8209" name="Object 15">
                          <a:extLst>
                            <a:ext uri="{FF2B5EF4-FFF2-40B4-BE49-F238E27FC236}">
                              <a16:creationId xmlns:a16="http://schemas.microsoft.com/office/drawing/2014/main" id="{1A18ECFB-E087-4FBB-93D0-01A47523E6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800" y="5334000"/>
                          <a:ext cx="596900" cy="850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0" name="Object 16">
              <a:extLst>
                <a:ext uri="{FF2B5EF4-FFF2-40B4-BE49-F238E27FC236}">
                  <a16:creationId xmlns:a16="http://schemas.microsoft.com/office/drawing/2014/main" id="{92CA8D43-1C2F-4157-8111-B0DD81A0EF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75300" y="5334000"/>
            <a:ext cx="520700" cy="85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95449" imgH="819224" progId="Equation.3">
                    <p:embed/>
                  </p:oleObj>
                </mc:Choice>
                <mc:Fallback>
                  <p:oleObj name="Equation" r:id="rId16" imgW="495449" imgH="819224" progId="Equation.3">
                    <p:embed/>
                    <p:pic>
                      <p:nvPicPr>
                        <p:cNvPr id="8210" name="Object 16">
                          <a:extLst>
                            <a:ext uri="{FF2B5EF4-FFF2-40B4-BE49-F238E27FC236}">
                              <a16:creationId xmlns:a16="http://schemas.microsoft.com/office/drawing/2014/main" id="{92CA8D43-1C2F-4157-8111-B0DD81A0EF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5300" y="5334000"/>
                          <a:ext cx="520700" cy="850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1" name="Object 17">
              <a:extLst>
                <a:ext uri="{FF2B5EF4-FFF2-40B4-BE49-F238E27FC236}">
                  <a16:creationId xmlns:a16="http://schemas.microsoft.com/office/drawing/2014/main" id="{EC8BC509-9B5A-4F8E-810F-C1A2412E44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72200" y="5334000"/>
            <a:ext cx="520700" cy="85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95449" imgH="819224" progId="Equation.3">
                    <p:embed/>
                  </p:oleObj>
                </mc:Choice>
                <mc:Fallback>
                  <p:oleObj name="Equation" r:id="rId18" imgW="495449" imgH="819224" progId="Equation.3">
                    <p:embed/>
                    <p:pic>
                      <p:nvPicPr>
                        <p:cNvPr id="8211" name="Object 17">
                          <a:extLst>
                            <a:ext uri="{FF2B5EF4-FFF2-40B4-BE49-F238E27FC236}">
                              <a16:creationId xmlns:a16="http://schemas.microsoft.com/office/drawing/2014/main" id="{EC8BC509-9B5A-4F8E-810F-C1A2412E44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2200" y="5334000"/>
                          <a:ext cx="520700" cy="850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B875AC32-98D7-4203-8D46-91E2D53A3BA3}"/>
              </a:ext>
            </a:extLst>
          </p:cNvPr>
          <p:cNvGrpSpPr>
            <a:grpSpLocks/>
          </p:cNvGrpSpPr>
          <p:nvPr/>
        </p:nvGrpSpPr>
        <p:grpSpPr bwMode="auto">
          <a:xfrm>
            <a:off x="1550988" y="3043238"/>
            <a:ext cx="6242050" cy="850900"/>
            <a:chOff x="1695450" y="2730500"/>
            <a:chExt cx="6242050" cy="850900"/>
          </a:xfrm>
        </p:grpSpPr>
        <p:graphicFrame>
          <p:nvGraphicFramePr>
            <p:cNvPr id="8204" name="Object 7">
              <a:extLst>
                <a:ext uri="{FF2B5EF4-FFF2-40B4-BE49-F238E27FC236}">
                  <a16:creationId xmlns:a16="http://schemas.microsoft.com/office/drawing/2014/main" id="{1D1C22AE-8DC9-4328-9E97-1E04D90C35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95450" y="2962275"/>
            <a:ext cx="8763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847716" imgH="380926" progId="Equation.3">
                    <p:embed/>
                  </p:oleObj>
                </mc:Choice>
                <mc:Fallback>
                  <p:oleObj name="Equation" r:id="rId20" imgW="847716" imgH="380926" progId="Equation.3">
                    <p:embed/>
                    <p:pic>
                      <p:nvPicPr>
                        <p:cNvPr id="8204" name="Object 7">
                          <a:extLst>
                            <a:ext uri="{FF2B5EF4-FFF2-40B4-BE49-F238E27FC236}">
                              <a16:creationId xmlns:a16="http://schemas.microsoft.com/office/drawing/2014/main" id="{1D1C22AE-8DC9-4328-9E97-1E04D90C35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5450" y="2962275"/>
                          <a:ext cx="8763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5" name="Object 22">
              <a:extLst>
                <a:ext uri="{FF2B5EF4-FFF2-40B4-BE49-F238E27FC236}">
                  <a16:creationId xmlns:a16="http://schemas.microsoft.com/office/drawing/2014/main" id="{EDA3CD68-DBD6-498A-917C-CD39B27E08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8900" y="2730500"/>
            <a:ext cx="1104900" cy="85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076204" imgH="819224" progId="Equation.3">
                    <p:embed/>
                  </p:oleObj>
                </mc:Choice>
                <mc:Fallback>
                  <p:oleObj name="Equation" r:id="rId22" imgW="1076204" imgH="819224" progId="Equation.3">
                    <p:embed/>
                    <p:pic>
                      <p:nvPicPr>
                        <p:cNvPr id="8205" name="Object 22">
                          <a:extLst>
                            <a:ext uri="{FF2B5EF4-FFF2-40B4-BE49-F238E27FC236}">
                              <a16:creationId xmlns:a16="http://schemas.microsoft.com/office/drawing/2014/main" id="{EDA3CD68-DBD6-498A-917C-CD39B27E08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8900" y="2730500"/>
                          <a:ext cx="1104900" cy="850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6" name="Object 23">
              <a:extLst>
                <a:ext uri="{FF2B5EF4-FFF2-40B4-BE49-F238E27FC236}">
                  <a16:creationId xmlns:a16="http://schemas.microsoft.com/office/drawing/2014/main" id="{F21A528C-2CD4-41D6-9B2E-1FD2B301F7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10000" y="2959100"/>
            <a:ext cx="2209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181179" imgH="380926" progId="Equation.3">
                    <p:embed/>
                  </p:oleObj>
                </mc:Choice>
                <mc:Fallback>
                  <p:oleObj name="Equation" r:id="rId24" imgW="2181179" imgH="380926" progId="Equation.3">
                    <p:embed/>
                    <p:pic>
                      <p:nvPicPr>
                        <p:cNvPr id="8206" name="Object 23">
                          <a:extLst>
                            <a:ext uri="{FF2B5EF4-FFF2-40B4-BE49-F238E27FC236}">
                              <a16:creationId xmlns:a16="http://schemas.microsoft.com/office/drawing/2014/main" id="{F21A528C-2CD4-41D6-9B2E-1FD2B301F7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0" y="2959100"/>
                          <a:ext cx="22098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7" name="Object 24">
              <a:extLst>
                <a:ext uri="{FF2B5EF4-FFF2-40B4-BE49-F238E27FC236}">
                  <a16:creationId xmlns:a16="http://schemas.microsoft.com/office/drawing/2014/main" id="{1D82D35D-4A02-46EA-84F6-E06D000EDD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07100" y="2959100"/>
            <a:ext cx="1930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904851" imgH="380926" progId="Equation.3">
                    <p:embed/>
                  </p:oleObj>
                </mc:Choice>
                <mc:Fallback>
                  <p:oleObj name="Equation" r:id="rId26" imgW="1904851" imgH="380926" progId="Equation.3">
                    <p:embed/>
                    <p:pic>
                      <p:nvPicPr>
                        <p:cNvPr id="8207" name="Object 24">
                          <a:extLst>
                            <a:ext uri="{FF2B5EF4-FFF2-40B4-BE49-F238E27FC236}">
                              <a16:creationId xmlns:a16="http://schemas.microsoft.com/office/drawing/2014/main" id="{1D82D35D-4A02-46EA-84F6-E06D000EDD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7100" y="2959100"/>
                          <a:ext cx="19304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1" grpId="0" animBg="1"/>
      <p:bldP spid="4102" grpId="0" autoUpdateAnimBg="0"/>
      <p:bldP spid="4104" grpId="0" animBg="1"/>
      <p:bldP spid="410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E08BA2C-3506-4731-9850-D821CCB10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806450"/>
            <a:ext cx="12192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又如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</a:p>
        </p:txBody>
      </p:sp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515B6ED2-A4DB-418D-9F0C-57820846B6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0188" y="530225"/>
          <a:ext cx="2806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81337" imgH="952648" progId="Equation.3">
                  <p:embed/>
                </p:oleObj>
              </mc:Choice>
              <mc:Fallback>
                <p:oleObj name="Equation" r:id="rId2" imgW="2781337" imgH="952648" progId="Equation.3">
                  <p:embed/>
                  <p:pic>
                    <p:nvPicPr>
                      <p:cNvPr id="9219" name="Object 3">
                        <a:extLst>
                          <a:ext uri="{FF2B5EF4-FFF2-40B4-BE49-F238E27FC236}">
                            <a16:creationId xmlns:a16="http://schemas.microsoft.com/office/drawing/2014/main" id="{515B6ED2-A4DB-418D-9F0C-57820846B6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530225"/>
                        <a:ext cx="2806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>
            <a:extLst>
              <a:ext uri="{FF2B5EF4-FFF2-40B4-BE49-F238E27FC236}">
                <a16:creationId xmlns:a16="http://schemas.microsoft.com/office/drawing/2014/main" id="{F5097551-8B89-4524-BECE-F56F545700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080" y="1340768"/>
          <a:ext cx="1955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23920" imgH="819224" progId="Equation.DSMT4">
                  <p:embed/>
                </p:oleObj>
              </mc:Choice>
              <mc:Fallback>
                <p:oleObj name="Equation" r:id="rId4" imgW="1923920" imgH="819224" progId="Equation.DSMT4">
                  <p:embed/>
                  <p:pic>
                    <p:nvPicPr>
                      <p:cNvPr id="5127" name="Object 7">
                        <a:extLst>
                          <a:ext uri="{FF2B5EF4-FFF2-40B4-BE49-F238E27FC236}">
                            <a16:creationId xmlns:a16="http://schemas.microsoft.com/office/drawing/2014/main" id="{F5097551-8B89-4524-BECE-F56F545700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340768"/>
                        <a:ext cx="1955800" cy="850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AutoShape 8">
            <a:extLst>
              <a:ext uri="{FF2B5EF4-FFF2-40B4-BE49-F238E27FC236}">
                <a16:creationId xmlns:a16="http://schemas.microsoft.com/office/drawing/2014/main" id="{5151C42F-44A7-4ABC-970A-216787838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720850"/>
            <a:ext cx="179388" cy="762000"/>
          </a:xfrm>
          <a:prstGeom prst="downArrow">
            <a:avLst>
              <a:gd name="adj1" fmla="val 50000"/>
              <a:gd name="adj2" fmla="val 10619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130" name="Object 10">
            <a:extLst>
              <a:ext uri="{FF2B5EF4-FFF2-40B4-BE49-F238E27FC236}">
                <a16:creationId xmlns:a16="http://schemas.microsoft.com/office/drawing/2014/main" id="{0E4EC36B-BA5C-450E-9F87-AF1967FFDE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4275" y="2430463"/>
          <a:ext cx="1371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43164" imgH="819224" progId="Equation.3">
                  <p:embed/>
                </p:oleObj>
              </mc:Choice>
              <mc:Fallback>
                <p:oleObj name="Equation" r:id="rId6" imgW="1343164" imgH="819224" progId="Equation.3">
                  <p:embed/>
                  <p:pic>
                    <p:nvPicPr>
                      <p:cNvPr id="5130" name="Object 10">
                        <a:extLst>
                          <a:ext uri="{FF2B5EF4-FFF2-40B4-BE49-F238E27FC236}">
                            <a16:creationId xmlns:a16="http://schemas.microsoft.com/office/drawing/2014/main" id="{0E4EC36B-BA5C-450E-9F87-AF1967FFDE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2430463"/>
                        <a:ext cx="1371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Text Box 11">
            <a:extLst>
              <a:ext uri="{FF2B5EF4-FFF2-40B4-BE49-F238E27FC236}">
                <a16:creationId xmlns:a16="http://schemas.microsoft.com/office/drawing/2014/main" id="{DD29FA75-82C2-439D-A140-70C899ED1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2908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对 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求导</a:t>
            </a:r>
          </a:p>
        </p:txBody>
      </p:sp>
      <p:sp>
        <p:nvSpPr>
          <p:cNvPr id="5132" name="AutoShape 12">
            <a:extLst>
              <a:ext uri="{FF2B5EF4-FFF2-40B4-BE49-F238E27FC236}">
                <a16:creationId xmlns:a16="http://schemas.microsoft.com/office/drawing/2014/main" id="{CEB33865-5E62-4205-BB29-9446B0E65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198813"/>
            <a:ext cx="179388" cy="763587"/>
          </a:xfrm>
          <a:prstGeom prst="downArrow">
            <a:avLst>
              <a:gd name="adj1" fmla="val 50000"/>
              <a:gd name="adj2" fmla="val 10641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133" name="Object 13">
            <a:extLst>
              <a:ext uri="{FF2B5EF4-FFF2-40B4-BE49-F238E27FC236}">
                <a16:creationId xmlns:a16="http://schemas.microsoft.com/office/drawing/2014/main" id="{65CEE367-B38F-455E-ACF2-8492A6D697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2400" y="4054475"/>
          <a:ext cx="1143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14341" imgH="895276" progId="Equation.3">
                  <p:embed/>
                </p:oleObj>
              </mc:Choice>
              <mc:Fallback>
                <p:oleObj name="Equation" r:id="rId8" imgW="1114341" imgH="895276" progId="Equation.3">
                  <p:embed/>
                  <p:pic>
                    <p:nvPicPr>
                      <p:cNvPr id="5133" name="Object 13">
                        <a:extLst>
                          <a:ext uri="{FF2B5EF4-FFF2-40B4-BE49-F238E27FC236}">
                            <a16:creationId xmlns:a16="http://schemas.microsoft.com/office/drawing/2014/main" id="{65CEE367-B38F-455E-ACF2-8492A6D697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4054475"/>
                        <a:ext cx="1143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4">
            <a:extLst>
              <a:ext uri="{FF2B5EF4-FFF2-40B4-BE49-F238E27FC236}">
                <a16:creationId xmlns:a16="http://schemas.microsoft.com/office/drawing/2014/main" id="{A70E05EE-4214-4A44-B3FF-0B89D312AA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0" y="5180013"/>
          <a:ext cx="3136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05169" imgH="952648" progId="Equation.3">
                  <p:embed/>
                </p:oleObj>
              </mc:Choice>
              <mc:Fallback>
                <p:oleObj name="Equation" r:id="rId10" imgW="3105169" imgH="952648" progId="Equation.3">
                  <p:embed/>
                  <p:pic>
                    <p:nvPicPr>
                      <p:cNvPr id="5134" name="Object 14">
                        <a:extLst>
                          <a:ext uri="{FF2B5EF4-FFF2-40B4-BE49-F238E27FC236}">
                            <a16:creationId xmlns:a16="http://schemas.microsoft.com/office/drawing/2014/main" id="{A70E05EE-4214-4A44-B3FF-0B89D312AA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5180013"/>
                        <a:ext cx="3136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15">
            <a:extLst>
              <a:ext uri="{FF2B5EF4-FFF2-40B4-BE49-F238E27FC236}">
                <a16:creationId xmlns:a16="http://schemas.microsoft.com/office/drawing/2014/main" id="{3970144C-6F71-48D7-B83E-0D11BDEFD7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3100" y="5245100"/>
          <a:ext cx="4279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248280" imgH="819224" progId="Equation.3">
                  <p:embed/>
                </p:oleObj>
              </mc:Choice>
              <mc:Fallback>
                <p:oleObj name="Equation" r:id="rId12" imgW="4248280" imgH="819224" progId="Equation.3">
                  <p:embed/>
                  <p:pic>
                    <p:nvPicPr>
                      <p:cNvPr id="5135" name="Object 15">
                        <a:extLst>
                          <a:ext uri="{FF2B5EF4-FFF2-40B4-BE49-F238E27FC236}">
                            <a16:creationId xmlns:a16="http://schemas.microsoft.com/office/drawing/2014/main" id="{3970144C-6F71-48D7-B83E-0D11BDEFD7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5245100"/>
                        <a:ext cx="4279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Text Box 17">
            <a:extLst>
              <a:ext uri="{FF2B5EF4-FFF2-40B4-BE49-F238E27FC236}">
                <a16:creationId xmlns:a16="http://schemas.microsoft.com/office/drawing/2014/main" id="{069E9179-256A-4AF8-90CE-28E04DDE1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7907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两边取对数</a:t>
            </a:r>
          </a:p>
        </p:txBody>
      </p:sp>
      <p:graphicFrame>
        <p:nvGraphicFramePr>
          <p:cNvPr id="5140" name="Object 20">
            <a:extLst>
              <a:ext uri="{FF2B5EF4-FFF2-40B4-BE49-F238E27FC236}">
                <a16:creationId xmlns:a16="http://schemas.microsoft.com/office/drawing/2014/main" id="{6EC7389D-B9EA-43BB-BFE6-FFCF513AB6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654300"/>
          <a:ext cx="2743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14764" imgH="438298" progId="Equation.3">
                  <p:embed/>
                </p:oleObj>
              </mc:Choice>
              <mc:Fallback>
                <p:oleObj name="Equation" r:id="rId14" imgW="2714764" imgH="438298" progId="Equation.3">
                  <p:embed/>
                  <p:pic>
                    <p:nvPicPr>
                      <p:cNvPr id="5140" name="Object 20">
                        <a:extLst>
                          <a:ext uri="{FF2B5EF4-FFF2-40B4-BE49-F238E27FC236}">
                            <a16:creationId xmlns:a16="http://schemas.microsoft.com/office/drawing/2014/main" id="{6EC7389D-B9EA-43BB-BFE6-FFCF513AB6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654300"/>
                        <a:ext cx="2743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1" name="Object 21">
            <a:extLst>
              <a:ext uri="{FF2B5EF4-FFF2-40B4-BE49-F238E27FC236}">
                <a16:creationId xmlns:a16="http://schemas.microsoft.com/office/drawing/2014/main" id="{35AF33C1-F95D-4DE3-A800-8B00BE9FA9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0" y="2654300"/>
          <a:ext cx="3213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181443" imgH="438298" progId="Equation.3">
                  <p:embed/>
                </p:oleObj>
              </mc:Choice>
              <mc:Fallback>
                <p:oleObj name="Equation" r:id="rId16" imgW="3181443" imgH="438298" progId="Equation.3">
                  <p:embed/>
                  <p:pic>
                    <p:nvPicPr>
                      <p:cNvPr id="5141" name="Object 21">
                        <a:extLst>
                          <a:ext uri="{FF2B5EF4-FFF2-40B4-BE49-F238E27FC236}">
                            <a16:creationId xmlns:a16="http://schemas.microsoft.com/office/drawing/2014/main" id="{35AF33C1-F95D-4DE3-A800-8B00BE9FA9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2654300"/>
                        <a:ext cx="3213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2" name="Object 22">
            <a:extLst>
              <a:ext uri="{FF2B5EF4-FFF2-40B4-BE49-F238E27FC236}">
                <a16:creationId xmlns:a16="http://schemas.microsoft.com/office/drawing/2014/main" id="{9A3100FE-B6B6-431B-99BC-1282433DAE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4062413"/>
          <a:ext cx="977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952426" imgH="819224" progId="Equation.3">
                  <p:embed/>
                </p:oleObj>
              </mc:Choice>
              <mc:Fallback>
                <p:oleObj name="Equation" r:id="rId18" imgW="952426" imgH="819224" progId="Equation.3">
                  <p:embed/>
                  <p:pic>
                    <p:nvPicPr>
                      <p:cNvPr id="5142" name="Object 22">
                        <a:extLst>
                          <a:ext uri="{FF2B5EF4-FFF2-40B4-BE49-F238E27FC236}">
                            <a16:creationId xmlns:a16="http://schemas.microsoft.com/office/drawing/2014/main" id="{9A3100FE-B6B6-431B-99BC-1282433DAE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4062413"/>
                        <a:ext cx="977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3" name="Object 23">
            <a:extLst>
              <a:ext uri="{FF2B5EF4-FFF2-40B4-BE49-F238E27FC236}">
                <a16:creationId xmlns:a16="http://schemas.microsoft.com/office/drawing/2014/main" id="{BF1114FD-6DC9-413B-B6A9-45B81C801F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2200" y="4062413"/>
          <a:ext cx="762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33304" imgH="819224" progId="Equation.3">
                  <p:embed/>
                </p:oleObj>
              </mc:Choice>
              <mc:Fallback>
                <p:oleObj name="Equation" r:id="rId20" imgW="733304" imgH="819224" progId="Equation.3">
                  <p:embed/>
                  <p:pic>
                    <p:nvPicPr>
                      <p:cNvPr id="5143" name="Object 23">
                        <a:extLst>
                          <a:ext uri="{FF2B5EF4-FFF2-40B4-BE49-F238E27FC236}">
                            <a16:creationId xmlns:a16="http://schemas.microsoft.com/office/drawing/2014/main" id="{BF1114FD-6DC9-413B-B6A9-45B81C801F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4062413"/>
                        <a:ext cx="762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4" name="Object 24">
            <a:extLst>
              <a:ext uri="{FF2B5EF4-FFF2-40B4-BE49-F238E27FC236}">
                <a16:creationId xmlns:a16="http://schemas.microsoft.com/office/drawing/2014/main" id="{0932C8F8-5314-428E-8F3F-644F5B0980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0400" y="4062413"/>
          <a:ext cx="1016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990563" imgH="819224" progId="Equation.3">
                  <p:embed/>
                </p:oleObj>
              </mc:Choice>
              <mc:Fallback>
                <p:oleObj name="Equation" r:id="rId22" imgW="990563" imgH="819224" progId="Equation.3">
                  <p:embed/>
                  <p:pic>
                    <p:nvPicPr>
                      <p:cNvPr id="5144" name="Object 24">
                        <a:extLst>
                          <a:ext uri="{FF2B5EF4-FFF2-40B4-BE49-F238E27FC236}">
                            <a16:creationId xmlns:a16="http://schemas.microsoft.com/office/drawing/2014/main" id="{0932C8F8-5314-428E-8F3F-644F5B0980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4062413"/>
                        <a:ext cx="1016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5" name="Object 25">
            <a:extLst>
              <a:ext uri="{FF2B5EF4-FFF2-40B4-BE49-F238E27FC236}">
                <a16:creationId xmlns:a16="http://schemas.microsoft.com/office/drawing/2014/main" id="{65F1BAD9-287E-4117-AF41-E1387B74C8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4062413"/>
          <a:ext cx="1244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219051" imgH="819224" progId="Equation.3">
                  <p:embed/>
                </p:oleObj>
              </mc:Choice>
              <mc:Fallback>
                <p:oleObj name="Equation" r:id="rId24" imgW="1219051" imgH="819224" progId="Equation.3">
                  <p:embed/>
                  <p:pic>
                    <p:nvPicPr>
                      <p:cNvPr id="5145" name="Object 25">
                        <a:extLst>
                          <a:ext uri="{FF2B5EF4-FFF2-40B4-BE49-F238E27FC236}">
                            <a16:creationId xmlns:a16="http://schemas.microsoft.com/office/drawing/2014/main" id="{65F1BAD9-287E-4117-AF41-E1387B74C8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4062413"/>
                        <a:ext cx="1244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animBg="1"/>
      <p:bldP spid="5131" grpId="0" autoUpdateAnimBg="0"/>
      <p:bldP spid="5132" grpId="0" animBg="1"/>
      <p:bldP spid="513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486D702-B77B-4724-A5F4-680D79BAE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74675"/>
            <a:ext cx="1676400" cy="5334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.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</a:t>
            </a: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id="{A5AD629B-F6AA-49B0-9820-FED2EC3001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0700" y="568325"/>
          <a:ext cx="2400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71864" imgH="476324" progId="Equation.3">
                  <p:embed/>
                </p:oleObj>
              </mc:Choice>
              <mc:Fallback>
                <p:oleObj name="Equation" r:id="rId2" imgW="2371864" imgH="476324" progId="Equation.3">
                  <p:embed/>
                  <p:pic>
                    <p:nvPicPr>
                      <p:cNvPr id="10243" name="Object 3">
                        <a:extLst>
                          <a:ext uri="{FF2B5EF4-FFF2-40B4-BE49-F238E27FC236}">
                            <a16:creationId xmlns:a16="http://schemas.microsoft.com/office/drawing/2014/main" id="{A5AD629B-F6AA-49B0-9820-FED2EC3001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68325"/>
                        <a:ext cx="2400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6">
            <a:extLst>
              <a:ext uri="{FF2B5EF4-FFF2-40B4-BE49-F238E27FC236}">
                <a16:creationId xmlns:a16="http://schemas.microsoft.com/office/drawing/2014/main" id="{525A9CA2-1319-4FF6-8EDC-950F35A79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63563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的导数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 </a:t>
            </a:r>
          </a:p>
        </p:txBody>
      </p:sp>
      <p:sp>
        <p:nvSpPr>
          <p:cNvPr id="15369" name="Text Box 9">
            <a:extLst>
              <a:ext uri="{FF2B5EF4-FFF2-40B4-BE49-F238E27FC236}">
                <a16:creationId xmlns:a16="http://schemas.microsoft.com/office/drawing/2014/main" id="{081F57B1-892F-43EF-B9C0-1C30710A9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09688"/>
            <a:ext cx="4641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解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两边取对数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化为隐式</a:t>
            </a:r>
          </a:p>
        </p:txBody>
      </p:sp>
      <p:graphicFrame>
        <p:nvGraphicFramePr>
          <p:cNvPr id="15370" name="Object 10">
            <a:extLst>
              <a:ext uri="{FF2B5EF4-FFF2-40B4-BE49-F238E27FC236}">
                <a16:creationId xmlns:a16="http://schemas.microsoft.com/office/drawing/2014/main" id="{77CB8C4A-9C67-41B1-BC7B-434CF17847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8963" y="2079625"/>
          <a:ext cx="233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04957" imgH="380926" progId="Equation.3">
                  <p:embed/>
                </p:oleObj>
              </mc:Choice>
              <mc:Fallback>
                <p:oleObj name="Equation" r:id="rId4" imgW="2304957" imgH="380926" progId="Equation.3">
                  <p:embed/>
                  <p:pic>
                    <p:nvPicPr>
                      <p:cNvPr id="15370" name="Object 10">
                        <a:extLst>
                          <a:ext uri="{FF2B5EF4-FFF2-40B4-BE49-F238E27FC236}">
                            <a16:creationId xmlns:a16="http://schemas.microsoft.com/office/drawing/2014/main" id="{77CB8C4A-9C67-41B1-BC7B-434CF17847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2079625"/>
                        <a:ext cx="233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11">
            <a:extLst>
              <a:ext uri="{FF2B5EF4-FFF2-40B4-BE49-F238E27FC236}">
                <a16:creationId xmlns:a16="http://schemas.microsoft.com/office/drawing/2014/main" id="{F01C7219-0E29-4E13-B426-5010115A9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7432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两边对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求导</a:t>
            </a:r>
          </a:p>
        </p:txBody>
      </p:sp>
      <p:graphicFrame>
        <p:nvGraphicFramePr>
          <p:cNvPr id="15372" name="Object 12">
            <a:extLst>
              <a:ext uri="{FF2B5EF4-FFF2-40B4-BE49-F238E27FC236}">
                <a16:creationId xmlns:a16="http://schemas.microsoft.com/office/drawing/2014/main" id="{454E4D03-8B53-41F2-8274-574F1293DE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436938"/>
          <a:ext cx="609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1090" imgH="895276" progId="Equation.3">
                  <p:embed/>
                </p:oleObj>
              </mc:Choice>
              <mc:Fallback>
                <p:oleObj name="Equation" r:id="rId6" imgW="581090" imgH="895276" progId="Equation.3">
                  <p:embed/>
                  <p:pic>
                    <p:nvPicPr>
                      <p:cNvPr id="15372" name="Object 12">
                        <a:extLst>
                          <a:ext uri="{FF2B5EF4-FFF2-40B4-BE49-F238E27FC236}">
                            <a16:creationId xmlns:a16="http://schemas.microsoft.com/office/drawing/2014/main" id="{454E4D03-8B53-41F2-8274-574F1293DE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436938"/>
                        <a:ext cx="609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>
            <a:extLst>
              <a:ext uri="{FF2B5EF4-FFF2-40B4-BE49-F238E27FC236}">
                <a16:creationId xmlns:a16="http://schemas.microsoft.com/office/drawing/2014/main" id="{BE418A0F-E83D-4E4E-9F78-5BA0B0F2B0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733800"/>
          <a:ext cx="1765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33569" imgH="304874" progId="Equation.3">
                  <p:embed/>
                </p:oleObj>
              </mc:Choice>
              <mc:Fallback>
                <p:oleObj name="Equation" r:id="rId8" imgW="1733569" imgH="304874" progId="Equation.3">
                  <p:embed/>
                  <p:pic>
                    <p:nvPicPr>
                      <p:cNvPr id="15373" name="Object 13">
                        <a:extLst>
                          <a:ext uri="{FF2B5EF4-FFF2-40B4-BE49-F238E27FC236}">
                            <a16:creationId xmlns:a16="http://schemas.microsoft.com/office/drawing/2014/main" id="{BE418A0F-E83D-4E4E-9F78-5BA0B0F2B0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733800"/>
                        <a:ext cx="1765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>
            <a:extLst>
              <a:ext uri="{FF2B5EF4-FFF2-40B4-BE49-F238E27FC236}">
                <a16:creationId xmlns:a16="http://schemas.microsoft.com/office/drawing/2014/main" id="{EC25FED1-3E32-46D9-AAE7-9D957D8C83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495675"/>
          <a:ext cx="1003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71494" imgH="819224" progId="Equation.3">
                  <p:embed/>
                </p:oleObj>
              </mc:Choice>
              <mc:Fallback>
                <p:oleObj name="Equation" r:id="rId10" imgW="971494" imgH="819224" progId="Equation.3">
                  <p:embed/>
                  <p:pic>
                    <p:nvPicPr>
                      <p:cNvPr id="15374" name="Object 14">
                        <a:extLst>
                          <a:ext uri="{FF2B5EF4-FFF2-40B4-BE49-F238E27FC236}">
                            <a16:creationId xmlns:a16="http://schemas.microsoft.com/office/drawing/2014/main" id="{EC25FED1-3E32-46D9-AAE7-9D957D8C83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495675"/>
                        <a:ext cx="1003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7">
            <a:extLst>
              <a:ext uri="{FF2B5EF4-FFF2-40B4-BE49-F238E27FC236}">
                <a16:creationId xmlns:a16="http://schemas.microsoft.com/office/drawing/2014/main" id="{0C740B48-EB85-43E4-BB61-0B0B586ACB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508500"/>
          <a:ext cx="46736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768000" imgH="9448800" progId="Equation.DSMT4">
                  <p:embed/>
                </p:oleObj>
              </mc:Choice>
              <mc:Fallback>
                <p:oleObj name="Equation" r:id="rId12" imgW="48768000" imgH="9448800" progId="Equation.DSMT4">
                  <p:embed/>
                  <p:pic>
                    <p:nvPicPr>
                      <p:cNvPr id="15377" name="Object 17">
                        <a:extLst>
                          <a:ext uri="{FF2B5EF4-FFF2-40B4-BE49-F238E27FC236}">
                            <a16:creationId xmlns:a16="http://schemas.microsoft.com/office/drawing/2014/main" id="{0C740B48-EB85-43E4-BB61-0B0B586ACB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508500"/>
                        <a:ext cx="46736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7" name="Line 37">
            <a:extLst>
              <a:ext uri="{FF2B5EF4-FFF2-40B4-BE49-F238E27FC236}">
                <a16:creationId xmlns:a16="http://schemas.microsoft.com/office/drawing/2014/main" id="{985F9E42-47C0-4F5C-9ECD-F8DD91F0B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6670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 autoUpdateAnimBg="0"/>
      <p:bldP spid="15371" grpId="0" autoUpdateAnimBg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553</Words>
  <Application>Microsoft Office PowerPoint</Application>
  <PresentationFormat>全屏显示(4:3)</PresentationFormat>
  <Paragraphs>124</Paragraphs>
  <Slides>18</Slides>
  <Notes>1</Notes>
  <HiddenSlides>0</HiddenSlides>
  <MMClips>1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华文楷体</vt:lpstr>
      <vt:lpstr>华文行楷</vt:lpstr>
      <vt:lpstr>Arial</vt:lpstr>
      <vt:lpstr>Calibri</vt:lpstr>
      <vt:lpstr>Times New Roman</vt:lpstr>
      <vt:lpstr>Trebuchet MS</vt:lpstr>
      <vt:lpstr>Wingdings 3</vt:lpstr>
      <vt:lpstr>平面</vt:lpstr>
      <vt:lpstr>Equation</vt:lpstr>
      <vt:lpstr>公式</vt:lpstr>
      <vt:lpstr>Microsoft Equation 3.0</vt:lpstr>
      <vt:lpstr>MathType 6.0 Equation</vt:lpstr>
      <vt:lpstr>BMP 图像</vt:lpstr>
      <vt:lpstr>第四节</vt:lpstr>
      <vt:lpstr>一、隐函数的求导法则</vt:lpstr>
      <vt:lpstr>例. 求由方程</vt:lpstr>
      <vt:lpstr>例. 求椭圆                     在点                 处的切线方程.</vt:lpstr>
      <vt:lpstr>PowerPoint 演示文稿</vt:lpstr>
      <vt:lpstr>二、对数求导法</vt:lpstr>
      <vt:lpstr>2) 有些显函数用对数求导法求导很方便 (多个函数连乘或连除得到的函数).</vt:lpstr>
      <vt:lpstr>又如, </vt:lpstr>
      <vt:lpstr>例. 求</vt:lpstr>
      <vt:lpstr>三、由参数方程确定的函数的导数</vt:lpstr>
      <vt:lpstr>例.  设由方程</vt:lpstr>
      <vt:lpstr>若上述参数方程中</vt:lpstr>
      <vt:lpstr>例. 设</vt:lpstr>
      <vt:lpstr>例.  已知摆线的参数方程</vt:lpstr>
      <vt:lpstr>例.  设由方程</vt:lpstr>
      <vt:lpstr>内容小结</vt:lpstr>
      <vt:lpstr>思考与练习</vt:lpstr>
      <vt:lpstr>2. 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</dc:title>
  <cp:lastModifiedBy>jinzhang@jlu.edu.cn</cp:lastModifiedBy>
  <cp:revision>61</cp:revision>
  <cp:lastPrinted>2021-11-05T01:18:49Z</cp:lastPrinted>
  <dcterms:created xsi:type="dcterms:W3CDTF">2016-10-29T02:19:57Z</dcterms:created>
  <dcterms:modified xsi:type="dcterms:W3CDTF">2022-10-03T07:36:15Z</dcterms:modified>
</cp:coreProperties>
</file>