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96"/>
  </p:notesMasterIdLst>
  <p:sldIdLst>
    <p:sldId id="256" r:id="rId2"/>
    <p:sldId id="380" r:id="rId3"/>
    <p:sldId id="382" r:id="rId4"/>
    <p:sldId id="381" r:id="rId5"/>
    <p:sldId id="383" r:id="rId6"/>
    <p:sldId id="385" r:id="rId7"/>
    <p:sldId id="384" r:id="rId8"/>
    <p:sldId id="443" r:id="rId9"/>
    <p:sldId id="587" r:id="rId10"/>
    <p:sldId id="303" r:id="rId11"/>
    <p:sldId id="388" r:id="rId12"/>
    <p:sldId id="389" r:id="rId13"/>
    <p:sldId id="507" r:id="rId14"/>
    <p:sldId id="444" r:id="rId15"/>
    <p:sldId id="304" r:id="rId16"/>
    <p:sldId id="306" r:id="rId17"/>
    <p:sldId id="305" r:id="rId18"/>
    <p:sldId id="307" r:id="rId19"/>
    <p:sldId id="309" r:id="rId20"/>
    <p:sldId id="308" r:id="rId21"/>
    <p:sldId id="310" r:id="rId22"/>
    <p:sldId id="311" r:id="rId23"/>
    <p:sldId id="312" r:id="rId24"/>
    <p:sldId id="313" r:id="rId25"/>
    <p:sldId id="314" r:id="rId26"/>
    <p:sldId id="315" r:id="rId27"/>
    <p:sldId id="316" r:id="rId28"/>
    <p:sldId id="317" r:id="rId29"/>
    <p:sldId id="358" r:id="rId30"/>
    <p:sldId id="318" r:id="rId31"/>
    <p:sldId id="319" r:id="rId32"/>
    <p:sldId id="508" r:id="rId33"/>
    <p:sldId id="320" r:id="rId34"/>
    <p:sldId id="463" r:id="rId35"/>
    <p:sldId id="321" r:id="rId36"/>
    <p:sldId id="322" r:id="rId37"/>
    <p:sldId id="464" r:id="rId38"/>
    <p:sldId id="323" r:id="rId39"/>
    <p:sldId id="324" r:id="rId40"/>
    <p:sldId id="377" r:id="rId41"/>
    <p:sldId id="325" r:id="rId42"/>
    <p:sldId id="366" r:id="rId43"/>
    <p:sldId id="465" r:id="rId44"/>
    <p:sldId id="370" r:id="rId45"/>
    <p:sldId id="371" r:id="rId46"/>
    <p:sldId id="509" r:id="rId47"/>
    <p:sldId id="510" r:id="rId48"/>
    <p:sldId id="326" r:id="rId49"/>
    <p:sldId id="327" r:id="rId50"/>
    <p:sldId id="328" r:id="rId51"/>
    <p:sldId id="329" r:id="rId52"/>
    <p:sldId id="582" r:id="rId53"/>
    <p:sldId id="330" r:id="rId54"/>
    <p:sldId id="331" r:id="rId55"/>
    <p:sldId id="581" r:id="rId56"/>
    <p:sldId id="332" r:id="rId57"/>
    <p:sldId id="334" r:id="rId58"/>
    <p:sldId id="335" r:id="rId59"/>
    <p:sldId id="468" r:id="rId60"/>
    <p:sldId id="583" r:id="rId61"/>
    <p:sldId id="336" r:id="rId62"/>
    <p:sldId id="337" r:id="rId63"/>
    <p:sldId id="338" r:id="rId64"/>
    <p:sldId id="339" r:id="rId65"/>
    <p:sldId id="469" r:id="rId66"/>
    <p:sldId id="340" r:id="rId67"/>
    <p:sldId id="378" r:id="rId68"/>
    <p:sldId id="470" r:id="rId69"/>
    <p:sldId id="348" r:id="rId70"/>
    <p:sldId id="349" r:id="rId71"/>
    <p:sldId id="379" r:id="rId72"/>
    <p:sldId id="430" r:id="rId73"/>
    <p:sldId id="351" r:id="rId74"/>
    <p:sldId id="476" r:id="rId75"/>
    <p:sldId id="585" r:id="rId76"/>
    <p:sldId id="586" r:id="rId77"/>
    <p:sldId id="341" r:id="rId78"/>
    <p:sldId id="342" r:id="rId79"/>
    <p:sldId id="343" r:id="rId80"/>
    <p:sldId id="471" r:id="rId81"/>
    <p:sldId id="404" r:id="rId82"/>
    <p:sldId id="344" r:id="rId83"/>
    <p:sldId id="346" r:id="rId84"/>
    <p:sldId id="347" r:id="rId85"/>
    <p:sldId id="584" r:id="rId86"/>
    <p:sldId id="433" r:id="rId87"/>
    <p:sldId id="434" r:id="rId88"/>
    <p:sldId id="435" r:id="rId89"/>
    <p:sldId id="472" r:id="rId90"/>
    <p:sldId id="589" r:id="rId91"/>
    <p:sldId id="437" r:id="rId92"/>
    <p:sldId id="438" r:id="rId93"/>
    <p:sldId id="439" r:id="rId94"/>
    <p:sldId id="440" r:id="rId9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42" autoAdjust="0"/>
    <p:restoredTop sz="85695" autoAdjust="0"/>
  </p:normalViewPr>
  <p:slideViewPr>
    <p:cSldViewPr>
      <p:cViewPr varScale="1">
        <p:scale>
          <a:sx n="107" d="100"/>
          <a:sy n="107" d="100"/>
        </p:scale>
        <p:origin x="1536" y="176"/>
      </p:cViewPr>
      <p:guideLst>
        <p:guide orient="horz" pos="2160"/>
        <p:guide pos="2880"/>
      </p:guideLst>
    </p:cSldViewPr>
  </p:slideViewPr>
  <p:outlineViewPr>
    <p:cViewPr>
      <p:scale>
        <a:sx n="33" d="100"/>
        <a:sy n="33" d="100"/>
      </p:scale>
      <p:origin x="120" y="45835"/>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34D0AAD-7E97-BF6A-B26D-0323BD4B19C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cs typeface="+mn-cs"/>
              </a:defRPr>
            </a:lvl1pPr>
          </a:lstStyle>
          <a:p>
            <a:pPr>
              <a:defRPr/>
            </a:pPr>
            <a:endParaRPr lang="en-US" altLang="zh-CN"/>
          </a:p>
        </p:txBody>
      </p:sp>
      <p:sp>
        <p:nvSpPr>
          <p:cNvPr id="47107" name="Rectangle 3">
            <a:extLst>
              <a:ext uri="{FF2B5EF4-FFF2-40B4-BE49-F238E27FC236}">
                <a16:creationId xmlns:a16="http://schemas.microsoft.com/office/drawing/2014/main" id="{DC2724E9-2F2A-8573-42AF-6AFC1939B2D1}"/>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cs typeface="+mn-cs"/>
              </a:defRPr>
            </a:lvl1pPr>
          </a:lstStyle>
          <a:p>
            <a:pPr>
              <a:defRPr/>
            </a:pPr>
            <a:endParaRPr lang="en-US" altLang="zh-CN"/>
          </a:p>
        </p:txBody>
      </p:sp>
      <p:sp>
        <p:nvSpPr>
          <p:cNvPr id="28676" name="Rectangle 4">
            <a:extLst>
              <a:ext uri="{FF2B5EF4-FFF2-40B4-BE49-F238E27FC236}">
                <a16:creationId xmlns:a16="http://schemas.microsoft.com/office/drawing/2014/main" id="{3F422424-AF11-7DF7-2903-9C1E1D78D24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9" name="Rectangle 5">
            <a:extLst>
              <a:ext uri="{FF2B5EF4-FFF2-40B4-BE49-F238E27FC236}">
                <a16:creationId xmlns:a16="http://schemas.microsoft.com/office/drawing/2014/main" id="{25E45FC4-85F6-81D4-138C-C1C598376BBD}"/>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7110" name="Rectangle 6">
            <a:extLst>
              <a:ext uri="{FF2B5EF4-FFF2-40B4-BE49-F238E27FC236}">
                <a16:creationId xmlns:a16="http://schemas.microsoft.com/office/drawing/2014/main" id="{D8E40704-00C6-49BB-5574-F461560F495C}"/>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cs typeface="+mn-cs"/>
              </a:defRPr>
            </a:lvl1pPr>
          </a:lstStyle>
          <a:p>
            <a:pPr>
              <a:defRPr/>
            </a:pPr>
            <a:endParaRPr lang="en-US" altLang="zh-CN"/>
          </a:p>
        </p:txBody>
      </p:sp>
      <p:sp>
        <p:nvSpPr>
          <p:cNvPr id="47111" name="Rectangle 7">
            <a:extLst>
              <a:ext uri="{FF2B5EF4-FFF2-40B4-BE49-F238E27FC236}">
                <a16:creationId xmlns:a16="http://schemas.microsoft.com/office/drawing/2014/main" id="{490BD9B8-4448-F3A5-9EAD-3F6ACDF86823}"/>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868D6E55-9D2C-BA43-ABD5-AFA346178D8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宋体" panose="02010600030101010101" pitchFamily="2" charset="-122"/>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宋体" panose="02010600030101010101" pitchFamily="2" charset="-122"/>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宋体" panose="02010600030101010101" pitchFamily="2" charset="-122"/>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宋体" panose="02010600030101010101" pitchFamily="2" charset="-122"/>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宋体"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EBF74000-D57A-916A-B0F0-187583F7B41C}"/>
              </a:ext>
            </a:extLst>
          </p:cNvPr>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pPr>
            <a:fld id="{612C7F32-AE8E-4047-8FA7-F3800E53898F}" type="slidenum">
              <a:rPr lang="en-US" altLang="zh-CN" smtClean="0">
                <a:latin typeface="Times New Roman" panose="02020603050405020304" pitchFamily="18" charset="0"/>
              </a:rPr>
              <a:pPr>
                <a:spcBef>
                  <a:spcPct val="0"/>
                </a:spcBef>
              </a:pPr>
              <a:t>1</a:t>
            </a:fld>
            <a:endParaRPr lang="en-US" altLang="zh-CN">
              <a:latin typeface="Times New Roman" panose="02020603050405020304" pitchFamily="18" charset="0"/>
            </a:endParaRPr>
          </a:p>
        </p:txBody>
      </p:sp>
      <p:sp>
        <p:nvSpPr>
          <p:cNvPr id="30722" name="Rectangle 2">
            <a:extLst>
              <a:ext uri="{FF2B5EF4-FFF2-40B4-BE49-F238E27FC236}">
                <a16:creationId xmlns:a16="http://schemas.microsoft.com/office/drawing/2014/main" id="{75AF6DC4-0113-1DB3-B4F3-7AD40E9F7F53}"/>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DBA619BA-7D1F-CFBF-8EB2-036FD8BD2826}"/>
              </a:ext>
            </a:extLst>
          </p:cNvPr>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a:extLst>
              <a:ext uri="{FF2B5EF4-FFF2-40B4-BE49-F238E27FC236}">
                <a16:creationId xmlns:a16="http://schemas.microsoft.com/office/drawing/2014/main" id="{A9404554-38B8-60DB-18B3-0BCBB3119FCD}"/>
              </a:ext>
            </a:extLst>
          </p:cNvPr>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pPr>
            <a:fld id="{47593055-7B02-0A4D-BF05-2FFE0C9CC14A}" type="slidenum">
              <a:rPr lang="en-US" altLang="zh-CN" smtClean="0">
                <a:latin typeface="Times New Roman" panose="02020603050405020304" pitchFamily="18" charset="0"/>
              </a:rPr>
              <a:pPr>
                <a:spcBef>
                  <a:spcPct val="0"/>
                </a:spcBef>
              </a:pPr>
              <a:t>75</a:t>
            </a:fld>
            <a:endParaRPr lang="en-US" altLang="zh-CN">
              <a:latin typeface="Times New Roman" panose="02020603050405020304" pitchFamily="18" charset="0"/>
            </a:endParaRPr>
          </a:p>
        </p:txBody>
      </p:sp>
      <p:sp>
        <p:nvSpPr>
          <p:cNvPr id="114690" name="Rectangle 2">
            <a:extLst>
              <a:ext uri="{FF2B5EF4-FFF2-40B4-BE49-F238E27FC236}">
                <a16:creationId xmlns:a16="http://schemas.microsoft.com/office/drawing/2014/main" id="{BD830D20-B817-96F3-E509-61034A442A59}"/>
              </a:ext>
            </a:extLst>
          </p:cNvPr>
          <p:cNvSpPr>
            <a:spLocks noGrp="1" noRot="1" noChangeAspect="1" noChangeArrowheads="1" noTextEdit="1"/>
          </p:cNvSpPr>
          <p:nvPr>
            <p:ph type="sldImg"/>
          </p:nvPr>
        </p:nvSpPr>
        <p:spPr>
          <a:ln/>
        </p:spPr>
      </p:sp>
      <p:sp>
        <p:nvSpPr>
          <p:cNvPr id="114691" name="Rectangle 3">
            <a:extLst>
              <a:ext uri="{FF2B5EF4-FFF2-40B4-BE49-F238E27FC236}">
                <a16:creationId xmlns:a16="http://schemas.microsoft.com/office/drawing/2014/main" id="{84B60A48-B3F5-FF36-A10D-B56B71F55FC9}"/>
              </a:ext>
            </a:extLst>
          </p:cNvPr>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a:extLst>
              <a:ext uri="{FF2B5EF4-FFF2-40B4-BE49-F238E27FC236}">
                <a16:creationId xmlns:a16="http://schemas.microsoft.com/office/drawing/2014/main" id="{A282069C-648C-70D5-63D5-F5E5C7D83F5E}"/>
              </a:ext>
            </a:extLst>
          </p:cNvPr>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pPr>
            <a:fld id="{ED125F51-00FF-9F42-967C-CA0066BD64BE}" type="slidenum">
              <a:rPr lang="en-US" altLang="zh-CN" smtClean="0">
                <a:latin typeface="Times New Roman" panose="02020603050405020304" pitchFamily="18" charset="0"/>
              </a:rPr>
              <a:pPr>
                <a:spcBef>
                  <a:spcPct val="0"/>
                </a:spcBef>
              </a:pPr>
              <a:t>76</a:t>
            </a:fld>
            <a:endParaRPr lang="en-US" altLang="zh-CN">
              <a:latin typeface="Times New Roman" panose="02020603050405020304" pitchFamily="18" charset="0"/>
            </a:endParaRPr>
          </a:p>
        </p:txBody>
      </p:sp>
      <p:sp>
        <p:nvSpPr>
          <p:cNvPr id="116738" name="Rectangle 2">
            <a:extLst>
              <a:ext uri="{FF2B5EF4-FFF2-40B4-BE49-F238E27FC236}">
                <a16:creationId xmlns:a16="http://schemas.microsoft.com/office/drawing/2014/main" id="{ADD8C7F0-32D7-97C9-12E9-E300CDF5B1D3}"/>
              </a:ext>
            </a:extLst>
          </p:cNvPr>
          <p:cNvSpPr>
            <a:spLocks noGrp="1" noRot="1" noChangeAspect="1" noChangeArrowheads="1" noTextEdit="1"/>
          </p:cNvSpPr>
          <p:nvPr>
            <p:ph type="sldImg"/>
          </p:nvPr>
        </p:nvSpPr>
        <p:spPr>
          <a:ln/>
        </p:spPr>
      </p:sp>
      <p:sp>
        <p:nvSpPr>
          <p:cNvPr id="116739" name="Rectangle 3">
            <a:extLst>
              <a:ext uri="{FF2B5EF4-FFF2-40B4-BE49-F238E27FC236}">
                <a16:creationId xmlns:a16="http://schemas.microsoft.com/office/drawing/2014/main" id="{C46A488F-2065-F791-F090-A65FCA009801}"/>
              </a:ext>
            </a:extLst>
          </p:cNvPr>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84B10E61-6DEC-89FD-97AD-B9C5568B8EE3}"/>
              </a:ext>
            </a:extLst>
          </p:cNvPr>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pPr>
            <a:fld id="{1FE07BDF-A399-9446-9ED9-D4722BB2BF8E}" type="slidenum">
              <a:rPr lang="en-US" altLang="zh-CN" smtClean="0">
                <a:latin typeface="Times New Roman" panose="02020603050405020304" pitchFamily="18" charset="0"/>
              </a:rPr>
              <a:pPr>
                <a:spcBef>
                  <a:spcPct val="0"/>
                </a:spcBef>
              </a:pPr>
              <a:t>85</a:t>
            </a:fld>
            <a:endParaRPr lang="en-US" altLang="zh-CN">
              <a:latin typeface="Times New Roman" panose="02020603050405020304" pitchFamily="18" charset="0"/>
            </a:endParaRPr>
          </a:p>
        </p:txBody>
      </p:sp>
      <p:sp>
        <p:nvSpPr>
          <p:cNvPr id="126978" name="Rectangle 2">
            <a:extLst>
              <a:ext uri="{FF2B5EF4-FFF2-40B4-BE49-F238E27FC236}">
                <a16:creationId xmlns:a16="http://schemas.microsoft.com/office/drawing/2014/main" id="{D63D0215-890C-AE9F-8A91-C52A3B4EF7E2}"/>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3E339738-574F-E93C-4805-835B3EC17CD8}"/>
              </a:ext>
            </a:extLst>
          </p:cNvPr>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a:extLst>
              <a:ext uri="{FF2B5EF4-FFF2-40B4-BE49-F238E27FC236}">
                <a16:creationId xmlns:a16="http://schemas.microsoft.com/office/drawing/2014/main" id="{E85EA435-5F29-25F8-DCAD-670710BE5760}"/>
              </a:ext>
            </a:extLst>
          </p:cNvPr>
          <p:cNvSpPr>
            <a:spLocks noGrp="1" noRot="1" noChangeAspect="1" noChangeArrowheads="1" noTextEdit="1"/>
          </p:cNvSpPr>
          <p:nvPr>
            <p:ph type="sldImg"/>
          </p:nvPr>
        </p:nvSpPr>
        <p:spPr>
          <a:ln/>
        </p:spPr>
      </p:sp>
      <p:sp>
        <p:nvSpPr>
          <p:cNvPr id="34818" name="备注占位符 2">
            <a:extLst>
              <a:ext uri="{FF2B5EF4-FFF2-40B4-BE49-F238E27FC236}">
                <a16:creationId xmlns:a16="http://schemas.microsoft.com/office/drawing/2014/main" id="{D37F7B6D-C62D-41D1-D49B-85863FD410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latin typeface="Arial" panose="020B0604020202020204" pitchFamily="34" charset="0"/>
            </a:endParaRPr>
          </a:p>
        </p:txBody>
      </p:sp>
      <p:sp>
        <p:nvSpPr>
          <p:cNvPr id="34819" name="灯片编号占位符 3">
            <a:extLst>
              <a:ext uri="{FF2B5EF4-FFF2-40B4-BE49-F238E27FC236}">
                <a16:creationId xmlns:a16="http://schemas.microsoft.com/office/drawing/2014/main" id="{CC4D5D90-4E8B-1F50-70BD-7C94632FFA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fld id="{EF89B47E-3CB6-7B46-B5EB-B244F1EB4BA0}" type="slidenum">
              <a:rPr lang="zh-CN" altLang="en-US" smtClean="0">
                <a:latin typeface="Times New Roman" panose="02020603050405020304" pitchFamily="18" charset="0"/>
              </a:rPr>
              <a:pPr/>
              <a:t>4</a:t>
            </a:fld>
            <a:endParaRPr lang="en-US"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a:extLst>
              <a:ext uri="{FF2B5EF4-FFF2-40B4-BE49-F238E27FC236}">
                <a16:creationId xmlns:a16="http://schemas.microsoft.com/office/drawing/2014/main" id="{97203CD8-0CAC-B953-90AA-FB90D3DDA9F3}"/>
              </a:ext>
            </a:extLst>
          </p:cNvPr>
          <p:cNvSpPr>
            <a:spLocks noGrp="1" noRot="1" noChangeAspect="1" noChangeArrowheads="1" noTextEdit="1"/>
          </p:cNvSpPr>
          <p:nvPr>
            <p:ph type="sldImg"/>
          </p:nvPr>
        </p:nvSpPr>
        <p:spPr>
          <a:ln/>
        </p:spPr>
      </p:sp>
      <p:sp>
        <p:nvSpPr>
          <p:cNvPr id="37890" name="备注占位符 2">
            <a:extLst>
              <a:ext uri="{FF2B5EF4-FFF2-40B4-BE49-F238E27FC236}">
                <a16:creationId xmlns:a16="http://schemas.microsoft.com/office/drawing/2014/main" id="{13147152-7073-CD57-1962-B6B774F40C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latin typeface="Arial" panose="020B0604020202020204" pitchFamily="34" charset="0"/>
            </a:endParaRPr>
          </a:p>
        </p:txBody>
      </p:sp>
      <p:sp>
        <p:nvSpPr>
          <p:cNvPr id="37891" name="灯片编号占位符 3">
            <a:extLst>
              <a:ext uri="{FF2B5EF4-FFF2-40B4-BE49-F238E27FC236}">
                <a16:creationId xmlns:a16="http://schemas.microsoft.com/office/drawing/2014/main" id="{C7A9BEDF-FB3C-9112-DAFC-3DB61FA1F5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fld id="{45B6C5D0-03A0-9E43-9C53-D18B4D8FD6DE}" type="slidenum">
              <a:rPr lang="zh-CN" altLang="en-US" smtClean="0">
                <a:latin typeface="Times New Roman" panose="02020603050405020304" pitchFamily="18" charset="0"/>
              </a:rPr>
              <a:pPr/>
              <a:t>6</a:t>
            </a:fld>
            <a:endParaRPr lang="en-US" altLang="zh-CN">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64FF34D3-FCD4-231F-B082-33EFD8A7C6C3}"/>
              </a:ext>
            </a:extLst>
          </p:cNvPr>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pPr>
            <a:fld id="{7DF79770-D23F-C546-98C9-689FE5C401EA}" type="slidenum">
              <a:rPr lang="en-US" altLang="zh-CN" smtClean="0">
                <a:latin typeface="Times New Roman" panose="02020603050405020304" pitchFamily="18" charset="0"/>
              </a:rPr>
              <a:pPr>
                <a:spcBef>
                  <a:spcPct val="0"/>
                </a:spcBef>
              </a:pPr>
              <a:t>32</a:t>
            </a:fld>
            <a:endParaRPr lang="en-US" altLang="zh-CN">
              <a:latin typeface="Times New Roman" panose="02020603050405020304" pitchFamily="18" charset="0"/>
            </a:endParaRPr>
          </a:p>
        </p:txBody>
      </p:sp>
      <p:sp>
        <p:nvSpPr>
          <p:cNvPr id="65538" name="Rectangle 2">
            <a:extLst>
              <a:ext uri="{FF2B5EF4-FFF2-40B4-BE49-F238E27FC236}">
                <a16:creationId xmlns:a16="http://schemas.microsoft.com/office/drawing/2014/main" id="{94CE7AD1-C83D-D352-3C9B-5731C68994E3}"/>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CE8D8099-F497-98AA-857A-D5F4916A6E91}"/>
              </a:ext>
            </a:extLst>
          </p:cNvPr>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868D6E55-9D2C-BA43-ABD5-AFA346178D8F}" type="slidenum">
              <a:rPr lang="zh-CN" altLang="en-US" smtClean="0"/>
              <a:pPr>
                <a:defRPr/>
              </a:pPr>
              <a:t>41</a:t>
            </a:fld>
            <a:endParaRPr lang="en-US" altLang="zh-CN"/>
          </a:p>
        </p:txBody>
      </p:sp>
    </p:spTree>
    <p:extLst>
      <p:ext uri="{BB962C8B-B14F-4D97-AF65-F5344CB8AC3E}">
        <p14:creationId xmlns:p14="http://schemas.microsoft.com/office/powerpoint/2010/main" val="184907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0DE87008-4F7C-4C18-68D2-EB3E89B79ECC}"/>
              </a:ext>
            </a:extLst>
          </p:cNvPr>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pPr>
            <a:fld id="{C52028FB-07C6-FB44-BC43-935130817CAA}" type="slidenum">
              <a:rPr lang="en-US" altLang="zh-CN" smtClean="0">
                <a:latin typeface="Times New Roman" panose="02020603050405020304" pitchFamily="18" charset="0"/>
              </a:rPr>
              <a:pPr>
                <a:spcBef>
                  <a:spcPct val="0"/>
                </a:spcBef>
              </a:pPr>
              <a:t>46</a:t>
            </a:fld>
            <a:endParaRPr lang="en-US" altLang="zh-CN">
              <a:latin typeface="Times New Roman" panose="02020603050405020304" pitchFamily="18" charset="0"/>
            </a:endParaRPr>
          </a:p>
        </p:txBody>
      </p:sp>
      <p:sp>
        <p:nvSpPr>
          <p:cNvPr id="81922" name="Rectangle 2">
            <a:extLst>
              <a:ext uri="{FF2B5EF4-FFF2-40B4-BE49-F238E27FC236}">
                <a16:creationId xmlns:a16="http://schemas.microsoft.com/office/drawing/2014/main" id="{0476ED49-81D6-5DAB-A845-74E66670C32D}"/>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C41F8527-12E2-B1E9-6B18-B3257BA2F6C2}"/>
              </a:ext>
            </a:extLst>
          </p:cNvPr>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435BB1E9-728F-CA58-C163-17D333856E98}"/>
              </a:ext>
            </a:extLst>
          </p:cNvPr>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pPr>
            <a:fld id="{76A24BA4-A543-9F42-BBE7-CC2D77DE5DC7}" type="slidenum">
              <a:rPr lang="en-US" altLang="zh-CN" smtClean="0">
                <a:latin typeface="Times New Roman" panose="02020603050405020304" pitchFamily="18" charset="0"/>
              </a:rPr>
              <a:pPr>
                <a:spcBef>
                  <a:spcPct val="0"/>
                </a:spcBef>
              </a:pPr>
              <a:t>47</a:t>
            </a:fld>
            <a:endParaRPr lang="en-US" altLang="zh-CN">
              <a:latin typeface="Times New Roman" panose="02020603050405020304" pitchFamily="18" charset="0"/>
            </a:endParaRPr>
          </a:p>
        </p:txBody>
      </p:sp>
      <p:sp>
        <p:nvSpPr>
          <p:cNvPr id="83970" name="Rectangle 2">
            <a:extLst>
              <a:ext uri="{FF2B5EF4-FFF2-40B4-BE49-F238E27FC236}">
                <a16:creationId xmlns:a16="http://schemas.microsoft.com/office/drawing/2014/main" id="{EBCC18A2-E193-E277-153F-F0B7F77BA8ED}"/>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4DB0AC59-CA5B-BCF5-0C86-AE5EB2941C30}"/>
              </a:ext>
            </a:extLst>
          </p:cNvPr>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latin typeface="Arial" panose="020B0604020202020204" pitchFamily="34" charset="0"/>
              </a:rPr>
              <a:t>1)8  2)16  3)2</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幻灯片图像占位符 1">
            <a:extLst>
              <a:ext uri="{FF2B5EF4-FFF2-40B4-BE49-F238E27FC236}">
                <a16:creationId xmlns:a16="http://schemas.microsoft.com/office/drawing/2014/main" id="{F67BC7FB-448F-DFFD-F6AC-737256533D3B}"/>
              </a:ext>
            </a:extLst>
          </p:cNvPr>
          <p:cNvSpPr>
            <a:spLocks noGrp="1" noRot="1" noChangeAspect="1" noChangeArrowheads="1" noTextEdit="1"/>
          </p:cNvSpPr>
          <p:nvPr>
            <p:ph type="sldImg"/>
          </p:nvPr>
        </p:nvSpPr>
        <p:spPr>
          <a:ln/>
        </p:spPr>
      </p:sp>
      <p:sp>
        <p:nvSpPr>
          <p:cNvPr id="144386" name="备注占位符 2">
            <a:extLst>
              <a:ext uri="{FF2B5EF4-FFF2-40B4-BE49-F238E27FC236}">
                <a16:creationId xmlns:a16="http://schemas.microsoft.com/office/drawing/2014/main" id="{74FE4DF0-026D-1E01-A4F4-BECA9AF8CE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latin typeface="Arial" panose="020B0604020202020204" pitchFamily="34" charset="0"/>
            </a:endParaRPr>
          </a:p>
        </p:txBody>
      </p:sp>
      <p:sp>
        <p:nvSpPr>
          <p:cNvPr id="144387" name="灯片编号占位符 3">
            <a:extLst>
              <a:ext uri="{FF2B5EF4-FFF2-40B4-BE49-F238E27FC236}">
                <a16:creationId xmlns:a16="http://schemas.microsoft.com/office/drawing/2014/main" id="{F7C86BC3-7540-6533-2A18-9646C586AE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fld id="{AE9FF0FE-52F2-5046-841C-7F7497A058F8}" type="slidenum">
              <a:rPr lang="zh-CN" altLang="en-US" smtClean="0">
                <a:latin typeface="Times New Roman" panose="02020603050405020304" pitchFamily="18" charset="0"/>
              </a:rPr>
              <a:pPr/>
              <a:t>52</a:t>
            </a:fld>
            <a:endParaRPr lang="en-US" altLang="zh-CN">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a:extLst>
              <a:ext uri="{FF2B5EF4-FFF2-40B4-BE49-F238E27FC236}">
                <a16:creationId xmlns:a16="http://schemas.microsoft.com/office/drawing/2014/main" id="{C84EFC0B-7145-51FD-105B-EE737CA588FC}"/>
              </a:ext>
            </a:extLst>
          </p:cNvPr>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pPr>
            <a:fld id="{C6D51093-2F58-E343-B21F-322225C1C18B}" type="slidenum">
              <a:rPr lang="en-US" altLang="zh-CN" smtClean="0">
                <a:latin typeface="Times New Roman" panose="02020603050405020304" pitchFamily="18" charset="0"/>
              </a:rPr>
              <a:pPr>
                <a:spcBef>
                  <a:spcPct val="0"/>
                </a:spcBef>
              </a:pPr>
              <a:t>60</a:t>
            </a:fld>
            <a:endParaRPr lang="en-US" altLang="zh-CN">
              <a:latin typeface="Times New Roman" panose="02020603050405020304" pitchFamily="18" charset="0"/>
            </a:endParaRPr>
          </a:p>
        </p:txBody>
      </p:sp>
      <p:sp>
        <p:nvSpPr>
          <p:cNvPr id="98306" name="Rectangle 2">
            <a:extLst>
              <a:ext uri="{FF2B5EF4-FFF2-40B4-BE49-F238E27FC236}">
                <a16:creationId xmlns:a16="http://schemas.microsoft.com/office/drawing/2014/main" id="{E0AB972F-6B57-3CC3-E329-1E22778F66CD}"/>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7A4DB735-7E08-8E42-7118-C6F215EE3665}"/>
              </a:ext>
            </a:extLst>
          </p:cNvPr>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zh-CN"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34F80C1F-175B-953B-C422-A8D5CEE6ECA7}"/>
              </a:ext>
            </a:extLst>
          </p:cNvPr>
          <p:cNvGrpSpPr>
            <a:grpSpLocks/>
          </p:cNvGrpSpPr>
          <p:nvPr/>
        </p:nvGrpSpPr>
        <p:grpSpPr bwMode="auto">
          <a:xfrm>
            <a:off x="0" y="0"/>
            <a:ext cx="9144000" cy="6856413"/>
            <a:chOff x="0" y="0"/>
            <a:chExt cx="5760" cy="4319"/>
          </a:xfrm>
        </p:grpSpPr>
        <p:sp>
          <p:nvSpPr>
            <p:cNvPr id="3" name="Freeform 3">
              <a:extLst>
                <a:ext uri="{FF2B5EF4-FFF2-40B4-BE49-F238E27FC236}">
                  <a16:creationId xmlns:a16="http://schemas.microsoft.com/office/drawing/2014/main" id="{ADB8346E-DAB1-6525-3EB0-6AA928CECFB3}"/>
                </a:ext>
              </a:extLst>
            </p:cNvPr>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eaLnBrk="1" hangingPunct="1">
                <a:defRPr/>
              </a:pPr>
              <a:endParaRPr lang="zh-CN" altLang="en-US">
                <a:latin typeface="Arial" charset="0"/>
                <a:cs typeface="+mn-cs"/>
              </a:endParaRPr>
            </a:p>
          </p:txBody>
        </p:sp>
        <p:sp>
          <p:nvSpPr>
            <p:cNvPr id="4" name="Freeform 4">
              <a:extLst>
                <a:ext uri="{FF2B5EF4-FFF2-40B4-BE49-F238E27FC236}">
                  <a16:creationId xmlns:a16="http://schemas.microsoft.com/office/drawing/2014/main" id="{997A9C66-32C6-9CB5-3F01-0CD78E3B21BB}"/>
                </a:ext>
              </a:extLst>
            </p:cNvPr>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5" name="Freeform 5">
              <a:extLst>
                <a:ext uri="{FF2B5EF4-FFF2-40B4-BE49-F238E27FC236}">
                  <a16:creationId xmlns:a16="http://schemas.microsoft.com/office/drawing/2014/main" id="{7AB28B92-9AF9-F9C9-574E-F6E1B3EAD483}"/>
                </a:ext>
              </a:extLst>
            </p:cNvPr>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eaLnBrk="1" hangingPunct="1">
                <a:defRPr/>
              </a:pPr>
              <a:endParaRPr lang="zh-CN" altLang="en-US">
                <a:latin typeface="Arial" charset="0"/>
                <a:cs typeface="+mn-cs"/>
              </a:endParaRPr>
            </a:p>
          </p:txBody>
        </p:sp>
        <p:sp>
          <p:nvSpPr>
            <p:cNvPr id="6" name="Freeform 6">
              <a:extLst>
                <a:ext uri="{FF2B5EF4-FFF2-40B4-BE49-F238E27FC236}">
                  <a16:creationId xmlns:a16="http://schemas.microsoft.com/office/drawing/2014/main" id="{747F5747-4D1D-CEAF-6277-3345832DD58A}"/>
                </a:ext>
              </a:extLst>
            </p:cNvPr>
            <p:cNvSpPr>
              <a:spLocks/>
            </p:cNvSpPr>
            <p:nvPr/>
          </p:nvSpPr>
          <p:spPr bwMode="hidden">
            <a:xfrm>
              <a:off x="4038" y="3577"/>
              <a:ext cx="1720" cy="65"/>
            </a:xfrm>
            <a:custGeom>
              <a:avLst/>
              <a:gdLst>
                <a:gd name="T0" fmla="*/ 1684 w 1722"/>
                <a:gd name="T1" fmla="*/ 47 h 66"/>
                <a:gd name="T2" fmla="*/ 1684 w 1722"/>
                <a:gd name="T3" fmla="*/ 41 h 66"/>
                <a:gd name="T4" fmla="*/ 0 w 1722"/>
                <a:gd name="T5" fmla="*/ 0 h 66"/>
                <a:gd name="T6" fmla="*/ 0 w 1722"/>
                <a:gd name="T7" fmla="*/ 33 h 66"/>
                <a:gd name="T8" fmla="*/ 1684 w 1722"/>
                <a:gd name="T9" fmla="*/ 47 h 66"/>
                <a:gd name="T10" fmla="*/ 1684 w 1722"/>
                <a:gd name="T11" fmla="*/ 47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7">
              <a:extLst>
                <a:ext uri="{FF2B5EF4-FFF2-40B4-BE49-F238E27FC236}">
                  <a16:creationId xmlns:a16="http://schemas.microsoft.com/office/drawing/2014/main" id="{40E0C452-C0A2-5E29-99A1-D8C90F5DA01B}"/>
                </a:ext>
              </a:extLst>
            </p:cNvPr>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eaLnBrk="1" hangingPunct="1">
                <a:defRPr/>
              </a:pPr>
              <a:endParaRPr lang="zh-CN" altLang="en-US">
                <a:latin typeface="Arial" charset="0"/>
                <a:cs typeface="+mn-cs"/>
              </a:endParaRPr>
            </a:p>
          </p:txBody>
        </p:sp>
        <p:sp>
          <p:nvSpPr>
            <p:cNvPr id="8" name="Freeform 8">
              <a:extLst>
                <a:ext uri="{FF2B5EF4-FFF2-40B4-BE49-F238E27FC236}">
                  <a16:creationId xmlns:a16="http://schemas.microsoft.com/office/drawing/2014/main" id="{CE4A6216-A43C-AFCB-D264-FAA9B69AF5CF}"/>
                </a:ext>
              </a:extLst>
            </p:cNvPr>
            <p:cNvSpPr>
              <a:spLocks/>
            </p:cNvSpPr>
            <p:nvPr/>
          </p:nvSpPr>
          <p:spPr bwMode="hidden">
            <a:xfrm>
              <a:off x="4784" y="3702"/>
              <a:ext cx="974" cy="101"/>
            </a:xfrm>
            <a:custGeom>
              <a:avLst/>
              <a:gdLst>
                <a:gd name="T0" fmla="*/ 956 w 975"/>
                <a:gd name="T1" fmla="*/ 48 h 101"/>
                <a:gd name="T2" fmla="*/ 956 w 975"/>
                <a:gd name="T3" fmla="*/ 0 h 101"/>
                <a:gd name="T4" fmla="*/ 0 w 975"/>
                <a:gd name="T5" fmla="*/ 24 h 101"/>
                <a:gd name="T6" fmla="*/ 0 w 975"/>
                <a:gd name="T7" fmla="*/ 101 h 101"/>
                <a:gd name="T8" fmla="*/ 956 w 975"/>
                <a:gd name="T9" fmla="*/ 48 h 101"/>
                <a:gd name="T10" fmla="*/ 956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9">
              <a:extLst>
                <a:ext uri="{FF2B5EF4-FFF2-40B4-BE49-F238E27FC236}">
                  <a16:creationId xmlns:a16="http://schemas.microsoft.com/office/drawing/2014/main" id="{41FF3DF6-D01B-AA41-D1DC-E8E4D2E6A689}"/>
                </a:ext>
              </a:extLst>
            </p:cNvPr>
            <p:cNvSpPr>
              <a:spLocks/>
            </p:cNvSpPr>
            <p:nvPr/>
          </p:nvSpPr>
          <p:spPr bwMode="hidden">
            <a:xfrm>
              <a:off x="3619" y="3815"/>
              <a:ext cx="2139" cy="198"/>
            </a:xfrm>
            <a:custGeom>
              <a:avLst/>
              <a:gdLst>
                <a:gd name="T0" fmla="*/ 2103 w 2141"/>
                <a:gd name="T1" fmla="*/ 0 h 198"/>
                <a:gd name="T2" fmla="*/ 0 w 2141"/>
                <a:gd name="T3" fmla="*/ 156 h 198"/>
                <a:gd name="T4" fmla="*/ 0 w 2141"/>
                <a:gd name="T5" fmla="*/ 198 h 198"/>
                <a:gd name="T6" fmla="*/ 2103 w 2141"/>
                <a:gd name="T7" fmla="*/ 0 h 198"/>
                <a:gd name="T8" fmla="*/ 2103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10">
              <a:extLst>
                <a:ext uri="{FF2B5EF4-FFF2-40B4-BE49-F238E27FC236}">
                  <a16:creationId xmlns:a16="http://schemas.microsoft.com/office/drawing/2014/main" id="{EF688736-E87A-0FD2-1B68-301875E1D14F}"/>
                </a:ext>
              </a:extLst>
            </p:cNvPr>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eaLnBrk="1" hangingPunct="1">
                <a:defRPr/>
              </a:pPr>
              <a:endParaRPr lang="zh-CN" altLang="en-US">
                <a:latin typeface="Arial" charset="0"/>
                <a:cs typeface="+mn-cs"/>
              </a:endParaRPr>
            </a:p>
          </p:txBody>
        </p:sp>
        <p:sp>
          <p:nvSpPr>
            <p:cNvPr id="11" name="Freeform 11">
              <a:extLst>
                <a:ext uri="{FF2B5EF4-FFF2-40B4-BE49-F238E27FC236}">
                  <a16:creationId xmlns:a16="http://schemas.microsoft.com/office/drawing/2014/main" id="{0C89EF1C-2C49-5FEE-E5D8-74D4A1373BA2}"/>
                </a:ext>
              </a:extLst>
            </p:cNvPr>
            <p:cNvSpPr>
              <a:spLocks/>
            </p:cNvSpPr>
            <p:nvPr/>
          </p:nvSpPr>
          <p:spPr bwMode="hidden">
            <a:xfrm>
              <a:off x="2097" y="4043"/>
              <a:ext cx="2514" cy="276"/>
            </a:xfrm>
            <a:custGeom>
              <a:avLst/>
              <a:gdLst>
                <a:gd name="T0" fmla="*/ 2125 w 2517"/>
                <a:gd name="T1" fmla="*/ 276 h 276"/>
                <a:gd name="T2" fmla="*/ 2460 w 2517"/>
                <a:gd name="T3" fmla="*/ 204 h 276"/>
                <a:gd name="T4" fmla="*/ 2203 w 2517"/>
                <a:gd name="T5" fmla="*/ 0 h 276"/>
                <a:gd name="T6" fmla="*/ 0 w 2517"/>
                <a:gd name="T7" fmla="*/ 276 h 276"/>
                <a:gd name="T8" fmla="*/ 2125 w 2517"/>
                <a:gd name="T9" fmla="*/ 276 h 276"/>
                <a:gd name="T10" fmla="*/ 2125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2">
              <a:extLst>
                <a:ext uri="{FF2B5EF4-FFF2-40B4-BE49-F238E27FC236}">
                  <a16:creationId xmlns:a16="http://schemas.microsoft.com/office/drawing/2014/main" id="{F23A9583-CBF7-624F-EDC6-3D36A3C3EE2F}"/>
                </a:ext>
              </a:extLst>
            </p:cNvPr>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eaLnBrk="1" hangingPunct="1">
                <a:defRPr/>
              </a:pPr>
              <a:endParaRPr lang="zh-CN" altLang="en-US">
                <a:latin typeface="Arial" charset="0"/>
                <a:cs typeface="+mn-cs"/>
              </a:endParaRPr>
            </a:p>
          </p:txBody>
        </p:sp>
        <p:sp>
          <p:nvSpPr>
            <p:cNvPr id="13" name="Freeform 13">
              <a:extLst>
                <a:ext uri="{FF2B5EF4-FFF2-40B4-BE49-F238E27FC236}">
                  <a16:creationId xmlns:a16="http://schemas.microsoft.com/office/drawing/2014/main" id="{39A5C779-99DD-6B86-5A95-49603EC1ED72}"/>
                </a:ext>
              </a:extLst>
            </p:cNvPr>
            <p:cNvSpPr>
              <a:spLocks/>
            </p:cNvSpPr>
            <p:nvPr/>
          </p:nvSpPr>
          <p:spPr bwMode="hidden">
            <a:xfrm>
              <a:off x="5030" y="3151"/>
              <a:ext cx="728" cy="240"/>
            </a:xfrm>
            <a:custGeom>
              <a:avLst/>
              <a:gdLst>
                <a:gd name="T0" fmla="*/ 710 w 729"/>
                <a:gd name="T1" fmla="*/ 240 h 240"/>
                <a:gd name="T2" fmla="*/ 0 w 729"/>
                <a:gd name="T3" fmla="*/ 0 h 240"/>
                <a:gd name="T4" fmla="*/ 0 w 729"/>
                <a:gd name="T5" fmla="*/ 6 h 240"/>
                <a:gd name="T6" fmla="*/ 710 w 729"/>
                <a:gd name="T7" fmla="*/ 240 h 240"/>
                <a:gd name="T8" fmla="*/ 710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4">
              <a:extLst>
                <a:ext uri="{FF2B5EF4-FFF2-40B4-BE49-F238E27FC236}">
                  <a16:creationId xmlns:a16="http://schemas.microsoft.com/office/drawing/2014/main" id="{FEB6972A-4B8D-BD0C-B824-23809C85BF24}"/>
                </a:ext>
              </a:extLst>
            </p:cNvPr>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15" name="Freeform 15">
              <a:extLst>
                <a:ext uri="{FF2B5EF4-FFF2-40B4-BE49-F238E27FC236}">
                  <a16:creationId xmlns:a16="http://schemas.microsoft.com/office/drawing/2014/main" id="{F8BFDC5C-E22B-BB67-4DD6-EDA4C0FCBB07}"/>
                </a:ext>
              </a:extLst>
            </p:cNvPr>
            <p:cNvSpPr>
              <a:spLocks/>
            </p:cNvSpPr>
            <p:nvPr/>
          </p:nvSpPr>
          <p:spPr bwMode="hidden">
            <a:xfrm>
              <a:off x="5030" y="3049"/>
              <a:ext cx="728" cy="318"/>
            </a:xfrm>
            <a:custGeom>
              <a:avLst/>
              <a:gdLst>
                <a:gd name="T0" fmla="*/ 710 w 729"/>
                <a:gd name="T1" fmla="*/ 318 h 318"/>
                <a:gd name="T2" fmla="*/ 710 w 729"/>
                <a:gd name="T3" fmla="*/ 312 h 318"/>
                <a:gd name="T4" fmla="*/ 0 w 729"/>
                <a:gd name="T5" fmla="*/ 0 h 318"/>
                <a:gd name="T6" fmla="*/ 0 w 729"/>
                <a:gd name="T7" fmla="*/ 54 h 318"/>
                <a:gd name="T8" fmla="*/ 710 w 729"/>
                <a:gd name="T9" fmla="*/ 318 h 318"/>
                <a:gd name="T10" fmla="*/ 710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6">
              <a:extLst>
                <a:ext uri="{FF2B5EF4-FFF2-40B4-BE49-F238E27FC236}">
                  <a16:creationId xmlns:a16="http://schemas.microsoft.com/office/drawing/2014/main" id="{02DC60E8-CC76-2578-A5C6-BB0CC2131F52}"/>
                </a:ext>
              </a:extLst>
            </p:cNvPr>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eaLnBrk="1" hangingPunct="1">
                <a:defRPr/>
              </a:pPr>
              <a:endParaRPr lang="zh-CN" altLang="en-US">
                <a:latin typeface="Arial" charset="0"/>
                <a:cs typeface="+mn-cs"/>
              </a:endParaRPr>
            </a:p>
          </p:txBody>
        </p:sp>
        <p:sp>
          <p:nvSpPr>
            <p:cNvPr id="17" name="Freeform 17">
              <a:extLst>
                <a:ext uri="{FF2B5EF4-FFF2-40B4-BE49-F238E27FC236}">
                  <a16:creationId xmlns:a16="http://schemas.microsoft.com/office/drawing/2014/main" id="{CCF5F5C6-00BE-334E-2AFE-5CA4A371ABBC}"/>
                </a:ext>
              </a:extLst>
            </p:cNvPr>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18" name="Freeform 18">
              <a:extLst>
                <a:ext uri="{FF2B5EF4-FFF2-40B4-BE49-F238E27FC236}">
                  <a16:creationId xmlns:a16="http://schemas.microsoft.com/office/drawing/2014/main" id="{618BB57D-73E8-25E5-8635-E2F9B0D30543}"/>
                </a:ext>
              </a:extLst>
            </p:cNvPr>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19" name="Freeform 19">
              <a:extLst>
                <a:ext uri="{FF2B5EF4-FFF2-40B4-BE49-F238E27FC236}">
                  <a16:creationId xmlns:a16="http://schemas.microsoft.com/office/drawing/2014/main" id="{8FD9CC9B-7E4B-0962-6932-F1DA8E174616}"/>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20">
              <a:extLst>
                <a:ext uri="{FF2B5EF4-FFF2-40B4-BE49-F238E27FC236}">
                  <a16:creationId xmlns:a16="http://schemas.microsoft.com/office/drawing/2014/main" id="{2C2AAFBF-0360-969F-C397-562D21481FC6}"/>
                </a:ext>
              </a:extLst>
            </p:cNvPr>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21" name="Freeform 21">
              <a:extLst>
                <a:ext uri="{FF2B5EF4-FFF2-40B4-BE49-F238E27FC236}">
                  <a16:creationId xmlns:a16="http://schemas.microsoft.com/office/drawing/2014/main" id="{51094C95-4A19-ADD6-8EED-A15A2FB3F54C}"/>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2">
              <a:extLst>
                <a:ext uri="{FF2B5EF4-FFF2-40B4-BE49-F238E27FC236}">
                  <a16:creationId xmlns:a16="http://schemas.microsoft.com/office/drawing/2014/main" id="{93009D35-BB4E-4D0C-D1CB-FC2AF3F259BC}"/>
                </a:ext>
              </a:extLst>
            </p:cNvPr>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23" name="Freeform 23">
              <a:extLst>
                <a:ext uri="{FF2B5EF4-FFF2-40B4-BE49-F238E27FC236}">
                  <a16:creationId xmlns:a16="http://schemas.microsoft.com/office/drawing/2014/main" id="{8B4477C1-84D0-84BD-67D2-C0D3007E18BF}"/>
                </a:ext>
              </a:extLst>
            </p:cNvPr>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eaLnBrk="1" hangingPunct="1">
                <a:defRPr/>
              </a:pPr>
              <a:endParaRPr lang="zh-CN" altLang="en-US">
                <a:latin typeface="Arial" charset="0"/>
                <a:cs typeface="+mn-cs"/>
              </a:endParaRPr>
            </a:p>
          </p:txBody>
        </p:sp>
        <p:sp>
          <p:nvSpPr>
            <p:cNvPr id="24" name="Freeform 24">
              <a:extLst>
                <a:ext uri="{FF2B5EF4-FFF2-40B4-BE49-F238E27FC236}">
                  <a16:creationId xmlns:a16="http://schemas.microsoft.com/office/drawing/2014/main" id="{DF2739EF-2035-8684-F805-ACB1C2C8D57F}"/>
                </a:ext>
              </a:extLst>
            </p:cNvPr>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25" name="Freeform 25">
              <a:extLst>
                <a:ext uri="{FF2B5EF4-FFF2-40B4-BE49-F238E27FC236}">
                  <a16:creationId xmlns:a16="http://schemas.microsoft.com/office/drawing/2014/main" id="{B3F4B992-12B8-9FD3-682D-5CD14C44850E}"/>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26">
              <a:extLst>
                <a:ext uri="{FF2B5EF4-FFF2-40B4-BE49-F238E27FC236}">
                  <a16:creationId xmlns:a16="http://schemas.microsoft.com/office/drawing/2014/main" id="{87340D10-A4F6-6101-C3CD-9D0073AD54A0}"/>
                </a:ext>
              </a:extLst>
            </p:cNvPr>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eaLnBrk="1" hangingPunct="1">
                <a:defRPr/>
              </a:pPr>
              <a:endParaRPr lang="zh-CN" altLang="en-US">
                <a:latin typeface="Arial" charset="0"/>
                <a:cs typeface="+mn-cs"/>
              </a:endParaRPr>
            </a:p>
          </p:txBody>
        </p:sp>
        <p:sp>
          <p:nvSpPr>
            <p:cNvPr id="27" name="Freeform 27">
              <a:extLst>
                <a:ext uri="{FF2B5EF4-FFF2-40B4-BE49-F238E27FC236}">
                  <a16:creationId xmlns:a16="http://schemas.microsoft.com/office/drawing/2014/main" id="{085B535B-15E5-B2E7-56E5-C537A5E1FA8A}"/>
                </a:ext>
              </a:extLst>
            </p:cNvPr>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eaLnBrk="1" hangingPunct="1">
                <a:defRPr/>
              </a:pPr>
              <a:endParaRPr lang="zh-CN" altLang="en-US">
                <a:latin typeface="Arial" charset="0"/>
                <a:cs typeface="+mn-cs"/>
              </a:endParaRPr>
            </a:p>
          </p:txBody>
        </p:sp>
        <p:sp>
          <p:nvSpPr>
            <p:cNvPr id="28" name="Freeform 28">
              <a:extLst>
                <a:ext uri="{FF2B5EF4-FFF2-40B4-BE49-F238E27FC236}">
                  <a16:creationId xmlns:a16="http://schemas.microsoft.com/office/drawing/2014/main" id="{799323C2-179E-0D0A-0E0D-B08CC0EAC7F8}"/>
                </a:ext>
              </a:extLst>
            </p:cNvPr>
            <p:cNvSpPr>
              <a:spLocks/>
            </p:cNvSpPr>
            <p:nvPr/>
          </p:nvSpPr>
          <p:spPr bwMode="hidden">
            <a:xfrm>
              <a:off x="5698" y="653"/>
              <a:ext cx="60" cy="311"/>
            </a:xfrm>
            <a:custGeom>
              <a:avLst/>
              <a:gdLst>
                <a:gd name="T0" fmla="*/ 0 w 60"/>
                <a:gd name="T1" fmla="*/ 144 h 312"/>
                <a:gd name="T2" fmla="*/ 60 w 60"/>
                <a:gd name="T3" fmla="*/ 293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29">
              <a:extLst>
                <a:ext uri="{FF2B5EF4-FFF2-40B4-BE49-F238E27FC236}">
                  <a16:creationId xmlns:a16="http://schemas.microsoft.com/office/drawing/2014/main" id="{8B286691-9608-E892-8224-96E99751B26E}"/>
                </a:ext>
              </a:extLst>
            </p:cNvPr>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30" name="Freeform 30">
              <a:extLst>
                <a:ext uri="{FF2B5EF4-FFF2-40B4-BE49-F238E27FC236}">
                  <a16:creationId xmlns:a16="http://schemas.microsoft.com/office/drawing/2014/main" id="{04AE60CB-A589-DE09-3134-15A540C6FF7D}"/>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31">
              <a:extLst>
                <a:ext uri="{FF2B5EF4-FFF2-40B4-BE49-F238E27FC236}">
                  <a16:creationId xmlns:a16="http://schemas.microsoft.com/office/drawing/2014/main" id="{020AED3F-9A1E-2946-7AD8-B27BC672BCCC}"/>
                </a:ext>
              </a:extLst>
            </p:cNvPr>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32" name="Freeform 32">
              <a:extLst>
                <a:ext uri="{FF2B5EF4-FFF2-40B4-BE49-F238E27FC236}">
                  <a16:creationId xmlns:a16="http://schemas.microsoft.com/office/drawing/2014/main" id="{7193A32D-4A01-9BAC-8EAB-56FB963AA2C6}"/>
                </a:ext>
              </a:extLst>
            </p:cNvPr>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eaLnBrk="1" hangingPunct="1">
                <a:defRPr/>
              </a:pPr>
              <a:endParaRPr lang="zh-CN" altLang="en-US">
                <a:latin typeface="Arial" charset="0"/>
                <a:cs typeface="+mn-cs"/>
              </a:endParaRPr>
            </a:p>
          </p:txBody>
        </p:sp>
        <p:sp>
          <p:nvSpPr>
            <p:cNvPr id="33" name="Freeform 33">
              <a:extLst>
                <a:ext uri="{FF2B5EF4-FFF2-40B4-BE49-F238E27FC236}">
                  <a16:creationId xmlns:a16="http://schemas.microsoft.com/office/drawing/2014/main" id="{3C4353DD-2599-30A7-C38C-A19895D92CD2}"/>
                </a:ext>
              </a:extLst>
            </p:cNvPr>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34" name="Freeform 34">
              <a:extLst>
                <a:ext uri="{FF2B5EF4-FFF2-40B4-BE49-F238E27FC236}">
                  <a16:creationId xmlns:a16="http://schemas.microsoft.com/office/drawing/2014/main" id="{6E1A0EE7-3372-F1F2-D793-F0A31FC8305F}"/>
                </a:ext>
              </a:extLst>
            </p:cNvPr>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35" name="Freeform 35">
              <a:extLst>
                <a:ext uri="{FF2B5EF4-FFF2-40B4-BE49-F238E27FC236}">
                  <a16:creationId xmlns:a16="http://schemas.microsoft.com/office/drawing/2014/main" id="{89E33F16-3ED8-60DE-22B6-E43F7298D339}"/>
                </a:ext>
              </a:extLst>
            </p:cNvPr>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eaLnBrk="1" hangingPunct="1">
                <a:defRPr/>
              </a:pPr>
              <a:endParaRPr lang="zh-CN" altLang="en-US">
                <a:latin typeface="Arial" charset="0"/>
                <a:cs typeface="+mn-cs"/>
              </a:endParaRPr>
            </a:p>
          </p:txBody>
        </p:sp>
        <p:sp>
          <p:nvSpPr>
            <p:cNvPr id="36" name="Freeform 36">
              <a:extLst>
                <a:ext uri="{FF2B5EF4-FFF2-40B4-BE49-F238E27FC236}">
                  <a16:creationId xmlns:a16="http://schemas.microsoft.com/office/drawing/2014/main" id="{E29E08F5-8CD3-768C-7828-C7B83F7157D1}"/>
                </a:ext>
              </a:extLst>
            </p:cNvPr>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37" name="Freeform 37">
              <a:extLst>
                <a:ext uri="{FF2B5EF4-FFF2-40B4-BE49-F238E27FC236}">
                  <a16:creationId xmlns:a16="http://schemas.microsoft.com/office/drawing/2014/main" id="{18D51669-AAE7-7071-6B0D-92799AF6AB69}"/>
                </a:ext>
              </a:extLst>
            </p:cNvPr>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38" name="Freeform 38">
              <a:extLst>
                <a:ext uri="{FF2B5EF4-FFF2-40B4-BE49-F238E27FC236}">
                  <a16:creationId xmlns:a16="http://schemas.microsoft.com/office/drawing/2014/main" id="{C629DB4A-9FCB-3AD7-78E0-FAD6FB4F0B10}"/>
                </a:ext>
              </a:extLst>
            </p:cNvPr>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grpSp>
          <p:nvGrpSpPr>
            <p:cNvPr id="39" name="Group 39">
              <a:extLst>
                <a:ext uri="{FF2B5EF4-FFF2-40B4-BE49-F238E27FC236}">
                  <a16:creationId xmlns:a16="http://schemas.microsoft.com/office/drawing/2014/main" id="{7F69CBDD-A098-6110-1D6A-CD89B2325855}"/>
                </a:ext>
              </a:extLst>
            </p:cNvPr>
            <p:cNvGrpSpPr>
              <a:grpSpLocks/>
            </p:cNvGrpSpPr>
            <p:nvPr userDrawn="1"/>
          </p:nvGrpSpPr>
          <p:grpSpPr bwMode="auto">
            <a:xfrm>
              <a:off x="0" y="1632"/>
              <a:ext cx="5758" cy="1858"/>
              <a:chOff x="0" y="1632"/>
              <a:chExt cx="5758" cy="1858"/>
            </a:xfrm>
          </p:grpSpPr>
          <p:sp>
            <p:nvSpPr>
              <p:cNvPr id="40" name="Freeform 40">
                <a:extLst>
                  <a:ext uri="{FF2B5EF4-FFF2-40B4-BE49-F238E27FC236}">
                    <a16:creationId xmlns:a16="http://schemas.microsoft.com/office/drawing/2014/main" id="{033D0332-D15B-91D4-9E97-1C6B01FDF7D7}"/>
                  </a:ext>
                </a:extLst>
              </p:cNvPr>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eaLnBrk="1" hangingPunct="1">
                  <a:defRPr/>
                </a:pPr>
                <a:endParaRPr lang="zh-CN" altLang="en-US">
                  <a:latin typeface="Arial" charset="0"/>
                  <a:cs typeface="+mn-cs"/>
                </a:endParaRPr>
              </a:p>
            </p:txBody>
          </p:sp>
          <p:sp>
            <p:nvSpPr>
              <p:cNvPr id="41" name="Freeform 41">
                <a:extLst>
                  <a:ext uri="{FF2B5EF4-FFF2-40B4-BE49-F238E27FC236}">
                    <a16:creationId xmlns:a16="http://schemas.microsoft.com/office/drawing/2014/main" id="{DB5558A7-B0F0-7245-8B6F-B2C4CDC97180}"/>
                  </a:ext>
                </a:extLst>
              </p:cNvPr>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eaLnBrk="1" hangingPunct="1">
                  <a:defRPr/>
                </a:pPr>
                <a:endParaRPr lang="zh-CN" altLang="en-US">
                  <a:latin typeface="Arial" charset="0"/>
                  <a:cs typeface="+mn-cs"/>
                </a:endParaRPr>
              </a:p>
            </p:txBody>
          </p:sp>
        </p:grpSp>
      </p:grpSp>
      <p:sp>
        <p:nvSpPr>
          <p:cNvPr id="232490" name="Rectangle 42"/>
          <p:cNvSpPr>
            <a:spLocks noGrp="1" noChangeArrowheads="1"/>
          </p:cNvSpPr>
          <p:nvPr>
            <p:ph type="ctrTitle" sz="quarter"/>
          </p:nvPr>
        </p:nvSpPr>
        <p:spPr>
          <a:xfrm>
            <a:off x="457200" y="1600200"/>
            <a:ext cx="8229600" cy="1828800"/>
          </a:xfrm>
        </p:spPr>
        <p:txBody>
          <a:bodyPr/>
          <a:lstStyle>
            <a:lvl1pPr>
              <a:defRPr sz="4800"/>
            </a:lvl1pPr>
          </a:lstStyle>
          <a:p>
            <a:r>
              <a:rPr lang="zh-CN" altLang="en-US"/>
              <a:t>单击此处编辑母版标题样式</a:t>
            </a:r>
          </a:p>
        </p:txBody>
      </p:sp>
      <p:sp>
        <p:nvSpPr>
          <p:cNvPr id="23249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r>
              <a:rPr lang="zh-CN" altLang="en-US"/>
              <a:t>单击此处编辑母版副标题样式</a:t>
            </a:r>
          </a:p>
        </p:txBody>
      </p:sp>
      <p:sp>
        <p:nvSpPr>
          <p:cNvPr id="42" name="Rectangle 44">
            <a:extLst>
              <a:ext uri="{FF2B5EF4-FFF2-40B4-BE49-F238E27FC236}">
                <a16:creationId xmlns:a16="http://schemas.microsoft.com/office/drawing/2014/main" id="{04E66828-7B99-385E-B14D-5969EF6C62FA}"/>
              </a:ext>
            </a:extLst>
          </p:cNvPr>
          <p:cNvSpPr>
            <a:spLocks noGrp="1" noChangeArrowheads="1"/>
          </p:cNvSpPr>
          <p:nvPr>
            <p:ph type="dt" sz="quarter" idx="10"/>
          </p:nvPr>
        </p:nvSpPr>
        <p:spPr/>
        <p:txBody>
          <a:bodyPr/>
          <a:lstStyle>
            <a:lvl1pPr>
              <a:defRPr/>
            </a:lvl1pPr>
          </a:lstStyle>
          <a:p>
            <a:pPr>
              <a:defRPr/>
            </a:pPr>
            <a:fld id="{D648A661-A227-7745-8ED5-9CFD9339BAAB}" type="datetime1">
              <a:rPr lang="zh-CN" altLang="en-US"/>
              <a:pPr>
                <a:defRPr/>
              </a:pPr>
              <a:t>2024/2/28</a:t>
            </a:fld>
            <a:endParaRPr lang="en-US" altLang="zh-CN"/>
          </a:p>
        </p:txBody>
      </p:sp>
      <p:sp>
        <p:nvSpPr>
          <p:cNvPr id="43" name="Rectangle 45">
            <a:extLst>
              <a:ext uri="{FF2B5EF4-FFF2-40B4-BE49-F238E27FC236}">
                <a16:creationId xmlns:a16="http://schemas.microsoft.com/office/drawing/2014/main" id="{31A82D4E-B3D9-B7FE-CDED-FE6858D1364D}"/>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4" name="Rectangle 46">
            <a:extLst>
              <a:ext uri="{FF2B5EF4-FFF2-40B4-BE49-F238E27FC236}">
                <a16:creationId xmlns:a16="http://schemas.microsoft.com/office/drawing/2014/main" id="{077AF291-D338-DBD5-07BF-DFF212885DBF}"/>
              </a:ext>
            </a:extLst>
          </p:cNvPr>
          <p:cNvSpPr>
            <a:spLocks noGrp="1" noChangeArrowheads="1"/>
          </p:cNvSpPr>
          <p:nvPr>
            <p:ph type="sldNum" sz="quarter" idx="12"/>
          </p:nvPr>
        </p:nvSpPr>
        <p:spPr/>
        <p:txBody>
          <a:bodyPr/>
          <a:lstStyle>
            <a:lvl1pPr>
              <a:defRPr/>
            </a:lvl1pPr>
          </a:lstStyle>
          <a:p>
            <a:pPr>
              <a:defRPr/>
            </a:pPr>
            <a:fld id="{6BFFFC67-BA49-DB48-B7DF-AA8CCCF1E8B0}" type="slidenum">
              <a:rPr lang="zh-CN" altLang="en-US"/>
              <a:pPr>
                <a:defRPr/>
              </a:pPr>
              <a:t>‹#›</a:t>
            </a:fld>
            <a:endParaRPr lang="en-US" altLang="zh-CN"/>
          </a:p>
        </p:txBody>
      </p:sp>
    </p:spTree>
    <p:extLst>
      <p:ext uri="{BB962C8B-B14F-4D97-AF65-F5344CB8AC3E}">
        <p14:creationId xmlns:p14="http://schemas.microsoft.com/office/powerpoint/2010/main" val="1418935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a:extLst>
              <a:ext uri="{FF2B5EF4-FFF2-40B4-BE49-F238E27FC236}">
                <a16:creationId xmlns:a16="http://schemas.microsoft.com/office/drawing/2014/main" id="{BE8A55A8-C09B-FF1F-0A8B-57231EBFA000}"/>
              </a:ext>
            </a:extLst>
          </p:cNvPr>
          <p:cNvSpPr>
            <a:spLocks noGrp="1" noChangeArrowheads="1"/>
          </p:cNvSpPr>
          <p:nvPr>
            <p:ph type="dt" sz="half" idx="10"/>
          </p:nvPr>
        </p:nvSpPr>
        <p:spPr>
          <a:ln/>
        </p:spPr>
        <p:txBody>
          <a:bodyPr/>
          <a:lstStyle>
            <a:lvl1pPr>
              <a:defRPr/>
            </a:lvl1pPr>
          </a:lstStyle>
          <a:p>
            <a:pPr>
              <a:defRPr/>
            </a:pPr>
            <a:fld id="{F72B9F8B-1D41-9D41-8730-C07DE657E11E}" type="datetime1">
              <a:rPr lang="zh-CN" altLang="en-US"/>
              <a:pPr>
                <a:defRPr/>
              </a:pPr>
              <a:t>2024/2/28</a:t>
            </a:fld>
            <a:endParaRPr lang="en-US" altLang="zh-CN"/>
          </a:p>
        </p:txBody>
      </p:sp>
      <p:sp>
        <p:nvSpPr>
          <p:cNvPr id="5" name="Rectangle 45">
            <a:extLst>
              <a:ext uri="{FF2B5EF4-FFF2-40B4-BE49-F238E27FC236}">
                <a16:creationId xmlns:a16="http://schemas.microsoft.com/office/drawing/2014/main" id="{9874F81E-DCF0-AD12-ABB6-2DC5C454529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3F282795-CBAE-1642-0F50-92435B8D608F}"/>
              </a:ext>
            </a:extLst>
          </p:cNvPr>
          <p:cNvSpPr>
            <a:spLocks noGrp="1" noChangeArrowheads="1"/>
          </p:cNvSpPr>
          <p:nvPr>
            <p:ph type="sldNum" sz="quarter" idx="12"/>
          </p:nvPr>
        </p:nvSpPr>
        <p:spPr>
          <a:ln/>
        </p:spPr>
        <p:txBody>
          <a:bodyPr/>
          <a:lstStyle>
            <a:lvl1pPr>
              <a:defRPr/>
            </a:lvl1pPr>
          </a:lstStyle>
          <a:p>
            <a:pPr>
              <a:defRPr/>
            </a:pPr>
            <a:fld id="{BCC69CCA-8A61-C347-87FF-5117C67371EF}" type="slidenum">
              <a:rPr lang="zh-CN" altLang="en-US"/>
              <a:pPr>
                <a:defRPr/>
              </a:pPr>
              <a:t>‹#›</a:t>
            </a:fld>
            <a:endParaRPr lang="en-US" altLang="zh-CN"/>
          </a:p>
        </p:txBody>
      </p:sp>
    </p:spTree>
    <p:extLst>
      <p:ext uri="{BB962C8B-B14F-4D97-AF65-F5344CB8AC3E}">
        <p14:creationId xmlns:p14="http://schemas.microsoft.com/office/powerpoint/2010/main" val="29156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a:extLst>
              <a:ext uri="{FF2B5EF4-FFF2-40B4-BE49-F238E27FC236}">
                <a16:creationId xmlns:a16="http://schemas.microsoft.com/office/drawing/2014/main" id="{F28752B2-D857-DB0B-3B06-A7AD716C8A70}"/>
              </a:ext>
            </a:extLst>
          </p:cNvPr>
          <p:cNvSpPr>
            <a:spLocks noGrp="1" noChangeArrowheads="1"/>
          </p:cNvSpPr>
          <p:nvPr>
            <p:ph type="dt" sz="half" idx="10"/>
          </p:nvPr>
        </p:nvSpPr>
        <p:spPr>
          <a:ln/>
        </p:spPr>
        <p:txBody>
          <a:bodyPr/>
          <a:lstStyle>
            <a:lvl1pPr>
              <a:defRPr/>
            </a:lvl1pPr>
          </a:lstStyle>
          <a:p>
            <a:pPr>
              <a:defRPr/>
            </a:pPr>
            <a:fld id="{1A89EC03-5B16-9B45-9955-80AA4FD1EE89}" type="datetime1">
              <a:rPr lang="zh-CN" altLang="en-US"/>
              <a:pPr>
                <a:defRPr/>
              </a:pPr>
              <a:t>2024/2/28</a:t>
            </a:fld>
            <a:endParaRPr lang="en-US" altLang="zh-CN"/>
          </a:p>
        </p:txBody>
      </p:sp>
      <p:sp>
        <p:nvSpPr>
          <p:cNvPr id="5" name="Rectangle 45">
            <a:extLst>
              <a:ext uri="{FF2B5EF4-FFF2-40B4-BE49-F238E27FC236}">
                <a16:creationId xmlns:a16="http://schemas.microsoft.com/office/drawing/2014/main" id="{54DFAC52-F71B-C62F-ED27-495211878F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A2A19977-9DC1-3ECB-4850-39F1AC5B167D}"/>
              </a:ext>
            </a:extLst>
          </p:cNvPr>
          <p:cNvSpPr>
            <a:spLocks noGrp="1" noChangeArrowheads="1"/>
          </p:cNvSpPr>
          <p:nvPr>
            <p:ph type="sldNum" sz="quarter" idx="12"/>
          </p:nvPr>
        </p:nvSpPr>
        <p:spPr>
          <a:ln/>
        </p:spPr>
        <p:txBody>
          <a:bodyPr/>
          <a:lstStyle>
            <a:lvl1pPr>
              <a:defRPr/>
            </a:lvl1pPr>
          </a:lstStyle>
          <a:p>
            <a:pPr>
              <a:defRPr/>
            </a:pPr>
            <a:fld id="{AA18BA1C-42DE-484D-9B8B-79987F7EEDC7}" type="slidenum">
              <a:rPr lang="zh-CN" altLang="en-US"/>
              <a:pPr>
                <a:defRPr/>
              </a:pPr>
              <a:t>‹#›</a:t>
            </a:fld>
            <a:endParaRPr lang="en-US" altLang="zh-CN"/>
          </a:p>
        </p:txBody>
      </p:sp>
    </p:spTree>
    <p:extLst>
      <p:ext uri="{BB962C8B-B14F-4D97-AF65-F5344CB8AC3E}">
        <p14:creationId xmlns:p14="http://schemas.microsoft.com/office/powerpoint/2010/main" val="199616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8750" y="277813"/>
            <a:ext cx="8985250" cy="1143000"/>
          </a:xfrm>
        </p:spPr>
        <p:txBody>
          <a:bodyPr/>
          <a:lstStyle/>
          <a:p>
            <a:r>
              <a:rPr lang="en-US" altLang="zh-CN"/>
              <a:t>Click to edit Master title style</a:t>
            </a:r>
            <a:endParaRPr lang="zh-CN" altLang="en-US"/>
          </a:p>
        </p:txBody>
      </p:sp>
      <p:sp>
        <p:nvSpPr>
          <p:cNvPr id="3" name="Chart Placeholder 2"/>
          <p:cNvSpPr>
            <a:spLocks noGrp="1"/>
          </p:cNvSpPr>
          <p:nvPr>
            <p:ph type="chart" idx="1"/>
          </p:nvPr>
        </p:nvSpPr>
        <p:spPr>
          <a:xfrm>
            <a:off x="34925" y="1600200"/>
            <a:ext cx="8229600" cy="4530725"/>
          </a:xfrm>
        </p:spPr>
        <p:txBody>
          <a:bodyPr/>
          <a:lstStyle/>
          <a:p>
            <a:pPr lvl="0"/>
            <a:endParaRPr lang="zh-CN" altLang="en-US" noProof="0"/>
          </a:p>
        </p:txBody>
      </p:sp>
      <p:sp>
        <p:nvSpPr>
          <p:cNvPr id="4" name="Rectangle 44">
            <a:extLst>
              <a:ext uri="{FF2B5EF4-FFF2-40B4-BE49-F238E27FC236}">
                <a16:creationId xmlns:a16="http://schemas.microsoft.com/office/drawing/2014/main" id="{A4E3F9E1-EEDA-059E-F87F-5F4383C97ED2}"/>
              </a:ext>
            </a:extLst>
          </p:cNvPr>
          <p:cNvSpPr>
            <a:spLocks noGrp="1" noChangeArrowheads="1"/>
          </p:cNvSpPr>
          <p:nvPr>
            <p:ph type="dt" sz="half" idx="10"/>
          </p:nvPr>
        </p:nvSpPr>
        <p:spPr/>
        <p:txBody>
          <a:bodyPr/>
          <a:lstStyle>
            <a:lvl1pPr>
              <a:defRPr/>
            </a:lvl1pPr>
          </a:lstStyle>
          <a:p>
            <a:pPr>
              <a:defRPr/>
            </a:pPr>
            <a:fld id="{BBD22403-ABE7-7C43-BE36-7A48AA29541F}" type="datetime1">
              <a:rPr lang="zh-CN" altLang="en-US"/>
              <a:pPr>
                <a:defRPr/>
              </a:pPr>
              <a:t>2024/2/28</a:t>
            </a:fld>
            <a:endParaRPr lang="en-US" altLang="zh-CN"/>
          </a:p>
        </p:txBody>
      </p:sp>
      <p:sp>
        <p:nvSpPr>
          <p:cNvPr id="5" name="Rectangle 45">
            <a:extLst>
              <a:ext uri="{FF2B5EF4-FFF2-40B4-BE49-F238E27FC236}">
                <a16:creationId xmlns:a16="http://schemas.microsoft.com/office/drawing/2014/main" id="{54D4827D-7901-B308-C247-F63EF546DB73}"/>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479B3C33-BC6C-15A7-9A41-55ACB3D210E6}"/>
              </a:ext>
            </a:extLst>
          </p:cNvPr>
          <p:cNvSpPr>
            <a:spLocks noGrp="1" noChangeArrowheads="1"/>
          </p:cNvSpPr>
          <p:nvPr>
            <p:ph type="sldNum" sz="quarter" idx="12"/>
          </p:nvPr>
        </p:nvSpPr>
        <p:spPr/>
        <p:txBody>
          <a:bodyPr/>
          <a:lstStyle>
            <a:lvl1pPr>
              <a:defRPr/>
            </a:lvl1pPr>
          </a:lstStyle>
          <a:p>
            <a:pPr>
              <a:defRPr/>
            </a:pPr>
            <a:fld id="{A7DBEB58-EA8B-2D46-8F29-975ED88D0625}" type="slidenum">
              <a:rPr lang="en-US" altLang="zh-CN"/>
              <a:pPr>
                <a:defRPr/>
              </a:pPr>
              <a:t>‹#›</a:t>
            </a:fld>
            <a:endParaRPr lang="en-US" altLang="zh-CN"/>
          </a:p>
        </p:txBody>
      </p:sp>
    </p:spTree>
    <p:extLst>
      <p:ext uri="{BB962C8B-B14F-4D97-AF65-F5344CB8AC3E}">
        <p14:creationId xmlns:p14="http://schemas.microsoft.com/office/powerpoint/2010/main" val="4153628665"/>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a:extLst>
              <a:ext uri="{FF2B5EF4-FFF2-40B4-BE49-F238E27FC236}">
                <a16:creationId xmlns:a16="http://schemas.microsoft.com/office/drawing/2014/main" id="{6680A3CD-B816-3069-0EB6-E08C00ECD025}"/>
              </a:ext>
            </a:extLst>
          </p:cNvPr>
          <p:cNvSpPr>
            <a:spLocks noGrp="1" noChangeArrowheads="1"/>
          </p:cNvSpPr>
          <p:nvPr>
            <p:ph type="dt" sz="half" idx="10"/>
          </p:nvPr>
        </p:nvSpPr>
        <p:spPr>
          <a:ln/>
        </p:spPr>
        <p:txBody>
          <a:bodyPr/>
          <a:lstStyle>
            <a:lvl1pPr>
              <a:defRPr/>
            </a:lvl1pPr>
          </a:lstStyle>
          <a:p>
            <a:pPr>
              <a:defRPr/>
            </a:pPr>
            <a:fld id="{0754C0AF-5062-8E46-9246-830CAF4B0ED4}" type="datetime1">
              <a:rPr lang="zh-CN" altLang="en-US"/>
              <a:pPr>
                <a:defRPr/>
              </a:pPr>
              <a:t>2024/2/28</a:t>
            </a:fld>
            <a:endParaRPr lang="en-US" altLang="zh-CN"/>
          </a:p>
        </p:txBody>
      </p:sp>
      <p:sp>
        <p:nvSpPr>
          <p:cNvPr id="5" name="Rectangle 45">
            <a:extLst>
              <a:ext uri="{FF2B5EF4-FFF2-40B4-BE49-F238E27FC236}">
                <a16:creationId xmlns:a16="http://schemas.microsoft.com/office/drawing/2014/main" id="{53068F30-E9FD-90BA-3686-4C8289B27EA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AC4E8A4A-FE12-98B0-BB59-709D521BB2FA}"/>
              </a:ext>
            </a:extLst>
          </p:cNvPr>
          <p:cNvSpPr>
            <a:spLocks noGrp="1" noChangeArrowheads="1"/>
          </p:cNvSpPr>
          <p:nvPr>
            <p:ph type="sldNum" sz="quarter" idx="12"/>
          </p:nvPr>
        </p:nvSpPr>
        <p:spPr>
          <a:ln/>
        </p:spPr>
        <p:txBody>
          <a:bodyPr/>
          <a:lstStyle>
            <a:lvl1pPr>
              <a:defRPr/>
            </a:lvl1pPr>
          </a:lstStyle>
          <a:p>
            <a:pPr>
              <a:defRPr/>
            </a:pPr>
            <a:fld id="{20F67D4B-B690-F24A-A088-C2D625A609D5}" type="slidenum">
              <a:rPr lang="zh-CN" altLang="en-US"/>
              <a:pPr>
                <a:defRPr/>
              </a:pPr>
              <a:t>‹#›</a:t>
            </a:fld>
            <a:endParaRPr lang="en-US" altLang="zh-CN"/>
          </a:p>
        </p:txBody>
      </p:sp>
    </p:spTree>
    <p:extLst>
      <p:ext uri="{BB962C8B-B14F-4D97-AF65-F5344CB8AC3E}">
        <p14:creationId xmlns:p14="http://schemas.microsoft.com/office/powerpoint/2010/main" val="730935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4">
            <a:extLst>
              <a:ext uri="{FF2B5EF4-FFF2-40B4-BE49-F238E27FC236}">
                <a16:creationId xmlns:a16="http://schemas.microsoft.com/office/drawing/2014/main" id="{2175FB97-FDF5-2B87-9F8D-3E17B86B23E2}"/>
              </a:ext>
            </a:extLst>
          </p:cNvPr>
          <p:cNvSpPr>
            <a:spLocks noGrp="1" noChangeArrowheads="1"/>
          </p:cNvSpPr>
          <p:nvPr>
            <p:ph type="dt" sz="half" idx="10"/>
          </p:nvPr>
        </p:nvSpPr>
        <p:spPr>
          <a:ln/>
        </p:spPr>
        <p:txBody>
          <a:bodyPr/>
          <a:lstStyle>
            <a:lvl1pPr>
              <a:defRPr/>
            </a:lvl1pPr>
          </a:lstStyle>
          <a:p>
            <a:pPr>
              <a:defRPr/>
            </a:pPr>
            <a:fld id="{7907D89C-627F-3D40-B953-A98986304F40}" type="datetime1">
              <a:rPr lang="zh-CN" altLang="en-US"/>
              <a:pPr>
                <a:defRPr/>
              </a:pPr>
              <a:t>2024/2/28</a:t>
            </a:fld>
            <a:endParaRPr lang="en-US" altLang="zh-CN"/>
          </a:p>
        </p:txBody>
      </p:sp>
      <p:sp>
        <p:nvSpPr>
          <p:cNvPr id="5" name="Rectangle 45">
            <a:extLst>
              <a:ext uri="{FF2B5EF4-FFF2-40B4-BE49-F238E27FC236}">
                <a16:creationId xmlns:a16="http://schemas.microsoft.com/office/drawing/2014/main" id="{1AAA0464-4758-CB0D-6802-F7D35B71DB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467584D2-39A9-838D-43C8-8F5A07D79893}"/>
              </a:ext>
            </a:extLst>
          </p:cNvPr>
          <p:cNvSpPr>
            <a:spLocks noGrp="1" noChangeArrowheads="1"/>
          </p:cNvSpPr>
          <p:nvPr>
            <p:ph type="sldNum" sz="quarter" idx="12"/>
          </p:nvPr>
        </p:nvSpPr>
        <p:spPr>
          <a:ln/>
        </p:spPr>
        <p:txBody>
          <a:bodyPr/>
          <a:lstStyle>
            <a:lvl1pPr>
              <a:defRPr/>
            </a:lvl1pPr>
          </a:lstStyle>
          <a:p>
            <a:pPr>
              <a:defRPr/>
            </a:pPr>
            <a:fld id="{4A940AAA-3257-4843-942D-0BAC7F651AFC}" type="slidenum">
              <a:rPr lang="zh-CN" altLang="en-US"/>
              <a:pPr>
                <a:defRPr/>
              </a:pPr>
              <a:t>‹#›</a:t>
            </a:fld>
            <a:endParaRPr lang="en-US" altLang="zh-CN"/>
          </a:p>
        </p:txBody>
      </p:sp>
    </p:spTree>
    <p:extLst>
      <p:ext uri="{BB962C8B-B14F-4D97-AF65-F5344CB8AC3E}">
        <p14:creationId xmlns:p14="http://schemas.microsoft.com/office/powerpoint/2010/main" val="34763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4">
            <a:extLst>
              <a:ext uri="{FF2B5EF4-FFF2-40B4-BE49-F238E27FC236}">
                <a16:creationId xmlns:a16="http://schemas.microsoft.com/office/drawing/2014/main" id="{5D3DB278-2536-5D6D-546D-36C982C51CD8}"/>
              </a:ext>
            </a:extLst>
          </p:cNvPr>
          <p:cNvSpPr>
            <a:spLocks noGrp="1" noChangeArrowheads="1"/>
          </p:cNvSpPr>
          <p:nvPr>
            <p:ph type="dt" sz="half" idx="10"/>
          </p:nvPr>
        </p:nvSpPr>
        <p:spPr>
          <a:ln/>
        </p:spPr>
        <p:txBody>
          <a:bodyPr/>
          <a:lstStyle>
            <a:lvl1pPr>
              <a:defRPr/>
            </a:lvl1pPr>
          </a:lstStyle>
          <a:p>
            <a:pPr>
              <a:defRPr/>
            </a:pPr>
            <a:fld id="{49798F72-8E5A-5E47-A7DA-AE2B91BEE2E8}" type="datetime1">
              <a:rPr lang="zh-CN" altLang="en-US"/>
              <a:pPr>
                <a:defRPr/>
              </a:pPr>
              <a:t>2024/2/28</a:t>
            </a:fld>
            <a:endParaRPr lang="en-US" altLang="zh-CN"/>
          </a:p>
        </p:txBody>
      </p:sp>
      <p:sp>
        <p:nvSpPr>
          <p:cNvPr id="6" name="Rectangle 45">
            <a:extLst>
              <a:ext uri="{FF2B5EF4-FFF2-40B4-BE49-F238E27FC236}">
                <a16:creationId xmlns:a16="http://schemas.microsoft.com/office/drawing/2014/main" id="{EB621346-B87F-0F16-9DB2-0AD29598743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a:extLst>
              <a:ext uri="{FF2B5EF4-FFF2-40B4-BE49-F238E27FC236}">
                <a16:creationId xmlns:a16="http://schemas.microsoft.com/office/drawing/2014/main" id="{8FA264B6-7F3D-2A91-591F-4E15A3A07AC1}"/>
              </a:ext>
            </a:extLst>
          </p:cNvPr>
          <p:cNvSpPr>
            <a:spLocks noGrp="1" noChangeArrowheads="1"/>
          </p:cNvSpPr>
          <p:nvPr>
            <p:ph type="sldNum" sz="quarter" idx="12"/>
          </p:nvPr>
        </p:nvSpPr>
        <p:spPr>
          <a:ln/>
        </p:spPr>
        <p:txBody>
          <a:bodyPr/>
          <a:lstStyle>
            <a:lvl1pPr>
              <a:defRPr/>
            </a:lvl1pPr>
          </a:lstStyle>
          <a:p>
            <a:pPr>
              <a:defRPr/>
            </a:pPr>
            <a:fld id="{0F4E21F0-0D39-224E-8C41-C79DA1811FB6}" type="slidenum">
              <a:rPr lang="zh-CN" altLang="en-US"/>
              <a:pPr>
                <a:defRPr/>
              </a:pPr>
              <a:t>‹#›</a:t>
            </a:fld>
            <a:endParaRPr lang="en-US" altLang="zh-CN"/>
          </a:p>
        </p:txBody>
      </p:sp>
    </p:spTree>
    <p:extLst>
      <p:ext uri="{BB962C8B-B14F-4D97-AF65-F5344CB8AC3E}">
        <p14:creationId xmlns:p14="http://schemas.microsoft.com/office/powerpoint/2010/main" val="303480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4">
            <a:extLst>
              <a:ext uri="{FF2B5EF4-FFF2-40B4-BE49-F238E27FC236}">
                <a16:creationId xmlns:a16="http://schemas.microsoft.com/office/drawing/2014/main" id="{37C85320-5DB0-70E0-3F79-E03D8EFDEC71}"/>
              </a:ext>
            </a:extLst>
          </p:cNvPr>
          <p:cNvSpPr>
            <a:spLocks noGrp="1" noChangeArrowheads="1"/>
          </p:cNvSpPr>
          <p:nvPr>
            <p:ph type="dt" sz="half" idx="10"/>
          </p:nvPr>
        </p:nvSpPr>
        <p:spPr>
          <a:ln/>
        </p:spPr>
        <p:txBody>
          <a:bodyPr/>
          <a:lstStyle>
            <a:lvl1pPr>
              <a:defRPr/>
            </a:lvl1pPr>
          </a:lstStyle>
          <a:p>
            <a:pPr>
              <a:defRPr/>
            </a:pPr>
            <a:fld id="{26CE8FBA-5E56-2F48-9A31-26584A8C3F16}" type="datetime1">
              <a:rPr lang="zh-CN" altLang="en-US"/>
              <a:pPr>
                <a:defRPr/>
              </a:pPr>
              <a:t>2024/2/28</a:t>
            </a:fld>
            <a:endParaRPr lang="en-US" altLang="zh-CN"/>
          </a:p>
        </p:txBody>
      </p:sp>
      <p:sp>
        <p:nvSpPr>
          <p:cNvPr id="8" name="Rectangle 45">
            <a:extLst>
              <a:ext uri="{FF2B5EF4-FFF2-40B4-BE49-F238E27FC236}">
                <a16:creationId xmlns:a16="http://schemas.microsoft.com/office/drawing/2014/main" id="{DA4EEC66-62F9-495B-42FC-786066ADD40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
            <a:extLst>
              <a:ext uri="{FF2B5EF4-FFF2-40B4-BE49-F238E27FC236}">
                <a16:creationId xmlns:a16="http://schemas.microsoft.com/office/drawing/2014/main" id="{870848CA-A83F-9327-DA7B-BE5281142BA4}"/>
              </a:ext>
            </a:extLst>
          </p:cNvPr>
          <p:cNvSpPr>
            <a:spLocks noGrp="1" noChangeArrowheads="1"/>
          </p:cNvSpPr>
          <p:nvPr>
            <p:ph type="sldNum" sz="quarter" idx="12"/>
          </p:nvPr>
        </p:nvSpPr>
        <p:spPr>
          <a:ln/>
        </p:spPr>
        <p:txBody>
          <a:bodyPr/>
          <a:lstStyle>
            <a:lvl1pPr>
              <a:defRPr/>
            </a:lvl1pPr>
          </a:lstStyle>
          <a:p>
            <a:pPr>
              <a:defRPr/>
            </a:pPr>
            <a:fld id="{B109E6F3-07C2-FF41-9791-1A874BF36EAF}" type="slidenum">
              <a:rPr lang="zh-CN" altLang="en-US"/>
              <a:pPr>
                <a:defRPr/>
              </a:pPr>
              <a:t>‹#›</a:t>
            </a:fld>
            <a:endParaRPr lang="en-US" altLang="zh-CN"/>
          </a:p>
        </p:txBody>
      </p:sp>
    </p:spTree>
    <p:extLst>
      <p:ext uri="{BB962C8B-B14F-4D97-AF65-F5344CB8AC3E}">
        <p14:creationId xmlns:p14="http://schemas.microsoft.com/office/powerpoint/2010/main" val="350847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4">
            <a:extLst>
              <a:ext uri="{FF2B5EF4-FFF2-40B4-BE49-F238E27FC236}">
                <a16:creationId xmlns:a16="http://schemas.microsoft.com/office/drawing/2014/main" id="{3275A50D-863A-7DAD-713D-17078EB3369A}"/>
              </a:ext>
            </a:extLst>
          </p:cNvPr>
          <p:cNvSpPr>
            <a:spLocks noGrp="1" noChangeArrowheads="1"/>
          </p:cNvSpPr>
          <p:nvPr>
            <p:ph type="dt" sz="half" idx="10"/>
          </p:nvPr>
        </p:nvSpPr>
        <p:spPr>
          <a:ln/>
        </p:spPr>
        <p:txBody>
          <a:bodyPr/>
          <a:lstStyle>
            <a:lvl1pPr>
              <a:defRPr/>
            </a:lvl1pPr>
          </a:lstStyle>
          <a:p>
            <a:pPr>
              <a:defRPr/>
            </a:pPr>
            <a:fld id="{F5D6BDB2-99F6-B844-8280-368FB3271CE1}" type="datetime1">
              <a:rPr lang="zh-CN" altLang="en-US"/>
              <a:pPr>
                <a:defRPr/>
              </a:pPr>
              <a:t>2024/2/28</a:t>
            </a:fld>
            <a:endParaRPr lang="en-US" altLang="zh-CN"/>
          </a:p>
        </p:txBody>
      </p:sp>
      <p:sp>
        <p:nvSpPr>
          <p:cNvPr id="4" name="Rectangle 45">
            <a:extLst>
              <a:ext uri="{FF2B5EF4-FFF2-40B4-BE49-F238E27FC236}">
                <a16:creationId xmlns:a16="http://schemas.microsoft.com/office/drawing/2014/main" id="{88DA3BD0-E8F0-B2DF-B614-1AC74772250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
            <a:extLst>
              <a:ext uri="{FF2B5EF4-FFF2-40B4-BE49-F238E27FC236}">
                <a16:creationId xmlns:a16="http://schemas.microsoft.com/office/drawing/2014/main" id="{4F1B53EF-0AED-D5DA-FDC7-AFDD41BA5700}"/>
              </a:ext>
            </a:extLst>
          </p:cNvPr>
          <p:cNvSpPr>
            <a:spLocks noGrp="1" noChangeArrowheads="1"/>
          </p:cNvSpPr>
          <p:nvPr>
            <p:ph type="sldNum" sz="quarter" idx="12"/>
          </p:nvPr>
        </p:nvSpPr>
        <p:spPr>
          <a:ln/>
        </p:spPr>
        <p:txBody>
          <a:bodyPr/>
          <a:lstStyle>
            <a:lvl1pPr>
              <a:defRPr/>
            </a:lvl1pPr>
          </a:lstStyle>
          <a:p>
            <a:pPr>
              <a:defRPr/>
            </a:pPr>
            <a:fld id="{27CF2CFD-437A-3842-93DF-BFF996826163}" type="slidenum">
              <a:rPr lang="zh-CN" altLang="en-US"/>
              <a:pPr>
                <a:defRPr/>
              </a:pPr>
              <a:t>‹#›</a:t>
            </a:fld>
            <a:endParaRPr lang="en-US" altLang="zh-CN"/>
          </a:p>
        </p:txBody>
      </p:sp>
    </p:spTree>
    <p:extLst>
      <p:ext uri="{BB962C8B-B14F-4D97-AF65-F5344CB8AC3E}">
        <p14:creationId xmlns:p14="http://schemas.microsoft.com/office/powerpoint/2010/main" val="3463458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a:extLst>
              <a:ext uri="{FF2B5EF4-FFF2-40B4-BE49-F238E27FC236}">
                <a16:creationId xmlns:a16="http://schemas.microsoft.com/office/drawing/2014/main" id="{4E8C1761-3331-B375-3003-AA065B07F607}"/>
              </a:ext>
            </a:extLst>
          </p:cNvPr>
          <p:cNvSpPr>
            <a:spLocks noGrp="1" noChangeArrowheads="1"/>
          </p:cNvSpPr>
          <p:nvPr>
            <p:ph type="dt" sz="half" idx="10"/>
          </p:nvPr>
        </p:nvSpPr>
        <p:spPr>
          <a:ln/>
        </p:spPr>
        <p:txBody>
          <a:bodyPr/>
          <a:lstStyle>
            <a:lvl1pPr>
              <a:defRPr/>
            </a:lvl1pPr>
          </a:lstStyle>
          <a:p>
            <a:pPr>
              <a:defRPr/>
            </a:pPr>
            <a:fld id="{13AD83BC-9661-5F40-8477-06C48735D847}" type="datetime1">
              <a:rPr lang="zh-CN" altLang="en-US"/>
              <a:pPr>
                <a:defRPr/>
              </a:pPr>
              <a:t>2024/2/28</a:t>
            </a:fld>
            <a:endParaRPr lang="en-US" altLang="zh-CN"/>
          </a:p>
        </p:txBody>
      </p:sp>
      <p:sp>
        <p:nvSpPr>
          <p:cNvPr id="3" name="Rectangle 45">
            <a:extLst>
              <a:ext uri="{FF2B5EF4-FFF2-40B4-BE49-F238E27FC236}">
                <a16:creationId xmlns:a16="http://schemas.microsoft.com/office/drawing/2014/main" id="{7E78638C-8480-CE7F-1C36-E947C0D0164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
            <a:extLst>
              <a:ext uri="{FF2B5EF4-FFF2-40B4-BE49-F238E27FC236}">
                <a16:creationId xmlns:a16="http://schemas.microsoft.com/office/drawing/2014/main" id="{C5951151-1270-90AA-B0B8-384B90B81EDB}"/>
              </a:ext>
            </a:extLst>
          </p:cNvPr>
          <p:cNvSpPr>
            <a:spLocks noGrp="1" noChangeArrowheads="1"/>
          </p:cNvSpPr>
          <p:nvPr>
            <p:ph type="sldNum" sz="quarter" idx="12"/>
          </p:nvPr>
        </p:nvSpPr>
        <p:spPr>
          <a:ln/>
        </p:spPr>
        <p:txBody>
          <a:bodyPr/>
          <a:lstStyle>
            <a:lvl1pPr>
              <a:defRPr/>
            </a:lvl1pPr>
          </a:lstStyle>
          <a:p>
            <a:pPr>
              <a:defRPr/>
            </a:pPr>
            <a:fld id="{69BD1067-B6EB-AA43-A0D9-8D9CA94EB91C}" type="slidenum">
              <a:rPr lang="zh-CN" altLang="en-US"/>
              <a:pPr>
                <a:defRPr/>
              </a:pPr>
              <a:t>‹#›</a:t>
            </a:fld>
            <a:endParaRPr lang="en-US" altLang="zh-CN"/>
          </a:p>
        </p:txBody>
      </p:sp>
    </p:spTree>
    <p:extLst>
      <p:ext uri="{BB962C8B-B14F-4D97-AF65-F5344CB8AC3E}">
        <p14:creationId xmlns:p14="http://schemas.microsoft.com/office/powerpoint/2010/main" val="385296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4">
            <a:extLst>
              <a:ext uri="{FF2B5EF4-FFF2-40B4-BE49-F238E27FC236}">
                <a16:creationId xmlns:a16="http://schemas.microsoft.com/office/drawing/2014/main" id="{BB46F6A9-0597-5A41-E489-2589B8DB9B5B}"/>
              </a:ext>
            </a:extLst>
          </p:cNvPr>
          <p:cNvSpPr>
            <a:spLocks noGrp="1" noChangeArrowheads="1"/>
          </p:cNvSpPr>
          <p:nvPr>
            <p:ph type="dt" sz="half" idx="10"/>
          </p:nvPr>
        </p:nvSpPr>
        <p:spPr>
          <a:ln/>
        </p:spPr>
        <p:txBody>
          <a:bodyPr/>
          <a:lstStyle>
            <a:lvl1pPr>
              <a:defRPr/>
            </a:lvl1pPr>
          </a:lstStyle>
          <a:p>
            <a:pPr>
              <a:defRPr/>
            </a:pPr>
            <a:fld id="{17137C0C-3F6B-7E46-ADA0-217A87A1AFD8}" type="datetime1">
              <a:rPr lang="zh-CN" altLang="en-US"/>
              <a:pPr>
                <a:defRPr/>
              </a:pPr>
              <a:t>2024/2/28</a:t>
            </a:fld>
            <a:endParaRPr lang="en-US" altLang="zh-CN"/>
          </a:p>
        </p:txBody>
      </p:sp>
      <p:sp>
        <p:nvSpPr>
          <p:cNvPr id="6" name="Rectangle 45">
            <a:extLst>
              <a:ext uri="{FF2B5EF4-FFF2-40B4-BE49-F238E27FC236}">
                <a16:creationId xmlns:a16="http://schemas.microsoft.com/office/drawing/2014/main" id="{0995ADC7-EBBA-D7AE-DD5C-681BED6DDB3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a:extLst>
              <a:ext uri="{FF2B5EF4-FFF2-40B4-BE49-F238E27FC236}">
                <a16:creationId xmlns:a16="http://schemas.microsoft.com/office/drawing/2014/main" id="{8FE863D5-C4CC-F8F8-C262-DC8B92DAA867}"/>
              </a:ext>
            </a:extLst>
          </p:cNvPr>
          <p:cNvSpPr>
            <a:spLocks noGrp="1" noChangeArrowheads="1"/>
          </p:cNvSpPr>
          <p:nvPr>
            <p:ph type="sldNum" sz="quarter" idx="12"/>
          </p:nvPr>
        </p:nvSpPr>
        <p:spPr>
          <a:ln/>
        </p:spPr>
        <p:txBody>
          <a:bodyPr/>
          <a:lstStyle>
            <a:lvl1pPr>
              <a:defRPr/>
            </a:lvl1pPr>
          </a:lstStyle>
          <a:p>
            <a:pPr>
              <a:defRPr/>
            </a:pPr>
            <a:fld id="{D39BCEFB-DED6-5C4B-9878-23B4163A7FA2}" type="slidenum">
              <a:rPr lang="zh-CN" altLang="en-US"/>
              <a:pPr>
                <a:defRPr/>
              </a:pPr>
              <a:t>‹#›</a:t>
            </a:fld>
            <a:endParaRPr lang="en-US" altLang="zh-CN"/>
          </a:p>
        </p:txBody>
      </p:sp>
    </p:spTree>
    <p:extLst>
      <p:ext uri="{BB962C8B-B14F-4D97-AF65-F5344CB8AC3E}">
        <p14:creationId xmlns:p14="http://schemas.microsoft.com/office/powerpoint/2010/main" val="382914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4">
            <a:extLst>
              <a:ext uri="{FF2B5EF4-FFF2-40B4-BE49-F238E27FC236}">
                <a16:creationId xmlns:a16="http://schemas.microsoft.com/office/drawing/2014/main" id="{ECDBFE9D-9F05-026C-A3B1-A91C8AFE2CFC}"/>
              </a:ext>
            </a:extLst>
          </p:cNvPr>
          <p:cNvSpPr>
            <a:spLocks noGrp="1" noChangeArrowheads="1"/>
          </p:cNvSpPr>
          <p:nvPr>
            <p:ph type="dt" sz="half" idx="10"/>
          </p:nvPr>
        </p:nvSpPr>
        <p:spPr>
          <a:ln/>
        </p:spPr>
        <p:txBody>
          <a:bodyPr/>
          <a:lstStyle>
            <a:lvl1pPr>
              <a:defRPr/>
            </a:lvl1pPr>
          </a:lstStyle>
          <a:p>
            <a:pPr>
              <a:defRPr/>
            </a:pPr>
            <a:fld id="{C499E8F1-73B4-734D-AA98-47FC4495DB4A}" type="datetime1">
              <a:rPr lang="zh-CN" altLang="en-US"/>
              <a:pPr>
                <a:defRPr/>
              </a:pPr>
              <a:t>2024/2/28</a:t>
            </a:fld>
            <a:endParaRPr lang="en-US" altLang="zh-CN"/>
          </a:p>
        </p:txBody>
      </p:sp>
      <p:sp>
        <p:nvSpPr>
          <p:cNvPr id="6" name="Rectangle 45">
            <a:extLst>
              <a:ext uri="{FF2B5EF4-FFF2-40B4-BE49-F238E27FC236}">
                <a16:creationId xmlns:a16="http://schemas.microsoft.com/office/drawing/2014/main" id="{1999ADA0-E739-CAE3-E779-AF564E12E44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a:extLst>
              <a:ext uri="{FF2B5EF4-FFF2-40B4-BE49-F238E27FC236}">
                <a16:creationId xmlns:a16="http://schemas.microsoft.com/office/drawing/2014/main" id="{7E747B31-E438-CBBC-E039-C485C1D1C8D0}"/>
              </a:ext>
            </a:extLst>
          </p:cNvPr>
          <p:cNvSpPr>
            <a:spLocks noGrp="1" noChangeArrowheads="1"/>
          </p:cNvSpPr>
          <p:nvPr>
            <p:ph type="sldNum" sz="quarter" idx="12"/>
          </p:nvPr>
        </p:nvSpPr>
        <p:spPr>
          <a:ln/>
        </p:spPr>
        <p:txBody>
          <a:bodyPr/>
          <a:lstStyle>
            <a:lvl1pPr>
              <a:defRPr/>
            </a:lvl1pPr>
          </a:lstStyle>
          <a:p>
            <a:pPr>
              <a:defRPr/>
            </a:pPr>
            <a:fld id="{BAA9A217-ECCD-684D-B0E9-156FF08424E2}" type="slidenum">
              <a:rPr lang="zh-CN" altLang="en-US"/>
              <a:pPr>
                <a:defRPr/>
              </a:pPr>
              <a:t>‹#›</a:t>
            </a:fld>
            <a:endParaRPr lang="en-US" altLang="zh-CN"/>
          </a:p>
        </p:txBody>
      </p:sp>
    </p:spTree>
    <p:extLst>
      <p:ext uri="{BB962C8B-B14F-4D97-AF65-F5344CB8AC3E}">
        <p14:creationId xmlns:p14="http://schemas.microsoft.com/office/powerpoint/2010/main" val="382805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F4EEF4CB-6602-0D8E-6306-64FE91F82B05}"/>
              </a:ext>
            </a:extLst>
          </p:cNvPr>
          <p:cNvGrpSpPr>
            <a:grpSpLocks/>
          </p:cNvGrpSpPr>
          <p:nvPr/>
        </p:nvGrpSpPr>
        <p:grpSpPr bwMode="auto">
          <a:xfrm>
            <a:off x="0" y="0"/>
            <a:ext cx="9144000" cy="6856413"/>
            <a:chOff x="0" y="0"/>
            <a:chExt cx="5760" cy="4319"/>
          </a:xfrm>
        </p:grpSpPr>
        <p:sp>
          <p:nvSpPr>
            <p:cNvPr id="231427" name="Freeform 3">
              <a:extLst>
                <a:ext uri="{FF2B5EF4-FFF2-40B4-BE49-F238E27FC236}">
                  <a16:creationId xmlns:a16="http://schemas.microsoft.com/office/drawing/2014/main" id="{128BF24C-D95B-5165-F188-C5E02380D6B4}"/>
                </a:ext>
              </a:extLst>
            </p:cNvPr>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eaLnBrk="1" hangingPunct="1">
                <a:defRPr/>
              </a:pPr>
              <a:endParaRPr lang="zh-CN" altLang="en-US">
                <a:latin typeface="Arial" charset="0"/>
                <a:cs typeface="+mn-cs"/>
              </a:endParaRPr>
            </a:p>
          </p:txBody>
        </p:sp>
        <p:sp>
          <p:nvSpPr>
            <p:cNvPr id="231428" name="Freeform 4">
              <a:extLst>
                <a:ext uri="{FF2B5EF4-FFF2-40B4-BE49-F238E27FC236}">
                  <a16:creationId xmlns:a16="http://schemas.microsoft.com/office/drawing/2014/main" id="{3D16BAE6-29ED-1A70-A092-C670913EE6F3}"/>
                </a:ext>
              </a:extLst>
            </p:cNvPr>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231429" name="Freeform 5">
              <a:extLst>
                <a:ext uri="{FF2B5EF4-FFF2-40B4-BE49-F238E27FC236}">
                  <a16:creationId xmlns:a16="http://schemas.microsoft.com/office/drawing/2014/main" id="{3D8361D8-83C0-D05B-C236-2A409AA85634}"/>
                </a:ext>
              </a:extLst>
            </p:cNvPr>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eaLnBrk="1" hangingPunct="1">
                <a:defRPr/>
              </a:pPr>
              <a:endParaRPr lang="zh-CN" altLang="en-US">
                <a:latin typeface="Arial" charset="0"/>
                <a:cs typeface="+mn-cs"/>
              </a:endParaRPr>
            </a:p>
          </p:txBody>
        </p:sp>
        <p:sp>
          <p:nvSpPr>
            <p:cNvPr id="1035" name="Freeform 6">
              <a:extLst>
                <a:ext uri="{FF2B5EF4-FFF2-40B4-BE49-F238E27FC236}">
                  <a16:creationId xmlns:a16="http://schemas.microsoft.com/office/drawing/2014/main" id="{612DF5B1-EE4D-6572-43B4-82829BD21A2C}"/>
                </a:ext>
              </a:extLst>
            </p:cNvPr>
            <p:cNvSpPr>
              <a:spLocks/>
            </p:cNvSpPr>
            <p:nvPr/>
          </p:nvSpPr>
          <p:spPr bwMode="hidden">
            <a:xfrm>
              <a:off x="4038" y="3577"/>
              <a:ext cx="1720" cy="65"/>
            </a:xfrm>
            <a:custGeom>
              <a:avLst/>
              <a:gdLst>
                <a:gd name="T0" fmla="*/ 1684 w 1722"/>
                <a:gd name="T1" fmla="*/ 47 h 66"/>
                <a:gd name="T2" fmla="*/ 1684 w 1722"/>
                <a:gd name="T3" fmla="*/ 41 h 66"/>
                <a:gd name="T4" fmla="*/ 0 w 1722"/>
                <a:gd name="T5" fmla="*/ 0 h 66"/>
                <a:gd name="T6" fmla="*/ 0 w 1722"/>
                <a:gd name="T7" fmla="*/ 33 h 66"/>
                <a:gd name="T8" fmla="*/ 1684 w 1722"/>
                <a:gd name="T9" fmla="*/ 47 h 66"/>
                <a:gd name="T10" fmla="*/ 1684 w 1722"/>
                <a:gd name="T11" fmla="*/ 47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1431" name="Freeform 7">
              <a:extLst>
                <a:ext uri="{FF2B5EF4-FFF2-40B4-BE49-F238E27FC236}">
                  <a16:creationId xmlns:a16="http://schemas.microsoft.com/office/drawing/2014/main" id="{4DDE5697-BA3D-C6DB-5C8D-D5809EF99B20}"/>
                </a:ext>
              </a:extLst>
            </p:cNvPr>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eaLnBrk="1" hangingPunct="1">
                <a:defRPr/>
              </a:pPr>
              <a:endParaRPr lang="zh-CN" altLang="en-US">
                <a:latin typeface="Arial" charset="0"/>
                <a:cs typeface="+mn-cs"/>
              </a:endParaRPr>
            </a:p>
          </p:txBody>
        </p:sp>
        <p:sp>
          <p:nvSpPr>
            <p:cNvPr id="1037" name="Freeform 8">
              <a:extLst>
                <a:ext uri="{FF2B5EF4-FFF2-40B4-BE49-F238E27FC236}">
                  <a16:creationId xmlns:a16="http://schemas.microsoft.com/office/drawing/2014/main" id="{26BDAB5F-7DFF-EC3A-72E7-77EB11DD9FCA}"/>
                </a:ext>
              </a:extLst>
            </p:cNvPr>
            <p:cNvSpPr>
              <a:spLocks/>
            </p:cNvSpPr>
            <p:nvPr/>
          </p:nvSpPr>
          <p:spPr bwMode="hidden">
            <a:xfrm>
              <a:off x="4784" y="3702"/>
              <a:ext cx="974" cy="101"/>
            </a:xfrm>
            <a:custGeom>
              <a:avLst/>
              <a:gdLst>
                <a:gd name="T0" fmla="*/ 956 w 975"/>
                <a:gd name="T1" fmla="*/ 48 h 101"/>
                <a:gd name="T2" fmla="*/ 956 w 975"/>
                <a:gd name="T3" fmla="*/ 0 h 101"/>
                <a:gd name="T4" fmla="*/ 0 w 975"/>
                <a:gd name="T5" fmla="*/ 24 h 101"/>
                <a:gd name="T6" fmla="*/ 0 w 975"/>
                <a:gd name="T7" fmla="*/ 101 h 101"/>
                <a:gd name="T8" fmla="*/ 956 w 975"/>
                <a:gd name="T9" fmla="*/ 48 h 101"/>
                <a:gd name="T10" fmla="*/ 956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9">
              <a:extLst>
                <a:ext uri="{FF2B5EF4-FFF2-40B4-BE49-F238E27FC236}">
                  <a16:creationId xmlns:a16="http://schemas.microsoft.com/office/drawing/2014/main" id="{8C104998-8B5A-AEE1-941D-2D36B454C3E4}"/>
                </a:ext>
              </a:extLst>
            </p:cNvPr>
            <p:cNvSpPr>
              <a:spLocks/>
            </p:cNvSpPr>
            <p:nvPr/>
          </p:nvSpPr>
          <p:spPr bwMode="hidden">
            <a:xfrm>
              <a:off x="3619" y="3815"/>
              <a:ext cx="2139" cy="198"/>
            </a:xfrm>
            <a:custGeom>
              <a:avLst/>
              <a:gdLst>
                <a:gd name="T0" fmla="*/ 2103 w 2141"/>
                <a:gd name="T1" fmla="*/ 0 h 198"/>
                <a:gd name="T2" fmla="*/ 0 w 2141"/>
                <a:gd name="T3" fmla="*/ 156 h 198"/>
                <a:gd name="T4" fmla="*/ 0 w 2141"/>
                <a:gd name="T5" fmla="*/ 198 h 198"/>
                <a:gd name="T6" fmla="*/ 2103 w 2141"/>
                <a:gd name="T7" fmla="*/ 0 h 198"/>
                <a:gd name="T8" fmla="*/ 2103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1434" name="Freeform 10">
              <a:extLst>
                <a:ext uri="{FF2B5EF4-FFF2-40B4-BE49-F238E27FC236}">
                  <a16:creationId xmlns:a16="http://schemas.microsoft.com/office/drawing/2014/main" id="{9ECF984A-33D3-FC0C-B4F3-8A48B345D4EC}"/>
                </a:ext>
              </a:extLst>
            </p:cNvPr>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eaLnBrk="1" hangingPunct="1">
                <a:defRPr/>
              </a:pPr>
              <a:endParaRPr lang="zh-CN" altLang="en-US">
                <a:latin typeface="Arial" charset="0"/>
                <a:cs typeface="+mn-cs"/>
              </a:endParaRPr>
            </a:p>
          </p:txBody>
        </p:sp>
        <p:sp>
          <p:nvSpPr>
            <p:cNvPr id="1040" name="Freeform 11">
              <a:extLst>
                <a:ext uri="{FF2B5EF4-FFF2-40B4-BE49-F238E27FC236}">
                  <a16:creationId xmlns:a16="http://schemas.microsoft.com/office/drawing/2014/main" id="{E7FA66FE-C721-D271-33CC-1B9063E21A55}"/>
                </a:ext>
              </a:extLst>
            </p:cNvPr>
            <p:cNvSpPr>
              <a:spLocks/>
            </p:cNvSpPr>
            <p:nvPr/>
          </p:nvSpPr>
          <p:spPr bwMode="hidden">
            <a:xfrm>
              <a:off x="2097" y="4043"/>
              <a:ext cx="2514" cy="276"/>
            </a:xfrm>
            <a:custGeom>
              <a:avLst/>
              <a:gdLst>
                <a:gd name="T0" fmla="*/ 2125 w 2517"/>
                <a:gd name="T1" fmla="*/ 276 h 276"/>
                <a:gd name="T2" fmla="*/ 2460 w 2517"/>
                <a:gd name="T3" fmla="*/ 204 h 276"/>
                <a:gd name="T4" fmla="*/ 2203 w 2517"/>
                <a:gd name="T5" fmla="*/ 0 h 276"/>
                <a:gd name="T6" fmla="*/ 0 w 2517"/>
                <a:gd name="T7" fmla="*/ 276 h 276"/>
                <a:gd name="T8" fmla="*/ 2125 w 2517"/>
                <a:gd name="T9" fmla="*/ 276 h 276"/>
                <a:gd name="T10" fmla="*/ 2125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1436" name="Freeform 12">
              <a:extLst>
                <a:ext uri="{FF2B5EF4-FFF2-40B4-BE49-F238E27FC236}">
                  <a16:creationId xmlns:a16="http://schemas.microsoft.com/office/drawing/2014/main" id="{DB7CDD10-6158-CF40-89C3-18EDB34FBD00}"/>
                </a:ext>
              </a:extLst>
            </p:cNvPr>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eaLnBrk="1" hangingPunct="1">
                <a:defRPr/>
              </a:pPr>
              <a:endParaRPr lang="zh-CN" altLang="en-US">
                <a:latin typeface="Arial" charset="0"/>
                <a:cs typeface="+mn-cs"/>
              </a:endParaRPr>
            </a:p>
          </p:txBody>
        </p:sp>
        <p:sp>
          <p:nvSpPr>
            <p:cNvPr id="1042" name="Freeform 13">
              <a:extLst>
                <a:ext uri="{FF2B5EF4-FFF2-40B4-BE49-F238E27FC236}">
                  <a16:creationId xmlns:a16="http://schemas.microsoft.com/office/drawing/2014/main" id="{B573DAED-93F7-D8D8-124D-0048CE3BFE09}"/>
                </a:ext>
              </a:extLst>
            </p:cNvPr>
            <p:cNvSpPr>
              <a:spLocks/>
            </p:cNvSpPr>
            <p:nvPr/>
          </p:nvSpPr>
          <p:spPr bwMode="hidden">
            <a:xfrm>
              <a:off x="5030" y="3151"/>
              <a:ext cx="728" cy="240"/>
            </a:xfrm>
            <a:custGeom>
              <a:avLst/>
              <a:gdLst>
                <a:gd name="T0" fmla="*/ 710 w 729"/>
                <a:gd name="T1" fmla="*/ 240 h 240"/>
                <a:gd name="T2" fmla="*/ 0 w 729"/>
                <a:gd name="T3" fmla="*/ 0 h 240"/>
                <a:gd name="T4" fmla="*/ 0 w 729"/>
                <a:gd name="T5" fmla="*/ 6 h 240"/>
                <a:gd name="T6" fmla="*/ 710 w 729"/>
                <a:gd name="T7" fmla="*/ 240 h 240"/>
                <a:gd name="T8" fmla="*/ 710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1438" name="Freeform 14">
              <a:extLst>
                <a:ext uri="{FF2B5EF4-FFF2-40B4-BE49-F238E27FC236}">
                  <a16:creationId xmlns:a16="http://schemas.microsoft.com/office/drawing/2014/main" id="{FCBAFAB8-EC7A-90BC-74CD-01D6B105F4CD}"/>
                </a:ext>
              </a:extLst>
            </p:cNvPr>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1044" name="Freeform 15">
              <a:extLst>
                <a:ext uri="{FF2B5EF4-FFF2-40B4-BE49-F238E27FC236}">
                  <a16:creationId xmlns:a16="http://schemas.microsoft.com/office/drawing/2014/main" id="{C5FBEF5C-B021-90B4-81C2-37ECBF0AC01D}"/>
                </a:ext>
              </a:extLst>
            </p:cNvPr>
            <p:cNvSpPr>
              <a:spLocks/>
            </p:cNvSpPr>
            <p:nvPr/>
          </p:nvSpPr>
          <p:spPr bwMode="hidden">
            <a:xfrm>
              <a:off x="5030" y="3049"/>
              <a:ext cx="728" cy="318"/>
            </a:xfrm>
            <a:custGeom>
              <a:avLst/>
              <a:gdLst>
                <a:gd name="T0" fmla="*/ 710 w 729"/>
                <a:gd name="T1" fmla="*/ 318 h 318"/>
                <a:gd name="T2" fmla="*/ 710 w 729"/>
                <a:gd name="T3" fmla="*/ 312 h 318"/>
                <a:gd name="T4" fmla="*/ 0 w 729"/>
                <a:gd name="T5" fmla="*/ 0 h 318"/>
                <a:gd name="T6" fmla="*/ 0 w 729"/>
                <a:gd name="T7" fmla="*/ 54 h 318"/>
                <a:gd name="T8" fmla="*/ 710 w 729"/>
                <a:gd name="T9" fmla="*/ 318 h 318"/>
                <a:gd name="T10" fmla="*/ 710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1440" name="Freeform 16">
              <a:extLst>
                <a:ext uri="{FF2B5EF4-FFF2-40B4-BE49-F238E27FC236}">
                  <a16:creationId xmlns:a16="http://schemas.microsoft.com/office/drawing/2014/main" id="{A2C4A396-166F-D5DA-8376-CFC7AA264E44}"/>
                </a:ext>
              </a:extLst>
            </p:cNvPr>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eaLnBrk="1" hangingPunct="1">
                <a:defRPr/>
              </a:pPr>
              <a:endParaRPr lang="zh-CN" altLang="en-US">
                <a:latin typeface="Arial" charset="0"/>
                <a:cs typeface="+mn-cs"/>
              </a:endParaRPr>
            </a:p>
          </p:txBody>
        </p:sp>
        <p:sp>
          <p:nvSpPr>
            <p:cNvPr id="231441" name="Freeform 17">
              <a:extLst>
                <a:ext uri="{FF2B5EF4-FFF2-40B4-BE49-F238E27FC236}">
                  <a16:creationId xmlns:a16="http://schemas.microsoft.com/office/drawing/2014/main" id="{EEE6A4B5-F995-C073-E9D2-4FE58BF6AB25}"/>
                </a:ext>
              </a:extLst>
            </p:cNvPr>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231442" name="Freeform 18">
              <a:extLst>
                <a:ext uri="{FF2B5EF4-FFF2-40B4-BE49-F238E27FC236}">
                  <a16:creationId xmlns:a16="http://schemas.microsoft.com/office/drawing/2014/main" id="{49384E38-920C-55B4-87DB-5D6CD5D4B135}"/>
                </a:ext>
              </a:extLst>
            </p:cNvPr>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1048" name="Freeform 19">
              <a:extLst>
                <a:ext uri="{FF2B5EF4-FFF2-40B4-BE49-F238E27FC236}">
                  <a16:creationId xmlns:a16="http://schemas.microsoft.com/office/drawing/2014/main" id="{18063683-9C9F-508C-3063-B435397258A6}"/>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1444" name="Freeform 20">
              <a:extLst>
                <a:ext uri="{FF2B5EF4-FFF2-40B4-BE49-F238E27FC236}">
                  <a16:creationId xmlns:a16="http://schemas.microsoft.com/office/drawing/2014/main" id="{AA59BEF9-CFF2-2A54-2991-0AE110D54865}"/>
                </a:ext>
              </a:extLst>
            </p:cNvPr>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1050" name="Freeform 21">
              <a:extLst>
                <a:ext uri="{FF2B5EF4-FFF2-40B4-BE49-F238E27FC236}">
                  <a16:creationId xmlns:a16="http://schemas.microsoft.com/office/drawing/2014/main" id="{17A06951-C10C-EA3E-C872-8AE34759A445}"/>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1446" name="Freeform 22">
              <a:extLst>
                <a:ext uri="{FF2B5EF4-FFF2-40B4-BE49-F238E27FC236}">
                  <a16:creationId xmlns:a16="http://schemas.microsoft.com/office/drawing/2014/main" id="{A0AE7F3E-EF8A-1C9A-83F9-CC2156C93CF9}"/>
                </a:ext>
              </a:extLst>
            </p:cNvPr>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231447" name="Freeform 23">
              <a:extLst>
                <a:ext uri="{FF2B5EF4-FFF2-40B4-BE49-F238E27FC236}">
                  <a16:creationId xmlns:a16="http://schemas.microsoft.com/office/drawing/2014/main" id="{9AC97302-8014-2FD8-A695-963743B1AC4E}"/>
                </a:ext>
              </a:extLst>
            </p:cNvPr>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eaLnBrk="1" hangingPunct="1">
                <a:defRPr/>
              </a:pPr>
              <a:endParaRPr lang="zh-CN" altLang="en-US">
                <a:latin typeface="Arial" charset="0"/>
                <a:cs typeface="+mn-cs"/>
              </a:endParaRPr>
            </a:p>
          </p:txBody>
        </p:sp>
        <p:sp>
          <p:nvSpPr>
            <p:cNvPr id="231448" name="Freeform 24">
              <a:extLst>
                <a:ext uri="{FF2B5EF4-FFF2-40B4-BE49-F238E27FC236}">
                  <a16:creationId xmlns:a16="http://schemas.microsoft.com/office/drawing/2014/main" id="{D7F3DDA4-342B-FFA4-EF19-B1FE3F3C1CB9}"/>
                </a:ext>
              </a:extLst>
            </p:cNvPr>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1054" name="Freeform 25">
              <a:extLst>
                <a:ext uri="{FF2B5EF4-FFF2-40B4-BE49-F238E27FC236}">
                  <a16:creationId xmlns:a16="http://schemas.microsoft.com/office/drawing/2014/main" id="{5A6331BA-F21E-D3E0-B576-57237A05885A}"/>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1450" name="Freeform 26">
              <a:extLst>
                <a:ext uri="{FF2B5EF4-FFF2-40B4-BE49-F238E27FC236}">
                  <a16:creationId xmlns:a16="http://schemas.microsoft.com/office/drawing/2014/main" id="{BE4E5C93-ADD4-24E2-8A55-88322CB95E5A}"/>
                </a:ext>
              </a:extLst>
            </p:cNvPr>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eaLnBrk="1" hangingPunct="1">
                <a:defRPr/>
              </a:pPr>
              <a:endParaRPr lang="zh-CN" altLang="en-US">
                <a:latin typeface="Arial" charset="0"/>
                <a:cs typeface="+mn-cs"/>
              </a:endParaRPr>
            </a:p>
          </p:txBody>
        </p:sp>
        <p:sp>
          <p:nvSpPr>
            <p:cNvPr id="231451" name="Freeform 27">
              <a:extLst>
                <a:ext uri="{FF2B5EF4-FFF2-40B4-BE49-F238E27FC236}">
                  <a16:creationId xmlns:a16="http://schemas.microsoft.com/office/drawing/2014/main" id="{C681EBEA-B7DA-1A64-908F-C700060C2272}"/>
                </a:ext>
              </a:extLst>
            </p:cNvPr>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eaLnBrk="1" hangingPunct="1">
                <a:defRPr/>
              </a:pPr>
              <a:endParaRPr lang="zh-CN" altLang="en-US">
                <a:latin typeface="Arial" charset="0"/>
                <a:cs typeface="+mn-cs"/>
              </a:endParaRPr>
            </a:p>
          </p:txBody>
        </p:sp>
        <p:sp>
          <p:nvSpPr>
            <p:cNvPr id="1057" name="Freeform 28">
              <a:extLst>
                <a:ext uri="{FF2B5EF4-FFF2-40B4-BE49-F238E27FC236}">
                  <a16:creationId xmlns:a16="http://schemas.microsoft.com/office/drawing/2014/main" id="{AF3BA310-B9FB-E3EC-C68D-A9B0EAC03BFD}"/>
                </a:ext>
              </a:extLst>
            </p:cNvPr>
            <p:cNvSpPr>
              <a:spLocks/>
            </p:cNvSpPr>
            <p:nvPr/>
          </p:nvSpPr>
          <p:spPr bwMode="hidden">
            <a:xfrm>
              <a:off x="5698" y="653"/>
              <a:ext cx="60" cy="311"/>
            </a:xfrm>
            <a:custGeom>
              <a:avLst/>
              <a:gdLst>
                <a:gd name="T0" fmla="*/ 0 w 60"/>
                <a:gd name="T1" fmla="*/ 144 h 312"/>
                <a:gd name="T2" fmla="*/ 60 w 60"/>
                <a:gd name="T3" fmla="*/ 293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1453" name="Freeform 29">
              <a:extLst>
                <a:ext uri="{FF2B5EF4-FFF2-40B4-BE49-F238E27FC236}">
                  <a16:creationId xmlns:a16="http://schemas.microsoft.com/office/drawing/2014/main" id="{C7572988-C077-FFC1-667C-1486EC5417E3}"/>
                </a:ext>
              </a:extLst>
            </p:cNvPr>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1059" name="Freeform 30">
              <a:extLst>
                <a:ext uri="{FF2B5EF4-FFF2-40B4-BE49-F238E27FC236}">
                  <a16:creationId xmlns:a16="http://schemas.microsoft.com/office/drawing/2014/main" id="{524C1517-4A7E-7108-3A35-2CEFC35C9F0B}"/>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1455" name="Freeform 31">
              <a:extLst>
                <a:ext uri="{FF2B5EF4-FFF2-40B4-BE49-F238E27FC236}">
                  <a16:creationId xmlns:a16="http://schemas.microsoft.com/office/drawing/2014/main" id="{6CB97B7D-C5D3-1C0D-38CA-75ED063DA269}"/>
                </a:ext>
              </a:extLst>
            </p:cNvPr>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231456" name="Freeform 32">
              <a:extLst>
                <a:ext uri="{FF2B5EF4-FFF2-40B4-BE49-F238E27FC236}">
                  <a16:creationId xmlns:a16="http://schemas.microsoft.com/office/drawing/2014/main" id="{6F2762AA-9AD0-70FB-23BB-EE4FEB69873D}"/>
                </a:ext>
              </a:extLst>
            </p:cNvPr>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eaLnBrk="1" hangingPunct="1">
                <a:defRPr/>
              </a:pPr>
              <a:endParaRPr lang="zh-CN" altLang="en-US">
                <a:latin typeface="Arial" charset="0"/>
                <a:cs typeface="+mn-cs"/>
              </a:endParaRPr>
            </a:p>
          </p:txBody>
        </p:sp>
        <p:sp>
          <p:nvSpPr>
            <p:cNvPr id="231457" name="Freeform 33">
              <a:extLst>
                <a:ext uri="{FF2B5EF4-FFF2-40B4-BE49-F238E27FC236}">
                  <a16:creationId xmlns:a16="http://schemas.microsoft.com/office/drawing/2014/main" id="{A7A582CD-0682-3C82-F2A1-82DA847EA99E}"/>
                </a:ext>
              </a:extLst>
            </p:cNvPr>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231458" name="Freeform 34">
              <a:extLst>
                <a:ext uri="{FF2B5EF4-FFF2-40B4-BE49-F238E27FC236}">
                  <a16:creationId xmlns:a16="http://schemas.microsoft.com/office/drawing/2014/main" id="{E9825B6F-5301-AAE2-CAED-2560F3ED6A56}"/>
                </a:ext>
              </a:extLst>
            </p:cNvPr>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231459" name="Freeform 35">
              <a:extLst>
                <a:ext uri="{FF2B5EF4-FFF2-40B4-BE49-F238E27FC236}">
                  <a16:creationId xmlns:a16="http://schemas.microsoft.com/office/drawing/2014/main" id="{BFDCD7DB-3FD8-D9C0-EBF5-250203B570B4}"/>
                </a:ext>
              </a:extLst>
            </p:cNvPr>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eaLnBrk="1" hangingPunct="1">
                <a:defRPr/>
              </a:pPr>
              <a:endParaRPr lang="zh-CN" altLang="en-US">
                <a:latin typeface="Arial" charset="0"/>
                <a:cs typeface="+mn-cs"/>
              </a:endParaRPr>
            </a:p>
          </p:txBody>
        </p:sp>
        <p:sp>
          <p:nvSpPr>
            <p:cNvPr id="231460" name="Freeform 36">
              <a:extLst>
                <a:ext uri="{FF2B5EF4-FFF2-40B4-BE49-F238E27FC236}">
                  <a16:creationId xmlns:a16="http://schemas.microsoft.com/office/drawing/2014/main" id="{BFF41C92-94F1-1ECE-E182-F011B09150AF}"/>
                </a:ext>
              </a:extLst>
            </p:cNvPr>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231461" name="Freeform 37">
              <a:extLst>
                <a:ext uri="{FF2B5EF4-FFF2-40B4-BE49-F238E27FC236}">
                  <a16:creationId xmlns:a16="http://schemas.microsoft.com/office/drawing/2014/main" id="{6935C77D-CD98-BF8B-E947-D3E7E0E11860}"/>
                </a:ext>
              </a:extLst>
            </p:cNvPr>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sp>
          <p:nvSpPr>
            <p:cNvPr id="231462" name="Freeform 38">
              <a:extLst>
                <a:ext uri="{FF2B5EF4-FFF2-40B4-BE49-F238E27FC236}">
                  <a16:creationId xmlns:a16="http://schemas.microsoft.com/office/drawing/2014/main" id="{985A765E-FE02-4DC5-A934-685499203E74}"/>
                </a:ext>
              </a:extLst>
            </p:cNvPr>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eaLnBrk="1" hangingPunct="1">
                <a:defRPr/>
              </a:pPr>
              <a:endParaRPr lang="zh-CN" altLang="en-US">
                <a:latin typeface="Arial" charset="0"/>
                <a:cs typeface="+mn-cs"/>
              </a:endParaRPr>
            </a:p>
          </p:txBody>
        </p:sp>
        <p:grpSp>
          <p:nvGrpSpPr>
            <p:cNvPr id="1068" name="Group 39">
              <a:extLst>
                <a:ext uri="{FF2B5EF4-FFF2-40B4-BE49-F238E27FC236}">
                  <a16:creationId xmlns:a16="http://schemas.microsoft.com/office/drawing/2014/main" id="{D74AA737-69A8-E20C-150A-FB3AAFD6C085}"/>
                </a:ext>
              </a:extLst>
            </p:cNvPr>
            <p:cNvGrpSpPr>
              <a:grpSpLocks/>
            </p:cNvGrpSpPr>
            <p:nvPr userDrawn="1"/>
          </p:nvGrpSpPr>
          <p:grpSpPr bwMode="auto">
            <a:xfrm>
              <a:off x="0" y="1632"/>
              <a:ext cx="5758" cy="1858"/>
              <a:chOff x="0" y="1632"/>
              <a:chExt cx="5758" cy="1858"/>
            </a:xfrm>
          </p:grpSpPr>
          <p:sp>
            <p:nvSpPr>
              <p:cNvPr id="231464" name="Freeform 40">
                <a:extLst>
                  <a:ext uri="{FF2B5EF4-FFF2-40B4-BE49-F238E27FC236}">
                    <a16:creationId xmlns:a16="http://schemas.microsoft.com/office/drawing/2014/main" id="{FD49BFE6-419D-0428-57CA-94FB2B11ACFE}"/>
                  </a:ext>
                </a:extLst>
              </p:cNvPr>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eaLnBrk="1" hangingPunct="1">
                  <a:defRPr/>
                </a:pPr>
                <a:endParaRPr lang="zh-CN" altLang="en-US">
                  <a:latin typeface="Arial" charset="0"/>
                  <a:cs typeface="+mn-cs"/>
                </a:endParaRPr>
              </a:p>
            </p:txBody>
          </p:sp>
          <p:sp>
            <p:nvSpPr>
              <p:cNvPr id="231465" name="Freeform 41">
                <a:extLst>
                  <a:ext uri="{FF2B5EF4-FFF2-40B4-BE49-F238E27FC236}">
                    <a16:creationId xmlns:a16="http://schemas.microsoft.com/office/drawing/2014/main" id="{C1173F05-E126-E90F-2E03-8291BEC40A4B}"/>
                  </a:ext>
                </a:extLst>
              </p:cNvPr>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eaLnBrk="1" hangingPunct="1">
                  <a:defRPr/>
                </a:pPr>
                <a:endParaRPr lang="zh-CN" altLang="en-US">
                  <a:latin typeface="Arial" charset="0"/>
                  <a:cs typeface="+mn-cs"/>
                </a:endParaRPr>
              </a:p>
            </p:txBody>
          </p:sp>
        </p:grpSp>
      </p:grpSp>
      <p:sp>
        <p:nvSpPr>
          <p:cNvPr id="231466" name="Rectangle 42">
            <a:extLst>
              <a:ext uri="{FF2B5EF4-FFF2-40B4-BE49-F238E27FC236}">
                <a16:creationId xmlns:a16="http://schemas.microsoft.com/office/drawing/2014/main" id="{04E6C344-BF08-FA67-C46D-CECBE3B61D2C}"/>
              </a:ext>
            </a:extLst>
          </p:cNvPr>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31467" name="Rectangle 43">
            <a:extLst>
              <a:ext uri="{FF2B5EF4-FFF2-40B4-BE49-F238E27FC236}">
                <a16:creationId xmlns:a16="http://schemas.microsoft.com/office/drawing/2014/main" id="{B26C33FC-F4D0-B454-3A07-CA5C994F7B95}"/>
              </a:ext>
            </a:extLst>
          </p:cNvPr>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1468" name="Rectangle 44">
            <a:extLst>
              <a:ext uri="{FF2B5EF4-FFF2-40B4-BE49-F238E27FC236}">
                <a16:creationId xmlns:a16="http://schemas.microsoft.com/office/drawing/2014/main" id="{C15DD560-C097-3560-E2C4-E03E00A3E469}"/>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latin typeface="Arial" charset="0"/>
                <a:cs typeface="+mn-cs"/>
              </a:defRPr>
            </a:lvl1pPr>
          </a:lstStyle>
          <a:p>
            <a:pPr>
              <a:defRPr/>
            </a:pPr>
            <a:fld id="{1AB4BF2E-96F3-D44E-B1FC-BC770388C18D}" type="datetime1">
              <a:rPr lang="zh-CN" altLang="en-US"/>
              <a:pPr>
                <a:defRPr/>
              </a:pPr>
              <a:t>2024/2/28</a:t>
            </a:fld>
            <a:endParaRPr lang="en-US" altLang="zh-CN"/>
          </a:p>
        </p:txBody>
      </p:sp>
      <p:sp>
        <p:nvSpPr>
          <p:cNvPr id="231469" name="Rectangle 45">
            <a:extLst>
              <a:ext uri="{FF2B5EF4-FFF2-40B4-BE49-F238E27FC236}">
                <a16:creationId xmlns:a16="http://schemas.microsoft.com/office/drawing/2014/main" id="{26429CA2-923F-96D0-85B4-0962FA5D7578}"/>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latin typeface="Arial" charset="0"/>
                <a:cs typeface="+mn-cs"/>
              </a:defRPr>
            </a:lvl1pPr>
          </a:lstStyle>
          <a:p>
            <a:pPr>
              <a:defRPr/>
            </a:pPr>
            <a:endParaRPr lang="en-US" altLang="zh-CN"/>
          </a:p>
        </p:txBody>
      </p:sp>
      <p:sp>
        <p:nvSpPr>
          <p:cNvPr id="231470" name="Rectangle 46">
            <a:extLst>
              <a:ext uri="{FF2B5EF4-FFF2-40B4-BE49-F238E27FC236}">
                <a16:creationId xmlns:a16="http://schemas.microsoft.com/office/drawing/2014/main" id="{6BB32422-3BF7-8960-0DFD-612262B9C112}"/>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76B9B0E9-1EC1-7B40-9304-DE8178649862}"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4803" r:id="rId1"/>
    <p:sldLayoutId id="2147484781" r:id="rId2"/>
    <p:sldLayoutId id="2147484782" r:id="rId3"/>
    <p:sldLayoutId id="2147484783" r:id="rId4"/>
    <p:sldLayoutId id="2147484784" r:id="rId5"/>
    <p:sldLayoutId id="2147484785" r:id="rId6"/>
    <p:sldLayoutId id="2147484786" r:id="rId7"/>
    <p:sldLayoutId id="2147484787" r:id="rId8"/>
    <p:sldLayoutId id="2147484788" r:id="rId9"/>
    <p:sldLayoutId id="2147484789" r:id="rId10"/>
    <p:sldLayoutId id="2147484790" r:id="rId11"/>
    <p:sldLayoutId id="2147484804" r:id="rId12"/>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宋体" panose="02010600030101010101" pitchFamily="2" charset="-122"/>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cs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cs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cs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cs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宋体" panose="02010600030101010101" pitchFamily="2" charset="-122"/>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cs typeface="宋体" panose="02010600030101010101" pitchFamily="2" charset="-122"/>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15"/>
        </a:buBlip>
        <a:defRPr sz="2400">
          <a:solidFill>
            <a:schemeClr val="tx1"/>
          </a:solidFill>
          <a:effectLst>
            <a:outerShdw blurRad="38100" dist="38100" dir="2700000" algn="tl">
              <a:srgbClr val="000000"/>
            </a:outerShdw>
          </a:effectLst>
          <a:latin typeface="+mn-lt"/>
          <a:ea typeface="+mn-ea"/>
          <a:cs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cs typeface="宋体" panose="02010600030101010101" pitchFamily="2" charset="-122"/>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16"/>
        </a:buBlip>
        <a:defRPr sz="2000">
          <a:solidFill>
            <a:schemeClr val="tx1"/>
          </a:solidFill>
          <a:effectLst>
            <a:outerShdw blurRad="38100" dist="38100" dir="2700000" algn="tl">
              <a:srgbClr val="000000"/>
            </a:outerShdw>
          </a:effectLst>
          <a:latin typeface="+mn-lt"/>
          <a:ea typeface="+mn-ea"/>
          <a:cs typeface="宋体" panose="02010600030101010101" pitchFamily="2" charset="-122"/>
        </a:defRPr>
      </a:lvl5pPr>
      <a:lvl6pPr marL="2514600" indent="-228600" algn="l" rtl="0" fontAlgn="base">
        <a:spcBef>
          <a:spcPct val="20000"/>
        </a:spcBef>
        <a:spcAft>
          <a:spcPct val="0"/>
        </a:spcAft>
        <a:buClr>
          <a:schemeClr val="folHlink"/>
        </a:buClr>
        <a:buSzPct val="90000"/>
        <a:buFont typeface="Wingdings" pitchFamily="2" charset="2"/>
        <a:buBlip>
          <a:blip r:embed="rId16"/>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16"/>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16"/>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16"/>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2.png"/><Relationship Id="rId7" Type="http://schemas.openxmlformats.org/officeDocument/2006/relationships/oleObject" Target="../embeddings/oleObject4.bin"/><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2.emf"/><Relationship Id="rId7" Type="http://schemas.openxmlformats.org/officeDocument/2006/relationships/image" Target="../media/image2.png"/><Relationship Id="rId2" Type="http://schemas.openxmlformats.org/officeDocument/2006/relationships/oleObject" Target="../embeddings/oleObject6.bin"/><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3.emf"/><Relationship Id="rId4" Type="http://schemas.openxmlformats.org/officeDocument/2006/relationships/oleObject" Target="../embeddings/oleObject7.bin"/></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2.png"/><Relationship Id="rId7" Type="http://schemas.openxmlformats.org/officeDocument/2006/relationships/oleObject" Target="../embeddings/oleObject11.bin"/><Relationship Id="rId12" Type="http://schemas.openxmlformats.org/officeDocument/2006/relationships/image" Target="../media/image21.em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e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20.emf"/><Relationship Id="rId4" Type="http://schemas.openxmlformats.org/officeDocument/2006/relationships/image" Target="../media/image3.png"/><Relationship Id="rId9" Type="http://schemas.openxmlformats.org/officeDocument/2006/relationships/oleObject" Target="../embeddings/oleObject12.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oleObject" Target="../embeddings/oleObject18.bin"/><Relationship Id="rId18" Type="http://schemas.openxmlformats.org/officeDocument/2006/relationships/image" Target="../media/image28.emf"/><Relationship Id="rId26" Type="http://schemas.openxmlformats.org/officeDocument/2006/relationships/image" Target="../media/image32.emf"/><Relationship Id="rId3" Type="http://schemas.openxmlformats.org/officeDocument/2006/relationships/image" Target="../media/image22.emf"/><Relationship Id="rId21" Type="http://schemas.openxmlformats.org/officeDocument/2006/relationships/oleObject" Target="../embeddings/oleObject22.bin"/><Relationship Id="rId7" Type="http://schemas.openxmlformats.org/officeDocument/2006/relationships/oleObject" Target="../embeddings/oleObject15.bin"/><Relationship Id="rId12" Type="http://schemas.openxmlformats.org/officeDocument/2006/relationships/image" Target="../media/image25.emf"/><Relationship Id="rId17" Type="http://schemas.openxmlformats.org/officeDocument/2006/relationships/oleObject" Target="../embeddings/oleObject20.bin"/><Relationship Id="rId25" Type="http://schemas.openxmlformats.org/officeDocument/2006/relationships/oleObject" Target="../embeddings/oleObject24.bin"/><Relationship Id="rId2" Type="http://schemas.openxmlformats.org/officeDocument/2006/relationships/oleObject" Target="../embeddings/oleObject14.bin"/><Relationship Id="rId16" Type="http://schemas.openxmlformats.org/officeDocument/2006/relationships/image" Target="../media/image27.emf"/><Relationship Id="rId20" Type="http://schemas.openxmlformats.org/officeDocument/2006/relationships/image" Target="../media/image29.emf"/><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oleObject" Target="../embeddings/oleObject17.bin"/><Relationship Id="rId24" Type="http://schemas.openxmlformats.org/officeDocument/2006/relationships/image" Target="../media/image31.emf"/><Relationship Id="rId5" Type="http://schemas.openxmlformats.org/officeDocument/2006/relationships/image" Target="../media/image2.png"/><Relationship Id="rId15" Type="http://schemas.openxmlformats.org/officeDocument/2006/relationships/oleObject" Target="../embeddings/oleObject19.bin"/><Relationship Id="rId23" Type="http://schemas.openxmlformats.org/officeDocument/2006/relationships/oleObject" Target="../embeddings/oleObject23.bin"/><Relationship Id="rId28" Type="http://schemas.openxmlformats.org/officeDocument/2006/relationships/image" Target="../media/image33.emf"/><Relationship Id="rId10" Type="http://schemas.openxmlformats.org/officeDocument/2006/relationships/image" Target="../media/image24.emf"/><Relationship Id="rId19" Type="http://schemas.openxmlformats.org/officeDocument/2006/relationships/oleObject" Target="../embeddings/oleObject21.bin"/><Relationship Id="rId4" Type="http://schemas.openxmlformats.org/officeDocument/2006/relationships/image" Target="../media/image1.png"/><Relationship Id="rId9" Type="http://schemas.openxmlformats.org/officeDocument/2006/relationships/oleObject" Target="../embeddings/oleObject16.bin"/><Relationship Id="rId14" Type="http://schemas.openxmlformats.org/officeDocument/2006/relationships/image" Target="../media/image26.emf"/><Relationship Id="rId22" Type="http://schemas.openxmlformats.org/officeDocument/2006/relationships/image" Target="../media/image30.emf"/><Relationship Id="rId27" Type="http://schemas.openxmlformats.org/officeDocument/2006/relationships/oleObject" Target="../embeddings/oleObject25.bin"/></Relationships>
</file>

<file path=ppt/slides/_rels/slide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4.png"/><Relationship Id="rId7" Type="http://schemas.openxmlformats.org/officeDocument/2006/relationships/oleObject" Target="../embeddings/oleObject27.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oleObject" Target="../embeddings/oleObject26.bin"/><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4.png"/><Relationship Id="rId7" Type="http://schemas.openxmlformats.org/officeDocument/2006/relationships/oleObject" Target="../embeddings/oleObject29.bin"/><Relationship Id="rId12" Type="http://schemas.openxmlformats.org/officeDocument/2006/relationships/image" Target="../media/image39.emf"/><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7.emf"/><Relationship Id="rId11" Type="http://schemas.openxmlformats.org/officeDocument/2006/relationships/oleObject" Target="../embeddings/oleObject30.bin"/><Relationship Id="rId5" Type="http://schemas.openxmlformats.org/officeDocument/2006/relationships/oleObject" Target="../embeddings/oleObject28.bin"/><Relationship Id="rId10"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31.bin"/><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a:extLst>
              <a:ext uri="{FF2B5EF4-FFF2-40B4-BE49-F238E27FC236}">
                <a16:creationId xmlns:a16="http://schemas.microsoft.com/office/drawing/2014/main" id="{8C0AF1AE-0E45-F8C2-8494-FAC0DFAC01F6}"/>
              </a:ext>
            </a:extLst>
          </p:cNvPr>
          <p:cNvSpPr>
            <a:spLocks noGrp="1" noChangeArrowheads="1"/>
          </p:cNvSpPr>
          <p:nvPr>
            <p:ph type="sldNum" sz="quarter" idx="12"/>
          </p:nvPr>
        </p:nvSpPr>
        <p:spPr/>
        <p:txBody>
          <a:bodyPr/>
          <a:lstStyle>
            <a:lvl1pPr>
              <a:spcBef>
                <a:spcPct val="20000"/>
              </a:spcBef>
              <a:buClr>
                <a:schemeClr val="tx1"/>
              </a:buClr>
              <a:buSzPct val="90000"/>
              <a:buFont typeface="Wingdings" pitchFamily="2" charset="2"/>
              <a:buChar char="Ø"/>
              <a:defRPr sz="3200" b="1">
                <a:solidFill>
                  <a:schemeClr val="tx1"/>
                </a:solidFill>
                <a:latin typeface="Arial" panose="020B0604020202020204" pitchFamily="34" charset="0"/>
                <a:ea typeface="楷体_GB2312" panose="02010609030101010101" pitchFamily="49" charset="-122"/>
              </a:defRPr>
            </a:lvl1pPr>
            <a:lvl2pPr marL="742950" indent="-285750">
              <a:spcBef>
                <a:spcPct val="20000"/>
              </a:spcBef>
              <a:buFont typeface="Times New Roman" panose="02020603050405020304" pitchFamily="18" charset="0"/>
              <a:buChar char="♫"/>
              <a:defRPr sz="2800" b="1">
                <a:solidFill>
                  <a:schemeClr val="tx1"/>
                </a:solidFill>
                <a:latin typeface="Arial" panose="020B0604020202020204" pitchFamily="34" charset="0"/>
                <a:ea typeface="楷体_GB2312" panose="02010609030101010101" pitchFamily="49" charset="-122"/>
              </a:defRPr>
            </a:lvl2pPr>
            <a:lvl3pPr marL="1143000" indent="-228600">
              <a:spcBef>
                <a:spcPct val="20000"/>
              </a:spcBef>
              <a:buClr>
                <a:schemeClr val="accent2"/>
              </a:buClr>
              <a:buSzPct val="90000"/>
              <a:buFont typeface="Wingdings" pitchFamily="2" charset="2"/>
              <a:buBlip>
                <a:blip r:embed="rId3"/>
              </a:buBlip>
              <a:defRPr sz="2400" b="1">
                <a:solidFill>
                  <a:schemeClr val="tx1"/>
                </a:solidFill>
                <a:latin typeface="Arial" panose="020B0604020202020204" pitchFamily="34" charset="0"/>
                <a:ea typeface="楷体_GB2312" panose="0201060903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_GB2312" panose="02010609030101010101" pitchFamily="49" charset="-122"/>
              </a:defRPr>
            </a:lvl4pPr>
            <a:lvl5pPr marL="2057400" indent="-228600">
              <a:spcBef>
                <a:spcPct val="20000"/>
              </a:spcBef>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9pPr>
          </a:lstStyle>
          <a:p>
            <a:pPr>
              <a:spcBef>
                <a:spcPct val="0"/>
              </a:spcBef>
              <a:buClrTx/>
              <a:buSzTx/>
              <a:buFontTx/>
              <a:buNone/>
              <a:defRPr/>
            </a:pPr>
            <a:fld id="{6EA3A8AC-7752-3D42-B37E-C14C53C1C3F7}" type="slidenum">
              <a:rPr lang="en-US" altLang="zh-CN" sz="1200" b="0" smtClean="0"/>
              <a:pPr>
                <a:spcBef>
                  <a:spcPct val="0"/>
                </a:spcBef>
                <a:buClrTx/>
                <a:buSzTx/>
                <a:buFontTx/>
                <a:buNone/>
                <a:defRPr/>
              </a:pPr>
              <a:t>1</a:t>
            </a:fld>
            <a:endParaRPr lang="en-US" altLang="zh-CN" sz="1200" b="0"/>
          </a:p>
        </p:txBody>
      </p:sp>
      <p:sp>
        <p:nvSpPr>
          <p:cNvPr id="2050" name="Rectangle 2">
            <a:extLst>
              <a:ext uri="{FF2B5EF4-FFF2-40B4-BE49-F238E27FC236}">
                <a16:creationId xmlns:a16="http://schemas.microsoft.com/office/drawing/2014/main" id="{4B5F483F-3449-A54B-FF8B-84CE0929D637}"/>
              </a:ext>
            </a:extLst>
          </p:cNvPr>
          <p:cNvSpPr>
            <a:spLocks noGrp="1" noChangeArrowheads="1"/>
          </p:cNvSpPr>
          <p:nvPr>
            <p:ph type="ctrTitle"/>
          </p:nvPr>
        </p:nvSpPr>
        <p:spPr>
          <a:xfrm>
            <a:off x="684213" y="1422400"/>
            <a:ext cx="7772400" cy="1143000"/>
          </a:xfrm>
        </p:spPr>
        <p:txBody>
          <a:bodyPr/>
          <a:lstStyle/>
          <a:p>
            <a:pPr algn="just" eaLnBrk="1" hangingPunct="1">
              <a:defRPr/>
            </a:pPr>
            <a:r>
              <a:rPr lang="zh-CN" altLang="en-US" sz="7200" dirty="0">
                <a:solidFill>
                  <a:srgbClr val="FFC000"/>
                </a:solidFill>
                <a:ea typeface="黑体" panose="02010609060101010101" pitchFamily="49" charset="-122"/>
              </a:rPr>
              <a:t>离散数学结构</a:t>
            </a:r>
            <a:r>
              <a:rPr lang="en-US" altLang="zh-CN" sz="7200" dirty="0">
                <a:solidFill>
                  <a:srgbClr val="FFC000"/>
                </a:solidFill>
                <a:ea typeface="黑体" panose="02010609060101010101" pitchFamily="49" charset="-122"/>
              </a:rPr>
              <a:t>(</a:t>
            </a:r>
            <a:r>
              <a:rPr lang="en-US" altLang="zh-CN" sz="7200" dirty="0">
                <a:solidFill>
                  <a:srgbClr val="FFC000"/>
                </a:solidFill>
                <a:latin typeface="宋体" panose="02010600030101010101" pitchFamily="2" charset="-122"/>
              </a:rPr>
              <a:t>Ⅰ</a:t>
            </a:r>
            <a:r>
              <a:rPr lang="en-US" altLang="zh-CN" sz="7200" dirty="0">
                <a:solidFill>
                  <a:srgbClr val="FFC000"/>
                </a:solidFill>
                <a:ea typeface="黑体" panose="02010609060101010101" pitchFamily="49" charset="-122"/>
              </a:rPr>
              <a:t>)</a:t>
            </a:r>
            <a:br>
              <a:rPr lang="en-US" altLang="zh-CN" sz="7200" dirty="0">
                <a:solidFill>
                  <a:srgbClr val="FFC000"/>
                </a:solidFill>
                <a:ea typeface="黑体" panose="02010609060101010101" pitchFamily="49" charset="-122"/>
              </a:rPr>
            </a:br>
            <a:r>
              <a:rPr lang="en-US" altLang="zh-CN" sz="4000" dirty="0">
                <a:solidFill>
                  <a:srgbClr val="FFC000"/>
                </a:solidFill>
                <a:ea typeface="黑体" panose="02010609060101010101" pitchFamily="49" charset="-122"/>
              </a:rPr>
              <a:t>Discrete Mathematical Structures</a:t>
            </a:r>
          </a:p>
        </p:txBody>
      </p:sp>
      <p:sp>
        <p:nvSpPr>
          <p:cNvPr id="2051" name="Rectangle 3">
            <a:extLst>
              <a:ext uri="{FF2B5EF4-FFF2-40B4-BE49-F238E27FC236}">
                <a16:creationId xmlns:a16="http://schemas.microsoft.com/office/drawing/2014/main" id="{8B688FEF-7606-B039-932C-3337C4C1D7FD}"/>
              </a:ext>
            </a:extLst>
          </p:cNvPr>
          <p:cNvSpPr>
            <a:spLocks noGrp="1" noChangeArrowheads="1"/>
          </p:cNvSpPr>
          <p:nvPr>
            <p:ph type="subTitle" idx="1"/>
          </p:nvPr>
        </p:nvSpPr>
        <p:spPr>
          <a:xfrm>
            <a:off x="755650" y="3659188"/>
            <a:ext cx="7543800" cy="2362200"/>
          </a:xfrm>
        </p:spPr>
        <p:txBody>
          <a:bodyPr/>
          <a:lstStyle/>
          <a:p>
            <a:pPr eaLnBrk="1" hangingPunct="1">
              <a:defRPr/>
            </a:pPr>
            <a:r>
              <a:rPr lang="zh-CN" altLang="en-US">
                <a:latin typeface="KaiTi" panose="02010609060101010101" pitchFamily="49" charset="-122"/>
                <a:ea typeface="KaiTi" panose="02010609060101010101" pitchFamily="49" charset="-122"/>
              </a:rPr>
              <a:t>吉林大学计算机科学与技术学院</a:t>
            </a:r>
          </a:p>
          <a:p>
            <a:pPr eaLnBrk="1" hangingPunct="1">
              <a:defRPr/>
            </a:pPr>
            <a:r>
              <a:rPr lang="zh-CN" altLang="en-US">
                <a:latin typeface="KaiTi" panose="02010609060101010101" pitchFamily="49" charset="-122"/>
                <a:ea typeface="KaiTi" panose="02010609060101010101" pitchFamily="49" charset="-122"/>
              </a:rPr>
              <a:t>智能信息处理教研室</a:t>
            </a:r>
          </a:p>
          <a:p>
            <a:pPr eaLnBrk="1" hangingPunct="1">
              <a:defRPr/>
            </a:pPr>
            <a:r>
              <a:rPr lang="zh-CN" altLang="en-US">
                <a:latin typeface="KaiTi" panose="02010609060101010101" pitchFamily="49" charset="-122"/>
                <a:ea typeface="KaiTi" panose="02010609060101010101" pitchFamily="49" charset="-122"/>
              </a:rPr>
              <a:t>刘露</a:t>
            </a:r>
          </a:p>
        </p:txBody>
      </p:sp>
    </p:spTree>
  </p:cSld>
  <p:clrMapOvr>
    <a:masterClrMapping/>
  </p:clrMapOvr>
  <p:transition spd="med" advTm="687">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39FD636-DF94-68BE-256D-55B1CF92CEED}"/>
              </a:ext>
            </a:extLst>
          </p:cNvPr>
          <p:cNvSpPr>
            <a:spLocks noGrp="1" noChangeArrowheads="1"/>
          </p:cNvSpPr>
          <p:nvPr>
            <p:ph type="title" idx="4294967295"/>
          </p:nvPr>
        </p:nvSpPr>
        <p:spPr>
          <a:xfrm>
            <a:off x="304800" y="-60325"/>
            <a:ext cx="8382000" cy="1431925"/>
          </a:xfrm>
        </p:spPr>
        <p:txBody>
          <a:bodyPr anchor="b"/>
          <a:lstStyle/>
          <a:p>
            <a:pPr eaLnBrk="1" hangingPunct="1">
              <a:defRPr/>
            </a:pPr>
            <a:r>
              <a:rPr lang="zh-CN" altLang="en-US" sz="3600" b="1">
                <a:solidFill>
                  <a:srgbClr val="FF9900"/>
                </a:solidFill>
              </a:rPr>
              <a:t>集合论创始人  康托尔   </a:t>
            </a:r>
            <a:r>
              <a:rPr lang="zh-CN" altLang="en-US" sz="3600" b="1">
                <a:solidFill>
                  <a:srgbClr val="FF9900"/>
                </a:solidFill>
                <a:latin typeface="宋体" panose="02010600030101010101" pitchFamily="2" charset="-122"/>
              </a:rPr>
              <a:t>德国数学家</a:t>
            </a:r>
            <a:br>
              <a:rPr lang="zh-CN" altLang="en-US" sz="3600" b="1">
                <a:solidFill>
                  <a:srgbClr val="FF9900"/>
                </a:solidFill>
                <a:latin typeface="宋体" panose="02010600030101010101" pitchFamily="2" charset="-122"/>
              </a:rPr>
            </a:br>
            <a:r>
              <a:rPr lang="en-US" altLang="zh-CN" sz="3600" b="1">
                <a:cs typeface="Arial" panose="020B0604020202020204" pitchFamily="34" charset="0"/>
              </a:rPr>
              <a:t>(Georg Cantor</a:t>
            </a:r>
            <a:r>
              <a:rPr lang="en-US" altLang="zh-CN" sz="3600" b="1" i="1">
                <a:cs typeface="Arial" panose="020B0604020202020204" pitchFamily="34" charset="0"/>
              </a:rPr>
              <a:t>  </a:t>
            </a:r>
            <a:r>
              <a:rPr lang="en-US" altLang="zh-CN" sz="3600" b="1">
                <a:cs typeface="Arial" panose="020B0604020202020204" pitchFamily="34" charset="0"/>
              </a:rPr>
              <a:t>1845</a:t>
            </a:r>
            <a:r>
              <a:rPr lang="zh-CN" altLang="en-US" sz="3600" b="1">
                <a:cs typeface="Arial" panose="020B0604020202020204" pitchFamily="34" charset="0"/>
              </a:rPr>
              <a:t>－</a:t>
            </a:r>
            <a:r>
              <a:rPr lang="en-US" altLang="zh-CN" sz="3600" b="1">
                <a:cs typeface="Arial" panose="020B0604020202020204" pitchFamily="34" charset="0"/>
              </a:rPr>
              <a:t>1918)</a:t>
            </a:r>
          </a:p>
        </p:txBody>
      </p:sp>
      <p:pic>
        <p:nvPicPr>
          <p:cNvPr id="41986" name="Picture 3" descr="康托尔">
            <a:extLst>
              <a:ext uri="{FF2B5EF4-FFF2-40B4-BE49-F238E27FC236}">
                <a16:creationId xmlns:a16="http://schemas.microsoft.com/office/drawing/2014/main" id="{BF1E1309-3440-1F6E-66D0-9EEAB8AFD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295400"/>
            <a:ext cx="398462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EE61913E-9B8D-7517-3445-D227AF687E54}"/>
              </a:ext>
            </a:extLst>
          </p:cNvPr>
          <p:cNvSpPr>
            <a:spLocks noGrp="1"/>
          </p:cNvSpPr>
          <p:nvPr>
            <p:ph type="sldNum" sz="quarter" idx="12"/>
          </p:nvPr>
        </p:nvSpPr>
        <p:spPr/>
        <p:txBody>
          <a:bodyPr/>
          <a:lstStyle/>
          <a:p>
            <a:pPr>
              <a:defRPr/>
            </a:pPr>
            <a:fld id="{9933C84C-D0F2-BC47-A7A9-6AD9DB97B94B}" type="slidenum">
              <a:rPr lang="zh-CN" altLang="en-US" smtClean="0"/>
              <a:pPr>
                <a:defRPr/>
              </a:pPr>
              <a:t>10</a:t>
            </a:fld>
            <a:endParaRPr lang="en-US" altLang="zh-CN"/>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60303C03-2890-7EDB-8349-8F59EA2E19D7}"/>
              </a:ext>
            </a:extLst>
          </p:cNvPr>
          <p:cNvSpPr>
            <a:spLocks noGrp="1" noChangeArrowheads="1"/>
          </p:cNvSpPr>
          <p:nvPr>
            <p:ph type="title" idx="4294967295"/>
          </p:nvPr>
        </p:nvSpPr>
        <p:spPr>
          <a:xfrm>
            <a:off x="685800" y="76200"/>
            <a:ext cx="7772400" cy="762000"/>
          </a:xfrm>
        </p:spPr>
        <p:txBody>
          <a:bodyPr anchor="b"/>
          <a:lstStyle/>
          <a:p>
            <a:pPr eaLnBrk="1" hangingPunct="1">
              <a:defRPr/>
            </a:pPr>
            <a:r>
              <a:rPr lang="zh-CN" altLang="en-US" sz="4500" b="1" dirty="0">
                <a:solidFill>
                  <a:srgbClr val="FF9900"/>
                </a:solidFill>
              </a:rPr>
              <a:t>集合论发展史（继续）</a:t>
            </a:r>
          </a:p>
        </p:txBody>
      </p:sp>
      <p:sp>
        <p:nvSpPr>
          <p:cNvPr id="49155" name="Rectangle 5">
            <a:extLst>
              <a:ext uri="{FF2B5EF4-FFF2-40B4-BE49-F238E27FC236}">
                <a16:creationId xmlns:a16="http://schemas.microsoft.com/office/drawing/2014/main" id="{7CF79109-B730-FC6C-9EAD-C9B0E94A718C}"/>
              </a:ext>
            </a:extLst>
          </p:cNvPr>
          <p:cNvSpPr>
            <a:spLocks noGrp="1" noChangeArrowheads="1"/>
          </p:cNvSpPr>
          <p:nvPr>
            <p:ph sz="quarter" idx="4294967295"/>
          </p:nvPr>
        </p:nvSpPr>
        <p:spPr>
          <a:xfrm>
            <a:off x="152400" y="1295400"/>
            <a:ext cx="8763000" cy="5029200"/>
          </a:xfrm>
        </p:spPr>
        <p:txBody>
          <a:bodyPr/>
          <a:lstStyle/>
          <a:p>
            <a:pPr eaLnBrk="1" hangingPunct="1">
              <a:lnSpc>
                <a:spcPct val="120000"/>
              </a:lnSpc>
              <a:buFont typeface="Wingdings" pitchFamily="2" charset="2"/>
              <a:buChar char="u"/>
              <a:defRPr/>
            </a:pPr>
            <a:r>
              <a:rPr lang="zh-CN" altLang="en-US" b="1" dirty="0">
                <a:latin typeface="宋体" panose="02010600030101010101" pitchFamily="2" charset="-122"/>
              </a:rPr>
              <a:t>随着集合论的发展，以及它与数学哲学密切联系所作的讨论，</a:t>
            </a:r>
            <a:r>
              <a:rPr lang="en-US" altLang="zh-CN" b="1" dirty="0">
                <a:latin typeface="宋体" panose="02010600030101010101" pitchFamily="2" charset="-122"/>
              </a:rPr>
              <a:t>1900</a:t>
            </a:r>
            <a:r>
              <a:rPr lang="zh-CN" altLang="en-US" b="1" dirty="0">
                <a:latin typeface="宋体" panose="02010600030101010101" pitchFamily="2" charset="-122"/>
              </a:rPr>
              <a:t>年前后，出现了许多悖论，有力冲击了或者说动摇了集合论的发展．</a:t>
            </a:r>
          </a:p>
          <a:p>
            <a:pPr eaLnBrk="1" hangingPunct="1">
              <a:lnSpc>
                <a:spcPct val="120000"/>
              </a:lnSpc>
              <a:buFont typeface="Wingdings" pitchFamily="2" charset="2"/>
              <a:buNone/>
              <a:defRPr/>
            </a:pPr>
            <a:r>
              <a:rPr lang="zh-CN" altLang="en-US" b="1" dirty="0">
                <a:latin typeface="宋体" panose="02010600030101010101" pitchFamily="2" charset="-122"/>
              </a:rPr>
              <a:t>（数学史上的三次危机</a:t>
            </a:r>
            <a:r>
              <a:rPr lang="zh-CN" altLang="en-US" b="1" dirty="0"/>
              <a:t> </a:t>
            </a:r>
            <a:endParaRPr lang="en-US" altLang="zh-CN" b="1" dirty="0">
              <a:latin typeface="宋体" panose="02010600030101010101" pitchFamily="2" charset="-122"/>
            </a:endParaRPr>
          </a:p>
          <a:p>
            <a:pPr eaLnBrk="1" hangingPunct="1">
              <a:lnSpc>
                <a:spcPct val="120000"/>
              </a:lnSpc>
              <a:buFont typeface="Wingdings" pitchFamily="2" charset="2"/>
              <a:buNone/>
              <a:defRPr/>
            </a:pPr>
            <a:r>
              <a:rPr lang="en-US" altLang="zh-CN" b="1" dirty="0">
                <a:latin typeface="宋体" panose="02010600030101010101" pitchFamily="2" charset="-122"/>
              </a:rPr>
              <a:t>   </a:t>
            </a:r>
            <a:r>
              <a:rPr lang="zh-CN" altLang="en-US" b="1" dirty="0">
                <a:latin typeface="宋体" panose="02010600030101010101" pitchFamily="2" charset="-122"/>
              </a:rPr>
              <a:t>无理数的发现──第一次数学危机　　 </a:t>
            </a:r>
          </a:p>
          <a:p>
            <a:pPr eaLnBrk="1" hangingPunct="1">
              <a:lnSpc>
                <a:spcPct val="120000"/>
              </a:lnSpc>
              <a:buFont typeface="Wingdings" pitchFamily="2" charset="2"/>
              <a:buNone/>
              <a:defRPr/>
            </a:pPr>
            <a:r>
              <a:rPr lang="zh-CN" altLang="en-US" b="1" dirty="0">
                <a:latin typeface="宋体" panose="02010600030101010101" pitchFamily="2" charset="-122"/>
              </a:rPr>
              <a:t>   无穷小是零吗？──第二次数学危机 </a:t>
            </a:r>
          </a:p>
          <a:p>
            <a:pPr eaLnBrk="1" hangingPunct="1">
              <a:lnSpc>
                <a:spcPct val="120000"/>
              </a:lnSpc>
              <a:buFont typeface="Wingdings" pitchFamily="2" charset="2"/>
              <a:buNone/>
              <a:defRPr/>
            </a:pPr>
            <a:r>
              <a:rPr lang="zh-CN" altLang="en-US" b="1" dirty="0">
                <a:latin typeface="宋体" panose="02010600030101010101" pitchFamily="2" charset="-122"/>
              </a:rPr>
              <a:t>   悖论的产生</a:t>
            </a:r>
            <a:r>
              <a:rPr lang="en-US" altLang="zh-CN" b="1" dirty="0"/>
              <a:t>——</a:t>
            </a:r>
            <a:r>
              <a:rPr lang="zh-CN" altLang="en-US" b="1" dirty="0">
                <a:latin typeface="宋体" panose="02010600030101010101" pitchFamily="2" charset="-122"/>
              </a:rPr>
              <a:t>第三次数学危机）</a:t>
            </a:r>
          </a:p>
          <a:p>
            <a:pPr eaLnBrk="1" hangingPunct="1">
              <a:buFont typeface="Wingdings" pitchFamily="2" charset="2"/>
              <a:buNone/>
              <a:defRPr/>
            </a:pPr>
            <a:endParaRPr lang="zh-CN" altLang="en-US" b="1" dirty="0">
              <a:latin typeface="宋体" panose="02010600030101010101" pitchFamily="2" charset="-122"/>
            </a:endParaRPr>
          </a:p>
          <a:p>
            <a:pPr eaLnBrk="1" hangingPunct="1">
              <a:buFont typeface="Wingdings" pitchFamily="2" charset="2"/>
              <a:buNone/>
              <a:defRPr/>
            </a:pPr>
            <a:endParaRPr lang="zh-CN" altLang="en-US" sz="3000" dirty="0">
              <a:latin typeface="Times New Roman" panose="02020603050405020304" pitchFamily="18" charset="0"/>
              <a:ea typeface="楷体_GB2312" panose="02010609030101010101" pitchFamily="49" charset="-122"/>
            </a:endParaRPr>
          </a:p>
        </p:txBody>
      </p:sp>
      <p:sp>
        <p:nvSpPr>
          <p:cNvPr id="2" name="灯片编号占位符 1">
            <a:extLst>
              <a:ext uri="{FF2B5EF4-FFF2-40B4-BE49-F238E27FC236}">
                <a16:creationId xmlns:a16="http://schemas.microsoft.com/office/drawing/2014/main" id="{1AE9A823-0E44-5D08-E5BC-DD52A84E92F9}"/>
              </a:ext>
            </a:extLst>
          </p:cNvPr>
          <p:cNvSpPr>
            <a:spLocks noGrp="1"/>
          </p:cNvSpPr>
          <p:nvPr>
            <p:ph type="sldNum" sz="quarter" idx="12"/>
          </p:nvPr>
        </p:nvSpPr>
        <p:spPr/>
        <p:txBody>
          <a:bodyPr/>
          <a:lstStyle/>
          <a:p>
            <a:pPr>
              <a:defRPr/>
            </a:pPr>
            <a:fld id="{D97294B3-AFF3-894F-AFCC-19295DB310F0}" type="slidenum">
              <a:rPr lang="zh-CN" altLang="en-US" smtClean="0"/>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extLst>
              <a:ext uri="{FF2B5EF4-FFF2-40B4-BE49-F238E27FC236}">
                <a16:creationId xmlns:a16="http://schemas.microsoft.com/office/drawing/2014/main" id="{E1E11524-037B-CA56-9ADE-192D88F7D34F}"/>
              </a:ext>
            </a:extLst>
          </p:cNvPr>
          <p:cNvSpPr>
            <a:spLocks noGrp="1" noChangeArrowheads="1"/>
          </p:cNvSpPr>
          <p:nvPr>
            <p:ph sz="quarter" idx="4294967295"/>
          </p:nvPr>
        </p:nvSpPr>
        <p:spPr>
          <a:xfrm>
            <a:off x="304800" y="228600"/>
            <a:ext cx="8458200" cy="6096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buFont typeface="Wingdings" pitchFamily="2" charset="2"/>
              <a:buNone/>
            </a:pPr>
            <a:r>
              <a:rPr lang="zh-CN" altLang="en-US" b="1">
                <a:effectLst/>
                <a:latin typeface="宋体" panose="02010600030101010101" pitchFamily="2" charset="-122"/>
              </a:rPr>
              <a:t> </a:t>
            </a:r>
            <a:r>
              <a:rPr lang="zh-CN" altLang="en-US" sz="3600" b="1">
                <a:solidFill>
                  <a:srgbClr val="FF9900"/>
                </a:solidFill>
                <a:effectLst/>
                <a:latin typeface="宋体" panose="02010600030101010101" pitchFamily="2" charset="-122"/>
              </a:rPr>
              <a:t>悖论： </a:t>
            </a:r>
            <a:endParaRPr lang="en-US" altLang="zh-CN" sz="3600" b="1">
              <a:solidFill>
                <a:srgbClr val="FF9900"/>
              </a:solidFill>
              <a:effectLst/>
              <a:latin typeface="宋体" panose="02010600030101010101" pitchFamily="2" charset="-122"/>
            </a:endParaRPr>
          </a:p>
          <a:p>
            <a:pPr eaLnBrk="1" hangingPunct="1">
              <a:lnSpc>
                <a:spcPct val="125000"/>
              </a:lnSpc>
              <a:spcBef>
                <a:spcPct val="0"/>
              </a:spcBef>
              <a:buFont typeface="Wingdings" pitchFamily="2" charset="2"/>
              <a:buNone/>
            </a:pPr>
            <a:r>
              <a:rPr lang="en-US" altLang="zh-CN" sz="3600" b="1">
                <a:effectLst/>
                <a:latin typeface="宋体" panose="02010600030101010101" pitchFamily="2" charset="-122"/>
              </a:rPr>
              <a:t>  </a:t>
            </a:r>
            <a:r>
              <a:rPr lang="zh-CN" altLang="en-US" sz="3600" b="1">
                <a:effectLst/>
                <a:latin typeface="宋体" panose="02010600030101010101" pitchFamily="2" charset="-122"/>
              </a:rPr>
              <a:t>悖论不是谬论，悖论中充满着令人惊奇的内容</a:t>
            </a:r>
            <a:r>
              <a:rPr lang="en-US" altLang="zh-CN" sz="3600" b="1">
                <a:effectLst/>
              </a:rPr>
              <a:t>——</a:t>
            </a:r>
            <a:r>
              <a:rPr lang="zh-CN" altLang="en-US" sz="3600" b="1">
                <a:effectLst/>
                <a:latin typeface="宋体" panose="02010600030101010101" pitchFamily="2" charset="-122"/>
              </a:rPr>
              <a:t>悖论可以推导出自相矛盾的结论，人们却难以指出悖论非法的理由。</a:t>
            </a:r>
            <a:endParaRPr lang="en-US" altLang="zh-CN" sz="3600" b="1">
              <a:effectLst/>
              <a:latin typeface="宋体" panose="02010600030101010101" pitchFamily="2" charset="-122"/>
            </a:endParaRPr>
          </a:p>
          <a:p>
            <a:pPr eaLnBrk="1" hangingPunct="1">
              <a:lnSpc>
                <a:spcPct val="110000"/>
              </a:lnSpc>
              <a:buFont typeface="Wingdings" pitchFamily="2" charset="2"/>
              <a:buNone/>
            </a:pPr>
            <a:endParaRPr lang="zh-CN" altLang="en-US" b="1">
              <a:effectLst/>
              <a:latin typeface="宋体" panose="02010600030101010101" pitchFamily="2" charset="-122"/>
            </a:endParaRPr>
          </a:p>
          <a:p>
            <a:pPr eaLnBrk="1" hangingPunct="1">
              <a:lnSpc>
                <a:spcPct val="110000"/>
              </a:lnSpc>
              <a:buFont typeface="Wingdings" pitchFamily="2" charset="2"/>
              <a:buNone/>
            </a:pPr>
            <a:endParaRPr lang="zh-CN" altLang="en-US" b="1">
              <a:effectLst/>
              <a:latin typeface="宋体" panose="02010600030101010101" pitchFamily="2" charset="-122"/>
            </a:endParaRPr>
          </a:p>
        </p:txBody>
      </p:sp>
      <p:sp>
        <p:nvSpPr>
          <p:cNvPr id="2" name="灯片编号占位符 1">
            <a:extLst>
              <a:ext uri="{FF2B5EF4-FFF2-40B4-BE49-F238E27FC236}">
                <a16:creationId xmlns:a16="http://schemas.microsoft.com/office/drawing/2014/main" id="{17142381-1693-1FF1-21EB-A51A3C7E3B6A}"/>
              </a:ext>
            </a:extLst>
          </p:cNvPr>
          <p:cNvSpPr>
            <a:spLocks noGrp="1"/>
          </p:cNvSpPr>
          <p:nvPr>
            <p:ph type="sldNum" sz="quarter" idx="12"/>
          </p:nvPr>
        </p:nvSpPr>
        <p:spPr/>
        <p:txBody>
          <a:bodyPr/>
          <a:lstStyle/>
          <a:p>
            <a:pPr>
              <a:defRPr/>
            </a:pPr>
            <a:fld id="{B09B2538-8983-0F43-B3C6-26A5C692C2D7}" type="slidenum">
              <a:rPr lang="zh-CN" altLang="en-US" smtClean="0"/>
              <a:pPr>
                <a:defRPr/>
              </a:pPr>
              <a:t>12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anim calcmode="lin" valueType="num">
                                      <p:cBhvr additive="base">
                                        <p:cTn id="7" dur="500" fill="hold"/>
                                        <p:tgtEl>
                                          <p:spTgt spid="501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78">
                                            <p:txEl>
                                              <p:pRg st="1" end="1"/>
                                            </p:txEl>
                                          </p:spTgt>
                                        </p:tgtEl>
                                        <p:attrNameLst>
                                          <p:attrName>style.visibility</p:attrName>
                                        </p:attrNameLst>
                                      </p:cBhvr>
                                      <p:to>
                                        <p:strVal val="visible"/>
                                      </p:to>
                                    </p:set>
                                    <p:anim calcmode="lin" valueType="num">
                                      <p:cBhvr additive="base">
                                        <p:cTn id="11" dur="500" fill="hold"/>
                                        <p:tgtEl>
                                          <p:spTgt spid="5017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017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285A0A1-F466-443A-99A4-8CB71E2CBCA4}"/>
              </a:ext>
            </a:extLst>
          </p:cNvPr>
          <p:cNvSpPr>
            <a:spLocks noGrp="1" noChangeArrowheads="1"/>
          </p:cNvSpPr>
          <p:nvPr>
            <p:ph type="title"/>
          </p:nvPr>
        </p:nvSpPr>
        <p:spPr>
          <a:xfrm>
            <a:off x="685800" y="76200"/>
            <a:ext cx="7772400" cy="762000"/>
          </a:xfrm>
        </p:spPr>
        <p:txBody>
          <a:bodyPr/>
          <a:lstStyle/>
          <a:p>
            <a:pPr eaLnBrk="1" hangingPunct="1">
              <a:defRPr/>
            </a:pPr>
            <a:r>
              <a:rPr lang="zh-CN" altLang="en-US" b="1" dirty="0">
                <a:solidFill>
                  <a:srgbClr val="FF8D00"/>
                </a:solidFill>
              </a:rPr>
              <a:t>集合论发展史（继续）</a:t>
            </a:r>
          </a:p>
        </p:txBody>
      </p:sp>
      <p:sp>
        <p:nvSpPr>
          <p:cNvPr id="24579" name="Rectangle 3">
            <a:extLst>
              <a:ext uri="{FF2B5EF4-FFF2-40B4-BE49-F238E27FC236}">
                <a16:creationId xmlns:a16="http://schemas.microsoft.com/office/drawing/2014/main" id="{BA79866B-E51F-AD71-260C-2AD144B74F3C}"/>
              </a:ext>
            </a:extLst>
          </p:cNvPr>
          <p:cNvSpPr>
            <a:spLocks noGrp="1" noChangeArrowheads="1"/>
          </p:cNvSpPr>
          <p:nvPr>
            <p:ph type="body" idx="1"/>
          </p:nvPr>
        </p:nvSpPr>
        <p:spPr>
          <a:xfrm>
            <a:off x="152400" y="1295400"/>
            <a:ext cx="8686800" cy="5029200"/>
          </a:xfrm>
        </p:spPr>
        <p:txBody>
          <a:bodyPr/>
          <a:lstStyle/>
          <a:p>
            <a:pPr eaLnBrk="1" hangingPunct="1">
              <a:buFont typeface="Wingdings" pitchFamily="2" charset="2"/>
              <a:buChar char="u"/>
              <a:defRPr/>
            </a:pPr>
            <a:r>
              <a:rPr lang="zh-CN" altLang="en-US" dirty="0">
                <a:latin typeface="宋体" panose="02010600030101010101" pitchFamily="2" charset="-122"/>
              </a:rPr>
              <a:t>著名的罗素悖论</a:t>
            </a:r>
          </a:p>
          <a:p>
            <a:pPr eaLnBrk="1" hangingPunct="1">
              <a:buFont typeface="Wingdings" pitchFamily="2" charset="2"/>
              <a:buNone/>
              <a:defRPr/>
            </a:pPr>
            <a:r>
              <a:rPr lang="en-US" altLang="zh-CN" dirty="0">
                <a:latin typeface="宋体" panose="02010600030101010101" pitchFamily="2" charset="-122"/>
              </a:rPr>
              <a:t>1902</a:t>
            </a:r>
            <a:r>
              <a:rPr lang="zh-CN" altLang="en-US" dirty="0">
                <a:latin typeface="宋体" panose="02010600030101010101" pitchFamily="2" charset="-122"/>
              </a:rPr>
              <a:t>年，受到</a:t>
            </a:r>
            <a:r>
              <a:rPr lang="zh-CN" altLang="en-US" dirty="0"/>
              <a:t>“</a:t>
            </a:r>
            <a:r>
              <a:rPr lang="zh-CN" altLang="en-US" dirty="0">
                <a:latin typeface="宋体" panose="02010600030101010101" pitchFamily="2" charset="-122"/>
              </a:rPr>
              <a:t>理发师悖论</a:t>
            </a:r>
            <a:r>
              <a:rPr lang="zh-CN" altLang="en-US" dirty="0"/>
              <a:t>”</a:t>
            </a:r>
            <a:r>
              <a:rPr lang="zh-CN" altLang="en-US" dirty="0">
                <a:latin typeface="宋体" panose="02010600030101010101" pitchFamily="2" charset="-122"/>
              </a:rPr>
              <a:t>的启发而提出。</a:t>
            </a:r>
            <a:endParaRPr lang="en-US" altLang="zh-CN" dirty="0">
              <a:latin typeface="宋体" panose="02010600030101010101" pitchFamily="2" charset="-122"/>
            </a:endParaRPr>
          </a:p>
          <a:p>
            <a:pPr eaLnBrk="1" hangingPunct="1">
              <a:buFont typeface="Wingdings" pitchFamily="2" charset="2"/>
              <a:buNone/>
              <a:defRPr/>
            </a:pPr>
            <a:endParaRPr lang="zh-CN" altLang="en-US" dirty="0">
              <a:latin typeface="宋体" panose="02010600030101010101" pitchFamily="2" charset="-122"/>
            </a:endParaRPr>
          </a:p>
          <a:p>
            <a:pPr eaLnBrk="1" hangingPunct="1">
              <a:lnSpc>
                <a:spcPct val="114000"/>
              </a:lnSpc>
              <a:buFont typeface="Wingdings" pitchFamily="2" charset="2"/>
              <a:buNone/>
              <a:defRPr/>
            </a:pPr>
            <a:r>
              <a:rPr lang="zh-CN" altLang="en-US" b="1" dirty="0">
                <a:solidFill>
                  <a:srgbClr val="FFC000"/>
                </a:solidFill>
                <a:latin typeface="宋体" panose="02010600030101010101" pitchFamily="2" charset="-122"/>
              </a:rPr>
              <a:t>理发师悖论：</a:t>
            </a:r>
            <a:r>
              <a:rPr lang="zh-CN" altLang="en-US" dirty="0"/>
              <a:t>“</a:t>
            </a:r>
            <a:r>
              <a:rPr lang="zh-CN" altLang="en-US" dirty="0">
                <a:latin typeface="宋体" panose="02010600030101010101" pitchFamily="2" charset="-122"/>
              </a:rPr>
              <a:t>一个理发师宣称，他不给自己刮脸的人刮脸，但给所有不自己刮脸的人刮脸。</a:t>
            </a:r>
            <a:r>
              <a:rPr lang="zh-CN" altLang="en-US" dirty="0"/>
              <a:t>”</a:t>
            </a:r>
            <a:r>
              <a:rPr lang="zh-CN" altLang="en-US" dirty="0">
                <a:latin typeface="宋体" panose="02010600030101010101" pitchFamily="2" charset="-122"/>
              </a:rPr>
              <a:t>人们问：</a:t>
            </a:r>
            <a:r>
              <a:rPr lang="zh-CN" altLang="en-US" dirty="0"/>
              <a:t>“</a:t>
            </a:r>
            <a:r>
              <a:rPr lang="zh-CN" altLang="en-US" dirty="0">
                <a:latin typeface="宋体" panose="02010600030101010101" pitchFamily="2" charset="-122"/>
              </a:rPr>
              <a:t>理发师先生，您自己的脸谁刮？</a:t>
            </a:r>
            <a:r>
              <a:rPr lang="zh-CN" altLang="en-US" dirty="0"/>
              <a:t>”</a:t>
            </a:r>
            <a:endParaRPr lang="zh-CN" altLang="en-US" dirty="0">
              <a:latin typeface="宋体" panose="02010600030101010101" pitchFamily="2" charset="-122"/>
            </a:endParaRPr>
          </a:p>
        </p:txBody>
      </p:sp>
      <p:sp>
        <p:nvSpPr>
          <p:cNvPr id="2" name="灯片编号占位符 1">
            <a:extLst>
              <a:ext uri="{FF2B5EF4-FFF2-40B4-BE49-F238E27FC236}">
                <a16:creationId xmlns:a16="http://schemas.microsoft.com/office/drawing/2014/main" id="{F2BD2E3F-4AEA-E498-DDAB-D7BC0425C8EC}"/>
              </a:ext>
            </a:extLst>
          </p:cNvPr>
          <p:cNvSpPr>
            <a:spLocks noGrp="1"/>
          </p:cNvSpPr>
          <p:nvPr>
            <p:ph type="sldNum" sz="quarter" idx="12"/>
          </p:nvPr>
        </p:nvSpPr>
        <p:spPr/>
        <p:txBody>
          <a:bodyPr/>
          <a:lstStyle/>
          <a:p>
            <a:pPr>
              <a:defRPr/>
            </a:pPr>
            <a:fld id="{FA2B32F6-9AF2-FB4C-B6E2-B477FBC78442}" type="slidenum">
              <a:rPr lang="zh-CN" altLang="en-US" smtClean="0"/>
              <a:pPr>
                <a:defRPr/>
              </a:pPr>
              <a:t>13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anim calcmode="lin" valueType="num">
                                      <p:cBhvr additive="base">
                                        <p:cTn id="11"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4579">
                                            <p:txEl>
                                              <p:pRg st="3" end="3"/>
                                            </p:txEl>
                                          </p:spTgt>
                                        </p:tgtEl>
                                        <p:attrNameLst>
                                          <p:attrName>style.visibility</p:attrName>
                                        </p:attrNameLst>
                                      </p:cBhvr>
                                      <p:to>
                                        <p:strVal val="visible"/>
                                      </p:to>
                                    </p:set>
                                    <p:anim calcmode="lin" valueType="num">
                                      <p:cBhvr additive="base">
                                        <p:cTn id="17"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57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91B68-0022-630C-2FA2-387EA0B6CFF9}"/>
              </a:ext>
            </a:extLst>
          </p:cNvPr>
          <p:cNvSpPr>
            <a:spLocks noGrp="1"/>
          </p:cNvSpPr>
          <p:nvPr>
            <p:ph type="title"/>
          </p:nvPr>
        </p:nvSpPr>
        <p:spPr/>
        <p:txBody>
          <a:bodyPr/>
          <a:lstStyle/>
          <a:p>
            <a:pPr>
              <a:defRPr/>
            </a:pPr>
            <a:r>
              <a:rPr lang="zh-CN" altLang="en-US" b="1">
                <a:solidFill>
                  <a:srgbClr val="FF9900"/>
                </a:solidFill>
              </a:rPr>
              <a:t>第一章 集合论基础 </a:t>
            </a:r>
            <a:endParaRPr lang="zh-CN" altLang="en-US"/>
          </a:p>
        </p:txBody>
      </p:sp>
      <p:sp>
        <p:nvSpPr>
          <p:cNvPr id="3" name="内容占位符 2">
            <a:extLst>
              <a:ext uri="{FF2B5EF4-FFF2-40B4-BE49-F238E27FC236}">
                <a16:creationId xmlns:a16="http://schemas.microsoft.com/office/drawing/2014/main" id="{A8A1A57D-1C39-8672-BC77-CB90891B66B1}"/>
              </a:ext>
            </a:extLst>
          </p:cNvPr>
          <p:cNvSpPr>
            <a:spLocks noGrp="1"/>
          </p:cNvSpPr>
          <p:nvPr>
            <p:ph idx="1"/>
          </p:nvPr>
        </p:nvSpPr>
        <p:spPr/>
        <p:txBody>
          <a:bodyPr/>
          <a:lstStyle/>
          <a:p>
            <a:pPr eaLnBrk="1" hangingPunct="1">
              <a:defRPr/>
            </a:pPr>
            <a:r>
              <a:rPr lang="en-US" altLang="zh-CN" dirty="0">
                <a:ea typeface="华文新魏" pitchFamily="2" charset="-122"/>
                <a:cs typeface="+mn-cs"/>
              </a:rPr>
              <a:t>§1.1  </a:t>
            </a:r>
            <a:r>
              <a:rPr lang="zh-CN" altLang="en-US" dirty="0">
                <a:ea typeface="华文新魏" pitchFamily="2" charset="-122"/>
                <a:cs typeface="+mn-cs"/>
              </a:rPr>
              <a:t>集合的</a:t>
            </a:r>
            <a:r>
              <a:rPr lang="zh-CN" altLang="en-US" dirty="0">
                <a:solidFill>
                  <a:srgbClr val="FFC000"/>
                </a:solidFill>
                <a:ea typeface="华文新魏" pitchFamily="2" charset="-122"/>
                <a:cs typeface="+mn-cs"/>
              </a:rPr>
              <a:t>基本概念</a:t>
            </a:r>
          </a:p>
          <a:p>
            <a:pPr eaLnBrk="1" hangingPunct="1">
              <a:defRPr/>
            </a:pPr>
            <a:endParaRPr lang="zh-CN" altLang="en-US" dirty="0">
              <a:ea typeface="华文新魏" pitchFamily="2" charset="-122"/>
              <a:cs typeface="+mn-cs"/>
            </a:endParaRPr>
          </a:p>
          <a:p>
            <a:pPr eaLnBrk="1" hangingPunct="1">
              <a:defRPr/>
            </a:pPr>
            <a:r>
              <a:rPr lang="en-US" altLang="zh-CN" dirty="0">
                <a:ea typeface="华文新魏" pitchFamily="2" charset="-122"/>
                <a:cs typeface="+mn-cs"/>
              </a:rPr>
              <a:t>§1.2  </a:t>
            </a:r>
            <a:r>
              <a:rPr lang="zh-CN" altLang="en-US" dirty="0">
                <a:ea typeface="华文新魏" pitchFamily="2" charset="-122"/>
                <a:cs typeface="+mn-cs"/>
              </a:rPr>
              <a:t>关  系 </a:t>
            </a:r>
          </a:p>
          <a:p>
            <a:pPr eaLnBrk="1" hangingPunct="1">
              <a:defRPr/>
            </a:pPr>
            <a:endParaRPr lang="zh-CN" altLang="en-US" dirty="0">
              <a:ea typeface="华文新魏" pitchFamily="2" charset="-122"/>
              <a:cs typeface="+mn-cs"/>
            </a:endParaRPr>
          </a:p>
          <a:p>
            <a:pPr eaLnBrk="1" hangingPunct="1">
              <a:defRPr/>
            </a:pPr>
            <a:r>
              <a:rPr lang="en-US" altLang="zh-CN" dirty="0">
                <a:ea typeface="华文新魏" pitchFamily="2" charset="-122"/>
                <a:cs typeface="+mn-cs"/>
              </a:rPr>
              <a:t>§1.3  </a:t>
            </a:r>
            <a:r>
              <a:rPr lang="zh-CN" altLang="en-US" dirty="0">
                <a:ea typeface="华文新魏" pitchFamily="2" charset="-122"/>
                <a:cs typeface="+mn-cs"/>
              </a:rPr>
              <a:t>映  射</a:t>
            </a:r>
          </a:p>
          <a:p>
            <a:pPr>
              <a:defRPr/>
            </a:pPr>
            <a:endParaRPr lang="zh-CN" altLang="en-US" dirty="0">
              <a:cs typeface="+mn-cs"/>
            </a:endParaRPr>
          </a:p>
        </p:txBody>
      </p:sp>
      <p:sp>
        <p:nvSpPr>
          <p:cNvPr id="4" name="灯片编号占位符 3">
            <a:extLst>
              <a:ext uri="{FF2B5EF4-FFF2-40B4-BE49-F238E27FC236}">
                <a16:creationId xmlns:a16="http://schemas.microsoft.com/office/drawing/2014/main" id="{FC373B05-6CE9-AF64-7D16-2713E68DEDFE}"/>
              </a:ext>
            </a:extLst>
          </p:cNvPr>
          <p:cNvSpPr>
            <a:spLocks noGrp="1"/>
          </p:cNvSpPr>
          <p:nvPr>
            <p:ph type="sldNum" sz="quarter" idx="12"/>
          </p:nvPr>
        </p:nvSpPr>
        <p:spPr/>
        <p:txBody>
          <a:bodyPr/>
          <a:lstStyle/>
          <a:p>
            <a:pPr>
              <a:defRPr/>
            </a:pPr>
            <a:fld id="{5682CB59-E9B5-8049-8EBD-1FFF636566DC}" type="slidenum">
              <a:rPr lang="zh-CN" altLang="en-US" smtClean="0"/>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30428B9-8BEC-C723-25F5-F1BF4DF2543E}"/>
              </a:ext>
            </a:extLst>
          </p:cNvPr>
          <p:cNvSpPr>
            <a:spLocks noGrp="1" noChangeArrowheads="1"/>
          </p:cNvSpPr>
          <p:nvPr>
            <p:ph type="title" idx="4294967295"/>
          </p:nvPr>
        </p:nvSpPr>
        <p:spPr>
          <a:xfrm>
            <a:off x="685800" y="228600"/>
            <a:ext cx="7772400" cy="879475"/>
          </a:xfrm>
        </p:spPr>
        <p:txBody>
          <a:bodyPr anchor="b"/>
          <a:lstStyle/>
          <a:p>
            <a:pPr eaLnBrk="1" hangingPunct="1">
              <a:defRPr/>
            </a:pPr>
            <a:r>
              <a:rPr lang="en-US" altLang="zh-CN" sz="4500" b="1" dirty="0">
                <a:solidFill>
                  <a:srgbClr val="FFC000"/>
                </a:solidFill>
                <a:cs typeface="+mj-cs"/>
              </a:rPr>
              <a:t>§1.1  </a:t>
            </a:r>
            <a:r>
              <a:rPr lang="zh-CN" altLang="en-US" sz="4500" b="1" dirty="0">
                <a:solidFill>
                  <a:srgbClr val="FFC000"/>
                </a:solidFill>
                <a:cs typeface="+mj-cs"/>
              </a:rPr>
              <a:t>集合的基本概念</a:t>
            </a:r>
          </a:p>
        </p:txBody>
      </p:sp>
      <p:sp>
        <p:nvSpPr>
          <p:cNvPr id="65539" name="Rectangle 3">
            <a:extLst>
              <a:ext uri="{FF2B5EF4-FFF2-40B4-BE49-F238E27FC236}">
                <a16:creationId xmlns:a16="http://schemas.microsoft.com/office/drawing/2014/main" id="{08919C42-03AF-498B-113F-384B43ED0238}"/>
              </a:ext>
            </a:extLst>
          </p:cNvPr>
          <p:cNvSpPr>
            <a:spLocks noGrp="1" noChangeArrowheads="1"/>
          </p:cNvSpPr>
          <p:nvPr>
            <p:ph sz="quarter" idx="4294967295"/>
          </p:nvPr>
        </p:nvSpPr>
        <p:spPr>
          <a:xfrm>
            <a:off x="228600" y="1143000"/>
            <a:ext cx="8763000" cy="4876800"/>
          </a:xfrm>
        </p:spPr>
        <p:txBody>
          <a:bodyPr/>
          <a:lstStyle/>
          <a:p>
            <a:pPr marL="0" indent="0" eaLnBrk="1" hangingPunct="1">
              <a:lnSpc>
                <a:spcPct val="90000"/>
              </a:lnSpc>
              <a:buFont typeface="Wingdings" pitchFamily="2" charset="2"/>
              <a:buNone/>
              <a:defRPr/>
            </a:pPr>
            <a:r>
              <a:rPr lang="zh-CN" altLang="en-US" sz="3000" b="1" dirty="0">
                <a:effectLst/>
                <a:latin typeface="宋体" panose="02010600030101010101" pitchFamily="2" charset="-122"/>
              </a:rPr>
              <a:t>一、基本概念</a:t>
            </a:r>
            <a:endParaRPr lang="en-US" altLang="zh-CN" sz="3000" b="1" dirty="0">
              <a:effectLst/>
              <a:latin typeface="宋体" panose="02010600030101010101" pitchFamily="2" charset="-122"/>
            </a:endParaRPr>
          </a:p>
          <a:p>
            <a:pPr marL="0" indent="0" eaLnBrk="1" hangingPunct="1">
              <a:lnSpc>
                <a:spcPct val="90000"/>
              </a:lnSpc>
              <a:buFont typeface="Wingdings" pitchFamily="2" charset="2"/>
              <a:buNone/>
              <a:defRPr/>
            </a:pPr>
            <a:endParaRPr lang="en-US" altLang="zh-CN" sz="3000" b="1" dirty="0">
              <a:effectLst/>
              <a:latin typeface="宋体" panose="02010600030101010101" pitchFamily="2" charset="-122"/>
            </a:endParaRPr>
          </a:p>
          <a:p>
            <a:pPr marL="514350" indent="-514350" eaLnBrk="1" hangingPunct="1">
              <a:lnSpc>
                <a:spcPct val="80000"/>
              </a:lnSpc>
              <a:buClr>
                <a:schemeClr val="tx1"/>
              </a:buClr>
              <a:buFont typeface="+mj-lt"/>
              <a:buAutoNum type="arabicPeriod"/>
              <a:defRPr/>
            </a:pPr>
            <a:r>
              <a:rPr lang="zh-CN" altLang="en-US" sz="3000" b="1" dirty="0">
                <a:effectLst/>
                <a:cs typeface="Arial" panose="020B0604020202020204" pitchFamily="34" charset="0"/>
              </a:rPr>
              <a:t>什么是集合</a:t>
            </a:r>
            <a:r>
              <a:rPr lang="en-US" altLang="zh-CN" sz="3000" b="1" dirty="0">
                <a:effectLst/>
                <a:cs typeface="Arial" panose="020B0604020202020204" pitchFamily="34" charset="0"/>
              </a:rPr>
              <a:t>(Set)</a:t>
            </a:r>
            <a:r>
              <a:rPr lang="zh-CN" altLang="en-US" sz="3000" b="1" dirty="0">
                <a:effectLst/>
                <a:cs typeface="Arial" panose="020B0604020202020204" pitchFamily="34" charset="0"/>
              </a:rPr>
              <a:t>？</a:t>
            </a:r>
          </a:p>
          <a:p>
            <a:pPr marL="0" indent="0" eaLnBrk="1" hangingPunct="1">
              <a:lnSpc>
                <a:spcPct val="80000"/>
              </a:lnSpc>
              <a:spcBef>
                <a:spcPct val="50000"/>
              </a:spcBef>
              <a:buFontTx/>
              <a:buNone/>
              <a:defRPr/>
            </a:pPr>
            <a:r>
              <a:rPr lang="zh-CN" altLang="en-US" sz="3000" b="1" dirty="0">
                <a:effectLst/>
                <a:cs typeface="Arial" panose="020B0604020202020204" pitchFamily="34" charset="0"/>
              </a:rPr>
              <a:t>“所要讨论的一类对象的整体”；</a:t>
            </a:r>
          </a:p>
          <a:p>
            <a:pPr marL="0" indent="0" eaLnBrk="1" hangingPunct="1">
              <a:lnSpc>
                <a:spcPct val="80000"/>
              </a:lnSpc>
              <a:spcBef>
                <a:spcPct val="50000"/>
              </a:spcBef>
              <a:buFontTx/>
              <a:buNone/>
              <a:defRPr/>
            </a:pPr>
            <a:r>
              <a:rPr lang="zh-CN" altLang="en-US" sz="3000" b="1" dirty="0">
                <a:effectLst/>
                <a:cs typeface="Arial" panose="020B0604020202020204" pitchFamily="34" charset="0"/>
              </a:rPr>
              <a:t>“具有同一性质单元的集体” </a:t>
            </a:r>
          </a:p>
          <a:p>
            <a:pPr marL="0" indent="0" eaLnBrk="1" hangingPunct="1">
              <a:lnSpc>
                <a:spcPct val="80000"/>
              </a:lnSpc>
              <a:spcBef>
                <a:spcPct val="50000"/>
              </a:spcBef>
              <a:buFontTx/>
              <a:buNone/>
              <a:defRPr/>
            </a:pPr>
            <a:r>
              <a:rPr lang="zh-CN" altLang="en-US" sz="3000" b="1" dirty="0">
                <a:solidFill>
                  <a:srgbClr val="FFC000"/>
                </a:solidFill>
                <a:effectLst/>
                <a:cs typeface="Arial" panose="020B0604020202020204" pitchFamily="34" charset="0"/>
              </a:rPr>
              <a:t>“所谓集合，是指我们无意中或思想中将一</a:t>
            </a:r>
          </a:p>
          <a:p>
            <a:pPr marL="0" indent="0" eaLnBrk="1" hangingPunct="1">
              <a:lnSpc>
                <a:spcPct val="80000"/>
              </a:lnSpc>
              <a:spcBef>
                <a:spcPct val="50000"/>
              </a:spcBef>
              <a:buFontTx/>
              <a:buNone/>
              <a:defRPr/>
            </a:pPr>
            <a:r>
              <a:rPr lang="zh-CN" altLang="en-US" sz="3000" b="1" dirty="0">
                <a:solidFill>
                  <a:srgbClr val="FFC000"/>
                </a:solidFill>
                <a:effectLst/>
                <a:cs typeface="Arial" panose="020B0604020202020204" pitchFamily="34" charset="0"/>
              </a:rPr>
              <a:t>些</a:t>
            </a:r>
            <a:r>
              <a:rPr lang="zh-CN" altLang="en-US" sz="3000" b="1" dirty="0">
                <a:solidFill>
                  <a:srgbClr val="FFFF00"/>
                </a:solidFill>
                <a:effectLst/>
                <a:cs typeface="Arial" panose="020B0604020202020204" pitchFamily="34" charset="0"/>
              </a:rPr>
              <a:t>确定的，彼此完全不同的</a:t>
            </a:r>
            <a:r>
              <a:rPr lang="zh-CN" altLang="en-US" sz="3000" b="1" dirty="0">
                <a:solidFill>
                  <a:srgbClr val="FFC000"/>
                </a:solidFill>
                <a:effectLst/>
                <a:cs typeface="Arial" panose="020B0604020202020204" pitchFamily="34" charset="0"/>
              </a:rPr>
              <a:t>客体的总和而考虑</a:t>
            </a:r>
          </a:p>
          <a:p>
            <a:pPr marL="0" indent="0" eaLnBrk="1" hangingPunct="1">
              <a:lnSpc>
                <a:spcPct val="80000"/>
              </a:lnSpc>
              <a:spcBef>
                <a:spcPct val="50000"/>
              </a:spcBef>
              <a:buFontTx/>
              <a:buNone/>
              <a:defRPr/>
            </a:pPr>
            <a:r>
              <a:rPr lang="zh-CN" altLang="en-US" sz="3000" b="1" dirty="0">
                <a:solidFill>
                  <a:srgbClr val="FFC000"/>
                </a:solidFill>
                <a:effectLst/>
                <a:cs typeface="Arial" panose="020B0604020202020204" pitchFamily="34" charset="0"/>
              </a:rPr>
              <a:t>为的一个整体。这些客体叫做该集合的元素”</a:t>
            </a:r>
          </a:p>
          <a:p>
            <a:pPr marL="0" indent="0" eaLnBrk="1" hangingPunct="1">
              <a:lnSpc>
                <a:spcPct val="80000"/>
              </a:lnSpc>
              <a:spcBef>
                <a:spcPct val="50000"/>
              </a:spcBef>
              <a:buFontTx/>
              <a:buNone/>
              <a:defRPr/>
            </a:pPr>
            <a:r>
              <a:rPr lang="zh-CN" altLang="en-US" sz="3000" b="1" dirty="0">
                <a:effectLst/>
                <a:cs typeface="Arial" panose="020B0604020202020204" pitchFamily="34" charset="0"/>
              </a:rPr>
              <a:t>通常，用大写的英文字母</a:t>
            </a:r>
            <a:r>
              <a:rPr lang="en-US" altLang="zh-CN" sz="3000" b="1" dirty="0">
                <a:effectLst/>
                <a:cs typeface="Arial" panose="020B0604020202020204" pitchFamily="34" charset="0"/>
              </a:rPr>
              <a:t>A, B, C,</a:t>
            </a:r>
            <a:r>
              <a:rPr lang="en-US" altLang="zh-CN" sz="3000" b="1" dirty="0">
                <a:effectLst/>
                <a:cs typeface="Arial" panose="020B0604020202020204" pitchFamily="34" charset="0"/>
                <a:sym typeface="Symbol" pitchFamily="2" charset="2"/>
              </a:rPr>
              <a:t>……</a:t>
            </a:r>
            <a:r>
              <a:rPr lang="zh-CN" altLang="en-US" sz="3000" b="1" dirty="0">
                <a:effectLst/>
                <a:cs typeface="Arial" panose="020B0604020202020204" pitchFamily="34" charset="0"/>
                <a:sym typeface="Symbol" pitchFamily="2" charset="2"/>
              </a:rPr>
              <a:t>表示集合</a:t>
            </a:r>
            <a:r>
              <a:rPr lang="zh-CN" altLang="en-US" b="1" dirty="0">
                <a:effectLst/>
                <a:cs typeface="Arial" panose="020B0604020202020204" pitchFamily="34" charset="0"/>
                <a:sym typeface="Symbol" pitchFamily="2" charset="2"/>
              </a:rPr>
              <a:t>；</a:t>
            </a:r>
          </a:p>
        </p:txBody>
      </p:sp>
      <p:sp>
        <p:nvSpPr>
          <p:cNvPr id="2" name="灯片编号占位符 1">
            <a:extLst>
              <a:ext uri="{FF2B5EF4-FFF2-40B4-BE49-F238E27FC236}">
                <a16:creationId xmlns:a16="http://schemas.microsoft.com/office/drawing/2014/main" id="{44A07287-D1A1-A189-57C1-30694F790876}"/>
              </a:ext>
            </a:extLst>
          </p:cNvPr>
          <p:cNvSpPr>
            <a:spLocks noGrp="1"/>
          </p:cNvSpPr>
          <p:nvPr>
            <p:ph type="sldNum" sz="quarter" idx="12"/>
          </p:nvPr>
        </p:nvSpPr>
        <p:spPr/>
        <p:txBody>
          <a:bodyPr/>
          <a:lstStyle/>
          <a:p>
            <a:pPr>
              <a:defRPr/>
            </a:pPr>
            <a:fld id="{82EC05DA-45FD-C744-918A-ACAD895D532F}" type="slidenum">
              <a:rPr lang="zh-CN" altLang="en-US" smtClean="0"/>
              <a:pPr>
                <a:defRPr/>
              </a:pPr>
              <a:t>15</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anim calcmode="lin" valueType="num">
                                      <p:cBhvr additive="base">
                                        <p:cTn id="7"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4" end="4"/>
                                            </p:txEl>
                                          </p:spTgt>
                                        </p:tgtEl>
                                        <p:attrNameLst>
                                          <p:attrName>style.visibility</p:attrName>
                                        </p:attrNameLst>
                                      </p:cBhvr>
                                      <p:to>
                                        <p:strVal val="visible"/>
                                      </p:to>
                                    </p:set>
                                    <p:anim calcmode="lin" valueType="num">
                                      <p:cBhvr additive="base">
                                        <p:cTn id="13"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5" end="5"/>
                                            </p:txEl>
                                          </p:spTgt>
                                        </p:tgtEl>
                                        <p:attrNameLst>
                                          <p:attrName>style.visibility</p:attrName>
                                        </p:attrNameLst>
                                      </p:cBhvr>
                                      <p:to>
                                        <p:strVal val="visible"/>
                                      </p:to>
                                    </p:set>
                                    <p:anim calcmode="lin" valueType="num">
                                      <p:cBhvr additive="base">
                                        <p:cTn id="19"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539">
                                            <p:txEl>
                                              <p:pRg st="6" end="6"/>
                                            </p:txEl>
                                          </p:spTgt>
                                        </p:tgtEl>
                                        <p:attrNameLst>
                                          <p:attrName>style.visibility</p:attrName>
                                        </p:attrNameLst>
                                      </p:cBhvr>
                                      <p:to>
                                        <p:strVal val="visible"/>
                                      </p:to>
                                    </p:set>
                                    <p:anim calcmode="lin" valueType="num">
                                      <p:cBhvr additive="base">
                                        <p:cTn id="23"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539">
                                            <p:txEl>
                                              <p:pRg st="7" end="7"/>
                                            </p:txEl>
                                          </p:spTgt>
                                        </p:tgtEl>
                                        <p:attrNameLst>
                                          <p:attrName>style.visibility</p:attrName>
                                        </p:attrNameLst>
                                      </p:cBhvr>
                                      <p:to>
                                        <p:strVal val="visible"/>
                                      </p:to>
                                    </p:set>
                                    <p:anim calcmode="lin" valueType="num">
                                      <p:cBhvr additive="base">
                                        <p:cTn id="27"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39">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5539">
                                            <p:txEl>
                                              <p:pRg st="8" end="8"/>
                                            </p:txEl>
                                          </p:spTgt>
                                        </p:tgtEl>
                                        <p:attrNameLst>
                                          <p:attrName>style.visibility</p:attrName>
                                        </p:attrNameLst>
                                      </p:cBhvr>
                                      <p:to>
                                        <p:strVal val="visible"/>
                                      </p:to>
                                    </p:set>
                                    <p:anim calcmode="lin" valueType="num">
                                      <p:cBhvr additive="base">
                                        <p:cTn id="31"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E7D24A1-46C7-66B1-948A-80F7B01CF3CD}"/>
              </a:ext>
            </a:extLst>
          </p:cNvPr>
          <p:cNvSpPr>
            <a:spLocks noGrp="1" noChangeArrowheads="1"/>
          </p:cNvSpPr>
          <p:nvPr>
            <p:ph type="title" idx="4294967295"/>
          </p:nvPr>
        </p:nvSpPr>
        <p:spPr>
          <a:xfrm>
            <a:off x="304800" y="304800"/>
            <a:ext cx="8610600" cy="823913"/>
          </a:xfrm>
        </p:spPr>
        <p:txBody>
          <a:bodyPr anchor="b"/>
          <a:lstStyle/>
          <a:p>
            <a:pPr eaLnBrk="1" hangingPunct="1">
              <a:defRPr/>
            </a:pPr>
            <a:r>
              <a:rPr lang="en-US" altLang="zh-CN" sz="4500" dirty="0">
                <a:solidFill>
                  <a:srgbClr val="FFC000"/>
                </a:solidFill>
                <a:cs typeface="+mj-cs"/>
              </a:rPr>
              <a:t>2.</a:t>
            </a:r>
            <a:r>
              <a:rPr lang="zh-CN" altLang="en-US" sz="4500" dirty="0">
                <a:solidFill>
                  <a:srgbClr val="FFC000"/>
                </a:solidFill>
                <a:cs typeface="+mj-cs"/>
              </a:rPr>
              <a:t>集合的元素</a:t>
            </a:r>
            <a:r>
              <a:rPr lang="en-US" altLang="zh-CN" sz="4500" dirty="0">
                <a:solidFill>
                  <a:srgbClr val="FFC000"/>
                </a:solidFill>
                <a:cs typeface="+mj-cs"/>
              </a:rPr>
              <a:t>(</a:t>
            </a:r>
            <a:r>
              <a:rPr lang="en-US" altLang="zh-CN" sz="4500" i="1" dirty="0">
                <a:solidFill>
                  <a:srgbClr val="FFC000"/>
                </a:solidFill>
                <a:cs typeface="+mj-cs"/>
              </a:rPr>
              <a:t>member</a:t>
            </a:r>
            <a:r>
              <a:rPr lang="zh-CN" altLang="en-US" sz="4500" dirty="0">
                <a:solidFill>
                  <a:srgbClr val="FFC000"/>
                </a:solidFill>
                <a:cs typeface="+mj-cs"/>
              </a:rPr>
              <a:t>或</a:t>
            </a:r>
            <a:r>
              <a:rPr lang="en-US" altLang="zh-CN" sz="4500" i="1" dirty="0">
                <a:solidFill>
                  <a:srgbClr val="FFC000"/>
                </a:solidFill>
                <a:cs typeface="+mj-cs"/>
              </a:rPr>
              <a:t>element)</a:t>
            </a:r>
            <a:endParaRPr lang="en-US" altLang="zh-CN" sz="4500" dirty="0">
              <a:solidFill>
                <a:srgbClr val="FFC000"/>
              </a:solidFill>
              <a:cs typeface="+mj-cs"/>
            </a:endParaRPr>
          </a:p>
        </p:txBody>
      </p:sp>
      <p:sp>
        <p:nvSpPr>
          <p:cNvPr id="67587" name="Rectangle 3">
            <a:extLst>
              <a:ext uri="{FF2B5EF4-FFF2-40B4-BE49-F238E27FC236}">
                <a16:creationId xmlns:a16="http://schemas.microsoft.com/office/drawing/2014/main" id="{88C2995C-06F3-8C38-83A8-04B3954AF291}"/>
              </a:ext>
            </a:extLst>
          </p:cNvPr>
          <p:cNvSpPr>
            <a:spLocks noGrp="1" noChangeArrowheads="1"/>
          </p:cNvSpPr>
          <p:nvPr>
            <p:ph sz="quarter" idx="4294967295"/>
          </p:nvPr>
        </p:nvSpPr>
        <p:spPr>
          <a:xfrm>
            <a:off x="457200" y="1371600"/>
            <a:ext cx="8458200" cy="4114800"/>
          </a:xfrm>
        </p:spPr>
        <p:txBody>
          <a:bodyPr/>
          <a:lstStyle/>
          <a:p>
            <a:pPr marL="0" indent="0" eaLnBrk="1" hangingPunct="1">
              <a:spcBef>
                <a:spcPct val="50000"/>
              </a:spcBef>
              <a:buFont typeface="Wingdings" pitchFamily="2" charset="2"/>
              <a:buNone/>
              <a:defRPr/>
            </a:pPr>
            <a:endParaRPr lang="zh-CN" altLang="en-US" sz="4400" dirty="0">
              <a:ea typeface="华文新魏" panose="02010800040101010101" pitchFamily="2" charset="-122"/>
            </a:endParaRPr>
          </a:p>
          <a:p>
            <a:pPr eaLnBrk="1" hangingPunct="1">
              <a:spcBef>
                <a:spcPct val="50000"/>
              </a:spcBef>
              <a:buFont typeface="Wingdings" pitchFamily="2" charset="2"/>
              <a:buChar char="Ø"/>
              <a:defRPr/>
            </a:pPr>
            <a:r>
              <a:rPr lang="zh-CN" altLang="en-US" sz="3600" b="1" dirty="0">
                <a:latin typeface="宋体" panose="02010600030101010101" pitchFamily="2" charset="-122"/>
              </a:rPr>
              <a:t>组成一个集合的那些对象或单元称为这个集合的元素。</a:t>
            </a:r>
            <a:endParaRPr lang="en-US" altLang="zh-CN" sz="3600" b="1" dirty="0">
              <a:latin typeface="宋体" panose="02010600030101010101" pitchFamily="2" charset="-122"/>
            </a:endParaRPr>
          </a:p>
          <a:p>
            <a:pPr eaLnBrk="1" hangingPunct="1">
              <a:spcBef>
                <a:spcPct val="50000"/>
              </a:spcBef>
              <a:buFont typeface="Wingdings" pitchFamily="2" charset="2"/>
              <a:buChar char="Ø"/>
              <a:defRPr/>
            </a:pPr>
            <a:endParaRPr lang="en-US" altLang="zh-CN" sz="3600" b="1" dirty="0">
              <a:latin typeface="宋体" panose="02010600030101010101" pitchFamily="2" charset="-122"/>
              <a:sym typeface="Symbol" pitchFamily="2" charset="2"/>
            </a:endParaRPr>
          </a:p>
          <a:p>
            <a:pPr eaLnBrk="1" hangingPunct="1">
              <a:spcBef>
                <a:spcPct val="50000"/>
              </a:spcBef>
              <a:buFont typeface="Wingdings" pitchFamily="2" charset="2"/>
              <a:buChar char="Ø"/>
              <a:defRPr/>
            </a:pPr>
            <a:r>
              <a:rPr lang="zh-CN" altLang="en-US" sz="3600" b="1" dirty="0">
                <a:latin typeface="宋体" panose="02010600030101010101" pitchFamily="2" charset="-122"/>
                <a:sym typeface="Symbol" pitchFamily="2" charset="2"/>
              </a:rPr>
              <a:t>通常，用小</a:t>
            </a:r>
            <a:r>
              <a:rPr lang="zh-CN" altLang="en-US" sz="3600" b="1" dirty="0">
                <a:latin typeface="宋体" panose="02010600030101010101" pitchFamily="2" charset="-122"/>
              </a:rPr>
              <a:t>写的英文字母</a:t>
            </a:r>
            <a:r>
              <a:rPr lang="en-US" altLang="zh-CN" sz="3600" b="1" dirty="0">
                <a:solidFill>
                  <a:srgbClr val="FFFF66"/>
                </a:solidFill>
                <a:latin typeface="宋体" panose="02010600030101010101" pitchFamily="2" charset="-122"/>
              </a:rPr>
              <a:t>a, b, c</a:t>
            </a:r>
            <a:r>
              <a:rPr lang="en-US" altLang="zh-CN" sz="3600" b="1" dirty="0">
                <a:latin typeface="宋体" panose="02010600030101010101" pitchFamily="2" charset="-122"/>
              </a:rPr>
              <a:t>,</a:t>
            </a:r>
            <a:r>
              <a:rPr lang="en-US" altLang="zh-CN" sz="3600" b="1" dirty="0">
                <a:sym typeface="Symbol" pitchFamily="2" charset="2"/>
              </a:rPr>
              <a:t>…</a:t>
            </a:r>
            <a:r>
              <a:rPr lang="zh-CN" altLang="en-US" sz="3600" b="1" dirty="0">
                <a:latin typeface="宋体" panose="02010600030101010101" pitchFamily="2" charset="-122"/>
                <a:sym typeface="Symbol" pitchFamily="2" charset="2"/>
              </a:rPr>
              <a:t>表示</a:t>
            </a:r>
            <a:r>
              <a:rPr lang="zh-CN" altLang="en-US" sz="3600" b="1" dirty="0">
                <a:latin typeface="宋体" panose="02010600030101010101" pitchFamily="2" charset="-122"/>
              </a:rPr>
              <a:t>集合中的元素 </a:t>
            </a:r>
          </a:p>
        </p:txBody>
      </p:sp>
      <p:sp>
        <p:nvSpPr>
          <p:cNvPr id="2" name="灯片编号占位符 1">
            <a:extLst>
              <a:ext uri="{FF2B5EF4-FFF2-40B4-BE49-F238E27FC236}">
                <a16:creationId xmlns:a16="http://schemas.microsoft.com/office/drawing/2014/main" id="{1835D9C6-608D-A390-1501-BE76A7C0AF71}"/>
              </a:ext>
            </a:extLst>
          </p:cNvPr>
          <p:cNvSpPr>
            <a:spLocks noGrp="1"/>
          </p:cNvSpPr>
          <p:nvPr>
            <p:ph type="sldNum" sz="quarter" idx="12"/>
          </p:nvPr>
        </p:nvSpPr>
        <p:spPr/>
        <p:txBody>
          <a:bodyPr/>
          <a:lstStyle/>
          <a:p>
            <a:pPr>
              <a:defRPr/>
            </a:pPr>
            <a:fld id="{8ECCC06C-4611-EA4A-8933-1233E245DEFD}" type="slidenum">
              <a:rPr lang="zh-CN" altLang="en-US" smtClean="0"/>
              <a:pPr>
                <a:defRPr/>
              </a:pPr>
              <a:t>16</a:t>
            </a:fld>
            <a:endParaRPr lang="en-US" altLang="zh-CN"/>
          </a:p>
        </p:txBody>
      </p:sp>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3">
            <a:extLst>
              <a:ext uri="{FF2B5EF4-FFF2-40B4-BE49-F238E27FC236}">
                <a16:creationId xmlns:a16="http://schemas.microsoft.com/office/drawing/2014/main" id="{37143100-6BBC-EBB9-8AF3-AA58A7E94A77}"/>
              </a:ext>
            </a:extLst>
          </p:cNvPr>
          <p:cNvSpPr>
            <a:spLocks noGrp="1" noChangeArrowheads="1"/>
          </p:cNvSpPr>
          <p:nvPr>
            <p:ph type="title" idx="4294967295"/>
          </p:nvPr>
        </p:nvSpPr>
        <p:spPr>
          <a:xfrm>
            <a:off x="533400" y="0"/>
            <a:ext cx="7515225" cy="985838"/>
          </a:xfrm>
        </p:spPr>
        <p:txBody>
          <a:bodyPr anchor="b"/>
          <a:lstStyle/>
          <a:p>
            <a:pPr algn="l" eaLnBrk="1" hangingPunct="1">
              <a:defRPr/>
            </a:pPr>
            <a:r>
              <a:rPr lang="zh-CN" altLang="en-US" sz="4000" b="1" dirty="0">
                <a:cs typeface="+mj-cs"/>
              </a:rPr>
              <a:t>例如</a:t>
            </a:r>
            <a:r>
              <a:rPr lang="en-US" altLang="zh-CN" sz="4000" b="1" dirty="0">
                <a:cs typeface="+mj-cs"/>
              </a:rPr>
              <a:t>:</a:t>
            </a:r>
          </a:p>
        </p:txBody>
      </p:sp>
      <p:sp>
        <p:nvSpPr>
          <p:cNvPr id="66563" name="Rectangle 2">
            <a:extLst>
              <a:ext uri="{FF2B5EF4-FFF2-40B4-BE49-F238E27FC236}">
                <a16:creationId xmlns:a16="http://schemas.microsoft.com/office/drawing/2014/main" id="{9BE3345B-4599-2763-1EEF-0CB8F15D243D}"/>
              </a:ext>
            </a:extLst>
          </p:cNvPr>
          <p:cNvSpPr>
            <a:spLocks noGrp="1" noChangeArrowheads="1"/>
          </p:cNvSpPr>
          <p:nvPr>
            <p:ph sz="quarter" idx="4294967295"/>
          </p:nvPr>
        </p:nvSpPr>
        <p:spPr>
          <a:xfrm>
            <a:off x="381000" y="1219200"/>
            <a:ext cx="8458200" cy="5029200"/>
          </a:xfrm>
        </p:spPr>
        <p:txBody>
          <a:bodyPr/>
          <a:lstStyle/>
          <a:p>
            <a:pPr marL="609600" indent="-609600" eaLnBrk="1" hangingPunct="1">
              <a:lnSpc>
                <a:spcPct val="110000"/>
              </a:lnSpc>
              <a:spcBef>
                <a:spcPct val="50000"/>
              </a:spcBef>
              <a:buFont typeface="Wingdings" pitchFamily="2" charset="2"/>
              <a:buNone/>
              <a:defRPr/>
            </a:pPr>
            <a:r>
              <a:rPr lang="en-US" altLang="zh-CN" sz="4000" dirty="0">
                <a:ea typeface="华文新魏" panose="02010800040101010101" pitchFamily="2" charset="-122"/>
              </a:rPr>
              <a:t>1</a:t>
            </a:r>
            <a:r>
              <a:rPr lang="zh-CN" altLang="en-US" sz="4000" dirty="0">
                <a:ea typeface="华文新魏" panose="02010800040101010101" pitchFamily="2" charset="-122"/>
              </a:rPr>
              <a:t>、</a:t>
            </a:r>
            <a:r>
              <a:rPr lang="zh-CN" altLang="en-US" b="1" dirty="0">
                <a:latin typeface="宋体" panose="02010600030101010101" pitchFamily="2" charset="-122"/>
              </a:rPr>
              <a:t>二十六个小写英文字母可以看成是一个集合；</a:t>
            </a:r>
          </a:p>
          <a:p>
            <a:pPr marL="609600" indent="-609600" eaLnBrk="1" hangingPunct="1">
              <a:lnSpc>
                <a:spcPct val="110000"/>
              </a:lnSpc>
              <a:spcBef>
                <a:spcPct val="50000"/>
              </a:spcBef>
              <a:buFontTx/>
              <a:buNone/>
              <a:defRPr/>
            </a:pPr>
            <a:r>
              <a:rPr lang="en-US" altLang="zh-CN" b="1" dirty="0">
                <a:latin typeface="宋体" panose="02010600030101010101" pitchFamily="2" charset="-122"/>
              </a:rPr>
              <a:t>2</a:t>
            </a:r>
            <a:r>
              <a:rPr lang="zh-CN" altLang="en-US" b="1" dirty="0">
                <a:latin typeface="宋体" panose="02010600030101010101" pitchFamily="2" charset="-122"/>
              </a:rPr>
              <a:t>、所有的</a:t>
            </a:r>
            <a:r>
              <a:rPr lang="zh-CN" altLang="en-US" b="1" dirty="0">
                <a:solidFill>
                  <a:srgbClr val="FFC000"/>
                </a:solidFill>
                <a:latin typeface="宋体" panose="02010600030101010101" pitchFamily="2" charset="-122"/>
              </a:rPr>
              <a:t>自然数</a:t>
            </a:r>
            <a:r>
              <a:rPr lang="zh-CN" altLang="en-US" b="1" dirty="0">
                <a:latin typeface="宋体" panose="02010600030101010101" pitchFamily="2" charset="-122"/>
              </a:rPr>
              <a:t>看成是一个集合；</a:t>
            </a:r>
            <a:endParaRPr lang="zh-CN" altLang="en-US" b="1" dirty="0">
              <a:solidFill>
                <a:srgbClr val="FFFF66"/>
              </a:solidFill>
              <a:latin typeface="宋体" panose="02010600030101010101" pitchFamily="2" charset="-122"/>
            </a:endParaRPr>
          </a:p>
          <a:p>
            <a:pPr marL="609600" indent="-609600" eaLnBrk="1" hangingPunct="1">
              <a:lnSpc>
                <a:spcPct val="110000"/>
              </a:lnSpc>
              <a:spcBef>
                <a:spcPct val="50000"/>
              </a:spcBef>
              <a:buFontTx/>
              <a:buNone/>
              <a:defRPr/>
            </a:pPr>
            <a:r>
              <a:rPr lang="en-US" altLang="zh-CN" b="1" dirty="0">
                <a:latin typeface="宋体" panose="02010600030101010101" pitchFamily="2" charset="-122"/>
              </a:rPr>
              <a:t>3</a:t>
            </a:r>
            <a:r>
              <a:rPr lang="zh-CN" altLang="en-US" b="1" dirty="0">
                <a:latin typeface="宋体" panose="02010600030101010101" pitchFamily="2" charset="-122"/>
              </a:rPr>
              <a:t>、吉林大学</a:t>
            </a:r>
            <a:r>
              <a:rPr lang="en-US" altLang="zh-CN" b="1" dirty="0">
                <a:latin typeface="宋体" panose="02010600030101010101" pitchFamily="2" charset="-122"/>
              </a:rPr>
              <a:t>22</a:t>
            </a:r>
            <a:r>
              <a:rPr lang="zh-CN" altLang="en-US" b="1" dirty="0">
                <a:latin typeface="宋体" panose="02010600030101010101" pitchFamily="2" charset="-122"/>
              </a:rPr>
              <a:t>级所有本科女同学是一个集合；</a:t>
            </a:r>
          </a:p>
          <a:p>
            <a:pPr marL="609600" indent="-609600" eaLnBrk="1" hangingPunct="1">
              <a:lnSpc>
                <a:spcPct val="110000"/>
              </a:lnSpc>
              <a:spcBef>
                <a:spcPct val="50000"/>
              </a:spcBef>
              <a:buFontTx/>
              <a:buNone/>
              <a:defRPr/>
            </a:pPr>
            <a:r>
              <a:rPr lang="en-US" altLang="zh-CN" b="1" dirty="0">
                <a:latin typeface="宋体" panose="02010600030101010101" pitchFamily="2" charset="-122"/>
              </a:rPr>
              <a:t>4</a:t>
            </a:r>
            <a:r>
              <a:rPr lang="zh-CN" altLang="en-US" b="1" dirty="0">
                <a:latin typeface="宋体" panose="02010600030101010101" pitchFamily="2" charset="-122"/>
              </a:rPr>
              <a:t>、这间教室中的所有桌子是一个集合。</a:t>
            </a:r>
          </a:p>
        </p:txBody>
      </p:sp>
      <p:sp>
        <p:nvSpPr>
          <p:cNvPr id="2" name="灯片编号占位符 1">
            <a:extLst>
              <a:ext uri="{FF2B5EF4-FFF2-40B4-BE49-F238E27FC236}">
                <a16:creationId xmlns:a16="http://schemas.microsoft.com/office/drawing/2014/main" id="{83727171-E1A3-8516-EE53-96E1395194B5}"/>
              </a:ext>
            </a:extLst>
          </p:cNvPr>
          <p:cNvSpPr>
            <a:spLocks noGrp="1"/>
          </p:cNvSpPr>
          <p:nvPr>
            <p:ph type="sldNum" sz="quarter" idx="12"/>
          </p:nvPr>
        </p:nvSpPr>
        <p:spPr/>
        <p:txBody>
          <a:bodyPr/>
          <a:lstStyle/>
          <a:p>
            <a:pPr>
              <a:defRPr/>
            </a:pPr>
            <a:fld id="{28BD7DF2-9F20-1A49-B267-0ED5A56F1C03}" type="slidenum">
              <a:rPr lang="zh-CN" altLang="en-US" smtClean="0"/>
              <a:pPr>
                <a:defRPr/>
              </a:pPr>
              <a:t>17</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6563">
                                            <p:txEl>
                                              <p:pRg st="1" end="1"/>
                                            </p:txEl>
                                          </p:spTgt>
                                        </p:tgtEl>
                                        <p:attrNameLst>
                                          <p:attrName>style.visibility</p:attrName>
                                        </p:attrNameLst>
                                      </p:cBhvr>
                                      <p:to>
                                        <p:strVal val="visible"/>
                                      </p:to>
                                    </p:set>
                                    <p:anim calcmode="lin" valueType="num">
                                      <p:cBhvr additive="base">
                                        <p:cTn id="13"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66563">
                                            <p:txEl>
                                              <p:pRg st="2" end="2"/>
                                            </p:txEl>
                                          </p:spTgt>
                                        </p:tgtEl>
                                        <p:attrNameLst>
                                          <p:attrName>style.visibility</p:attrName>
                                        </p:attrNameLst>
                                      </p:cBhvr>
                                      <p:to>
                                        <p:strVal val="visible"/>
                                      </p:to>
                                    </p:set>
                                    <p:animEffect transition="in" filter="fade">
                                      <p:cBhvr>
                                        <p:cTn id="19" dur="1000"/>
                                        <p:tgtEl>
                                          <p:spTgt spid="66563">
                                            <p:txEl>
                                              <p:pRg st="2" end="2"/>
                                            </p:txEl>
                                          </p:spTgt>
                                        </p:tgtEl>
                                      </p:cBhvr>
                                    </p:animEffect>
                                    <p:anim calcmode="lin" valueType="num">
                                      <p:cBhvr>
                                        <p:cTn id="20" dur="10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65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66563">
                                            <p:txEl>
                                              <p:pRg st="3" end="3"/>
                                            </p:txEl>
                                          </p:spTgt>
                                        </p:tgtEl>
                                        <p:attrNameLst>
                                          <p:attrName>style.visibility</p:attrName>
                                        </p:attrNameLst>
                                      </p:cBhvr>
                                      <p:to>
                                        <p:strVal val="visible"/>
                                      </p:to>
                                    </p:set>
                                    <p:animEffect transition="in" filter="fade">
                                      <p:cBhvr>
                                        <p:cTn id="26" dur="1000"/>
                                        <p:tgtEl>
                                          <p:spTgt spid="66563">
                                            <p:txEl>
                                              <p:pRg st="3" end="3"/>
                                            </p:txEl>
                                          </p:spTgt>
                                        </p:tgtEl>
                                      </p:cBhvr>
                                    </p:animEffect>
                                    <p:anim calcmode="lin" valueType="num">
                                      <p:cBhvr>
                                        <p:cTn id="27" dur="10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6656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id="{66FACB10-3224-1291-FD3B-A4F16CF4FFE7}"/>
              </a:ext>
            </a:extLst>
          </p:cNvPr>
          <p:cNvSpPr>
            <a:spLocks noGrp="1" noChangeArrowheads="1"/>
          </p:cNvSpPr>
          <p:nvPr>
            <p:ph type="title" idx="4294967295"/>
          </p:nvPr>
        </p:nvSpPr>
        <p:spPr>
          <a:xfrm>
            <a:off x="457200" y="0"/>
            <a:ext cx="6854825" cy="985838"/>
          </a:xfrm>
        </p:spPr>
        <p:txBody>
          <a:bodyPr anchor="b"/>
          <a:lstStyle/>
          <a:p>
            <a:pPr algn="l" eaLnBrk="1" hangingPunct="1">
              <a:defRPr/>
            </a:pPr>
            <a:r>
              <a:rPr lang="en-US" altLang="zh-CN" sz="4500" b="1" dirty="0">
                <a:solidFill>
                  <a:srgbClr val="FFC000"/>
                </a:solidFill>
                <a:cs typeface="+mj-cs"/>
              </a:rPr>
              <a:t>3.</a:t>
            </a:r>
            <a:r>
              <a:rPr lang="zh-CN" altLang="en-US" sz="4500" b="1" dirty="0">
                <a:solidFill>
                  <a:srgbClr val="FFC000"/>
                </a:solidFill>
                <a:cs typeface="+mj-cs"/>
              </a:rPr>
              <a:t>属于</a:t>
            </a:r>
            <a:r>
              <a:rPr lang="en-US" altLang="zh-CN" sz="4500" b="1" dirty="0">
                <a:solidFill>
                  <a:srgbClr val="FFC000"/>
                </a:solidFill>
                <a:latin typeface="Times New Roman" pitchFamily="18" charset="0"/>
                <a:cs typeface="+mj-cs"/>
              </a:rPr>
              <a:t>(</a:t>
            </a:r>
            <a:r>
              <a:rPr lang="en-US" altLang="zh-CN" sz="4500" b="1" i="1" dirty="0">
                <a:solidFill>
                  <a:srgbClr val="FFC000"/>
                </a:solidFill>
                <a:latin typeface="Times New Roman" pitchFamily="18" charset="0"/>
                <a:cs typeface="+mj-cs"/>
              </a:rPr>
              <a:t>belong to</a:t>
            </a:r>
            <a:r>
              <a:rPr lang="en-US" altLang="zh-CN" sz="4500" b="1" dirty="0">
                <a:solidFill>
                  <a:srgbClr val="FFC000"/>
                </a:solidFill>
                <a:latin typeface="Times New Roman" pitchFamily="18" charset="0"/>
                <a:cs typeface="+mj-cs"/>
              </a:rPr>
              <a:t>)</a:t>
            </a:r>
          </a:p>
        </p:txBody>
      </p:sp>
      <p:sp>
        <p:nvSpPr>
          <p:cNvPr id="68611" name="Rectangle 2">
            <a:extLst>
              <a:ext uri="{FF2B5EF4-FFF2-40B4-BE49-F238E27FC236}">
                <a16:creationId xmlns:a16="http://schemas.microsoft.com/office/drawing/2014/main" id="{D5D68F7F-9758-A3FD-06C8-2C36B742717E}"/>
              </a:ext>
            </a:extLst>
          </p:cNvPr>
          <p:cNvSpPr>
            <a:spLocks noGrp="1" noChangeArrowheads="1"/>
          </p:cNvSpPr>
          <p:nvPr>
            <p:ph sz="quarter" idx="4294967295"/>
          </p:nvPr>
        </p:nvSpPr>
        <p:spPr>
          <a:xfrm>
            <a:off x="457200" y="1447800"/>
            <a:ext cx="8382000" cy="4876800"/>
          </a:xfrm>
        </p:spPr>
        <p:txBody>
          <a:bodyPr/>
          <a:lstStyle/>
          <a:p>
            <a:pPr eaLnBrk="1" hangingPunct="1">
              <a:lnSpc>
                <a:spcPct val="150000"/>
              </a:lnSpc>
              <a:spcBef>
                <a:spcPct val="50000"/>
              </a:spcBef>
              <a:spcAft>
                <a:spcPct val="50000"/>
              </a:spcAft>
              <a:buFont typeface="Wingdings" pitchFamily="2" charset="2"/>
              <a:buChar char="Ø"/>
              <a:defRPr/>
            </a:pPr>
            <a:r>
              <a:rPr lang="zh-CN" altLang="en-US" b="1" dirty="0">
                <a:latin typeface="Times New Roman" panose="02020603050405020304" pitchFamily="18" charset="0"/>
                <a:cs typeface="Times New Roman" panose="02020603050405020304" pitchFamily="18" charset="0"/>
              </a:rPr>
              <a:t>设</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是一个集合，</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是集合</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中的元素，记以</a:t>
            </a:r>
            <a:r>
              <a:rPr lang="en-US" altLang="zh-CN" b="1" dirty="0" err="1">
                <a:latin typeface="Times New Roman" panose="02020603050405020304" pitchFamily="18" charset="0"/>
                <a:cs typeface="Times New Roman" panose="02020603050405020304" pitchFamily="18" charset="0"/>
              </a:rPr>
              <a:t>a</a:t>
            </a:r>
            <a:r>
              <a:rPr lang="en-US" altLang="zh-CN" b="1" dirty="0" err="1">
                <a:latin typeface="Times New Roman" panose="02020603050405020304" pitchFamily="18" charset="0"/>
                <a:cs typeface="Times New Roman" panose="02020603050405020304" pitchFamily="18" charset="0"/>
                <a:sym typeface="Symbol" pitchFamily="2" charset="2"/>
              </a:rPr>
              <a:t></a:t>
            </a:r>
            <a:r>
              <a:rPr lang="en-US" altLang="zh-CN" b="1" dirty="0" err="1">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，读作</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属于</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；若</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不是集合</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中的元素，则记以</a:t>
            </a:r>
            <a:r>
              <a:rPr lang="en-US" altLang="zh-CN" b="1" dirty="0" err="1">
                <a:latin typeface="Times New Roman" panose="02020603050405020304" pitchFamily="18" charset="0"/>
                <a:cs typeface="Times New Roman" panose="02020603050405020304" pitchFamily="18" charset="0"/>
              </a:rPr>
              <a:t>a</a:t>
            </a:r>
            <a:r>
              <a:rPr lang="en-US" altLang="zh-CN" b="1" dirty="0" err="1">
                <a:latin typeface="Times New Roman" panose="02020603050405020304" pitchFamily="18" charset="0"/>
                <a:cs typeface="Times New Roman" panose="02020603050405020304" pitchFamily="18" charset="0"/>
                <a:sym typeface="Symbol" pitchFamily="2" charset="2"/>
              </a:rPr>
              <a:t></a:t>
            </a:r>
            <a:r>
              <a:rPr lang="en-US" altLang="zh-CN" b="1" dirty="0" err="1">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，读作</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不属于</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a:t>
            </a:r>
          </a:p>
          <a:p>
            <a:pPr marL="0" indent="0" eaLnBrk="1" hangingPunct="1">
              <a:lnSpc>
                <a:spcPct val="150000"/>
              </a:lnSpc>
              <a:spcBef>
                <a:spcPct val="50000"/>
              </a:spcBef>
              <a:spcAft>
                <a:spcPct val="50000"/>
              </a:spcAft>
              <a:buFont typeface="Wingdings" pitchFamily="2" charset="2"/>
              <a:buNone/>
              <a:defRPr/>
            </a:pPr>
            <a:r>
              <a:rPr lang="zh-CN" altLang="en-US" b="1" dirty="0">
                <a:latin typeface="Times New Roman" panose="02020603050405020304" pitchFamily="18" charset="0"/>
                <a:cs typeface="Times New Roman" panose="02020603050405020304" pitchFamily="18" charset="0"/>
              </a:rPr>
              <a:t>例如：</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是正偶数集合，则</a:t>
            </a:r>
            <a:r>
              <a:rPr lang="en-US" altLang="zh-CN" b="1"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8</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36</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；而 </a:t>
            </a:r>
            <a:r>
              <a:rPr lang="en-US" altLang="zh-CN" b="1" dirty="0">
                <a:latin typeface="Times New Roman" panose="02020603050405020304" pitchFamily="18" charset="0"/>
                <a:cs typeface="Times New Roman" panose="02020603050405020304" pitchFamily="18" charset="0"/>
              </a:rPr>
              <a:t>3</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9</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17</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p>
        </p:txBody>
      </p:sp>
      <p:sp>
        <p:nvSpPr>
          <p:cNvPr id="2" name="灯片编号占位符 1">
            <a:extLst>
              <a:ext uri="{FF2B5EF4-FFF2-40B4-BE49-F238E27FC236}">
                <a16:creationId xmlns:a16="http://schemas.microsoft.com/office/drawing/2014/main" id="{8A26FCE4-2D22-7EBA-DAA3-E24303EADA6E}"/>
              </a:ext>
            </a:extLst>
          </p:cNvPr>
          <p:cNvSpPr>
            <a:spLocks noGrp="1"/>
          </p:cNvSpPr>
          <p:nvPr>
            <p:ph type="sldNum" sz="quarter" idx="12"/>
          </p:nvPr>
        </p:nvSpPr>
        <p:spPr/>
        <p:txBody>
          <a:bodyPr/>
          <a:lstStyle/>
          <a:p>
            <a:pPr>
              <a:defRPr/>
            </a:pPr>
            <a:fld id="{51BAEF72-DF23-154A-9845-3B4FFC887FFF}" type="slidenum">
              <a:rPr lang="zh-CN" altLang="en-US" smtClean="0"/>
              <a:pPr>
                <a:defRPr/>
              </a:pPr>
              <a:t>18</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 calcmode="lin" valueType="num">
                                      <p:cBhvr additive="base">
                                        <p:cTn id="7" dur="5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653D816E-6471-71ED-F20D-4FF6714E7B47}"/>
              </a:ext>
            </a:extLst>
          </p:cNvPr>
          <p:cNvSpPr>
            <a:spLocks noGrp="1" noChangeArrowheads="1"/>
          </p:cNvSpPr>
          <p:nvPr>
            <p:ph type="title" idx="4294967295"/>
          </p:nvPr>
        </p:nvSpPr>
        <p:spPr>
          <a:xfrm>
            <a:off x="304800" y="381000"/>
            <a:ext cx="7772400" cy="609600"/>
          </a:xfrm>
        </p:spPr>
        <p:txBody>
          <a:bodyPr anchor="b"/>
          <a:lstStyle/>
          <a:p>
            <a:pPr algn="l" eaLnBrk="1" hangingPunct="1">
              <a:defRPr/>
            </a:pPr>
            <a:r>
              <a:rPr lang="en-US" altLang="zh-CN" sz="4500" b="1" dirty="0">
                <a:solidFill>
                  <a:srgbClr val="FFC000"/>
                </a:solidFill>
                <a:latin typeface="宋体" pitchFamily="2" charset="-122"/>
                <a:cs typeface="+mj-cs"/>
              </a:rPr>
              <a:t>4.</a:t>
            </a:r>
            <a:r>
              <a:rPr lang="zh-CN" altLang="en-US" sz="4500" b="1" dirty="0">
                <a:solidFill>
                  <a:srgbClr val="FFC000"/>
                </a:solidFill>
                <a:latin typeface="宋体" pitchFamily="2" charset="-122"/>
                <a:cs typeface="+mj-cs"/>
              </a:rPr>
              <a:t>空集</a:t>
            </a:r>
            <a:r>
              <a:rPr lang="zh-CN" altLang="en-US" sz="4500" b="1" dirty="0">
                <a:solidFill>
                  <a:srgbClr val="FFC000"/>
                </a:solidFill>
                <a:cs typeface="+mj-cs"/>
              </a:rPr>
              <a:t>、全集</a:t>
            </a:r>
          </a:p>
        </p:txBody>
      </p:sp>
      <p:sp>
        <p:nvSpPr>
          <p:cNvPr id="69635" name="Rectangle 2">
            <a:extLst>
              <a:ext uri="{FF2B5EF4-FFF2-40B4-BE49-F238E27FC236}">
                <a16:creationId xmlns:a16="http://schemas.microsoft.com/office/drawing/2014/main" id="{36B3A56E-8E2F-4BEE-9EF2-F79CE209892B}"/>
              </a:ext>
            </a:extLst>
          </p:cNvPr>
          <p:cNvSpPr>
            <a:spLocks noGrp="1" noChangeArrowheads="1"/>
          </p:cNvSpPr>
          <p:nvPr>
            <p:ph sz="quarter" idx="4294967295"/>
          </p:nvPr>
        </p:nvSpPr>
        <p:spPr>
          <a:xfrm>
            <a:off x="228600" y="1447800"/>
            <a:ext cx="8382000" cy="4343400"/>
          </a:xfrm>
        </p:spPr>
        <p:txBody>
          <a:bodyPr/>
          <a:lstStyle/>
          <a:p>
            <a:pPr eaLnBrk="1" hangingPunct="1">
              <a:lnSpc>
                <a:spcPct val="125000"/>
              </a:lnSpc>
              <a:spcBef>
                <a:spcPct val="0"/>
              </a:spcBef>
              <a:buFont typeface="Wingdings" pitchFamily="2" charset="2"/>
              <a:buChar char="Ø"/>
              <a:defRPr/>
            </a:pPr>
            <a:r>
              <a:rPr lang="zh-CN" altLang="en-US" sz="3300" b="1" dirty="0">
                <a:solidFill>
                  <a:srgbClr val="FF9900"/>
                </a:solidFill>
                <a:cs typeface="Arial" panose="020B0604020202020204" pitchFamily="34" charset="0"/>
              </a:rPr>
              <a:t>约定</a:t>
            </a:r>
            <a:r>
              <a:rPr lang="zh-CN" altLang="en-US" sz="3300" b="1" dirty="0">
                <a:cs typeface="Arial" panose="020B0604020202020204" pitchFamily="34" charset="0"/>
              </a:rPr>
              <a:t>，存在一个没有任何元素的集合，称为空集</a:t>
            </a:r>
            <a:r>
              <a:rPr lang="en-US" altLang="zh-CN" sz="3300" b="1" dirty="0">
                <a:cs typeface="Arial" panose="020B0604020202020204" pitchFamily="34" charset="0"/>
              </a:rPr>
              <a:t>(</a:t>
            </a:r>
            <a:r>
              <a:rPr lang="en-US" altLang="zh-CN" sz="3300" b="1" i="1" dirty="0">
                <a:cs typeface="Arial" panose="020B0604020202020204" pitchFamily="34" charset="0"/>
              </a:rPr>
              <a:t>empty set</a:t>
            </a:r>
            <a:r>
              <a:rPr lang="en-US" altLang="zh-CN" sz="3300" b="1" dirty="0">
                <a:cs typeface="Arial" panose="020B0604020202020204" pitchFamily="34" charset="0"/>
              </a:rPr>
              <a:t>) </a:t>
            </a:r>
            <a:r>
              <a:rPr lang="zh-CN" altLang="en-US" sz="3300" b="1" dirty="0">
                <a:cs typeface="Arial" panose="020B0604020202020204" pitchFamily="34" charset="0"/>
              </a:rPr>
              <a:t>，记为</a:t>
            </a:r>
            <a:r>
              <a:rPr lang="en-US" altLang="zh-CN" sz="3600" b="1" dirty="0">
                <a:latin typeface="Times New Roman" panose="02020603050405020304" pitchFamily="18" charset="0"/>
                <a:cs typeface="Times New Roman" panose="02020603050405020304" pitchFamily="18" charset="0"/>
                <a:sym typeface="Symbol" pitchFamily="2" charset="2"/>
              </a:rPr>
              <a:t>∅</a:t>
            </a:r>
            <a:r>
              <a:rPr lang="zh-CN" altLang="en-US" sz="3300" b="1" dirty="0">
                <a:cs typeface="Arial" panose="020B0604020202020204" pitchFamily="34" charset="0"/>
              </a:rPr>
              <a:t>，有时也用</a:t>
            </a:r>
            <a:r>
              <a:rPr lang="en-US" altLang="zh-CN" sz="3300" b="1" dirty="0">
                <a:cs typeface="Arial" panose="020B0604020202020204" pitchFamily="34" charset="0"/>
              </a:rPr>
              <a:t>{ }</a:t>
            </a:r>
            <a:r>
              <a:rPr lang="zh-CN" altLang="en-US" sz="3300" b="1" dirty="0">
                <a:cs typeface="Arial" panose="020B0604020202020204" pitchFamily="34" charset="0"/>
              </a:rPr>
              <a:t>来表示。</a:t>
            </a:r>
          </a:p>
          <a:p>
            <a:pPr eaLnBrk="1" hangingPunct="1">
              <a:lnSpc>
                <a:spcPct val="125000"/>
              </a:lnSpc>
              <a:spcBef>
                <a:spcPct val="0"/>
              </a:spcBef>
              <a:buFont typeface="Wingdings" pitchFamily="2" charset="2"/>
              <a:buChar char="Ø"/>
              <a:defRPr/>
            </a:pPr>
            <a:r>
              <a:rPr lang="zh-CN" altLang="en-US" sz="3300" b="1" dirty="0">
                <a:solidFill>
                  <a:srgbClr val="FF9900"/>
                </a:solidFill>
                <a:cs typeface="Arial" panose="020B0604020202020204" pitchFamily="34" charset="0"/>
              </a:rPr>
              <a:t>约定</a:t>
            </a:r>
            <a:r>
              <a:rPr lang="zh-CN" altLang="en-US" sz="3300" b="1" dirty="0">
                <a:cs typeface="Arial" panose="020B0604020202020204" pitchFamily="34" charset="0"/>
              </a:rPr>
              <a:t>，所讨论的对象的全体称为全集</a:t>
            </a:r>
            <a:r>
              <a:rPr lang="en-US" altLang="zh-CN" sz="3300" b="1" dirty="0">
                <a:cs typeface="Arial" panose="020B0604020202020204" pitchFamily="34" charset="0"/>
              </a:rPr>
              <a:t>(</a:t>
            </a:r>
            <a:r>
              <a:rPr lang="en-US" altLang="zh-CN" sz="3300" b="1" i="1" dirty="0">
                <a:cs typeface="Arial" panose="020B0604020202020204" pitchFamily="34" charset="0"/>
              </a:rPr>
              <a:t>universal set</a:t>
            </a:r>
            <a:r>
              <a:rPr lang="en-US" altLang="zh-CN" sz="3300" b="1" dirty="0">
                <a:cs typeface="Arial" panose="020B0604020202020204" pitchFamily="34" charset="0"/>
              </a:rPr>
              <a:t>)</a:t>
            </a:r>
            <a:r>
              <a:rPr lang="zh-CN" altLang="en-US" sz="3300" b="1" dirty="0">
                <a:cs typeface="Arial" panose="020B0604020202020204" pitchFamily="34" charset="0"/>
              </a:rPr>
              <a:t>，记作</a:t>
            </a:r>
            <a:r>
              <a:rPr lang="en-US" altLang="zh-CN" sz="3300" b="1" dirty="0">
                <a:cs typeface="Arial" panose="020B0604020202020204" pitchFamily="34" charset="0"/>
              </a:rPr>
              <a:t>E</a:t>
            </a:r>
            <a:r>
              <a:rPr lang="zh-CN" altLang="en-US" sz="3300" b="1" dirty="0">
                <a:cs typeface="Arial" panose="020B0604020202020204" pitchFamily="34" charset="0"/>
              </a:rPr>
              <a:t>或</a:t>
            </a:r>
            <a:r>
              <a:rPr lang="en-US" altLang="zh-CN" sz="3300" b="1" dirty="0">
                <a:cs typeface="Arial" panose="020B0604020202020204" pitchFamily="34" charset="0"/>
              </a:rPr>
              <a:t>U</a:t>
            </a:r>
            <a:r>
              <a:rPr lang="zh-CN" altLang="en-US" sz="3300" b="1" dirty="0">
                <a:cs typeface="Arial" panose="020B0604020202020204" pitchFamily="34" charset="0"/>
              </a:rPr>
              <a:t>，我们所讨论的集合都是全集的子集 。全集是</a:t>
            </a:r>
            <a:r>
              <a:rPr lang="zh-CN" altLang="en-US" sz="3300" b="1" dirty="0">
                <a:solidFill>
                  <a:srgbClr val="FFC000"/>
                </a:solidFill>
                <a:cs typeface="Arial" panose="020B0604020202020204" pitchFamily="34" charset="0"/>
              </a:rPr>
              <a:t>相对</a:t>
            </a:r>
            <a:r>
              <a:rPr lang="zh-CN" altLang="en-US" sz="3300" b="1" dirty="0">
                <a:cs typeface="Arial" panose="020B0604020202020204" pitchFamily="34" charset="0"/>
              </a:rPr>
              <a:t>的。</a:t>
            </a:r>
          </a:p>
        </p:txBody>
      </p:sp>
      <p:sp>
        <p:nvSpPr>
          <p:cNvPr id="2" name="灯片编号占位符 1">
            <a:extLst>
              <a:ext uri="{FF2B5EF4-FFF2-40B4-BE49-F238E27FC236}">
                <a16:creationId xmlns:a16="http://schemas.microsoft.com/office/drawing/2014/main" id="{AC82C952-D7A0-EDFD-6B45-7DE59E2CAA8C}"/>
              </a:ext>
            </a:extLst>
          </p:cNvPr>
          <p:cNvSpPr>
            <a:spLocks noGrp="1"/>
          </p:cNvSpPr>
          <p:nvPr>
            <p:ph type="sldNum" sz="quarter" idx="12"/>
          </p:nvPr>
        </p:nvSpPr>
        <p:spPr/>
        <p:txBody>
          <a:bodyPr/>
          <a:lstStyle/>
          <a:p>
            <a:pPr>
              <a:defRPr/>
            </a:pPr>
            <a:fld id="{BB37A354-EC14-F34C-809E-F4A11954B147}" type="slidenum">
              <a:rPr lang="zh-CN" altLang="en-US" smtClean="0"/>
              <a:pPr>
                <a:defRPr/>
              </a:pPr>
              <a:t>19</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 calcmode="lin" valueType="num">
                                      <p:cBhvr additive="base">
                                        <p:cTn id="7" dur="500" fill="hold"/>
                                        <p:tgtEl>
                                          <p:spTgt spid="696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486384CD-7E75-3B22-65FE-C443C567AEBA}"/>
              </a:ext>
            </a:extLst>
          </p:cNvPr>
          <p:cNvSpPr>
            <a:spLocks noChangeArrowheads="1"/>
          </p:cNvSpPr>
          <p:nvPr/>
        </p:nvSpPr>
        <p:spPr bwMode="auto">
          <a:xfrm>
            <a:off x="222250" y="1179513"/>
            <a:ext cx="8915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lnSpc>
                <a:spcPct val="120000"/>
              </a:lnSpc>
              <a:spcBef>
                <a:spcPct val="0"/>
              </a:spcBef>
              <a:buClrTx/>
              <a:buSzPct val="80000"/>
              <a:buFont typeface="Wingdings" pitchFamily="2" charset="2"/>
              <a:buChar char="u"/>
            </a:pPr>
            <a:r>
              <a:rPr lang="zh-CN" altLang="en-US" sz="3600" b="1">
                <a:solidFill>
                  <a:srgbClr val="FFFFFF"/>
                </a:solidFill>
                <a:latin typeface="宋体" panose="02010600030101010101" pitchFamily="2" charset="-122"/>
              </a:rPr>
              <a:t>现代数学的一个重要分支</a:t>
            </a:r>
          </a:p>
          <a:p>
            <a:pPr eaLnBrk="1" hangingPunct="1">
              <a:lnSpc>
                <a:spcPct val="120000"/>
              </a:lnSpc>
              <a:spcBef>
                <a:spcPct val="0"/>
              </a:spcBef>
              <a:buClrTx/>
              <a:buSzPct val="80000"/>
              <a:buFontTx/>
              <a:buNone/>
            </a:pPr>
            <a:r>
              <a:rPr lang="zh-CN" altLang="en-US" sz="3600" b="1">
                <a:solidFill>
                  <a:srgbClr val="FFFFFF"/>
                </a:solidFill>
                <a:latin typeface="宋体" panose="02010600030101010101" pitchFamily="2" charset="-122"/>
                <a:sym typeface="Arial" panose="020B0604020202020204" pitchFamily="34" charset="0"/>
              </a:rPr>
              <a:t>  随着计算机科学的发展而逐步建立</a:t>
            </a:r>
          </a:p>
          <a:p>
            <a:pPr eaLnBrk="1" hangingPunct="1">
              <a:lnSpc>
                <a:spcPct val="120000"/>
              </a:lnSpc>
              <a:spcBef>
                <a:spcPct val="0"/>
              </a:spcBef>
              <a:buClrTx/>
              <a:buSzPct val="80000"/>
              <a:buFont typeface="Wingdings" pitchFamily="2" charset="2"/>
              <a:buChar char="u"/>
            </a:pPr>
            <a:endParaRPr lang="zh-CN" altLang="en-US" sz="3600" b="1">
              <a:solidFill>
                <a:srgbClr val="FFFFFF"/>
              </a:solidFill>
              <a:latin typeface="宋体" panose="02010600030101010101" pitchFamily="2" charset="-122"/>
              <a:sym typeface="Arial" panose="020B0604020202020204" pitchFamily="34" charset="0"/>
            </a:endParaRPr>
          </a:p>
          <a:p>
            <a:pPr eaLnBrk="1" hangingPunct="1">
              <a:lnSpc>
                <a:spcPct val="120000"/>
              </a:lnSpc>
              <a:spcBef>
                <a:spcPct val="0"/>
              </a:spcBef>
              <a:buClrTx/>
              <a:buSzPct val="80000"/>
              <a:buFont typeface="Wingdings" pitchFamily="2" charset="2"/>
              <a:buChar char="u"/>
            </a:pPr>
            <a:r>
              <a:rPr lang="zh-CN" altLang="en-US" sz="3600" b="1">
                <a:solidFill>
                  <a:srgbClr val="FFFFFF"/>
                </a:solidFill>
                <a:latin typeface="宋体" panose="02010600030101010101" pitchFamily="2" charset="-122"/>
              </a:rPr>
              <a:t>是计算机科学与技术一级学</a:t>
            </a:r>
            <a:r>
              <a:rPr lang="zh-CN" altLang="en-US" sz="3600" b="1">
                <a:solidFill>
                  <a:srgbClr val="FFFFFF"/>
                </a:solidFill>
                <a:latin typeface="宋体" panose="02010600030101010101" pitchFamily="2" charset="-122"/>
                <a:sym typeface="Arial" panose="020B0604020202020204" pitchFamily="34" charset="0"/>
              </a:rPr>
              <a:t>科、软件工程一级学科及其相关专业必修的基础理论的</a:t>
            </a:r>
            <a:r>
              <a:rPr lang="zh-CN" altLang="en-US" sz="3600" b="1">
                <a:solidFill>
                  <a:srgbClr val="FFFFFF"/>
                </a:solidFill>
                <a:latin typeface="宋体" panose="02010600030101010101" pitchFamily="2" charset="-122"/>
              </a:rPr>
              <a:t>核心课程。 </a:t>
            </a:r>
          </a:p>
        </p:txBody>
      </p:sp>
      <p:sp>
        <p:nvSpPr>
          <p:cNvPr id="190469" name="Rectangle 5">
            <a:extLst>
              <a:ext uri="{FF2B5EF4-FFF2-40B4-BE49-F238E27FC236}">
                <a16:creationId xmlns:a16="http://schemas.microsoft.com/office/drawing/2014/main" id="{0C7BF9E7-CE04-1EC6-6702-E36E58D69F11}"/>
              </a:ext>
            </a:extLst>
          </p:cNvPr>
          <p:cNvSpPr>
            <a:spLocks noChangeArrowheads="1"/>
          </p:cNvSpPr>
          <p:nvPr/>
        </p:nvSpPr>
        <p:spPr bwMode="auto">
          <a:xfrm>
            <a:off x="228600" y="36513"/>
            <a:ext cx="7772400" cy="1143000"/>
          </a:xfrm>
          <a:prstGeom prst="rect">
            <a:avLst/>
          </a:prstGeom>
          <a:noFill/>
          <a:ln w="9525">
            <a:noFill/>
            <a:miter lim="800000"/>
            <a:headEnd/>
            <a:tailEnd/>
          </a:ln>
          <a:effectLst/>
        </p:spPr>
        <p:txBody>
          <a:bodyPr lIns="92075" tIns="46038" rIns="92075" bIns="46038" anchor="ctr"/>
          <a:lstStyle>
            <a:lvl1pPr>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eaLnBrk="1" hangingPunct="1">
              <a:defRPr/>
            </a:pPr>
            <a:r>
              <a:rPr kumimoji="1" lang="en-US" altLang="zh-CN" sz="4400" dirty="0">
                <a:solidFill>
                  <a:srgbClr val="FF9900"/>
                </a:solidFill>
                <a:effectLst>
                  <a:outerShdw blurRad="38100" dist="38100" dir="2700000" algn="tl">
                    <a:srgbClr val="000000"/>
                  </a:outerShdw>
                </a:effectLst>
                <a:latin typeface="Times New Roman" panose="02020603050405020304" pitchFamily="18" charset="0"/>
                <a:ea typeface="黑体" panose="02010609060101010101" pitchFamily="49" charset="-122"/>
              </a:rPr>
              <a:t>1</a:t>
            </a:r>
            <a:r>
              <a:rPr kumimoji="1" lang="zh-CN" altLang="en-US" sz="4400" dirty="0">
                <a:solidFill>
                  <a:srgbClr val="FF9900"/>
                </a:solidFill>
                <a:effectLst>
                  <a:outerShdw blurRad="38100" dist="38100" dir="2700000" algn="tl">
                    <a:srgbClr val="000000"/>
                  </a:outerShdw>
                </a:effectLst>
                <a:latin typeface="Times New Roman" panose="02020603050405020304" pitchFamily="18" charset="0"/>
                <a:ea typeface="黑体" panose="02010609060101010101" pitchFamily="49" charset="-122"/>
              </a:rPr>
              <a:t>、课程的性质</a:t>
            </a:r>
            <a:endParaRPr kumimoji="1" lang="zh-CN" altLang="en-US" sz="4400" b="1" dirty="0">
              <a:solidFill>
                <a:schemeClr val="tx2"/>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2" name="灯片编号占位符 1">
            <a:extLst>
              <a:ext uri="{FF2B5EF4-FFF2-40B4-BE49-F238E27FC236}">
                <a16:creationId xmlns:a16="http://schemas.microsoft.com/office/drawing/2014/main" id="{A6F9F30D-F6EA-D2ED-BD9D-9D3C0647FB75}"/>
              </a:ext>
            </a:extLst>
          </p:cNvPr>
          <p:cNvSpPr>
            <a:spLocks noGrp="1"/>
          </p:cNvSpPr>
          <p:nvPr>
            <p:ph type="sldNum" sz="quarter" idx="12"/>
          </p:nvPr>
        </p:nvSpPr>
        <p:spPr/>
        <p:txBody>
          <a:bodyPr/>
          <a:lstStyle/>
          <a:p>
            <a:pPr>
              <a:defRPr/>
            </a:pPr>
            <a:fld id="{C87B4CE7-9B7D-1145-8CDA-D17B03403100}" type="slidenum">
              <a:rPr lang="zh-CN" altLang="en-US" smtClean="0"/>
              <a:pPr>
                <a:defRPr/>
              </a:pPr>
              <a:t>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calcmode="lin" valueType="num">
                                      <p:cBhvr additive="base">
                                        <p:cTn id="7" dur="500" fill="hold"/>
                                        <p:tgtEl>
                                          <p:spTgt spid="184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4">
                                            <p:txEl>
                                              <p:pRg st="1" end="1"/>
                                            </p:txEl>
                                          </p:spTgt>
                                        </p:tgtEl>
                                        <p:attrNameLst>
                                          <p:attrName>style.visibility</p:attrName>
                                        </p:attrNameLst>
                                      </p:cBhvr>
                                      <p:to>
                                        <p:strVal val="visible"/>
                                      </p:to>
                                    </p:set>
                                    <p:anim calcmode="lin" valueType="num">
                                      <p:cBhvr additive="base">
                                        <p:cTn id="13" dur="500" fill="hold"/>
                                        <p:tgtEl>
                                          <p:spTgt spid="184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434">
                                            <p:txEl>
                                              <p:pRg st="3" end="3"/>
                                            </p:txEl>
                                          </p:spTgt>
                                        </p:tgtEl>
                                        <p:attrNameLst>
                                          <p:attrName>style.visibility</p:attrName>
                                        </p:attrNameLst>
                                      </p:cBhvr>
                                      <p:to>
                                        <p:strVal val="visible"/>
                                      </p:to>
                                    </p:set>
                                    <p:anim calcmode="lin" valueType="num">
                                      <p:cBhvr additive="base">
                                        <p:cTn id="19" dur="500" fill="hold"/>
                                        <p:tgtEl>
                                          <p:spTgt spid="1843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a:extLst>
              <a:ext uri="{FF2B5EF4-FFF2-40B4-BE49-F238E27FC236}">
                <a16:creationId xmlns:a16="http://schemas.microsoft.com/office/drawing/2014/main" id="{83122B25-5881-2AFB-98C0-3AE0DB366CEC}"/>
              </a:ext>
            </a:extLst>
          </p:cNvPr>
          <p:cNvSpPr>
            <a:spLocks noGrp="1" noChangeArrowheads="1"/>
          </p:cNvSpPr>
          <p:nvPr>
            <p:ph type="title" idx="4294967295"/>
          </p:nvPr>
        </p:nvSpPr>
        <p:spPr>
          <a:xfrm>
            <a:off x="457200" y="228600"/>
            <a:ext cx="7515225" cy="609600"/>
          </a:xfrm>
        </p:spPr>
        <p:txBody>
          <a:bodyPr anchor="b"/>
          <a:lstStyle/>
          <a:p>
            <a:pPr algn="l" eaLnBrk="1" hangingPunct="1">
              <a:defRPr/>
            </a:pPr>
            <a:r>
              <a:rPr lang="en-US" altLang="zh-CN" sz="4500" b="1" dirty="0">
                <a:solidFill>
                  <a:srgbClr val="FFC000"/>
                </a:solidFill>
                <a:latin typeface="宋体" pitchFamily="2" charset="-122"/>
                <a:cs typeface="+mj-cs"/>
              </a:rPr>
              <a:t>5.</a:t>
            </a:r>
            <a:r>
              <a:rPr lang="zh-CN" altLang="en-US" sz="4500" b="1" dirty="0">
                <a:solidFill>
                  <a:srgbClr val="FFC000"/>
                </a:solidFill>
                <a:latin typeface="宋体" pitchFamily="2" charset="-122"/>
                <a:cs typeface="+mj-cs"/>
              </a:rPr>
              <a:t>有限集</a:t>
            </a:r>
            <a:r>
              <a:rPr lang="zh-CN" altLang="en-US" sz="4500" b="1" dirty="0">
                <a:solidFill>
                  <a:srgbClr val="FFC000"/>
                </a:solidFill>
                <a:cs typeface="+mj-cs"/>
              </a:rPr>
              <a:t> 、</a:t>
            </a:r>
            <a:r>
              <a:rPr lang="zh-CN" altLang="en-US" sz="4500" b="1" dirty="0">
                <a:solidFill>
                  <a:srgbClr val="FFC000"/>
                </a:solidFill>
                <a:latin typeface="宋体" pitchFamily="2" charset="-122"/>
                <a:cs typeface="+mj-cs"/>
              </a:rPr>
              <a:t>无限集</a:t>
            </a:r>
            <a:r>
              <a:rPr lang="zh-CN" altLang="en-US" sz="4500" b="1" dirty="0">
                <a:solidFill>
                  <a:srgbClr val="FFC000"/>
                </a:solidFill>
                <a:cs typeface="+mj-cs"/>
              </a:rPr>
              <a:t> </a:t>
            </a:r>
          </a:p>
        </p:txBody>
      </p:sp>
      <p:sp>
        <p:nvSpPr>
          <p:cNvPr id="65539" name="Rectangle 2">
            <a:extLst>
              <a:ext uri="{FF2B5EF4-FFF2-40B4-BE49-F238E27FC236}">
                <a16:creationId xmlns:a16="http://schemas.microsoft.com/office/drawing/2014/main" id="{88BCEBB9-50E1-139D-812D-2944158CF15F}"/>
              </a:ext>
            </a:extLst>
          </p:cNvPr>
          <p:cNvSpPr>
            <a:spLocks noGrp="1" noChangeArrowheads="1"/>
          </p:cNvSpPr>
          <p:nvPr>
            <p:ph sz="quarter" idx="4294967295"/>
          </p:nvPr>
        </p:nvSpPr>
        <p:spPr>
          <a:xfrm>
            <a:off x="304800" y="1143000"/>
            <a:ext cx="8382000"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5000"/>
              </a:lnSpc>
              <a:spcBef>
                <a:spcPct val="0"/>
              </a:spcBef>
              <a:buFont typeface="Wingdings" pitchFamily="2" charset="2"/>
              <a:buChar char="Ø"/>
            </a:pPr>
            <a:r>
              <a:rPr lang="zh-CN" altLang="en-US" sz="3300" b="1">
                <a:effectLst/>
                <a:latin typeface="Times New Roman" panose="02020603050405020304" pitchFamily="18" charset="0"/>
                <a:cs typeface="Times New Roman" panose="02020603050405020304" pitchFamily="18" charset="0"/>
              </a:rPr>
              <a:t>包含有限个元素的集合，称为有限集或有穷集</a:t>
            </a:r>
            <a:r>
              <a:rPr lang="en-US" altLang="zh-CN" sz="3300" b="1">
                <a:effectLst/>
                <a:latin typeface="Times New Roman" panose="02020603050405020304" pitchFamily="18" charset="0"/>
                <a:cs typeface="Times New Roman" panose="02020603050405020304" pitchFamily="18" charset="0"/>
              </a:rPr>
              <a:t>(</a:t>
            </a:r>
            <a:r>
              <a:rPr lang="en-US" altLang="zh-CN" sz="3300" b="1" i="1">
                <a:solidFill>
                  <a:schemeClr val="tx2"/>
                </a:solidFill>
                <a:effectLst/>
                <a:latin typeface="Times New Roman" panose="02020603050405020304" pitchFamily="18" charset="0"/>
                <a:cs typeface="Times New Roman" panose="02020603050405020304" pitchFamily="18" charset="0"/>
              </a:rPr>
              <a:t>finite set</a:t>
            </a:r>
            <a:r>
              <a:rPr lang="en-US" altLang="zh-CN" sz="3300" b="1">
                <a:effectLst/>
                <a:latin typeface="Times New Roman" panose="02020603050405020304" pitchFamily="18" charset="0"/>
                <a:cs typeface="Times New Roman" panose="02020603050405020304" pitchFamily="18" charset="0"/>
              </a:rPr>
              <a:t>)</a:t>
            </a:r>
            <a:r>
              <a:rPr lang="zh-CN" altLang="en-US" sz="3300" b="1">
                <a:effectLst/>
                <a:latin typeface="Times New Roman" panose="02020603050405020304" pitchFamily="18" charset="0"/>
                <a:cs typeface="Times New Roman" panose="02020603050405020304" pitchFamily="18" charset="0"/>
              </a:rPr>
              <a:t>；</a:t>
            </a:r>
          </a:p>
          <a:p>
            <a:pPr eaLnBrk="1" hangingPunct="1">
              <a:lnSpc>
                <a:spcPct val="125000"/>
              </a:lnSpc>
              <a:spcBef>
                <a:spcPct val="0"/>
              </a:spcBef>
              <a:buFont typeface="Wingdings" pitchFamily="2" charset="2"/>
              <a:buChar char="Ø"/>
            </a:pPr>
            <a:r>
              <a:rPr lang="zh-CN" altLang="en-US" sz="3300" b="1">
                <a:effectLst/>
                <a:latin typeface="Times New Roman" panose="02020603050405020304" pitchFamily="18" charset="0"/>
                <a:cs typeface="Times New Roman" panose="02020603050405020304" pitchFamily="18" charset="0"/>
              </a:rPr>
              <a:t>包含无限个元素的集合，称为无限集或无穷集</a:t>
            </a:r>
            <a:r>
              <a:rPr lang="en-US" altLang="zh-CN" sz="3300" b="1">
                <a:effectLst/>
                <a:latin typeface="Times New Roman" panose="02020603050405020304" pitchFamily="18" charset="0"/>
                <a:cs typeface="Times New Roman" panose="02020603050405020304" pitchFamily="18" charset="0"/>
              </a:rPr>
              <a:t>(</a:t>
            </a:r>
            <a:r>
              <a:rPr lang="en-US" altLang="zh-CN" sz="3300" b="1" i="1">
                <a:solidFill>
                  <a:schemeClr val="tx2"/>
                </a:solidFill>
                <a:effectLst/>
                <a:latin typeface="Times New Roman" panose="02020603050405020304" pitchFamily="18" charset="0"/>
                <a:cs typeface="Times New Roman" panose="02020603050405020304" pitchFamily="18" charset="0"/>
              </a:rPr>
              <a:t>infinite set</a:t>
            </a:r>
            <a:r>
              <a:rPr lang="en-US" altLang="zh-CN" sz="3300" b="1" i="1">
                <a:effectLst/>
                <a:latin typeface="Times New Roman" panose="02020603050405020304" pitchFamily="18" charset="0"/>
                <a:cs typeface="Times New Roman" panose="02020603050405020304" pitchFamily="18" charset="0"/>
              </a:rPr>
              <a:t> </a:t>
            </a:r>
            <a:r>
              <a:rPr lang="en-US" altLang="zh-CN" sz="3300" b="1">
                <a:effectLst/>
                <a:latin typeface="Times New Roman" panose="02020603050405020304" pitchFamily="18" charset="0"/>
                <a:cs typeface="Times New Roman" panose="02020603050405020304" pitchFamily="18" charset="0"/>
              </a:rPr>
              <a:t>)</a:t>
            </a:r>
            <a:r>
              <a:rPr lang="zh-CN" altLang="en-US" sz="3300" b="1">
                <a:effectLst/>
                <a:latin typeface="Times New Roman" panose="02020603050405020304" pitchFamily="18" charset="0"/>
                <a:cs typeface="Times New Roman" panose="02020603050405020304" pitchFamily="18" charset="0"/>
              </a:rPr>
              <a:t>。</a:t>
            </a:r>
          </a:p>
          <a:p>
            <a:pPr eaLnBrk="1" hangingPunct="1">
              <a:lnSpc>
                <a:spcPct val="125000"/>
              </a:lnSpc>
              <a:spcBef>
                <a:spcPct val="0"/>
              </a:spcBef>
              <a:buFont typeface="Wingdings" pitchFamily="2" charset="2"/>
              <a:buChar char="ü"/>
            </a:pPr>
            <a:r>
              <a:rPr lang="zh-CN" altLang="en-US" sz="3300" b="1">
                <a:effectLst/>
                <a:latin typeface="Times New Roman" panose="02020603050405020304" pitchFamily="18" charset="0"/>
                <a:cs typeface="Times New Roman" panose="02020603050405020304" pitchFamily="18" charset="0"/>
              </a:rPr>
              <a:t>例：</a:t>
            </a:r>
            <a:r>
              <a:rPr lang="zh-CN" altLang="en-US" sz="3300" b="1">
                <a:solidFill>
                  <a:srgbClr val="FFC000"/>
                </a:solidFill>
                <a:effectLst/>
                <a:latin typeface="Times New Roman" panose="02020603050405020304" pitchFamily="18" charset="0"/>
                <a:cs typeface="Times New Roman" panose="02020603050405020304" pitchFamily="18" charset="0"/>
              </a:rPr>
              <a:t>空集</a:t>
            </a:r>
            <a:r>
              <a:rPr lang="zh-CN" altLang="en-US" sz="3300" b="1">
                <a:effectLst/>
                <a:latin typeface="Times New Roman" panose="02020603050405020304" pitchFamily="18" charset="0"/>
                <a:cs typeface="Times New Roman" panose="02020603050405020304" pitchFamily="18" charset="0"/>
              </a:rPr>
              <a:t>是有限集，所有英文字母组成的集合是有限集，整数集合是无限集。</a:t>
            </a:r>
          </a:p>
        </p:txBody>
      </p:sp>
      <p:sp>
        <p:nvSpPr>
          <p:cNvPr id="2" name="灯片编号占位符 1">
            <a:extLst>
              <a:ext uri="{FF2B5EF4-FFF2-40B4-BE49-F238E27FC236}">
                <a16:creationId xmlns:a16="http://schemas.microsoft.com/office/drawing/2014/main" id="{B92F873D-71D0-F29C-37A3-173DA9DF43BD}"/>
              </a:ext>
            </a:extLst>
          </p:cNvPr>
          <p:cNvSpPr>
            <a:spLocks noGrp="1"/>
          </p:cNvSpPr>
          <p:nvPr>
            <p:ph type="sldNum" sz="quarter" idx="12"/>
          </p:nvPr>
        </p:nvSpPr>
        <p:spPr/>
        <p:txBody>
          <a:bodyPr/>
          <a:lstStyle/>
          <a:p>
            <a:pPr>
              <a:defRPr/>
            </a:pPr>
            <a:fld id="{41D30648-6A62-9843-AFC7-E5B8A7522F27}" type="slidenum">
              <a:rPr lang="zh-CN" altLang="en-US" smtClean="0"/>
              <a:pPr>
                <a:defRPr/>
              </a:pPr>
              <a:t>20</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 calcmode="lin" valueType="num">
                                      <p:cBhvr additive="base">
                                        <p:cTn id="13"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3">
            <a:extLst>
              <a:ext uri="{FF2B5EF4-FFF2-40B4-BE49-F238E27FC236}">
                <a16:creationId xmlns:a16="http://schemas.microsoft.com/office/drawing/2014/main" id="{573857C7-B583-3246-903C-496706BD0E65}"/>
              </a:ext>
            </a:extLst>
          </p:cNvPr>
          <p:cNvSpPr>
            <a:spLocks noGrp="1" noChangeArrowheads="1"/>
          </p:cNvSpPr>
          <p:nvPr>
            <p:ph type="title" idx="4294967295"/>
          </p:nvPr>
        </p:nvSpPr>
        <p:spPr>
          <a:xfrm>
            <a:off x="228600" y="414338"/>
            <a:ext cx="8915400" cy="711200"/>
          </a:xfrm>
        </p:spPr>
        <p:txBody>
          <a:bodyPr anchor="b"/>
          <a:lstStyle/>
          <a:p>
            <a:pPr algn="l" eaLnBrk="1" hangingPunct="1">
              <a:defRPr/>
            </a:pPr>
            <a:r>
              <a:rPr lang="en-US" altLang="zh-CN" sz="4500" b="1" dirty="0">
                <a:solidFill>
                  <a:srgbClr val="FFC000"/>
                </a:solidFill>
                <a:latin typeface="宋体" pitchFamily="2" charset="-122"/>
                <a:cs typeface="+mj-cs"/>
              </a:rPr>
              <a:t>6.</a:t>
            </a:r>
            <a:r>
              <a:rPr lang="zh-CN" altLang="en-US" sz="4500" b="1" dirty="0">
                <a:solidFill>
                  <a:srgbClr val="FFC000"/>
                </a:solidFill>
                <a:latin typeface="宋体" pitchFamily="2" charset="-122"/>
                <a:cs typeface="+mj-cs"/>
              </a:rPr>
              <a:t>集合的元素数（基数）</a:t>
            </a:r>
          </a:p>
        </p:txBody>
      </p:sp>
      <p:sp>
        <p:nvSpPr>
          <p:cNvPr id="71683" name="Rectangle 2">
            <a:extLst>
              <a:ext uri="{FF2B5EF4-FFF2-40B4-BE49-F238E27FC236}">
                <a16:creationId xmlns:a16="http://schemas.microsoft.com/office/drawing/2014/main" id="{E89F216A-81F4-5D69-A8CC-30EE5298E81E}"/>
              </a:ext>
            </a:extLst>
          </p:cNvPr>
          <p:cNvSpPr>
            <a:spLocks noGrp="1" noChangeArrowheads="1"/>
          </p:cNvSpPr>
          <p:nvPr>
            <p:ph sz="quarter" idx="4294967295"/>
          </p:nvPr>
        </p:nvSpPr>
        <p:spPr>
          <a:xfrm>
            <a:off x="381000" y="1524000"/>
            <a:ext cx="8382000" cy="4724400"/>
          </a:xfrm>
        </p:spPr>
        <p:txBody>
          <a:bodyPr/>
          <a:lstStyle/>
          <a:p>
            <a:pPr eaLnBrk="1" hangingPunct="1">
              <a:lnSpc>
                <a:spcPct val="150000"/>
              </a:lnSpc>
              <a:spcBef>
                <a:spcPct val="0"/>
              </a:spcBef>
              <a:buFont typeface="Wingdings" pitchFamily="2" charset="2"/>
              <a:buChar char="ü"/>
              <a:defRPr/>
            </a:pPr>
            <a:r>
              <a:rPr lang="zh-CN" altLang="en-US" b="1" dirty="0">
                <a:latin typeface="Times New Roman" panose="02020603050405020304" pitchFamily="18" charset="0"/>
                <a:cs typeface="Times New Roman" panose="02020603050405020304" pitchFamily="18" charset="0"/>
              </a:rPr>
              <a:t>设</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是</a:t>
            </a:r>
            <a:r>
              <a:rPr lang="zh-CN" altLang="en-US" b="1" dirty="0">
                <a:solidFill>
                  <a:srgbClr val="FFC000"/>
                </a:solidFill>
                <a:latin typeface="Times New Roman" panose="02020603050405020304" pitchFamily="18" charset="0"/>
                <a:cs typeface="Times New Roman" panose="02020603050405020304" pitchFamily="18" charset="0"/>
              </a:rPr>
              <a:t>有穷</a:t>
            </a:r>
            <a:r>
              <a:rPr lang="zh-CN" altLang="en-US" b="1" dirty="0">
                <a:latin typeface="Times New Roman" panose="02020603050405020304" pitchFamily="18" charset="0"/>
                <a:cs typeface="Times New Roman" panose="02020603050405020304" pitchFamily="18" charset="0"/>
              </a:rPr>
              <a:t>集合， </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中元素的个数称为集合</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的元素数，记为</a:t>
            </a: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a:t>
            </a:r>
            <a:r>
              <a:rPr lang="zh-CN" altLang="en-US" b="1" dirty="0">
                <a:latin typeface="Times New Roman" panose="02020603050405020304" pitchFamily="18" charset="0"/>
                <a:cs typeface="Times New Roman" panose="02020603050405020304" pitchFamily="18" charset="0"/>
              </a:rPr>
              <a:t>。</a:t>
            </a:r>
          </a:p>
          <a:p>
            <a:pPr eaLnBrk="1" hangingPunct="1">
              <a:lnSpc>
                <a:spcPct val="150000"/>
              </a:lnSpc>
              <a:spcBef>
                <a:spcPct val="0"/>
              </a:spcBef>
              <a:buFont typeface="Wingdings" pitchFamily="2" charset="2"/>
              <a:buChar char="ü"/>
              <a:defRPr/>
            </a:pPr>
            <a:r>
              <a:rPr lang="zh-CN" altLang="en-US" b="1" dirty="0">
                <a:latin typeface="Times New Roman" panose="02020603050405020304" pitchFamily="18" charset="0"/>
                <a:cs typeface="Times New Roman" panose="02020603050405020304" pitchFamily="18" charset="0"/>
              </a:rPr>
              <a:t>例如，设</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是所有小写英文字母组成的集合，则</a:t>
            </a: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=26</a:t>
            </a:r>
            <a:r>
              <a:rPr lang="zh-CN" altLang="en-US" b="1" dirty="0">
                <a:latin typeface="Times New Roman" panose="02020603050405020304" pitchFamily="18" charset="0"/>
                <a:cs typeface="Times New Roman" panose="02020603050405020304" pitchFamily="18" charset="0"/>
                <a:sym typeface="Symbol" pitchFamily="2" charset="2"/>
              </a:rPr>
              <a:t>。</a:t>
            </a:r>
            <a:endParaRPr lang="en-US" altLang="zh-CN" b="1" dirty="0">
              <a:latin typeface="Times New Roman" panose="02020603050405020304" pitchFamily="18" charset="0"/>
              <a:cs typeface="Times New Roman" panose="02020603050405020304" pitchFamily="18" charset="0"/>
              <a:sym typeface="Symbol" pitchFamily="2" charset="2"/>
            </a:endParaRPr>
          </a:p>
          <a:p>
            <a:pPr eaLnBrk="1" hangingPunct="1">
              <a:lnSpc>
                <a:spcPct val="150000"/>
              </a:lnSpc>
              <a:spcBef>
                <a:spcPct val="0"/>
              </a:spcBef>
              <a:buFont typeface="Wingdings" pitchFamily="2" charset="2"/>
              <a:buChar char="ü"/>
              <a:defRPr/>
            </a:pPr>
            <a:r>
              <a:rPr lang="zh-CN" altLang="en-US" b="1" dirty="0">
                <a:latin typeface="Times New Roman" panose="02020603050405020304" pitchFamily="18" charset="0"/>
                <a:cs typeface="Times New Roman" panose="02020603050405020304" pitchFamily="18" charset="0"/>
                <a:sym typeface="Symbol" pitchFamily="2" charset="2"/>
              </a:rPr>
              <a:t>特别， </a:t>
            </a:r>
            <a:r>
              <a:rPr lang="en-US" altLang="zh-CN" b="1" dirty="0">
                <a:solidFill>
                  <a:srgbClr val="FFFF66"/>
                </a:solidFill>
                <a:latin typeface="Times New Roman" panose="02020603050405020304" pitchFamily="18" charset="0"/>
                <a:cs typeface="Times New Roman" panose="02020603050405020304" pitchFamily="18" charset="0"/>
                <a:sym typeface="Symbol" pitchFamily="2" charset="2"/>
              </a:rPr>
              <a:t>| ∅ |=0</a:t>
            </a:r>
            <a:r>
              <a:rPr lang="zh-CN" altLang="en-US" b="1" dirty="0">
                <a:solidFill>
                  <a:srgbClr val="FFFF66"/>
                </a:solidFill>
                <a:latin typeface="Times New Roman" panose="02020603050405020304" pitchFamily="18" charset="0"/>
                <a:cs typeface="Times New Roman" panose="02020603050405020304" pitchFamily="18" charset="0"/>
                <a:sym typeface="Symbol" pitchFamily="2" charset="2"/>
              </a:rPr>
              <a:t>，</a:t>
            </a:r>
            <a:r>
              <a:rPr lang="en-US" altLang="zh-CN" b="1" dirty="0">
                <a:solidFill>
                  <a:srgbClr val="FFFF66"/>
                </a:solidFill>
                <a:latin typeface="Times New Roman" panose="02020603050405020304" pitchFamily="18" charset="0"/>
                <a:cs typeface="Times New Roman" panose="02020603050405020304" pitchFamily="18" charset="0"/>
                <a:sym typeface="Symbol" pitchFamily="2" charset="2"/>
              </a:rPr>
              <a:t>|{∅}|=1</a:t>
            </a:r>
          </a:p>
        </p:txBody>
      </p:sp>
      <p:sp>
        <p:nvSpPr>
          <p:cNvPr id="2" name="灯片编号占位符 1">
            <a:extLst>
              <a:ext uri="{FF2B5EF4-FFF2-40B4-BE49-F238E27FC236}">
                <a16:creationId xmlns:a16="http://schemas.microsoft.com/office/drawing/2014/main" id="{49196D7D-ADB9-1622-7E1F-EE61356D5C29}"/>
              </a:ext>
            </a:extLst>
          </p:cNvPr>
          <p:cNvSpPr>
            <a:spLocks noGrp="1"/>
          </p:cNvSpPr>
          <p:nvPr>
            <p:ph type="sldNum" sz="quarter" idx="12"/>
          </p:nvPr>
        </p:nvSpPr>
        <p:spPr/>
        <p:txBody>
          <a:bodyPr/>
          <a:lstStyle/>
          <a:p>
            <a:pPr>
              <a:defRPr/>
            </a:pPr>
            <a:fld id="{F08D69C4-C971-F24B-9E52-FEA4957E25F1}" type="slidenum">
              <a:rPr lang="zh-CN" altLang="en-US" smtClean="0"/>
              <a:pPr>
                <a:defRPr/>
              </a:pPr>
              <a:t>21</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anim calcmode="lin" valueType="num">
                                      <p:cBhvr additive="base">
                                        <p:cTn id="7"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1683">
                                            <p:txEl>
                                              <p:pRg st="2" end="2"/>
                                            </p:txEl>
                                          </p:spTgt>
                                        </p:tgtEl>
                                        <p:attrNameLst>
                                          <p:attrName>style.visibility</p:attrName>
                                        </p:attrNameLst>
                                      </p:cBhvr>
                                      <p:to>
                                        <p:strVal val="visible"/>
                                      </p:to>
                                    </p:set>
                                    <p:anim calcmode="lin" valueType="num">
                                      <p:cBhvr additive="base">
                                        <p:cTn id="13" dur="5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6706DCBE-6A27-6EDD-CA15-0A4E08F1BFB4}"/>
              </a:ext>
            </a:extLst>
          </p:cNvPr>
          <p:cNvSpPr>
            <a:spLocks noGrp="1" noChangeArrowheads="1"/>
          </p:cNvSpPr>
          <p:nvPr>
            <p:ph type="title" idx="4294967295"/>
          </p:nvPr>
        </p:nvSpPr>
        <p:spPr>
          <a:xfrm>
            <a:off x="315913" y="160338"/>
            <a:ext cx="7515225" cy="709612"/>
          </a:xfrm>
        </p:spPr>
        <p:txBody>
          <a:bodyPr anchor="b"/>
          <a:lstStyle/>
          <a:p>
            <a:pPr algn="l" eaLnBrk="1" hangingPunct="1">
              <a:defRPr/>
            </a:pPr>
            <a:r>
              <a:rPr lang="en-US" altLang="zh-CN" sz="4000" b="1" dirty="0">
                <a:solidFill>
                  <a:srgbClr val="FFC000"/>
                </a:solidFill>
                <a:cs typeface="+mj-cs"/>
              </a:rPr>
              <a:t>7.</a:t>
            </a:r>
            <a:r>
              <a:rPr lang="zh-CN" altLang="en-US" sz="4000" b="1" dirty="0">
                <a:solidFill>
                  <a:srgbClr val="FFC000"/>
                </a:solidFill>
                <a:cs typeface="+mj-cs"/>
              </a:rPr>
              <a:t>常用的集合表示法</a:t>
            </a:r>
          </a:p>
        </p:txBody>
      </p:sp>
      <p:sp>
        <p:nvSpPr>
          <p:cNvPr id="67587" name="Rectangle 2">
            <a:extLst>
              <a:ext uri="{FF2B5EF4-FFF2-40B4-BE49-F238E27FC236}">
                <a16:creationId xmlns:a16="http://schemas.microsoft.com/office/drawing/2014/main" id="{C755AAAC-8850-709B-0F80-3DC6F822870E}"/>
              </a:ext>
            </a:extLst>
          </p:cNvPr>
          <p:cNvSpPr>
            <a:spLocks noGrp="1" noChangeArrowheads="1"/>
          </p:cNvSpPr>
          <p:nvPr>
            <p:ph sz="quarter" idx="4294967295"/>
          </p:nvPr>
        </p:nvSpPr>
        <p:spPr>
          <a:xfrm>
            <a:off x="304800" y="862013"/>
            <a:ext cx="8763000" cy="5181600"/>
          </a:xfrm>
        </p:spPr>
        <p:txBody>
          <a:bodyPr/>
          <a:lstStyle/>
          <a:p>
            <a:pPr eaLnBrk="1" hangingPunct="1">
              <a:lnSpc>
                <a:spcPct val="114000"/>
              </a:lnSpc>
              <a:spcBef>
                <a:spcPct val="0"/>
              </a:spcBef>
              <a:buFont typeface="Wingdings" pitchFamily="2" charset="2"/>
              <a:buChar char="Ø"/>
              <a:defRPr/>
            </a:pPr>
            <a:r>
              <a:rPr lang="zh-CN" altLang="en-US" b="1" dirty="0">
                <a:solidFill>
                  <a:srgbClr val="FFC000"/>
                </a:solidFill>
                <a:effectLst/>
                <a:latin typeface="Times New Roman" panose="02020603050405020304" pitchFamily="18" charset="0"/>
                <a:cs typeface="Times New Roman" panose="02020603050405020304" pitchFamily="18" charset="0"/>
              </a:rPr>
              <a:t>列举法</a:t>
            </a:r>
            <a:r>
              <a:rPr lang="zh-CN" altLang="en-US" b="1" dirty="0">
                <a:effectLst/>
                <a:latin typeface="Times New Roman" panose="02020603050405020304" pitchFamily="18" charset="0"/>
                <a:cs typeface="Times New Roman" panose="02020603050405020304" pitchFamily="18" charset="0"/>
              </a:rPr>
              <a:t>（外延法）</a:t>
            </a:r>
          </a:p>
          <a:p>
            <a:pPr marL="609600" indent="-609600" eaLnBrk="1" hangingPunct="1">
              <a:lnSpc>
                <a:spcPct val="114000"/>
              </a:lnSpc>
              <a:spcBef>
                <a:spcPct val="0"/>
              </a:spcBef>
              <a:buFont typeface="Wingdings" pitchFamily="2" charset="2"/>
              <a:buNone/>
              <a:defRPr/>
            </a:pPr>
            <a:r>
              <a:rPr lang="zh-CN" altLang="en-US" b="1" dirty="0">
                <a:effectLst/>
                <a:latin typeface="Times New Roman" panose="02020603050405020304" pitchFamily="18" charset="0"/>
                <a:cs typeface="Times New Roman" panose="02020603050405020304" pitchFamily="18" charset="0"/>
              </a:rPr>
              <a:t>     将集合中的元素一一列举，或列出足够多的元素以反映集合中元素的特征，例如：</a:t>
            </a:r>
            <a:r>
              <a:rPr lang="en-US" altLang="zh-CN" b="1" dirty="0">
                <a:effectLst/>
                <a:latin typeface="Times New Roman" panose="02020603050405020304" pitchFamily="18" charset="0"/>
                <a:cs typeface="Times New Roman" panose="02020603050405020304" pitchFamily="18" charset="0"/>
              </a:rPr>
              <a:t>V={</a:t>
            </a:r>
            <a:r>
              <a:rPr lang="en-US" altLang="zh-CN" b="1" dirty="0" err="1">
                <a:effectLst/>
                <a:latin typeface="Times New Roman" panose="02020603050405020304" pitchFamily="18" charset="0"/>
                <a:cs typeface="Times New Roman" panose="02020603050405020304" pitchFamily="18" charset="0"/>
              </a:rPr>
              <a:t>a,e,i,o,u</a:t>
            </a:r>
            <a:r>
              <a:rPr lang="en-US" altLang="zh-CN" b="1" dirty="0">
                <a:effectLst/>
                <a:latin typeface="Times New Roman" panose="02020603050405020304" pitchFamily="18" charset="0"/>
                <a:cs typeface="Times New Roman" panose="02020603050405020304" pitchFamily="18" charset="0"/>
              </a:rPr>
              <a:t>} </a:t>
            </a:r>
            <a:r>
              <a:rPr lang="zh-CN" altLang="en-US" b="1" dirty="0">
                <a:effectLst/>
                <a:latin typeface="Times New Roman" panose="02020603050405020304" pitchFamily="18" charset="0"/>
                <a:cs typeface="Times New Roman" panose="02020603050405020304" pitchFamily="18" charset="0"/>
              </a:rPr>
              <a:t>或</a:t>
            </a:r>
            <a:r>
              <a:rPr lang="en-US" altLang="zh-CN" b="1" dirty="0">
                <a:effectLst/>
                <a:latin typeface="Times New Roman" panose="02020603050405020304" pitchFamily="18" charset="0"/>
                <a:cs typeface="Times New Roman" panose="02020603050405020304" pitchFamily="18" charset="0"/>
              </a:rPr>
              <a:t>B={1,4,9,16,25,36……}</a:t>
            </a:r>
            <a:r>
              <a:rPr lang="zh-CN" altLang="en-US" b="1" dirty="0">
                <a:effectLst/>
                <a:latin typeface="Times New Roman" panose="02020603050405020304" pitchFamily="18" charset="0"/>
                <a:cs typeface="Times New Roman" panose="02020603050405020304" pitchFamily="18" charset="0"/>
              </a:rPr>
              <a:t>。 </a:t>
            </a:r>
          </a:p>
          <a:p>
            <a:pPr eaLnBrk="1" hangingPunct="1">
              <a:lnSpc>
                <a:spcPct val="114000"/>
              </a:lnSpc>
              <a:spcBef>
                <a:spcPct val="0"/>
              </a:spcBef>
              <a:buFont typeface="Wingdings" pitchFamily="2" charset="2"/>
              <a:buChar char="Ø"/>
              <a:defRPr/>
            </a:pPr>
            <a:r>
              <a:rPr lang="zh-CN" altLang="en-US" b="1" dirty="0">
                <a:solidFill>
                  <a:srgbClr val="FFC000"/>
                </a:solidFill>
                <a:effectLst/>
                <a:latin typeface="Times New Roman" panose="02020603050405020304" pitchFamily="18" charset="0"/>
                <a:cs typeface="Times New Roman" panose="02020603050405020304" pitchFamily="18" charset="0"/>
              </a:rPr>
              <a:t>描述法</a:t>
            </a:r>
            <a:r>
              <a:rPr lang="zh-CN" altLang="en-US" b="1" dirty="0">
                <a:effectLst/>
                <a:latin typeface="Times New Roman" panose="02020603050405020304" pitchFamily="18" charset="0"/>
                <a:cs typeface="Times New Roman" panose="02020603050405020304" pitchFamily="18" charset="0"/>
              </a:rPr>
              <a:t>（内涵法 </a:t>
            </a:r>
            <a:r>
              <a:rPr lang="en-US" altLang="zh-CN" b="1" dirty="0">
                <a:effectLst/>
                <a:latin typeface="Times New Roman" panose="02020603050405020304" pitchFamily="18" charset="0"/>
                <a:cs typeface="Times New Roman" panose="02020603050405020304" pitchFamily="18" charset="0"/>
              </a:rPr>
              <a:t>/ </a:t>
            </a:r>
            <a:r>
              <a:rPr lang="zh-CN" altLang="en-US" b="1" dirty="0">
                <a:effectLst/>
                <a:latin typeface="Times New Roman" panose="02020603050405020304" pitchFamily="18" charset="0"/>
                <a:cs typeface="Times New Roman" panose="02020603050405020304" pitchFamily="18" charset="0"/>
              </a:rPr>
              <a:t>属性表示法）</a:t>
            </a:r>
          </a:p>
          <a:p>
            <a:pPr marL="609600" indent="-609600" eaLnBrk="1" hangingPunct="1">
              <a:lnSpc>
                <a:spcPct val="114000"/>
              </a:lnSpc>
              <a:spcBef>
                <a:spcPct val="0"/>
              </a:spcBef>
              <a:buFont typeface="Wingdings" pitchFamily="2" charset="2"/>
              <a:buNone/>
              <a:defRPr/>
            </a:pPr>
            <a:r>
              <a:rPr lang="zh-CN" altLang="en-US" b="1" dirty="0">
                <a:effectLst/>
                <a:latin typeface="Times New Roman" panose="02020603050405020304" pitchFamily="18" charset="0"/>
                <a:cs typeface="Times New Roman" panose="02020603050405020304" pitchFamily="18" charset="0"/>
              </a:rPr>
              <a:t>    通过描述集合中元素的共同性质来表示集合，</a:t>
            </a:r>
            <a:endParaRPr lang="en-US" altLang="zh-CN" b="1" dirty="0">
              <a:effectLst/>
              <a:latin typeface="Times New Roman" panose="02020603050405020304" pitchFamily="18" charset="0"/>
              <a:cs typeface="Times New Roman" panose="02020603050405020304" pitchFamily="18" charset="0"/>
            </a:endParaRPr>
          </a:p>
          <a:p>
            <a:pPr marL="609600" indent="-609600" eaLnBrk="1" hangingPunct="1">
              <a:lnSpc>
                <a:spcPct val="114000"/>
              </a:lnSpc>
              <a:spcBef>
                <a:spcPct val="0"/>
              </a:spcBef>
              <a:buFont typeface="Wingdings" pitchFamily="2" charset="2"/>
              <a:buNone/>
              <a:defRPr/>
            </a:pPr>
            <a:r>
              <a:rPr lang="en-US" altLang="zh-CN" b="1" dirty="0">
                <a:effectLst/>
                <a:latin typeface="Times New Roman" panose="02020603050405020304" pitchFamily="18" charset="0"/>
                <a:cs typeface="Times New Roman" panose="02020603050405020304" pitchFamily="18" charset="0"/>
              </a:rPr>
              <a:t>     S={</a:t>
            </a:r>
            <a:r>
              <a:rPr lang="en-US" altLang="zh-CN" b="1" dirty="0" err="1">
                <a:effectLst/>
                <a:latin typeface="Times New Roman" panose="02020603050405020304" pitchFamily="18" charset="0"/>
                <a:cs typeface="Times New Roman" panose="02020603050405020304" pitchFamily="18" charset="0"/>
              </a:rPr>
              <a:t>x|x</a:t>
            </a:r>
            <a:r>
              <a:rPr lang="zh-CN" altLang="en-US" b="1" dirty="0">
                <a:effectLst/>
                <a:latin typeface="Times New Roman" panose="02020603050405020304" pitchFamily="18" charset="0"/>
                <a:cs typeface="Times New Roman" panose="02020603050405020304" pitchFamily="18" charset="0"/>
              </a:rPr>
              <a:t>具有性质</a:t>
            </a:r>
            <a:r>
              <a:rPr lang="en-US" altLang="zh-CN" b="1" dirty="0">
                <a:effectLst/>
                <a:latin typeface="Times New Roman" panose="02020603050405020304" pitchFamily="18" charset="0"/>
                <a:cs typeface="Times New Roman" panose="02020603050405020304" pitchFamily="18" charset="0"/>
              </a:rPr>
              <a:t>P}</a:t>
            </a:r>
          </a:p>
          <a:p>
            <a:pPr marL="609600" indent="-609600" eaLnBrk="1" hangingPunct="1">
              <a:lnSpc>
                <a:spcPct val="114000"/>
              </a:lnSpc>
              <a:spcBef>
                <a:spcPct val="0"/>
              </a:spcBef>
              <a:buFont typeface="Wingdings" pitchFamily="2" charset="2"/>
              <a:buNone/>
              <a:defRPr/>
            </a:pPr>
            <a:r>
              <a:rPr lang="zh-CN" altLang="en-US" b="1" dirty="0">
                <a:effectLst/>
                <a:latin typeface="Times New Roman" panose="02020603050405020304" pitchFamily="18" charset="0"/>
                <a:cs typeface="Times New Roman" panose="02020603050405020304" pitchFamily="18" charset="0"/>
              </a:rPr>
              <a:t>例如： </a:t>
            </a:r>
            <a:r>
              <a:rPr lang="en-US" altLang="zh-CN" b="1" dirty="0">
                <a:effectLst/>
                <a:latin typeface="Times New Roman" panose="02020603050405020304" pitchFamily="18" charset="0"/>
                <a:cs typeface="Times New Roman" panose="02020603050405020304" pitchFamily="18" charset="0"/>
              </a:rPr>
              <a:t>V= {</a:t>
            </a:r>
            <a:r>
              <a:rPr lang="en-US" altLang="zh-CN" b="1" dirty="0" err="1">
                <a:effectLst/>
                <a:latin typeface="Times New Roman" panose="02020603050405020304" pitchFamily="18" charset="0"/>
                <a:cs typeface="Times New Roman" panose="02020603050405020304" pitchFamily="18" charset="0"/>
              </a:rPr>
              <a:t>x|x</a:t>
            </a:r>
            <a:r>
              <a:rPr lang="zh-CN" altLang="en-US" b="1" dirty="0">
                <a:effectLst/>
                <a:latin typeface="Times New Roman" panose="02020603050405020304" pitchFamily="18" charset="0"/>
                <a:cs typeface="Times New Roman" panose="02020603050405020304" pitchFamily="18" charset="0"/>
              </a:rPr>
              <a:t>是英语小写元音字母</a:t>
            </a:r>
            <a:r>
              <a:rPr lang="en-US" altLang="zh-CN" b="1" dirty="0">
                <a:effectLst/>
                <a:latin typeface="Times New Roman" panose="02020603050405020304" pitchFamily="18" charset="0"/>
                <a:cs typeface="Times New Roman" panose="02020603050405020304" pitchFamily="18" charset="0"/>
              </a:rPr>
              <a:t>} </a:t>
            </a:r>
            <a:r>
              <a:rPr lang="zh-CN" altLang="en-US" b="1" dirty="0">
                <a:effectLst/>
                <a:latin typeface="Times New Roman" panose="02020603050405020304" pitchFamily="18" charset="0"/>
                <a:cs typeface="Times New Roman" panose="02020603050405020304" pitchFamily="18" charset="0"/>
              </a:rPr>
              <a:t>，</a:t>
            </a:r>
          </a:p>
          <a:p>
            <a:pPr marL="609600" indent="-609600" eaLnBrk="1" hangingPunct="1">
              <a:lnSpc>
                <a:spcPct val="114000"/>
              </a:lnSpc>
              <a:spcBef>
                <a:spcPct val="0"/>
              </a:spcBef>
              <a:buFont typeface="Wingdings" pitchFamily="2" charset="2"/>
              <a:buNone/>
              <a:defRPr/>
            </a:pPr>
            <a:r>
              <a:rPr lang="en-US" altLang="zh-CN" b="1" dirty="0">
                <a:effectLst/>
                <a:latin typeface="Times New Roman" panose="02020603050405020304" pitchFamily="18" charset="0"/>
                <a:cs typeface="Times New Roman" panose="02020603050405020304" pitchFamily="18" charset="0"/>
              </a:rPr>
              <a:t>             B= {</a:t>
            </a:r>
            <a:r>
              <a:rPr lang="en-US" altLang="zh-CN" b="1" dirty="0" err="1">
                <a:effectLst/>
                <a:latin typeface="Times New Roman" panose="02020603050405020304" pitchFamily="18" charset="0"/>
                <a:cs typeface="Times New Roman" panose="02020603050405020304" pitchFamily="18" charset="0"/>
              </a:rPr>
              <a:t>x|x</a:t>
            </a:r>
            <a:r>
              <a:rPr lang="en-US" altLang="zh-CN" b="1" dirty="0">
                <a:effectLst/>
                <a:latin typeface="Times New Roman" panose="02020603050405020304" pitchFamily="18" charset="0"/>
                <a:cs typeface="Times New Roman" panose="02020603050405020304" pitchFamily="18" charset="0"/>
              </a:rPr>
              <a:t>=a</a:t>
            </a:r>
            <a:r>
              <a:rPr lang="en-US" altLang="zh-CN" b="1" baseline="30000" dirty="0">
                <a:effectLst/>
                <a:latin typeface="Times New Roman" panose="02020603050405020304" pitchFamily="18" charset="0"/>
                <a:cs typeface="Times New Roman" panose="02020603050405020304" pitchFamily="18" charset="0"/>
              </a:rPr>
              <a:t>2</a:t>
            </a:r>
            <a:r>
              <a:rPr lang="en-US" altLang="zh-CN" b="1" dirty="0">
                <a:effectLst/>
                <a:latin typeface="Times New Roman" panose="02020603050405020304" pitchFamily="18" charset="0"/>
                <a:cs typeface="Times New Roman" panose="02020603050405020304" pitchFamily="18" charset="0"/>
              </a:rPr>
              <a:t> , a</a:t>
            </a:r>
            <a:r>
              <a:rPr lang="zh-CN" altLang="en-US" b="1" dirty="0">
                <a:effectLst/>
                <a:latin typeface="Times New Roman" panose="02020603050405020304" pitchFamily="18" charset="0"/>
                <a:cs typeface="Times New Roman" panose="02020603050405020304" pitchFamily="18" charset="0"/>
              </a:rPr>
              <a:t>是非零整数</a:t>
            </a:r>
            <a:r>
              <a:rPr lang="en-US" altLang="zh-CN" b="1" dirty="0">
                <a:effectLst/>
                <a:latin typeface="Times New Roman" panose="02020603050405020304" pitchFamily="18" charset="0"/>
                <a:cs typeface="Times New Roman" panose="02020603050405020304" pitchFamily="18" charset="0"/>
              </a:rPr>
              <a:t>}        </a:t>
            </a:r>
            <a:endParaRPr lang="en-US" altLang="zh-CN" b="1" dirty="0">
              <a:solidFill>
                <a:srgbClr val="FFFF66"/>
              </a:solidFill>
              <a:effectLst/>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DD9A67B0-72C8-8EDF-1F87-DB606FE7F7E7}"/>
              </a:ext>
            </a:extLst>
          </p:cNvPr>
          <p:cNvSpPr>
            <a:spLocks noGrp="1"/>
          </p:cNvSpPr>
          <p:nvPr>
            <p:ph type="sldNum" sz="quarter" idx="12"/>
          </p:nvPr>
        </p:nvSpPr>
        <p:spPr/>
        <p:txBody>
          <a:bodyPr/>
          <a:lstStyle/>
          <a:p>
            <a:pPr>
              <a:defRPr/>
            </a:pPr>
            <a:fld id="{AF646390-93CE-C94F-82AA-7D90EDE36F09}" type="slidenum">
              <a:rPr lang="zh-CN" altLang="en-US" smtClean="0"/>
              <a:pPr>
                <a:defRPr/>
              </a:pPr>
              <a:t>22</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7587">
                                            <p:txEl>
                                              <p:pRg st="2" end="2"/>
                                            </p:txEl>
                                          </p:spTgt>
                                        </p:tgtEl>
                                        <p:attrNameLst>
                                          <p:attrName>style.visibility</p:attrName>
                                        </p:attrNameLst>
                                      </p:cBhvr>
                                      <p:to>
                                        <p:strVal val="visible"/>
                                      </p:to>
                                    </p:set>
                                    <p:anim calcmode="lin" valueType="num">
                                      <p:cBhvr additive="base">
                                        <p:cTn id="7" dur="500" fill="hold"/>
                                        <p:tgtEl>
                                          <p:spTgt spid="6758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7587">
                                            <p:txEl>
                                              <p:pRg st="3" end="3"/>
                                            </p:txEl>
                                          </p:spTgt>
                                        </p:tgtEl>
                                        <p:attrNameLst>
                                          <p:attrName>style.visibility</p:attrName>
                                        </p:attrNameLst>
                                      </p:cBhvr>
                                      <p:to>
                                        <p:strVal val="visible"/>
                                      </p:to>
                                    </p:set>
                                    <p:anim calcmode="lin" valueType="num">
                                      <p:cBhvr additive="base">
                                        <p:cTn id="11" dur="500" fill="hold"/>
                                        <p:tgtEl>
                                          <p:spTgt spid="6758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758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7587">
                                            <p:txEl>
                                              <p:pRg st="4" end="4"/>
                                            </p:txEl>
                                          </p:spTgt>
                                        </p:tgtEl>
                                        <p:attrNameLst>
                                          <p:attrName>style.visibility</p:attrName>
                                        </p:attrNameLst>
                                      </p:cBhvr>
                                      <p:to>
                                        <p:strVal val="visible"/>
                                      </p:to>
                                    </p:set>
                                    <p:anim calcmode="lin" valueType="num">
                                      <p:cBhvr additive="base">
                                        <p:cTn id="15" dur="500" fill="hold"/>
                                        <p:tgtEl>
                                          <p:spTgt spid="6758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7587">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7587">
                                            <p:txEl>
                                              <p:pRg st="5" end="5"/>
                                            </p:txEl>
                                          </p:spTgt>
                                        </p:tgtEl>
                                        <p:attrNameLst>
                                          <p:attrName>style.visibility</p:attrName>
                                        </p:attrNameLst>
                                      </p:cBhvr>
                                      <p:to>
                                        <p:strVal val="visible"/>
                                      </p:to>
                                    </p:set>
                                    <p:anim calcmode="lin" valueType="num">
                                      <p:cBhvr additive="base">
                                        <p:cTn id="19" dur="500" fill="hold"/>
                                        <p:tgtEl>
                                          <p:spTgt spid="6758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7">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7587">
                                            <p:txEl>
                                              <p:pRg st="6" end="6"/>
                                            </p:txEl>
                                          </p:spTgt>
                                        </p:tgtEl>
                                        <p:attrNameLst>
                                          <p:attrName>style.visibility</p:attrName>
                                        </p:attrNameLst>
                                      </p:cBhvr>
                                      <p:to>
                                        <p:strVal val="visible"/>
                                      </p:to>
                                    </p:set>
                                    <p:anim calcmode="lin" valueType="num">
                                      <p:cBhvr additive="base">
                                        <p:cTn id="23" dur="500" fill="hold"/>
                                        <p:tgtEl>
                                          <p:spTgt spid="67587">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75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D7DCE5C8-D8BC-7A12-3A3F-3F40E08834C0}"/>
              </a:ext>
            </a:extLst>
          </p:cNvPr>
          <p:cNvSpPr>
            <a:spLocks noGrp="1" noChangeArrowheads="1"/>
          </p:cNvSpPr>
          <p:nvPr>
            <p:ph sz="quarter" idx="4294967295"/>
          </p:nvPr>
        </p:nvSpPr>
        <p:spPr>
          <a:xfrm>
            <a:off x="209550" y="153988"/>
            <a:ext cx="8782050" cy="6305550"/>
          </a:xfrm>
        </p:spPr>
        <p:txBody>
          <a:bodyPr/>
          <a:lstStyle/>
          <a:p>
            <a:pPr eaLnBrk="1" hangingPunct="1">
              <a:lnSpc>
                <a:spcPct val="125000"/>
              </a:lnSpc>
              <a:spcBef>
                <a:spcPct val="0"/>
              </a:spcBef>
              <a:buFont typeface="Wingdings" pitchFamily="2" charset="2"/>
              <a:buChar char="Ø"/>
              <a:defRPr/>
            </a:pPr>
            <a:r>
              <a:rPr lang="zh-CN" altLang="en-US" b="1" dirty="0">
                <a:solidFill>
                  <a:schemeClr val="tx2"/>
                </a:solidFill>
                <a:latin typeface="宋体" panose="02010600030101010101" pitchFamily="2" charset="-122"/>
              </a:rPr>
              <a:t>文氏图</a:t>
            </a:r>
            <a:r>
              <a:rPr lang="en-US" altLang="zh-CN" b="1" dirty="0">
                <a:solidFill>
                  <a:schemeClr val="tx2"/>
                </a:solidFill>
                <a:latin typeface="宋体" panose="02010600030101010101" pitchFamily="2" charset="-122"/>
              </a:rPr>
              <a:t>(</a:t>
            </a:r>
            <a:r>
              <a:rPr lang="en-US" altLang="zh-CN" b="1" i="1" dirty="0">
                <a:solidFill>
                  <a:schemeClr val="tx2"/>
                </a:solidFill>
                <a:latin typeface="宋体" panose="02010600030101010101" pitchFamily="2" charset="-122"/>
              </a:rPr>
              <a:t>Venn Diagram</a:t>
            </a:r>
            <a:r>
              <a:rPr lang="en-US" altLang="zh-CN" b="1" dirty="0">
                <a:solidFill>
                  <a:schemeClr val="tx2"/>
                </a:solidFill>
                <a:latin typeface="宋体" panose="02010600030101010101" pitchFamily="2" charset="-122"/>
              </a:rPr>
              <a:t>)</a:t>
            </a:r>
            <a:br>
              <a:rPr lang="en-US" altLang="zh-CN" b="1" dirty="0">
                <a:latin typeface="宋体" panose="02010600030101010101" pitchFamily="2" charset="-122"/>
              </a:rPr>
            </a:br>
            <a:r>
              <a:rPr lang="zh-CN" altLang="en-US" b="1" dirty="0">
                <a:latin typeface="宋体" panose="02010600030101010101" pitchFamily="2" charset="-122"/>
              </a:rPr>
              <a:t>用一个大的矩形表示全集，在矩形内画一些圆或其它简单封闭曲线，用其内部来表示集合，可以用一些点来表示集合中的特定元素。</a:t>
            </a:r>
            <a:endParaRPr lang="en-US" altLang="zh-CN" b="1" dirty="0">
              <a:latin typeface="宋体" panose="02010600030101010101" pitchFamily="2" charset="-122"/>
            </a:endParaRPr>
          </a:p>
          <a:p>
            <a:pPr eaLnBrk="1" hangingPunct="1">
              <a:lnSpc>
                <a:spcPct val="125000"/>
              </a:lnSpc>
              <a:spcBef>
                <a:spcPct val="0"/>
              </a:spcBef>
              <a:buFont typeface="Wingdings" pitchFamily="2" charset="2"/>
              <a:buChar char="Ø"/>
              <a:defRPr/>
            </a:pPr>
            <a:r>
              <a:rPr lang="zh-CN" altLang="en-US" b="1" dirty="0">
                <a:latin typeface="Times New Roman" panose="02020603050405020304" pitchFamily="18" charset="0"/>
                <a:cs typeface="Times New Roman" panose="02020603050405020304" pitchFamily="18" charset="0"/>
              </a:rPr>
              <a:t>例如：集合</a:t>
            </a:r>
            <a:r>
              <a:rPr lang="en-US" altLang="zh-CN" b="1" dirty="0">
                <a:latin typeface="Times New Roman" panose="02020603050405020304" pitchFamily="18" charset="0"/>
                <a:cs typeface="Times New Roman" panose="02020603050405020304" pitchFamily="18" charset="0"/>
              </a:rPr>
              <a:t>V={</a:t>
            </a:r>
            <a:r>
              <a:rPr lang="en-US" altLang="zh-CN" b="1" dirty="0" err="1">
                <a:latin typeface="Times New Roman" panose="02020603050405020304" pitchFamily="18" charset="0"/>
                <a:cs typeface="Times New Roman" panose="02020603050405020304" pitchFamily="18" charset="0"/>
              </a:rPr>
              <a:t>a,e,i,o,u</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，用</a:t>
            </a:r>
            <a:r>
              <a:rPr lang="zh-CN" altLang="en-US" b="1" dirty="0">
                <a:solidFill>
                  <a:schemeClr val="tx2"/>
                </a:solidFill>
                <a:latin typeface="Times New Roman" panose="02020603050405020304" pitchFamily="18" charset="0"/>
                <a:cs typeface="Times New Roman" panose="02020603050405020304" pitchFamily="18" charset="0"/>
              </a:rPr>
              <a:t>文氏图</a:t>
            </a:r>
            <a:r>
              <a:rPr lang="zh-CN" altLang="en-US" b="1" dirty="0">
                <a:latin typeface="Times New Roman" panose="02020603050405020304" pitchFamily="18" charset="0"/>
                <a:cs typeface="Times New Roman" panose="02020603050405020304" pitchFamily="18" charset="0"/>
              </a:rPr>
              <a:t>表示如下</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p>
          <a:p>
            <a:pPr eaLnBrk="1" hangingPunct="1">
              <a:lnSpc>
                <a:spcPct val="125000"/>
              </a:lnSpc>
              <a:spcBef>
                <a:spcPct val="0"/>
              </a:spcBef>
              <a:buFont typeface="Wingdings" pitchFamily="2" charset="2"/>
              <a:buChar char="Ø"/>
              <a:defRPr/>
            </a:pPr>
            <a:endParaRPr lang="en-US" altLang="zh-CN" dirty="0">
              <a:latin typeface="Times New Roman" panose="02020603050405020304" pitchFamily="18" charset="0"/>
              <a:ea typeface="华文新魏" panose="02010800040101010101" pitchFamily="2" charset="-122"/>
              <a:cs typeface="Times New Roman" panose="02020603050405020304" pitchFamily="18" charset="0"/>
            </a:endParaRPr>
          </a:p>
          <a:p>
            <a:pPr eaLnBrk="1" hangingPunct="1">
              <a:lnSpc>
                <a:spcPct val="125000"/>
              </a:lnSpc>
              <a:spcBef>
                <a:spcPct val="0"/>
              </a:spcBef>
              <a:buFont typeface="Wingdings" pitchFamily="2" charset="2"/>
              <a:buChar char="Ø"/>
              <a:defRPr/>
            </a:pPr>
            <a:endParaRPr lang="en-US" altLang="zh-CN" dirty="0">
              <a:latin typeface="Times New Roman" panose="02020603050405020304" pitchFamily="18" charset="0"/>
              <a:ea typeface="华文新魏" panose="02010800040101010101" pitchFamily="2" charset="-122"/>
              <a:cs typeface="Times New Roman" panose="02020603050405020304" pitchFamily="18" charset="0"/>
            </a:endParaRPr>
          </a:p>
          <a:p>
            <a:pPr marL="0" indent="0" eaLnBrk="1" hangingPunct="1">
              <a:lnSpc>
                <a:spcPct val="125000"/>
              </a:lnSpc>
              <a:spcBef>
                <a:spcPct val="0"/>
              </a:spcBef>
              <a:buFont typeface="Wingdings" pitchFamily="2" charset="2"/>
              <a:buNone/>
              <a:defRPr/>
            </a:pPr>
            <a:endParaRPr lang="en-US" altLang="zh-CN" dirty="0">
              <a:latin typeface="Times New Roman" panose="02020603050405020304" pitchFamily="18" charset="0"/>
              <a:ea typeface="华文新魏" panose="02010800040101010101" pitchFamily="2" charset="-122"/>
              <a:cs typeface="Times New Roman" panose="02020603050405020304" pitchFamily="18" charset="0"/>
            </a:endParaRPr>
          </a:p>
          <a:p>
            <a:pPr marL="0" indent="0" eaLnBrk="1" hangingPunct="1">
              <a:lnSpc>
                <a:spcPct val="125000"/>
              </a:lnSpc>
              <a:spcBef>
                <a:spcPct val="0"/>
              </a:spcBef>
              <a:buFont typeface="Wingdings" pitchFamily="2" charset="2"/>
              <a:buNone/>
              <a:defRPr/>
            </a:pPr>
            <a:endParaRPr lang="en-US" altLang="zh-CN" dirty="0">
              <a:latin typeface="Times New Roman" panose="02020603050405020304" pitchFamily="18" charset="0"/>
              <a:ea typeface="华文新魏" panose="02010800040101010101" pitchFamily="2" charset="-122"/>
              <a:cs typeface="Times New Roman" panose="02020603050405020304" pitchFamily="18" charset="0"/>
            </a:endParaRPr>
          </a:p>
          <a:p>
            <a:pPr marL="0" indent="0" eaLnBrk="1" hangingPunct="1">
              <a:lnSpc>
                <a:spcPct val="125000"/>
              </a:lnSpc>
              <a:spcBef>
                <a:spcPct val="0"/>
              </a:spcBef>
              <a:buFont typeface="Wingdings" pitchFamily="2" charset="2"/>
              <a:buNone/>
              <a:defRPr/>
            </a:pPr>
            <a:r>
              <a:rPr kumimoji="1" lang="zh-CN" altLang="en-US" b="1" dirty="0">
                <a:solidFill>
                  <a:srgbClr val="FFC000"/>
                </a:solidFill>
                <a:latin typeface="Times New Roman" panose="02020603050405020304" pitchFamily="18" charset="0"/>
                <a:cs typeface="Times New Roman" panose="02020603050405020304" pitchFamily="18" charset="0"/>
              </a:rPr>
              <a:t>注意：</a:t>
            </a:r>
            <a:r>
              <a:rPr kumimoji="1" lang="zh-CN" altLang="en-US" b="1" dirty="0">
                <a:latin typeface="Times New Roman" panose="02020603050405020304" pitchFamily="18" charset="0"/>
                <a:cs typeface="Times New Roman" panose="02020603050405020304" pitchFamily="18" charset="0"/>
              </a:rPr>
              <a:t>文氏图只是示意图，虽然直观、有助于记忆，  但不用于证明。</a:t>
            </a:r>
          </a:p>
          <a:p>
            <a:pPr marL="0" indent="0" eaLnBrk="1" hangingPunct="1">
              <a:lnSpc>
                <a:spcPct val="125000"/>
              </a:lnSpc>
              <a:spcBef>
                <a:spcPct val="0"/>
              </a:spcBef>
              <a:buFont typeface="Wingdings" pitchFamily="2" charset="2"/>
              <a:buNone/>
              <a:defRPr/>
            </a:pPr>
            <a:endParaRPr lang="en-US" altLang="zh-CN" dirty="0">
              <a:latin typeface="Times New Roman" panose="02020603050405020304" pitchFamily="18" charset="0"/>
              <a:ea typeface="华文新魏" panose="02010800040101010101" pitchFamily="2" charset="-122"/>
              <a:cs typeface="Times New Roman" panose="02020603050405020304" pitchFamily="18" charset="0"/>
            </a:endParaRPr>
          </a:p>
          <a:p>
            <a:pPr eaLnBrk="1" hangingPunct="1">
              <a:lnSpc>
                <a:spcPct val="125000"/>
              </a:lnSpc>
              <a:spcBef>
                <a:spcPct val="0"/>
              </a:spcBef>
              <a:buFont typeface="Wingdings" pitchFamily="2" charset="2"/>
              <a:buChar char="Ø"/>
              <a:defRPr/>
            </a:pPr>
            <a:endParaRPr lang="zh-CN" altLang="en-US" b="1" dirty="0">
              <a:latin typeface="宋体" panose="02010600030101010101" pitchFamily="2" charset="-122"/>
            </a:endParaRPr>
          </a:p>
        </p:txBody>
      </p:sp>
      <p:grpSp>
        <p:nvGrpSpPr>
          <p:cNvPr id="55298" name="Group 12">
            <a:extLst>
              <a:ext uri="{FF2B5EF4-FFF2-40B4-BE49-F238E27FC236}">
                <a16:creationId xmlns:a16="http://schemas.microsoft.com/office/drawing/2014/main" id="{D370B4C7-31A6-1C87-1E6E-3F00D28CEF40}"/>
              </a:ext>
            </a:extLst>
          </p:cNvPr>
          <p:cNvGrpSpPr>
            <a:grpSpLocks/>
          </p:cNvGrpSpPr>
          <p:nvPr/>
        </p:nvGrpSpPr>
        <p:grpSpPr bwMode="auto">
          <a:xfrm>
            <a:off x="873125" y="2819400"/>
            <a:ext cx="5451475" cy="2751138"/>
            <a:chOff x="431" y="2020"/>
            <a:chExt cx="3220" cy="1546"/>
          </a:xfrm>
        </p:grpSpPr>
        <p:sp>
          <p:nvSpPr>
            <p:cNvPr id="55300" name="Text Box 13">
              <a:extLst>
                <a:ext uri="{FF2B5EF4-FFF2-40B4-BE49-F238E27FC236}">
                  <a16:creationId xmlns:a16="http://schemas.microsoft.com/office/drawing/2014/main" id="{6B9C90C6-1191-2229-8746-F26DF682D76B}"/>
                </a:ext>
              </a:extLst>
            </p:cNvPr>
            <p:cNvSpPr txBox="1">
              <a:spLocks noChangeArrowheads="1"/>
            </p:cNvSpPr>
            <p:nvPr/>
          </p:nvSpPr>
          <p:spPr bwMode="auto">
            <a:xfrm>
              <a:off x="431" y="2020"/>
              <a:ext cx="19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Tx/>
                <a:buNone/>
              </a:pPr>
              <a:endParaRPr lang="zh-CN" altLang="en-US" sz="1800" b="1"/>
            </a:p>
          </p:txBody>
        </p:sp>
        <p:grpSp>
          <p:nvGrpSpPr>
            <p:cNvPr id="55301" name="Group 14">
              <a:extLst>
                <a:ext uri="{FF2B5EF4-FFF2-40B4-BE49-F238E27FC236}">
                  <a16:creationId xmlns:a16="http://schemas.microsoft.com/office/drawing/2014/main" id="{2A850C32-E377-5E7B-F127-AF2809E57F45}"/>
                </a:ext>
              </a:extLst>
            </p:cNvPr>
            <p:cNvGrpSpPr>
              <a:grpSpLocks/>
            </p:cNvGrpSpPr>
            <p:nvPr/>
          </p:nvGrpSpPr>
          <p:grpSpPr bwMode="auto">
            <a:xfrm>
              <a:off x="1501" y="2296"/>
              <a:ext cx="2150" cy="1270"/>
              <a:chOff x="1774" y="2590"/>
              <a:chExt cx="2150" cy="1270"/>
            </a:xfrm>
          </p:grpSpPr>
          <p:sp>
            <p:nvSpPr>
              <p:cNvPr id="55302" name="Rectangle 15">
                <a:extLst>
                  <a:ext uri="{FF2B5EF4-FFF2-40B4-BE49-F238E27FC236}">
                    <a16:creationId xmlns:a16="http://schemas.microsoft.com/office/drawing/2014/main" id="{923EF8AF-0565-90FF-E849-EEB4CE27EDCC}"/>
                  </a:ext>
                </a:extLst>
              </p:cNvPr>
              <p:cNvSpPr>
                <a:spLocks noChangeArrowheads="1"/>
              </p:cNvSpPr>
              <p:nvPr/>
            </p:nvSpPr>
            <p:spPr bwMode="auto">
              <a:xfrm>
                <a:off x="1774" y="2614"/>
                <a:ext cx="2149" cy="124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sp>
            <p:nvSpPr>
              <p:cNvPr id="55303" name="Oval 16">
                <a:extLst>
                  <a:ext uri="{FF2B5EF4-FFF2-40B4-BE49-F238E27FC236}">
                    <a16:creationId xmlns:a16="http://schemas.microsoft.com/office/drawing/2014/main" id="{671998B8-FA58-BEC0-F255-867B8FE8BFC3}"/>
                  </a:ext>
                </a:extLst>
              </p:cNvPr>
              <p:cNvSpPr>
                <a:spLocks noChangeArrowheads="1"/>
              </p:cNvSpPr>
              <p:nvPr/>
            </p:nvSpPr>
            <p:spPr bwMode="auto">
              <a:xfrm>
                <a:off x="2304" y="2784"/>
                <a:ext cx="1056" cy="100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sp>
            <p:nvSpPr>
              <p:cNvPr id="55304" name="Text Box 17">
                <a:extLst>
                  <a:ext uri="{FF2B5EF4-FFF2-40B4-BE49-F238E27FC236}">
                    <a16:creationId xmlns:a16="http://schemas.microsoft.com/office/drawing/2014/main" id="{59DB09C2-CBA9-4802-F94A-C4A4BB559401}"/>
                  </a:ext>
                </a:extLst>
              </p:cNvPr>
              <p:cNvSpPr txBox="1">
                <a:spLocks noChangeArrowheads="1"/>
              </p:cNvSpPr>
              <p:nvPr/>
            </p:nvSpPr>
            <p:spPr bwMode="auto">
              <a:xfrm>
                <a:off x="3379" y="2590"/>
                <a:ext cx="5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zh-CN" altLang="en-US" sz="2000" b="1">
                    <a:latin typeface="Times New Roman" panose="02020603050405020304" pitchFamily="18" charset="0"/>
                  </a:rPr>
                  <a:t>全集</a:t>
                </a:r>
                <a:r>
                  <a:rPr lang="en-US" altLang="zh-CN" sz="2000" b="1">
                    <a:latin typeface="Times New Roman" panose="02020603050405020304" pitchFamily="18" charset="0"/>
                  </a:rPr>
                  <a:t>E</a:t>
                </a:r>
              </a:p>
            </p:txBody>
          </p:sp>
          <p:sp>
            <p:nvSpPr>
              <p:cNvPr id="55305" name="Text Box 18">
                <a:extLst>
                  <a:ext uri="{FF2B5EF4-FFF2-40B4-BE49-F238E27FC236}">
                    <a16:creationId xmlns:a16="http://schemas.microsoft.com/office/drawing/2014/main" id="{DC03E662-528D-4D26-B7EA-7BA3A5ABCAC2}"/>
                  </a:ext>
                </a:extLst>
              </p:cNvPr>
              <p:cNvSpPr txBox="1">
                <a:spLocks noChangeArrowheads="1"/>
              </p:cNvSpPr>
              <p:nvPr/>
            </p:nvSpPr>
            <p:spPr bwMode="auto">
              <a:xfrm>
                <a:off x="2688" y="284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2000" b="1">
                    <a:latin typeface="Times New Roman" panose="02020603050405020304" pitchFamily="18" charset="0"/>
                  </a:rPr>
                  <a:t>V</a:t>
                </a:r>
              </a:p>
            </p:txBody>
          </p:sp>
          <p:sp>
            <p:nvSpPr>
              <p:cNvPr id="55306" name="Oval 19">
                <a:extLst>
                  <a:ext uri="{FF2B5EF4-FFF2-40B4-BE49-F238E27FC236}">
                    <a16:creationId xmlns:a16="http://schemas.microsoft.com/office/drawing/2014/main" id="{68749761-00A4-C6A3-42F8-A31A5B8BD399}"/>
                  </a:ext>
                </a:extLst>
              </p:cNvPr>
              <p:cNvSpPr>
                <a:spLocks noChangeArrowheads="1"/>
              </p:cNvSpPr>
              <p:nvPr/>
            </p:nvSpPr>
            <p:spPr bwMode="auto">
              <a:xfrm>
                <a:off x="2426" y="3291"/>
                <a:ext cx="48" cy="48"/>
              </a:xfrm>
              <a:prstGeom prst="ellipse">
                <a:avLst/>
              </a:prstGeom>
              <a:solidFill>
                <a:schemeClr val="folHlink"/>
              </a:solidFill>
              <a:ln w="9525">
                <a:solidFill>
                  <a:schemeClr val="tx1"/>
                </a:solidFill>
                <a:round/>
                <a:headEnd/>
                <a:tailEnd/>
              </a:ln>
            </p:spPr>
            <p:txBody>
              <a:bodyPr wrap="none" anchor="ct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sp>
            <p:nvSpPr>
              <p:cNvPr id="55307" name="Text Box 20">
                <a:extLst>
                  <a:ext uri="{FF2B5EF4-FFF2-40B4-BE49-F238E27FC236}">
                    <a16:creationId xmlns:a16="http://schemas.microsoft.com/office/drawing/2014/main" id="{5C29F3B6-F3F6-03F8-5729-F456686938BA}"/>
                  </a:ext>
                </a:extLst>
              </p:cNvPr>
              <p:cNvSpPr txBox="1">
                <a:spLocks noChangeArrowheads="1"/>
              </p:cNvSpPr>
              <p:nvPr/>
            </p:nvSpPr>
            <p:spPr bwMode="auto">
              <a:xfrm>
                <a:off x="2363" y="310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1800" b="1">
                    <a:latin typeface="Times New Roman" panose="02020603050405020304" pitchFamily="18" charset="0"/>
                  </a:rPr>
                  <a:t>a</a:t>
                </a:r>
              </a:p>
            </p:txBody>
          </p:sp>
          <p:sp>
            <p:nvSpPr>
              <p:cNvPr id="55308" name="Oval 21">
                <a:extLst>
                  <a:ext uri="{FF2B5EF4-FFF2-40B4-BE49-F238E27FC236}">
                    <a16:creationId xmlns:a16="http://schemas.microsoft.com/office/drawing/2014/main" id="{112F5103-EDB0-E77D-5828-91DBA3A0B076}"/>
                  </a:ext>
                </a:extLst>
              </p:cNvPr>
              <p:cNvSpPr>
                <a:spLocks noChangeArrowheads="1"/>
              </p:cNvSpPr>
              <p:nvPr/>
            </p:nvSpPr>
            <p:spPr bwMode="auto">
              <a:xfrm>
                <a:off x="3195" y="3291"/>
                <a:ext cx="48" cy="48"/>
              </a:xfrm>
              <a:prstGeom prst="ellipse">
                <a:avLst/>
              </a:prstGeom>
              <a:solidFill>
                <a:schemeClr val="folHlink"/>
              </a:solidFill>
              <a:ln w="9525">
                <a:solidFill>
                  <a:schemeClr val="tx1"/>
                </a:solidFill>
                <a:round/>
                <a:headEnd/>
                <a:tailEnd/>
              </a:ln>
            </p:spPr>
            <p:txBody>
              <a:bodyPr wrap="none" anchor="ct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sp>
            <p:nvSpPr>
              <p:cNvPr id="55309" name="Oval 22">
                <a:extLst>
                  <a:ext uri="{FF2B5EF4-FFF2-40B4-BE49-F238E27FC236}">
                    <a16:creationId xmlns:a16="http://schemas.microsoft.com/office/drawing/2014/main" id="{05A36F6B-58D0-8CD6-E5C5-517EB731FE64}"/>
                  </a:ext>
                </a:extLst>
              </p:cNvPr>
              <p:cNvSpPr>
                <a:spLocks noChangeArrowheads="1"/>
              </p:cNvSpPr>
              <p:nvPr/>
            </p:nvSpPr>
            <p:spPr bwMode="auto">
              <a:xfrm>
                <a:off x="2832" y="3291"/>
                <a:ext cx="48" cy="48"/>
              </a:xfrm>
              <a:prstGeom prst="ellipse">
                <a:avLst/>
              </a:prstGeom>
              <a:solidFill>
                <a:schemeClr val="folHlink"/>
              </a:solidFill>
              <a:ln w="9525">
                <a:solidFill>
                  <a:schemeClr val="tx1"/>
                </a:solidFill>
                <a:round/>
                <a:headEnd/>
                <a:tailEnd/>
              </a:ln>
            </p:spPr>
            <p:txBody>
              <a:bodyPr wrap="none" anchor="ct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sp>
            <p:nvSpPr>
              <p:cNvPr id="55310" name="Oval 23">
                <a:extLst>
                  <a:ext uri="{FF2B5EF4-FFF2-40B4-BE49-F238E27FC236}">
                    <a16:creationId xmlns:a16="http://schemas.microsoft.com/office/drawing/2014/main" id="{26EF7457-B904-75BE-D3EC-798591B0F60C}"/>
                  </a:ext>
                </a:extLst>
              </p:cNvPr>
              <p:cNvSpPr>
                <a:spLocks noChangeArrowheads="1"/>
              </p:cNvSpPr>
              <p:nvPr/>
            </p:nvSpPr>
            <p:spPr bwMode="auto">
              <a:xfrm>
                <a:off x="2653" y="3564"/>
                <a:ext cx="48" cy="48"/>
              </a:xfrm>
              <a:prstGeom prst="ellipse">
                <a:avLst/>
              </a:prstGeom>
              <a:solidFill>
                <a:schemeClr val="folHlink"/>
              </a:solidFill>
              <a:ln w="9525">
                <a:solidFill>
                  <a:schemeClr val="tx1"/>
                </a:solidFill>
                <a:round/>
                <a:headEnd/>
                <a:tailEnd/>
              </a:ln>
            </p:spPr>
            <p:txBody>
              <a:bodyPr wrap="none" anchor="ct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sp>
            <p:nvSpPr>
              <p:cNvPr id="55311" name="Oval 24">
                <a:extLst>
                  <a:ext uri="{FF2B5EF4-FFF2-40B4-BE49-F238E27FC236}">
                    <a16:creationId xmlns:a16="http://schemas.microsoft.com/office/drawing/2014/main" id="{8FB832B1-74BF-3D06-AC88-F32BB9E83405}"/>
                  </a:ext>
                </a:extLst>
              </p:cNvPr>
              <p:cNvSpPr>
                <a:spLocks noChangeArrowheads="1"/>
              </p:cNvSpPr>
              <p:nvPr/>
            </p:nvSpPr>
            <p:spPr bwMode="auto">
              <a:xfrm>
                <a:off x="2968" y="3566"/>
                <a:ext cx="48" cy="48"/>
              </a:xfrm>
              <a:prstGeom prst="ellipse">
                <a:avLst/>
              </a:prstGeom>
              <a:solidFill>
                <a:schemeClr val="folHlink"/>
              </a:solidFill>
              <a:ln w="9525">
                <a:solidFill>
                  <a:schemeClr val="tx1"/>
                </a:solidFill>
                <a:round/>
                <a:headEnd/>
                <a:tailEnd/>
              </a:ln>
            </p:spPr>
            <p:txBody>
              <a:bodyPr wrap="none" anchor="ct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sp>
            <p:nvSpPr>
              <p:cNvPr id="55312" name="Text Box 25">
                <a:extLst>
                  <a:ext uri="{FF2B5EF4-FFF2-40B4-BE49-F238E27FC236}">
                    <a16:creationId xmlns:a16="http://schemas.microsoft.com/office/drawing/2014/main" id="{D28A55B4-006E-5CD5-8BB4-27AFA6B1E422}"/>
                  </a:ext>
                </a:extLst>
              </p:cNvPr>
              <p:cNvSpPr txBox="1">
                <a:spLocks noChangeArrowheads="1"/>
              </p:cNvSpPr>
              <p:nvPr/>
            </p:nvSpPr>
            <p:spPr bwMode="auto">
              <a:xfrm>
                <a:off x="2763" y="3108"/>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1800" b="1">
                    <a:latin typeface="Times New Roman" panose="02020603050405020304" pitchFamily="18" charset="0"/>
                  </a:rPr>
                  <a:t>e</a:t>
                </a:r>
              </a:p>
            </p:txBody>
          </p:sp>
          <p:sp>
            <p:nvSpPr>
              <p:cNvPr id="55313" name="Text Box 26">
                <a:extLst>
                  <a:ext uri="{FF2B5EF4-FFF2-40B4-BE49-F238E27FC236}">
                    <a16:creationId xmlns:a16="http://schemas.microsoft.com/office/drawing/2014/main" id="{D1BFF739-F1E2-87A4-4857-6F0E0B78CDCB}"/>
                  </a:ext>
                </a:extLst>
              </p:cNvPr>
              <p:cNvSpPr txBox="1">
                <a:spLocks noChangeArrowheads="1"/>
              </p:cNvSpPr>
              <p:nvPr/>
            </p:nvSpPr>
            <p:spPr bwMode="auto">
              <a:xfrm>
                <a:off x="3154" y="3113"/>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1800" b="1">
                    <a:latin typeface="Times New Roman" panose="02020603050405020304" pitchFamily="18" charset="0"/>
                  </a:rPr>
                  <a:t>i</a:t>
                </a:r>
              </a:p>
            </p:txBody>
          </p:sp>
          <p:sp>
            <p:nvSpPr>
              <p:cNvPr id="55314" name="Text Box 27">
                <a:extLst>
                  <a:ext uri="{FF2B5EF4-FFF2-40B4-BE49-F238E27FC236}">
                    <a16:creationId xmlns:a16="http://schemas.microsoft.com/office/drawing/2014/main" id="{46543C5E-610C-1DB2-2BF4-37EF84DA2592}"/>
                  </a:ext>
                </a:extLst>
              </p:cNvPr>
              <p:cNvSpPr txBox="1">
                <a:spLocks noChangeArrowheads="1"/>
              </p:cNvSpPr>
              <p:nvPr/>
            </p:nvSpPr>
            <p:spPr bwMode="auto">
              <a:xfrm>
                <a:off x="2609" y="3381"/>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1800" b="1">
                    <a:latin typeface="Times New Roman" panose="02020603050405020304" pitchFamily="18" charset="0"/>
                  </a:rPr>
                  <a:t>o</a:t>
                </a:r>
              </a:p>
            </p:txBody>
          </p:sp>
          <p:sp>
            <p:nvSpPr>
              <p:cNvPr id="55315" name="Text Box 28">
                <a:extLst>
                  <a:ext uri="{FF2B5EF4-FFF2-40B4-BE49-F238E27FC236}">
                    <a16:creationId xmlns:a16="http://schemas.microsoft.com/office/drawing/2014/main" id="{67F5C4A6-EB8D-57C3-7CFD-88E95954D3B4}"/>
                  </a:ext>
                </a:extLst>
              </p:cNvPr>
              <p:cNvSpPr txBox="1">
                <a:spLocks noChangeArrowheads="1"/>
              </p:cNvSpPr>
              <p:nvPr/>
            </p:nvSpPr>
            <p:spPr bwMode="auto">
              <a:xfrm>
                <a:off x="2927" y="33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1800" b="1">
                    <a:latin typeface="Times New Roman" panose="02020603050405020304" pitchFamily="18" charset="0"/>
                  </a:rPr>
                  <a:t>u</a:t>
                </a:r>
              </a:p>
            </p:txBody>
          </p:sp>
        </p:grpSp>
      </p:grpSp>
      <p:sp>
        <p:nvSpPr>
          <p:cNvPr id="2" name="灯片编号占位符 1">
            <a:extLst>
              <a:ext uri="{FF2B5EF4-FFF2-40B4-BE49-F238E27FC236}">
                <a16:creationId xmlns:a16="http://schemas.microsoft.com/office/drawing/2014/main" id="{7D9BF24E-45DD-FEF5-D6B3-3E4B2702090F}"/>
              </a:ext>
            </a:extLst>
          </p:cNvPr>
          <p:cNvSpPr>
            <a:spLocks noGrp="1"/>
          </p:cNvSpPr>
          <p:nvPr>
            <p:ph type="sldNum" sz="quarter" idx="12"/>
          </p:nvPr>
        </p:nvSpPr>
        <p:spPr/>
        <p:txBody>
          <a:bodyPr/>
          <a:lstStyle/>
          <a:p>
            <a:pPr>
              <a:defRPr/>
            </a:pPr>
            <a:fld id="{A7E3F36B-DCAB-4A40-8FAA-AB58F0857E71}" type="slidenum">
              <a:rPr lang="zh-CN" altLang="en-US" smtClean="0"/>
              <a:pPr>
                <a:defRPr/>
              </a:pPr>
              <a:t>23</a:t>
            </a:fld>
            <a:endParaRPr lang="en-US" altLang="zh-CN"/>
          </a:p>
        </p:txBody>
      </p:sp>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3">
            <a:extLst>
              <a:ext uri="{FF2B5EF4-FFF2-40B4-BE49-F238E27FC236}">
                <a16:creationId xmlns:a16="http://schemas.microsoft.com/office/drawing/2014/main" id="{1782167D-CDB6-5793-F1E5-59EA387AF7A8}"/>
              </a:ext>
            </a:extLst>
          </p:cNvPr>
          <p:cNvSpPr>
            <a:spLocks noGrp="1" noChangeArrowheads="1"/>
          </p:cNvSpPr>
          <p:nvPr>
            <p:ph type="title" idx="4294967295"/>
          </p:nvPr>
        </p:nvSpPr>
        <p:spPr>
          <a:xfrm>
            <a:off x="460375" y="342900"/>
            <a:ext cx="7515225" cy="985838"/>
          </a:xfrm>
        </p:spPr>
        <p:txBody>
          <a:bodyPr anchor="b"/>
          <a:lstStyle/>
          <a:p>
            <a:pPr algn="l" eaLnBrk="1" hangingPunct="1">
              <a:defRPr/>
            </a:pPr>
            <a:r>
              <a:rPr lang="zh-CN" altLang="en-US" sz="4500" b="1" dirty="0">
                <a:solidFill>
                  <a:srgbClr val="FFC000"/>
                </a:solidFill>
                <a:cs typeface="+mj-cs"/>
              </a:rPr>
              <a:t>集合的特征</a:t>
            </a:r>
          </a:p>
        </p:txBody>
      </p:sp>
      <p:sp>
        <p:nvSpPr>
          <p:cNvPr id="74755" name="Rectangle 2">
            <a:extLst>
              <a:ext uri="{FF2B5EF4-FFF2-40B4-BE49-F238E27FC236}">
                <a16:creationId xmlns:a16="http://schemas.microsoft.com/office/drawing/2014/main" id="{3A1230FC-6E4D-7B80-5877-5115409B5C28}"/>
              </a:ext>
            </a:extLst>
          </p:cNvPr>
          <p:cNvSpPr>
            <a:spLocks noGrp="1" noChangeArrowheads="1"/>
          </p:cNvSpPr>
          <p:nvPr>
            <p:ph sz="quarter" idx="4294967295"/>
          </p:nvPr>
        </p:nvSpPr>
        <p:spPr>
          <a:xfrm>
            <a:off x="381000" y="1600200"/>
            <a:ext cx="8382000" cy="4876800"/>
          </a:xfrm>
        </p:spPr>
        <p:txBody>
          <a:bodyPr/>
          <a:lstStyle/>
          <a:p>
            <a:pPr marL="609600" indent="-609600" eaLnBrk="1" hangingPunct="1">
              <a:spcBef>
                <a:spcPct val="50000"/>
              </a:spcBef>
              <a:defRPr/>
            </a:pPr>
            <a:r>
              <a:rPr lang="zh-CN" altLang="en-US" sz="4000" b="1">
                <a:latin typeface="宋体" panose="02010600030101010101" pitchFamily="2" charset="-122"/>
              </a:rPr>
              <a:t>确定性；</a:t>
            </a:r>
          </a:p>
          <a:p>
            <a:pPr marL="609600" indent="-609600" eaLnBrk="1" hangingPunct="1">
              <a:spcBef>
                <a:spcPct val="50000"/>
              </a:spcBef>
              <a:defRPr/>
            </a:pPr>
            <a:r>
              <a:rPr lang="zh-CN" altLang="en-US" sz="4000" b="1">
                <a:latin typeface="宋体" panose="02010600030101010101" pitchFamily="2" charset="-122"/>
              </a:rPr>
              <a:t>互异性；</a:t>
            </a:r>
          </a:p>
          <a:p>
            <a:pPr marL="609600" indent="-609600" eaLnBrk="1" hangingPunct="1">
              <a:spcBef>
                <a:spcPct val="50000"/>
              </a:spcBef>
              <a:defRPr/>
            </a:pPr>
            <a:r>
              <a:rPr lang="zh-CN" altLang="en-US" sz="4000" b="1">
                <a:latin typeface="宋体" panose="02010600030101010101" pitchFamily="2" charset="-122"/>
              </a:rPr>
              <a:t>无序性；</a:t>
            </a:r>
          </a:p>
          <a:p>
            <a:pPr marL="609600" indent="-609600" eaLnBrk="1" hangingPunct="1">
              <a:spcBef>
                <a:spcPct val="50000"/>
              </a:spcBef>
              <a:defRPr/>
            </a:pPr>
            <a:r>
              <a:rPr lang="zh-CN" altLang="en-US" sz="4000" b="1">
                <a:latin typeface="宋体" panose="02010600030101010101" pitchFamily="2" charset="-122"/>
              </a:rPr>
              <a:t>多样性；</a:t>
            </a:r>
          </a:p>
        </p:txBody>
      </p:sp>
      <p:sp>
        <p:nvSpPr>
          <p:cNvPr id="2" name="灯片编号占位符 1">
            <a:extLst>
              <a:ext uri="{FF2B5EF4-FFF2-40B4-BE49-F238E27FC236}">
                <a16:creationId xmlns:a16="http://schemas.microsoft.com/office/drawing/2014/main" id="{23CA54B6-DFF5-B8A2-7AA7-1B3BF32DECB8}"/>
              </a:ext>
            </a:extLst>
          </p:cNvPr>
          <p:cNvSpPr>
            <a:spLocks noGrp="1"/>
          </p:cNvSpPr>
          <p:nvPr>
            <p:ph type="sldNum" sz="quarter" idx="12"/>
          </p:nvPr>
        </p:nvSpPr>
        <p:spPr/>
        <p:txBody>
          <a:bodyPr/>
          <a:lstStyle/>
          <a:p>
            <a:pPr>
              <a:defRPr/>
            </a:pPr>
            <a:fld id="{C9C91E8A-DDD0-444C-B73D-EA1945019944}" type="slidenum">
              <a:rPr lang="zh-CN" altLang="en-US" smtClean="0"/>
              <a:pPr>
                <a:defRPr/>
              </a:pPr>
              <a:t>24</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4755">
                                            <p:txEl>
                                              <p:pRg st="3" end="3"/>
                                            </p:txEl>
                                          </p:spTgt>
                                        </p:tgtEl>
                                        <p:attrNameLst>
                                          <p:attrName>style.visibility</p:attrName>
                                        </p:attrNameLst>
                                      </p:cBhvr>
                                      <p:to>
                                        <p:strVal val="visible"/>
                                      </p:to>
                                    </p:set>
                                    <p:anim calcmode="lin" valueType="num">
                                      <p:cBhvr additive="base">
                                        <p:cTn id="25" dur="500" fill="hold"/>
                                        <p:tgtEl>
                                          <p:spTgt spid="747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75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3">
            <a:extLst>
              <a:ext uri="{FF2B5EF4-FFF2-40B4-BE49-F238E27FC236}">
                <a16:creationId xmlns:a16="http://schemas.microsoft.com/office/drawing/2014/main" id="{0C271406-C77A-7394-35E9-DA31B8533D69}"/>
              </a:ext>
            </a:extLst>
          </p:cNvPr>
          <p:cNvSpPr>
            <a:spLocks noGrp="1" noChangeArrowheads="1"/>
          </p:cNvSpPr>
          <p:nvPr>
            <p:ph type="title" idx="4294967295"/>
          </p:nvPr>
        </p:nvSpPr>
        <p:spPr>
          <a:xfrm>
            <a:off x="533400" y="304800"/>
            <a:ext cx="7515225" cy="985838"/>
          </a:xfrm>
        </p:spPr>
        <p:txBody>
          <a:bodyPr anchor="b"/>
          <a:lstStyle/>
          <a:p>
            <a:pPr algn="l" eaLnBrk="1" hangingPunct="1">
              <a:defRPr/>
            </a:pPr>
            <a:r>
              <a:rPr lang="zh-CN" altLang="en-US" sz="4500" b="1" dirty="0">
                <a:solidFill>
                  <a:srgbClr val="FFC000"/>
                </a:solidFill>
              </a:rPr>
              <a:t>确定性</a:t>
            </a:r>
          </a:p>
        </p:txBody>
      </p:sp>
      <p:sp>
        <p:nvSpPr>
          <p:cNvPr id="119810" name="Rectangle 2">
            <a:extLst>
              <a:ext uri="{FF2B5EF4-FFF2-40B4-BE49-F238E27FC236}">
                <a16:creationId xmlns:a16="http://schemas.microsoft.com/office/drawing/2014/main" id="{F2AC6BFB-91FC-134B-ED86-97B459481D42}"/>
              </a:ext>
            </a:extLst>
          </p:cNvPr>
          <p:cNvSpPr>
            <a:spLocks noGrp="1" noChangeArrowheads="1"/>
          </p:cNvSpPr>
          <p:nvPr>
            <p:ph sz="quarter" idx="4294967295"/>
          </p:nvPr>
        </p:nvSpPr>
        <p:spPr>
          <a:xfrm>
            <a:off x="457200" y="1447800"/>
            <a:ext cx="8382000" cy="4876800"/>
          </a:xfrm>
        </p:spPr>
        <p:txBody>
          <a:bodyPr/>
          <a:lstStyle/>
          <a:p>
            <a:pPr marL="609600" indent="-609600" eaLnBrk="1" hangingPunct="1">
              <a:spcBef>
                <a:spcPct val="50000"/>
              </a:spcBef>
              <a:defRPr/>
            </a:pPr>
            <a:r>
              <a:rPr lang="zh-CN" altLang="en-US" b="1" dirty="0">
                <a:latin typeface="宋体" panose="02010600030101010101" pitchFamily="2" charset="-122"/>
              </a:rPr>
              <a:t>任何一个对象，或者是这个集合的元素，或者不是，</a:t>
            </a:r>
            <a:r>
              <a:rPr lang="zh-CN" altLang="en-US" b="1" dirty="0">
                <a:solidFill>
                  <a:srgbClr val="FFFF66"/>
                </a:solidFill>
                <a:latin typeface="宋体" panose="02010600030101010101" pitchFamily="2" charset="-122"/>
              </a:rPr>
              <a:t>二者必居其一；</a:t>
            </a:r>
          </a:p>
          <a:p>
            <a:pPr marL="609600" indent="-609600" eaLnBrk="1" hangingPunct="1">
              <a:spcBef>
                <a:spcPct val="50000"/>
              </a:spcBef>
              <a:defRPr/>
            </a:pPr>
            <a:r>
              <a:rPr lang="zh-CN" altLang="en-US" b="1" dirty="0">
                <a:latin typeface="宋体" panose="02010600030101010101" pitchFamily="2" charset="-122"/>
              </a:rPr>
              <a:t>例如：</a:t>
            </a:r>
            <a:r>
              <a:rPr lang="en-US" altLang="zh-CN" b="1" dirty="0">
                <a:latin typeface="宋体" panose="02010600030101010101" pitchFamily="2" charset="-122"/>
              </a:rPr>
              <a:t>A={</a:t>
            </a:r>
            <a:r>
              <a:rPr lang="en-US" altLang="zh-CN" b="1" dirty="0" err="1">
                <a:latin typeface="宋体" panose="02010600030101010101" pitchFamily="2" charset="-122"/>
              </a:rPr>
              <a:t>x|x</a:t>
            </a:r>
            <a:r>
              <a:rPr lang="zh-CN" altLang="en-US" b="1" dirty="0">
                <a:latin typeface="宋体" panose="02010600030101010101" pitchFamily="2" charset="-122"/>
              </a:rPr>
              <a:t>是自然数，且</a:t>
            </a:r>
            <a:r>
              <a:rPr lang="en-US" altLang="zh-CN" b="1" dirty="0">
                <a:latin typeface="宋体" panose="02010600030101010101" pitchFamily="2" charset="-122"/>
              </a:rPr>
              <a:t>x&lt;100}</a:t>
            </a:r>
          </a:p>
          <a:p>
            <a:pPr marL="609600" indent="-609600" eaLnBrk="1" hangingPunct="1">
              <a:spcBef>
                <a:spcPct val="50000"/>
              </a:spcBef>
              <a:buFont typeface="Wingdings" pitchFamily="2" charset="2"/>
              <a:buNone/>
              <a:defRPr/>
            </a:pPr>
            <a:r>
              <a:rPr lang="zh-CN" altLang="en-US" b="1" dirty="0">
                <a:latin typeface="宋体" panose="02010600030101010101" pitchFamily="2" charset="-122"/>
              </a:rPr>
              <a:t>         </a:t>
            </a:r>
            <a:r>
              <a:rPr lang="en-US" altLang="zh-CN" b="1" dirty="0">
                <a:latin typeface="宋体" panose="02010600030101010101" pitchFamily="2" charset="-122"/>
              </a:rPr>
              <a:t>B={</a:t>
            </a:r>
            <a:r>
              <a:rPr lang="en-US" altLang="zh-CN" b="1" dirty="0" err="1">
                <a:latin typeface="宋体" panose="02010600030101010101" pitchFamily="2" charset="-122"/>
              </a:rPr>
              <a:t>x|x</a:t>
            </a:r>
            <a:r>
              <a:rPr lang="zh-CN" altLang="en-US" b="1" dirty="0">
                <a:latin typeface="宋体" panose="02010600030101010101" pitchFamily="2" charset="-122"/>
              </a:rPr>
              <a:t>是</a:t>
            </a:r>
            <a:r>
              <a:rPr lang="zh-CN" altLang="en-US" b="1" dirty="0">
                <a:solidFill>
                  <a:srgbClr val="FFFF66"/>
                </a:solidFill>
                <a:latin typeface="宋体" panose="02010600030101010101" pitchFamily="2" charset="-122"/>
              </a:rPr>
              <a:t>年轻人</a:t>
            </a:r>
            <a:r>
              <a:rPr lang="en-US" altLang="zh-CN" b="1" dirty="0">
                <a:latin typeface="宋体" panose="02010600030101010101" pitchFamily="2" charset="-122"/>
              </a:rPr>
              <a:t>}</a:t>
            </a:r>
          </a:p>
          <a:p>
            <a:pPr marL="609600" indent="-609600" eaLnBrk="1" hangingPunct="1">
              <a:spcBef>
                <a:spcPct val="50000"/>
              </a:spcBef>
              <a:buFont typeface="Wingdings" pitchFamily="2" charset="2"/>
              <a:buNone/>
              <a:defRPr/>
            </a:pPr>
            <a:r>
              <a:rPr lang="en-US" altLang="zh-CN" b="1" dirty="0">
                <a:latin typeface="宋体" panose="02010600030101010101" pitchFamily="2" charset="-122"/>
              </a:rPr>
              <a:t>	</a:t>
            </a:r>
            <a:r>
              <a:rPr lang="zh-CN" altLang="en-US" b="1" dirty="0">
                <a:latin typeface="宋体" panose="02010600030101010101" pitchFamily="2" charset="-122"/>
              </a:rPr>
              <a:t>      </a:t>
            </a:r>
            <a:r>
              <a:rPr lang="en-US" altLang="zh-CN" b="1" dirty="0">
                <a:latin typeface="宋体" panose="02010600030101010101" pitchFamily="2" charset="-122"/>
              </a:rPr>
              <a:t>C={</a:t>
            </a:r>
            <a:r>
              <a:rPr lang="en-US" altLang="zh-CN" b="1" dirty="0" err="1">
                <a:latin typeface="宋体" panose="02010600030101010101" pitchFamily="2" charset="-122"/>
              </a:rPr>
              <a:t>x|x</a:t>
            </a:r>
            <a:r>
              <a:rPr lang="zh-CN" altLang="en-US" b="1" dirty="0">
                <a:latin typeface="宋体" panose="02010600030101010101" pitchFamily="2" charset="-122"/>
              </a:rPr>
              <a:t>是</a:t>
            </a:r>
            <a:r>
              <a:rPr lang="zh-CN" altLang="en-US" b="1" dirty="0">
                <a:solidFill>
                  <a:srgbClr val="FFFF66"/>
                </a:solidFill>
                <a:latin typeface="宋体" panose="02010600030101010101" pitchFamily="2" charset="-122"/>
              </a:rPr>
              <a:t>很</a:t>
            </a:r>
            <a:r>
              <a:rPr lang="zh-CN" altLang="en-US" b="1">
                <a:solidFill>
                  <a:srgbClr val="FFFF66"/>
                </a:solidFill>
                <a:latin typeface="宋体" panose="02010600030101010101" pitchFamily="2" charset="-122"/>
              </a:rPr>
              <a:t>大的数</a:t>
            </a:r>
            <a:r>
              <a:rPr lang="en-US" altLang="zh-CN" b="1">
                <a:latin typeface="宋体" panose="02010600030101010101" pitchFamily="2" charset="-122"/>
              </a:rPr>
              <a:t>}</a:t>
            </a:r>
            <a:endParaRPr lang="en-US" altLang="zh-CN" b="1" dirty="0">
              <a:latin typeface="宋体" panose="02010600030101010101" pitchFamily="2" charset="-122"/>
            </a:endParaRPr>
          </a:p>
        </p:txBody>
      </p:sp>
      <p:grpSp>
        <p:nvGrpSpPr>
          <p:cNvPr id="2" name="Group 4">
            <a:extLst>
              <a:ext uri="{FF2B5EF4-FFF2-40B4-BE49-F238E27FC236}">
                <a16:creationId xmlns:a16="http://schemas.microsoft.com/office/drawing/2014/main" id="{AA77D0C1-2B33-04C0-44FB-C272E20F6F5B}"/>
              </a:ext>
            </a:extLst>
          </p:cNvPr>
          <p:cNvGrpSpPr>
            <a:grpSpLocks/>
          </p:cNvGrpSpPr>
          <p:nvPr/>
        </p:nvGrpSpPr>
        <p:grpSpPr bwMode="auto">
          <a:xfrm>
            <a:off x="1676400" y="3529013"/>
            <a:ext cx="457200" cy="381000"/>
            <a:chOff x="336" y="3024"/>
            <a:chExt cx="288" cy="240"/>
          </a:xfrm>
        </p:grpSpPr>
        <p:sp>
          <p:nvSpPr>
            <p:cNvPr id="57352" name="Line 5">
              <a:extLst>
                <a:ext uri="{FF2B5EF4-FFF2-40B4-BE49-F238E27FC236}">
                  <a16:creationId xmlns:a16="http://schemas.microsoft.com/office/drawing/2014/main" id="{C6432981-08CE-DC3C-EBD3-1052DC87C83C}"/>
                </a:ext>
              </a:extLst>
            </p:cNvPr>
            <p:cNvSpPr>
              <a:spLocks noChangeShapeType="1"/>
            </p:cNvSpPr>
            <p:nvPr/>
          </p:nvSpPr>
          <p:spPr bwMode="auto">
            <a:xfrm>
              <a:off x="336" y="3024"/>
              <a:ext cx="288" cy="24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353" name="Line 6">
              <a:extLst>
                <a:ext uri="{FF2B5EF4-FFF2-40B4-BE49-F238E27FC236}">
                  <a16:creationId xmlns:a16="http://schemas.microsoft.com/office/drawing/2014/main" id="{9D610BAD-D1EF-8C8B-AFB6-C1E40AAD162F}"/>
                </a:ext>
              </a:extLst>
            </p:cNvPr>
            <p:cNvSpPr>
              <a:spLocks noChangeShapeType="1"/>
            </p:cNvSpPr>
            <p:nvPr/>
          </p:nvSpPr>
          <p:spPr bwMode="auto">
            <a:xfrm flipH="1">
              <a:off x="336" y="3024"/>
              <a:ext cx="288" cy="24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7">
            <a:extLst>
              <a:ext uri="{FF2B5EF4-FFF2-40B4-BE49-F238E27FC236}">
                <a16:creationId xmlns:a16="http://schemas.microsoft.com/office/drawing/2014/main" id="{D9D9528D-5A9D-77AB-2B2A-7E6861B7746D}"/>
              </a:ext>
            </a:extLst>
          </p:cNvPr>
          <p:cNvGrpSpPr>
            <a:grpSpLocks/>
          </p:cNvGrpSpPr>
          <p:nvPr/>
        </p:nvGrpSpPr>
        <p:grpSpPr bwMode="auto">
          <a:xfrm>
            <a:off x="1670050" y="4267200"/>
            <a:ext cx="457200" cy="381000"/>
            <a:chOff x="336" y="3024"/>
            <a:chExt cx="288" cy="240"/>
          </a:xfrm>
        </p:grpSpPr>
        <p:sp>
          <p:nvSpPr>
            <p:cNvPr id="57350" name="Line 8">
              <a:extLst>
                <a:ext uri="{FF2B5EF4-FFF2-40B4-BE49-F238E27FC236}">
                  <a16:creationId xmlns:a16="http://schemas.microsoft.com/office/drawing/2014/main" id="{04CEDF96-B081-8435-CDB0-F40227297B26}"/>
                </a:ext>
              </a:extLst>
            </p:cNvPr>
            <p:cNvSpPr>
              <a:spLocks noChangeShapeType="1"/>
            </p:cNvSpPr>
            <p:nvPr/>
          </p:nvSpPr>
          <p:spPr bwMode="auto">
            <a:xfrm>
              <a:off x="336" y="3024"/>
              <a:ext cx="288" cy="24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351" name="Line 9">
              <a:extLst>
                <a:ext uri="{FF2B5EF4-FFF2-40B4-BE49-F238E27FC236}">
                  <a16:creationId xmlns:a16="http://schemas.microsoft.com/office/drawing/2014/main" id="{03595AA5-B29D-8A9C-C6E9-3CADD321DBA3}"/>
                </a:ext>
              </a:extLst>
            </p:cNvPr>
            <p:cNvSpPr>
              <a:spLocks noChangeShapeType="1"/>
            </p:cNvSpPr>
            <p:nvPr/>
          </p:nvSpPr>
          <p:spPr bwMode="auto">
            <a:xfrm flipH="1">
              <a:off x="336" y="3024"/>
              <a:ext cx="288" cy="24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 name="灯片编号占位符 3">
            <a:extLst>
              <a:ext uri="{FF2B5EF4-FFF2-40B4-BE49-F238E27FC236}">
                <a16:creationId xmlns:a16="http://schemas.microsoft.com/office/drawing/2014/main" id="{4248F268-792B-BF83-D74E-4BF30A8C78F2}"/>
              </a:ext>
            </a:extLst>
          </p:cNvPr>
          <p:cNvSpPr>
            <a:spLocks noGrp="1"/>
          </p:cNvSpPr>
          <p:nvPr>
            <p:ph type="sldNum" sz="quarter" idx="12"/>
          </p:nvPr>
        </p:nvSpPr>
        <p:spPr/>
        <p:txBody>
          <a:bodyPr/>
          <a:lstStyle/>
          <a:p>
            <a:pPr>
              <a:defRPr/>
            </a:pPr>
            <a:fld id="{6A30D5A0-BE15-7E49-8C45-5A1C185E7464}" type="slidenum">
              <a:rPr lang="zh-CN" altLang="en-US" smtClean="0"/>
              <a:pPr>
                <a:defRPr/>
              </a:pPr>
              <a:t>25</a:t>
            </a:fld>
            <a:endParaRPr lang="en-US" altLang="zh-CN"/>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10">
                                            <p:txEl>
                                              <p:pRg st="0" end="0"/>
                                            </p:txEl>
                                          </p:spTgt>
                                        </p:tgtEl>
                                        <p:attrNameLst>
                                          <p:attrName>style.visibility</p:attrName>
                                        </p:attrNameLst>
                                      </p:cBhvr>
                                      <p:to>
                                        <p:strVal val="visible"/>
                                      </p:to>
                                    </p:set>
                                    <p:anim calcmode="lin" valueType="num">
                                      <p:cBhvr additive="base">
                                        <p:cTn id="7" dur="500" fill="hold"/>
                                        <p:tgtEl>
                                          <p:spTgt spid="1198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119810">
                                            <p:txEl>
                                              <p:pRg st="1" end="1"/>
                                            </p:txEl>
                                          </p:spTgt>
                                        </p:tgtEl>
                                        <p:attrNameLst>
                                          <p:attrName>style.visibility</p:attrName>
                                        </p:attrNameLst>
                                      </p:cBhvr>
                                      <p:to>
                                        <p:strVal val="visible"/>
                                      </p:to>
                                    </p:set>
                                    <p:animEffect transition="in" filter="wipe(left)">
                                      <p:cBhvr>
                                        <p:cTn id="13" dur="300"/>
                                        <p:tgtEl>
                                          <p:spTgt spid="119810">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119810">
                                            <p:txEl>
                                              <p:pRg st="2" end="2"/>
                                            </p:txEl>
                                          </p:spTgt>
                                        </p:tgtEl>
                                        <p:attrNameLst>
                                          <p:attrName>style.visibility</p:attrName>
                                        </p:attrNameLst>
                                      </p:cBhvr>
                                      <p:to>
                                        <p:strVal val="visible"/>
                                      </p:to>
                                    </p:set>
                                    <p:animEffect transition="in" filter="wipe(left)">
                                      <p:cBhvr>
                                        <p:cTn id="18" dur="300"/>
                                        <p:tgtEl>
                                          <p:spTgt spid="119810">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iterate type="wd">
                                    <p:tmPct val="100000"/>
                                  </p:iterate>
                                  <p:childTnLst>
                                    <p:set>
                                      <p:cBhvr>
                                        <p:cTn id="28" dur="1" fill="hold">
                                          <p:stCondLst>
                                            <p:cond delay="0"/>
                                          </p:stCondLst>
                                        </p:cTn>
                                        <p:tgtEl>
                                          <p:spTgt spid="119810">
                                            <p:txEl>
                                              <p:pRg st="3" end="3"/>
                                            </p:txEl>
                                          </p:spTgt>
                                        </p:tgtEl>
                                        <p:attrNameLst>
                                          <p:attrName>style.visibility</p:attrName>
                                        </p:attrNameLst>
                                      </p:cBhvr>
                                      <p:to>
                                        <p:strVal val="visible"/>
                                      </p:to>
                                    </p:set>
                                    <p:animEffect transition="in" filter="wipe(left)">
                                      <p:cBhvr>
                                        <p:cTn id="29" dur="300"/>
                                        <p:tgtEl>
                                          <p:spTgt spid="119810">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0-#ppt_w/2"/>
                                          </p:val>
                                        </p:tav>
                                        <p:tav tm="100000">
                                          <p:val>
                                            <p:strVal val="#ppt_x"/>
                                          </p:val>
                                        </p:tav>
                                      </p:tavLst>
                                    </p:anim>
                                    <p:anim calcmode="lin" valueType="num">
                                      <p:cBhvr additive="base">
                                        <p:cTn id="35"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3">
            <a:extLst>
              <a:ext uri="{FF2B5EF4-FFF2-40B4-BE49-F238E27FC236}">
                <a16:creationId xmlns:a16="http://schemas.microsoft.com/office/drawing/2014/main" id="{0FF0B55A-1AAA-BC3F-5EF4-7522BF044BA6}"/>
              </a:ext>
            </a:extLst>
          </p:cNvPr>
          <p:cNvSpPr>
            <a:spLocks noGrp="1" noChangeArrowheads="1"/>
          </p:cNvSpPr>
          <p:nvPr>
            <p:ph type="title" idx="4294967295"/>
          </p:nvPr>
        </p:nvSpPr>
        <p:spPr>
          <a:xfrm>
            <a:off x="460375" y="342900"/>
            <a:ext cx="7515225" cy="985838"/>
          </a:xfrm>
        </p:spPr>
        <p:txBody>
          <a:bodyPr anchor="b"/>
          <a:lstStyle/>
          <a:p>
            <a:pPr algn="l" eaLnBrk="1" hangingPunct="1">
              <a:defRPr/>
            </a:pPr>
            <a:r>
              <a:rPr lang="zh-CN" altLang="en-US" sz="4500" b="1" dirty="0">
                <a:solidFill>
                  <a:srgbClr val="FFC000"/>
                </a:solidFill>
              </a:rPr>
              <a:t>互异性</a:t>
            </a:r>
          </a:p>
        </p:txBody>
      </p:sp>
      <p:sp>
        <p:nvSpPr>
          <p:cNvPr id="76803" name="Rectangle 2">
            <a:extLst>
              <a:ext uri="{FF2B5EF4-FFF2-40B4-BE49-F238E27FC236}">
                <a16:creationId xmlns:a16="http://schemas.microsoft.com/office/drawing/2014/main" id="{A01E4FF8-FCF7-C787-417D-34A80BB03ADE}"/>
              </a:ext>
            </a:extLst>
          </p:cNvPr>
          <p:cNvSpPr>
            <a:spLocks noGrp="1" noChangeArrowheads="1"/>
          </p:cNvSpPr>
          <p:nvPr>
            <p:ph sz="quarter" idx="4294967295"/>
          </p:nvPr>
        </p:nvSpPr>
        <p:spPr>
          <a:xfrm>
            <a:off x="381000" y="1600200"/>
            <a:ext cx="8382000" cy="4876800"/>
          </a:xfrm>
        </p:spPr>
        <p:txBody>
          <a:bodyPr/>
          <a:lstStyle/>
          <a:p>
            <a:pPr marL="609600" indent="-609600" eaLnBrk="1" hangingPunct="1">
              <a:spcBef>
                <a:spcPct val="50000"/>
              </a:spcBef>
              <a:defRPr/>
            </a:pPr>
            <a:r>
              <a:rPr lang="zh-CN" altLang="en-US" sz="3600" b="1">
                <a:latin typeface="Times New Roman" panose="02020603050405020304" pitchFamily="18" charset="0"/>
                <a:cs typeface="Times New Roman" panose="02020603050405020304" pitchFamily="18" charset="0"/>
              </a:rPr>
              <a:t>集合中任何两个元素都是不同的，即集合中不允许出现重复的元素。</a:t>
            </a:r>
          </a:p>
          <a:p>
            <a:pPr marL="609600" indent="-609600" eaLnBrk="1" hangingPunct="1">
              <a:spcBef>
                <a:spcPct val="50000"/>
              </a:spcBef>
              <a:defRPr/>
            </a:pPr>
            <a:r>
              <a:rPr lang="zh-CN" altLang="en-US" sz="3600" b="1">
                <a:latin typeface="Times New Roman" panose="02020603050405020304" pitchFamily="18" charset="0"/>
                <a:cs typeface="Times New Roman" panose="02020603050405020304" pitchFamily="18" charset="0"/>
              </a:rPr>
              <a:t>例如： 集合</a:t>
            </a:r>
            <a:r>
              <a:rPr lang="en-US" altLang="zh-CN" sz="3600" b="1">
                <a:latin typeface="Times New Roman" panose="02020603050405020304" pitchFamily="18" charset="0"/>
                <a:cs typeface="Times New Roman" panose="02020603050405020304" pitchFamily="18" charset="0"/>
              </a:rPr>
              <a:t>A={a,b,c,c,b,d}</a:t>
            </a:r>
            <a:r>
              <a:rPr lang="zh-CN" altLang="en-US" sz="3600" b="1">
                <a:latin typeface="Times New Roman" panose="02020603050405020304" pitchFamily="18" charset="0"/>
                <a:cs typeface="Times New Roman" panose="02020603050405020304" pitchFamily="18" charset="0"/>
              </a:rPr>
              <a:t>，实际上，应该是</a:t>
            </a:r>
            <a:r>
              <a:rPr lang="en-US" altLang="zh-CN" sz="3600" b="1">
                <a:latin typeface="Times New Roman" panose="02020603050405020304" pitchFamily="18" charset="0"/>
                <a:cs typeface="Times New Roman" panose="02020603050405020304" pitchFamily="18" charset="0"/>
              </a:rPr>
              <a:t>A={a,b,c,d}</a:t>
            </a:r>
          </a:p>
        </p:txBody>
      </p:sp>
      <p:sp>
        <p:nvSpPr>
          <p:cNvPr id="2" name="灯片编号占位符 1">
            <a:extLst>
              <a:ext uri="{FF2B5EF4-FFF2-40B4-BE49-F238E27FC236}">
                <a16:creationId xmlns:a16="http://schemas.microsoft.com/office/drawing/2014/main" id="{7EC2AB5B-2DF3-2EE5-FF3A-05F07543D6C6}"/>
              </a:ext>
            </a:extLst>
          </p:cNvPr>
          <p:cNvSpPr>
            <a:spLocks noGrp="1"/>
          </p:cNvSpPr>
          <p:nvPr>
            <p:ph type="sldNum" sz="quarter" idx="12"/>
          </p:nvPr>
        </p:nvSpPr>
        <p:spPr/>
        <p:txBody>
          <a:bodyPr/>
          <a:lstStyle/>
          <a:p>
            <a:pPr>
              <a:defRPr/>
            </a:pPr>
            <a:fld id="{6E55F781-E0FB-4D45-9466-B08A1201EACF}" type="slidenum">
              <a:rPr lang="zh-CN" altLang="en-US" smtClean="0"/>
              <a:pPr>
                <a:defRPr/>
              </a:pPr>
              <a:t>26</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anim calcmode="lin" valueType="num">
                                      <p:cBhvr additive="base">
                                        <p:cTn id="7" dur="500" fill="hold"/>
                                        <p:tgtEl>
                                          <p:spTgt spid="768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3">
            <a:extLst>
              <a:ext uri="{FF2B5EF4-FFF2-40B4-BE49-F238E27FC236}">
                <a16:creationId xmlns:a16="http://schemas.microsoft.com/office/drawing/2014/main" id="{E4F6E44D-BF2C-0D6A-3209-0A088A01017A}"/>
              </a:ext>
            </a:extLst>
          </p:cNvPr>
          <p:cNvSpPr>
            <a:spLocks noGrp="1" noChangeArrowheads="1"/>
          </p:cNvSpPr>
          <p:nvPr>
            <p:ph type="title" idx="4294967295"/>
          </p:nvPr>
        </p:nvSpPr>
        <p:spPr>
          <a:xfrm>
            <a:off x="533400" y="228600"/>
            <a:ext cx="7515225" cy="985838"/>
          </a:xfrm>
        </p:spPr>
        <p:txBody>
          <a:bodyPr anchor="b"/>
          <a:lstStyle/>
          <a:p>
            <a:pPr algn="l" eaLnBrk="1" hangingPunct="1">
              <a:defRPr/>
            </a:pPr>
            <a:r>
              <a:rPr lang="zh-CN" altLang="en-US" sz="4500" b="1" dirty="0">
                <a:solidFill>
                  <a:srgbClr val="FFC000"/>
                </a:solidFill>
                <a:cs typeface="+mj-cs"/>
              </a:rPr>
              <a:t>无序性</a:t>
            </a:r>
          </a:p>
        </p:txBody>
      </p:sp>
      <p:sp>
        <p:nvSpPr>
          <p:cNvPr id="77827" name="Rectangle 2">
            <a:extLst>
              <a:ext uri="{FF2B5EF4-FFF2-40B4-BE49-F238E27FC236}">
                <a16:creationId xmlns:a16="http://schemas.microsoft.com/office/drawing/2014/main" id="{698CBB65-C876-2908-51C3-5CC7911508A6}"/>
              </a:ext>
            </a:extLst>
          </p:cNvPr>
          <p:cNvSpPr>
            <a:spLocks noGrp="1" noChangeArrowheads="1"/>
          </p:cNvSpPr>
          <p:nvPr>
            <p:ph sz="quarter" idx="4294967295"/>
          </p:nvPr>
        </p:nvSpPr>
        <p:spPr>
          <a:xfrm>
            <a:off x="381000" y="1295400"/>
            <a:ext cx="8382000" cy="5181600"/>
          </a:xfrm>
        </p:spPr>
        <p:txBody>
          <a:bodyPr/>
          <a:lstStyle/>
          <a:p>
            <a:pPr marL="609600" indent="-609600" eaLnBrk="1" hangingPunct="1">
              <a:lnSpc>
                <a:spcPct val="125000"/>
              </a:lnSpc>
              <a:spcBef>
                <a:spcPct val="50000"/>
              </a:spcBef>
              <a:defRPr/>
            </a:pPr>
            <a:r>
              <a:rPr lang="zh-CN" altLang="en-US" b="1">
                <a:latin typeface="Times New Roman" panose="02020603050405020304" pitchFamily="18" charset="0"/>
                <a:cs typeface="Times New Roman" panose="02020603050405020304" pitchFamily="18" charset="0"/>
              </a:rPr>
              <a:t>集合与其中的元素的顺序无关，集合中的元素是没有顺序的，或者说，我们不考虑集合中元素的顺序。</a:t>
            </a:r>
          </a:p>
          <a:p>
            <a:pPr marL="609600" indent="-609600" eaLnBrk="1" hangingPunct="1">
              <a:lnSpc>
                <a:spcPct val="125000"/>
              </a:lnSpc>
              <a:spcBef>
                <a:spcPct val="50000"/>
              </a:spcBef>
              <a:defRPr/>
            </a:pPr>
            <a:r>
              <a:rPr lang="zh-CN" altLang="en-US" b="1">
                <a:latin typeface="Times New Roman" panose="02020603050405020304" pitchFamily="18" charset="0"/>
                <a:cs typeface="Times New Roman" panose="02020603050405020304" pitchFamily="18" charset="0"/>
              </a:rPr>
              <a:t>例如： 集合</a:t>
            </a:r>
            <a:r>
              <a:rPr lang="en-US" altLang="zh-CN" b="1">
                <a:latin typeface="Times New Roman" panose="02020603050405020304" pitchFamily="18" charset="0"/>
                <a:cs typeface="Times New Roman" panose="02020603050405020304" pitchFamily="18" charset="0"/>
              </a:rPr>
              <a:t>{a,b,c,d,e}</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{d,c,e,a,b}</a:t>
            </a:r>
            <a:r>
              <a:rPr lang="zh-CN" altLang="en-US" b="1">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{e,c,d,b,a}</a:t>
            </a:r>
            <a:r>
              <a:rPr lang="zh-CN" altLang="en-US" b="1">
                <a:latin typeface="Times New Roman" panose="02020603050405020304" pitchFamily="18" charset="0"/>
                <a:cs typeface="Times New Roman" panose="02020603050405020304" pitchFamily="18" charset="0"/>
              </a:rPr>
              <a:t>，都是表示同一个集合。</a:t>
            </a:r>
          </a:p>
        </p:txBody>
      </p:sp>
      <p:sp>
        <p:nvSpPr>
          <p:cNvPr id="2" name="灯片编号占位符 1">
            <a:extLst>
              <a:ext uri="{FF2B5EF4-FFF2-40B4-BE49-F238E27FC236}">
                <a16:creationId xmlns:a16="http://schemas.microsoft.com/office/drawing/2014/main" id="{E6BC7816-6A81-3F73-BB76-F10A638C7E52}"/>
              </a:ext>
            </a:extLst>
          </p:cNvPr>
          <p:cNvSpPr>
            <a:spLocks noGrp="1"/>
          </p:cNvSpPr>
          <p:nvPr>
            <p:ph type="sldNum" sz="quarter" idx="12"/>
          </p:nvPr>
        </p:nvSpPr>
        <p:spPr/>
        <p:txBody>
          <a:bodyPr/>
          <a:lstStyle/>
          <a:p>
            <a:pPr>
              <a:defRPr/>
            </a:pPr>
            <a:fld id="{16831986-41ED-A94F-87A9-712C7A39F586}" type="slidenum">
              <a:rPr lang="zh-CN" altLang="en-US" smtClean="0"/>
              <a:pPr>
                <a:defRPr/>
              </a:pPr>
              <a:t>27</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anim calcmode="lin" valueType="num">
                                      <p:cBhvr additive="base">
                                        <p:cTn id="7" dur="5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3">
            <a:extLst>
              <a:ext uri="{FF2B5EF4-FFF2-40B4-BE49-F238E27FC236}">
                <a16:creationId xmlns:a16="http://schemas.microsoft.com/office/drawing/2014/main" id="{E553E304-D361-FFBE-DD72-0FF1DE8E2393}"/>
              </a:ext>
            </a:extLst>
          </p:cNvPr>
          <p:cNvSpPr>
            <a:spLocks noGrp="1" noChangeArrowheads="1"/>
          </p:cNvSpPr>
          <p:nvPr>
            <p:ph type="title" idx="4294967295"/>
          </p:nvPr>
        </p:nvSpPr>
        <p:spPr>
          <a:xfrm>
            <a:off x="460375" y="342900"/>
            <a:ext cx="7515225" cy="985838"/>
          </a:xfrm>
        </p:spPr>
        <p:txBody>
          <a:bodyPr anchor="b"/>
          <a:lstStyle/>
          <a:p>
            <a:pPr algn="l" eaLnBrk="1" hangingPunct="1">
              <a:defRPr/>
            </a:pPr>
            <a:r>
              <a:rPr lang="zh-CN" altLang="en-US" sz="4500" b="1" dirty="0">
                <a:solidFill>
                  <a:srgbClr val="FFC000"/>
                </a:solidFill>
              </a:rPr>
              <a:t>多样性</a:t>
            </a:r>
          </a:p>
        </p:txBody>
      </p:sp>
      <p:sp>
        <p:nvSpPr>
          <p:cNvPr id="78851" name="Rectangle 2">
            <a:extLst>
              <a:ext uri="{FF2B5EF4-FFF2-40B4-BE49-F238E27FC236}">
                <a16:creationId xmlns:a16="http://schemas.microsoft.com/office/drawing/2014/main" id="{B6822AD7-84A6-9004-1640-1651753D8EEC}"/>
              </a:ext>
            </a:extLst>
          </p:cNvPr>
          <p:cNvSpPr>
            <a:spLocks noGrp="1" noChangeArrowheads="1"/>
          </p:cNvSpPr>
          <p:nvPr>
            <p:ph sz="quarter" idx="4294967295"/>
          </p:nvPr>
        </p:nvSpPr>
        <p:spPr>
          <a:xfrm>
            <a:off x="381000" y="1600200"/>
            <a:ext cx="8382000" cy="4876800"/>
          </a:xfrm>
        </p:spPr>
        <p:txBody>
          <a:bodyPr/>
          <a:lstStyle/>
          <a:p>
            <a:pPr marL="609600" indent="-609600" eaLnBrk="1" hangingPunct="1">
              <a:lnSpc>
                <a:spcPct val="125000"/>
              </a:lnSpc>
              <a:spcBef>
                <a:spcPct val="50000"/>
              </a:spcBef>
              <a:defRPr/>
            </a:pPr>
            <a:r>
              <a:rPr lang="zh-CN" altLang="en-US" b="1" dirty="0">
                <a:latin typeface="Times New Roman" panose="02020603050405020304" pitchFamily="18" charset="0"/>
                <a:cs typeface="Times New Roman" panose="02020603050405020304" pitchFamily="18" charset="0"/>
              </a:rPr>
              <a:t>集合中的元素可以是</a:t>
            </a:r>
            <a:r>
              <a:rPr lang="zh-CN" altLang="en-US" b="1" dirty="0">
                <a:solidFill>
                  <a:srgbClr val="FFFF66"/>
                </a:solidFill>
                <a:latin typeface="Times New Roman" panose="02020603050405020304" pitchFamily="18" charset="0"/>
                <a:cs typeface="Times New Roman" panose="02020603050405020304" pitchFamily="18" charset="0"/>
              </a:rPr>
              <a:t>任意</a:t>
            </a:r>
            <a:r>
              <a:rPr lang="zh-CN" altLang="en-US" b="1" dirty="0">
                <a:latin typeface="Times New Roman" panose="02020603050405020304" pitchFamily="18" charset="0"/>
                <a:cs typeface="Times New Roman" panose="02020603050405020304" pitchFamily="18" charset="0"/>
              </a:rPr>
              <a:t>的对象，相互独立，不要求一定要具备明显的共同特征。</a:t>
            </a:r>
          </a:p>
          <a:p>
            <a:pPr marL="609600" indent="-609600" eaLnBrk="1" hangingPunct="1">
              <a:lnSpc>
                <a:spcPct val="125000"/>
              </a:lnSpc>
              <a:spcBef>
                <a:spcPct val="50000"/>
              </a:spcBef>
              <a:defRPr/>
            </a:pPr>
            <a:r>
              <a:rPr lang="zh-CN" altLang="en-US" b="1" dirty="0">
                <a:latin typeface="Times New Roman" panose="02020603050405020304" pitchFamily="18" charset="0"/>
                <a:cs typeface="Times New Roman" panose="02020603050405020304" pitchFamily="18" charset="0"/>
              </a:rPr>
              <a:t>例如：</a:t>
            </a:r>
            <a:br>
              <a:rPr lang="zh-CN" altLang="en-US" b="1" dirty="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A={a,{a},{{a},b},{{a}}, 1}</a:t>
            </a:r>
          </a:p>
          <a:p>
            <a:pPr marL="0" indent="0" eaLnBrk="1" hangingPunct="1">
              <a:lnSpc>
                <a:spcPct val="125000"/>
              </a:lnSpc>
              <a:spcBef>
                <a:spcPct val="50000"/>
              </a:spcBef>
              <a:buFont typeface="Wingdings" pitchFamily="2" charset="2"/>
              <a:buNone/>
              <a:defRPr/>
            </a:pPr>
            <a:r>
              <a:rPr lang="zh-CN" altLang="en-US" b="1" dirty="0">
                <a:solidFill>
                  <a:srgbClr val="FFC000"/>
                </a:solidFill>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B={1,a,*,-3,{</a:t>
            </a:r>
            <a:r>
              <a:rPr lang="en-US" altLang="zh-CN" b="1" dirty="0" err="1">
                <a:latin typeface="Times New Roman" panose="02020603050405020304" pitchFamily="18" charset="0"/>
                <a:cs typeface="Times New Roman" panose="02020603050405020304" pitchFamily="18" charset="0"/>
              </a:rPr>
              <a:t>a,b</a:t>
            </a:r>
            <a:r>
              <a:rPr lang="en-US" altLang="zh-CN" b="1"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x|x</a:t>
            </a:r>
            <a:r>
              <a:rPr lang="zh-CN" altLang="en-US" b="1" dirty="0">
                <a:latin typeface="Times New Roman" panose="02020603050405020304" pitchFamily="18" charset="0"/>
                <a:cs typeface="Times New Roman" panose="02020603050405020304" pitchFamily="18" charset="0"/>
              </a:rPr>
              <a:t>是汽车</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地球</a:t>
            </a:r>
            <a:r>
              <a:rPr lang="en-US" altLang="zh-CN" b="1" dirty="0">
                <a:latin typeface="Times New Roman" panose="02020603050405020304" pitchFamily="18" charset="0"/>
                <a:cs typeface="Times New Roman" panose="02020603050405020304" pitchFamily="18" charset="0"/>
              </a:rPr>
              <a:t>}</a:t>
            </a:r>
          </a:p>
        </p:txBody>
      </p:sp>
      <p:sp>
        <p:nvSpPr>
          <p:cNvPr id="2" name="灯片编号占位符 1">
            <a:extLst>
              <a:ext uri="{FF2B5EF4-FFF2-40B4-BE49-F238E27FC236}">
                <a16:creationId xmlns:a16="http://schemas.microsoft.com/office/drawing/2014/main" id="{FCCD7AA5-0144-2FB7-3AC0-12CE220A3976}"/>
              </a:ext>
            </a:extLst>
          </p:cNvPr>
          <p:cNvSpPr>
            <a:spLocks noGrp="1"/>
          </p:cNvSpPr>
          <p:nvPr>
            <p:ph type="sldNum" sz="quarter" idx="12"/>
          </p:nvPr>
        </p:nvSpPr>
        <p:spPr/>
        <p:txBody>
          <a:bodyPr/>
          <a:lstStyle/>
          <a:p>
            <a:pPr>
              <a:defRPr/>
            </a:pPr>
            <a:fld id="{7DDA934F-6597-F743-83ED-E1C63764E6C7}" type="slidenum">
              <a:rPr lang="zh-CN" altLang="en-US" smtClean="0"/>
              <a:pPr>
                <a:defRPr/>
              </a:pPr>
              <a:t>28</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animEffect transition="in" filter="fade">
                                      <p:cBhvr>
                                        <p:cTn id="7" dur="1000"/>
                                        <p:tgtEl>
                                          <p:spTgt spid="78851">
                                            <p:txEl>
                                              <p:pRg st="1" end="1"/>
                                            </p:txEl>
                                          </p:spTgt>
                                        </p:tgtEl>
                                      </p:cBhvr>
                                    </p:animEffect>
                                    <p:anim calcmode="lin" valueType="num">
                                      <p:cBhvr>
                                        <p:cTn id="8" dur="1000" fill="hold"/>
                                        <p:tgtEl>
                                          <p:spTgt spid="7885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88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78851">
                                            <p:txEl>
                                              <p:pRg st="2" end="2"/>
                                            </p:txEl>
                                          </p:spTgt>
                                        </p:tgtEl>
                                        <p:attrNameLst>
                                          <p:attrName>style.visibility</p:attrName>
                                        </p:attrNameLst>
                                      </p:cBhvr>
                                      <p:to>
                                        <p:strVal val="visible"/>
                                      </p:to>
                                    </p:set>
                                    <p:animEffect transition="in" filter="fade">
                                      <p:cBhvr>
                                        <p:cTn id="14" dur="1000"/>
                                        <p:tgtEl>
                                          <p:spTgt spid="78851">
                                            <p:txEl>
                                              <p:pRg st="2" end="2"/>
                                            </p:txEl>
                                          </p:spTgt>
                                        </p:tgtEl>
                                      </p:cBhvr>
                                    </p:animEffect>
                                    <p:anim calcmode="lin" valueType="num">
                                      <p:cBhvr>
                                        <p:cTn id="15" dur="10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885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84066475-0FA3-1F68-BBB0-E7D1C5A85B07}"/>
              </a:ext>
            </a:extLst>
          </p:cNvPr>
          <p:cNvSpPr>
            <a:spLocks noGrp="1" noChangeArrowheads="1"/>
          </p:cNvSpPr>
          <p:nvPr>
            <p:ph type="title"/>
          </p:nvPr>
        </p:nvSpPr>
        <p:spPr>
          <a:xfrm>
            <a:off x="152400" y="152400"/>
            <a:ext cx="7772400" cy="762000"/>
          </a:xfrm>
        </p:spPr>
        <p:txBody>
          <a:bodyPr/>
          <a:lstStyle/>
          <a:p>
            <a:pPr algn="l" eaLnBrk="1" hangingPunct="1"/>
            <a:r>
              <a:rPr lang="zh-CN" altLang="en-US" sz="4800">
                <a:effectLst/>
                <a:latin typeface="黑体" panose="02010609060101010101" pitchFamily="49" charset="-122"/>
                <a:ea typeface="黑体" panose="02010609060101010101" pitchFamily="49" charset="-122"/>
              </a:rPr>
              <a:t>康托尔的朴素集合论</a:t>
            </a:r>
          </a:p>
        </p:txBody>
      </p:sp>
      <p:sp>
        <p:nvSpPr>
          <p:cNvPr id="53251" name="Rectangle 3">
            <a:extLst>
              <a:ext uri="{FF2B5EF4-FFF2-40B4-BE49-F238E27FC236}">
                <a16:creationId xmlns:a16="http://schemas.microsoft.com/office/drawing/2014/main" id="{519E35BE-D543-2A21-6F87-723E1BD0EF54}"/>
              </a:ext>
            </a:extLst>
          </p:cNvPr>
          <p:cNvSpPr>
            <a:spLocks noGrp="1" noChangeArrowheads="1"/>
          </p:cNvSpPr>
          <p:nvPr>
            <p:ph type="body" idx="1"/>
          </p:nvPr>
        </p:nvSpPr>
        <p:spPr>
          <a:xfrm>
            <a:off x="107950" y="1135063"/>
            <a:ext cx="9036050" cy="5607050"/>
          </a:xfrm>
        </p:spPr>
        <p:txBody>
          <a:bodyPr/>
          <a:lstStyle/>
          <a:p>
            <a:pPr eaLnBrk="1" hangingPunct="1">
              <a:lnSpc>
                <a:spcPct val="80000"/>
              </a:lnSpc>
              <a:buFont typeface="Wingdings" pitchFamily="2" charset="2"/>
              <a:buNone/>
              <a:defRPr/>
            </a:pPr>
            <a:r>
              <a:rPr lang="zh-CN" altLang="en-US" sz="2800" dirty="0"/>
              <a:t>剖析康托尔集合论中的许多证明可知，几乎他所证明的</a:t>
            </a:r>
          </a:p>
          <a:p>
            <a:pPr eaLnBrk="1" hangingPunct="1">
              <a:lnSpc>
                <a:spcPct val="80000"/>
              </a:lnSpc>
              <a:buFont typeface="Wingdings" pitchFamily="2" charset="2"/>
              <a:buNone/>
              <a:defRPr/>
            </a:pPr>
            <a:r>
              <a:rPr lang="zh-CN" altLang="en-US" sz="2800" dirty="0"/>
              <a:t>一切</a:t>
            </a:r>
            <a:r>
              <a:rPr lang="zh-CN" altLang="en-US" sz="2800" dirty="0">
                <a:solidFill>
                  <a:srgbClr val="FFFF00"/>
                </a:solidFill>
              </a:rPr>
              <a:t>定理</a:t>
            </a:r>
            <a:r>
              <a:rPr lang="zh-CN" altLang="en-US" sz="2800" dirty="0"/>
              <a:t>均能从如下三个</a:t>
            </a:r>
            <a:r>
              <a:rPr lang="zh-CN" altLang="en-US" sz="2800" dirty="0">
                <a:solidFill>
                  <a:srgbClr val="FFFF00"/>
                </a:solidFill>
              </a:rPr>
              <a:t>公理</a:t>
            </a:r>
            <a:r>
              <a:rPr lang="zh-CN" altLang="en-US" sz="2800" dirty="0"/>
              <a:t>得出:</a:t>
            </a:r>
          </a:p>
          <a:p>
            <a:pPr eaLnBrk="1" hangingPunct="1">
              <a:lnSpc>
                <a:spcPct val="80000"/>
              </a:lnSpc>
              <a:defRPr/>
            </a:pPr>
            <a:r>
              <a:rPr lang="zh-CN" altLang="en-US" dirty="0">
                <a:solidFill>
                  <a:srgbClr val="FFC000"/>
                </a:solidFill>
              </a:rPr>
              <a:t>外延公理</a:t>
            </a:r>
          </a:p>
          <a:p>
            <a:pPr lvl="1" eaLnBrk="1" hangingPunct="1">
              <a:lnSpc>
                <a:spcPct val="80000"/>
              </a:lnSpc>
              <a:defRPr/>
            </a:pPr>
            <a:r>
              <a:rPr lang="zh-CN" altLang="en-US" dirty="0"/>
              <a:t>任意两个集合相等，当且仅当它们中的各个元素都是相同的。</a:t>
            </a:r>
          </a:p>
          <a:p>
            <a:pPr eaLnBrk="1" hangingPunct="1">
              <a:lnSpc>
                <a:spcPct val="80000"/>
              </a:lnSpc>
              <a:defRPr/>
            </a:pPr>
            <a:r>
              <a:rPr lang="zh-CN" altLang="en-US" dirty="0">
                <a:solidFill>
                  <a:schemeClr val="hlink"/>
                </a:solidFill>
              </a:rPr>
              <a:t>抽象公理</a:t>
            </a:r>
          </a:p>
          <a:p>
            <a:pPr lvl="1" eaLnBrk="1" hangingPunct="1">
              <a:lnSpc>
                <a:spcPct val="80000"/>
              </a:lnSpc>
              <a:defRPr/>
            </a:pPr>
            <a:r>
              <a:rPr lang="zh-CN" altLang="en-US" dirty="0"/>
              <a:t>任给一个性质，都有一个满足该性质的对象所组成的集合。</a:t>
            </a:r>
          </a:p>
          <a:p>
            <a:pPr eaLnBrk="1" hangingPunct="1">
              <a:lnSpc>
                <a:spcPct val="80000"/>
              </a:lnSpc>
              <a:defRPr/>
            </a:pPr>
            <a:r>
              <a:rPr lang="zh-CN" altLang="en-US" dirty="0">
                <a:solidFill>
                  <a:srgbClr val="FFC000"/>
                </a:solidFill>
              </a:rPr>
              <a:t>选择公理</a:t>
            </a:r>
          </a:p>
          <a:p>
            <a:pPr lvl="1" eaLnBrk="1" hangingPunct="1">
              <a:lnSpc>
                <a:spcPct val="80000"/>
              </a:lnSpc>
              <a:defRPr/>
            </a:pPr>
            <a:r>
              <a:rPr lang="zh-CN" altLang="en-US" dirty="0"/>
              <a:t>每个集合都有一个选择函数。</a:t>
            </a:r>
            <a:endParaRPr lang="en-US" altLang="zh-CN" dirty="0"/>
          </a:p>
          <a:p>
            <a:pPr eaLnBrk="1" hangingPunct="1">
              <a:lnSpc>
                <a:spcPct val="80000"/>
              </a:lnSpc>
              <a:defRPr/>
            </a:pPr>
            <a:r>
              <a:rPr lang="zh-CN" altLang="en-US" dirty="0">
                <a:solidFill>
                  <a:srgbClr val="FFFF00"/>
                </a:solidFill>
                <a:latin typeface="Times New Roman" panose="02020603050405020304" pitchFamily="18" charset="0"/>
              </a:rPr>
              <a:t>Note:</a:t>
            </a:r>
            <a:r>
              <a:rPr lang="zh-CN" altLang="en-US" dirty="0">
                <a:solidFill>
                  <a:schemeClr val="tx2"/>
                </a:solidFill>
                <a:latin typeface="Times New Roman" panose="02020603050405020304" pitchFamily="18" charset="0"/>
              </a:rPr>
              <a:t>问题</a:t>
            </a:r>
            <a:r>
              <a:rPr lang="zh-CN" altLang="en-US" dirty="0">
                <a:latin typeface="Times New Roman" panose="02020603050405020304" pitchFamily="18" charset="0"/>
              </a:rPr>
              <a:t>出在抽象公理上.  罗素发现：</a:t>
            </a:r>
          </a:p>
          <a:p>
            <a:pPr lvl="1" eaLnBrk="1" hangingPunct="1">
              <a:lnSpc>
                <a:spcPct val="90000"/>
              </a:lnSpc>
              <a:spcBef>
                <a:spcPct val="0"/>
              </a:spcBef>
              <a:buFont typeface="Wingdings" pitchFamily="2" charset="2"/>
              <a:buNone/>
              <a:defRPr/>
            </a:pPr>
            <a:r>
              <a:rPr lang="zh-CN" altLang="en-US" dirty="0">
                <a:latin typeface="Times New Roman" panose="02020603050405020304" pitchFamily="18" charset="0"/>
              </a:rPr>
              <a:t>“由不为自身的成员这一性质的所有客体的集合”</a:t>
            </a:r>
          </a:p>
          <a:p>
            <a:pPr lvl="1" eaLnBrk="1" hangingPunct="1">
              <a:lnSpc>
                <a:spcPct val="90000"/>
              </a:lnSpc>
              <a:spcBef>
                <a:spcPct val="0"/>
              </a:spcBef>
              <a:buFont typeface="Wingdings" pitchFamily="2" charset="2"/>
              <a:buNone/>
              <a:defRPr/>
            </a:pPr>
            <a:r>
              <a:rPr lang="zh-CN" altLang="en-US" dirty="0">
                <a:latin typeface="Times New Roman" panose="02020603050405020304" pitchFamily="18" charset="0"/>
              </a:rPr>
              <a:t>会导出矛盾来, 这就是著名的罗素悖论.</a:t>
            </a:r>
          </a:p>
        </p:txBody>
      </p:sp>
      <p:sp>
        <p:nvSpPr>
          <p:cNvPr id="2" name="灯片编号占位符 1">
            <a:extLst>
              <a:ext uri="{FF2B5EF4-FFF2-40B4-BE49-F238E27FC236}">
                <a16:creationId xmlns:a16="http://schemas.microsoft.com/office/drawing/2014/main" id="{8E323021-FEF0-01CE-3DB0-8BEA71D21AA8}"/>
              </a:ext>
            </a:extLst>
          </p:cNvPr>
          <p:cNvSpPr>
            <a:spLocks noGrp="1"/>
          </p:cNvSpPr>
          <p:nvPr>
            <p:ph type="sldNum" sz="quarter" idx="12"/>
          </p:nvPr>
        </p:nvSpPr>
        <p:spPr/>
        <p:txBody>
          <a:bodyPr/>
          <a:lstStyle/>
          <a:p>
            <a:pPr>
              <a:defRPr/>
            </a:pPr>
            <a:fld id="{DEC7A888-27CC-C942-AA85-4C63D5880E11}" type="slidenum">
              <a:rPr lang="zh-CN" altLang="en-US" smtClean="0"/>
              <a:pPr>
                <a:defRPr/>
              </a:pPr>
              <a:t>29</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anim calcmode="lin" valueType="num">
                                      <p:cBhvr additive="base">
                                        <p:cTn id="11"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3251">
                                            <p:txEl>
                                              <p:pRg st="2" end="2"/>
                                            </p:txEl>
                                          </p:spTgt>
                                        </p:tgtEl>
                                        <p:attrNameLst>
                                          <p:attrName>style.visibility</p:attrName>
                                        </p:attrNameLst>
                                      </p:cBhvr>
                                      <p:to>
                                        <p:strVal val="visible"/>
                                      </p:to>
                                    </p:set>
                                    <p:anim calcmode="lin" valueType="num">
                                      <p:cBhvr additive="base">
                                        <p:cTn id="17"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32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3251">
                                            <p:txEl>
                                              <p:pRg st="3" end="3"/>
                                            </p:txEl>
                                          </p:spTgt>
                                        </p:tgtEl>
                                        <p:attrNameLst>
                                          <p:attrName>style.visibility</p:attrName>
                                        </p:attrNameLst>
                                      </p:cBhvr>
                                      <p:to>
                                        <p:strVal val="visible"/>
                                      </p:to>
                                    </p:set>
                                    <p:anim calcmode="lin" valueType="num">
                                      <p:cBhvr additive="base">
                                        <p:cTn id="21" dur="5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32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53251">
                                            <p:txEl>
                                              <p:pRg st="4" end="4"/>
                                            </p:txEl>
                                          </p:spTgt>
                                        </p:tgtEl>
                                        <p:attrNameLst>
                                          <p:attrName>style.visibility</p:attrName>
                                        </p:attrNameLst>
                                      </p:cBhvr>
                                      <p:to>
                                        <p:strVal val="visible"/>
                                      </p:to>
                                    </p:set>
                                    <p:anim calcmode="lin" valueType="num">
                                      <p:cBhvr additive="base">
                                        <p:cTn id="27" dur="500" fill="hold"/>
                                        <p:tgtEl>
                                          <p:spTgt spid="5325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325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3251">
                                            <p:txEl>
                                              <p:pRg st="5" end="5"/>
                                            </p:txEl>
                                          </p:spTgt>
                                        </p:tgtEl>
                                        <p:attrNameLst>
                                          <p:attrName>style.visibility</p:attrName>
                                        </p:attrNameLst>
                                      </p:cBhvr>
                                      <p:to>
                                        <p:strVal val="visible"/>
                                      </p:to>
                                    </p:set>
                                    <p:anim calcmode="lin" valueType="num">
                                      <p:cBhvr additive="base">
                                        <p:cTn id="31" dur="500" fill="hold"/>
                                        <p:tgtEl>
                                          <p:spTgt spid="532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32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3251">
                                            <p:txEl>
                                              <p:pRg st="6" end="6"/>
                                            </p:txEl>
                                          </p:spTgt>
                                        </p:tgtEl>
                                        <p:attrNameLst>
                                          <p:attrName>style.visibility</p:attrName>
                                        </p:attrNameLst>
                                      </p:cBhvr>
                                      <p:to>
                                        <p:strVal val="visible"/>
                                      </p:to>
                                    </p:set>
                                    <p:anim calcmode="lin" valueType="num">
                                      <p:cBhvr additive="base">
                                        <p:cTn id="37" dur="500" fill="hold"/>
                                        <p:tgtEl>
                                          <p:spTgt spid="5325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325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3251">
                                            <p:txEl>
                                              <p:pRg st="7" end="7"/>
                                            </p:txEl>
                                          </p:spTgt>
                                        </p:tgtEl>
                                        <p:attrNameLst>
                                          <p:attrName>style.visibility</p:attrName>
                                        </p:attrNameLst>
                                      </p:cBhvr>
                                      <p:to>
                                        <p:strVal val="visible"/>
                                      </p:to>
                                    </p:set>
                                    <p:anim calcmode="lin" valueType="num">
                                      <p:cBhvr additive="base">
                                        <p:cTn id="41" dur="500" fill="hold"/>
                                        <p:tgtEl>
                                          <p:spTgt spid="5325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3251">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3251">
                                            <p:txEl>
                                              <p:pRg st="8" end="8"/>
                                            </p:txEl>
                                          </p:spTgt>
                                        </p:tgtEl>
                                        <p:attrNameLst>
                                          <p:attrName>style.visibility</p:attrName>
                                        </p:attrNameLst>
                                      </p:cBhvr>
                                      <p:to>
                                        <p:strVal val="visible"/>
                                      </p:to>
                                    </p:set>
                                    <p:anim calcmode="lin" valueType="num">
                                      <p:cBhvr additive="base">
                                        <p:cTn id="45" dur="500" fill="hold"/>
                                        <p:tgtEl>
                                          <p:spTgt spid="53251">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3251">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3251">
                                            <p:txEl>
                                              <p:pRg st="9" end="9"/>
                                            </p:txEl>
                                          </p:spTgt>
                                        </p:tgtEl>
                                        <p:attrNameLst>
                                          <p:attrName>style.visibility</p:attrName>
                                        </p:attrNameLst>
                                      </p:cBhvr>
                                      <p:to>
                                        <p:strVal val="visible"/>
                                      </p:to>
                                    </p:set>
                                    <p:anim calcmode="lin" valueType="num">
                                      <p:cBhvr additive="base">
                                        <p:cTn id="49" dur="500" fill="hold"/>
                                        <p:tgtEl>
                                          <p:spTgt spid="53251">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3251">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3251">
                                            <p:txEl>
                                              <p:pRg st="10" end="10"/>
                                            </p:txEl>
                                          </p:spTgt>
                                        </p:tgtEl>
                                        <p:attrNameLst>
                                          <p:attrName>style.visibility</p:attrName>
                                        </p:attrNameLst>
                                      </p:cBhvr>
                                      <p:to>
                                        <p:strVal val="visible"/>
                                      </p:to>
                                    </p:set>
                                    <p:anim calcmode="lin" valueType="num">
                                      <p:cBhvr additive="base">
                                        <p:cTn id="53" dur="500" fill="hold"/>
                                        <p:tgtEl>
                                          <p:spTgt spid="53251">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32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id="{6B724DEC-3AEE-D5A4-39B0-3AE38B444B0C}"/>
              </a:ext>
            </a:extLst>
          </p:cNvPr>
          <p:cNvSpPr>
            <a:spLocks noChangeArrowheads="1"/>
          </p:cNvSpPr>
          <p:nvPr/>
        </p:nvSpPr>
        <p:spPr bwMode="auto">
          <a:xfrm>
            <a:off x="304800" y="1428750"/>
            <a:ext cx="88392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buClr>
                <a:schemeClr val="tx2"/>
              </a:buClr>
              <a:buSzPct val="80000"/>
              <a:buFont typeface="Wingdings" pitchFamily="2" charset="2"/>
              <a:buChar char="Ø"/>
            </a:pPr>
            <a:r>
              <a:rPr kumimoji="1" lang="zh-CN" altLang="en-US" sz="3000" b="1" dirty="0">
                <a:solidFill>
                  <a:schemeClr val="tx2"/>
                </a:solidFill>
                <a:latin typeface="宋体" panose="02010600030101010101" pitchFamily="2" charset="-122"/>
              </a:rPr>
              <a:t>离散数学是数学中研究</a:t>
            </a:r>
            <a:r>
              <a:rPr kumimoji="1" lang="zh-CN" altLang="en-US" sz="3000" b="1" dirty="0">
                <a:solidFill>
                  <a:srgbClr val="FFC000"/>
                </a:solidFill>
                <a:latin typeface="宋体" panose="02010600030101010101" pitchFamily="2" charset="-122"/>
              </a:rPr>
              <a:t>离散对象</a:t>
            </a:r>
            <a:r>
              <a:rPr kumimoji="1" lang="zh-CN" altLang="en-US" sz="3000" b="1" dirty="0">
                <a:solidFill>
                  <a:schemeClr val="tx2"/>
                </a:solidFill>
                <a:latin typeface="宋体" panose="02010600030101010101" pitchFamily="2" charset="-122"/>
              </a:rPr>
              <a:t>的部分。</a:t>
            </a:r>
            <a:endParaRPr kumimoji="1" lang="en-US" altLang="zh-CN" sz="3000" b="1" dirty="0">
              <a:solidFill>
                <a:schemeClr val="tx2"/>
              </a:solidFill>
              <a:latin typeface="宋体" panose="02010600030101010101" pitchFamily="2" charset="-122"/>
            </a:endParaRPr>
          </a:p>
          <a:p>
            <a:pPr eaLnBrk="1" hangingPunct="1">
              <a:buClr>
                <a:schemeClr val="tx2"/>
              </a:buClr>
              <a:buSzPct val="80000"/>
              <a:buFont typeface="Wingdings" pitchFamily="2" charset="2"/>
              <a:buChar char="Ø"/>
            </a:pPr>
            <a:r>
              <a:rPr kumimoji="1" lang="zh-CN" altLang="en-US" sz="3000" b="1" dirty="0">
                <a:solidFill>
                  <a:schemeClr val="tx2"/>
                </a:solidFill>
                <a:latin typeface="宋体" panose="02010600030101010101" pitchFamily="2" charset="-122"/>
              </a:rPr>
              <a:t>研究对象：</a:t>
            </a:r>
            <a:r>
              <a:rPr kumimoji="1" lang="zh-CN" altLang="en-US" sz="3000" b="1" dirty="0">
                <a:latin typeface="宋体" panose="02010600030101010101" pitchFamily="2" charset="-122"/>
              </a:rPr>
              <a:t>离散量结构及相互关系。</a:t>
            </a:r>
          </a:p>
          <a:p>
            <a:pPr eaLnBrk="1" hangingPunct="1">
              <a:buClr>
                <a:schemeClr val="tx2"/>
              </a:buClr>
              <a:buSzPct val="80000"/>
              <a:buFont typeface="Wingdings" pitchFamily="2" charset="2"/>
              <a:buNone/>
            </a:pPr>
            <a:r>
              <a:rPr kumimoji="1" lang="zh-CN" altLang="en-US" sz="3000" b="1" dirty="0">
                <a:latin typeface="宋体" panose="02010600030101010101" pitchFamily="2" charset="-122"/>
              </a:rPr>
              <a:t>   离散量</a:t>
            </a:r>
            <a:r>
              <a:rPr kumimoji="1" lang="en-US" altLang="zh-CN" sz="3000" b="1" dirty="0">
                <a:latin typeface="宋体" panose="02010600030101010101" pitchFamily="2" charset="-122"/>
              </a:rPr>
              <a:t>:</a:t>
            </a:r>
            <a:r>
              <a:rPr kumimoji="1" lang="zh-CN" altLang="en-US" sz="3000" b="1" dirty="0">
                <a:latin typeface="宋体" panose="02010600030101010101" pitchFamily="2" charset="-122"/>
              </a:rPr>
              <a:t>逻辑量、图、树、整数、布尔代数</a:t>
            </a:r>
            <a:endParaRPr kumimoji="1" lang="en-US" altLang="zh-CN" sz="3000" b="1" dirty="0">
              <a:latin typeface="宋体" panose="02010600030101010101" pitchFamily="2" charset="-122"/>
            </a:endParaRPr>
          </a:p>
          <a:p>
            <a:pPr eaLnBrk="1" hangingPunct="1">
              <a:buClr>
                <a:schemeClr val="tx2"/>
              </a:buClr>
              <a:buSzPct val="80000"/>
              <a:buFont typeface="Wingdings" pitchFamily="2" charset="2"/>
              <a:buNone/>
            </a:pPr>
            <a:r>
              <a:rPr kumimoji="1" lang="zh-CN" altLang="en-US" sz="3000" b="1" dirty="0">
                <a:latin typeface="宋体" panose="02010600030101010101" pitchFamily="2" charset="-122"/>
              </a:rPr>
              <a:t>   连续量</a:t>
            </a:r>
            <a:r>
              <a:rPr kumimoji="1" lang="en-US" altLang="zh-CN" sz="3000" b="1" dirty="0">
                <a:latin typeface="宋体" panose="02010600030101010101" pitchFamily="2" charset="-122"/>
              </a:rPr>
              <a:t>:</a:t>
            </a:r>
            <a:r>
              <a:rPr kumimoji="1" lang="zh-CN" altLang="en-US" sz="3000" b="1" dirty="0">
                <a:latin typeface="宋体" panose="02010600030101010101" pitchFamily="2" charset="-122"/>
              </a:rPr>
              <a:t>温度、压力、体积、电压</a:t>
            </a:r>
          </a:p>
          <a:p>
            <a:pPr eaLnBrk="1" hangingPunct="1">
              <a:buClr>
                <a:schemeClr val="tx2"/>
              </a:buClr>
              <a:buSzPct val="80000"/>
              <a:buFont typeface="Wingdings" pitchFamily="2" charset="2"/>
              <a:buNone/>
            </a:pPr>
            <a:r>
              <a:rPr kumimoji="1" lang="en-US" altLang="zh-CN" sz="3000" b="1" dirty="0">
                <a:latin typeface="宋体" panose="02010600030101010101" pitchFamily="2" charset="-122"/>
              </a:rPr>
              <a:t>         </a:t>
            </a:r>
            <a:r>
              <a:rPr kumimoji="1" lang="en-US" altLang="zh-CN" sz="3000" b="1" dirty="0"/>
              <a:t>——</a:t>
            </a:r>
            <a:r>
              <a:rPr kumimoji="1" lang="en-US" altLang="zh-CN" sz="3000" b="1" dirty="0">
                <a:latin typeface="宋体" panose="02010600030101010101" pitchFamily="2" charset="-122"/>
              </a:rPr>
              <a:t> </a:t>
            </a:r>
            <a:r>
              <a:rPr kumimoji="1" lang="zh-CN" altLang="en-US" sz="3000" b="1" dirty="0">
                <a:latin typeface="宋体" panose="02010600030101010101" pitchFamily="2" charset="-122"/>
              </a:rPr>
              <a:t>计算机中</a:t>
            </a:r>
            <a:r>
              <a:rPr kumimoji="1" lang="zh-CN" altLang="en-US" sz="3000" b="1" dirty="0">
                <a:solidFill>
                  <a:srgbClr val="FFC000"/>
                </a:solidFill>
                <a:latin typeface="宋体" panose="02010600030101010101" pitchFamily="2" charset="-122"/>
              </a:rPr>
              <a:t>离散处理</a:t>
            </a:r>
          </a:p>
          <a:p>
            <a:pPr eaLnBrk="1" hangingPunct="1">
              <a:buClr>
                <a:schemeClr val="tx2"/>
              </a:buClr>
              <a:buSzPct val="80000"/>
              <a:buFont typeface="Wingdings" pitchFamily="2" charset="2"/>
              <a:buNone/>
            </a:pPr>
            <a:r>
              <a:rPr kumimoji="1" lang="zh-CN" altLang="en-US" sz="3000" b="1" dirty="0">
                <a:latin typeface="宋体" panose="02010600030101010101" pitchFamily="2" charset="-122"/>
              </a:rPr>
              <a:t>可见，离散数学充分描述了计算机学科离散性的</a:t>
            </a:r>
          </a:p>
          <a:p>
            <a:pPr eaLnBrk="1" hangingPunct="1">
              <a:buClr>
                <a:schemeClr val="tx2"/>
              </a:buClr>
              <a:buSzPct val="80000"/>
              <a:buFont typeface="Wingdings" pitchFamily="2" charset="2"/>
              <a:buNone/>
            </a:pPr>
            <a:r>
              <a:rPr kumimoji="1" lang="zh-CN" altLang="en-US" sz="3000" b="1" dirty="0">
                <a:latin typeface="宋体" panose="02010600030101010101" pitchFamily="2" charset="-122"/>
              </a:rPr>
              <a:t>特点。</a:t>
            </a:r>
          </a:p>
          <a:p>
            <a:pPr eaLnBrk="1" hangingPunct="1">
              <a:buClr>
                <a:schemeClr val="tx2"/>
              </a:buClr>
              <a:buSzPct val="80000"/>
              <a:buFont typeface="Wingdings" pitchFamily="2" charset="2"/>
              <a:buChar char="Ø"/>
            </a:pPr>
            <a:r>
              <a:rPr kumimoji="1" lang="zh-CN" altLang="en-US" sz="3000" b="1" dirty="0">
                <a:latin typeface="宋体" panose="02010600030101010101" pitchFamily="2" charset="-122"/>
              </a:rPr>
              <a:t>离散数学是一门理论性较强，应用性较广的课程。 </a:t>
            </a:r>
          </a:p>
        </p:txBody>
      </p:sp>
      <p:sp>
        <p:nvSpPr>
          <p:cNvPr id="192517" name="Rectangle 5">
            <a:extLst>
              <a:ext uri="{FF2B5EF4-FFF2-40B4-BE49-F238E27FC236}">
                <a16:creationId xmlns:a16="http://schemas.microsoft.com/office/drawing/2014/main" id="{46F3614F-1E3D-8944-2A6D-2B44071A8A0A}"/>
              </a:ext>
            </a:extLst>
          </p:cNvPr>
          <p:cNvSpPr>
            <a:spLocks noChangeArrowheads="1"/>
          </p:cNvSpPr>
          <p:nvPr/>
        </p:nvSpPr>
        <p:spPr bwMode="auto">
          <a:xfrm>
            <a:off x="685800" y="0"/>
            <a:ext cx="7772400" cy="1143000"/>
          </a:xfrm>
          <a:prstGeom prst="rect">
            <a:avLst/>
          </a:prstGeom>
          <a:noFill/>
          <a:ln w="9525">
            <a:noFill/>
            <a:miter lim="800000"/>
            <a:headEnd/>
            <a:tailEnd/>
          </a:ln>
          <a:effectLst/>
        </p:spPr>
        <p:txBody>
          <a:bodyPr lIns="92075" tIns="46038" rIns="92075" bIns="46038" anchor="ctr"/>
          <a:lstStyle>
            <a:lvl1pPr>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eaLnBrk="1" hangingPunct="1">
              <a:defRPr/>
            </a:pPr>
            <a:r>
              <a:rPr kumimoji="1" lang="en-US" altLang="zh-CN" sz="4500">
                <a:solidFill>
                  <a:srgbClr val="FF9900"/>
                </a:solidFill>
                <a:effectLst>
                  <a:outerShdw blurRad="38100" dist="38100" dir="2700000" algn="tl">
                    <a:srgbClr val="000000"/>
                  </a:outerShdw>
                </a:effectLst>
                <a:latin typeface="宋体" panose="02010600030101010101" pitchFamily="2" charset="-122"/>
                <a:ea typeface="黑体" panose="02010609060101010101" pitchFamily="49" charset="-122"/>
              </a:rPr>
              <a:t>1</a:t>
            </a:r>
            <a:r>
              <a:rPr kumimoji="1" lang="zh-CN" altLang="en-US" sz="4500">
                <a:solidFill>
                  <a:srgbClr val="FF9900"/>
                </a:solidFill>
                <a:effectLst>
                  <a:outerShdw blurRad="38100" dist="38100" dir="2700000" algn="tl">
                    <a:srgbClr val="000000"/>
                  </a:outerShdw>
                </a:effectLst>
                <a:latin typeface="宋体" panose="02010600030101010101" pitchFamily="2" charset="-122"/>
                <a:ea typeface="黑体" panose="02010609060101010101" pitchFamily="49" charset="-122"/>
              </a:rPr>
              <a:t>、课程的性质</a:t>
            </a:r>
            <a:endParaRPr kumimoji="1" lang="en-US" altLang="zh-CN" sz="4500" b="1">
              <a:solidFill>
                <a:schemeClr val="tx2"/>
              </a:solidFill>
              <a:effectLst>
                <a:outerShdw blurRad="38100" dist="38100" dir="2700000" algn="tl">
                  <a:srgbClr val="000000"/>
                </a:outerShdw>
              </a:effectLst>
              <a:latin typeface="Arial Black" panose="020B0604020202020204" pitchFamily="34" charset="0"/>
              <a:ea typeface="黑体" panose="02010609060101010101" pitchFamily="49" charset="-122"/>
            </a:endParaRPr>
          </a:p>
        </p:txBody>
      </p:sp>
      <p:sp>
        <p:nvSpPr>
          <p:cNvPr id="2" name="灯片编号占位符 1">
            <a:extLst>
              <a:ext uri="{FF2B5EF4-FFF2-40B4-BE49-F238E27FC236}">
                <a16:creationId xmlns:a16="http://schemas.microsoft.com/office/drawing/2014/main" id="{272856DF-2E28-E983-015C-6264AC0D8255}"/>
              </a:ext>
            </a:extLst>
          </p:cNvPr>
          <p:cNvSpPr>
            <a:spLocks noGrp="1"/>
          </p:cNvSpPr>
          <p:nvPr>
            <p:ph type="sldNum" sz="quarter" idx="12"/>
          </p:nvPr>
        </p:nvSpPr>
        <p:spPr/>
        <p:txBody>
          <a:bodyPr/>
          <a:lstStyle/>
          <a:p>
            <a:pPr>
              <a:defRPr/>
            </a:pPr>
            <a:fld id="{D38E7B37-24DA-C44D-9997-EA853835826D}" type="slidenum">
              <a:rPr lang="zh-CN" altLang="en-US" smtClean="0"/>
              <a:pPr>
                <a:defRPr/>
              </a:pPr>
              <a:t>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anim calcmode="lin" valueType="num">
                                      <p:cBhvr additive="base">
                                        <p:cTn id="7" dur="500" fill="hold"/>
                                        <p:tgtEl>
                                          <p:spTgt spid="1945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58">
                                            <p:txEl>
                                              <p:pRg st="2" end="2"/>
                                            </p:txEl>
                                          </p:spTgt>
                                        </p:tgtEl>
                                        <p:attrNameLst>
                                          <p:attrName>style.visibility</p:attrName>
                                        </p:attrNameLst>
                                      </p:cBhvr>
                                      <p:to>
                                        <p:strVal val="visible"/>
                                      </p:to>
                                    </p:set>
                                    <p:anim calcmode="lin" valueType="num">
                                      <p:cBhvr additive="base">
                                        <p:cTn id="11" dur="500" fill="hold"/>
                                        <p:tgtEl>
                                          <p:spTgt spid="1945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458">
                                            <p:txEl>
                                              <p:pRg st="3" end="3"/>
                                            </p:txEl>
                                          </p:spTgt>
                                        </p:tgtEl>
                                        <p:attrNameLst>
                                          <p:attrName>style.visibility</p:attrName>
                                        </p:attrNameLst>
                                      </p:cBhvr>
                                      <p:to>
                                        <p:strVal val="visible"/>
                                      </p:to>
                                    </p:set>
                                    <p:anim calcmode="lin" valueType="num">
                                      <p:cBhvr additive="base">
                                        <p:cTn id="15" dur="500" fill="hold"/>
                                        <p:tgtEl>
                                          <p:spTgt spid="19458">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58">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458">
                                            <p:txEl>
                                              <p:pRg st="4" end="4"/>
                                            </p:txEl>
                                          </p:spTgt>
                                        </p:tgtEl>
                                        <p:attrNameLst>
                                          <p:attrName>style.visibility</p:attrName>
                                        </p:attrNameLst>
                                      </p:cBhvr>
                                      <p:to>
                                        <p:strVal val="visible"/>
                                      </p:to>
                                    </p:set>
                                    <p:anim calcmode="lin" valueType="num">
                                      <p:cBhvr additive="base">
                                        <p:cTn id="19" dur="500" fill="hold"/>
                                        <p:tgtEl>
                                          <p:spTgt spid="1945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8">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458">
                                            <p:txEl>
                                              <p:pRg st="5" end="5"/>
                                            </p:txEl>
                                          </p:spTgt>
                                        </p:tgtEl>
                                        <p:attrNameLst>
                                          <p:attrName>style.visibility</p:attrName>
                                        </p:attrNameLst>
                                      </p:cBhvr>
                                      <p:to>
                                        <p:strVal val="visible"/>
                                      </p:to>
                                    </p:set>
                                    <p:anim calcmode="lin" valueType="num">
                                      <p:cBhvr additive="base">
                                        <p:cTn id="23" dur="500" fill="hold"/>
                                        <p:tgtEl>
                                          <p:spTgt spid="19458">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458">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458">
                                            <p:txEl>
                                              <p:pRg st="6" end="6"/>
                                            </p:txEl>
                                          </p:spTgt>
                                        </p:tgtEl>
                                        <p:attrNameLst>
                                          <p:attrName>style.visibility</p:attrName>
                                        </p:attrNameLst>
                                      </p:cBhvr>
                                      <p:to>
                                        <p:strVal val="visible"/>
                                      </p:to>
                                    </p:set>
                                    <p:anim calcmode="lin" valueType="num">
                                      <p:cBhvr additive="base">
                                        <p:cTn id="27" dur="500" fill="hold"/>
                                        <p:tgtEl>
                                          <p:spTgt spid="19458">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4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9458">
                                            <p:txEl>
                                              <p:pRg st="7" end="7"/>
                                            </p:txEl>
                                          </p:spTgt>
                                        </p:tgtEl>
                                        <p:attrNameLst>
                                          <p:attrName>style.visibility</p:attrName>
                                        </p:attrNameLst>
                                      </p:cBhvr>
                                      <p:to>
                                        <p:strVal val="visible"/>
                                      </p:to>
                                    </p:set>
                                    <p:anim calcmode="lin" valueType="num">
                                      <p:cBhvr additive="base">
                                        <p:cTn id="33" dur="500" fill="hold"/>
                                        <p:tgtEl>
                                          <p:spTgt spid="19458">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45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06FE13B-BCD6-2CB6-F8EB-1C22F7627F7D}"/>
              </a:ext>
            </a:extLst>
          </p:cNvPr>
          <p:cNvSpPr>
            <a:spLocks noGrp="1" noChangeArrowheads="1"/>
          </p:cNvSpPr>
          <p:nvPr>
            <p:ph type="title" idx="4294967295"/>
          </p:nvPr>
        </p:nvSpPr>
        <p:spPr>
          <a:xfrm>
            <a:off x="190500" y="395288"/>
            <a:ext cx="8763000" cy="823912"/>
          </a:xfrm>
        </p:spPr>
        <p:txBody>
          <a:bodyPr anchor="b"/>
          <a:lstStyle/>
          <a:p>
            <a:pPr algn="l" eaLnBrk="1" hangingPunct="1">
              <a:defRPr/>
            </a:pPr>
            <a:r>
              <a:rPr lang="zh-CN" altLang="en-US" sz="4500" b="1" dirty="0">
                <a:solidFill>
                  <a:srgbClr val="FFC000"/>
                </a:solidFill>
                <a:latin typeface="宋体" panose="02010600030101010101" pitchFamily="2" charset="-122"/>
              </a:rPr>
              <a:t>罗素悖论</a:t>
            </a:r>
            <a:r>
              <a:rPr lang="en-US" altLang="zh-CN" sz="4500" b="1" dirty="0">
                <a:solidFill>
                  <a:srgbClr val="FFC000"/>
                </a:solidFill>
                <a:latin typeface="宋体" panose="02010600030101010101" pitchFamily="2" charset="-122"/>
              </a:rPr>
              <a:t>(</a:t>
            </a:r>
            <a:r>
              <a:rPr lang="en-US" altLang="zh-CN" sz="4500" b="1" i="1" dirty="0">
                <a:solidFill>
                  <a:srgbClr val="FFC000"/>
                </a:solidFill>
              </a:rPr>
              <a:t>Russell</a:t>
            </a:r>
            <a:r>
              <a:rPr lang="en-US" altLang="zh-CN" sz="4500" b="1" i="1" dirty="0">
                <a:solidFill>
                  <a:srgbClr val="FFC000"/>
                </a:solidFill>
                <a:latin typeface="Times New Roman" panose="02020603050405020304" pitchFamily="18" charset="0"/>
              </a:rPr>
              <a:t>’</a:t>
            </a:r>
            <a:r>
              <a:rPr lang="en-US" altLang="zh-CN" sz="4500" b="1" i="1" dirty="0">
                <a:solidFill>
                  <a:srgbClr val="FFC000"/>
                </a:solidFill>
              </a:rPr>
              <a:t>s paradox</a:t>
            </a:r>
            <a:r>
              <a:rPr lang="en-US" altLang="zh-CN" sz="4500" b="1" dirty="0">
                <a:solidFill>
                  <a:srgbClr val="FFC000"/>
                </a:solidFill>
                <a:latin typeface="宋体" panose="02010600030101010101" pitchFamily="2" charset="-122"/>
              </a:rPr>
              <a:t>)</a:t>
            </a:r>
            <a:r>
              <a:rPr lang="en-US" altLang="zh-CN" sz="4500" b="1" dirty="0">
                <a:solidFill>
                  <a:srgbClr val="FFC000"/>
                </a:solidFill>
              </a:rPr>
              <a:t> </a:t>
            </a:r>
          </a:p>
        </p:txBody>
      </p:sp>
      <p:sp>
        <p:nvSpPr>
          <p:cNvPr id="123906" name="Rectangle 2">
            <a:extLst>
              <a:ext uri="{FF2B5EF4-FFF2-40B4-BE49-F238E27FC236}">
                <a16:creationId xmlns:a16="http://schemas.microsoft.com/office/drawing/2014/main" id="{2F1EFAA6-E53E-3173-5A7A-D582589C0FA0}"/>
              </a:ext>
            </a:extLst>
          </p:cNvPr>
          <p:cNvSpPr>
            <a:spLocks noGrp="1" noChangeArrowheads="1"/>
          </p:cNvSpPr>
          <p:nvPr>
            <p:ph sz="quarter" idx="4294967295"/>
          </p:nvPr>
        </p:nvSpPr>
        <p:spPr>
          <a:xfrm>
            <a:off x="381000" y="1447800"/>
            <a:ext cx="8382000" cy="5181600"/>
          </a:xfrm>
        </p:spPr>
        <p:txBody>
          <a:bodyPr/>
          <a:lstStyle/>
          <a:p>
            <a:pPr marL="609600" indent="-609600" eaLnBrk="1" hangingPunct="1">
              <a:lnSpc>
                <a:spcPct val="150000"/>
              </a:lnSpc>
              <a:spcBef>
                <a:spcPct val="0"/>
              </a:spcBef>
              <a:defRPr/>
            </a:pPr>
            <a:r>
              <a:rPr lang="zh-CN" altLang="en-US" b="1">
                <a:latin typeface="Times New Roman" panose="02020603050405020304" pitchFamily="18" charset="0"/>
                <a:cs typeface="Times New Roman" panose="02020603050405020304" pitchFamily="18" charset="0"/>
              </a:rPr>
              <a:t>设集合</a:t>
            </a:r>
            <a:r>
              <a:rPr lang="en-US" altLang="zh-CN" b="1">
                <a:latin typeface="Times New Roman" panose="02020603050405020304" pitchFamily="18" charset="0"/>
                <a:cs typeface="Times New Roman" panose="02020603050405020304" pitchFamily="18" charset="0"/>
              </a:rPr>
              <a:t>S={A|A</a:t>
            </a:r>
            <a:r>
              <a:rPr lang="zh-CN" altLang="en-US" b="1">
                <a:latin typeface="Times New Roman" panose="02020603050405020304" pitchFamily="18" charset="0"/>
                <a:cs typeface="Times New Roman" panose="02020603050405020304" pitchFamily="18" charset="0"/>
              </a:rPr>
              <a:t>是集合，且</a:t>
            </a:r>
            <a:r>
              <a:rPr lang="en-US" altLang="zh-CN" b="1">
                <a:solidFill>
                  <a:srgbClr val="FFFF66"/>
                </a:solidFill>
                <a:latin typeface="Times New Roman" panose="02020603050405020304" pitchFamily="18" charset="0"/>
                <a:cs typeface="Times New Roman" panose="02020603050405020304" pitchFamily="18" charset="0"/>
              </a:rPr>
              <a:t>A</a:t>
            </a:r>
            <a:r>
              <a:rPr lang="en-US" altLang="zh-CN" b="1">
                <a:solidFill>
                  <a:srgbClr val="FFFF66"/>
                </a:solidFill>
                <a:latin typeface="Times New Roman" panose="02020603050405020304" pitchFamily="18" charset="0"/>
                <a:cs typeface="Times New Roman" panose="02020603050405020304" pitchFamily="18" charset="0"/>
                <a:sym typeface="Symbol" pitchFamily="2" charset="2"/>
              </a:rPr>
              <a:t></a:t>
            </a:r>
            <a:r>
              <a:rPr lang="en-US" altLang="zh-CN" b="1">
                <a:solidFill>
                  <a:srgbClr val="FFFF66"/>
                </a:solidFill>
                <a:latin typeface="Times New Roman" panose="02020603050405020304" pitchFamily="18" charset="0"/>
                <a:cs typeface="Times New Roman" panose="02020603050405020304" pitchFamily="18" charset="0"/>
              </a:rPr>
              <a:t>A</a:t>
            </a:r>
            <a:r>
              <a:rPr lang="en-US" altLang="zh-CN" b="1">
                <a:latin typeface="Times New Roman" panose="02020603050405020304" pitchFamily="18" charset="0"/>
                <a:cs typeface="Times New Roman" panose="02020603050405020304" pitchFamily="18" charset="0"/>
              </a:rPr>
              <a:t>}</a:t>
            </a:r>
          </a:p>
          <a:p>
            <a:pPr marL="609600" indent="-609600" eaLnBrk="1" hangingPunct="1">
              <a:lnSpc>
                <a:spcPct val="150000"/>
              </a:lnSpc>
              <a:spcBef>
                <a:spcPct val="0"/>
              </a:spcBef>
              <a:buFont typeface="Wingdings" pitchFamily="2" charset="2"/>
              <a:buAutoNum type="arabicPeriod"/>
              <a:defRPr/>
            </a:pPr>
            <a:r>
              <a:rPr lang="zh-CN" altLang="en-US" b="1">
                <a:latin typeface="Times New Roman" panose="02020603050405020304" pitchFamily="18" charset="0"/>
                <a:cs typeface="Times New Roman" panose="02020603050405020304" pitchFamily="18" charset="0"/>
              </a:rPr>
              <a:t>若</a:t>
            </a:r>
            <a:r>
              <a:rPr lang="en-US" altLang="zh-CN" b="1">
                <a:solidFill>
                  <a:srgbClr val="FFFF66"/>
                </a:solidFill>
                <a:latin typeface="Times New Roman" panose="02020603050405020304" pitchFamily="18" charset="0"/>
                <a:cs typeface="Times New Roman" panose="02020603050405020304" pitchFamily="18" charset="0"/>
              </a:rPr>
              <a:t>S</a:t>
            </a:r>
            <a:r>
              <a:rPr lang="en-US" altLang="zh-CN" b="1">
                <a:latin typeface="Times New Roman" panose="02020603050405020304" pitchFamily="18" charset="0"/>
                <a:cs typeface="Times New Roman" panose="02020603050405020304" pitchFamily="18" charset="0"/>
                <a:sym typeface="Symbol" pitchFamily="2" charset="2"/>
              </a:rPr>
              <a:t></a:t>
            </a:r>
            <a:r>
              <a:rPr lang="en-US" altLang="zh-CN" b="1">
                <a:latin typeface="Times New Roman" panose="02020603050405020304" pitchFamily="18" charset="0"/>
                <a:cs typeface="Times New Roman" panose="02020603050405020304" pitchFamily="18" charset="0"/>
              </a:rPr>
              <a:t>S</a:t>
            </a:r>
            <a:r>
              <a:rPr lang="zh-CN" altLang="en-US" b="1">
                <a:latin typeface="Times New Roman" panose="02020603050405020304" pitchFamily="18" charset="0"/>
                <a:cs typeface="Times New Roman" panose="02020603050405020304" pitchFamily="18" charset="0"/>
              </a:rPr>
              <a:t>，则</a:t>
            </a:r>
            <a:r>
              <a:rPr lang="en-US" altLang="zh-CN" b="1">
                <a:latin typeface="Times New Roman" panose="02020603050405020304" pitchFamily="18" charset="0"/>
                <a:cs typeface="Times New Roman" panose="02020603050405020304" pitchFamily="18" charset="0"/>
              </a:rPr>
              <a:t>S</a:t>
            </a:r>
            <a:r>
              <a:rPr lang="zh-CN" altLang="en-US" b="1">
                <a:latin typeface="Times New Roman" panose="02020603050405020304" pitchFamily="18" charset="0"/>
                <a:cs typeface="Times New Roman" panose="02020603050405020304" pitchFamily="18" charset="0"/>
              </a:rPr>
              <a:t>是集合</a:t>
            </a:r>
            <a:r>
              <a:rPr lang="en-US" altLang="zh-CN" b="1">
                <a:latin typeface="Times New Roman" panose="02020603050405020304" pitchFamily="18" charset="0"/>
                <a:cs typeface="Times New Roman" panose="02020603050405020304" pitchFamily="18" charset="0"/>
              </a:rPr>
              <a:t>S</a:t>
            </a:r>
            <a:r>
              <a:rPr lang="zh-CN" altLang="en-US" b="1">
                <a:latin typeface="Times New Roman" panose="02020603050405020304" pitchFamily="18" charset="0"/>
                <a:cs typeface="Times New Roman" panose="02020603050405020304" pitchFamily="18" charset="0"/>
              </a:rPr>
              <a:t>的元素，则根据</a:t>
            </a:r>
            <a:r>
              <a:rPr lang="en-US" altLang="zh-CN" b="1">
                <a:latin typeface="Times New Roman" panose="02020603050405020304" pitchFamily="18" charset="0"/>
                <a:cs typeface="Times New Roman" panose="02020603050405020304" pitchFamily="18" charset="0"/>
              </a:rPr>
              <a:t>S</a:t>
            </a:r>
            <a:r>
              <a:rPr lang="zh-CN" altLang="en-US" b="1">
                <a:latin typeface="Times New Roman" panose="02020603050405020304" pitchFamily="18" charset="0"/>
                <a:cs typeface="Times New Roman" panose="02020603050405020304" pitchFamily="18" charset="0"/>
              </a:rPr>
              <a:t>的定义，有</a:t>
            </a:r>
            <a:r>
              <a:rPr lang="en-US" altLang="zh-CN" b="1">
                <a:latin typeface="Times New Roman" panose="02020603050405020304" pitchFamily="18" charset="0"/>
                <a:cs typeface="Times New Roman" panose="02020603050405020304" pitchFamily="18" charset="0"/>
              </a:rPr>
              <a:t>S</a:t>
            </a:r>
            <a:r>
              <a:rPr lang="en-US" altLang="zh-CN" b="1">
                <a:latin typeface="Times New Roman" panose="02020603050405020304" pitchFamily="18" charset="0"/>
                <a:cs typeface="Times New Roman" panose="02020603050405020304" pitchFamily="18" charset="0"/>
                <a:sym typeface="Symbol" pitchFamily="2" charset="2"/>
              </a:rPr>
              <a:t></a:t>
            </a:r>
            <a:r>
              <a:rPr lang="en-US" altLang="zh-CN" b="1">
                <a:latin typeface="Times New Roman" panose="02020603050405020304" pitchFamily="18" charset="0"/>
                <a:cs typeface="Times New Roman" panose="02020603050405020304" pitchFamily="18" charset="0"/>
              </a:rPr>
              <a:t>S</a:t>
            </a:r>
            <a:r>
              <a:rPr lang="zh-CN" altLang="en-US" b="1">
                <a:latin typeface="Times New Roman" panose="02020603050405020304" pitchFamily="18" charset="0"/>
                <a:cs typeface="Times New Roman" panose="02020603050405020304" pitchFamily="18" charset="0"/>
              </a:rPr>
              <a:t>，与假设矛盾；</a:t>
            </a:r>
          </a:p>
          <a:p>
            <a:pPr marL="609600" indent="-609600" eaLnBrk="1" hangingPunct="1">
              <a:lnSpc>
                <a:spcPct val="150000"/>
              </a:lnSpc>
              <a:spcBef>
                <a:spcPct val="0"/>
              </a:spcBef>
              <a:buFont typeface="Wingdings" pitchFamily="2" charset="2"/>
              <a:buAutoNum type="arabicPeriod"/>
              <a:defRPr/>
            </a:pPr>
            <a:r>
              <a:rPr lang="zh-CN" altLang="en-US" b="1">
                <a:latin typeface="Times New Roman" panose="02020603050405020304" pitchFamily="18" charset="0"/>
                <a:cs typeface="Times New Roman" panose="02020603050405020304" pitchFamily="18" charset="0"/>
              </a:rPr>
              <a:t>若</a:t>
            </a:r>
            <a:r>
              <a:rPr lang="en-US" altLang="zh-CN" b="1">
                <a:latin typeface="Times New Roman" panose="02020603050405020304" pitchFamily="18" charset="0"/>
                <a:cs typeface="Times New Roman" panose="02020603050405020304" pitchFamily="18" charset="0"/>
              </a:rPr>
              <a:t>S</a:t>
            </a:r>
            <a:r>
              <a:rPr lang="en-US" altLang="zh-CN" b="1">
                <a:latin typeface="Times New Roman" panose="02020603050405020304" pitchFamily="18" charset="0"/>
                <a:cs typeface="Times New Roman" panose="02020603050405020304" pitchFamily="18" charset="0"/>
                <a:sym typeface="Symbol" pitchFamily="2" charset="2"/>
              </a:rPr>
              <a:t></a:t>
            </a:r>
            <a:r>
              <a:rPr lang="en-US" altLang="zh-CN" b="1">
                <a:latin typeface="Times New Roman" panose="02020603050405020304" pitchFamily="18" charset="0"/>
                <a:cs typeface="Times New Roman" panose="02020603050405020304" pitchFamily="18" charset="0"/>
              </a:rPr>
              <a:t>S</a:t>
            </a:r>
            <a:r>
              <a:rPr lang="zh-CN" altLang="en-US" b="1">
                <a:latin typeface="Times New Roman" panose="02020603050405020304" pitchFamily="18" charset="0"/>
                <a:cs typeface="Times New Roman" panose="02020603050405020304" pitchFamily="18" charset="0"/>
              </a:rPr>
              <a:t>，则</a:t>
            </a:r>
            <a:r>
              <a:rPr lang="en-US" altLang="zh-CN" b="1">
                <a:latin typeface="Times New Roman" panose="02020603050405020304" pitchFamily="18" charset="0"/>
                <a:cs typeface="Times New Roman" panose="02020603050405020304" pitchFamily="18" charset="0"/>
              </a:rPr>
              <a:t>S</a:t>
            </a:r>
            <a:r>
              <a:rPr lang="zh-CN" altLang="en-US" b="1">
                <a:latin typeface="Times New Roman" panose="02020603050405020304" pitchFamily="18" charset="0"/>
                <a:cs typeface="Times New Roman" panose="02020603050405020304" pitchFamily="18" charset="0"/>
              </a:rPr>
              <a:t>是不以自身为元素的集合，则根据</a:t>
            </a:r>
            <a:r>
              <a:rPr lang="en-US" altLang="zh-CN" b="1">
                <a:latin typeface="Times New Roman" panose="02020603050405020304" pitchFamily="18" charset="0"/>
                <a:cs typeface="Times New Roman" panose="02020603050405020304" pitchFamily="18" charset="0"/>
              </a:rPr>
              <a:t>S</a:t>
            </a:r>
            <a:r>
              <a:rPr lang="zh-CN" altLang="en-US" b="1">
                <a:latin typeface="Times New Roman" panose="02020603050405020304" pitchFamily="18" charset="0"/>
                <a:cs typeface="Times New Roman" panose="02020603050405020304" pitchFamily="18" charset="0"/>
              </a:rPr>
              <a:t>的定义，有</a:t>
            </a:r>
            <a:r>
              <a:rPr lang="en-US" altLang="zh-CN" b="1">
                <a:latin typeface="Times New Roman" panose="02020603050405020304" pitchFamily="18" charset="0"/>
                <a:cs typeface="Times New Roman" panose="02020603050405020304" pitchFamily="18" charset="0"/>
              </a:rPr>
              <a:t>S</a:t>
            </a:r>
            <a:r>
              <a:rPr lang="en-US" altLang="zh-CN" b="1">
                <a:latin typeface="Times New Roman" panose="02020603050405020304" pitchFamily="18" charset="0"/>
                <a:cs typeface="Times New Roman" panose="02020603050405020304" pitchFamily="18" charset="0"/>
                <a:sym typeface="Symbol" pitchFamily="2" charset="2"/>
              </a:rPr>
              <a:t></a:t>
            </a:r>
            <a:r>
              <a:rPr lang="en-US" altLang="zh-CN" b="1">
                <a:latin typeface="Times New Roman" panose="02020603050405020304" pitchFamily="18" charset="0"/>
                <a:cs typeface="Times New Roman" panose="02020603050405020304" pitchFamily="18" charset="0"/>
              </a:rPr>
              <a:t>S</a:t>
            </a:r>
            <a:r>
              <a:rPr lang="zh-CN" altLang="en-US" b="1">
                <a:latin typeface="Times New Roman" panose="02020603050405020304" pitchFamily="18" charset="0"/>
                <a:cs typeface="Times New Roman" panose="02020603050405020304" pitchFamily="18" charset="0"/>
              </a:rPr>
              <a:t>，与假设矛盾。</a:t>
            </a:r>
          </a:p>
        </p:txBody>
      </p:sp>
      <p:sp>
        <p:nvSpPr>
          <p:cNvPr id="2" name="灯片编号占位符 1">
            <a:extLst>
              <a:ext uri="{FF2B5EF4-FFF2-40B4-BE49-F238E27FC236}">
                <a16:creationId xmlns:a16="http://schemas.microsoft.com/office/drawing/2014/main" id="{6E22C41D-7606-9ED4-9530-95B99D39FDC8}"/>
              </a:ext>
            </a:extLst>
          </p:cNvPr>
          <p:cNvSpPr>
            <a:spLocks noGrp="1"/>
          </p:cNvSpPr>
          <p:nvPr>
            <p:ph type="sldNum" sz="quarter" idx="12"/>
          </p:nvPr>
        </p:nvSpPr>
        <p:spPr/>
        <p:txBody>
          <a:bodyPr/>
          <a:lstStyle/>
          <a:p>
            <a:pPr>
              <a:defRPr/>
            </a:pPr>
            <a:fld id="{3D96567D-21B3-4648-B6B9-33F5D1E93974}" type="slidenum">
              <a:rPr lang="zh-CN" altLang="en-US" smtClean="0"/>
              <a:pPr>
                <a:defRPr/>
              </a:pPr>
              <a:t>30</a:t>
            </a:fld>
            <a:endParaRPr lang="en-US" altLang="zh-CN"/>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23906">
                                            <p:txEl>
                                              <p:pRg st="0" end="0"/>
                                            </p:txEl>
                                          </p:spTgt>
                                        </p:tgtEl>
                                        <p:attrNameLst>
                                          <p:attrName>style.visibility</p:attrName>
                                        </p:attrNameLst>
                                      </p:cBhvr>
                                      <p:to>
                                        <p:strVal val="visible"/>
                                      </p:to>
                                    </p:set>
                                    <p:animEffect transition="in" filter="wipe(left)">
                                      <p:cBhvr>
                                        <p:cTn id="7" dur="300"/>
                                        <p:tgtEl>
                                          <p:spTgt spid="1239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3906">
                                            <p:txEl>
                                              <p:pRg st="1" end="1"/>
                                            </p:txEl>
                                          </p:spTgt>
                                        </p:tgtEl>
                                        <p:attrNameLst>
                                          <p:attrName>style.visibility</p:attrName>
                                        </p:attrNameLst>
                                      </p:cBhvr>
                                      <p:to>
                                        <p:strVal val="visible"/>
                                      </p:to>
                                    </p:set>
                                    <p:animEffect transition="in" filter="fade">
                                      <p:cBhvr>
                                        <p:cTn id="12" dur="1000"/>
                                        <p:tgtEl>
                                          <p:spTgt spid="123906">
                                            <p:txEl>
                                              <p:pRg st="1" end="1"/>
                                            </p:txEl>
                                          </p:spTgt>
                                        </p:tgtEl>
                                      </p:cBhvr>
                                    </p:animEffect>
                                    <p:anim calcmode="lin" valueType="num">
                                      <p:cBhvr>
                                        <p:cTn id="13" dur="1000" fill="hold"/>
                                        <p:tgtEl>
                                          <p:spTgt spid="12390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390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iterate type="wd">
                                    <p:tmPct val="100000"/>
                                  </p:iterate>
                                  <p:childTnLst>
                                    <p:set>
                                      <p:cBhvr>
                                        <p:cTn id="18" dur="1" fill="hold">
                                          <p:stCondLst>
                                            <p:cond delay="0"/>
                                          </p:stCondLst>
                                        </p:cTn>
                                        <p:tgtEl>
                                          <p:spTgt spid="123906">
                                            <p:txEl>
                                              <p:pRg st="2" end="2"/>
                                            </p:txEl>
                                          </p:spTgt>
                                        </p:tgtEl>
                                        <p:attrNameLst>
                                          <p:attrName>style.visibility</p:attrName>
                                        </p:attrNameLst>
                                      </p:cBhvr>
                                      <p:to>
                                        <p:strVal val="visible"/>
                                      </p:to>
                                    </p:set>
                                    <p:animEffect transition="in" filter="wipe(left)">
                                      <p:cBhvr>
                                        <p:cTn id="19" dur="300"/>
                                        <p:tgtEl>
                                          <p:spTgt spid="1239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3">
            <a:extLst>
              <a:ext uri="{FF2B5EF4-FFF2-40B4-BE49-F238E27FC236}">
                <a16:creationId xmlns:a16="http://schemas.microsoft.com/office/drawing/2014/main" id="{4CBDBADE-0DEE-3E91-BCC0-F0FE3C8BD517}"/>
              </a:ext>
            </a:extLst>
          </p:cNvPr>
          <p:cNvSpPr>
            <a:spLocks noGrp="1" noChangeArrowheads="1"/>
          </p:cNvSpPr>
          <p:nvPr>
            <p:ph type="title" idx="4294967295"/>
          </p:nvPr>
        </p:nvSpPr>
        <p:spPr>
          <a:xfrm>
            <a:off x="304800" y="304800"/>
            <a:ext cx="7772400" cy="823913"/>
          </a:xfrm>
        </p:spPr>
        <p:txBody>
          <a:bodyPr anchor="b"/>
          <a:lstStyle/>
          <a:p>
            <a:pPr algn="l" eaLnBrk="1" hangingPunct="1">
              <a:defRPr/>
            </a:pPr>
            <a:r>
              <a:rPr lang="en-US" altLang="zh-CN" sz="4000" b="1" dirty="0">
                <a:solidFill>
                  <a:srgbClr val="FFC000"/>
                </a:solidFill>
              </a:rPr>
              <a:t>【</a:t>
            </a:r>
            <a:r>
              <a:rPr lang="zh-CN" altLang="en-US" sz="4000" b="1" dirty="0">
                <a:solidFill>
                  <a:srgbClr val="FFC000"/>
                </a:solidFill>
                <a:latin typeface="宋体" panose="02010600030101010101" pitchFamily="2" charset="-122"/>
              </a:rPr>
              <a:t>定义</a:t>
            </a:r>
            <a:r>
              <a:rPr lang="en-US" altLang="zh-CN" sz="4000" b="1" dirty="0">
                <a:solidFill>
                  <a:srgbClr val="FFC000"/>
                </a:solidFill>
                <a:latin typeface="宋体" panose="02010600030101010101" pitchFamily="2" charset="-122"/>
              </a:rPr>
              <a:t>1</a:t>
            </a:r>
            <a:r>
              <a:rPr lang="en-US" altLang="zh-CN" sz="4000" b="1" dirty="0">
                <a:solidFill>
                  <a:srgbClr val="FFC000"/>
                </a:solidFill>
              </a:rPr>
              <a:t>】</a:t>
            </a:r>
            <a:r>
              <a:rPr lang="zh-CN" altLang="en-US" sz="4000" b="1" dirty="0">
                <a:solidFill>
                  <a:srgbClr val="FFC000"/>
                </a:solidFill>
              </a:rPr>
              <a:t>集合相等</a:t>
            </a:r>
          </a:p>
        </p:txBody>
      </p:sp>
      <p:sp>
        <p:nvSpPr>
          <p:cNvPr id="78851" name="Rectangle 2">
            <a:extLst>
              <a:ext uri="{FF2B5EF4-FFF2-40B4-BE49-F238E27FC236}">
                <a16:creationId xmlns:a16="http://schemas.microsoft.com/office/drawing/2014/main" id="{54FAF8E7-6C8F-DA0C-4142-DDD8C3DBCAA1}"/>
              </a:ext>
            </a:extLst>
          </p:cNvPr>
          <p:cNvSpPr>
            <a:spLocks noGrp="1" noChangeArrowheads="1"/>
          </p:cNvSpPr>
          <p:nvPr>
            <p:ph sz="quarter" idx="4294967295"/>
          </p:nvPr>
        </p:nvSpPr>
        <p:spPr>
          <a:xfrm>
            <a:off x="381000" y="1295400"/>
            <a:ext cx="8382000"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lnSpc>
                <a:spcPct val="125000"/>
              </a:lnSpc>
              <a:spcBef>
                <a:spcPct val="0"/>
              </a:spcBef>
            </a:pPr>
            <a:r>
              <a:rPr lang="zh-CN" altLang="en-US" b="1" dirty="0">
                <a:effectLst/>
                <a:latin typeface="Times New Roman" panose="02020603050405020304" pitchFamily="18" charset="0"/>
                <a:cs typeface="Times New Roman" panose="02020603050405020304" pitchFamily="18" charset="0"/>
              </a:rPr>
              <a:t>当两个集合</a:t>
            </a:r>
            <a:r>
              <a:rPr lang="en-US" altLang="zh-CN" b="1" dirty="0">
                <a:effectLst/>
                <a:latin typeface="Times New Roman" panose="02020603050405020304" pitchFamily="18" charset="0"/>
                <a:cs typeface="Times New Roman" panose="02020603050405020304" pitchFamily="18" charset="0"/>
              </a:rPr>
              <a:t>A</a:t>
            </a:r>
            <a:r>
              <a:rPr lang="zh-CN" altLang="en-US" b="1" dirty="0">
                <a:effectLst/>
                <a:latin typeface="Times New Roman" panose="02020603050405020304" pitchFamily="18" charset="0"/>
                <a:cs typeface="Times New Roman" panose="02020603050405020304" pitchFamily="18" charset="0"/>
              </a:rPr>
              <a:t>和</a:t>
            </a:r>
            <a:r>
              <a:rPr lang="en-US" altLang="zh-CN" b="1" dirty="0">
                <a:effectLst/>
                <a:latin typeface="Times New Roman" panose="02020603050405020304" pitchFamily="18" charset="0"/>
                <a:cs typeface="Times New Roman" panose="02020603050405020304" pitchFamily="18" charset="0"/>
              </a:rPr>
              <a:t>B</a:t>
            </a:r>
            <a:r>
              <a:rPr lang="zh-CN" altLang="en-US" b="1" dirty="0">
                <a:effectLst/>
                <a:latin typeface="Times New Roman" panose="02020603050405020304" pitchFamily="18" charset="0"/>
                <a:cs typeface="Times New Roman" panose="02020603050405020304" pitchFamily="18" charset="0"/>
              </a:rPr>
              <a:t>的元素完全一样，即</a:t>
            </a:r>
            <a:r>
              <a:rPr lang="en-US" altLang="zh-CN" b="1" dirty="0">
                <a:effectLst/>
                <a:latin typeface="Times New Roman" panose="02020603050405020304" pitchFamily="18" charset="0"/>
                <a:cs typeface="Times New Roman" panose="02020603050405020304" pitchFamily="18" charset="0"/>
              </a:rPr>
              <a:t>A</a:t>
            </a:r>
            <a:r>
              <a:rPr lang="zh-CN" altLang="en-US" b="1" dirty="0">
                <a:effectLst/>
                <a:latin typeface="Times New Roman" panose="02020603050405020304" pitchFamily="18" charset="0"/>
                <a:cs typeface="Times New Roman" panose="02020603050405020304" pitchFamily="18" charset="0"/>
              </a:rPr>
              <a:t>，</a:t>
            </a:r>
            <a:r>
              <a:rPr lang="en-US" altLang="zh-CN" b="1" dirty="0">
                <a:effectLst/>
                <a:latin typeface="Times New Roman" panose="02020603050405020304" pitchFamily="18" charset="0"/>
                <a:cs typeface="Times New Roman" panose="02020603050405020304" pitchFamily="18" charset="0"/>
              </a:rPr>
              <a:t>B</a:t>
            </a:r>
            <a:r>
              <a:rPr lang="zh-CN" altLang="en-US" b="1" dirty="0">
                <a:effectLst/>
                <a:latin typeface="Times New Roman" panose="02020603050405020304" pitchFamily="18" charset="0"/>
                <a:cs typeface="Times New Roman" panose="02020603050405020304" pitchFamily="18" charset="0"/>
              </a:rPr>
              <a:t>实际上是同一个集合时，则称集合</a:t>
            </a:r>
            <a:r>
              <a:rPr lang="en-US" altLang="zh-CN" b="1" dirty="0">
                <a:effectLst/>
                <a:latin typeface="Times New Roman" panose="02020603050405020304" pitchFamily="18" charset="0"/>
                <a:cs typeface="Times New Roman" panose="02020603050405020304" pitchFamily="18" charset="0"/>
              </a:rPr>
              <a:t>A</a:t>
            </a:r>
            <a:r>
              <a:rPr lang="zh-CN" altLang="en-US" b="1" dirty="0">
                <a:effectLst/>
                <a:latin typeface="Times New Roman" panose="02020603050405020304" pitchFamily="18" charset="0"/>
                <a:cs typeface="Times New Roman" panose="02020603050405020304" pitchFamily="18" charset="0"/>
              </a:rPr>
              <a:t>，</a:t>
            </a:r>
            <a:r>
              <a:rPr lang="en-US" altLang="zh-CN" b="1" dirty="0">
                <a:effectLst/>
                <a:latin typeface="Times New Roman" panose="02020603050405020304" pitchFamily="18" charset="0"/>
                <a:cs typeface="Times New Roman" panose="02020603050405020304" pitchFamily="18" charset="0"/>
              </a:rPr>
              <a:t>B</a:t>
            </a:r>
            <a:r>
              <a:rPr lang="zh-CN" altLang="en-US" b="1" dirty="0">
                <a:solidFill>
                  <a:srgbClr val="FFC000"/>
                </a:solidFill>
                <a:effectLst/>
                <a:latin typeface="Times New Roman" panose="02020603050405020304" pitchFamily="18" charset="0"/>
                <a:cs typeface="Times New Roman" panose="02020603050405020304" pitchFamily="18" charset="0"/>
              </a:rPr>
              <a:t>相等</a:t>
            </a:r>
            <a:r>
              <a:rPr lang="zh-CN" altLang="en-US" b="1" dirty="0">
                <a:effectLst/>
                <a:latin typeface="Times New Roman" panose="02020603050405020304" pitchFamily="18" charset="0"/>
                <a:cs typeface="Times New Roman" panose="02020603050405020304" pitchFamily="18" charset="0"/>
              </a:rPr>
              <a:t>，记以</a:t>
            </a:r>
            <a:r>
              <a:rPr lang="en-US" altLang="zh-CN" b="1" dirty="0">
                <a:effectLst/>
                <a:latin typeface="Times New Roman" panose="02020603050405020304" pitchFamily="18" charset="0"/>
                <a:cs typeface="Times New Roman" panose="02020603050405020304" pitchFamily="18" charset="0"/>
              </a:rPr>
              <a:t>A</a:t>
            </a:r>
            <a:r>
              <a:rPr lang="en-US" altLang="zh-CN" b="1" dirty="0">
                <a:solidFill>
                  <a:srgbClr val="FFC000"/>
                </a:solidFill>
                <a:effectLst/>
                <a:latin typeface="Times New Roman" panose="02020603050405020304" pitchFamily="18" charset="0"/>
                <a:cs typeface="Times New Roman" panose="02020603050405020304" pitchFamily="18" charset="0"/>
              </a:rPr>
              <a:t>=</a:t>
            </a:r>
            <a:r>
              <a:rPr lang="en-US" altLang="zh-CN" b="1" dirty="0">
                <a:effectLst/>
                <a:latin typeface="Times New Roman" panose="02020603050405020304" pitchFamily="18" charset="0"/>
                <a:cs typeface="Times New Roman" panose="02020603050405020304" pitchFamily="18" charset="0"/>
              </a:rPr>
              <a:t>B</a:t>
            </a:r>
            <a:r>
              <a:rPr lang="zh-CN" altLang="en-US" b="1" dirty="0">
                <a:effectLst/>
                <a:latin typeface="Times New Roman" panose="02020603050405020304" pitchFamily="18" charset="0"/>
                <a:cs typeface="Times New Roman" panose="02020603050405020304" pitchFamily="18" charset="0"/>
              </a:rPr>
              <a:t>。 </a:t>
            </a:r>
            <a:endParaRPr lang="en-US" altLang="zh-CN" b="1" dirty="0">
              <a:effectLst/>
              <a:latin typeface="Times New Roman" panose="02020603050405020304" pitchFamily="18" charset="0"/>
              <a:cs typeface="Times New Roman" panose="02020603050405020304" pitchFamily="18" charset="0"/>
            </a:endParaRPr>
          </a:p>
          <a:p>
            <a:pPr marL="0" indent="0" eaLnBrk="1" hangingPunct="1">
              <a:lnSpc>
                <a:spcPct val="125000"/>
              </a:lnSpc>
              <a:spcBef>
                <a:spcPct val="0"/>
              </a:spcBef>
              <a:buFont typeface="Wingdings" pitchFamily="2" charset="2"/>
              <a:buNone/>
            </a:pPr>
            <a:endParaRPr lang="zh-CN" altLang="en-US" b="1" dirty="0">
              <a:effectLst/>
              <a:latin typeface="Times New Roman" panose="02020603050405020304" pitchFamily="18" charset="0"/>
              <a:cs typeface="Times New Roman" panose="02020603050405020304" pitchFamily="18" charset="0"/>
            </a:endParaRPr>
          </a:p>
          <a:p>
            <a:pPr marL="0" indent="0" eaLnBrk="1" hangingPunct="1">
              <a:lnSpc>
                <a:spcPct val="125000"/>
              </a:lnSpc>
              <a:spcBef>
                <a:spcPct val="0"/>
              </a:spcBef>
            </a:pPr>
            <a:r>
              <a:rPr lang="zh-CN" altLang="en-US" b="1" dirty="0">
                <a:effectLst/>
                <a:latin typeface="Times New Roman" panose="02020603050405020304" pitchFamily="18" charset="0"/>
                <a:cs typeface="Times New Roman" panose="02020603050405020304" pitchFamily="18" charset="0"/>
              </a:rPr>
              <a:t>例：设</a:t>
            </a:r>
            <a:r>
              <a:rPr lang="en-US" altLang="zh-CN" b="1" dirty="0">
                <a:effectLst/>
                <a:latin typeface="Times New Roman" panose="02020603050405020304" pitchFamily="18" charset="0"/>
                <a:cs typeface="Times New Roman" panose="02020603050405020304" pitchFamily="18" charset="0"/>
              </a:rPr>
              <a:t>A={</a:t>
            </a:r>
            <a:r>
              <a:rPr lang="en-US" altLang="zh-CN" b="1" dirty="0" err="1">
                <a:effectLst/>
                <a:latin typeface="Times New Roman" panose="02020603050405020304" pitchFamily="18" charset="0"/>
                <a:cs typeface="Times New Roman" panose="02020603050405020304" pitchFamily="18" charset="0"/>
              </a:rPr>
              <a:t>x|x</a:t>
            </a:r>
            <a:r>
              <a:rPr lang="zh-CN" altLang="en-US" b="1" dirty="0">
                <a:effectLst/>
                <a:latin typeface="Times New Roman" panose="02020603050405020304" pitchFamily="18" charset="0"/>
                <a:cs typeface="Times New Roman" panose="02020603050405020304" pitchFamily="18" charset="0"/>
              </a:rPr>
              <a:t>是偶数，且</a:t>
            </a:r>
            <a:r>
              <a:rPr lang="en-US" altLang="zh-CN" b="1" dirty="0">
                <a:effectLst/>
                <a:latin typeface="Times New Roman" panose="02020603050405020304" pitchFamily="18" charset="0"/>
                <a:cs typeface="Times New Roman" panose="02020603050405020304" pitchFamily="18" charset="0"/>
              </a:rPr>
              <a:t>0&lt;x&lt;12}</a:t>
            </a:r>
            <a:r>
              <a:rPr lang="zh-CN" altLang="en-US" b="1" dirty="0">
                <a:effectLst/>
                <a:latin typeface="Times New Roman" panose="02020603050405020304" pitchFamily="18" charset="0"/>
                <a:cs typeface="Times New Roman" panose="02020603050405020304" pitchFamily="18" charset="0"/>
              </a:rPr>
              <a:t>， </a:t>
            </a:r>
          </a:p>
          <a:p>
            <a:pPr marL="0" indent="0" eaLnBrk="1" hangingPunct="1">
              <a:lnSpc>
                <a:spcPct val="125000"/>
              </a:lnSpc>
              <a:spcBef>
                <a:spcPct val="0"/>
              </a:spcBef>
              <a:buFont typeface="Wingdings" pitchFamily="2" charset="2"/>
              <a:buNone/>
            </a:pPr>
            <a:r>
              <a:rPr lang="en-US" altLang="zh-CN" b="1" dirty="0">
                <a:effectLst/>
                <a:latin typeface="Times New Roman" panose="02020603050405020304" pitchFamily="18" charset="0"/>
                <a:cs typeface="Times New Roman" panose="02020603050405020304" pitchFamily="18" charset="0"/>
              </a:rPr>
              <a:t>              B={2,4,6,8,10}</a:t>
            </a:r>
            <a:r>
              <a:rPr lang="zh-CN" altLang="en-US" b="1" dirty="0">
                <a:effectLst/>
                <a:latin typeface="Times New Roman" panose="02020603050405020304" pitchFamily="18" charset="0"/>
                <a:cs typeface="Times New Roman" panose="02020603050405020304" pitchFamily="18" charset="0"/>
              </a:rPr>
              <a:t>，</a:t>
            </a:r>
          </a:p>
          <a:p>
            <a:pPr marL="0" indent="0" eaLnBrk="1" hangingPunct="1">
              <a:lnSpc>
                <a:spcPct val="125000"/>
              </a:lnSpc>
              <a:spcBef>
                <a:spcPct val="0"/>
              </a:spcBef>
              <a:buFont typeface="Wingdings" pitchFamily="2" charset="2"/>
              <a:buNone/>
            </a:pPr>
            <a:r>
              <a:rPr lang="zh-CN" altLang="en-US" b="1" dirty="0">
                <a:effectLst/>
                <a:latin typeface="Times New Roman" panose="02020603050405020304" pitchFamily="18" charset="0"/>
                <a:cs typeface="Times New Roman" panose="02020603050405020304" pitchFamily="18" charset="0"/>
              </a:rPr>
              <a:t>              则</a:t>
            </a:r>
            <a:r>
              <a:rPr lang="en-US" altLang="zh-CN" b="1" dirty="0">
                <a:effectLst/>
                <a:latin typeface="Times New Roman" panose="02020603050405020304" pitchFamily="18" charset="0"/>
                <a:cs typeface="Times New Roman" panose="02020603050405020304" pitchFamily="18" charset="0"/>
              </a:rPr>
              <a:t>A=B</a:t>
            </a:r>
            <a:r>
              <a:rPr lang="zh-CN" altLang="en-US" b="1" dirty="0">
                <a:effectLst/>
                <a:latin typeface="Times New Roman" panose="02020603050405020304" pitchFamily="18" charset="0"/>
                <a:cs typeface="Times New Roman" panose="02020603050405020304" pitchFamily="18" charset="0"/>
              </a:rPr>
              <a:t>。</a:t>
            </a:r>
          </a:p>
          <a:p>
            <a:pPr marL="0" indent="0" eaLnBrk="1" hangingPunct="1">
              <a:lnSpc>
                <a:spcPct val="125000"/>
              </a:lnSpc>
              <a:spcBef>
                <a:spcPct val="0"/>
              </a:spcBef>
              <a:buFont typeface="Wingdings" pitchFamily="2" charset="2"/>
              <a:buNone/>
            </a:pPr>
            <a:r>
              <a:rPr lang="en-US" altLang="zh-CN" b="1" dirty="0">
                <a:effectLst/>
                <a:latin typeface="Times New Roman" panose="02020603050405020304" pitchFamily="18" charset="0"/>
                <a:cs typeface="Times New Roman" panose="02020603050405020304" pitchFamily="18" charset="0"/>
              </a:rPr>
              <a:t>         </a:t>
            </a:r>
            <a:r>
              <a:rPr lang="zh-CN" altLang="en-US" b="1" dirty="0">
                <a:effectLst/>
                <a:latin typeface="Times New Roman" panose="02020603050405020304" pitchFamily="18" charset="0"/>
                <a:cs typeface="Times New Roman" panose="02020603050405020304" pitchFamily="18" charset="0"/>
              </a:rPr>
              <a:t> </a:t>
            </a:r>
            <a:endParaRPr lang="en-US" altLang="zh-CN" b="1" dirty="0">
              <a:effectLst/>
              <a:latin typeface="Times New Roman" panose="02020603050405020304" pitchFamily="18" charset="0"/>
              <a:cs typeface="Times New Roman" panose="02020603050405020304" pitchFamily="18" charset="0"/>
            </a:endParaRPr>
          </a:p>
          <a:p>
            <a:pPr marL="0" indent="0" eaLnBrk="1" hangingPunct="1">
              <a:lnSpc>
                <a:spcPct val="125000"/>
              </a:lnSpc>
              <a:spcBef>
                <a:spcPct val="0"/>
              </a:spcBef>
              <a:buFont typeface="Wingdings" pitchFamily="2" charset="2"/>
              <a:buNone/>
            </a:pPr>
            <a:r>
              <a:rPr lang="zh-CN" altLang="en-US" b="1" dirty="0">
                <a:effectLst/>
                <a:latin typeface="Times New Roman" panose="02020603050405020304" pitchFamily="18" charset="0"/>
                <a:cs typeface="Times New Roman" panose="02020603050405020304" pitchFamily="18" charset="0"/>
              </a:rPr>
              <a:t>          </a:t>
            </a:r>
            <a:r>
              <a:rPr lang="en-US" altLang="zh-CN" b="1" dirty="0">
                <a:effectLst/>
                <a:latin typeface="Times New Roman" panose="02020603050405020304" pitchFamily="18" charset="0"/>
                <a:cs typeface="Times New Roman" panose="02020603050405020304" pitchFamily="18" charset="0"/>
              </a:rPr>
              <a:t> </a:t>
            </a:r>
          </a:p>
        </p:txBody>
      </p:sp>
      <p:sp>
        <p:nvSpPr>
          <p:cNvPr id="2" name="灯片编号占位符 1">
            <a:extLst>
              <a:ext uri="{FF2B5EF4-FFF2-40B4-BE49-F238E27FC236}">
                <a16:creationId xmlns:a16="http://schemas.microsoft.com/office/drawing/2014/main" id="{46A672D3-2D30-7BEB-DADB-EC460223535B}"/>
              </a:ext>
            </a:extLst>
          </p:cNvPr>
          <p:cNvSpPr>
            <a:spLocks noGrp="1"/>
          </p:cNvSpPr>
          <p:nvPr>
            <p:ph type="sldNum" sz="quarter" idx="12"/>
          </p:nvPr>
        </p:nvSpPr>
        <p:spPr/>
        <p:txBody>
          <a:bodyPr/>
          <a:lstStyle/>
          <a:p>
            <a:pPr>
              <a:defRPr/>
            </a:pPr>
            <a:fld id="{0A61B815-47F3-1C41-8E5D-43701E15CB99}" type="slidenum">
              <a:rPr lang="zh-CN" altLang="en-US" smtClean="0"/>
              <a:pPr>
                <a:defRPr/>
              </a:pPr>
              <a:t>31</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xEl>
                                              <p:pRg st="2" end="2"/>
                                            </p:txEl>
                                          </p:spTgt>
                                        </p:tgtEl>
                                        <p:attrNameLst>
                                          <p:attrName>style.visibility</p:attrName>
                                        </p:attrNameLst>
                                      </p:cBhvr>
                                      <p:to>
                                        <p:strVal val="visible"/>
                                      </p:to>
                                    </p:set>
                                    <p:anim calcmode="lin" valueType="num">
                                      <p:cBhvr additive="base">
                                        <p:cTn id="7" dur="5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8851">
                                            <p:txEl>
                                              <p:pRg st="3" end="3"/>
                                            </p:txEl>
                                          </p:spTgt>
                                        </p:tgtEl>
                                        <p:attrNameLst>
                                          <p:attrName>style.visibility</p:attrName>
                                        </p:attrNameLst>
                                      </p:cBhvr>
                                      <p:to>
                                        <p:strVal val="visible"/>
                                      </p:to>
                                    </p:set>
                                    <p:anim calcmode="lin" valueType="num">
                                      <p:cBhvr additive="base">
                                        <p:cTn id="11" dur="500" fill="hold"/>
                                        <p:tgtEl>
                                          <p:spTgt spid="7885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885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8851">
                                            <p:txEl>
                                              <p:pRg st="4" end="4"/>
                                            </p:txEl>
                                          </p:spTgt>
                                        </p:tgtEl>
                                        <p:attrNameLst>
                                          <p:attrName>style.visibility</p:attrName>
                                        </p:attrNameLst>
                                      </p:cBhvr>
                                      <p:to>
                                        <p:strVal val="visible"/>
                                      </p:to>
                                    </p:set>
                                    <p:anim calcmode="lin" valueType="num">
                                      <p:cBhvr additive="base">
                                        <p:cTn id="15" dur="5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88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78851">
                                            <p:txEl>
                                              <p:pRg st="5" end="5"/>
                                            </p:txEl>
                                          </p:spTgt>
                                        </p:tgtEl>
                                        <p:attrNameLst>
                                          <p:attrName>style.visibility</p:attrName>
                                        </p:attrNameLst>
                                      </p:cBhvr>
                                      <p:to>
                                        <p:strVal val="visible"/>
                                      </p:to>
                                    </p:set>
                                    <p:anim calcmode="lin" valueType="num">
                                      <p:cBhvr additive="base">
                                        <p:cTn id="21" dur="500" fill="hold"/>
                                        <p:tgtEl>
                                          <p:spTgt spid="7885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88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78851">
                                            <p:txEl>
                                              <p:pRg st="6" end="6"/>
                                            </p:txEl>
                                          </p:spTgt>
                                        </p:tgtEl>
                                        <p:attrNameLst>
                                          <p:attrName>style.visibility</p:attrName>
                                        </p:attrNameLst>
                                      </p:cBhvr>
                                      <p:to>
                                        <p:strVal val="visible"/>
                                      </p:to>
                                    </p:set>
                                    <p:anim calcmode="lin" valueType="num">
                                      <p:cBhvr additive="base">
                                        <p:cTn id="27" dur="500" fill="hold"/>
                                        <p:tgtEl>
                                          <p:spTgt spid="7885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88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8E2E1D8-89DF-A004-E80F-9D1D5016AE51}"/>
              </a:ext>
            </a:extLst>
          </p:cNvPr>
          <p:cNvSpPr>
            <a:spLocks noGrp="1"/>
          </p:cNvSpPr>
          <p:nvPr>
            <p:ph type="sldNum" sz="quarter" idx="12"/>
          </p:nvPr>
        </p:nvSpPr>
        <p:spPr/>
        <p:txBody>
          <a:bodyPr/>
          <a:lstStyle>
            <a:lvl1pPr>
              <a:spcBef>
                <a:spcPct val="20000"/>
              </a:spcBef>
              <a:buClr>
                <a:schemeClr val="tx1"/>
              </a:buClr>
              <a:buSzPct val="90000"/>
              <a:buFont typeface="Wingdings" pitchFamily="2" charset="2"/>
              <a:buChar char="Ø"/>
              <a:defRPr sz="3200" b="1">
                <a:solidFill>
                  <a:schemeClr val="tx1"/>
                </a:solidFill>
                <a:latin typeface="Arial" panose="020B0604020202020204" pitchFamily="34" charset="0"/>
                <a:ea typeface="楷体_GB2312" panose="02010609030101010101" pitchFamily="49" charset="-122"/>
              </a:defRPr>
            </a:lvl1pPr>
            <a:lvl2pPr marL="742950" indent="-285750">
              <a:spcBef>
                <a:spcPct val="20000"/>
              </a:spcBef>
              <a:buFont typeface="Times New Roman" panose="02020603050405020304" pitchFamily="18" charset="0"/>
              <a:buChar char="♫"/>
              <a:defRPr sz="2800" b="1">
                <a:solidFill>
                  <a:schemeClr val="tx1"/>
                </a:solidFill>
                <a:latin typeface="Arial" panose="020B0604020202020204" pitchFamily="34" charset="0"/>
                <a:ea typeface="楷体_GB2312" panose="02010609030101010101" pitchFamily="49" charset="-122"/>
              </a:defRPr>
            </a:lvl2pPr>
            <a:lvl3pPr marL="1143000" indent="-228600">
              <a:spcBef>
                <a:spcPct val="20000"/>
              </a:spcBef>
              <a:buClr>
                <a:schemeClr val="accent2"/>
              </a:buClr>
              <a:buSzPct val="90000"/>
              <a:buFont typeface="Wingdings" pitchFamily="2" charset="2"/>
              <a:buBlip>
                <a:blip r:embed="rId3"/>
              </a:buBlip>
              <a:defRPr sz="2400" b="1">
                <a:solidFill>
                  <a:schemeClr val="tx1"/>
                </a:solidFill>
                <a:latin typeface="Arial" panose="020B0604020202020204" pitchFamily="34" charset="0"/>
                <a:ea typeface="楷体_GB2312" panose="0201060903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_GB2312" panose="02010609030101010101" pitchFamily="49" charset="-122"/>
              </a:defRPr>
            </a:lvl4pPr>
            <a:lvl5pPr marL="2057400" indent="-228600">
              <a:spcBef>
                <a:spcPct val="20000"/>
              </a:spcBef>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9pPr>
          </a:lstStyle>
          <a:p>
            <a:pPr>
              <a:spcBef>
                <a:spcPct val="0"/>
              </a:spcBef>
              <a:buClrTx/>
              <a:buSzTx/>
              <a:buFontTx/>
              <a:buNone/>
              <a:defRPr/>
            </a:pPr>
            <a:fld id="{8D5B471C-F044-2E4F-9E39-09B7BDC3C3FF}" type="slidenum">
              <a:rPr lang="en-US" altLang="zh-CN" sz="1200" smtClean="0"/>
              <a:pPr>
                <a:spcBef>
                  <a:spcPct val="0"/>
                </a:spcBef>
                <a:buClrTx/>
                <a:buSzTx/>
                <a:buFontTx/>
                <a:buNone/>
                <a:defRPr/>
              </a:pPr>
              <a:t>32</a:t>
            </a:fld>
            <a:endParaRPr lang="en-US" altLang="zh-CN" sz="1200"/>
          </a:p>
        </p:txBody>
      </p:sp>
      <p:sp>
        <p:nvSpPr>
          <p:cNvPr id="114691" name="Rectangle 3">
            <a:extLst>
              <a:ext uri="{FF2B5EF4-FFF2-40B4-BE49-F238E27FC236}">
                <a16:creationId xmlns:a16="http://schemas.microsoft.com/office/drawing/2014/main" id="{CB53BA52-D423-77B9-ABD1-2284353001CB}"/>
              </a:ext>
            </a:extLst>
          </p:cNvPr>
          <p:cNvSpPr>
            <a:spLocks noGrp="1" noChangeArrowheads="1"/>
          </p:cNvSpPr>
          <p:nvPr>
            <p:ph type="body" idx="1"/>
          </p:nvPr>
        </p:nvSpPr>
        <p:spPr>
          <a:xfrm>
            <a:off x="107950" y="757238"/>
            <a:ext cx="8496300" cy="5551487"/>
          </a:xfrm>
        </p:spPr>
        <p:txBody>
          <a:bodyPr/>
          <a:lstStyle/>
          <a:p>
            <a:pPr marL="434975" indent="-434975" eaLnBrk="1" hangingPunct="1">
              <a:defRPr/>
            </a:pPr>
            <a:r>
              <a:rPr lang="zh-CN" altLang="en-US" sz="3600" dirty="0">
                <a:solidFill>
                  <a:srgbClr val="FFFF00"/>
                </a:solidFill>
              </a:rPr>
              <a:t>例：</a:t>
            </a:r>
            <a:r>
              <a:rPr lang="zh-CN" altLang="en-US" sz="3600" dirty="0"/>
              <a:t>判断下面每对集合是否相等。</a:t>
            </a:r>
          </a:p>
          <a:p>
            <a:pPr marL="434975" indent="-434975" eaLnBrk="1" hangingPunct="1">
              <a:buFont typeface="Wingdings" pitchFamily="2" charset="2"/>
              <a:buNone/>
              <a:defRPr/>
            </a:pPr>
            <a:endParaRPr lang="zh-CN" altLang="en-US" sz="3600" b="1" dirty="0">
              <a:latin typeface="Times New Roman" panose="02020603050405020304" pitchFamily="18" charset="0"/>
              <a:cs typeface="Times New Roman" panose="02020603050405020304" pitchFamily="18" charset="0"/>
            </a:endParaRPr>
          </a:p>
          <a:p>
            <a:pPr marL="434975" indent="-434975" eaLnBrk="1" hangingPunct="1">
              <a:buNone/>
              <a:defRPr/>
            </a:pPr>
            <a:r>
              <a:rPr lang="en-US" altLang="zh-CN" sz="3600" b="1" dirty="0">
                <a:latin typeface="Times New Roman" panose="02020603050405020304" pitchFamily="18" charset="0"/>
                <a:cs typeface="Times New Roman" panose="02020603050405020304" pitchFamily="18" charset="0"/>
              </a:rPr>
              <a:t>1) </a:t>
            </a:r>
            <a:r>
              <a:rPr lang="en-US" altLang="zh-CN" sz="3600" b="1" dirty="0">
                <a:effectLst/>
                <a:latin typeface="Times New Roman" panose="02020603050405020304" pitchFamily="18" charset="0"/>
                <a:cs typeface="Times New Roman" panose="02020603050405020304" pitchFamily="18" charset="0"/>
              </a:rPr>
              <a:t>{1</a:t>
            </a:r>
            <a:r>
              <a:rPr lang="en-US" altLang="zh-CN" sz="3600" b="1" dirty="0">
                <a:latin typeface="Times New Roman" panose="02020603050405020304" pitchFamily="18" charset="0"/>
                <a:cs typeface="Times New Roman" panose="02020603050405020304" pitchFamily="18" charset="0"/>
              </a:rPr>
              <a:t>, </a:t>
            </a:r>
            <a:r>
              <a:rPr lang="en-US" altLang="zh-CN" sz="3600" b="1" dirty="0">
                <a:effectLst/>
                <a:latin typeface="Times New Roman" panose="02020603050405020304" pitchFamily="18" charset="0"/>
                <a:cs typeface="Times New Roman" panose="02020603050405020304" pitchFamily="18" charset="0"/>
              </a:rPr>
              <a:t>{3</a:t>
            </a:r>
            <a:r>
              <a:rPr lang="en-US" altLang="zh-CN" sz="3600" b="1" dirty="0">
                <a:latin typeface="Times New Roman" panose="02020603050405020304" pitchFamily="18" charset="0"/>
                <a:cs typeface="Times New Roman" panose="02020603050405020304" pitchFamily="18" charset="0"/>
              </a:rPr>
              <a:t>, </a:t>
            </a:r>
            <a:r>
              <a:rPr lang="en-US" altLang="zh-CN" sz="3600" b="1" dirty="0">
                <a:effectLst/>
                <a:latin typeface="Times New Roman" panose="02020603050405020304" pitchFamily="18" charset="0"/>
                <a:cs typeface="Times New Roman" panose="02020603050405020304" pitchFamily="18" charset="0"/>
              </a:rPr>
              <a:t>5}}</a:t>
            </a:r>
            <a:r>
              <a:rPr lang="en-US" altLang="zh-CN" sz="3600" b="1" dirty="0">
                <a:latin typeface="Times New Roman" panose="02020603050405020304" pitchFamily="18" charset="0"/>
                <a:cs typeface="Times New Roman" panose="02020603050405020304" pitchFamily="18" charset="0"/>
              </a:rPr>
              <a:t>, {5,3,1}	</a:t>
            </a:r>
          </a:p>
          <a:p>
            <a:pPr marL="434975" indent="-434975" eaLnBrk="1" hangingPunct="1">
              <a:buFont typeface="Wingdings" pitchFamily="2" charset="2"/>
              <a:buNone/>
              <a:defRPr/>
            </a:pPr>
            <a:r>
              <a:rPr lang="en-US" altLang="zh-CN" sz="3600" b="1" dirty="0">
                <a:latin typeface="Times New Roman" panose="02020603050405020304" pitchFamily="18" charset="0"/>
                <a:cs typeface="Times New Roman" panose="02020603050405020304" pitchFamily="18" charset="0"/>
              </a:rPr>
              <a:t>								</a:t>
            </a:r>
            <a:r>
              <a:rPr lang="zh-CN" altLang="en-US" sz="3600" b="1" dirty="0">
                <a:latin typeface="Times New Roman" panose="02020603050405020304" pitchFamily="18" charset="0"/>
                <a:cs typeface="Times New Roman" panose="02020603050405020304" pitchFamily="18" charset="0"/>
              </a:rPr>
              <a:t>不相等</a:t>
            </a:r>
          </a:p>
          <a:p>
            <a:pPr marL="434975" indent="-434975" eaLnBrk="1" hangingPunct="1">
              <a:buFont typeface="Wingdings" pitchFamily="2" charset="2"/>
              <a:buNone/>
              <a:defRPr/>
            </a:pPr>
            <a:r>
              <a:rPr lang="en-US" altLang="zh-CN" sz="3600" b="1" dirty="0">
                <a:latin typeface="Times New Roman" panose="02020603050405020304" pitchFamily="18" charset="0"/>
                <a:cs typeface="Times New Roman" panose="02020603050405020304" pitchFamily="18" charset="0"/>
              </a:rPr>
              <a:t>2) {{1}}, {1,{1}}				</a:t>
            </a:r>
          </a:p>
          <a:p>
            <a:pPr marL="434975" indent="-434975" eaLnBrk="1" hangingPunct="1">
              <a:buFont typeface="Wingdings" pitchFamily="2" charset="2"/>
              <a:buNone/>
              <a:defRPr/>
            </a:pPr>
            <a:r>
              <a:rPr lang="en-US" altLang="zh-CN" sz="3600" b="1" dirty="0">
                <a:latin typeface="Times New Roman" panose="02020603050405020304" pitchFamily="18" charset="0"/>
                <a:cs typeface="Times New Roman" panose="02020603050405020304" pitchFamily="18" charset="0"/>
              </a:rPr>
              <a:t>								</a:t>
            </a:r>
            <a:r>
              <a:rPr lang="zh-CN" altLang="en-US" sz="3600" b="1" dirty="0">
                <a:latin typeface="Times New Roman" panose="02020603050405020304" pitchFamily="18" charset="0"/>
                <a:cs typeface="Times New Roman" panose="02020603050405020304" pitchFamily="18" charset="0"/>
              </a:rPr>
              <a:t>不相等</a:t>
            </a:r>
          </a:p>
          <a:p>
            <a:pPr marL="434975" indent="-434975" eaLnBrk="1" hangingPunct="1">
              <a:buFont typeface="Wingdings" pitchFamily="2" charset="2"/>
              <a:buNone/>
              <a:defRPr/>
            </a:pPr>
            <a:r>
              <a:rPr lang="en-US" altLang="zh-CN" sz="3600" b="1" dirty="0">
                <a:latin typeface="Times New Roman" panose="02020603050405020304" pitchFamily="18" charset="0"/>
                <a:cs typeface="Times New Roman" panose="02020603050405020304" pitchFamily="18" charset="0"/>
              </a:rPr>
              <a:t>3) </a:t>
            </a:r>
            <a:r>
              <a:rPr lang="en-US" altLang="zh-CN" sz="3600" b="1" dirty="0">
                <a:latin typeface="Times New Roman" panose="02020603050405020304" pitchFamily="18" charset="0"/>
                <a:cs typeface="Times New Roman" panose="02020603050405020304" pitchFamily="18" charset="0"/>
                <a:sym typeface="Symbol" pitchFamily="2" charset="2"/>
              </a:rPr>
              <a:t>∅, </a:t>
            </a:r>
            <a:r>
              <a:rPr lang="en-US" altLang="zh-CN" sz="3600" b="1" dirty="0">
                <a:latin typeface="Times New Roman" panose="02020603050405020304" pitchFamily="18" charset="0"/>
                <a:cs typeface="Times New Roman" panose="02020603050405020304" pitchFamily="18" charset="0"/>
              </a:rPr>
              <a:t>{</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anose="02020603050405020304" pitchFamily="18" charset="0"/>
                <a:cs typeface="Times New Roman" panose="02020603050405020304" pitchFamily="18" charset="0"/>
              </a:rPr>
              <a:t>}						</a:t>
            </a:r>
          </a:p>
          <a:p>
            <a:pPr marL="434975" indent="-434975" eaLnBrk="1" hangingPunct="1">
              <a:buFont typeface="Wingdings" pitchFamily="2" charset="2"/>
              <a:buNone/>
              <a:defRPr/>
            </a:pPr>
            <a:r>
              <a:rPr lang="en-US" altLang="zh-CN" sz="3600" b="1" dirty="0">
                <a:latin typeface="Times New Roman" panose="02020603050405020304" pitchFamily="18" charset="0"/>
                <a:cs typeface="Times New Roman" panose="02020603050405020304" pitchFamily="18" charset="0"/>
              </a:rPr>
              <a:t>								</a:t>
            </a:r>
            <a:r>
              <a:rPr lang="zh-CN" altLang="en-US" sz="3600" b="1" dirty="0">
                <a:latin typeface="Times New Roman" panose="02020603050405020304" pitchFamily="18" charset="0"/>
                <a:cs typeface="Times New Roman" panose="02020603050405020304" pitchFamily="18" charset="0"/>
              </a:rPr>
              <a:t>不相等</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1">
                                            <p:txEl>
                                              <p:pRg st="3" end="3"/>
                                            </p:txEl>
                                          </p:spTgt>
                                        </p:tgtEl>
                                        <p:attrNameLst>
                                          <p:attrName>style.visibility</p:attrName>
                                        </p:attrNameLst>
                                      </p:cBhvr>
                                      <p:to>
                                        <p:strVal val="visible"/>
                                      </p:to>
                                    </p:set>
                                    <p:animEffect transition="in" filter="wipe(left)">
                                      <p:cBhvr>
                                        <p:cTn id="7" dur="1000"/>
                                        <p:tgtEl>
                                          <p:spTgt spid="11469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4691">
                                            <p:txEl>
                                              <p:pRg st="4" end="4"/>
                                            </p:txEl>
                                          </p:spTgt>
                                        </p:tgtEl>
                                        <p:attrNameLst>
                                          <p:attrName>style.visibility</p:attrName>
                                        </p:attrNameLst>
                                      </p:cBhvr>
                                      <p:to>
                                        <p:strVal val="visible"/>
                                      </p:to>
                                    </p:set>
                                    <p:animEffect transition="in" filter="wipe(left)">
                                      <p:cBhvr>
                                        <p:cTn id="12" dur="1000"/>
                                        <p:tgtEl>
                                          <p:spTgt spid="11469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4691">
                                            <p:txEl>
                                              <p:pRg st="5" end="5"/>
                                            </p:txEl>
                                          </p:spTgt>
                                        </p:tgtEl>
                                        <p:attrNameLst>
                                          <p:attrName>style.visibility</p:attrName>
                                        </p:attrNameLst>
                                      </p:cBhvr>
                                      <p:to>
                                        <p:strVal val="visible"/>
                                      </p:to>
                                    </p:set>
                                    <p:animEffect transition="in" filter="wipe(left)">
                                      <p:cBhvr>
                                        <p:cTn id="17" dur="1000"/>
                                        <p:tgtEl>
                                          <p:spTgt spid="11469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4691">
                                            <p:txEl>
                                              <p:pRg st="6" end="6"/>
                                            </p:txEl>
                                          </p:spTgt>
                                        </p:tgtEl>
                                        <p:attrNameLst>
                                          <p:attrName>style.visibility</p:attrName>
                                        </p:attrNameLst>
                                      </p:cBhvr>
                                      <p:to>
                                        <p:strVal val="visible"/>
                                      </p:to>
                                    </p:set>
                                    <p:animEffect transition="in" filter="wipe(left)">
                                      <p:cBhvr>
                                        <p:cTn id="22" dur="1000"/>
                                        <p:tgtEl>
                                          <p:spTgt spid="11469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4691">
                                            <p:txEl>
                                              <p:pRg st="7" end="7"/>
                                            </p:txEl>
                                          </p:spTgt>
                                        </p:tgtEl>
                                        <p:attrNameLst>
                                          <p:attrName>style.visibility</p:attrName>
                                        </p:attrNameLst>
                                      </p:cBhvr>
                                      <p:to>
                                        <p:strVal val="visible"/>
                                      </p:to>
                                    </p:set>
                                    <p:animEffect transition="in" filter="wipe(left)">
                                      <p:cBhvr>
                                        <p:cTn id="27" dur="1000"/>
                                        <p:tgtEl>
                                          <p:spTgt spid="1146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B5832C93-8133-54D4-DFD4-76095E1F9385}"/>
              </a:ext>
            </a:extLst>
          </p:cNvPr>
          <p:cNvSpPr>
            <a:spLocks noGrp="1" noChangeArrowheads="1"/>
          </p:cNvSpPr>
          <p:nvPr>
            <p:ph type="title" idx="4294967295"/>
          </p:nvPr>
        </p:nvSpPr>
        <p:spPr>
          <a:xfrm>
            <a:off x="304800" y="228600"/>
            <a:ext cx="7772400" cy="914400"/>
          </a:xfrm>
        </p:spPr>
        <p:txBody>
          <a:bodyPr anchor="b"/>
          <a:lstStyle/>
          <a:p>
            <a:pPr algn="l" eaLnBrk="1" hangingPunct="1">
              <a:defRPr/>
            </a:pPr>
            <a:r>
              <a:rPr lang="en-US" altLang="zh-CN" sz="4000" b="1" dirty="0">
                <a:solidFill>
                  <a:srgbClr val="FFC000"/>
                </a:solidFill>
              </a:rPr>
              <a:t>【</a:t>
            </a:r>
            <a:r>
              <a:rPr lang="zh-CN" altLang="en-US" sz="4000" b="1" dirty="0">
                <a:solidFill>
                  <a:srgbClr val="FFC000"/>
                </a:solidFill>
                <a:latin typeface="宋体" panose="02010600030101010101" pitchFamily="2" charset="-122"/>
              </a:rPr>
              <a:t>定义</a:t>
            </a:r>
            <a:r>
              <a:rPr lang="en-US" altLang="zh-CN" sz="4000" b="1" dirty="0">
                <a:solidFill>
                  <a:srgbClr val="FFC000"/>
                </a:solidFill>
                <a:latin typeface="宋体" panose="02010600030101010101" pitchFamily="2" charset="-122"/>
              </a:rPr>
              <a:t>2</a:t>
            </a:r>
            <a:r>
              <a:rPr lang="en-US" altLang="zh-CN" sz="4000" b="1" dirty="0">
                <a:solidFill>
                  <a:srgbClr val="FFC000"/>
                </a:solidFill>
              </a:rPr>
              <a:t>】</a:t>
            </a:r>
            <a:r>
              <a:rPr lang="zh-CN" altLang="en-US" sz="4000" b="1" dirty="0">
                <a:solidFill>
                  <a:srgbClr val="FFC000"/>
                </a:solidFill>
                <a:latin typeface="宋体" panose="02010600030101010101" pitchFamily="2" charset="-122"/>
              </a:rPr>
              <a:t>子集</a:t>
            </a:r>
            <a:r>
              <a:rPr lang="en-US" altLang="zh-CN" sz="4000" b="1" dirty="0">
                <a:solidFill>
                  <a:srgbClr val="FFC000"/>
                </a:solidFill>
                <a:latin typeface="宋体" panose="02010600030101010101" pitchFamily="2" charset="-122"/>
              </a:rPr>
              <a:t>(</a:t>
            </a:r>
            <a:r>
              <a:rPr lang="en-US" altLang="zh-CN" sz="4000" b="1" i="1" dirty="0">
                <a:solidFill>
                  <a:srgbClr val="FFC000"/>
                </a:solidFill>
                <a:latin typeface="宋体" panose="02010600030101010101" pitchFamily="2" charset="-122"/>
              </a:rPr>
              <a:t>subset</a:t>
            </a:r>
            <a:r>
              <a:rPr lang="en-US" altLang="zh-CN" sz="4000" b="1" dirty="0">
                <a:solidFill>
                  <a:srgbClr val="FFC000"/>
                </a:solidFill>
                <a:latin typeface="宋体" panose="02010600030101010101" pitchFamily="2" charset="-122"/>
              </a:rPr>
              <a:t>)</a:t>
            </a:r>
            <a:r>
              <a:rPr lang="en-US" altLang="zh-CN" sz="4000" b="1" dirty="0">
                <a:solidFill>
                  <a:srgbClr val="FFC000"/>
                </a:solidFill>
              </a:rPr>
              <a:t> </a:t>
            </a:r>
          </a:p>
        </p:txBody>
      </p:sp>
      <p:sp>
        <p:nvSpPr>
          <p:cNvPr id="125954" name="Rectangle 2">
            <a:extLst>
              <a:ext uri="{FF2B5EF4-FFF2-40B4-BE49-F238E27FC236}">
                <a16:creationId xmlns:a16="http://schemas.microsoft.com/office/drawing/2014/main" id="{97F809B8-71AE-A00C-CA9C-FE1253D7899B}"/>
              </a:ext>
            </a:extLst>
          </p:cNvPr>
          <p:cNvSpPr>
            <a:spLocks noGrp="1" noChangeArrowheads="1"/>
          </p:cNvSpPr>
          <p:nvPr>
            <p:ph sz="quarter" idx="4294967295"/>
          </p:nvPr>
        </p:nvSpPr>
        <p:spPr>
          <a:xfrm>
            <a:off x="304800" y="1143000"/>
            <a:ext cx="8534400" cy="5181600"/>
          </a:xfrm>
        </p:spPr>
        <p:txBody>
          <a:bodyPr/>
          <a:lstStyle/>
          <a:p>
            <a:pPr marL="0" indent="0" eaLnBrk="1" hangingPunct="1">
              <a:lnSpc>
                <a:spcPct val="150000"/>
              </a:lnSpc>
              <a:spcBef>
                <a:spcPct val="0"/>
              </a:spcBef>
              <a:defRPr/>
            </a:pPr>
            <a:r>
              <a:rPr lang="zh-CN" altLang="en-US" sz="3000" b="1" dirty="0">
                <a:effectLst/>
                <a:latin typeface="Times New Roman" panose="02020603050405020304" pitchFamily="18" charset="0"/>
                <a:cs typeface="Times New Roman" panose="02020603050405020304" pitchFamily="18" charset="0"/>
              </a:rPr>
              <a:t>设</a:t>
            </a:r>
            <a:r>
              <a:rPr lang="en-US" altLang="zh-CN" sz="3000" b="1" dirty="0">
                <a:effectLst/>
                <a:latin typeface="Times New Roman" panose="02020603050405020304" pitchFamily="18" charset="0"/>
                <a:cs typeface="Times New Roman" panose="02020603050405020304" pitchFamily="18" charset="0"/>
              </a:rPr>
              <a:t>A</a:t>
            </a:r>
            <a:r>
              <a:rPr lang="zh-CN" altLang="en-US" sz="3000" b="1" dirty="0">
                <a:effectLst/>
                <a:latin typeface="Times New Roman" panose="02020603050405020304" pitchFamily="18" charset="0"/>
                <a:cs typeface="Times New Roman" panose="02020603050405020304" pitchFamily="18" charset="0"/>
              </a:rPr>
              <a:t>，</a:t>
            </a:r>
            <a:r>
              <a:rPr lang="en-US" altLang="zh-CN" sz="3000" b="1" dirty="0">
                <a:effectLst/>
                <a:latin typeface="Times New Roman" panose="02020603050405020304" pitchFamily="18" charset="0"/>
                <a:cs typeface="Times New Roman" panose="02020603050405020304" pitchFamily="18" charset="0"/>
              </a:rPr>
              <a:t>B</a:t>
            </a:r>
            <a:r>
              <a:rPr lang="zh-CN" altLang="en-US" sz="3000" b="1" dirty="0">
                <a:effectLst/>
                <a:latin typeface="Times New Roman" panose="02020603050405020304" pitchFamily="18" charset="0"/>
                <a:cs typeface="Times New Roman" panose="02020603050405020304" pitchFamily="18" charset="0"/>
              </a:rPr>
              <a:t>是两个集合，若</a:t>
            </a:r>
            <a:r>
              <a:rPr lang="en-US" altLang="zh-CN" sz="3000" b="1" dirty="0">
                <a:effectLst/>
                <a:latin typeface="Times New Roman" panose="02020603050405020304" pitchFamily="18" charset="0"/>
                <a:cs typeface="Times New Roman" panose="02020603050405020304" pitchFamily="18" charset="0"/>
              </a:rPr>
              <a:t>A</a:t>
            </a:r>
            <a:r>
              <a:rPr lang="zh-CN" altLang="en-US" sz="3000" b="1" dirty="0">
                <a:effectLst/>
                <a:latin typeface="Times New Roman" panose="02020603050405020304" pitchFamily="18" charset="0"/>
                <a:cs typeface="Times New Roman" panose="02020603050405020304" pitchFamily="18" charset="0"/>
              </a:rPr>
              <a:t>的元素都是</a:t>
            </a:r>
            <a:r>
              <a:rPr lang="en-US" altLang="zh-CN" sz="3000" b="1" dirty="0">
                <a:effectLst/>
                <a:latin typeface="Times New Roman" panose="02020603050405020304" pitchFamily="18" charset="0"/>
                <a:cs typeface="Times New Roman" panose="02020603050405020304" pitchFamily="18" charset="0"/>
              </a:rPr>
              <a:t>B</a:t>
            </a:r>
            <a:r>
              <a:rPr lang="zh-CN" altLang="en-US" sz="3000" b="1" dirty="0">
                <a:effectLst/>
                <a:latin typeface="Times New Roman" panose="02020603050405020304" pitchFamily="18" charset="0"/>
                <a:cs typeface="Times New Roman" panose="02020603050405020304" pitchFamily="18" charset="0"/>
              </a:rPr>
              <a:t>的元素，则称</a:t>
            </a:r>
            <a:r>
              <a:rPr lang="en-US" altLang="zh-CN" sz="3000" b="1" dirty="0">
                <a:effectLst/>
                <a:latin typeface="Times New Roman" panose="02020603050405020304" pitchFamily="18" charset="0"/>
                <a:cs typeface="Times New Roman" panose="02020603050405020304" pitchFamily="18" charset="0"/>
              </a:rPr>
              <a:t>A</a:t>
            </a:r>
            <a:r>
              <a:rPr lang="zh-CN" altLang="en-US" sz="3000" b="1" dirty="0">
                <a:effectLst/>
                <a:latin typeface="Times New Roman" panose="02020603050405020304" pitchFamily="18" charset="0"/>
                <a:cs typeface="Times New Roman" panose="02020603050405020304" pitchFamily="18" charset="0"/>
              </a:rPr>
              <a:t>是</a:t>
            </a:r>
            <a:r>
              <a:rPr lang="en-US" altLang="zh-CN" sz="3000" b="1" dirty="0">
                <a:effectLst/>
                <a:latin typeface="Times New Roman" panose="02020603050405020304" pitchFamily="18" charset="0"/>
                <a:cs typeface="Times New Roman" panose="02020603050405020304" pitchFamily="18" charset="0"/>
              </a:rPr>
              <a:t>B</a:t>
            </a:r>
            <a:r>
              <a:rPr lang="zh-CN" altLang="en-US" sz="3000" b="1" dirty="0">
                <a:effectLst/>
                <a:latin typeface="Times New Roman" panose="02020603050405020304" pitchFamily="18" charset="0"/>
                <a:cs typeface="Times New Roman" panose="02020603050405020304" pitchFamily="18" charset="0"/>
              </a:rPr>
              <a:t>的子集，也称</a:t>
            </a:r>
            <a:r>
              <a:rPr lang="en-US" altLang="zh-CN" sz="3000" b="1" dirty="0">
                <a:solidFill>
                  <a:srgbClr val="FFC000"/>
                </a:solidFill>
                <a:effectLst/>
                <a:latin typeface="Times New Roman" panose="02020603050405020304" pitchFamily="18" charset="0"/>
                <a:cs typeface="Times New Roman" panose="02020603050405020304" pitchFamily="18" charset="0"/>
              </a:rPr>
              <a:t>A</a:t>
            </a:r>
            <a:r>
              <a:rPr lang="zh-CN" altLang="en-US" sz="3000" b="1" dirty="0">
                <a:solidFill>
                  <a:srgbClr val="FFC000"/>
                </a:solidFill>
                <a:effectLst/>
                <a:latin typeface="Times New Roman" panose="02020603050405020304" pitchFamily="18" charset="0"/>
                <a:cs typeface="Times New Roman" panose="02020603050405020304" pitchFamily="18" charset="0"/>
              </a:rPr>
              <a:t>包含于</a:t>
            </a:r>
            <a:r>
              <a:rPr lang="en-US" altLang="zh-CN" sz="3000" b="1" dirty="0">
                <a:solidFill>
                  <a:srgbClr val="FFC000"/>
                </a:solidFill>
                <a:effectLst/>
                <a:latin typeface="Times New Roman" panose="02020603050405020304" pitchFamily="18" charset="0"/>
                <a:cs typeface="Times New Roman" panose="02020603050405020304" pitchFamily="18" charset="0"/>
              </a:rPr>
              <a:t>B</a:t>
            </a:r>
            <a:r>
              <a:rPr lang="en-US" altLang="zh-CN" sz="3000" b="1" dirty="0">
                <a:effectLst/>
                <a:latin typeface="Times New Roman" panose="02020603050405020304" pitchFamily="18" charset="0"/>
                <a:cs typeface="Times New Roman" panose="02020603050405020304" pitchFamily="18" charset="0"/>
              </a:rPr>
              <a:t> </a:t>
            </a:r>
            <a:r>
              <a:rPr lang="zh-CN" altLang="en-US" sz="3000" b="1" dirty="0">
                <a:effectLst/>
                <a:latin typeface="Times New Roman" panose="02020603050405020304" pitchFamily="18" charset="0"/>
                <a:cs typeface="Times New Roman" panose="02020603050405020304" pitchFamily="18" charset="0"/>
              </a:rPr>
              <a:t>，或</a:t>
            </a:r>
            <a:r>
              <a:rPr lang="en-US" altLang="zh-CN" sz="3000" b="1" dirty="0">
                <a:effectLst/>
                <a:latin typeface="Times New Roman" panose="02020603050405020304" pitchFamily="18" charset="0"/>
                <a:cs typeface="Times New Roman" panose="02020603050405020304" pitchFamily="18" charset="0"/>
              </a:rPr>
              <a:t>B</a:t>
            </a:r>
            <a:r>
              <a:rPr lang="zh-CN" altLang="en-US" sz="3000" b="1" dirty="0">
                <a:effectLst/>
                <a:latin typeface="Times New Roman" panose="02020603050405020304" pitchFamily="18" charset="0"/>
                <a:cs typeface="Times New Roman" panose="02020603050405020304" pitchFamily="18" charset="0"/>
              </a:rPr>
              <a:t>包含</a:t>
            </a:r>
            <a:r>
              <a:rPr lang="en-US" altLang="zh-CN" sz="3000" b="1" dirty="0">
                <a:effectLst/>
                <a:latin typeface="Times New Roman" panose="02020603050405020304" pitchFamily="18" charset="0"/>
                <a:cs typeface="Times New Roman" panose="02020603050405020304" pitchFamily="18" charset="0"/>
              </a:rPr>
              <a:t>A </a:t>
            </a:r>
            <a:r>
              <a:rPr lang="zh-CN" altLang="en-US" sz="3000" b="1" dirty="0">
                <a:effectLst/>
                <a:latin typeface="Times New Roman" panose="02020603050405020304" pitchFamily="18" charset="0"/>
                <a:cs typeface="Times New Roman" panose="02020603050405020304" pitchFamily="18" charset="0"/>
              </a:rPr>
              <a:t>，记以</a:t>
            </a:r>
            <a:r>
              <a:rPr lang="en-US" altLang="zh-CN" sz="3000" b="1" dirty="0">
                <a:solidFill>
                  <a:srgbClr val="FFC000"/>
                </a:solidFill>
                <a:effectLst/>
                <a:latin typeface="Times New Roman" panose="02020603050405020304" pitchFamily="18" charset="0"/>
                <a:cs typeface="Times New Roman" panose="02020603050405020304" pitchFamily="18" charset="0"/>
              </a:rPr>
              <a:t>A </a:t>
            </a:r>
            <a:r>
              <a:rPr lang="en-US" altLang="zh-CN" sz="3000" b="1" dirty="0">
                <a:solidFill>
                  <a:srgbClr val="FFC000"/>
                </a:solidFill>
                <a:effectLst/>
                <a:latin typeface="Times New Roman" panose="02020603050405020304" pitchFamily="18" charset="0"/>
                <a:cs typeface="Times New Roman" panose="02020603050405020304" pitchFamily="18" charset="0"/>
                <a:sym typeface="Symbol" pitchFamily="2" charset="2"/>
              </a:rPr>
              <a:t> </a:t>
            </a:r>
            <a:r>
              <a:rPr lang="en-US" altLang="zh-CN" sz="3000" b="1" dirty="0">
                <a:solidFill>
                  <a:srgbClr val="FFC000"/>
                </a:solidFill>
                <a:effectLst/>
                <a:latin typeface="Times New Roman" panose="02020603050405020304" pitchFamily="18" charset="0"/>
                <a:cs typeface="Times New Roman" panose="02020603050405020304" pitchFamily="18" charset="0"/>
              </a:rPr>
              <a:t>B</a:t>
            </a:r>
            <a:r>
              <a:rPr lang="zh-CN" altLang="en-US" sz="3000" b="1" dirty="0">
                <a:effectLst/>
                <a:latin typeface="Times New Roman" panose="02020603050405020304" pitchFamily="18" charset="0"/>
                <a:cs typeface="Times New Roman" panose="02020603050405020304" pitchFamily="18" charset="0"/>
              </a:rPr>
              <a:t>，或</a:t>
            </a:r>
            <a:r>
              <a:rPr lang="en-US" altLang="zh-CN" sz="3000" b="1" dirty="0">
                <a:effectLst/>
                <a:latin typeface="Times New Roman" panose="02020603050405020304" pitchFamily="18" charset="0"/>
                <a:cs typeface="Times New Roman" panose="02020603050405020304" pitchFamily="18" charset="0"/>
              </a:rPr>
              <a:t>B </a:t>
            </a:r>
            <a:r>
              <a:rPr lang="en-US" altLang="zh-CN" sz="3000" b="1" dirty="0">
                <a:effectLst/>
                <a:latin typeface="Times New Roman" panose="02020603050405020304" pitchFamily="18" charset="0"/>
                <a:cs typeface="Times New Roman" panose="02020603050405020304" pitchFamily="18" charset="0"/>
                <a:sym typeface="Symbol" pitchFamily="2" charset="2"/>
              </a:rPr>
              <a:t> </a:t>
            </a:r>
            <a:r>
              <a:rPr lang="en-US" altLang="zh-CN" sz="3000" b="1" dirty="0">
                <a:effectLst/>
                <a:latin typeface="Times New Roman" panose="02020603050405020304" pitchFamily="18" charset="0"/>
                <a:cs typeface="Times New Roman" panose="02020603050405020304" pitchFamily="18" charset="0"/>
              </a:rPr>
              <a:t>A</a:t>
            </a:r>
            <a:r>
              <a:rPr lang="en-US" altLang="zh-CN" sz="3000" b="1" dirty="0">
                <a:effectLst/>
                <a:latin typeface="Times New Roman" panose="02020603050405020304" pitchFamily="18" charset="0"/>
                <a:cs typeface="Times New Roman" panose="02020603050405020304" pitchFamily="18" charset="0"/>
                <a:sym typeface="Symbol" pitchFamily="2" charset="2"/>
              </a:rPr>
              <a:t> </a:t>
            </a:r>
            <a:r>
              <a:rPr lang="zh-CN" altLang="en-US" sz="3000" b="1" dirty="0">
                <a:effectLst/>
                <a:latin typeface="Times New Roman" panose="02020603050405020304" pitchFamily="18" charset="0"/>
                <a:cs typeface="Times New Roman" panose="02020603050405020304" pitchFamily="18" charset="0"/>
              </a:rPr>
              <a:t>。</a:t>
            </a:r>
          </a:p>
          <a:p>
            <a:pPr marL="0" indent="0" eaLnBrk="1" hangingPunct="1">
              <a:lnSpc>
                <a:spcPct val="150000"/>
              </a:lnSpc>
              <a:spcBef>
                <a:spcPct val="0"/>
              </a:spcBef>
              <a:defRPr/>
            </a:pPr>
            <a:endParaRPr lang="en-US" altLang="zh-CN" sz="3000" b="1" dirty="0">
              <a:effectLst/>
              <a:latin typeface="Times New Roman" panose="02020603050405020304" pitchFamily="18" charset="0"/>
              <a:cs typeface="Times New Roman" panose="02020603050405020304" pitchFamily="18" charset="0"/>
            </a:endParaRPr>
          </a:p>
          <a:p>
            <a:pPr marL="0" indent="0" eaLnBrk="1" hangingPunct="1">
              <a:lnSpc>
                <a:spcPct val="150000"/>
              </a:lnSpc>
              <a:spcBef>
                <a:spcPct val="0"/>
              </a:spcBef>
              <a:defRPr/>
            </a:pPr>
            <a:r>
              <a:rPr lang="zh-CN" altLang="en-US" sz="3000" b="1" dirty="0">
                <a:effectLst/>
                <a:latin typeface="Times New Roman" panose="02020603050405020304" pitchFamily="18" charset="0"/>
                <a:cs typeface="Times New Roman" panose="02020603050405020304" pitchFamily="18" charset="0"/>
              </a:rPr>
              <a:t>如何证明</a:t>
            </a:r>
            <a:r>
              <a:rPr lang="en-US" altLang="zh-CN" sz="3000" b="1" dirty="0">
                <a:effectLst/>
                <a:latin typeface="Times New Roman" panose="02020603050405020304" pitchFamily="18" charset="0"/>
                <a:cs typeface="Times New Roman" panose="02020603050405020304" pitchFamily="18" charset="0"/>
              </a:rPr>
              <a:t>A</a:t>
            </a:r>
            <a:r>
              <a:rPr lang="zh-CN" altLang="en-US" sz="3000" b="1" dirty="0">
                <a:effectLst/>
                <a:latin typeface="Times New Roman" panose="02020603050405020304" pitchFamily="18" charset="0"/>
                <a:cs typeface="Times New Roman" panose="02020603050405020304" pitchFamily="18" charset="0"/>
              </a:rPr>
              <a:t>是</a:t>
            </a:r>
            <a:r>
              <a:rPr lang="en-US" altLang="zh-CN" sz="3000" b="1" dirty="0">
                <a:effectLst/>
                <a:latin typeface="Times New Roman" panose="02020603050405020304" pitchFamily="18" charset="0"/>
                <a:cs typeface="Times New Roman" panose="02020603050405020304" pitchFamily="18" charset="0"/>
              </a:rPr>
              <a:t>B</a:t>
            </a:r>
            <a:r>
              <a:rPr lang="zh-CN" altLang="en-US" sz="3000" b="1" dirty="0">
                <a:effectLst/>
                <a:latin typeface="Times New Roman" panose="02020603050405020304" pitchFamily="18" charset="0"/>
                <a:cs typeface="Times New Roman" panose="02020603050405020304" pitchFamily="18" charset="0"/>
              </a:rPr>
              <a:t>的子集</a:t>
            </a:r>
            <a:endParaRPr lang="en-US" altLang="zh-CN" sz="3000" b="1" dirty="0">
              <a:effectLst/>
              <a:latin typeface="Times New Roman" panose="02020603050405020304" pitchFamily="18" charset="0"/>
              <a:cs typeface="Times New Roman" panose="02020603050405020304" pitchFamily="18" charset="0"/>
            </a:endParaRPr>
          </a:p>
          <a:p>
            <a:pPr marL="0" indent="0" eaLnBrk="1" hangingPunct="1">
              <a:lnSpc>
                <a:spcPct val="150000"/>
              </a:lnSpc>
              <a:spcBef>
                <a:spcPct val="0"/>
              </a:spcBef>
              <a:buNone/>
              <a:defRPr/>
            </a:pPr>
            <a:r>
              <a:rPr lang="zh-CN" altLang="en-US" sz="3000" b="1" dirty="0">
                <a:effectLst/>
                <a:latin typeface="Times New Roman" panose="02020603050405020304" pitchFamily="18" charset="0"/>
                <a:cs typeface="Times New Roman" panose="02020603050405020304" pitchFamily="18" charset="0"/>
              </a:rPr>
              <a:t>          任取</a:t>
            </a:r>
            <a:r>
              <a:rPr lang="en-US" altLang="zh-CN" sz="3000" b="1" dirty="0">
                <a:effectLst/>
                <a:latin typeface="Times New Roman" panose="02020603050405020304" pitchFamily="18" charset="0"/>
                <a:cs typeface="Times New Roman" panose="02020603050405020304" pitchFamily="18" charset="0"/>
              </a:rPr>
              <a:t>x</a:t>
            </a:r>
            <a:r>
              <a:rPr lang="en-US" altLang="zh-CN" sz="3000" b="1" dirty="0">
                <a:latin typeface="Times New Roman" panose="02020603050405020304" pitchFamily="18" charset="0"/>
                <a:cs typeface="Times New Roman" panose="02020603050405020304" pitchFamily="18" charset="0"/>
                <a:sym typeface="Symbol" pitchFamily="2" charset="2"/>
              </a:rPr>
              <a:t> A</a:t>
            </a:r>
            <a:r>
              <a:rPr lang="zh-CN" altLang="en-US" sz="3000" b="1" dirty="0">
                <a:latin typeface="Times New Roman" panose="02020603050405020304" pitchFamily="18" charset="0"/>
                <a:cs typeface="Times New Roman" panose="02020603050405020304" pitchFamily="18" charset="0"/>
                <a:sym typeface="Symbol" pitchFamily="2" charset="2"/>
              </a:rPr>
              <a:t>，</a:t>
            </a:r>
            <a:r>
              <a:rPr lang="zh-CN" altLang="en-US" sz="3000" b="1" dirty="0">
                <a:solidFill>
                  <a:srgbClr val="FFC000"/>
                </a:solidFill>
                <a:latin typeface="Times New Roman" panose="02020603050405020304" pitchFamily="18" charset="0"/>
                <a:cs typeface="Times New Roman" panose="02020603050405020304" pitchFamily="18" charset="0"/>
                <a:sym typeface="Symbol" pitchFamily="2" charset="2"/>
              </a:rPr>
              <a:t>往证</a:t>
            </a:r>
            <a:r>
              <a:rPr lang="zh-CN" altLang="en-US" sz="3000" b="1" dirty="0">
                <a:latin typeface="Times New Roman" panose="02020603050405020304" pitchFamily="18" charset="0"/>
                <a:cs typeface="Times New Roman" panose="02020603050405020304" pitchFamily="18" charset="0"/>
                <a:sym typeface="Symbol" pitchFamily="2" charset="2"/>
              </a:rPr>
              <a:t>：</a:t>
            </a:r>
            <a:r>
              <a:rPr lang="en-US" altLang="zh-CN" sz="3000" b="1" dirty="0">
                <a:effectLst/>
                <a:latin typeface="Times New Roman" panose="02020603050405020304" pitchFamily="18" charset="0"/>
                <a:cs typeface="Times New Roman" panose="02020603050405020304" pitchFamily="18" charset="0"/>
              </a:rPr>
              <a:t>x</a:t>
            </a:r>
            <a:r>
              <a:rPr lang="en-US" altLang="zh-CN" sz="3000" b="1" dirty="0">
                <a:latin typeface="Times New Roman" panose="02020603050405020304" pitchFamily="18" charset="0"/>
                <a:cs typeface="Times New Roman" panose="02020603050405020304" pitchFamily="18" charset="0"/>
                <a:sym typeface="Symbol" pitchFamily="2" charset="2"/>
              </a:rPr>
              <a:t> B</a:t>
            </a:r>
          </a:p>
          <a:p>
            <a:pPr marL="0" indent="0" eaLnBrk="1" hangingPunct="1">
              <a:lnSpc>
                <a:spcPct val="150000"/>
              </a:lnSpc>
              <a:spcBef>
                <a:spcPct val="0"/>
              </a:spcBef>
              <a:buFont typeface="Wingdings" pitchFamily="2" charset="2"/>
              <a:buNone/>
              <a:defRPr/>
            </a:pPr>
            <a:endParaRPr lang="zh-CN" altLang="en-US" sz="3000" b="1" dirty="0">
              <a:effectLst/>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457BCD6C-B08F-C76A-4237-BBBCBF169635}"/>
              </a:ext>
            </a:extLst>
          </p:cNvPr>
          <p:cNvSpPr>
            <a:spLocks noGrp="1"/>
          </p:cNvSpPr>
          <p:nvPr>
            <p:ph type="sldNum" sz="quarter" idx="12"/>
          </p:nvPr>
        </p:nvSpPr>
        <p:spPr/>
        <p:txBody>
          <a:bodyPr/>
          <a:lstStyle/>
          <a:p>
            <a:pPr>
              <a:defRPr/>
            </a:pPr>
            <a:fld id="{A09CF773-E99A-934F-8FD3-5AA95CC87E65}" type="slidenum">
              <a:rPr lang="zh-CN" altLang="en-US" smtClean="0"/>
              <a:pPr>
                <a:defRPr/>
              </a:pPr>
              <a:t>33</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5954">
                                            <p:txEl>
                                              <p:pRg st="0" end="0"/>
                                            </p:txEl>
                                          </p:spTgt>
                                        </p:tgtEl>
                                        <p:attrNameLst>
                                          <p:attrName>style.visibility</p:attrName>
                                        </p:attrNameLst>
                                      </p:cBhvr>
                                      <p:to>
                                        <p:strVal val="visible"/>
                                      </p:to>
                                    </p:set>
                                    <p:anim calcmode="lin" valueType="num">
                                      <p:cBhvr additive="base">
                                        <p:cTn id="7" dur="500" fill="hold"/>
                                        <p:tgtEl>
                                          <p:spTgt spid="1259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9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5954">
                                            <p:txEl>
                                              <p:pRg st="2" end="2"/>
                                            </p:txEl>
                                          </p:spTgt>
                                        </p:tgtEl>
                                        <p:attrNameLst>
                                          <p:attrName>style.visibility</p:attrName>
                                        </p:attrNameLst>
                                      </p:cBhvr>
                                      <p:to>
                                        <p:strVal val="visible"/>
                                      </p:to>
                                    </p:set>
                                    <p:anim calcmode="lin" valueType="num">
                                      <p:cBhvr additive="base">
                                        <p:cTn id="13" dur="500" fill="hold"/>
                                        <p:tgtEl>
                                          <p:spTgt spid="12595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59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5954">
                                            <p:txEl>
                                              <p:pRg st="3" end="3"/>
                                            </p:txEl>
                                          </p:spTgt>
                                        </p:tgtEl>
                                        <p:attrNameLst>
                                          <p:attrName>style.visibility</p:attrName>
                                        </p:attrNameLst>
                                      </p:cBhvr>
                                      <p:to>
                                        <p:strVal val="visible"/>
                                      </p:to>
                                    </p:set>
                                    <p:anim calcmode="lin" valueType="num">
                                      <p:cBhvr additive="base">
                                        <p:cTn id="19" dur="500" fill="hold"/>
                                        <p:tgtEl>
                                          <p:spTgt spid="12595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595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FD44D5-E3D9-B803-A4AD-1C1DDFF969CA}"/>
              </a:ext>
            </a:extLst>
          </p:cNvPr>
          <p:cNvSpPr>
            <a:spLocks noGrp="1"/>
          </p:cNvSpPr>
          <p:nvPr>
            <p:ph idx="1"/>
          </p:nvPr>
        </p:nvSpPr>
        <p:spPr>
          <a:xfrm>
            <a:off x="533400" y="914400"/>
            <a:ext cx="8229600" cy="4530725"/>
          </a:xfrm>
        </p:spPr>
        <p:txBody>
          <a:bodyPr/>
          <a:lstStyle/>
          <a:p>
            <a:pPr marL="0" indent="0" eaLnBrk="1" hangingPunct="1">
              <a:lnSpc>
                <a:spcPct val="150000"/>
              </a:lnSpc>
              <a:spcBef>
                <a:spcPct val="0"/>
              </a:spcBef>
              <a:buClr>
                <a:srgbClr val="86D1EC"/>
              </a:buClr>
              <a:defRPr/>
            </a:pPr>
            <a:r>
              <a:rPr lang="zh-CN" altLang="en-US" sz="3000" b="1" dirty="0">
                <a:solidFill>
                  <a:srgbClr val="FFFFFF"/>
                </a:solidFill>
                <a:effectLst/>
                <a:latin typeface="Times New Roman" panose="02020603050405020304" pitchFamily="18" charset="0"/>
                <a:cs typeface="Times New Roman" panose="02020603050405020304" pitchFamily="18" charset="0"/>
              </a:rPr>
              <a:t>若</a:t>
            </a:r>
            <a:r>
              <a:rPr lang="en-US" altLang="zh-CN" sz="3000" b="1" dirty="0">
                <a:solidFill>
                  <a:srgbClr val="FFFFFF"/>
                </a:solidFill>
                <a:effectLst/>
                <a:latin typeface="Times New Roman" panose="02020603050405020304" pitchFamily="18" charset="0"/>
                <a:cs typeface="Times New Roman" panose="02020603050405020304" pitchFamily="18" charset="0"/>
              </a:rPr>
              <a:t>A</a:t>
            </a:r>
            <a:r>
              <a:rPr lang="en-US" altLang="zh-CN" sz="3000" b="1" dirty="0">
                <a:solidFill>
                  <a:srgbClr val="FFFFFF"/>
                </a:solidFill>
                <a:effectLst/>
                <a:latin typeface="Times New Roman" panose="02020603050405020304" pitchFamily="18" charset="0"/>
                <a:cs typeface="Times New Roman" panose="02020603050405020304" pitchFamily="18" charset="0"/>
                <a:sym typeface="Symbol" pitchFamily="2" charset="2"/>
              </a:rPr>
              <a:t></a:t>
            </a:r>
            <a:r>
              <a:rPr lang="en-US" altLang="zh-CN" sz="3000" b="1" dirty="0">
                <a:solidFill>
                  <a:srgbClr val="FFFFFF"/>
                </a:solidFill>
                <a:effectLst/>
                <a:latin typeface="Times New Roman" panose="02020603050405020304" pitchFamily="18" charset="0"/>
                <a:cs typeface="Times New Roman" panose="02020603050405020304" pitchFamily="18" charset="0"/>
              </a:rPr>
              <a:t>B</a:t>
            </a:r>
            <a:r>
              <a:rPr lang="zh-CN" altLang="en-US" sz="3000" b="1" dirty="0">
                <a:solidFill>
                  <a:srgbClr val="FFFFFF"/>
                </a:solidFill>
                <a:effectLst/>
                <a:latin typeface="Times New Roman" panose="02020603050405020304" pitchFamily="18" charset="0"/>
                <a:cs typeface="Times New Roman" panose="02020603050405020304" pitchFamily="18" charset="0"/>
              </a:rPr>
              <a:t>，且</a:t>
            </a:r>
            <a:r>
              <a:rPr lang="en-US" altLang="zh-CN" sz="3000" b="1" dirty="0">
                <a:solidFill>
                  <a:srgbClr val="FFFFFF"/>
                </a:solidFill>
                <a:effectLst/>
                <a:latin typeface="Times New Roman" panose="02020603050405020304" pitchFamily="18" charset="0"/>
                <a:cs typeface="Times New Roman" panose="02020603050405020304" pitchFamily="18" charset="0"/>
              </a:rPr>
              <a:t>A</a:t>
            </a:r>
            <a:r>
              <a:rPr lang="en-US" altLang="zh-CN" sz="3000" b="1" dirty="0">
                <a:solidFill>
                  <a:srgbClr val="FFFFFF"/>
                </a:solidFill>
                <a:effectLst/>
                <a:latin typeface="Times New Roman" panose="02020603050405020304" pitchFamily="18" charset="0"/>
                <a:cs typeface="Times New Roman" panose="02020603050405020304" pitchFamily="18" charset="0"/>
                <a:sym typeface="Symbol" pitchFamily="2" charset="2"/>
              </a:rPr>
              <a:t></a:t>
            </a:r>
            <a:r>
              <a:rPr lang="en-US" altLang="zh-CN" sz="3000" b="1" dirty="0">
                <a:solidFill>
                  <a:srgbClr val="FFFFFF"/>
                </a:solidFill>
                <a:effectLst/>
                <a:latin typeface="Times New Roman" panose="02020603050405020304" pitchFamily="18" charset="0"/>
                <a:cs typeface="Times New Roman" panose="02020603050405020304" pitchFamily="18" charset="0"/>
              </a:rPr>
              <a:t>B</a:t>
            </a:r>
            <a:r>
              <a:rPr lang="zh-CN" altLang="en-US" sz="3000" b="1" dirty="0">
                <a:solidFill>
                  <a:srgbClr val="FFFFFF"/>
                </a:solidFill>
                <a:effectLst/>
                <a:latin typeface="Times New Roman" panose="02020603050405020304" pitchFamily="18" charset="0"/>
                <a:cs typeface="Times New Roman" panose="02020603050405020304" pitchFamily="18" charset="0"/>
              </a:rPr>
              <a:t>，则称</a:t>
            </a:r>
            <a:r>
              <a:rPr lang="en-US" altLang="zh-CN" sz="3000" b="1" dirty="0">
                <a:solidFill>
                  <a:srgbClr val="FFFFFF"/>
                </a:solidFill>
                <a:effectLst/>
                <a:latin typeface="Times New Roman" panose="02020603050405020304" pitchFamily="18" charset="0"/>
                <a:cs typeface="Times New Roman" panose="02020603050405020304" pitchFamily="18" charset="0"/>
              </a:rPr>
              <a:t>A</a:t>
            </a:r>
            <a:r>
              <a:rPr lang="zh-CN" altLang="en-US" sz="3000" b="1" dirty="0">
                <a:solidFill>
                  <a:srgbClr val="FFFFFF"/>
                </a:solidFill>
                <a:effectLst/>
                <a:latin typeface="Times New Roman" panose="02020603050405020304" pitchFamily="18" charset="0"/>
                <a:cs typeface="Times New Roman" panose="02020603050405020304" pitchFamily="18" charset="0"/>
              </a:rPr>
              <a:t>是</a:t>
            </a:r>
            <a:r>
              <a:rPr lang="en-US" altLang="zh-CN" sz="3000" b="1" dirty="0">
                <a:solidFill>
                  <a:srgbClr val="FFFFFF"/>
                </a:solidFill>
                <a:effectLst/>
                <a:latin typeface="Times New Roman" panose="02020603050405020304" pitchFamily="18" charset="0"/>
                <a:cs typeface="Times New Roman" panose="02020603050405020304" pitchFamily="18" charset="0"/>
              </a:rPr>
              <a:t>B</a:t>
            </a:r>
            <a:r>
              <a:rPr lang="zh-CN" altLang="en-US" sz="3000" b="1" dirty="0">
                <a:solidFill>
                  <a:srgbClr val="FFFFFF"/>
                </a:solidFill>
                <a:effectLst/>
                <a:latin typeface="Times New Roman" panose="02020603050405020304" pitchFamily="18" charset="0"/>
                <a:cs typeface="Times New Roman" panose="02020603050405020304" pitchFamily="18" charset="0"/>
              </a:rPr>
              <a:t>的真子集</a:t>
            </a:r>
            <a:r>
              <a:rPr lang="en-US" altLang="zh-CN" sz="3000" b="1" dirty="0">
                <a:solidFill>
                  <a:srgbClr val="FFFFFF"/>
                </a:solidFill>
                <a:effectLst/>
                <a:latin typeface="Times New Roman" panose="02020603050405020304" pitchFamily="18" charset="0"/>
                <a:cs typeface="Times New Roman" panose="02020603050405020304" pitchFamily="18" charset="0"/>
              </a:rPr>
              <a:t>(</a:t>
            </a:r>
            <a:r>
              <a:rPr lang="en-US" altLang="zh-CN" sz="3000" b="1" i="1" dirty="0">
                <a:solidFill>
                  <a:srgbClr val="FFFFFF"/>
                </a:solidFill>
                <a:effectLst/>
                <a:latin typeface="Times New Roman" panose="02020603050405020304" pitchFamily="18" charset="0"/>
                <a:cs typeface="Times New Roman" panose="02020603050405020304" pitchFamily="18" charset="0"/>
              </a:rPr>
              <a:t>proper subset</a:t>
            </a:r>
            <a:r>
              <a:rPr lang="en-US" altLang="zh-CN" sz="3000" b="1" dirty="0">
                <a:solidFill>
                  <a:srgbClr val="FFFFFF"/>
                </a:solidFill>
                <a:effectLst/>
                <a:latin typeface="Times New Roman" panose="02020603050405020304" pitchFamily="18" charset="0"/>
                <a:cs typeface="Times New Roman" panose="02020603050405020304" pitchFamily="18" charset="0"/>
              </a:rPr>
              <a:t>)</a:t>
            </a:r>
            <a:r>
              <a:rPr lang="zh-CN" altLang="en-US" sz="3000" b="1" dirty="0">
                <a:solidFill>
                  <a:srgbClr val="FFFFFF"/>
                </a:solidFill>
                <a:effectLst/>
                <a:latin typeface="Times New Roman" panose="02020603050405020304" pitchFamily="18" charset="0"/>
                <a:cs typeface="Times New Roman" panose="02020603050405020304" pitchFamily="18" charset="0"/>
              </a:rPr>
              <a:t>，也称</a:t>
            </a:r>
            <a:r>
              <a:rPr lang="en-US" altLang="zh-CN" sz="3000" b="1" dirty="0">
                <a:solidFill>
                  <a:srgbClr val="FFC000"/>
                </a:solidFill>
                <a:effectLst/>
                <a:latin typeface="Times New Roman" panose="02020603050405020304" pitchFamily="18" charset="0"/>
                <a:cs typeface="Times New Roman" panose="02020603050405020304" pitchFamily="18" charset="0"/>
              </a:rPr>
              <a:t>A</a:t>
            </a:r>
            <a:r>
              <a:rPr lang="zh-CN" altLang="en-US" sz="3000" b="1" dirty="0">
                <a:solidFill>
                  <a:srgbClr val="FFC000"/>
                </a:solidFill>
                <a:effectLst/>
                <a:latin typeface="Times New Roman" panose="02020603050405020304" pitchFamily="18" charset="0"/>
                <a:cs typeface="Times New Roman" panose="02020603050405020304" pitchFamily="18" charset="0"/>
              </a:rPr>
              <a:t>真包含于</a:t>
            </a:r>
            <a:r>
              <a:rPr lang="en-US" altLang="zh-CN" sz="3000" b="1" dirty="0">
                <a:solidFill>
                  <a:srgbClr val="FFC000"/>
                </a:solidFill>
                <a:effectLst/>
                <a:latin typeface="Times New Roman" panose="02020603050405020304" pitchFamily="18" charset="0"/>
                <a:cs typeface="Times New Roman" panose="02020603050405020304" pitchFamily="18" charset="0"/>
              </a:rPr>
              <a:t>B</a:t>
            </a:r>
            <a:r>
              <a:rPr lang="zh-CN" altLang="en-US" sz="3000" b="1" dirty="0">
                <a:solidFill>
                  <a:srgbClr val="FFFFFF"/>
                </a:solidFill>
                <a:effectLst/>
                <a:latin typeface="Times New Roman" panose="02020603050405020304" pitchFamily="18" charset="0"/>
                <a:cs typeface="Times New Roman" panose="02020603050405020304" pitchFamily="18" charset="0"/>
              </a:rPr>
              <a:t>，或</a:t>
            </a:r>
            <a:r>
              <a:rPr lang="en-US" altLang="zh-CN" sz="3000" b="1" dirty="0">
                <a:solidFill>
                  <a:srgbClr val="FFFFFF"/>
                </a:solidFill>
                <a:effectLst/>
                <a:latin typeface="Times New Roman" panose="02020603050405020304" pitchFamily="18" charset="0"/>
                <a:cs typeface="Times New Roman" panose="02020603050405020304" pitchFamily="18" charset="0"/>
              </a:rPr>
              <a:t>B</a:t>
            </a:r>
            <a:r>
              <a:rPr lang="zh-CN" altLang="en-US" sz="3000" b="1" dirty="0">
                <a:solidFill>
                  <a:srgbClr val="FFFFFF"/>
                </a:solidFill>
                <a:effectLst/>
                <a:latin typeface="Times New Roman" panose="02020603050405020304" pitchFamily="18" charset="0"/>
                <a:cs typeface="Times New Roman" panose="02020603050405020304" pitchFamily="18" charset="0"/>
              </a:rPr>
              <a:t>真包含</a:t>
            </a:r>
            <a:r>
              <a:rPr lang="en-US" altLang="zh-CN" sz="3000" b="1" dirty="0">
                <a:solidFill>
                  <a:srgbClr val="FFFFFF"/>
                </a:solidFill>
                <a:effectLst/>
                <a:latin typeface="Times New Roman" panose="02020603050405020304" pitchFamily="18" charset="0"/>
                <a:cs typeface="Times New Roman" panose="02020603050405020304" pitchFamily="18" charset="0"/>
              </a:rPr>
              <a:t>A</a:t>
            </a:r>
            <a:r>
              <a:rPr lang="zh-CN" altLang="en-US" sz="3000" b="1" dirty="0">
                <a:solidFill>
                  <a:srgbClr val="FFFFFF"/>
                </a:solidFill>
                <a:effectLst/>
                <a:latin typeface="Times New Roman" panose="02020603050405020304" pitchFamily="18" charset="0"/>
                <a:cs typeface="Times New Roman" panose="02020603050405020304" pitchFamily="18" charset="0"/>
              </a:rPr>
              <a:t>，记以</a:t>
            </a:r>
            <a:r>
              <a:rPr lang="en-US" altLang="zh-CN" sz="3000" b="1" dirty="0">
                <a:solidFill>
                  <a:srgbClr val="FFC000"/>
                </a:solidFill>
                <a:effectLst/>
                <a:latin typeface="Times New Roman" panose="02020603050405020304" pitchFamily="18" charset="0"/>
                <a:cs typeface="Times New Roman" panose="02020603050405020304" pitchFamily="18" charset="0"/>
              </a:rPr>
              <a:t>A</a:t>
            </a:r>
            <a:r>
              <a:rPr lang="en-US" altLang="zh-CN" sz="3000" b="1" dirty="0">
                <a:solidFill>
                  <a:srgbClr val="FFC000"/>
                </a:solidFill>
                <a:effectLst/>
                <a:latin typeface="Times New Roman" panose="02020603050405020304" pitchFamily="18" charset="0"/>
                <a:cs typeface="Times New Roman" panose="02020603050405020304" pitchFamily="18" charset="0"/>
                <a:sym typeface="Symbol" pitchFamily="2" charset="2"/>
              </a:rPr>
              <a:t></a:t>
            </a:r>
            <a:r>
              <a:rPr lang="en-US" altLang="zh-CN" sz="3000" b="1" dirty="0">
                <a:solidFill>
                  <a:srgbClr val="FFC000"/>
                </a:solidFill>
                <a:effectLst/>
                <a:latin typeface="Times New Roman" panose="02020603050405020304" pitchFamily="18" charset="0"/>
                <a:cs typeface="Times New Roman" panose="02020603050405020304" pitchFamily="18" charset="0"/>
              </a:rPr>
              <a:t>B</a:t>
            </a:r>
            <a:r>
              <a:rPr lang="zh-CN" altLang="en-US" sz="3000" b="1" dirty="0">
                <a:solidFill>
                  <a:srgbClr val="FFFFFF"/>
                </a:solidFill>
                <a:effectLst/>
                <a:latin typeface="Times New Roman" panose="02020603050405020304" pitchFamily="18" charset="0"/>
                <a:cs typeface="Times New Roman" panose="02020603050405020304" pitchFamily="18" charset="0"/>
              </a:rPr>
              <a:t>，或</a:t>
            </a:r>
            <a:r>
              <a:rPr lang="en-US" altLang="zh-CN" sz="3000" b="1" dirty="0">
                <a:solidFill>
                  <a:srgbClr val="FFFFFF"/>
                </a:solidFill>
                <a:effectLst/>
                <a:latin typeface="Times New Roman" panose="02020603050405020304" pitchFamily="18" charset="0"/>
                <a:cs typeface="Times New Roman" panose="02020603050405020304" pitchFamily="18" charset="0"/>
              </a:rPr>
              <a:t>B </a:t>
            </a:r>
            <a:r>
              <a:rPr lang="en-US" altLang="zh-CN" sz="3000" b="1" dirty="0">
                <a:solidFill>
                  <a:srgbClr val="FFFFFF"/>
                </a:solidFill>
                <a:effectLst/>
                <a:latin typeface="Times New Roman" panose="02020603050405020304" pitchFamily="18" charset="0"/>
                <a:cs typeface="Times New Roman" panose="02020603050405020304" pitchFamily="18" charset="0"/>
                <a:sym typeface="Symbol" pitchFamily="2" charset="2"/>
              </a:rPr>
              <a:t></a:t>
            </a:r>
            <a:r>
              <a:rPr lang="en-US" altLang="zh-CN" sz="3000" b="1" dirty="0">
                <a:solidFill>
                  <a:srgbClr val="FFFFFF"/>
                </a:solidFill>
                <a:effectLst/>
                <a:latin typeface="Times New Roman" panose="02020603050405020304" pitchFamily="18" charset="0"/>
                <a:cs typeface="Times New Roman" panose="02020603050405020304" pitchFamily="18" charset="0"/>
              </a:rPr>
              <a:t> A </a:t>
            </a:r>
            <a:r>
              <a:rPr lang="zh-CN" altLang="en-US" sz="3000" b="1" dirty="0">
                <a:solidFill>
                  <a:srgbClr val="FFFFFF"/>
                </a:solidFill>
                <a:effectLst/>
                <a:latin typeface="Times New Roman" panose="02020603050405020304" pitchFamily="18" charset="0"/>
                <a:cs typeface="Times New Roman" panose="02020603050405020304" pitchFamily="18" charset="0"/>
              </a:rPr>
              <a:t>。 </a:t>
            </a:r>
            <a:endParaRPr lang="en-US" altLang="zh-CN" sz="3000" b="1" dirty="0">
              <a:solidFill>
                <a:srgbClr val="FFFFFF"/>
              </a:solidFill>
              <a:effectLst/>
              <a:latin typeface="Times New Roman" panose="02020603050405020304" pitchFamily="18" charset="0"/>
              <a:cs typeface="Times New Roman" panose="02020603050405020304" pitchFamily="18" charset="0"/>
            </a:endParaRPr>
          </a:p>
          <a:p>
            <a:pPr marL="0" indent="0" eaLnBrk="1" hangingPunct="1">
              <a:lnSpc>
                <a:spcPct val="150000"/>
              </a:lnSpc>
              <a:spcBef>
                <a:spcPct val="0"/>
              </a:spcBef>
              <a:buClr>
                <a:srgbClr val="86D1EC"/>
              </a:buClr>
              <a:defRPr/>
            </a:pPr>
            <a:r>
              <a:rPr lang="zh-CN" altLang="en-US" sz="3000" b="1" dirty="0">
                <a:solidFill>
                  <a:srgbClr val="FFFFFF"/>
                </a:solidFill>
                <a:effectLst/>
                <a:latin typeface="Times New Roman" panose="02020603050405020304" pitchFamily="18" charset="0"/>
                <a:cs typeface="Times New Roman" panose="02020603050405020304" pitchFamily="18" charset="0"/>
              </a:rPr>
              <a:t>如何证明</a:t>
            </a:r>
            <a:r>
              <a:rPr lang="en-US" altLang="zh-CN" sz="3000" b="1" dirty="0">
                <a:effectLst/>
                <a:latin typeface="Times New Roman" panose="02020603050405020304" pitchFamily="18" charset="0"/>
                <a:cs typeface="Times New Roman" panose="02020603050405020304" pitchFamily="18" charset="0"/>
              </a:rPr>
              <a:t>A</a:t>
            </a:r>
            <a:r>
              <a:rPr lang="en-US" altLang="zh-CN" sz="3000" b="1" dirty="0">
                <a:effectLst/>
                <a:latin typeface="Times New Roman" panose="02020603050405020304" pitchFamily="18" charset="0"/>
                <a:cs typeface="Times New Roman" panose="02020603050405020304" pitchFamily="18" charset="0"/>
                <a:sym typeface="Symbol" pitchFamily="2" charset="2"/>
              </a:rPr>
              <a:t></a:t>
            </a:r>
            <a:r>
              <a:rPr lang="en-US" altLang="zh-CN" sz="3000" b="1" dirty="0">
                <a:effectLst/>
                <a:latin typeface="Times New Roman" panose="02020603050405020304" pitchFamily="18" charset="0"/>
                <a:cs typeface="Times New Roman" panose="02020603050405020304" pitchFamily="18" charset="0"/>
              </a:rPr>
              <a:t>B</a:t>
            </a:r>
          </a:p>
          <a:p>
            <a:pPr marL="0" indent="0" eaLnBrk="1" hangingPunct="1">
              <a:lnSpc>
                <a:spcPct val="150000"/>
              </a:lnSpc>
              <a:spcBef>
                <a:spcPct val="0"/>
              </a:spcBef>
              <a:buClr>
                <a:srgbClr val="86D1EC"/>
              </a:buClr>
              <a:buFont typeface="Wingdings" pitchFamily="2" charset="2"/>
              <a:buNone/>
              <a:defRPr/>
            </a:pPr>
            <a:r>
              <a:rPr lang="en-US" altLang="zh-CN" sz="3000" b="1" dirty="0">
                <a:effectLst/>
                <a:latin typeface="Times New Roman" panose="02020603050405020304" pitchFamily="18" charset="0"/>
                <a:cs typeface="Times New Roman" panose="02020603050405020304" pitchFamily="18" charset="0"/>
              </a:rPr>
              <a:t> (1) </a:t>
            </a:r>
            <a:r>
              <a:rPr lang="zh-CN" altLang="en-US" sz="3000" b="1" dirty="0">
                <a:effectLst/>
                <a:latin typeface="Times New Roman" panose="02020603050405020304" pitchFamily="18" charset="0"/>
                <a:cs typeface="Times New Roman" panose="02020603050405020304" pitchFamily="18" charset="0"/>
              </a:rPr>
              <a:t>首先证明</a:t>
            </a:r>
            <a:r>
              <a:rPr lang="en-US" altLang="zh-CN" sz="3000" b="1" dirty="0">
                <a:solidFill>
                  <a:srgbClr val="FFFFFF"/>
                </a:solidFill>
                <a:effectLst/>
                <a:latin typeface="Times New Roman" panose="02020603050405020304" pitchFamily="18" charset="0"/>
                <a:cs typeface="Times New Roman" panose="02020603050405020304" pitchFamily="18" charset="0"/>
              </a:rPr>
              <a:t>A</a:t>
            </a:r>
            <a:r>
              <a:rPr lang="en-US" altLang="zh-CN" sz="3000" b="1" dirty="0">
                <a:solidFill>
                  <a:srgbClr val="FFFFFF"/>
                </a:solidFill>
                <a:effectLst/>
                <a:latin typeface="Times New Roman" panose="02020603050405020304" pitchFamily="18" charset="0"/>
                <a:cs typeface="Times New Roman" panose="02020603050405020304" pitchFamily="18" charset="0"/>
                <a:sym typeface="Symbol" pitchFamily="2" charset="2"/>
              </a:rPr>
              <a:t></a:t>
            </a:r>
            <a:r>
              <a:rPr lang="en-US" altLang="zh-CN" sz="3000" b="1" dirty="0">
                <a:solidFill>
                  <a:srgbClr val="FFFFFF"/>
                </a:solidFill>
                <a:effectLst/>
                <a:latin typeface="Times New Roman" panose="02020603050405020304" pitchFamily="18" charset="0"/>
                <a:cs typeface="Times New Roman" panose="02020603050405020304" pitchFamily="18" charset="0"/>
              </a:rPr>
              <a:t>B</a:t>
            </a:r>
          </a:p>
          <a:p>
            <a:pPr marL="0" indent="0">
              <a:buFont typeface="Wingdings" pitchFamily="2" charset="2"/>
              <a:buNone/>
              <a:defRPr/>
            </a:pPr>
            <a:r>
              <a:rPr lang="en-US" altLang="zh-CN" sz="3000" b="1" dirty="0">
                <a:latin typeface="Times New Roman" panose="02020603050405020304" pitchFamily="18" charset="0"/>
                <a:cs typeface="Times New Roman" panose="02020603050405020304" pitchFamily="18" charset="0"/>
              </a:rPr>
              <a:t> (2) </a:t>
            </a:r>
            <a:r>
              <a:rPr lang="zh-CN" altLang="en-US" sz="3000" b="1" dirty="0">
                <a:latin typeface="Times New Roman" panose="02020603050405020304" pitchFamily="18" charset="0"/>
                <a:cs typeface="Times New Roman" panose="02020603050405020304" pitchFamily="18" charset="0"/>
              </a:rPr>
              <a:t>指出</a:t>
            </a:r>
            <a:r>
              <a:rPr lang="en-US" altLang="zh-CN" sz="3000" b="1" dirty="0">
                <a:latin typeface="Times New Roman" panose="02020603050405020304" pitchFamily="18" charset="0"/>
                <a:cs typeface="Times New Roman" panose="02020603050405020304" pitchFamily="18" charset="0"/>
              </a:rPr>
              <a:t>B</a:t>
            </a:r>
            <a:r>
              <a:rPr lang="zh-CN" altLang="en-US" sz="3000" b="1" dirty="0">
                <a:latin typeface="Times New Roman" panose="02020603050405020304" pitchFamily="18" charset="0"/>
                <a:cs typeface="Times New Roman" panose="02020603050405020304" pitchFamily="18" charset="0"/>
              </a:rPr>
              <a:t>中至少有一个元素不在</a:t>
            </a:r>
            <a:r>
              <a:rPr lang="en-US" altLang="zh-CN" sz="3000" b="1" dirty="0">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中</a:t>
            </a:r>
          </a:p>
        </p:txBody>
      </p:sp>
      <p:sp>
        <p:nvSpPr>
          <p:cNvPr id="2" name="灯片编号占位符 1">
            <a:extLst>
              <a:ext uri="{FF2B5EF4-FFF2-40B4-BE49-F238E27FC236}">
                <a16:creationId xmlns:a16="http://schemas.microsoft.com/office/drawing/2014/main" id="{32E73095-588B-65EC-87F5-CC0407B9F31C}"/>
              </a:ext>
            </a:extLst>
          </p:cNvPr>
          <p:cNvSpPr>
            <a:spLocks noGrp="1"/>
          </p:cNvSpPr>
          <p:nvPr>
            <p:ph type="sldNum" sz="quarter" idx="12"/>
          </p:nvPr>
        </p:nvSpPr>
        <p:spPr/>
        <p:txBody>
          <a:bodyPr/>
          <a:lstStyle/>
          <a:p>
            <a:pPr>
              <a:defRPr/>
            </a:pPr>
            <a:fld id="{BF0FDE6A-9179-C74A-93B2-4346548177A1}" type="slidenum">
              <a:rPr lang="zh-CN" altLang="en-US" smtClean="0"/>
              <a:pPr>
                <a:defRPr/>
              </a:pPr>
              <a:t>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3">
            <a:extLst>
              <a:ext uri="{FF2B5EF4-FFF2-40B4-BE49-F238E27FC236}">
                <a16:creationId xmlns:a16="http://schemas.microsoft.com/office/drawing/2014/main" id="{B892EC11-C067-BAEA-6F7F-EAD20ABEE83B}"/>
              </a:ext>
            </a:extLst>
          </p:cNvPr>
          <p:cNvSpPr>
            <a:spLocks noGrp="1" noChangeArrowheads="1"/>
          </p:cNvSpPr>
          <p:nvPr>
            <p:ph type="title" idx="4294967295"/>
          </p:nvPr>
        </p:nvSpPr>
        <p:spPr>
          <a:xfrm>
            <a:off x="258763" y="207963"/>
            <a:ext cx="7515225" cy="985837"/>
          </a:xfrm>
        </p:spPr>
        <p:txBody>
          <a:bodyPr anchor="b"/>
          <a:lstStyle/>
          <a:p>
            <a:pPr algn="l" eaLnBrk="1" hangingPunct="1">
              <a:defRPr/>
            </a:pPr>
            <a:r>
              <a:rPr lang="zh-CN" altLang="en-US" sz="4500" b="1" dirty="0">
                <a:solidFill>
                  <a:srgbClr val="FFC000"/>
                </a:solidFill>
                <a:latin typeface="宋体" pitchFamily="2" charset="-122"/>
                <a:cs typeface="+mj-cs"/>
              </a:rPr>
              <a:t>例：</a:t>
            </a:r>
            <a:r>
              <a:rPr lang="zh-CN" altLang="en-US" sz="6600" dirty="0">
                <a:cs typeface="+mj-cs"/>
              </a:rPr>
              <a:t> </a:t>
            </a:r>
          </a:p>
        </p:txBody>
      </p:sp>
      <p:sp>
        <p:nvSpPr>
          <p:cNvPr id="83971" name="Rectangle 2">
            <a:extLst>
              <a:ext uri="{FF2B5EF4-FFF2-40B4-BE49-F238E27FC236}">
                <a16:creationId xmlns:a16="http://schemas.microsoft.com/office/drawing/2014/main" id="{CB570582-96BC-96E1-96AE-818E56ECDA48}"/>
              </a:ext>
            </a:extLst>
          </p:cNvPr>
          <p:cNvSpPr>
            <a:spLocks noGrp="1" noChangeArrowheads="1"/>
          </p:cNvSpPr>
          <p:nvPr>
            <p:ph sz="quarter" idx="4294967295"/>
          </p:nvPr>
        </p:nvSpPr>
        <p:spPr>
          <a:xfrm>
            <a:off x="762000" y="1158875"/>
            <a:ext cx="7467600" cy="5257800"/>
          </a:xfrm>
        </p:spPr>
        <p:txBody>
          <a:bodyPr/>
          <a:lstStyle/>
          <a:p>
            <a:pPr marL="0" indent="0" eaLnBrk="1" hangingPunct="1">
              <a:lnSpc>
                <a:spcPct val="125000"/>
              </a:lnSpc>
              <a:spcBef>
                <a:spcPct val="0"/>
              </a:spcBef>
              <a:defRPr/>
            </a:pPr>
            <a:r>
              <a:rPr lang="zh-CN" altLang="en-US" b="1" dirty="0">
                <a:latin typeface="Times New Roman" panose="02020603050405020304" pitchFamily="18" charset="0"/>
                <a:cs typeface="Times New Roman" panose="02020603050405020304" pitchFamily="18" charset="0"/>
              </a:rPr>
              <a:t>设</a:t>
            </a:r>
            <a:r>
              <a:rPr lang="en-US" altLang="zh-CN" b="1" dirty="0">
                <a:latin typeface="Times New Roman" panose="02020603050405020304" pitchFamily="18" charset="0"/>
                <a:cs typeface="Times New Roman" panose="02020603050405020304" pitchFamily="18" charset="0"/>
              </a:rPr>
              <a:t>A={2,4,6,8} </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 {</a:t>
            </a:r>
            <a:r>
              <a:rPr lang="en-US" altLang="zh-CN" b="1" dirty="0" err="1">
                <a:latin typeface="Times New Roman" panose="02020603050405020304" pitchFamily="18" charset="0"/>
                <a:cs typeface="Times New Roman" panose="02020603050405020304" pitchFamily="18" charset="0"/>
              </a:rPr>
              <a:t>x|x</a:t>
            </a:r>
            <a:r>
              <a:rPr lang="zh-CN" altLang="en-US" b="1" dirty="0">
                <a:latin typeface="Times New Roman" panose="02020603050405020304" pitchFamily="18" charset="0"/>
                <a:cs typeface="Times New Roman" panose="02020603050405020304" pitchFamily="18" charset="0"/>
              </a:rPr>
              <a:t>是正偶数</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p>
          <a:p>
            <a:pPr marL="0" indent="0" eaLnBrk="1" hangingPunct="1">
              <a:lnSpc>
                <a:spcPct val="125000"/>
              </a:lnSpc>
              <a:spcBef>
                <a:spcPct val="0"/>
              </a:spcBef>
              <a:buFont typeface="Wingdings" pitchFamily="2" charset="2"/>
              <a:buNone/>
              <a:defRPr/>
            </a:pPr>
            <a:r>
              <a:rPr lang="en-US" altLang="zh-CN" b="1" dirty="0">
                <a:latin typeface="Times New Roman" panose="02020603050405020304" pitchFamily="18" charset="0"/>
                <a:cs typeface="Times New Roman" panose="02020603050405020304" pitchFamily="18" charset="0"/>
              </a:rPr>
              <a:t>    C={</a:t>
            </a:r>
            <a:r>
              <a:rPr lang="en-US" altLang="zh-CN" b="1" dirty="0" err="1">
                <a:latin typeface="Times New Roman" panose="02020603050405020304" pitchFamily="18" charset="0"/>
                <a:cs typeface="Times New Roman" panose="02020603050405020304" pitchFamily="18" charset="0"/>
              </a:rPr>
              <a:t>x|x</a:t>
            </a:r>
            <a:r>
              <a:rPr lang="zh-CN" altLang="en-US" b="1" dirty="0">
                <a:latin typeface="Times New Roman" panose="02020603050405020304" pitchFamily="18" charset="0"/>
                <a:cs typeface="Times New Roman" panose="02020603050405020304" pitchFamily="18" charset="0"/>
              </a:rPr>
              <a:t>是整数</a:t>
            </a:r>
            <a:r>
              <a:rPr lang="en-US" altLang="zh-CN" b="1" dirty="0">
                <a:latin typeface="Times New Roman" panose="02020603050405020304" pitchFamily="18" charset="0"/>
                <a:cs typeface="Times New Roman" panose="02020603050405020304" pitchFamily="18" charset="0"/>
              </a:rPr>
              <a:t>},</a:t>
            </a:r>
          </a:p>
          <a:p>
            <a:pPr marL="0" indent="0" eaLnBrk="1" hangingPunct="1">
              <a:lnSpc>
                <a:spcPct val="125000"/>
              </a:lnSpc>
              <a:spcBef>
                <a:spcPct val="0"/>
              </a:spcBef>
              <a:buFont typeface="Wingdings" pitchFamily="2" charset="2"/>
              <a:buNone/>
              <a:defRPr/>
            </a:pPr>
            <a:r>
              <a:rPr lang="zh-CN" altLang="en-US" b="1" dirty="0">
                <a:latin typeface="Times New Roman" panose="02020603050405020304" pitchFamily="18" charset="0"/>
                <a:cs typeface="Times New Roman" panose="02020603050405020304" pitchFamily="18" charset="0"/>
              </a:rPr>
              <a:t>则有</a:t>
            </a:r>
          </a:p>
          <a:p>
            <a:pPr marL="0" indent="0" eaLnBrk="1" hangingPunct="1">
              <a:lnSpc>
                <a:spcPct val="125000"/>
              </a:lnSpc>
              <a:spcBef>
                <a:spcPct val="0"/>
              </a:spcBef>
              <a:buFont typeface="Wingdings" pitchFamily="2" charset="2"/>
              <a:buNone/>
              <a:defRPr/>
            </a:pPr>
            <a:r>
              <a:rPr lang="en-US" altLang="zh-CN" b="1" dirty="0">
                <a:latin typeface="Times New Roman" panose="02020603050405020304" pitchFamily="18" charset="0"/>
                <a:cs typeface="Times New Roman" panose="02020603050405020304" pitchFamily="18" charset="0"/>
              </a:rPr>
              <a:t>A </a:t>
            </a:r>
            <a:r>
              <a:rPr lang="en-US" altLang="zh-CN" b="1" dirty="0">
                <a:latin typeface="Times New Roman" panose="02020603050405020304" pitchFamily="18" charset="0"/>
                <a:cs typeface="Times New Roman" panose="02020603050405020304" pitchFamily="18" charset="0"/>
                <a:sym typeface="Symbol" pitchFamily="2" charset="2"/>
              </a:rPr>
              <a:t> </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sym typeface="Symbol" pitchFamily="2" charset="2"/>
              </a:rPr>
              <a:t>B</a:t>
            </a: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C,</a:t>
            </a:r>
          </a:p>
          <a:p>
            <a:pPr marL="0" indent="0" eaLnBrk="1" hangingPunct="1">
              <a:lnSpc>
                <a:spcPct val="125000"/>
              </a:lnSpc>
              <a:spcBef>
                <a:spcPct val="0"/>
              </a:spcBef>
              <a:buFont typeface="Wingdings" pitchFamily="2" charset="2"/>
              <a:buNone/>
              <a:defRPr/>
            </a:pPr>
            <a:r>
              <a:rPr lang="zh-CN" altLang="en-US" b="1" dirty="0">
                <a:latin typeface="Times New Roman" panose="02020603050405020304" pitchFamily="18" charset="0"/>
                <a:cs typeface="Times New Roman" panose="02020603050405020304" pitchFamily="18" charset="0"/>
                <a:sym typeface="Symbol" pitchFamily="2" charset="2"/>
              </a:rPr>
              <a:t>并且</a:t>
            </a:r>
          </a:p>
          <a:p>
            <a:pPr marL="0" indent="0" eaLnBrk="1" hangingPunct="1">
              <a:lnSpc>
                <a:spcPct val="125000"/>
              </a:lnSpc>
              <a:spcBef>
                <a:spcPct val="0"/>
              </a:spcBef>
              <a:buFont typeface="Wingdings" pitchFamily="2" charset="2"/>
              <a:buNone/>
              <a:defRPr/>
            </a:pPr>
            <a:r>
              <a:rPr lang="en-US" altLang="zh-CN" b="1" dirty="0">
                <a:solidFill>
                  <a:srgbClr val="FFC000"/>
                </a:solidFill>
                <a:latin typeface="Times New Roman" panose="02020603050405020304" pitchFamily="18" charset="0"/>
                <a:cs typeface="Times New Roman" panose="02020603050405020304" pitchFamily="18" charset="0"/>
              </a:rPr>
              <a:t>A </a:t>
            </a:r>
            <a:r>
              <a:rPr lang="en-US" altLang="zh-CN" b="1" dirty="0">
                <a:solidFill>
                  <a:srgbClr val="FFC000"/>
                </a:solidFill>
                <a:latin typeface="Times New Roman" panose="02020603050405020304" pitchFamily="18" charset="0"/>
                <a:cs typeface="Times New Roman" panose="02020603050405020304" pitchFamily="18" charset="0"/>
                <a:sym typeface="Symbol" pitchFamily="2" charset="2"/>
              </a:rPr>
              <a:t> </a:t>
            </a:r>
            <a:r>
              <a:rPr lang="en-US" altLang="zh-CN" b="1" dirty="0">
                <a:solidFill>
                  <a:srgbClr val="FFC000"/>
                </a:solidFill>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sym typeface="Symbol" pitchFamily="2" charset="2"/>
              </a:rPr>
              <a:t>B  </a:t>
            </a:r>
            <a:r>
              <a:rPr lang="en-US" altLang="zh-CN" b="1" dirty="0">
                <a:latin typeface="Times New Roman" panose="02020603050405020304" pitchFamily="18" charset="0"/>
                <a:cs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 </a:t>
            </a:r>
            <a:r>
              <a:rPr lang="en-US" altLang="zh-CN" b="1" dirty="0">
                <a:latin typeface="Times New Roman" panose="02020603050405020304" pitchFamily="18" charset="0"/>
                <a:cs typeface="Times New Roman" panose="02020603050405020304" pitchFamily="18" charset="0"/>
                <a:sym typeface="Symbol" pitchFamily="2" charset="2"/>
              </a:rPr>
              <a:t> </a:t>
            </a:r>
            <a:r>
              <a:rPr lang="en-US" altLang="zh-CN" b="1" dirty="0">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sym typeface="Symbol" pitchFamily="2" charset="2"/>
              </a:rPr>
              <a:t> </a:t>
            </a:r>
            <a:r>
              <a:rPr lang="zh-CN" altLang="en-US" b="1" dirty="0">
                <a:latin typeface="Times New Roman" panose="02020603050405020304" pitchFamily="18" charset="0"/>
                <a:cs typeface="Times New Roman" panose="02020603050405020304" pitchFamily="18" charset="0"/>
                <a:sym typeface="Symbol" pitchFamily="2" charset="2"/>
              </a:rPr>
              <a:t>。</a:t>
            </a:r>
          </a:p>
          <a:p>
            <a:pPr marL="0" indent="0" eaLnBrk="1" hangingPunct="1">
              <a:lnSpc>
                <a:spcPct val="125000"/>
              </a:lnSpc>
              <a:spcBef>
                <a:spcPct val="0"/>
              </a:spcBef>
              <a:defRPr/>
            </a:pPr>
            <a:r>
              <a:rPr lang="zh-CN" altLang="en-US" b="1" dirty="0">
                <a:latin typeface="Times New Roman" panose="02020603050405020304" pitchFamily="18" charset="0"/>
                <a:cs typeface="Times New Roman" panose="02020603050405020304" pitchFamily="18" charset="0"/>
                <a:sym typeface="Symbol" pitchFamily="2" charset="2"/>
              </a:rPr>
              <a:t>结论：</a:t>
            </a:r>
            <a:r>
              <a:rPr lang="en-US" altLang="zh-CN" b="1" dirty="0">
                <a:latin typeface="Times New Roman" panose="02020603050405020304" pitchFamily="18" charset="0"/>
                <a:cs typeface="Times New Roman" panose="02020603050405020304" pitchFamily="18" charset="0"/>
                <a:sym typeface="Symbol" pitchFamily="2" charset="2"/>
              </a:rPr>
              <a:t>{x}  </a:t>
            </a:r>
            <a:r>
              <a:rPr lang="en-US" altLang="zh-CN" b="1" dirty="0">
                <a:latin typeface="Times New Roman" panose="02020603050405020304" pitchFamily="18" charset="0"/>
                <a:cs typeface="Times New Roman" panose="02020603050405020304" pitchFamily="18" charset="0"/>
              </a:rPr>
              <a:t>A </a:t>
            </a:r>
            <a:r>
              <a:rPr lang="zh-CN" altLang="en-US" b="1" dirty="0">
                <a:solidFill>
                  <a:srgbClr val="FFC000"/>
                </a:solidFill>
                <a:latin typeface="Times New Roman" panose="02020603050405020304" pitchFamily="18" charset="0"/>
                <a:cs typeface="Times New Roman" panose="02020603050405020304" pitchFamily="18" charset="0"/>
              </a:rPr>
              <a:t>当且仅当 </a:t>
            </a:r>
            <a:r>
              <a:rPr lang="en-US" altLang="zh-CN" b="1" dirty="0">
                <a:latin typeface="Times New Roman" panose="02020603050405020304" pitchFamily="18" charset="0"/>
                <a:cs typeface="Times New Roman" panose="02020603050405020304" pitchFamily="18" charset="0"/>
              </a:rPr>
              <a:t>x </a:t>
            </a:r>
            <a:r>
              <a:rPr lang="en-US" altLang="zh-CN" b="1" dirty="0">
                <a:latin typeface="Times New Roman" panose="02020603050405020304" pitchFamily="18" charset="0"/>
                <a:cs typeface="Times New Roman" panose="02020603050405020304" pitchFamily="18" charset="0"/>
                <a:sym typeface="Symbol" pitchFamily="2" charset="2"/>
              </a:rPr>
              <a:t>A</a:t>
            </a:r>
            <a:r>
              <a:rPr lang="zh-CN" altLang="en-US" b="1" dirty="0">
                <a:latin typeface="Times New Roman" panose="02020603050405020304" pitchFamily="18" charset="0"/>
                <a:cs typeface="Times New Roman" panose="02020603050405020304" pitchFamily="18" charset="0"/>
                <a:sym typeface="Symbol" pitchFamily="2" charset="2"/>
              </a:rPr>
              <a:t>。</a:t>
            </a:r>
          </a:p>
        </p:txBody>
      </p:sp>
      <p:sp>
        <p:nvSpPr>
          <p:cNvPr id="2" name="灯片编号占位符 1">
            <a:extLst>
              <a:ext uri="{FF2B5EF4-FFF2-40B4-BE49-F238E27FC236}">
                <a16:creationId xmlns:a16="http://schemas.microsoft.com/office/drawing/2014/main" id="{24504784-14FC-3168-1CB3-2E84D1B1018D}"/>
              </a:ext>
            </a:extLst>
          </p:cNvPr>
          <p:cNvSpPr>
            <a:spLocks noGrp="1"/>
          </p:cNvSpPr>
          <p:nvPr>
            <p:ph type="sldNum" sz="quarter" idx="12"/>
          </p:nvPr>
        </p:nvSpPr>
        <p:spPr/>
        <p:txBody>
          <a:bodyPr/>
          <a:lstStyle/>
          <a:p>
            <a:pPr>
              <a:defRPr/>
            </a:pPr>
            <a:fld id="{A4FD29CF-9866-D44B-AEB8-40516C2FE971}" type="slidenum">
              <a:rPr lang="zh-CN" altLang="en-US" smtClean="0"/>
              <a:pPr>
                <a:defRPr/>
              </a:pPr>
              <a:t>35</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 calcmode="lin" valueType="num">
                                      <p:cBhvr additive="base">
                                        <p:cTn id="7" dur="500" fill="hold"/>
                                        <p:tgtEl>
                                          <p:spTgt spid="839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3971">
                                            <p:txEl>
                                              <p:pRg st="3" end="3"/>
                                            </p:txEl>
                                          </p:spTgt>
                                        </p:tgtEl>
                                        <p:attrNameLst>
                                          <p:attrName>style.visibility</p:attrName>
                                        </p:attrNameLst>
                                      </p:cBhvr>
                                      <p:to>
                                        <p:strVal val="visible"/>
                                      </p:to>
                                    </p:set>
                                    <p:anim calcmode="lin" valueType="num">
                                      <p:cBhvr additive="base">
                                        <p:cTn id="11" dur="500" fill="hold"/>
                                        <p:tgtEl>
                                          <p:spTgt spid="8397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39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83971">
                                            <p:txEl>
                                              <p:pRg st="4" end="4"/>
                                            </p:txEl>
                                          </p:spTgt>
                                        </p:tgtEl>
                                        <p:attrNameLst>
                                          <p:attrName>style.visibility</p:attrName>
                                        </p:attrNameLst>
                                      </p:cBhvr>
                                      <p:to>
                                        <p:strVal val="visible"/>
                                      </p:to>
                                    </p:set>
                                    <p:anim calcmode="lin" valueType="num">
                                      <p:cBhvr additive="base">
                                        <p:cTn id="17" dur="500" fill="hold"/>
                                        <p:tgtEl>
                                          <p:spTgt spid="8397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3971">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3971">
                                            <p:txEl>
                                              <p:pRg st="5" end="5"/>
                                            </p:txEl>
                                          </p:spTgt>
                                        </p:tgtEl>
                                        <p:attrNameLst>
                                          <p:attrName>style.visibility</p:attrName>
                                        </p:attrNameLst>
                                      </p:cBhvr>
                                      <p:to>
                                        <p:strVal val="visible"/>
                                      </p:to>
                                    </p:set>
                                    <p:anim calcmode="lin" valueType="num">
                                      <p:cBhvr additive="base">
                                        <p:cTn id="21" dur="500" fill="hold"/>
                                        <p:tgtEl>
                                          <p:spTgt spid="8397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39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83971">
                                            <p:txEl>
                                              <p:pRg st="6" end="6"/>
                                            </p:txEl>
                                          </p:spTgt>
                                        </p:tgtEl>
                                        <p:attrNameLst>
                                          <p:attrName>style.visibility</p:attrName>
                                        </p:attrNameLst>
                                      </p:cBhvr>
                                      <p:to>
                                        <p:strVal val="visible"/>
                                      </p:to>
                                    </p:set>
                                    <p:anim calcmode="lin" valueType="num">
                                      <p:cBhvr additive="base">
                                        <p:cTn id="27" dur="500" fill="hold"/>
                                        <p:tgtEl>
                                          <p:spTgt spid="8397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39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Rectangle 3">
            <a:extLst>
              <a:ext uri="{FF2B5EF4-FFF2-40B4-BE49-F238E27FC236}">
                <a16:creationId xmlns:a16="http://schemas.microsoft.com/office/drawing/2014/main" id="{16E06521-58B6-48E6-105A-E35C6B6EEFB4}"/>
              </a:ext>
            </a:extLst>
          </p:cNvPr>
          <p:cNvSpPr>
            <a:spLocks noGrp="1" noChangeArrowheads="1"/>
          </p:cNvSpPr>
          <p:nvPr>
            <p:ph type="title" idx="4294967295"/>
          </p:nvPr>
        </p:nvSpPr>
        <p:spPr>
          <a:xfrm>
            <a:off x="228600" y="0"/>
            <a:ext cx="7772400" cy="823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zh-CN" altLang="en-US" sz="4000" b="1">
                <a:solidFill>
                  <a:srgbClr val="FFC000"/>
                </a:solidFill>
                <a:effectLst/>
                <a:latin typeface="宋体" panose="02010600030101010101" pitchFamily="2" charset="-122"/>
              </a:rPr>
              <a:t>重要结论</a:t>
            </a:r>
            <a:endParaRPr lang="zh-CN" altLang="en-US" sz="4000" b="1">
              <a:solidFill>
                <a:srgbClr val="FFC000"/>
              </a:solidFill>
              <a:effectLst/>
            </a:endParaRPr>
          </a:p>
        </p:txBody>
      </p:sp>
      <p:sp>
        <p:nvSpPr>
          <p:cNvPr id="128002" name="Rectangle 2">
            <a:extLst>
              <a:ext uri="{FF2B5EF4-FFF2-40B4-BE49-F238E27FC236}">
                <a16:creationId xmlns:a16="http://schemas.microsoft.com/office/drawing/2014/main" id="{96ED356F-80CD-69D6-F7AF-414D1B35A8BB}"/>
              </a:ext>
            </a:extLst>
          </p:cNvPr>
          <p:cNvSpPr>
            <a:spLocks noGrp="1" noChangeArrowheads="1"/>
          </p:cNvSpPr>
          <p:nvPr>
            <p:ph sz="quarter" idx="4294967295"/>
          </p:nvPr>
        </p:nvSpPr>
        <p:spPr>
          <a:xfrm>
            <a:off x="228600" y="1066800"/>
            <a:ext cx="8763000" cy="5278438"/>
          </a:xfrm>
        </p:spPr>
        <p:txBody>
          <a:bodyPr/>
          <a:lstStyle/>
          <a:p>
            <a:pPr marL="387350" indent="-387350" eaLnBrk="1" hangingPunct="1">
              <a:lnSpc>
                <a:spcPct val="125000"/>
              </a:lnSpc>
              <a:spcBef>
                <a:spcPct val="0"/>
              </a:spcBef>
              <a:defRPr/>
            </a:pPr>
            <a:r>
              <a:rPr lang="zh-CN" altLang="en-US" b="1">
                <a:latin typeface="Times New Roman" panose="02020603050405020304" pitchFamily="18" charset="0"/>
                <a:cs typeface="Times New Roman" panose="02020603050405020304" pitchFamily="18" charset="0"/>
              </a:rPr>
              <a:t>对任意集合</a:t>
            </a:r>
            <a:r>
              <a:rPr lang="en-US" altLang="zh-CN" b="1">
                <a:latin typeface="Times New Roman" panose="02020603050405020304" pitchFamily="18" charset="0"/>
                <a:cs typeface="Times New Roman" panose="02020603050405020304" pitchFamily="18" charset="0"/>
              </a:rPr>
              <a:t>A, </a:t>
            </a:r>
            <a:r>
              <a:rPr lang="zh-CN" altLang="en-US" b="1">
                <a:latin typeface="Times New Roman" panose="02020603050405020304" pitchFamily="18" charset="0"/>
                <a:cs typeface="Times New Roman" panose="02020603050405020304" pitchFamily="18" charset="0"/>
              </a:rPr>
              <a:t>有</a:t>
            </a:r>
            <a:r>
              <a:rPr lang="en-US" altLang="zh-CN" b="1">
                <a:latin typeface="Times New Roman" panose="02020603050405020304" pitchFamily="18" charset="0"/>
                <a:cs typeface="Times New Roman" panose="02020603050405020304" pitchFamily="18" charset="0"/>
              </a:rPr>
              <a:t>A </a:t>
            </a:r>
            <a:r>
              <a:rPr lang="en-US" altLang="zh-CN" b="1">
                <a:latin typeface="Times New Roman" panose="02020603050405020304" pitchFamily="18" charset="0"/>
                <a:cs typeface="Times New Roman" panose="02020603050405020304" pitchFamily="18" charset="0"/>
                <a:sym typeface="Symbol" pitchFamily="2" charset="2"/>
              </a:rPr>
              <a:t> </a:t>
            </a:r>
            <a:r>
              <a:rPr lang="en-US" altLang="zh-CN" b="1">
                <a:latin typeface="Times New Roman" panose="02020603050405020304" pitchFamily="18" charset="0"/>
                <a:cs typeface="Times New Roman" panose="02020603050405020304" pitchFamily="18" charset="0"/>
              </a:rPr>
              <a:t>A</a:t>
            </a:r>
            <a:r>
              <a:rPr lang="zh-CN" altLang="en-US" b="1">
                <a:latin typeface="Times New Roman" panose="02020603050405020304" pitchFamily="18" charset="0"/>
                <a:cs typeface="Times New Roman" panose="02020603050405020304" pitchFamily="18" charset="0"/>
              </a:rPr>
              <a:t>。</a:t>
            </a:r>
          </a:p>
          <a:p>
            <a:pPr marL="387350" indent="-387350" eaLnBrk="1" hangingPunct="1">
              <a:lnSpc>
                <a:spcPct val="125000"/>
              </a:lnSpc>
              <a:spcBef>
                <a:spcPct val="0"/>
              </a:spcBef>
              <a:defRPr/>
            </a:pPr>
            <a:r>
              <a:rPr lang="zh-CN" altLang="en-US" b="1">
                <a:latin typeface="Times New Roman" panose="02020603050405020304" pitchFamily="18" charset="0"/>
                <a:cs typeface="Times New Roman" panose="02020603050405020304" pitchFamily="18" charset="0"/>
              </a:rPr>
              <a:t> 若</a:t>
            </a:r>
            <a:r>
              <a:rPr lang="en-US" altLang="zh-CN" b="1">
                <a:latin typeface="Times New Roman" panose="02020603050405020304" pitchFamily="18" charset="0"/>
                <a:cs typeface="Times New Roman" panose="02020603050405020304" pitchFamily="18" charset="0"/>
              </a:rPr>
              <a:t>A</a:t>
            </a:r>
            <a:r>
              <a:rPr lang="en-US" altLang="zh-CN" b="1">
                <a:latin typeface="Times New Roman" panose="02020603050405020304" pitchFamily="18" charset="0"/>
                <a:cs typeface="Times New Roman" panose="02020603050405020304" pitchFamily="18" charset="0"/>
                <a:sym typeface="Symbol" pitchFamily="2" charset="2"/>
              </a:rPr>
              <a:t></a:t>
            </a:r>
            <a:r>
              <a:rPr lang="en-US" altLang="zh-CN" b="1">
                <a:latin typeface="Times New Roman" panose="02020603050405020304" pitchFamily="18" charset="0"/>
                <a:cs typeface="Times New Roman" panose="02020603050405020304" pitchFamily="18" charset="0"/>
              </a:rPr>
              <a:t>B</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B</a:t>
            </a:r>
            <a:r>
              <a:rPr lang="en-US" altLang="zh-CN" b="1">
                <a:latin typeface="Times New Roman" panose="02020603050405020304" pitchFamily="18" charset="0"/>
                <a:cs typeface="Times New Roman" panose="02020603050405020304" pitchFamily="18" charset="0"/>
                <a:sym typeface="Symbol" pitchFamily="2" charset="2"/>
              </a:rPr>
              <a:t>C</a:t>
            </a:r>
            <a:r>
              <a:rPr lang="zh-CN" altLang="en-US" b="1">
                <a:latin typeface="Times New Roman" panose="02020603050405020304" pitchFamily="18" charset="0"/>
                <a:cs typeface="Times New Roman" panose="02020603050405020304" pitchFamily="18" charset="0"/>
                <a:sym typeface="Symbol" pitchFamily="2" charset="2"/>
              </a:rPr>
              <a:t>，则</a:t>
            </a:r>
            <a:r>
              <a:rPr lang="en-US" altLang="zh-CN" b="1">
                <a:latin typeface="Times New Roman" panose="02020603050405020304" pitchFamily="18" charset="0"/>
                <a:cs typeface="Times New Roman" panose="02020603050405020304" pitchFamily="18" charset="0"/>
              </a:rPr>
              <a:t>A</a:t>
            </a:r>
            <a:r>
              <a:rPr lang="en-US" altLang="zh-CN" b="1">
                <a:latin typeface="Times New Roman" panose="02020603050405020304" pitchFamily="18" charset="0"/>
                <a:cs typeface="Times New Roman" panose="02020603050405020304" pitchFamily="18" charset="0"/>
                <a:sym typeface="Symbol" pitchFamily="2" charset="2"/>
              </a:rPr>
              <a:t></a:t>
            </a:r>
            <a:r>
              <a:rPr lang="en-US" altLang="zh-CN" b="1">
                <a:latin typeface="Times New Roman" panose="02020603050405020304" pitchFamily="18" charset="0"/>
                <a:cs typeface="Times New Roman" panose="02020603050405020304" pitchFamily="18" charset="0"/>
              </a:rPr>
              <a:t>C</a:t>
            </a:r>
            <a:r>
              <a:rPr lang="zh-CN" altLang="en-US" b="1">
                <a:latin typeface="Times New Roman" panose="02020603050405020304" pitchFamily="18" charset="0"/>
                <a:cs typeface="Times New Roman" panose="02020603050405020304" pitchFamily="18" charset="0"/>
                <a:sym typeface="Symbol" pitchFamily="2" charset="2"/>
              </a:rPr>
              <a:t> </a:t>
            </a:r>
            <a:r>
              <a:rPr lang="zh-CN" altLang="en-US"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p>
            <a:pPr marL="387350" indent="-387350" eaLnBrk="1" hangingPunct="1">
              <a:lnSpc>
                <a:spcPct val="125000"/>
              </a:lnSpc>
              <a:spcBef>
                <a:spcPct val="0"/>
              </a:spcBef>
              <a:buFont typeface="Wingdings" pitchFamily="2" charset="2"/>
              <a:buNone/>
              <a:defRPr/>
            </a:pPr>
            <a:r>
              <a:rPr lang="zh-CN" altLang="en-US" b="1">
                <a:latin typeface="Times New Roman" panose="02020603050405020304" pitchFamily="18" charset="0"/>
                <a:cs typeface="Times New Roman" panose="02020603050405020304" pitchFamily="18" charset="0"/>
              </a:rPr>
              <a:t>证明：任取</a:t>
            </a:r>
            <a:r>
              <a:rPr lang="en-US" altLang="zh-CN" b="1">
                <a:latin typeface="Times New Roman" panose="02020603050405020304" pitchFamily="18" charset="0"/>
                <a:cs typeface="Times New Roman" panose="02020603050405020304" pitchFamily="18" charset="0"/>
              </a:rPr>
              <a:t>x</a:t>
            </a:r>
            <a:r>
              <a:rPr lang="en-US" altLang="zh-CN" b="1">
                <a:latin typeface="Times New Roman" panose="02020603050405020304" pitchFamily="18" charset="0"/>
                <a:cs typeface="Times New Roman" panose="02020603050405020304" pitchFamily="18" charset="0"/>
                <a:sym typeface="Symbol" pitchFamily="2" charset="2"/>
              </a:rPr>
              <a:t> A</a:t>
            </a:r>
            <a:r>
              <a:rPr lang="zh-CN" altLang="en-US" b="1">
                <a:latin typeface="Times New Roman" panose="02020603050405020304" pitchFamily="18" charset="0"/>
                <a:cs typeface="Times New Roman" panose="02020603050405020304" pitchFamily="18" charset="0"/>
                <a:sym typeface="Symbol" pitchFamily="2" charset="2"/>
              </a:rPr>
              <a:t>，由于</a:t>
            </a:r>
            <a:r>
              <a:rPr lang="en-US" altLang="zh-CN" b="1">
                <a:latin typeface="Times New Roman" panose="02020603050405020304" pitchFamily="18" charset="0"/>
                <a:cs typeface="Times New Roman" panose="02020603050405020304" pitchFamily="18" charset="0"/>
              </a:rPr>
              <a:t>A</a:t>
            </a:r>
            <a:r>
              <a:rPr lang="en-US" altLang="zh-CN" b="1">
                <a:latin typeface="Times New Roman" panose="02020603050405020304" pitchFamily="18" charset="0"/>
                <a:cs typeface="Times New Roman" panose="02020603050405020304" pitchFamily="18" charset="0"/>
                <a:sym typeface="Symbol" pitchFamily="2" charset="2"/>
              </a:rPr>
              <a:t></a:t>
            </a:r>
            <a:r>
              <a:rPr lang="en-US" altLang="zh-CN" b="1">
                <a:latin typeface="Times New Roman" panose="02020603050405020304" pitchFamily="18" charset="0"/>
                <a:cs typeface="Times New Roman" panose="02020603050405020304" pitchFamily="18" charset="0"/>
              </a:rPr>
              <a:t>B</a:t>
            </a:r>
            <a:r>
              <a:rPr lang="zh-CN" altLang="en-US" b="1">
                <a:latin typeface="Times New Roman" panose="02020603050405020304" pitchFamily="18" charset="0"/>
                <a:cs typeface="Times New Roman" panose="02020603050405020304" pitchFamily="18" charset="0"/>
              </a:rPr>
              <a:t>，因此</a:t>
            </a:r>
            <a:r>
              <a:rPr lang="en-US" altLang="zh-CN" b="1">
                <a:latin typeface="Times New Roman" panose="02020603050405020304" pitchFamily="18" charset="0"/>
                <a:cs typeface="Times New Roman" panose="02020603050405020304" pitchFamily="18" charset="0"/>
              </a:rPr>
              <a:t>x</a:t>
            </a:r>
            <a:r>
              <a:rPr lang="en-US" altLang="zh-CN" b="1">
                <a:latin typeface="Times New Roman" panose="02020603050405020304" pitchFamily="18" charset="0"/>
                <a:cs typeface="Times New Roman" panose="02020603050405020304" pitchFamily="18" charset="0"/>
                <a:sym typeface="Symbol" pitchFamily="2" charset="2"/>
              </a:rPr>
              <a:t> B</a:t>
            </a:r>
            <a:r>
              <a:rPr lang="zh-CN" altLang="en-US" b="1">
                <a:latin typeface="Times New Roman" panose="02020603050405020304" pitchFamily="18" charset="0"/>
                <a:cs typeface="Times New Roman" panose="02020603050405020304" pitchFamily="18" charset="0"/>
                <a:sym typeface="Symbol" pitchFamily="2" charset="2"/>
              </a:rPr>
              <a:t>；又因</a:t>
            </a:r>
            <a:r>
              <a:rPr lang="en-US" altLang="zh-CN" b="1">
                <a:latin typeface="Times New Roman" panose="02020603050405020304" pitchFamily="18" charset="0"/>
                <a:cs typeface="Times New Roman" panose="02020603050405020304" pitchFamily="18" charset="0"/>
              </a:rPr>
              <a:t>B</a:t>
            </a:r>
            <a:r>
              <a:rPr lang="en-US" altLang="zh-CN" b="1">
                <a:latin typeface="Times New Roman" panose="02020603050405020304" pitchFamily="18" charset="0"/>
                <a:cs typeface="Times New Roman" panose="02020603050405020304" pitchFamily="18" charset="0"/>
                <a:sym typeface="Symbol" pitchFamily="2" charset="2"/>
              </a:rPr>
              <a:t>C</a:t>
            </a:r>
            <a:r>
              <a:rPr lang="zh-CN" altLang="en-US" b="1">
                <a:latin typeface="Times New Roman" panose="02020603050405020304" pitchFamily="18" charset="0"/>
                <a:cs typeface="Times New Roman" panose="02020603050405020304" pitchFamily="18" charset="0"/>
                <a:sym typeface="Symbol" pitchFamily="2" charset="2"/>
              </a:rPr>
              <a:t>，</a:t>
            </a:r>
            <a:r>
              <a:rPr lang="zh-CN" altLang="en-US" b="1">
                <a:latin typeface="Times New Roman" panose="02020603050405020304" pitchFamily="18" charset="0"/>
                <a:cs typeface="Times New Roman" panose="02020603050405020304" pitchFamily="18" charset="0"/>
              </a:rPr>
              <a:t>得</a:t>
            </a:r>
            <a:r>
              <a:rPr lang="en-US" altLang="zh-CN" b="1">
                <a:latin typeface="Times New Roman" panose="02020603050405020304" pitchFamily="18" charset="0"/>
                <a:cs typeface="Times New Roman" panose="02020603050405020304" pitchFamily="18" charset="0"/>
              </a:rPr>
              <a:t>x</a:t>
            </a:r>
            <a:r>
              <a:rPr lang="en-US" altLang="zh-CN" b="1">
                <a:latin typeface="Times New Roman" panose="02020603050405020304" pitchFamily="18" charset="0"/>
                <a:cs typeface="Times New Roman" panose="02020603050405020304" pitchFamily="18" charset="0"/>
                <a:sym typeface="Symbol" pitchFamily="2" charset="2"/>
              </a:rPr>
              <a:t> C</a:t>
            </a:r>
            <a:r>
              <a:rPr lang="zh-CN" altLang="en-US" b="1">
                <a:latin typeface="Times New Roman" panose="02020603050405020304" pitchFamily="18" charset="0"/>
                <a:cs typeface="Times New Roman" panose="02020603050405020304" pitchFamily="18" charset="0"/>
                <a:sym typeface="Symbol" pitchFamily="2" charset="2"/>
              </a:rPr>
              <a:t>，故</a:t>
            </a:r>
            <a:r>
              <a:rPr lang="en-US" altLang="zh-CN" b="1">
                <a:latin typeface="Times New Roman" panose="02020603050405020304" pitchFamily="18" charset="0"/>
                <a:cs typeface="Times New Roman" panose="02020603050405020304" pitchFamily="18" charset="0"/>
              </a:rPr>
              <a:t>A</a:t>
            </a:r>
            <a:r>
              <a:rPr lang="en-US" altLang="zh-CN" b="1">
                <a:latin typeface="Times New Roman" panose="02020603050405020304" pitchFamily="18" charset="0"/>
                <a:cs typeface="Times New Roman" panose="02020603050405020304" pitchFamily="18" charset="0"/>
                <a:sym typeface="Symbol" pitchFamily="2" charset="2"/>
              </a:rPr>
              <a:t></a:t>
            </a:r>
            <a:r>
              <a:rPr lang="en-US" altLang="zh-CN" b="1">
                <a:latin typeface="Times New Roman" panose="02020603050405020304" pitchFamily="18" charset="0"/>
                <a:cs typeface="Times New Roman" panose="02020603050405020304" pitchFamily="18" charset="0"/>
              </a:rPr>
              <a:t>C</a:t>
            </a:r>
            <a:r>
              <a:rPr lang="zh-CN" altLang="en-US" b="1">
                <a:latin typeface="Times New Roman" panose="02020603050405020304" pitchFamily="18" charset="0"/>
                <a:cs typeface="Times New Roman" panose="02020603050405020304" pitchFamily="18" charset="0"/>
              </a:rPr>
              <a:t>。</a:t>
            </a:r>
          </a:p>
          <a:p>
            <a:pPr marL="387350" indent="-387350" eaLnBrk="1" hangingPunct="1">
              <a:lnSpc>
                <a:spcPct val="125000"/>
              </a:lnSpc>
              <a:spcBef>
                <a:spcPct val="0"/>
              </a:spcBef>
              <a:defRPr/>
            </a:pPr>
            <a:r>
              <a:rPr lang="zh-CN" altLang="en-US" b="1">
                <a:latin typeface="Times New Roman" panose="02020603050405020304" pitchFamily="18" charset="0"/>
                <a:cs typeface="Times New Roman" panose="02020603050405020304" pitchFamily="18" charset="0"/>
              </a:rPr>
              <a:t>对于任意两个集合</a:t>
            </a:r>
            <a:r>
              <a:rPr lang="en-US" altLang="zh-CN" b="1">
                <a:latin typeface="Times New Roman" panose="02020603050405020304" pitchFamily="18" charset="0"/>
                <a:cs typeface="Times New Roman" panose="02020603050405020304" pitchFamily="18" charset="0"/>
              </a:rPr>
              <a:t>A</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B</a:t>
            </a:r>
            <a:r>
              <a:rPr lang="zh-CN" altLang="en-US" b="1">
                <a:latin typeface="Times New Roman" panose="02020603050405020304" pitchFamily="18" charset="0"/>
                <a:cs typeface="Times New Roman" panose="02020603050405020304" pitchFamily="18" charset="0"/>
              </a:rPr>
              <a:t>，</a:t>
            </a:r>
          </a:p>
          <a:p>
            <a:pPr marL="387350" indent="-387350" algn="ctr" eaLnBrk="1" hangingPunct="1">
              <a:lnSpc>
                <a:spcPct val="125000"/>
              </a:lnSpc>
              <a:spcBef>
                <a:spcPct val="0"/>
              </a:spcBef>
              <a:buFont typeface="Wingdings" pitchFamily="2" charset="2"/>
              <a:buNone/>
              <a:defRPr/>
            </a:pPr>
            <a:r>
              <a:rPr lang="en-US" altLang="zh-CN" b="1">
                <a:latin typeface="Times New Roman" panose="02020603050405020304" pitchFamily="18" charset="0"/>
                <a:cs typeface="Times New Roman" panose="02020603050405020304" pitchFamily="18" charset="0"/>
              </a:rPr>
              <a:t>A=B</a:t>
            </a:r>
            <a:r>
              <a:rPr lang="zh-CN" altLang="en-US" b="1">
                <a:latin typeface="Times New Roman" panose="02020603050405020304" pitchFamily="18" charset="0"/>
                <a:cs typeface="Times New Roman" panose="02020603050405020304" pitchFamily="18" charset="0"/>
              </a:rPr>
              <a:t>当且仅当 </a:t>
            </a:r>
            <a:r>
              <a:rPr lang="en-US" altLang="zh-CN" b="1">
                <a:latin typeface="Times New Roman" panose="02020603050405020304" pitchFamily="18" charset="0"/>
                <a:cs typeface="Times New Roman" panose="02020603050405020304" pitchFamily="18" charset="0"/>
              </a:rPr>
              <a:t>A</a:t>
            </a:r>
            <a:r>
              <a:rPr lang="en-US" altLang="zh-CN" b="1">
                <a:latin typeface="Times New Roman" panose="02020603050405020304" pitchFamily="18" charset="0"/>
                <a:cs typeface="Times New Roman" panose="02020603050405020304" pitchFamily="18" charset="0"/>
                <a:sym typeface="Symbol" pitchFamily="2" charset="2"/>
              </a:rPr>
              <a:t></a:t>
            </a:r>
            <a:r>
              <a:rPr lang="en-US" altLang="zh-CN" b="1">
                <a:latin typeface="Times New Roman" panose="02020603050405020304" pitchFamily="18" charset="0"/>
                <a:cs typeface="Times New Roman" panose="02020603050405020304" pitchFamily="18" charset="0"/>
              </a:rPr>
              <a:t>B</a:t>
            </a:r>
            <a:r>
              <a:rPr lang="zh-CN" altLang="en-US" b="1">
                <a:latin typeface="Times New Roman" panose="02020603050405020304" pitchFamily="18" charset="0"/>
                <a:cs typeface="Times New Roman" panose="02020603050405020304" pitchFamily="18" charset="0"/>
              </a:rPr>
              <a:t>且</a:t>
            </a:r>
            <a:r>
              <a:rPr lang="en-US" altLang="zh-CN" b="1">
                <a:latin typeface="Times New Roman" panose="02020603050405020304" pitchFamily="18" charset="0"/>
                <a:cs typeface="Times New Roman" panose="02020603050405020304" pitchFamily="18" charset="0"/>
              </a:rPr>
              <a:t>B</a:t>
            </a:r>
            <a:r>
              <a:rPr lang="en-US" altLang="zh-CN" b="1">
                <a:latin typeface="Times New Roman" panose="02020603050405020304" pitchFamily="18" charset="0"/>
                <a:cs typeface="Times New Roman" panose="02020603050405020304" pitchFamily="18" charset="0"/>
                <a:sym typeface="Symbol" pitchFamily="2" charset="2"/>
              </a:rPr>
              <a:t></a:t>
            </a:r>
            <a:r>
              <a:rPr lang="en-US" altLang="zh-CN" b="1">
                <a:latin typeface="Times New Roman" panose="02020603050405020304" pitchFamily="18" charset="0"/>
                <a:cs typeface="Times New Roman" panose="02020603050405020304" pitchFamily="18" charset="0"/>
              </a:rPr>
              <a:t>A</a:t>
            </a:r>
            <a:r>
              <a:rPr lang="zh-CN" altLang="en-US"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8E39D014-B1C5-D03A-E1B7-31A2297E34DF}"/>
              </a:ext>
            </a:extLst>
          </p:cNvPr>
          <p:cNvSpPr>
            <a:spLocks noGrp="1"/>
          </p:cNvSpPr>
          <p:nvPr>
            <p:ph type="sldNum" sz="quarter" idx="12"/>
          </p:nvPr>
        </p:nvSpPr>
        <p:spPr/>
        <p:txBody>
          <a:bodyPr/>
          <a:lstStyle/>
          <a:p>
            <a:pPr>
              <a:defRPr/>
            </a:pPr>
            <a:fld id="{5962FD62-F224-D644-BB0A-EE5B308D9A3D}" type="slidenum">
              <a:rPr lang="zh-CN" altLang="en-US" smtClean="0"/>
              <a:pPr>
                <a:defRPr/>
              </a:pPr>
              <a:t>36</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8002">
                                            <p:txEl>
                                              <p:pRg st="0" end="0"/>
                                            </p:txEl>
                                          </p:spTgt>
                                        </p:tgtEl>
                                        <p:attrNameLst>
                                          <p:attrName>style.visibility</p:attrName>
                                        </p:attrNameLst>
                                      </p:cBhvr>
                                      <p:to>
                                        <p:strVal val="visible"/>
                                      </p:to>
                                    </p:set>
                                    <p:animEffect transition="in" filter="blinds(horizontal)">
                                      <p:cBhvr>
                                        <p:cTn id="7" dur="500"/>
                                        <p:tgtEl>
                                          <p:spTgt spid="1280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28002">
                                            <p:txEl>
                                              <p:pRg st="1" end="1"/>
                                            </p:txEl>
                                          </p:spTgt>
                                        </p:tgtEl>
                                        <p:attrNameLst>
                                          <p:attrName>style.visibility</p:attrName>
                                        </p:attrNameLst>
                                      </p:cBhvr>
                                      <p:to>
                                        <p:strVal val="visible"/>
                                      </p:to>
                                    </p:set>
                                    <p:anim calcmode="lin" valueType="num">
                                      <p:cBhvr additive="base">
                                        <p:cTn id="12" dur="500" fill="hold"/>
                                        <p:tgtEl>
                                          <p:spTgt spid="12800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80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28002">
                                            <p:txEl>
                                              <p:pRg st="2" end="2"/>
                                            </p:txEl>
                                          </p:spTgt>
                                        </p:tgtEl>
                                        <p:attrNameLst>
                                          <p:attrName>style.visibility</p:attrName>
                                        </p:attrNameLst>
                                      </p:cBhvr>
                                      <p:to>
                                        <p:strVal val="visible"/>
                                      </p:to>
                                    </p:set>
                                    <p:anim calcmode="lin" valueType="num">
                                      <p:cBhvr additive="base">
                                        <p:cTn id="18" dur="500" fill="hold"/>
                                        <p:tgtEl>
                                          <p:spTgt spid="12800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80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28002">
                                            <p:txEl>
                                              <p:pRg st="3" end="3"/>
                                            </p:txEl>
                                          </p:spTgt>
                                        </p:tgtEl>
                                        <p:attrNameLst>
                                          <p:attrName>style.visibility</p:attrName>
                                        </p:attrNameLst>
                                      </p:cBhvr>
                                      <p:to>
                                        <p:strVal val="visible"/>
                                      </p:to>
                                    </p:set>
                                    <p:anim calcmode="lin" valueType="num">
                                      <p:cBhvr additive="base">
                                        <p:cTn id="24" dur="500" fill="hold"/>
                                        <p:tgtEl>
                                          <p:spTgt spid="128002">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8002">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28002">
                                            <p:txEl>
                                              <p:pRg st="4" end="4"/>
                                            </p:txEl>
                                          </p:spTgt>
                                        </p:tgtEl>
                                        <p:attrNameLst>
                                          <p:attrName>style.visibility</p:attrName>
                                        </p:attrNameLst>
                                      </p:cBhvr>
                                      <p:to>
                                        <p:strVal val="visible"/>
                                      </p:to>
                                    </p:set>
                                    <p:anim calcmode="lin" valueType="num">
                                      <p:cBhvr additive="base">
                                        <p:cTn id="28" dur="500" fill="hold"/>
                                        <p:tgtEl>
                                          <p:spTgt spid="128002">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800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58B6B3D-728B-6218-8978-746DB716F94A}"/>
              </a:ext>
            </a:extLst>
          </p:cNvPr>
          <p:cNvSpPr>
            <a:spLocks noGrp="1"/>
          </p:cNvSpPr>
          <p:nvPr>
            <p:ph idx="1"/>
          </p:nvPr>
        </p:nvSpPr>
        <p:spPr>
          <a:xfrm>
            <a:off x="381000" y="457200"/>
            <a:ext cx="8229600" cy="5715000"/>
          </a:xfrm>
        </p:spPr>
        <p:txBody>
          <a:bodyPr/>
          <a:lstStyle/>
          <a:p>
            <a:pPr marL="387350" indent="-387350" eaLnBrk="1" hangingPunct="1">
              <a:lnSpc>
                <a:spcPct val="150000"/>
              </a:lnSpc>
              <a:spcBef>
                <a:spcPct val="0"/>
              </a:spcBef>
              <a:defRPr/>
            </a:pPr>
            <a:r>
              <a:rPr lang="zh-CN" altLang="en-US" b="1" dirty="0">
                <a:latin typeface="Times New Roman" panose="02020603050405020304" pitchFamily="18" charset="0"/>
                <a:cs typeface="Times New Roman" panose="02020603050405020304" pitchFamily="18" charset="0"/>
              </a:rPr>
              <a:t>空集是任意集合的子集，是任意非空集合的真子集。</a:t>
            </a:r>
          </a:p>
          <a:p>
            <a:pPr marL="387350" indent="-387350" eaLnBrk="1" hangingPunct="1">
              <a:lnSpc>
                <a:spcPct val="150000"/>
              </a:lnSpc>
              <a:spcBef>
                <a:spcPct val="0"/>
              </a:spcBef>
              <a:buClr>
                <a:srgbClr val="FF5050"/>
              </a:buClr>
              <a:buFont typeface="Wingdings" pitchFamily="2" charset="2"/>
              <a:buChar char="n"/>
              <a:defRPr/>
            </a:pPr>
            <a:r>
              <a:rPr lang="zh-CN" altLang="en-US" b="1" dirty="0">
                <a:latin typeface="Times New Roman" panose="02020603050405020304" pitchFamily="18" charset="0"/>
                <a:cs typeface="Times New Roman" panose="02020603050405020304" pitchFamily="18" charset="0"/>
              </a:rPr>
              <a:t>空集是唯一的</a:t>
            </a:r>
            <a:endParaRPr lang="en-US" altLang="zh-CN" b="1" dirty="0">
              <a:latin typeface="Times New Roman" panose="02020603050405020304" pitchFamily="18" charset="0"/>
              <a:cs typeface="Times New Roman" panose="02020603050405020304" pitchFamily="18" charset="0"/>
            </a:endParaRPr>
          </a:p>
          <a:p>
            <a:pPr marL="387350" indent="-387350" eaLnBrk="1" hangingPunct="1">
              <a:lnSpc>
                <a:spcPct val="150000"/>
              </a:lnSpc>
              <a:spcBef>
                <a:spcPct val="0"/>
              </a:spcBef>
              <a:buClr>
                <a:srgbClr val="FF5050"/>
              </a:buClr>
              <a:buFont typeface="Wingdings" pitchFamily="2" charset="2"/>
              <a:buNone/>
              <a:defRPr/>
            </a:pPr>
            <a:r>
              <a:rPr lang="en-US" altLang="zh-CN" b="1" dirty="0">
                <a:latin typeface="Times New Roman" panose="02020603050405020304" pitchFamily="18" charset="0"/>
                <a:cs typeface="Times New Roman" panose="02020603050405020304" pitchFamily="18" charset="0"/>
                <a:sym typeface="Symbol" pitchFamily="2" charset="2"/>
              </a:rPr>
              <a:t>    </a:t>
            </a:r>
            <a:r>
              <a:rPr lang="zh-CN" altLang="en-US" b="1" dirty="0">
                <a:latin typeface="Times New Roman" panose="02020603050405020304" pitchFamily="18" charset="0"/>
                <a:cs typeface="Times New Roman" panose="02020603050405020304" pitchFamily="18" charset="0"/>
                <a:sym typeface="Symbol" pitchFamily="2" charset="2"/>
              </a:rPr>
              <a:t>证明：设有空集</a:t>
            </a:r>
            <a:r>
              <a:rPr lang="en-US" altLang="zh-CN" b="1" dirty="0">
                <a:latin typeface="Times New Roman" panose="02020603050405020304" pitchFamily="18" charset="0"/>
                <a:cs typeface="Times New Roman" panose="02020603050405020304" pitchFamily="18" charset="0"/>
                <a:sym typeface="Symbol" pitchFamily="2" charset="2"/>
              </a:rPr>
              <a:t>∅1</a:t>
            </a:r>
            <a:r>
              <a:rPr lang="zh-CN" altLang="en-US" b="1" dirty="0">
                <a:latin typeface="Times New Roman" panose="02020603050405020304" pitchFamily="18" charset="0"/>
                <a:cs typeface="Times New Roman" panose="02020603050405020304" pitchFamily="18" charset="0"/>
                <a:sym typeface="Symbol" pitchFamily="2" charset="2"/>
              </a:rPr>
              <a:t>和</a:t>
            </a:r>
            <a:r>
              <a:rPr lang="en-US" altLang="zh-CN" b="1" dirty="0">
                <a:latin typeface="Times New Roman" panose="02020603050405020304" pitchFamily="18" charset="0"/>
                <a:cs typeface="Times New Roman" panose="02020603050405020304" pitchFamily="18" charset="0"/>
                <a:sym typeface="Symbol" pitchFamily="2" charset="2"/>
              </a:rPr>
              <a:t>∅2</a:t>
            </a:r>
            <a:r>
              <a:rPr lang="zh-CN" altLang="en-US" b="1" dirty="0">
                <a:latin typeface="Times New Roman" panose="02020603050405020304" pitchFamily="18" charset="0"/>
                <a:cs typeface="Times New Roman" panose="02020603050405020304" pitchFamily="18" charset="0"/>
                <a:sym typeface="Symbol" pitchFamily="2" charset="2"/>
              </a:rPr>
              <a:t>，则</a:t>
            </a:r>
            <a:r>
              <a:rPr lang="en-US" altLang="zh-CN" b="1" dirty="0">
                <a:latin typeface="Times New Roman" panose="02020603050405020304" pitchFamily="18" charset="0"/>
                <a:cs typeface="Times New Roman" panose="02020603050405020304" pitchFamily="18" charset="0"/>
                <a:sym typeface="Symbol" pitchFamily="2" charset="2"/>
              </a:rPr>
              <a:t>∅1∅2</a:t>
            </a:r>
            <a:r>
              <a:rPr lang="zh-CN" altLang="en-US" b="1" dirty="0">
                <a:latin typeface="Times New Roman" panose="02020603050405020304" pitchFamily="18" charset="0"/>
                <a:cs typeface="Times New Roman" panose="02020603050405020304" pitchFamily="18" charset="0"/>
                <a:sym typeface="Symbol" pitchFamily="2" charset="2"/>
              </a:rPr>
              <a:t>且</a:t>
            </a:r>
            <a:r>
              <a:rPr lang="en-US" altLang="zh-CN" b="1" dirty="0">
                <a:latin typeface="Times New Roman" panose="02020603050405020304" pitchFamily="18" charset="0"/>
                <a:cs typeface="Times New Roman" panose="02020603050405020304" pitchFamily="18" charset="0"/>
                <a:sym typeface="Symbol" pitchFamily="2" charset="2"/>
              </a:rPr>
              <a:t>∅2 ∅1</a:t>
            </a:r>
            <a:r>
              <a:rPr lang="zh-CN" altLang="en-US" b="1" dirty="0">
                <a:latin typeface="Times New Roman" panose="02020603050405020304" pitchFamily="18" charset="0"/>
                <a:cs typeface="Times New Roman" panose="02020603050405020304" pitchFamily="18" charset="0"/>
                <a:sym typeface="Symbol" pitchFamily="2" charset="2"/>
              </a:rPr>
              <a:t>，故</a:t>
            </a:r>
            <a:r>
              <a:rPr lang="en-US" altLang="zh-CN" b="1" dirty="0">
                <a:latin typeface="Times New Roman" panose="02020603050405020304" pitchFamily="18" charset="0"/>
                <a:cs typeface="Times New Roman" panose="02020603050405020304" pitchFamily="18" charset="0"/>
                <a:sym typeface="Symbol" pitchFamily="2" charset="2"/>
              </a:rPr>
              <a:t>∅1= ∅2</a:t>
            </a:r>
            <a:r>
              <a:rPr lang="zh-CN" altLang="en-US" b="1" dirty="0">
                <a:latin typeface="Times New Roman" panose="02020603050405020304" pitchFamily="18" charset="0"/>
                <a:cs typeface="Times New Roman" panose="02020603050405020304" pitchFamily="18" charset="0"/>
                <a:sym typeface="Symbol" pitchFamily="2" charset="2"/>
              </a:rPr>
              <a:t>。</a:t>
            </a:r>
            <a:endParaRPr lang="en-US" altLang="zh-CN" b="1" dirty="0">
              <a:latin typeface="Times New Roman" panose="02020603050405020304" pitchFamily="18" charset="0"/>
              <a:cs typeface="Times New Roman" panose="02020603050405020304" pitchFamily="18" charset="0"/>
              <a:sym typeface="Symbol" pitchFamily="2" charset="2"/>
            </a:endParaRPr>
          </a:p>
          <a:p>
            <a:pPr marL="387350" indent="-387350" eaLnBrk="1" hangingPunct="1">
              <a:lnSpc>
                <a:spcPct val="150000"/>
              </a:lnSpc>
              <a:spcBef>
                <a:spcPct val="0"/>
              </a:spcBef>
              <a:buClr>
                <a:srgbClr val="FF5050"/>
              </a:buClr>
              <a:buFont typeface="Wingdings" pitchFamily="2" charset="2"/>
              <a:buChar char="n"/>
              <a:defRPr/>
            </a:pPr>
            <a:r>
              <a:rPr lang="en-US" altLang="zh-CN" b="1" dirty="0">
                <a:latin typeface="Times New Roman" panose="02020603050405020304" pitchFamily="18" charset="0"/>
                <a:cs typeface="Times New Roman" panose="02020603050405020304" pitchFamily="18" charset="0"/>
                <a:sym typeface="Symbol" pitchFamily="2" charset="2"/>
              </a:rPr>
              <a:t>note</a:t>
            </a:r>
            <a:r>
              <a:rPr lang="zh-CN" altLang="en-US" b="1" dirty="0">
                <a:latin typeface="Times New Roman" panose="02020603050405020304" pitchFamily="18" charset="0"/>
                <a:cs typeface="Times New Roman" panose="02020603050405020304" pitchFamily="18" charset="0"/>
                <a:sym typeface="Symbol" pitchFamily="2" charset="2"/>
              </a:rPr>
              <a:t>： </a:t>
            </a:r>
            <a:r>
              <a:rPr lang="en-US" altLang="zh-CN" b="1" dirty="0">
                <a:latin typeface="Times New Roman" panose="02020603050405020304" pitchFamily="18" charset="0"/>
                <a:cs typeface="Times New Roman" panose="02020603050405020304" pitchFamily="18" charset="0"/>
                <a:sym typeface="Symbol" pitchFamily="2" charset="2"/>
              </a:rPr>
              <a:t>∅</a:t>
            </a:r>
            <a:r>
              <a:rPr lang="zh-CN" altLang="en-US" b="1" dirty="0">
                <a:latin typeface="Times New Roman" panose="02020603050405020304" pitchFamily="18" charset="0"/>
                <a:cs typeface="Times New Roman" panose="02020603050405020304" pitchFamily="18" charset="0"/>
                <a:sym typeface="Symbol" pitchFamily="2" charset="2"/>
              </a:rPr>
              <a:t> </a:t>
            </a:r>
            <a:r>
              <a:rPr lang="en-US" altLang="zh-CN" b="1" dirty="0">
                <a:latin typeface="Times New Roman" panose="02020603050405020304" pitchFamily="18" charset="0"/>
                <a:cs typeface="Times New Roman" panose="02020603050405020304" pitchFamily="18" charset="0"/>
                <a:sym typeface="Symbol" pitchFamily="2" charset="2"/>
              </a:rPr>
              <a:t></a:t>
            </a:r>
            <a:r>
              <a:rPr lang="zh-CN" altLang="en-US" b="1" dirty="0">
                <a:latin typeface="Times New Roman" panose="02020603050405020304" pitchFamily="18" charset="0"/>
                <a:cs typeface="Times New Roman" panose="02020603050405020304" pitchFamily="18" charset="0"/>
                <a:sym typeface="Symbol" pitchFamily="2" charset="2"/>
              </a:rPr>
              <a:t> </a:t>
            </a:r>
            <a:r>
              <a:rPr lang="en-US" altLang="zh-CN" b="1" dirty="0">
                <a:latin typeface="Times New Roman" panose="02020603050405020304" pitchFamily="18" charset="0"/>
                <a:cs typeface="Times New Roman" panose="02020603050405020304" pitchFamily="18" charset="0"/>
                <a:sym typeface="Symbol" pitchFamily="2" charset="2"/>
              </a:rPr>
              <a:t>∅</a:t>
            </a:r>
            <a:r>
              <a:rPr lang="zh-CN" altLang="en-US" b="1" dirty="0">
                <a:latin typeface="Times New Roman" panose="02020603050405020304" pitchFamily="18" charset="0"/>
                <a:cs typeface="Times New Roman" panose="02020603050405020304" pitchFamily="18" charset="0"/>
                <a:sym typeface="Symbol" pitchFamily="2" charset="2"/>
              </a:rPr>
              <a:t> ， </a:t>
            </a:r>
            <a:r>
              <a:rPr lang="en-US" altLang="zh-CN" b="1" dirty="0">
                <a:latin typeface="Times New Roman" panose="02020603050405020304" pitchFamily="18" charset="0"/>
                <a:cs typeface="Times New Roman" panose="02020603050405020304" pitchFamily="18" charset="0"/>
                <a:sym typeface="Symbol" pitchFamily="2" charset="2"/>
              </a:rPr>
              <a:t>∅ </a:t>
            </a:r>
            <a:r>
              <a:rPr lang="zh-CN" altLang="en-US" b="1" dirty="0">
                <a:latin typeface="Times New Roman" panose="02020603050405020304" pitchFamily="18" charset="0"/>
                <a:cs typeface="Times New Roman" panose="02020603050405020304" pitchFamily="18" charset="0"/>
                <a:sym typeface="Symbol" pitchFamily="2" charset="2"/>
              </a:rPr>
              <a:t> </a:t>
            </a:r>
            <a:r>
              <a:rPr lang="en-US" altLang="zh-CN" b="1" dirty="0">
                <a:latin typeface="Times New Roman" panose="02020603050405020304" pitchFamily="18" charset="0"/>
                <a:cs typeface="Times New Roman" panose="02020603050405020304" pitchFamily="18" charset="0"/>
                <a:sym typeface="Symbol" pitchFamily="2" charset="2"/>
              </a:rPr>
              <a:t>∅</a:t>
            </a:r>
            <a:r>
              <a:rPr lang="zh-CN" altLang="en-US" b="1" dirty="0">
                <a:latin typeface="Times New Roman" panose="02020603050405020304" pitchFamily="18" charset="0"/>
                <a:cs typeface="Times New Roman" panose="02020603050405020304" pitchFamily="18" charset="0"/>
                <a:sym typeface="Symbol" pitchFamily="2" charset="2"/>
              </a:rPr>
              <a:t> ， </a:t>
            </a:r>
            <a:r>
              <a:rPr lang="en-US" altLang="zh-CN" b="1" dirty="0">
                <a:latin typeface="Times New Roman" panose="02020603050405020304" pitchFamily="18" charset="0"/>
                <a:cs typeface="Times New Roman" panose="02020603050405020304" pitchFamily="18" charset="0"/>
                <a:sym typeface="Symbol" pitchFamily="2" charset="2"/>
              </a:rPr>
              <a:t>∅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sym typeface="Symbol" pitchFamily="2" charset="2"/>
              </a:rPr>
              <a:t> </a:t>
            </a:r>
            <a:r>
              <a:rPr lang="en-US" altLang="zh-CN" b="1" dirty="0">
                <a:latin typeface="Times New Roman" panose="02020603050405020304" pitchFamily="18" charset="0"/>
                <a:cs typeface="Times New Roman" panose="02020603050405020304" pitchFamily="18" charset="0"/>
                <a:sym typeface="Symbol" pitchFamily="2" charset="2"/>
              </a:rPr>
              <a:t>{∅}</a:t>
            </a:r>
            <a:endParaRPr lang="zh-CN" altLang="en-US" b="1" dirty="0">
              <a:latin typeface="Times New Roman" panose="02020603050405020304" pitchFamily="18" charset="0"/>
              <a:cs typeface="Times New Roman" panose="02020603050405020304" pitchFamily="18" charset="0"/>
              <a:sym typeface="Symbol" pitchFamily="2" charset="2"/>
            </a:endParaRPr>
          </a:p>
        </p:txBody>
      </p:sp>
      <p:sp>
        <p:nvSpPr>
          <p:cNvPr id="2" name="灯片编号占位符 1">
            <a:extLst>
              <a:ext uri="{FF2B5EF4-FFF2-40B4-BE49-F238E27FC236}">
                <a16:creationId xmlns:a16="http://schemas.microsoft.com/office/drawing/2014/main" id="{8F831A90-2108-D8A7-49AE-1229366F44E1}"/>
              </a:ext>
            </a:extLst>
          </p:cNvPr>
          <p:cNvSpPr>
            <a:spLocks noGrp="1"/>
          </p:cNvSpPr>
          <p:nvPr>
            <p:ph type="sldNum" sz="quarter" idx="12"/>
          </p:nvPr>
        </p:nvSpPr>
        <p:spPr/>
        <p:txBody>
          <a:bodyPr/>
          <a:lstStyle/>
          <a:p>
            <a:pPr>
              <a:defRPr/>
            </a:pPr>
            <a:fld id="{BB1CD6E3-C4B4-E949-954D-B580AF7E324B}" type="slidenum">
              <a:rPr lang="zh-CN" altLang="en-US" smtClean="0"/>
              <a:pPr>
                <a:defRPr/>
              </a:pPr>
              <a:t>37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3">
            <a:extLst>
              <a:ext uri="{FF2B5EF4-FFF2-40B4-BE49-F238E27FC236}">
                <a16:creationId xmlns:a16="http://schemas.microsoft.com/office/drawing/2014/main" id="{6B5EADF0-686D-5B1B-55F6-0EC14B1BD34F}"/>
              </a:ext>
            </a:extLst>
          </p:cNvPr>
          <p:cNvSpPr>
            <a:spLocks noGrp="1" noChangeArrowheads="1"/>
          </p:cNvSpPr>
          <p:nvPr>
            <p:ph type="title" idx="4294967295"/>
          </p:nvPr>
        </p:nvSpPr>
        <p:spPr>
          <a:xfrm>
            <a:off x="1143000" y="6350"/>
            <a:ext cx="7772400" cy="990600"/>
          </a:xfrm>
        </p:spPr>
        <p:txBody>
          <a:bodyPr anchor="b"/>
          <a:lstStyle/>
          <a:p>
            <a:pPr algn="l" eaLnBrk="1" hangingPunct="1">
              <a:defRPr/>
            </a:pPr>
            <a:r>
              <a:rPr lang="zh-CN" altLang="en-US" sz="4500" b="1">
                <a:solidFill>
                  <a:srgbClr val="FFC000"/>
                </a:solidFill>
                <a:latin typeface="宋体" panose="02010600030101010101" pitchFamily="2" charset="-122"/>
              </a:rPr>
              <a:t>讨论：</a:t>
            </a:r>
            <a:endParaRPr lang="zh-CN" altLang="en-US" sz="4500" b="1">
              <a:solidFill>
                <a:srgbClr val="FFC000"/>
              </a:solidFill>
            </a:endParaRPr>
          </a:p>
        </p:txBody>
      </p:sp>
      <p:sp>
        <p:nvSpPr>
          <p:cNvPr id="129026" name="Rectangle 2">
            <a:extLst>
              <a:ext uri="{FF2B5EF4-FFF2-40B4-BE49-F238E27FC236}">
                <a16:creationId xmlns:a16="http://schemas.microsoft.com/office/drawing/2014/main" id="{E9369025-2938-40B5-BCF7-260E8E1B79F8}"/>
              </a:ext>
            </a:extLst>
          </p:cNvPr>
          <p:cNvSpPr>
            <a:spLocks noGrp="1" noChangeArrowheads="1"/>
          </p:cNvSpPr>
          <p:nvPr>
            <p:ph sz="quarter" idx="4294967295"/>
          </p:nvPr>
        </p:nvSpPr>
        <p:spPr>
          <a:xfrm>
            <a:off x="304800" y="1016000"/>
            <a:ext cx="8382000" cy="5003800"/>
          </a:xfrm>
        </p:spPr>
        <p:txBody>
          <a:bodyPr/>
          <a:lstStyle/>
          <a:p>
            <a:pPr marL="387350" indent="-387350" eaLnBrk="1" hangingPunct="1">
              <a:lnSpc>
                <a:spcPct val="120000"/>
              </a:lnSpc>
              <a:spcBef>
                <a:spcPct val="0"/>
              </a:spcBef>
              <a:defRPr/>
            </a:pPr>
            <a:r>
              <a:rPr lang="zh-CN" altLang="en-US" b="1" dirty="0">
                <a:latin typeface="Times New Roman" panose="02020603050405020304" pitchFamily="18" charset="0"/>
                <a:cs typeface="Times New Roman" panose="02020603050405020304" pitchFamily="18" charset="0"/>
              </a:rPr>
              <a:t>是否存在集合</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和</a:t>
            </a:r>
            <a:r>
              <a:rPr lang="en-US" altLang="zh-CN" b="1" dirty="0">
                <a:latin typeface="Times New Roman" panose="02020603050405020304" pitchFamily="18" charset="0"/>
                <a:cs typeface="Times New Roman" panose="02020603050405020304" pitchFamily="18" charset="0"/>
              </a:rPr>
              <a:t>B, </a:t>
            </a:r>
            <a:r>
              <a:rPr lang="zh-CN" altLang="en-US" b="1" dirty="0">
                <a:latin typeface="Times New Roman" panose="02020603050405020304" pitchFamily="18" charset="0"/>
                <a:cs typeface="Times New Roman" panose="02020603050405020304" pitchFamily="18" charset="0"/>
              </a:rPr>
              <a:t>使得</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 </a:t>
            </a:r>
            <a:r>
              <a:rPr lang="zh-CN" altLang="en-US" b="1" dirty="0">
                <a:latin typeface="Times New Roman" panose="02020603050405020304" pitchFamily="18" charset="0"/>
                <a:cs typeface="Times New Roman" panose="02020603050405020304" pitchFamily="18" charset="0"/>
              </a:rPr>
              <a:t>且</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 B </a:t>
            </a:r>
            <a:r>
              <a:rPr lang="zh-CN" altLang="en-US" b="1" dirty="0">
                <a:latin typeface="Times New Roman" panose="02020603050405020304" pitchFamily="18" charset="0"/>
                <a:cs typeface="Times New Roman" panose="02020603050405020304" pitchFamily="18" charset="0"/>
                <a:sym typeface="Symbol" pitchFamily="2" charset="2"/>
              </a:rPr>
              <a:t>？若存在，请举一例。</a:t>
            </a:r>
          </a:p>
          <a:p>
            <a:pPr marL="387350" indent="-387350" eaLnBrk="1" hangingPunct="1">
              <a:lnSpc>
                <a:spcPct val="150000"/>
              </a:lnSpc>
              <a:spcBef>
                <a:spcPct val="0"/>
              </a:spcBef>
              <a:defRPr/>
            </a:pPr>
            <a:r>
              <a:rPr lang="zh-CN" altLang="en-US" b="1" dirty="0">
                <a:latin typeface="Times New Roman" panose="02020603050405020304" pitchFamily="18" charset="0"/>
                <a:cs typeface="Times New Roman" panose="02020603050405020304" pitchFamily="18" charset="0"/>
                <a:sym typeface="Symbol" pitchFamily="2" charset="2"/>
              </a:rPr>
              <a:t>设</a:t>
            </a:r>
            <a:r>
              <a:rPr lang="en-US" altLang="zh-CN" b="1" dirty="0">
                <a:latin typeface="Times New Roman" panose="02020603050405020304" pitchFamily="18" charset="0"/>
                <a:cs typeface="Times New Roman" panose="02020603050405020304" pitchFamily="18" charset="0"/>
                <a:sym typeface="Symbol" pitchFamily="2" charset="2"/>
              </a:rPr>
              <a:t>A={a} </a:t>
            </a: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sym typeface="Symbol" pitchFamily="2" charset="2"/>
              </a:rPr>
              <a:t>B={a,{a},</a:t>
            </a:r>
            <a:r>
              <a:rPr lang="en-US" altLang="zh-CN" b="1" dirty="0" err="1">
                <a:latin typeface="Times New Roman" panose="02020603050405020304" pitchFamily="18" charset="0"/>
                <a:cs typeface="Times New Roman" panose="02020603050405020304" pitchFamily="18" charset="0"/>
                <a:sym typeface="Symbol" pitchFamily="2" charset="2"/>
              </a:rPr>
              <a:t>b,c</a:t>
            </a:r>
            <a:r>
              <a:rPr lang="en-US" altLang="zh-CN" b="1" dirty="0">
                <a:latin typeface="Times New Roman" panose="02020603050405020304" pitchFamily="18" charset="0"/>
                <a:cs typeface="Times New Roman" panose="02020603050405020304" pitchFamily="18" charset="0"/>
                <a:sym typeface="Symbol" pitchFamily="2" charset="2"/>
              </a:rPr>
              <a:t>}</a:t>
            </a:r>
            <a:r>
              <a:rPr lang="zh-CN" altLang="en-US" b="1" dirty="0">
                <a:latin typeface="Times New Roman" panose="02020603050405020304" pitchFamily="18" charset="0"/>
                <a:cs typeface="Times New Roman" panose="02020603050405020304" pitchFamily="18" charset="0"/>
                <a:sym typeface="Symbol" pitchFamily="2" charset="2"/>
              </a:rPr>
              <a:t>，则有</a:t>
            </a:r>
            <a:r>
              <a:rPr lang="en-US" altLang="zh-CN" b="1" dirty="0">
                <a:latin typeface="Times New Roman" panose="02020603050405020304" pitchFamily="18" charset="0"/>
                <a:cs typeface="Times New Roman" panose="02020603050405020304" pitchFamily="18" charset="0"/>
                <a:sym typeface="Symbol" pitchFamily="2" charset="2"/>
              </a:rPr>
              <a:t>:</a:t>
            </a:r>
            <a:br>
              <a:rPr lang="en-US" altLang="zh-CN" b="1" dirty="0">
                <a:latin typeface="Times New Roman" panose="02020603050405020304" pitchFamily="18" charset="0"/>
                <a:cs typeface="Times New Roman" panose="02020603050405020304" pitchFamily="18" charset="0"/>
                <a:sym typeface="Symbol" pitchFamily="2" charset="2"/>
              </a:rPr>
            </a:br>
            <a:r>
              <a:rPr lang="en-US" altLang="zh-CN" b="1" dirty="0">
                <a:latin typeface="Times New Roman" panose="02020603050405020304" pitchFamily="18" charset="0"/>
                <a:cs typeface="Times New Roman" panose="02020603050405020304" pitchFamily="18" charset="0"/>
                <a:sym typeface="Symbol" pitchFamily="2" charset="2"/>
              </a:rPr>
              <a:t>			</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 </a:t>
            </a:r>
            <a:r>
              <a:rPr lang="zh-CN" altLang="en-US" b="1" dirty="0">
                <a:latin typeface="Times New Roman" panose="02020603050405020304" pitchFamily="18" charset="0"/>
                <a:cs typeface="Times New Roman" panose="02020603050405020304" pitchFamily="18" charset="0"/>
              </a:rPr>
              <a:t>且</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 B </a:t>
            </a:r>
          </a:p>
          <a:p>
            <a:pPr marL="387350" indent="-387350" eaLnBrk="1" hangingPunct="1">
              <a:lnSpc>
                <a:spcPct val="150000"/>
              </a:lnSpc>
              <a:spcBef>
                <a:spcPct val="0"/>
              </a:spcBef>
              <a:defRPr/>
            </a:pPr>
            <a:r>
              <a:rPr lang="zh-CN" altLang="en-US" b="1" dirty="0">
                <a:latin typeface="Times New Roman" panose="02020603050405020304" pitchFamily="18" charset="0"/>
                <a:cs typeface="Times New Roman" panose="02020603050405020304" pitchFamily="18" charset="0"/>
                <a:sym typeface="Symbol" pitchFamily="2" charset="2"/>
              </a:rPr>
              <a:t>设</a:t>
            </a:r>
            <a:r>
              <a:rPr lang="en-US" altLang="zh-CN" b="1" dirty="0">
                <a:latin typeface="Times New Roman" panose="02020603050405020304" pitchFamily="18" charset="0"/>
                <a:cs typeface="Times New Roman" panose="02020603050405020304" pitchFamily="18" charset="0"/>
                <a:sym typeface="Symbol" pitchFamily="2" charset="2"/>
              </a:rPr>
              <a:t>A=</a:t>
            </a:r>
            <a:r>
              <a:rPr lang="zh-CN" altLang="en-US" b="1" dirty="0">
                <a:latin typeface="Times New Roman" panose="02020603050405020304" pitchFamily="18" charset="0"/>
                <a:cs typeface="Times New Roman" panose="02020603050405020304" pitchFamily="18" charset="0"/>
                <a:sym typeface="Symbol" pitchFamily="2" charset="2"/>
              </a:rPr>
              <a:t> </a:t>
            </a:r>
            <a:r>
              <a:rPr lang="en-US" altLang="zh-CN" b="1" dirty="0">
                <a:latin typeface="Times New Roman" panose="02020603050405020304" pitchFamily="18" charset="0"/>
                <a:cs typeface="Times New Roman" panose="02020603050405020304" pitchFamily="18" charset="0"/>
                <a:sym typeface="Symbol" pitchFamily="2" charset="2"/>
              </a:rPr>
              <a:t>∅</a:t>
            </a:r>
            <a:r>
              <a:rPr lang="zh-CN" altLang="en-US" b="1" dirty="0">
                <a:latin typeface="Times New Roman" panose="02020603050405020304" pitchFamily="18" charset="0"/>
                <a:cs typeface="Times New Roman" panose="02020603050405020304" pitchFamily="18" charset="0"/>
                <a:sym typeface="Symbol" pitchFamily="2" charset="2"/>
              </a:rPr>
              <a:t> ，</a:t>
            </a:r>
            <a:r>
              <a:rPr lang="en-US" altLang="zh-CN" b="1" dirty="0">
                <a:latin typeface="Times New Roman" panose="02020603050405020304" pitchFamily="18" charset="0"/>
                <a:cs typeface="Times New Roman" panose="02020603050405020304" pitchFamily="18" charset="0"/>
                <a:sym typeface="Symbol" pitchFamily="2" charset="2"/>
              </a:rPr>
              <a:t>B=</a:t>
            </a:r>
            <a:r>
              <a:rPr lang="zh-CN" altLang="en-US" b="1" dirty="0">
                <a:latin typeface="Times New Roman" panose="02020603050405020304" pitchFamily="18" charset="0"/>
                <a:cs typeface="Times New Roman" panose="02020603050405020304" pitchFamily="18" charset="0"/>
                <a:sym typeface="Symbol" pitchFamily="2" charset="2"/>
              </a:rPr>
              <a:t> </a:t>
            </a:r>
            <a:r>
              <a:rPr lang="en-US" altLang="zh-CN" b="1" dirty="0">
                <a:latin typeface="Times New Roman" panose="02020603050405020304" pitchFamily="18" charset="0"/>
                <a:cs typeface="Times New Roman" panose="02020603050405020304" pitchFamily="18" charset="0"/>
                <a:sym typeface="Symbol" pitchFamily="2" charset="2"/>
              </a:rPr>
              <a:t>{∅}</a:t>
            </a:r>
            <a:r>
              <a:rPr lang="zh-CN" altLang="en-US" b="1" dirty="0">
                <a:latin typeface="Times New Roman" panose="02020603050405020304" pitchFamily="18" charset="0"/>
                <a:cs typeface="Times New Roman" panose="02020603050405020304" pitchFamily="18" charset="0"/>
              </a:rPr>
              <a:t>，则有</a:t>
            </a:r>
            <a:endParaRPr lang="en-US" altLang="zh-CN" b="1" dirty="0">
              <a:latin typeface="Times New Roman" panose="02020603050405020304" pitchFamily="18" charset="0"/>
              <a:cs typeface="Times New Roman" panose="02020603050405020304" pitchFamily="18" charset="0"/>
            </a:endParaRPr>
          </a:p>
          <a:p>
            <a:pPr marL="387350" indent="-387350" eaLnBrk="1" hangingPunct="1">
              <a:lnSpc>
                <a:spcPct val="150000"/>
              </a:lnSpc>
              <a:spcBef>
                <a:spcPct val="0"/>
              </a:spcBef>
              <a:buFont typeface="Wingdings" pitchFamily="2" charset="2"/>
              <a:buNone/>
              <a:defRPr/>
            </a:pPr>
            <a:r>
              <a:rPr lang="en-US" altLang="zh-CN" b="1" dirty="0">
                <a:latin typeface="Times New Roman" panose="02020603050405020304" pitchFamily="18" charset="0"/>
                <a:cs typeface="Times New Roman" panose="02020603050405020304" pitchFamily="18" charset="0"/>
              </a:rPr>
              <a:t>                       A</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 </a:t>
            </a:r>
            <a:r>
              <a:rPr lang="zh-CN" altLang="en-US" b="1" dirty="0">
                <a:latin typeface="Times New Roman" panose="02020603050405020304" pitchFamily="18" charset="0"/>
                <a:cs typeface="Times New Roman" panose="02020603050405020304" pitchFamily="18" charset="0"/>
              </a:rPr>
              <a:t>且</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 B </a:t>
            </a:r>
          </a:p>
        </p:txBody>
      </p:sp>
      <p:pic>
        <p:nvPicPr>
          <p:cNvPr id="71683" name="Picture 4" descr="BD00028_">
            <a:extLst>
              <a:ext uri="{FF2B5EF4-FFF2-40B4-BE49-F238E27FC236}">
                <a16:creationId xmlns:a16="http://schemas.microsoft.com/office/drawing/2014/main" id="{AA435320-DA83-79D9-4C0A-242AC2C7A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6201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9B8D6D36-2D8F-5717-32D7-378D3209B350}"/>
              </a:ext>
            </a:extLst>
          </p:cNvPr>
          <p:cNvSpPr>
            <a:spLocks noGrp="1"/>
          </p:cNvSpPr>
          <p:nvPr>
            <p:ph type="sldNum" sz="quarter" idx="12"/>
          </p:nvPr>
        </p:nvSpPr>
        <p:spPr/>
        <p:txBody>
          <a:bodyPr/>
          <a:lstStyle/>
          <a:p>
            <a:pPr>
              <a:defRPr/>
            </a:pPr>
            <a:fld id="{FF66BB5B-4E7A-FD49-930C-8C96E62776DE}" type="slidenum">
              <a:rPr lang="zh-CN" altLang="en-US" smtClean="0"/>
              <a:pPr>
                <a:defRPr/>
              </a:pPr>
              <a:t>38</a:t>
            </a:fld>
            <a:endParaRPr lang="en-US" altLang="zh-CN"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26">
                                            <p:txEl>
                                              <p:pRg st="0" end="0"/>
                                            </p:txEl>
                                          </p:spTgt>
                                        </p:tgtEl>
                                        <p:attrNameLst>
                                          <p:attrName>style.visibility</p:attrName>
                                        </p:attrNameLst>
                                      </p:cBhvr>
                                      <p:to>
                                        <p:strVal val="visible"/>
                                      </p:to>
                                    </p:set>
                                    <p:anim calcmode="lin" valueType="num">
                                      <p:cBhvr additive="base">
                                        <p:cTn id="7" dur="500" fill="hold"/>
                                        <p:tgtEl>
                                          <p:spTgt spid="1290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29026">
                                            <p:txEl>
                                              <p:pRg st="1" end="1"/>
                                            </p:txEl>
                                          </p:spTgt>
                                        </p:tgtEl>
                                        <p:attrNameLst>
                                          <p:attrName>style.visibility</p:attrName>
                                        </p:attrNameLst>
                                      </p:cBhvr>
                                      <p:to>
                                        <p:strVal val="visible"/>
                                      </p:to>
                                    </p:set>
                                    <p:animEffect transition="in" filter="wipe(left)">
                                      <p:cBhvr>
                                        <p:cTn id="13" dur="500"/>
                                        <p:tgtEl>
                                          <p:spTgt spid="129026">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nodeType="clickEffect">
                                  <p:stCondLst>
                                    <p:cond delay="0"/>
                                  </p:stCondLst>
                                  <p:childTnLst>
                                    <p:set>
                                      <p:cBhvr>
                                        <p:cTn id="17" dur="1" fill="hold">
                                          <p:stCondLst>
                                            <p:cond delay="0"/>
                                          </p:stCondLst>
                                        </p:cTn>
                                        <p:tgtEl>
                                          <p:spTgt spid="129026">
                                            <p:txEl>
                                              <p:pRg st="2" end="2"/>
                                            </p:txEl>
                                          </p:spTgt>
                                        </p:tgtEl>
                                        <p:attrNameLst>
                                          <p:attrName>style.visibility</p:attrName>
                                        </p:attrNameLst>
                                      </p:cBhvr>
                                      <p:to>
                                        <p:strVal val="visible"/>
                                      </p:to>
                                    </p:set>
                                    <p:animEffect transition="in" filter="fade">
                                      <p:cBhvr>
                                        <p:cTn id="18" dur="1000"/>
                                        <p:tgtEl>
                                          <p:spTgt spid="129026">
                                            <p:txEl>
                                              <p:pRg st="2" end="2"/>
                                            </p:txEl>
                                          </p:spTgt>
                                        </p:tgtEl>
                                      </p:cBhvr>
                                    </p:animEffect>
                                    <p:anim calcmode="lin" valueType="num">
                                      <p:cBhvr>
                                        <p:cTn id="19" dur="1000" fill="hold"/>
                                        <p:tgtEl>
                                          <p:spTgt spid="129026">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129026">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29026">
                                            <p:txEl>
                                              <p:pRg st="3" end="3"/>
                                            </p:txEl>
                                          </p:spTgt>
                                        </p:tgtEl>
                                        <p:attrNameLst>
                                          <p:attrName>style.visibility</p:attrName>
                                        </p:attrNameLst>
                                      </p:cBhvr>
                                      <p:to>
                                        <p:strVal val="visible"/>
                                      </p:to>
                                    </p:set>
                                    <p:animEffect transition="in" filter="fade">
                                      <p:cBhvr>
                                        <p:cTn id="23" dur="1000"/>
                                        <p:tgtEl>
                                          <p:spTgt spid="129026">
                                            <p:txEl>
                                              <p:pRg st="3" end="3"/>
                                            </p:txEl>
                                          </p:spTgt>
                                        </p:tgtEl>
                                      </p:cBhvr>
                                    </p:animEffect>
                                    <p:anim calcmode="lin" valueType="num">
                                      <p:cBhvr>
                                        <p:cTn id="24" dur="1000" fill="hold"/>
                                        <p:tgtEl>
                                          <p:spTgt spid="129026">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12902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3">
            <a:extLst>
              <a:ext uri="{FF2B5EF4-FFF2-40B4-BE49-F238E27FC236}">
                <a16:creationId xmlns:a16="http://schemas.microsoft.com/office/drawing/2014/main" id="{D211BDD7-F4BB-3340-C39C-333E5024F749}"/>
              </a:ext>
            </a:extLst>
          </p:cNvPr>
          <p:cNvSpPr>
            <a:spLocks noGrp="1" noChangeArrowheads="1"/>
          </p:cNvSpPr>
          <p:nvPr>
            <p:ph type="title" idx="4294967295"/>
          </p:nvPr>
        </p:nvSpPr>
        <p:spPr>
          <a:xfrm>
            <a:off x="-152400" y="228600"/>
            <a:ext cx="9067800" cy="914400"/>
          </a:xfrm>
        </p:spPr>
        <p:txBody>
          <a:bodyPr anchor="b"/>
          <a:lstStyle/>
          <a:p>
            <a:pPr algn="l" eaLnBrk="1" hangingPunct="1">
              <a:defRPr/>
            </a:pPr>
            <a:r>
              <a:rPr lang="en-US" altLang="zh-CN" sz="4000" b="1" dirty="0">
                <a:solidFill>
                  <a:srgbClr val="FFC000"/>
                </a:solidFill>
                <a:latin typeface="Times New Roman" panose="02020603050405020304" pitchFamily="18" charset="0"/>
              </a:rPr>
              <a:t>【</a:t>
            </a:r>
            <a:r>
              <a:rPr lang="zh-CN" altLang="en-US" sz="4000" b="1" dirty="0">
                <a:solidFill>
                  <a:srgbClr val="FFC000"/>
                </a:solidFill>
                <a:latin typeface="Times New Roman" panose="02020603050405020304" pitchFamily="18" charset="0"/>
              </a:rPr>
              <a:t>定义</a:t>
            </a:r>
            <a:r>
              <a:rPr lang="en-US" altLang="zh-CN" sz="4000" b="1" dirty="0">
                <a:solidFill>
                  <a:srgbClr val="FFC000"/>
                </a:solidFill>
                <a:latin typeface="Times New Roman" panose="02020603050405020304" pitchFamily="18" charset="0"/>
              </a:rPr>
              <a:t>3】</a:t>
            </a:r>
            <a:r>
              <a:rPr lang="zh-CN" altLang="en-US" sz="4000" b="1" dirty="0">
                <a:solidFill>
                  <a:srgbClr val="FFC000"/>
                </a:solidFill>
                <a:latin typeface="Times New Roman" panose="02020603050405020304" pitchFamily="18" charset="0"/>
              </a:rPr>
              <a:t>幂集</a:t>
            </a:r>
            <a:r>
              <a:rPr lang="en-US" altLang="zh-CN" sz="4000" b="1" dirty="0">
                <a:solidFill>
                  <a:srgbClr val="FFC000"/>
                </a:solidFill>
                <a:latin typeface="Times New Roman" panose="02020603050405020304" pitchFamily="18" charset="0"/>
              </a:rPr>
              <a:t>(</a:t>
            </a:r>
            <a:r>
              <a:rPr lang="en-US" altLang="zh-CN" sz="4000" b="1" i="1" dirty="0">
                <a:solidFill>
                  <a:srgbClr val="FFC000"/>
                </a:solidFill>
                <a:latin typeface="Times New Roman" panose="02020603050405020304" pitchFamily="18" charset="0"/>
              </a:rPr>
              <a:t>power set</a:t>
            </a:r>
            <a:r>
              <a:rPr lang="en-US" altLang="zh-CN" sz="4000" b="1" dirty="0">
                <a:solidFill>
                  <a:srgbClr val="FFC000"/>
                </a:solidFill>
                <a:latin typeface="Times New Roman" panose="02020603050405020304" pitchFamily="18" charset="0"/>
              </a:rPr>
              <a:t>)</a:t>
            </a:r>
          </a:p>
        </p:txBody>
      </p:sp>
      <p:sp>
        <p:nvSpPr>
          <p:cNvPr id="130050" name="Rectangle 2">
            <a:extLst>
              <a:ext uri="{FF2B5EF4-FFF2-40B4-BE49-F238E27FC236}">
                <a16:creationId xmlns:a16="http://schemas.microsoft.com/office/drawing/2014/main" id="{F3BB2154-63C2-1295-2815-15D4CAC74B2E}"/>
              </a:ext>
            </a:extLst>
          </p:cNvPr>
          <p:cNvSpPr>
            <a:spLocks noGrp="1" noChangeArrowheads="1"/>
          </p:cNvSpPr>
          <p:nvPr>
            <p:ph sz="quarter" idx="4294967295"/>
          </p:nvPr>
        </p:nvSpPr>
        <p:spPr>
          <a:xfrm>
            <a:off x="0" y="1219200"/>
            <a:ext cx="8915400" cy="5638800"/>
          </a:xfrm>
        </p:spPr>
        <p:txBody>
          <a:bodyPr/>
          <a:lstStyle/>
          <a:p>
            <a:pPr marL="387350" indent="-387350" eaLnBrk="1" hangingPunct="1">
              <a:lnSpc>
                <a:spcPct val="150000"/>
              </a:lnSpc>
              <a:spcBef>
                <a:spcPct val="0"/>
              </a:spcBef>
              <a:defRPr/>
            </a:pPr>
            <a:r>
              <a:rPr lang="zh-CN" altLang="en-US" b="1" dirty="0">
                <a:latin typeface="Times New Roman" panose="02020603050405020304" pitchFamily="18" charset="0"/>
                <a:cs typeface="Times New Roman" panose="02020603050405020304" pitchFamily="18" charset="0"/>
              </a:rPr>
              <a:t>设</a:t>
            </a:r>
            <a:r>
              <a:rPr lang="en-US" altLang="zh-CN" b="1" dirty="0">
                <a:latin typeface="Times New Roman" panose="02020603050405020304" pitchFamily="18" charset="0"/>
                <a:cs typeface="Times New Roman" panose="02020603050405020304" pitchFamily="18" charset="0"/>
              </a:rPr>
              <a:t>A </a:t>
            </a:r>
            <a:r>
              <a:rPr lang="zh-CN" altLang="en-US" b="1" dirty="0">
                <a:latin typeface="Times New Roman" panose="02020603050405020304" pitchFamily="18" charset="0"/>
                <a:cs typeface="Times New Roman" panose="02020603050405020304" pitchFamily="18" charset="0"/>
              </a:rPr>
              <a:t>是集合，</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的所有</a:t>
            </a:r>
            <a:r>
              <a:rPr lang="zh-CN" altLang="en-US" b="1" dirty="0">
                <a:solidFill>
                  <a:srgbClr val="FFC000"/>
                </a:solidFill>
                <a:latin typeface="Times New Roman" panose="02020603050405020304" pitchFamily="18" charset="0"/>
                <a:cs typeface="Times New Roman" panose="02020603050405020304" pitchFamily="18" charset="0"/>
              </a:rPr>
              <a:t>子集</a:t>
            </a:r>
            <a:r>
              <a:rPr lang="zh-CN" altLang="en-US" b="1" dirty="0">
                <a:latin typeface="Times New Roman" panose="02020603050405020304" pitchFamily="18" charset="0"/>
                <a:cs typeface="Times New Roman" panose="02020603050405020304" pitchFamily="18" charset="0"/>
              </a:rPr>
              <a:t>为元素做成的集合称为</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的幂集，记以</a:t>
            </a: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或 </a:t>
            </a:r>
            <a:r>
              <a:rPr lang="en-US" altLang="zh-CN" b="1" dirty="0">
                <a:latin typeface="Times New Roman" panose="02020603050405020304" pitchFamily="18" charset="0"/>
                <a:cs typeface="Times New Roman" panose="02020603050405020304" pitchFamily="18" charset="0"/>
              </a:rPr>
              <a:t>2</a:t>
            </a:r>
            <a:r>
              <a:rPr lang="en-US" altLang="zh-CN" b="1" baseline="30000"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a:t>
            </a:r>
          </a:p>
          <a:p>
            <a:pPr marL="387350" indent="-387350" eaLnBrk="1" hangingPunct="1">
              <a:lnSpc>
                <a:spcPct val="150000"/>
              </a:lnSpc>
              <a:spcBef>
                <a:spcPct val="0"/>
              </a:spcBef>
              <a:defRPr/>
            </a:pP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(A)={S|</a:t>
            </a:r>
            <a:r>
              <a:rPr lang="en-US" altLang="zh-CN" b="1" dirty="0">
                <a:solidFill>
                  <a:srgbClr val="FFC000"/>
                </a:solidFill>
                <a:latin typeface="Times New Roman" panose="02020603050405020304" pitchFamily="18" charset="0"/>
                <a:cs typeface="Times New Roman" panose="02020603050405020304" pitchFamily="18" charset="0"/>
              </a:rPr>
              <a:t>S </a:t>
            </a:r>
            <a:r>
              <a:rPr lang="en-US" altLang="zh-CN" b="1" dirty="0">
                <a:solidFill>
                  <a:srgbClr val="FFC000"/>
                </a:solidFill>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sym typeface="Symbol" pitchFamily="2" charset="2"/>
              </a:rPr>
              <a:t> </a:t>
            </a:r>
            <a:r>
              <a:rPr lang="en-US" altLang="zh-CN" b="1" dirty="0">
                <a:solidFill>
                  <a:srgbClr val="FFC000"/>
                </a:solidFill>
                <a:latin typeface="Times New Roman" panose="02020603050405020304" pitchFamily="18" charset="0"/>
                <a:cs typeface="Times New Roman" panose="02020603050405020304" pitchFamily="18" charset="0"/>
                <a:sym typeface="Symbol" pitchFamily="2" charset="2"/>
              </a:rPr>
              <a:t>A</a:t>
            </a:r>
            <a:r>
              <a:rPr lang="en-US" altLang="zh-CN" b="1" dirty="0">
                <a:latin typeface="Times New Roman" panose="02020603050405020304" pitchFamily="18" charset="0"/>
                <a:cs typeface="Times New Roman" panose="02020603050405020304" pitchFamily="18" charset="0"/>
                <a:sym typeface="Symbol" pitchFamily="2" charset="2"/>
              </a:rPr>
              <a:t>}</a:t>
            </a:r>
            <a:endParaRPr lang="en-US" altLang="zh-CN" b="1" dirty="0">
              <a:latin typeface="Times New Roman" panose="02020603050405020304" pitchFamily="18" charset="0"/>
              <a:cs typeface="Times New Roman" panose="02020603050405020304" pitchFamily="18" charset="0"/>
            </a:endParaRPr>
          </a:p>
          <a:p>
            <a:pPr marL="387350" indent="-387350" eaLnBrk="1" hangingPunct="1">
              <a:lnSpc>
                <a:spcPct val="150000"/>
              </a:lnSpc>
              <a:spcBef>
                <a:spcPct val="0"/>
              </a:spcBef>
              <a:defRPr/>
            </a:pPr>
            <a:r>
              <a:rPr lang="zh-CN" altLang="en-US" b="1" dirty="0">
                <a:latin typeface="Times New Roman" panose="02020603050405020304" pitchFamily="18" charset="0"/>
                <a:cs typeface="Times New Roman" panose="02020603050405020304" pitchFamily="18" charset="0"/>
              </a:rPr>
              <a:t>例： </a:t>
            </a:r>
            <a:r>
              <a:rPr lang="en-US" altLang="zh-CN" b="1" dirty="0">
                <a:latin typeface="Times New Roman" panose="02020603050405020304" pitchFamily="18" charset="0"/>
                <a:cs typeface="Times New Roman" panose="02020603050405020304" pitchFamily="18" charset="0"/>
              </a:rPr>
              <a:t>A={</a:t>
            </a:r>
            <a:r>
              <a:rPr lang="en-US" altLang="zh-CN" b="1" dirty="0" err="1">
                <a:latin typeface="Times New Roman" panose="02020603050405020304" pitchFamily="18" charset="0"/>
                <a:cs typeface="Times New Roman" panose="02020603050405020304" pitchFamily="18" charset="0"/>
              </a:rPr>
              <a:t>a,b,c</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，则</a:t>
            </a:r>
            <a:endParaRPr lang="en-US" altLang="zh-CN" b="1" dirty="0">
              <a:latin typeface="Times New Roman" panose="02020603050405020304" pitchFamily="18" charset="0"/>
              <a:cs typeface="Times New Roman" panose="02020603050405020304" pitchFamily="18" charset="0"/>
            </a:endParaRPr>
          </a:p>
          <a:p>
            <a:pPr marL="387350" indent="-387350" eaLnBrk="1" hangingPunct="1">
              <a:lnSpc>
                <a:spcPct val="150000"/>
              </a:lnSpc>
              <a:spcBef>
                <a:spcPct val="0"/>
              </a:spcBef>
              <a:buFont typeface="Wingdings" pitchFamily="2" charset="2"/>
              <a:buNone/>
              <a:defRPr/>
            </a:pP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en-US" altLang="zh-CN" b="1" dirty="0">
                <a:solidFill>
                  <a:srgbClr val="FFC000"/>
                </a:solidFill>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itchFamily="2" charset="2"/>
              </a:rPr>
              <a:t>∅, {a},{b},{c}, {</a:t>
            </a:r>
            <a:r>
              <a:rPr lang="en-US" altLang="zh-CN" b="1" dirty="0" err="1">
                <a:latin typeface="Times New Roman" panose="02020603050405020304" pitchFamily="18" charset="0"/>
                <a:cs typeface="Times New Roman" panose="02020603050405020304" pitchFamily="18" charset="0"/>
                <a:sym typeface="Symbol" pitchFamily="2" charset="2"/>
              </a:rPr>
              <a:t>a,b</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err="1">
                <a:latin typeface="Times New Roman" panose="02020603050405020304" pitchFamily="18" charset="0"/>
                <a:cs typeface="Times New Roman" panose="02020603050405020304" pitchFamily="18" charset="0"/>
                <a:sym typeface="Symbol" pitchFamily="2" charset="2"/>
              </a:rPr>
              <a:t>a,c</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err="1">
                <a:latin typeface="Times New Roman" panose="02020603050405020304" pitchFamily="18" charset="0"/>
                <a:cs typeface="Times New Roman" panose="02020603050405020304" pitchFamily="18" charset="0"/>
                <a:sym typeface="Symbol" pitchFamily="2" charset="2"/>
              </a:rPr>
              <a:t>b,c</a:t>
            </a:r>
            <a:r>
              <a:rPr lang="en-US" altLang="zh-CN" b="1" dirty="0">
                <a:latin typeface="Times New Roman" panose="02020603050405020304" pitchFamily="18" charset="0"/>
                <a:cs typeface="Times New Roman" panose="02020603050405020304" pitchFamily="18" charset="0"/>
                <a:sym typeface="Symbol" pitchFamily="2" charset="2"/>
              </a:rPr>
              <a:t>}, {</a:t>
            </a:r>
            <a:r>
              <a:rPr lang="en-US" altLang="zh-CN" b="1" dirty="0" err="1">
                <a:latin typeface="Times New Roman" panose="02020603050405020304" pitchFamily="18" charset="0"/>
                <a:cs typeface="Times New Roman" panose="02020603050405020304" pitchFamily="18" charset="0"/>
                <a:sym typeface="Symbol" pitchFamily="2" charset="2"/>
              </a:rPr>
              <a:t>a,b,c</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solidFill>
                  <a:srgbClr val="FFC000"/>
                </a:solidFill>
                <a:latin typeface="Times New Roman" panose="02020603050405020304" pitchFamily="18" charset="0"/>
                <a:cs typeface="Times New Roman" panose="02020603050405020304" pitchFamily="18" charset="0"/>
                <a:sym typeface="Symbol" pitchFamily="2" charset="2"/>
              </a:rPr>
              <a:t>}</a:t>
            </a:r>
          </a:p>
        </p:txBody>
      </p:sp>
      <p:sp>
        <p:nvSpPr>
          <p:cNvPr id="2" name="灯片编号占位符 1">
            <a:extLst>
              <a:ext uri="{FF2B5EF4-FFF2-40B4-BE49-F238E27FC236}">
                <a16:creationId xmlns:a16="http://schemas.microsoft.com/office/drawing/2014/main" id="{A9745C7D-AFF2-E32C-54CE-3289EAB89D4E}"/>
              </a:ext>
            </a:extLst>
          </p:cNvPr>
          <p:cNvSpPr>
            <a:spLocks noGrp="1"/>
          </p:cNvSpPr>
          <p:nvPr>
            <p:ph type="sldNum" sz="quarter" idx="12"/>
          </p:nvPr>
        </p:nvSpPr>
        <p:spPr/>
        <p:txBody>
          <a:bodyPr/>
          <a:lstStyle/>
          <a:p>
            <a:pPr>
              <a:defRPr/>
            </a:pPr>
            <a:fld id="{31868BDF-3A0A-A74C-9688-582BA1077780}" type="slidenum">
              <a:rPr lang="zh-CN" altLang="en-US" smtClean="0"/>
              <a:pPr>
                <a:defRPr/>
              </a:pPr>
              <a:t>39</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0050">
                                            <p:txEl>
                                              <p:pRg st="0" end="0"/>
                                            </p:txEl>
                                          </p:spTgt>
                                        </p:tgtEl>
                                        <p:attrNameLst>
                                          <p:attrName>style.visibility</p:attrName>
                                        </p:attrNameLst>
                                      </p:cBhvr>
                                      <p:to>
                                        <p:strVal val="visible"/>
                                      </p:to>
                                    </p:set>
                                    <p:anim calcmode="lin" valueType="num">
                                      <p:cBhvr additive="base">
                                        <p:cTn id="7" dur="500" fill="hold"/>
                                        <p:tgtEl>
                                          <p:spTgt spid="1300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00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0050">
                                            <p:txEl>
                                              <p:pRg st="1" end="1"/>
                                            </p:txEl>
                                          </p:spTgt>
                                        </p:tgtEl>
                                        <p:attrNameLst>
                                          <p:attrName>style.visibility</p:attrName>
                                        </p:attrNameLst>
                                      </p:cBhvr>
                                      <p:to>
                                        <p:strVal val="visible"/>
                                      </p:to>
                                    </p:set>
                                    <p:anim calcmode="lin" valueType="num">
                                      <p:cBhvr additive="base">
                                        <p:cTn id="13" dur="500" fill="hold"/>
                                        <p:tgtEl>
                                          <p:spTgt spid="13005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005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0050">
                                            <p:txEl>
                                              <p:pRg st="2" end="2"/>
                                            </p:txEl>
                                          </p:spTgt>
                                        </p:tgtEl>
                                        <p:attrNameLst>
                                          <p:attrName>style.visibility</p:attrName>
                                        </p:attrNameLst>
                                      </p:cBhvr>
                                      <p:to>
                                        <p:strVal val="visible"/>
                                      </p:to>
                                    </p:set>
                                    <p:anim calcmode="lin" valueType="num">
                                      <p:cBhvr additive="base">
                                        <p:cTn id="19" dur="500" fill="hold"/>
                                        <p:tgtEl>
                                          <p:spTgt spid="13005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00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0050">
                                            <p:txEl>
                                              <p:pRg st="3" end="3"/>
                                            </p:txEl>
                                          </p:spTgt>
                                        </p:tgtEl>
                                        <p:attrNameLst>
                                          <p:attrName>style.visibility</p:attrName>
                                        </p:attrNameLst>
                                      </p:cBhvr>
                                      <p:to>
                                        <p:strVal val="visible"/>
                                      </p:to>
                                    </p:set>
                                    <p:anim calcmode="lin" valueType="num">
                                      <p:cBhvr additive="base">
                                        <p:cTn id="25" dur="500" fill="hold"/>
                                        <p:tgtEl>
                                          <p:spTgt spid="13005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005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6B87C9E6-EC2F-66DB-2645-6A43AD540A65}"/>
              </a:ext>
            </a:extLst>
          </p:cNvPr>
          <p:cNvSpPr>
            <a:spLocks noChangeArrowheads="1"/>
          </p:cNvSpPr>
          <p:nvPr/>
        </p:nvSpPr>
        <p:spPr bwMode="auto">
          <a:xfrm>
            <a:off x="381000" y="533400"/>
            <a:ext cx="8229600" cy="533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itchFamily="2" charset="2"/>
              <a:buBlip>
                <a:blip r:embed="rId3"/>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eaLnBrk="1" hangingPunct="1">
              <a:lnSpc>
                <a:spcPct val="130000"/>
              </a:lnSpc>
              <a:buClr>
                <a:srgbClr val="FF9900"/>
              </a:buClr>
              <a:buSzPct val="80000"/>
              <a:buFontTx/>
              <a:buNone/>
            </a:pPr>
            <a:r>
              <a:rPr kumimoji="1" lang="en-US" altLang="zh-CN" sz="4000" b="1" dirty="0">
                <a:solidFill>
                  <a:srgbClr val="FFC000"/>
                </a:solidFill>
                <a:latin typeface="宋体" panose="02010600030101010101" pitchFamily="2" charset="-122"/>
              </a:rPr>
              <a:t>2. </a:t>
            </a:r>
            <a:r>
              <a:rPr kumimoji="1" lang="zh-CN" altLang="en-US" sz="4000" b="1" dirty="0">
                <a:solidFill>
                  <a:srgbClr val="FFC000"/>
                </a:solidFill>
                <a:latin typeface="宋体" panose="02010600030101010101" pitchFamily="2" charset="-122"/>
              </a:rPr>
              <a:t>课程的目的</a:t>
            </a:r>
            <a:endParaRPr kumimoji="1" lang="en-US" altLang="zh-CN" sz="4000" b="1" dirty="0">
              <a:solidFill>
                <a:srgbClr val="FFC000"/>
              </a:solidFill>
              <a:latin typeface="宋体" panose="02010600030101010101" pitchFamily="2" charset="-122"/>
            </a:endParaRPr>
          </a:p>
          <a:p>
            <a:pPr eaLnBrk="1" hangingPunct="1">
              <a:lnSpc>
                <a:spcPct val="130000"/>
              </a:lnSpc>
              <a:buClr>
                <a:srgbClr val="FF9900"/>
              </a:buClr>
              <a:buSzPct val="80000"/>
              <a:buFont typeface="Wingdings" pitchFamily="2" charset="2"/>
              <a:buChar char="v"/>
            </a:pPr>
            <a:r>
              <a:rPr kumimoji="1" lang="zh-CN" altLang="en-US" sz="3000" b="1" dirty="0">
                <a:solidFill>
                  <a:srgbClr val="FF9900"/>
                </a:solidFill>
                <a:latin typeface="宋体" panose="02010600030101010101" pitchFamily="2" charset="-122"/>
              </a:rPr>
              <a:t>掌握离散数学的基本概念和基本原理</a:t>
            </a:r>
            <a:endParaRPr kumimoji="1" lang="en-US" altLang="zh-CN" sz="3000" b="1" dirty="0">
              <a:solidFill>
                <a:srgbClr val="FF9900"/>
              </a:solidFill>
              <a:latin typeface="宋体" panose="02010600030101010101" pitchFamily="2" charset="-122"/>
            </a:endParaRPr>
          </a:p>
          <a:p>
            <a:pPr eaLnBrk="1" hangingPunct="1">
              <a:lnSpc>
                <a:spcPct val="120000"/>
              </a:lnSpc>
              <a:spcBef>
                <a:spcPct val="0"/>
              </a:spcBef>
              <a:buClrTx/>
              <a:buSzTx/>
              <a:buFontTx/>
              <a:buNone/>
            </a:pPr>
            <a:r>
              <a:rPr lang="zh-CN" altLang="en-US" b="1" dirty="0">
                <a:latin typeface="Times New Roman" panose="02020603050405020304" pitchFamily="18" charset="0"/>
                <a:ea typeface="楷体_GB2312" pitchFamily="49" charset="-122"/>
              </a:rPr>
              <a:t>  所涉及的概念、方法和理论，大量地出现在“编译原理”、“数据结构”、“操作系统”、“数据库系统”、“算法分析”、“定理机器证明”、“人工智能”等众多领域，为学习这些课程做了必要的知识准备</a:t>
            </a:r>
            <a:r>
              <a:rPr lang="zh-CN" altLang="en-US" b="1" dirty="0">
                <a:latin typeface="Times New Roman" panose="02020603050405020304" pitchFamily="18" charset="0"/>
              </a:rPr>
              <a:t> </a:t>
            </a:r>
            <a:r>
              <a:rPr lang="zh-CN" altLang="en-US" b="1" dirty="0">
                <a:latin typeface="Times New Roman" panose="02020603050405020304" pitchFamily="18" charset="0"/>
                <a:ea typeface="楷体_GB2312" pitchFamily="49" charset="-122"/>
              </a:rPr>
              <a:t>。</a:t>
            </a:r>
            <a:endParaRPr kumimoji="1" lang="zh-CN" altLang="en-US" sz="3000" b="1" dirty="0">
              <a:latin typeface="宋体" panose="02010600030101010101" pitchFamily="2" charset="-122"/>
            </a:endParaRPr>
          </a:p>
        </p:txBody>
      </p:sp>
      <p:sp>
        <p:nvSpPr>
          <p:cNvPr id="191493" name="Rectangle 5">
            <a:extLst>
              <a:ext uri="{FF2B5EF4-FFF2-40B4-BE49-F238E27FC236}">
                <a16:creationId xmlns:a16="http://schemas.microsoft.com/office/drawing/2014/main" id="{1AE81C29-35FC-04FB-49EC-791699768327}"/>
              </a:ext>
            </a:extLst>
          </p:cNvPr>
          <p:cNvSpPr>
            <a:spLocks noChangeArrowheads="1"/>
          </p:cNvSpPr>
          <p:nvPr/>
        </p:nvSpPr>
        <p:spPr bwMode="auto">
          <a:xfrm>
            <a:off x="609600" y="228600"/>
            <a:ext cx="7772400" cy="1143000"/>
          </a:xfrm>
          <a:prstGeom prst="rect">
            <a:avLst/>
          </a:prstGeom>
          <a:noFill/>
          <a:ln w="9525">
            <a:noFill/>
            <a:miter lim="800000"/>
            <a:headEnd/>
            <a:tailEnd/>
          </a:ln>
          <a:effectLst/>
        </p:spPr>
        <p:txBody>
          <a:bodyPr lIns="92075" tIns="46038" rIns="92075" bIns="46038" anchor="ctr"/>
          <a:lstStyle/>
          <a:p>
            <a:pPr algn="ctr" eaLnBrk="1" hangingPunct="1">
              <a:defRPr/>
            </a:pPr>
            <a:endParaRPr kumimoji="1" lang="zh-CN" altLang="en-US" sz="4500" b="1" dirty="0">
              <a:solidFill>
                <a:schemeClr val="tx2"/>
              </a:solidFill>
              <a:effectLst>
                <a:outerShdw blurRad="38100" dist="38100" dir="2700000" algn="tl">
                  <a:srgbClr val="000000"/>
                </a:outerShdw>
              </a:effectLst>
              <a:latin typeface="Arial Black" pitchFamily="34" charset="0"/>
              <a:ea typeface="黑体" pitchFamily="2" charset="-122"/>
              <a:cs typeface="+mn-cs"/>
            </a:endParaRPr>
          </a:p>
        </p:txBody>
      </p:sp>
      <p:sp>
        <p:nvSpPr>
          <p:cNvPr id="2" name="灯片编号占位符 1">
            <a:extLst>
              <a:ext uri="{FF2B5EF4-FFF2-40B4-BE49-F238E27FC236}">
                <a16:creationId xmlns:a16="http://schemas.microsoft.com/office/drawing/2014/main" id="{0E492198-B2A0-F470-163C-E24D183D6677}"/>
              </a:ext>
            </a:extLst>
          </p:cNvPr>
          <p:cNvSpPr>
            <a:spLocks noGrp="1"/>
          </p:cNvSpPr>
          <p:nvPr>
            <p:ph type="sldNum" sz="quarter" idx="12"/>
          </p:nvPr>
        </p:nvSpPr>
        <p:spPr/>
        <p:txBody>
          <a:bodyPr/>
          <a:lstStyle/>
          <a:p>
            <a:pPr>
              <a:defRPr/>
            </a:pPr>
            <a:fld id="{C681EDCE-61D4-4244-80EA-59A3D99C2042}" type="slidenum">
              <a:rPr lang="zh-CN" altLang="en-US" smtClean="0"/>
              <a:pPr>
                <a:defRPr/>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xEl>
                                              <p:pRg st="2" end="2"/>
                                            </p:txEl>
                                          </p:spTgt>
                                        </p:tgtEl>
                                        <p:attrNameLst>
                                          <p:attrName>style.visibility</p:attrName>
                                        </p:attrNameLst>
                                      </p:cBhvr>
                                      <p:to>
                                        <p:strVal val="visible"/>
                                      </p:to>
                                    </p:set>
                                    <p:anim calcmode="lin" valueType="num">
                                      <p:cBhvr additive="base">
                                        <p:cTn id="7" dur="5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FB54D3DD-F9F8-9BC9-2330-75169A912A6C}"/>
              </a:ext>
            </a:extLst>
          </p:cNvPr>
          <p:cNvSpPr>
            <a:spLocks noGrp="1" noChangeArrowheads="1"/>
          </p:cNvSpPr>
          <p:nvPr>
            <p:ph type="title" idx="4294967295"/>
          </p:nvPr>
        </p:nvSpPr>
        <p:spPr>
          <a:xfrm>
            <a:off x="228600" y="381000"/>
            <a:ext cx="7772400" cy="762000"/>
          </a:xfrm>
        </p:spPr>
        <p:txBody>
          <a:bodyPr anchor="b"/>
          <a:lstStyle/>
          <a:p>
            <a:pPr algn="l" eaLnBrk="1" hangingPunct="1">
              <a:defRPr/>
            </a:pPr>
            <a:r>
              <a:rPr lang="zh-CN" altLang="en-US" sz="4000" b="1" dirty="0">
                <a:solidFill>
                  <a:srgbClr val="FFC000"/>
                </a:solidFill>
                <a:cs typeface="+mj-cs"/>
              </a:rPr>
              <a:t>注意</a:t>
            </a:r>
          </a:p>
        </p:txBody>
      </p:sp>
      <p:sp>
        <p:nvSpPr>
          <p:cNvPr id="88067" name="Rectangle 3">
            <a:extLst>
              <a:ext uri="{FF2B5EF4-FFF2-40B4-BE49-F238E27FC236}">
                <a16:creationId xmlns:a16="http://schemas.microsoft.com/office/drawing/2014/main" id="{DAC52CCA-C224-5472-7BF4-24EB624BFA71}"/>
              </a:ext>
            </a:extLst>
          </p:cNvPr>
          <p:cNvSpPr>
            <a:spLocks noGrp="1" noChangeArrowheads="1"/>
          </p:cNvSpPr>
          <p:nvPr>
            <p:ph sz="quarter" idx="4294967295"/>
          </p:nvPr>
        </p:nvSpPr>
        <p:spPr>
          <a:xfrm>
            <a:off x="152400" y="1204913"/>
            <a:ext cx="8686800" cy="5029200"/>
          </a:xfrm>
        </p:spPr>
        <p:txBody>
          <a:bodyPr/>
          <a:lstStyle/>
          <a:p>
            <a:pPr eaLnBrk="1" hangingPunct="1">
              <a:lnSpc>
                <a:spcPct val="150000"/>
              </a:lnSpc>
              <a:defRPr/>
            </a:pPr>
            <a:r>
              <a:rPr lang="zh-CN" altLang="en-US" sz="3600" b="1" dirty="0">
                <a:latin typeface="Times New Roman" panose="02020603050405020304" pitchFamily="18" charset="0"/>
                <a:cs typeface="Times New Roman" panose="02020603050405020304" pitchFamily="18" charset="0"/>
              </a:rPr>
              <a:t>幂集合仍然是集合。</a:t>
            </a:r>
          </a:p>
          <a:p>
            <a:pPr marL="457200" lvl="1" indent="0" eaLnBrk="1" hangingPunct="1">
              <a:lnSpc>
                <a:spcPct val="150000"/>
              </a:lnSpc>
              <a:buFontTx/>
              <a:buNone/>
              <a:defRPr/>
            </a:pPr>
            <a:r>
              <a:rPr lang="zh-CN" altLang="en-US" sz="3600" b="1" dirty="0">
                <a:latin typeface="Times New Roman" panose="02020603050405020304" pitchFamily="18" charset="0"/>
                <a:cs typeface="Times New Roman" panose="02020603050405020304" pitchFamily="18" charset="0"/>
              </a:rPr>
              <a:t>例如，用枚举法写出集合</a:t>
            </a:r>
            <a:r>
              <a:rPr lang="en-US" altLang="zh-CN" sz="3600" b="1" dirty="0">
                <a:latin typeface="Times New Roman" panose="02020603050405020304" pitchFamily="18" charset="0"/>
                <a:cs typeface="Times New Roman" panose="02020603050405020304" pitchFamily="18" charset="0"/>
              </a:rPr>
              <a:t>{a, b}</a:t>
            </a:r>
            <a:r>
              <a:rPr lang="zh-CN" altLang="en-US" sz="3600" b="1" dirty="0">
                <a:latin typeface="Times New Roman" panose="02020603050405020304" pitchFamily="18" charset="0"/>
                <a:cs typeface="Times New Roman" panose="02020603050405020304" pitchFamily="18" charset="0"/>
              </a:rPr>
              <a:t>的幂集合：</a:t>
            </a:r>
          </a:p>
          <a:p>
            <a:pPr eaLnBrk="1" hangingPunct="1">
              <a:lnSpc>
                <a:spcPct val="150000"/>
              </a:lnSpc>
              <a:buFont typeface="Wingdings" pitchFamily="2" charset="2"/>
              <a:buNone/>
              <a:defRPr/>
            </a:pPr>
            <a:r>
              <a:rPr lang="zh-CN" altLang="en-US" sz="3600" b="1" dirty="0">
                <a:latin typeface="Times New Roman" panose="02020603050405020304" pitchFamily="18" charset="0"/>
                <a:cs typeface="Times New Roman" panose="02020603050405020304" pitchFamily="18" charset="0"/>
              </a:rPr>
              <a:t>     正确的写法：</a:t>
            </a:r>
            <a:r>
              <a:rPr lang="zh-CN" altLang="en-US"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anose="02020603050405020304" pitchFamily="18" charset="0"/>
                <a:cs typeface="Times New Roman" panose="02020603050405020304" pitchFamily="18" charset="0"/>
              </a:rPr>
              <a:t>(A)=</a:t>
            </a:r>
            <a:r>
              <a:rPr lang="en-US" altLang="zh-CN" sz="3600" b="1" dirty="0">
                <a:solidFill>
                  <a:srgbClr val="FFC000"/>
                </a:solidFill>
                <a:latin typeface="Times New Roman" panose="02020603050405020304" pitchFamily="18" charset="0"/>
                <a:cs typeface="Times New Roman" panose="02020603050405020304" pitchFamily="18" charset="0"/>
              </a:rPr>
              <a:t>{</a:t>
            </a:r>
            <a:r>
              <a:rPr lang="en-US" altLang="zh-CN" sz="3600" b="1" dirty="0">
                <a:latin typeface="Times New Roman" panose="02020603050405020304" pitchFamily="18" charset="0"/>
                <a:cs typeface="Times New Roman" panose="02020603050405020304" pitchFamily="18" charset="0"/>
                <a:sym typeface="Symbol" pitchFamily="2" charset="2"/>
              </a:rPr>
              <a:t>∅,{a},{b},{</a:t>
            </a:r>
            <a:r>
              <a:rPr lang="en-US" altLang="zh-CN" sz="3600" b="1" dirty="0" err="1">
                <a:latin typeface="Times New Roman" panose="02020603050405020304" pitchFamily="18" charset="0"/>
                <a:cs typeface="Times New Roman" panose="02020603050405020304" pitchFamily="18" charset="0"/>
                <a:sym typeface="Symbol" pitchFamily="2" charset="2"/>
              </a:rPr>
              <a:t>a,b</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solidFill>
                  <a:srgbClr val="FFC000"/>
                </a:solidFill>
                <a:latin typeface="Times New Roman" panose="02020603050405020304" pitchFamily="18" charset="0"/>
                <a:cs typeface="Times New Roman" panose="02020603050405020304" pitchFamily="18" charset="0"/>
                <a:sym typeface="Symbol" pitchFamily="2" charset="2"/>
              </a:rPr>
              <a:t>}</a:t>
            </a:r>
          </a:p>
          <a:p>
            <a:pPr eaLnBrk="1" hangingPunct="1">
              <a:lnSpc>
                <a:spcPct val="150000"/>
              </a:lnSpc>
              <a:buNone/>
              <a:defRPr/>
            </a:pPr>
            <a:r>
              <a:rPr lang="zh-CN" altLang="en-US" sz="3600" b="1" dirty="0">
                <a:latin typeface="Times New Roman" panose="02020603050405020304" pitchFamily="18" charset="0"/>
                <a:cs typeface="Times New Roman" panose="02020603050405020304" pitchFamily="18" charset="0"/>
                <a:sym typeface="Symbol" pitchFamily="2" charset="2"/>
              </a:rPr>
              <a:t>      错误的写法： </a:t>
            </a:r>
            <a:r>
              <a:rPr lang="en-US" altLang="zh-CN" sz="3600" b="1" dirty="0">
                <a:latin typeface="Times New Roman" panose="02020603050405020304" pitchFamily="18" charset="0"/>
                <a:cs typeface="Times New Roman" panose="02020603050405020304" pitchFamily="18" charset="0"/>
              </a:rPr>
              <a:t>(A)= </a:t>
            </a:r>
            <a:r>
              <a:rPr lang="en-US" altLang="zh-CN" sz="3600" b="1" dirty="0">
                <a:latin typeface="Times New Roman" panose="02020603050405020304" pitchFamily="18" charset="0"/>
                <a:cs typeface="Times New Roman" panose="02020603050405020304" pitchFamily="18" charset="0"/>
                <a:sym typeface="Symbol" pitchFamily="2" charset="2"/>
              </a:rPr>
              <a:t>∅,{a},{b},{</a:t>
            </a:r>
            <a:r>
              <a:rPr lang="en-US" altLang="zh-CN" sz="3600" b="1" dirty="0" err="1">
                <a:latin typeface="Times New Roman" panose="02020603050405020304" pitchFamily="18" charset="0"/>
                <a:cs typeface="Times New Roman" panose="02020603050405020304" pitchFamily="18" charset="0"/>
                <a:sym typeface="Symbol" pitchFamily="2" charset="2"/>
              </a:rPr>
              <a:t>a,b</a:t>
            </a:r>
            <a:r>
              <a:rPr lang="en-US" altLang="zh-CN" sz="3600" b="1" dirty="0">
                <a:latin typeface="Times New Roman" panose="02020603050405020304" pitchFamily="18" charset="0"/>
                <a:cs typeface="Times New Roman" panose="02020603050405020304" pitchFamily="18" charset="0"/>
                <a:sym typeface="Symbol" pitchFamily="2" charset="2"/>
              </a:rPr>
              <a:t>}</a:t>
            </a:r>
            <a:r>
              <a:rPr lang="zh-CN" altLang="en-US" sz="4400" b="1" dirty="0">
                <a:ea typeface="华文新魏" panose="02010800040101010101" pitchFamily="2" charset="-122"/>
                <a:sym typeface="Symbol" pitchFamily="2" charset="2"/>
              </a:rPr>
              <a:t>   </a:t>
            </a:r>
          </a:p>
          <a:p>
            <a:pPr eaLnBrk="1" hangingPunct="1">
              <a:buFont typeface="Wingdings" pitchFamily="2" charset="2"/>
              <a:buNone/>
              <a:defRPr/>
            </a:pPr>
            <a:r>
              <a:rPr lang="zh-CN" altLang="en-US" sz="4400" dirty="0">
                <a:ea typeface="华文新魏" panose="02010800040101010101" pitchFamily="2" charset="-122"/>
                <a:sym typeface="Symbol" pitchFamily="2" charset="2"/>
              </a:rPr>
              <a:t>  </a:t>
            </a:r>
          </a:p>
        </p:txBody>
      </p:sp>
      <p:sp>
        <p:nvSpPr>
          <p:cNvPr id="2" name="灯片编号占位符 1">
            <a:extLst>
              <a:ext uri="{FF2B5EF4-FFF2-40B4-BE49-F238E27FC236}">
                <a16:creationId xmlns:a16="http://schemas.microsoft.com/office/drawing/2014/main" id="{CC261D33-4A81-7C11-721E-5B0032A4A9AC}"/>
              </a:ext>
            </a:extLst>
          </p:cNvPr>
          <p:cNvSpPr>
            <a:spLocks noGrp="1"/>
          </p:cNvSpPr>
          <p:nvPr>
            <p:ph type="sldNum" sz="quarter" idx="12"/>
          </p:nvPr>
        </p:nvSpPr>
        <p:spPr/>
        <p:txBody>
          <a:bodyPr/>
          <a:lstStyle/>
          <a:p>
            <a:pPr>
              <a:defRPr/>
            </a:pPr>
            <a:fld id="{DB60A9DE-1EED-6042-9D10-390105560CD4}" type="slidenum">
              <a:rPr lang="zh-CN" altLang="en-US" smtClean="0"/>
              <a:pPr>
                <a:defRPr/>
              </a:pPr>
              <a:t>40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8067">
                                            <p:txEl>
                                              <p:pRg st="2" end="2"/>
                                            </p:txEl>
                                          </p:spTgt>
                                        </p:tgtEl>
                                        <p:attrNameLst>
                                          <p:attrName>style.visibility</p:attrName>
                                        </p:attrNameLst>
                                      </p:cBhvr>
                                      <p:to>
                                        <p:strVal val="visible"/>
                                      </p:to>
                                    </p:set>
                                    <p:anim calcmode="lin" valueType="num">
                                      <p:cBhvr additive="base">
                                        <p:cTn id="7" dur="500" fill="hold"/>
                                        <p:tgtEl>
                                          <p:spTgt spid="880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anim calcmode="lin" valueType="num">
                                      <p:cBhvr additive="base">
                                        <p:cTn id="13" dur="500" fill="hold"/>
                                        <p:tgtEl>
                                          <p:spTgt spid="8806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3">
            <a:extLst>
              <a:ext uri="{FF2B5EF4-FFF2-40B4-BE49-F238E27FC236}">
                <a16:creationId xmlns:a16="http://schemas.microsoft.com/office/drawing/2014/main" id="{9A557DF4-F79A-A511-2D13-52E35773775D}"/>
              </a:ext>
            </a:extLst>
          </p:cNvPr>
          <p:cNvSpPr>
            <a:spLocks noGrp="1" noChangeArrowheads="1"/>
          </p:cNvSpPr>
          <p:nvPr>
            <p:ph type="title" idx="4294967295"/>
          </p:nvPr>
        </p:nvSpPr>
        <p:spPr>
          <a:xfrm>
            <a:off x="177800" y="122238"/>
            <a:ext cx="7772400" cy="701675"/>
          </a:xfrm>
        </p:spPr>
        <p:txBody>
          <a:bodyPr anchor="b"/>
          <a:lstStyle/>
          <a:p>
            <a:pPr algn="l" eaLnBrk="1" hangingPunct="1">
              <a:defRPr/>
            </a:pPr>
            <a:r>
              <a:rPr lang="zh-CN" altLang="en-US" sz="4000" b="1" dirty="0">
                <a:solidFill>
                  <a:srgbClr val="FFC000"/>
                </a:solidFill>
                <a:latin typeface="宋体" panose="02010600030101010101" pitchFamily="2" charset="-122"/>
              </a:rPr>
              <a:t>幂集的性质</a:t>
            </a:r>
          </a:p>
        </p:txBody>
      </p:sp>
      <p:sp>
        <p:nvSpPr>
          <p:cNvPr id="89091" name="Rectangle 2">
            <a:extLst>
              <a:ext uri="{FF2B5EF4-FFF2-40B4-BE49-F238E27FC236}">
                <a16:creationId xmlns:a16="http://schemas.microsoft.com/office/drawing/2014/main" id="{F0EFBB63-B133-8A5E-ACBF-765EFE44D162}"/>
              </a:ext>
            </a:extLst>
          </p:cNvPr>
          <p:cNvSpPr>
            <a:spLocks noGrp="1" noChangeArrowheads="1"/>
          </p:cNvSpPr>
          <p:nvPr>
            <p:ph sz="quarter" idx="4294967295"/>
          </p:nvPr>
        </p:nvSpPr>
        <p:spPr>
          <a:xfrm>
            <a:off x="152400" y="685800"/>
            <a:ext cx="8991600" cy="6019800"/>
          </a:xfrm>
        </p:spPr>
        <p:txBody>
          <a:bodyPr/>
          <a:lstStyle/>
          <a:p>
            <a:pPr marL="365125" indent="-365125" eaLnBrk="1" hangingPunct="1">
              <a:lnSpc>
                <a:spcPct val="150000"/>
              </a:lnSpc>
              <a:spcBef>
                <a:spcPct val="0"/>
              </a:spcBef>
              <a:buFont typeface="Wingdings" pitchFamily="2" charset="2"/>
              <a:buAutoNum type="arabicPeriod"/>
              <a:defRPr/>
            </a:pPr>
            <a:r>
              <a:rPr lang="zh-CN" altLang="en-US" sz="3000" b="1" dirty="0">
                <a:latin typeface="Times New Roman" panose="02020603050405020304" pitchFamily="18" charset="0"/>
                <a:cs typeface="Times New Roman" panose="02020603050405020304" pitchFamily="18" charset="0"/>
                <a:sym typeface="Symbol" pitchFamily="2" charset="2"/>
              </a:rPr>
              <a:t>若</a:t>
            </a:r>
            <a:r>
              <a:rPr lang="en-US" altLang="zh-CN" sz="3000" b="1" dirty="0">
                <a:latin typeface="Times New Roman" panose="02020603050405020304" pitchFamily="18" charset="0"/>
                <a:cs typeface="Times New Roman" panose="02020603050405020304" pitchFamily="18" charset="0"/>
                <a:sym typeface="Symbol" pitchFamily="2" charset="2"/>
              </a:rPr>
              <a:t>A</a:t>
            </a:r>
            <a:r>
              <a:rPr lang="zh-CN" altLang="en-US" sz="3000" b="1" dirty="0">
                <a:latin typeface="Times New Roman" panose="02020603050405020304" pitchFamily="18" charset="0"/>
                <a:cs typeface="Times New Roman" panose="02020603050405020304" pitchFamily="18" charset="0"/>
                <a:sym typeface="Symbol" pitchFamily="2" charset="2"/>
              </a:rPr>
              <a:t>为有穷集，</a:t>
            </a:r>
            <a:r>
              <a:rPr lang="en-US" altLang="zh-CN" sz="3000" b="1" dirty="0">
                <a:latin typeface="Times New Roman" panose="02020603050405020304" pitchFamily="18" charset="0"/>
                <a:cs typeface="Times New Roman" panose="02020603050405020304" pitchFamily="18" charset="0"/>
                <a:sym typeface="Symbol" pitchFamily="2" charset="2"/>
              </a:rPr>
              <a:t>|A|=n</a:t>
            </a:r>
            <a:r>
              <a:rPr lang="zh-CN" altLang="en-US" sz="3000" b="1" dirty="0">
                <a:latin typeface="Times New Roman" panose="02020603050405020304" pitchFamily="18" charset="0"/>
                <a:cs typeface="Times New Roman" panose="02020603050405020304" pitchFamily="18" charset="0"/>
                <a:sym typeface="Symbol" pitchFamily="2" charset="2"/>
              </a:rPr>
              <a:t>，则</a:t>
            </a:r>
            <a:r>
              <a:rPr lang="en-US" altLang="zh-CN" sz="3000" b="1" dirty="0">
                <a:latin typeface="Times New Roman" panose="02020603050405020304" pitchFamily="18" charset="0"/>
                <a:cs typeface="Times New Roman" panose="02020603050405020304" pitchFamily="18" charset="0"/>
                <a:sym typeface="Symbol" pitchFamily="2" charset="2"/>
              </a:rPr>
              <a:t>A</a:t>
            </a:r>
            <a:r>
              <a:rPr lang="zh-CN" altLang="en-US" sz="3000" b="1" dirty="0">
                <a:latin typeface="Times New Roman" panose="02020603050405020304" pitchFamily="18" charset="0"/>
                <a:cs typeface="Times New Roman" panose="02020603050405020304" pitchFamily="18" charset="0"/>
                <a:sym typeface="Symbol" pitchFamily="2" charset="2"/>
              </a:rPr>
              <a:t>的幂集合元素个数为</a:t>
            </a:r>
            <a:r>
              <a:rPr lang="en-US" altLang="zh-CN" sz="3000" b="1" dirty="0">
                <a:latin typeface="Times New Roman" panose="02020603050405020304" pitchFamily="18" charset="0"/>
                <a:cs typeface="Times New Roman" panose="02020603050405020304" pitchFamily="18" charset="0"/>
                <a:sym typeface="Symbol" pitchFamily="2" charset="2"/>
              </a:rPr>
              <a:t>2</a:t>
            </a:r>
            <a:r>
              <a:rPr lang="en-US" altLang="zh-CN" sz="3000" b="1" baseline="30000" dirty="0">
                <a:latin typeface="Times New Roman" panose="02020603050405020304" pitchFamily="18" charset="0"/>
                <a:cs typeface="Times New Roman" panose="02020603050405020304" pitchFamily="18" charset="0"/>
                <a:sym typeface="Symbol" pitchFamily="2" charset="2"/>
              </a:rPr>
              <a:t>n</a:t>
            </a:r>
            <a:br>
              <a:rPr lang="zh-CN" altLang="en-US" sz="3000" b="1" dirty="0">
                <a:latin typeface="Times New Roman" panose="02020603050405020304" pitchFamily="18" charset="0"/>
                <a:cs typeface="Times New Roman" panose="02020603050405020304" pitchFamily="18" charset="0"/>
                <a:sym typeface="Symbol" pitchFamily="2" charset="2"/>
              </a:rPr>
            </a:br>
            <a:r>
              <a:rPr lang="en-US" altLang="zh-CN" sz="3000" b="1" dirty="0">
                <a:solidFill>
                  <a:srgbClr val="FFC000"/>
                </a:solidFill>
                <a:latin typeface="Times New Roman" panose="02020603050405020304" pitchFamily="18" charset="0"/>
                <a:cs typeface="Times New Roman" panose="02020603050405020304" pitchFamily="18" charset="0"/>
                <a:sym typeface="Symbol" pitchFamily="2" charset="2"/>
              </a:rPr>
              <a:t>|2</a:t>
            </a:r>
            <a:r>
              <a:rPr lang="en-US" altLang="zh-CN" sz="3000" b="1" baseline="30000" dirty="0">
                <a:solidFill>
                  <a:srgbClr val="FFC000"/>
                </a:solidFill>
                <a:latin typeface="Times New Roman" panose="02020603050405020304" pitchFamily="18" charset="0"/>
                <a:cs typeface="Times New Roman" panose="02020603050405020304" pitchFamily="18" charset="0"/>
                <a:sym typeface="Symbol" pitchFamily="2" charset="2"/>
              </a:rPr>
              <a:t>A </a:t>
            </a:r>
            <a:r>
              <a:rPr lang="en-US" altLang="zh-CN" sz="3000" b="1" dirty="0">
                <a:solidFill>
                  <a:srgbClr val="FFC000"/>
                </a:solidFill>
                <a:latin typeface="Times New Roman" panose="02020603050405020304" pitchFamily="18" charset="0"/>
                <a:cs typeface="Times New Roman" panose="02020603050405020304" pitchFamily="18" charset="0"/>
                <a:sym typeface="Symbol" pitchFamily="2" charset="2"/>
              </a:rPr>
              <a:t>| = C</a:t>
            </a:r>
            <a:r>
              <a:rPr lang="en-US" altLang="zh-CN" sz="3000" b="1" baseline="-30000" dirty="0">
                <a:solidFill>
                  <a:srgbClr val="FFC000"/>
                </a:solidFill>
                <a:latin typeface="Times New Roman" panose="02020603050405020304" pitchFamily="18" charset="0"/>
                <a:cs typeface="Times New Roman" panose="02020603050405020304" pitchFamily="18" charset="0"/>
                <a:sym typeface="Symbol" pitchFamily="2" charset="2"/>
              </a:rPr>
              <a:t>n</a:t>
            </a:r>
            <a:r>
              <a:rPr lang="en-US" altLang="zh-CN" sz="3000" b="1" baseline="30000" dirty="0">
                <a:solidFill>
                  <a:srgbClr val="FFC000"/>
                </a:solidFill>
                <a:latin typeface="Times New Roman" panose="02020603050405020304" pitchFamily="18" charset="0"/>
                <a:cs typeface="Times New Roman" panose="02020603050405020304" pitchFamily="18" charset="0"/>
                <a:sym typeface="Symbol" pitchFamily="2" charset="2"/>
              </a:rPr>
              <a:t>0</a:t>
            </a:r>
            <a:r>
              <a:rPr lang="en-US" altLang="zh-CN" sz="3000" b="1" dirty="0">
                <a:solidFill>
                  <a:srgbClr val="FFC000"/>
                </a:solidFill>
                <a:latin typeface="Times New Roman" panose="02020603050405020304" pitchFamily="18" charset="0"/>
                <a:cs typeface="Times New Roman" panose="02020603050405020304" pitchFamily="18" charset="0"/>
                <a:sym typeface="Symbol" pitchFamily="2" charset="2"/>
              </a:rPr>
              <a:t> + C</a:t>
            </a:r>
            <a:r>
              <a:rPr lang="en-US" altLang="zh-CN" sz="3000" b="1" baseline="-30000" dirty="0">
                <a:solidFill>
                  <a:srgbClr val="FFC000"/>
                </a:solidFill>
                <a:latin typeface="Times New Roman" panose="02020603050405020304" pitchFamily="18" charset="0"/>
                <a:cs typeface="Times New Roman" panose="02020603050405020304" pitchFamily="18" charset="0"/>
                <a:sym typeface="Symbol" pitchFamily="2" charset="2"/>
              </a:rPr>
              <a:t>n</a:t>
            </a:r>
            <a:r>
              <a:rPr lang="en-US" altLang="zh-CN" sz="3000" b="1" baseline="30000" dirty="0">
                <a:solidFill>
                  <a:srgbClr val="FFC000"/>
                </a:solidFill>
                <a:latin typeface="Times New Roman" panose="02020603050405020304" pitchFamily="18" charset="0"/>
                <a:cs typeface="Times New Roman" panose="02020603050405020304" pitchFamily="18" charset="0"/>
                <a:sym typeface="Symbol" pitchFamily="2" charset="2"/>
              </a:rPr>
              <a:t>1 </a:t>
            </a:r>
            <a:r>
              <a:rPr lang="en-US" altLang="zh-CN" sz="3000" b="1" dirty="0">
                <a:solidFill>
                  <a:srgbClr val="FFC000"/>
                </a:solidFill>
                <a:latin typeface="Times New Roman" panose="02020603050405020304" pitchFamily="18" charset="0"/>
                <a:cs typeface="Times New Roman" panose="02020603050405020304" pitchFamily="18" charset="0"/>
                <a:sym typeface="Symbol" pitchFamily="2" charset="2"/>
              </a:rPr>
              <a:t>+</a:t>
            </a:r>
            <a:r>
              <a:rPr lang="en-US" altLang="zh-CN" sz="3000" b="1" baseline="30000" dirty="0">
                <a:solidFill>
                  <a:srgbClr val="FFC000"/>
                </a:solidFill>
                <a:latin typeface="Times New Roman" panose="02020603050405020304" pitchFamily="18" charset="0"/>
                <a:cs typeface="Times New Roman" panose="02020603050405020304" pitchFamily="18" charset="0"/>
                <a:sym typeface="Symbol" pitchFamily="2" charset="2"/>
              </a:rPr>
              <a:t> </a:t>
            </a:r>
            <a:r>
              <a:rPr lang="en-US" altLang="zh-CN" sz="3000" b="1" dirty="0">
                <a:solidFill>
                  <a:srgbClr val="FFC000"/>
                </a:solidFill>
                <a:latin typeface="Times New Roman" panose="02020603050405020304" pitchFamily="18" charset="0"/>
                <a:cs typeface="Times New Roman" panose="02020603050405020304" pitchFamily="18" charset="0"/>
                <a:sym typeface="Symbol" pitchFamily="2" charset="2"/>
              </a:rPr>
              <a:t>… + </a:t>
            </a:r>
            <a:r>
              <a:rPr lang="en-US" altLang="zh-CN" sz="3000" b="1" dirty="0" err="1">
                <a:solidFill>
                  <a:srgbClr val="FFC000"/>
                </a:solidFill>
                <a:latin typeface="Times New Roman" panose="02020603050405020304" pitchFamily="18" charset="0"/>
                <a:cs typeface="Times New Roman" panose="02020603050405020304" pitchFamily="18" charset="0"/>
                <a:sym typeface="Symbol" pitchFamily="2" charset="2"/>
              </a:rPr>
              <a:t>C</a:t>
            </a:r>
            <a:r>
              <a:rPr lang="en-US" altLang="zh-CN" sz="3000" b="1" baseline="-30000" dirty="0" err="1">
                <a:solidFill>
                  <a:srgbClr val="FFC000"/>
                </a:solidFill>
                <a:latin typeface="Times New Roman" panose="02020603050405020304" pitchFamily="18" charset="0"/>
                <a:cs typeface="Times New Roman" panose="02020603050405020304" pitchFamily="18" charset="0"/>
                <a:sym typeface="Symbol" pitchFamily="2" charset="2"/>
              </a:rPr>
              <a:t>n</a:t>
            </a:r>
            <a:r>
              <a:rPr lang="en-US" altLang="zh-CN" sz="3000" b="1" baseline="30000" dirty="0" err="1">
                <a:solidFill>
                  <a:srgbClr val="FFC000"/>
                </a:solidFill>
                <a:latin typeface="Times New Roman" panose="02020603050405020304" pitchFamily="18" charset="0"/>
                <a:cs typeface="Times New Roman" panose="02020603050405020304" pitchFamily="18" charset="0"/>
                <a:sym typeface="Symbol" pitchFamily="2" charset="2"/>
              </a:rPr>
              <a:t>n</a:t>
            </a:r>
            <a:r>
              <a:rPr lang="en-US" altLang="zh-CN" sz="3000" b="1" baseline="30000" dirty="0">
                <a:solidFill>
                  <a:srgbClr val="FFC000"/>
                </a:solidFill>
                <a:latin typeface="Times New Roman" panose="02020603050405020304" pitchFamily="18" charset="0"/>
                <a:cs typeface="Times New Roman" panose="02020603050405020304" pitchFamily="18" charset="0"/>
                <a:sym typeface="Symbol" pitchFamily="2" charset="2"/>
              </a:rPr>
              <a:t> </a:t>
            </a:r>
            <a:r>
              <a:rPr lang="en-US" altLang="zh-CN" sz="3000" b="1" dirty="0">
                <a:solidFill>
                  <a:srgbClr val="FFC000"/>
                </a:solidFill>
                <a:latin typeface="Times New Roman" panose="02020603050405020304" pitchFamily="18" charset="0"/>
                <a:cs typeface="Times New Roman" panose="02020603050405020304" pitchFamily="18" charset="0"/>
                <a:sym typeface="Symbol" pitchFamily="2" charset="2"/>
              </a:rPr>
              <a:t>=2</a:t>
            </a:r>
            <a:r>
              <a:rPr lang="en-US" altLang="zh-CN" sz="3000" b="1" baseline="30000" dirty="0">
                <a:solidFill>
                  <a:srgbClr val="FFC000"/>
                </a:solidFill>
                <a:latin typeface="Times New Roman" panose="02020603050405020304" pitchFamily="18" charset="0"/>
                <a:cs typeface="Times New Roman" panose="02020603050405020304" pitchFamily="18" charset="0"/>
                <a:sym typeface="Symbol" pitchFamily="2" charset="2"/>
              </a:rPr>
              <a:t>n </a:t>
            </a:r>
            <a:r>
              <a:rPr lang="zh-CN" altLang="en-US" sz="3000" b="1" dirty="0">
                <a:solidFill>
                  <a:srgbClr val="FFC000"/>
                </a:solidFill>
                <a:latin typeface="Times New Roman" panose="02020603050405020304" pitchFamily="18" charset="0"/>
                <a:cs typeface="Times New Roman" panose="02020603050405020304" pitchFamily="18" charset="0"/>
              </a:rPr>
              <a:t>。</a:t>
            </a:r>
          </a:p>
          <a:p>
            <a:pPr marL="365125" indent="-365125" eaLnBrk="1" hangingPunct="1">
              <a:lnSpc>
                <a:spcPct val="125000"/>
              </a:lnSpc>
              <a:spcBef>
                <a:spcPct val="0"/>
              </a:spcBef>
              <a:buFont typeface="Wingdings" pitchFamily="2" charset="2"/>
              <a:buNone/>
              <a:defRPr/>
            </a:pPr>
            <a:r>
              <a:rPr lang="zh-CN" altLang="en-US" sz="3000" b="1" dirty="0">
                <a:cs typeface="Times New Roman" panose="02020603050405020304" pitchFamily="18" charset="0"/>
              </a:rPr>
              <a:t>证法一</a:t>
            </a:r>
            <a:r>
              <a:rPr lang="en-US" altLang="zh-CN" sz="3000" b="1" dirty="0">
                <a:latin typeface="Times New Roman" panose="02020603050405020304" pitchFamily="18" charset="0"/>
                <a:cs typeface="Times New Roman" panose="02020603050405020304" pitchFamily="18" charset="0"/>
              </a:rPr>
              <a:t>:</a:t>
            </a:r>
            <a:r>
              <a:rPr lang="zh-CN" altLang="en-US" sz="3000" b="1" dirty="0">
                <a:latin typeface="Times New Roman" panose="02020603050405020304" pitchFamily="18" charset="0"/>
                <a:cs typeface="Times New Roman" panose="02020603050405020304" pitchFamily="18" charset="0"/>
              </a:rPr>
              <a:t>首先</a:t>
            </a:r>
            <a:r>
              <a:rPr lang="en-US" altLang="zh-CN" sz="3000" b="1" dirty="0">
                <a:latin typeface="Times New Roman" panose="02020603050405020304" pitchFamily="18" charset="0"/>
                <a:cs typeface="Times New Roman" panose="02020603050405020304" pitchFamily="18" charset="0"/>
              </a:rPr>
              <a:t>,</a:t>
            </a:r>
            <a:r>
              <a:rPr lang="zh-CN" altLang="en-US" sz="3000" b="1" dirty="0">
                <a:latin typeface="Times New Roman" panose="02020603050405020304" pitchFamily="18" charset="0"/>
                <a:cs typeface="Times New Roman" panose="02020603050405020304" pitchFamily="18" charset="0"/>
              </a:rPr>
              <a:t>集合</a:t>
            </a:r>
            <a:r>
              <a:rPr lang="en-US" altLang="zh-CN" sz="3000" b="1" dirty="0">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的子集的元素个数在</a:t>
            </a:r>
            <a:r>
              <a:rPr lang="en-US" altLang="zh-CN" sz="3000" b="1" dirty="0">
                <a:solidFill>
                  <a:srgbClr val="FFC000"/>
                </a:solidFill>
                <a:latin typeface="Times New Roman" panose="02020603050405020304" pitchFamily="18" charset="0"/>
                <a:cs typeface="Times New Roman" panose="02020603050405020304" pitchFamily="18" charset="0"/>
              </a:rPr>
              <a:t>0</a:t>
            </a:r>
            <a:r>
              <a:rPr lang="zh-CN" altLang="en-US" sz="3000" b="1" dirty="0">
                <a:solidFill>
                  <a:srgbClr val="FFC000"/>
                </a:solidFill>
                <a:latin typeface="Times New Roman" panose="02020603050405020304" pitchFamily="18" charset="0"/>
                <a:cs typeface="Times New Roman" panose="02020603050405020304" pitchFamily="18" charset="0"/>
              </a:rPr>
              <a:t>到</a:t>
            </a:r>
            <a:r>
              <a:rPr lang="en-US" altLang="zh-CN" sz="3000" b="1" dirty="0">
                <a:solidFill>
                  <a:srgbClr val="FFC000"/>
                </a:solidFill>
                <a:latin typeface="Times New Roman" panose="02020603050405020304" pitchFamily="18" charset="0"/>
                <a:cs typeface="Times New Roman" panose="02020603050405020304" pitchFamily="18" charset="0"/>
              </a:rPr>
              <a:t>n</a:t>
            </a:r>
            <a:r>
              <a:rPr lang="zh-CN" altLang="en-US" sz="3000" b="1" dirty="0">
                <a:latin typeface="Times New Roman" panose="02020603050405020304" pitchFamily="18" charset="0"/>
                <a:cs typeface="Times New Roman" panose="02020603050405020304" pitchFamily="18" charset="0"/>
              </a:rPr>
              <a:t>之间</a:t>
            </a:r>
            <a:endParaRPr lang="en-US" altLang="zh-CN" sz="3000" b="1" dirty="0">
              <a:latin typeface="Times New Roman" panose="02020603050405020304" pitchFamily="18" charset="0"/>
              <a:cs typeface="Times New Roman" panose="02020603050405020304" pitchFamily="18" charset="0"/>
            </a:endParaRPr>
          </a:p>
          <a:p>
            <a:pPr marL="365125" indent="-365125" eaLnBrk="1" hangingPunct="1">
              <a:lnSpc>
                <a:spcPct val="125000"/>
              </a:lnSpc>
              <a:spcBef>
                <a:spcPct val="0"/>
              </a:spcBef>
              <a:buFont typeface="Wingdings" pitchFamily="2" charset="2"/>
              <a:buNone/>
              <a:defRPr/>
            </a:pPr>
            <a:r>
              <a:rPr lang="zh-CN" altLang="en-US" sz="3000" b="1" dirty="0">
                <a:latin typeface="Times New Roman" panose="02020603050405020304" pitchFamily="18" charset="0"/>
                <a:cs typeface="Times New Roman" panose="02020603050405020304" pitchFamily="18" charset="0"/>
              </a:rPr>
              <a:t>从</a:t>
            </a:r>
            <a:r>
              <a:rPr lang="en-US" altLang="zh-CN" sz="3000" b="1" dirty="0">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中取</a:t>
            </a:r>
            <a:r>
              <a:rPr lang="en-US" altLang="zh-CN" sz="3000" b="1" dirty="0">
                <a:latin typeface="Times New Roman" panose="02020603050405020304" pitchFamily="18" charset="0"/>
                <a:cs typeface="Times New Roman" panose="02020603050405020304" pitchFamily="18" charset="0"/>
              </a:rPr>
              <a:t>0</a:t>
            </a:r>
            <a:r>
              <a:rPr lang="zh-CN" altLang="en-US" sz="3000" b="1" dirty="0">
                <a:latin typeface="Times New Roman" panose="02020603050405020304" pitchFamily="18" charset="0"/>
                <a:cs typeface="Times New Roman" panose="02020603050405020304" pitchFamily="18" charset="0"/>
              </a:rPr>
              <a:t>个元素构成</a:t>
            </a:r>
            <a:r>
              <a:rPr lang="en-US" altLang="zh-CN" sz="3000" b="1" dirty="0">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的子集，有</a:t>
            </a:r>
            <a:r>
              <a:rPr lang="en-US" altLang="zh-CN" sz="3000" b="1" dirty="0">
                <a:latin typeface="Times New Roman" panose="02020603050405020304" pitchFamily="18" charset="0"/>
                <a:cs typeface="Times New Roman" panose="02020603050405020304" pitchFamily="18" charset="0"/>
                <a:sym typeface="Symbol" pitchFamily="2" charset="2"/>
              </a:rPr>
              <a:t>C</a:t>
            </a:r>
            <a:r>
              <a:rPr lang="en-US" altLang="zh-CN" sz="3000" b="1" baseline="-30000" dirty="0">
                <a:latin typeface="Times New Roman" panose="02020603050405020304" pitchFamily="18" charset="0"/>
                <a:cs typeface="Times New Roman" panose="02020603050405020304" pitchFamily="18" charset="0"/>
                <a:sym typeface="Symbol" pitchFamily="2" charset="2"/>
              </a:rPr>
              <a:t>n</a:t>
            </a:r>
            <a:r>
              <a:rPr lang="en-US" altLang="zh-CN" sz="3000" b="1" baseline="30000" dirty="0">
                <a:latin typeface="Times New Roman" panose="02020603050405020304" pitchFamily="18" charset="0"/>
                <a:cs typeface="Times New Roman" panose="02020603050405020304" pitchFamily="18" charset="0"/>
                <a:sym typeface="Symbol" pitchFamily="2" charset="2"/>
              </a:rPr>
              <a:t>0</a:t>
            </a:r>
            <a:r>
              <a:rPr lang="en-US" altLang="zh-CN" sz="3000" b="1" dirty="0">
                <a:latin typeface="Times New Roman" panose="02020603050405020304" pitchFamily="18" charset="0"/>
                <a:cs typeface="Times New Roman" panose="02020603050405020304" pitchFamily="18" charset="0"/>
                <a:sym typeface="Symbol" pitchFamily="2" charset="2"/>
              </a:rPr>
              <a:t> </a:t>
            </a:r>
            <a:r>
              <a:rPr lang="zh-CN" altLang="en-US" sz="3000" b="1" dirty="0">
                <a:latin typeface="Times New Roman" panose="02020603050405020304" pitchFamily="18" charset="0"/>
                <a:cs typeface="Times New Roman" panose="02020603050405020304" pitchFamily="18" charset="0"/>
                <a:sym typeface="Symbol" pitchFamily="2" charset="2"/>
              </a:rPr>
              <a:t>个，</a:t>
            </a:r>
            <a:endParaRPr lang="en-US" altLang="zh-CN" sz="3000" b="1" dirty="0">
              <a:latin typeface="Times New Roman" panose="02020603050405020304" pitchFamily="18" charset="0"/>
              <a:cs typeface="Times New Roman" panose="02020603050405020304" pitchFamily="18" charset="0"/>
              <a:sym typeface="Symbol" pitchFamily="2" charset="2"/>
            </a:endParaRPr>
          </a:p>
          <a:p>
            <a:pPr marL="365125" indent="-365125" eaLnBrk="1" hangingPunct="1">
              <a:lnSpc>
                <a:spcPct val="125000"/>
              </a:lnSpc>
              <a:spcBef>
                <a:spcPct val="0"/>
              </a:spcBef>
              <a:buFont typeface="Wingdings" pitchFamily="2" charset="2"/>
              <a:buNone/>
              <a:defRPr/>
            </a:pPr>
            <a:r>
              <a:rPr lang="zh-CN" altLang="en-US" sz="3000" b="1" dirty="0">
                <a:latin typeface="Times New Roman" panose="02020603050405020304" pitchFamily="18" charset="0"/>
                <a:cs typeface="Times New Roman" panose="02020603050405020304" pitchFamily="18" charset="0"/>
                <a:sym typeface="Symbol" pitchFamily="2" charset="2"/>
              </a:rPr>
              <a:t>从</a:t>
            </a:r>
            <a:r>
              <a:rPr lang="en-US" altLang="zh-CN" sz="3000" b="1" dirty="0">
                <a:latin typeface="Times New Roman" panose="02020603050405020304" pitchFamily="18" charset="0"/>
                <a:cs typeface="Times New Roman" panose="02020603050405020304" pitchFamily="18" charset="0"/>
                <a:sym typeface="Symbol" pitchFamily="2" charset="2"/>
              </a:rPr>
              <a:t>A</a:t>
            </a:r>
            <a:r>
              <a:rPr lang="zh-CN" altLang="en-US" sz="3000" b="1" dirty="0">
                <a:latin typeface="Times New Roman" panose="02020603050405020304" pitchFamily="18" charset="0"/>
                <a:cs typeface="Times New Roman" panose="02020603050405020304" pitchFamily="18" charset="0"/>
                <a:sym typeface="Symbol" pitchFamily="2" charset="2"/>
              </a:rPr>
              <a:t>中取</a:t>
            </a:r>
            <a:r>
              <a:rPr lang="en-US" altLang="zh-CN" sz="3000" b="1" dirty="0">
                <a:latin typeface="Times New Roman" panose="02020603050405020304" pitchFamily="18" charset="0"/>
                <a:cs typeface="Times New Roman" panose="02020603050405020304" pitchFamily="18" charset="0"/>
                <a:sym typeface="Symbol" pitchFamily="2" charset="2"/>
              </a:rPr>
              <a:t>1</a:t>
            </a:r>
            <a:r>
              <a:rPr lang="zh-CN" altLang="en-US" sz="3000" b="1" dirty="0">
                <a:latin typeface="Times New Roman" panose="02020603050405020304" pitchFamily="18" charset="0"/>
                <a:cs typeface="Times New Roman" panose="02020603050405020304" pitchFamily="18" charset="0"/>
                <a:sym typeface="Symbol" pitchFamily="2" charset="2"/>
              </a:rPr>
              <a:t>个元素构成</a:t>
            </a:r>
            <a:r>
              <a:rPr lang="en-US" altLang="zh-CN" sz="3000" b="1" dirty="0">
                <a:latin typeface="Times New Roman" panose="02020603050405020304" pitchFamily="18" charset="0"/>
                <a:cs typeface="Times New Roman" panose="02020603050405020304" pitchFamily="18" charset="0"/>
                <a:sym typeface="Symbol" pitchFamily="2" charset="2"/>
              </a:rPr>
              <a:t>A</a:t>
            </a:r>
            <a:r>
              <a:rPr lang="zh-CN" altLang="en-US" sz="3000" b="1" dirty="0">
                <a:latin typeface="Times New Roman" panose="02020603050405020304" pitchFamily="18" charset="0"/>
                <a:cs typeface="Times New Roman" panose="02020603050405020304" pitchFamily="18" charset="0"/>
                <a:sym typeface="Symbol" pitchFamily="2" charset="2"/>
              </a:rPr>
              <a:t>的子集，有</a:t>
            </a:r>
            <a:r>
              <a:rPr lang="en-US" altLang="zh-CN" sz="3000" b="1" dirty="0">
                <a:latin typeface="Times New Roman" panose="02020603050405020304" pitchFamily="18" charset="0"/>
                <a:cs typeface="Times New Roman" panose="02020603050405020304" pitchFamily="18" charset="0"/>
                <a:sym typeface="Symbol" pitchFamily="2" charset="2"/>
              </a:rPr>
              <a:t>C</a:t>
            </a:r>
            <a:r>
              <a:rPr lang="en-US" altLang="zh-CN" sz="3000" b="1" baseline="-30000" dirty="0">
                <a:latin typeface="Times New Roman" panose="02020603050405020304" pitchFamily="18" charset="0"/>
                <a:cs typeface="Times New Roman" panose="02020603050405020304" pitchFamily="18" charset="0"/>
                <a:sym typeface="Symbol" pitchFamily="2" charset="2"/>
              </a:rPr>
              <a:t>n</a:t>
            </a:r>
            <a:r>
              <a:rPr lang="en-US" altLang="zh-CN" sz="3000" b="1" baseline="30000" dirty="0">
                <a:latin typeface="Times New Roman" panose="02020603050405020304" pitchFamily="18" charset="0"/>
                <a:cs typeface="Times New Roman" panose="02020603050405020304" pitchFamily="18" charset="0"/>
                <a:sym typeface="Symbol" pitchFamily="2" charset="2"/>
              </a:rPr>
              <a:t>1</a:t>
            </a:r>
            <a:r>
              <a:rPr lang="en-US" altLang="zh-CN" sz="3000" b="1" dirty="0">
                <a:latin typeface="Times New Roman" panose="02020603050405020304" pitchFamily="18" charset="0"/>
                <a:cs typeface="Times New Roman" panose="02020603050405020304" pitchFamily="18" charset="0"/>
                <a:sym typeface="Symbol" pitchFamily="2" charset="2"/>
              </a:rPr>
              <a:t> </a:t>
            </a:r>
            <a:r>
              <a:rPr lang="zh-CN" altLang="en-US" sz="3000" b="1" dirty="0">
                <a:latin typeface="Times New Roman" panose="02020603050405020304" pitchFamily="18" charset="0"/>
                <a:cs typeface="Times New Roman" panose="02020603050405020304" pitchFamily="18" charset="0"/>
                <a:sym typeface="Symbol" pitchFamily="2" charset="2"/>
              </a:rPr>
              <a:t>个，</a:t>
            </a:r>
            <a:endParaRPr lang="en-US" altLang="zh-CN" sz="3000" b="1" dirty="0">
              <a:latin typeface="Times New Roman" panose="02020603050405020304" pitchFamily="18" charset="0"/>
              <a:cs typeface="Times New Roman" panose="02020603050405020304" pitchFamily="18" charset="0"/>
              <a:sym typeface="Symbol" pitchFamily="2" charset="2"/>
            </a:endParaRPr>
          </a:p>
          <a:p>
            <a:pPr marL="365125" indent="-365125" eaLnBrk="1" hangingPunct="1">
              <a:lnSpc>
                <a:spcPct val="125000"/>
              </a:lnSpc>
              <a:spcBef>
                <a:spcPct val="0"/>
              </a:spcBef>
              <a:buFont typeface="Wingdings" pitchFamily="2" charset="2"/>
              <a:buNone/>
              <a:defRPr/>
            </a:pPr>
            <a:r>
              <a:rPr lang="zh-CN" altLang="en-US" sz="3000" b="1" dirty="0">
                <a:latin typeface="Times New Roman" panose="02020603050405020304" pitchFamily="18" charset="0"/>
                <a:cs typeface="Times New Roman" panose="02020603050405020304" pitchFamily="18" charset="0"/>
                <a:sym typeface="Symbol" pitchFamily="2" charset="2"/>
              </a:rPr>
              <a:t>从</a:t>
            </a:r>
            <a:r>
              <a:rPr lang="en-US" altLang="zh-CN" sz="3000" b="1" dirty="0">
                <a:latin typeface="Times New Roman" panose="02020603050405020304" pitchFamily="18" charset="0"/>
                <a:cs typeface="Times New Roman" panose="02020603050405020304" pitchFamily="18" charset="0"/>
                <a:sym typeface="Symbol" pitchFamily="2" charset="2"/>
              </a:rPr>
              <a:t>A</a:t>
            </a:r>
            <a:r>
              <a:rPr lang="zh-CN" altLang="en-US" sz="3000" b="1" dirty="0">
                <a:latin typeface="Times New Roman" panose="02020603050405020304" pitchFamily="18" charset="0"/>
                <a:cs typeface="Times New Roman" panose="02020603050405020304" pitchFamily="18" charset="0"/>
                <a:sym typeface="Symbol" pitchFamily="2" charset="2"/>
              </a:rPr>
              <a:t>中取</a:t>
            </a:r>
            <a:r>
              <a:rPr lang="en-US" altLang="zh-CN" sz="3000" b="1" dirty="0">
                <a:latin typeface="Times New Roman" panose="02020603050405020304" pitchFamily="18" charset="0"/>
                <a:cs typeface="Times New Roman" panose="02020603050405020304" pitchFamily="18" charset="0"/>
                <a:sym typeface="Symbol" pitchFamily="2" charset="2"/>
              </a:rPr>
              <a:t>2</a:t>
            </a:r>
            <a:r>
              <a:rPr lang="zh-CN" altLang="en-US" sz="3000" b="1" dirty="0">
                <a:latin typeface="Times New Roman" panose="02020603050405020304" pitchFamily="18" charset="0"/>
                <a:cs typeface="Times New Roman" panose="02020603050405020304" pitchFamily="18" charset="0"/>
                <a:sym typeface="Symbol" pitchFamily="2" charset="2"/>
              </a:rPr>
              <a:t>个元素构成</a:t>
            </a:r>
            <a:r>
              <a:rPr lang="en-US" altLang="zh-CN" sz="3000" b="1" dirty="0">
                <a:latin typeface="Times New Roman" panose="02020603050405020304" pitchFamily="18" charset="0"/>
                <a:cs typeface="Times New Roman" panose="02020603050405020304" pitchFamily="18" charset="0"/>
                <a:sym typeface="Symbol" pitchFamily="2" charset="2"/>
              </a:rPr>
              <a:t>A</a:t>
            </a:r>
            <a:r>
              <a:rPr lang="zh-CN" altLang="en-US" sz="3000" b="1" dirty="0">
                <a:latin typeface="Times New Roman" panose="02020603050405020304" pitchFamily="18" charset="0"/>
                <a:cs typeface="Times New Roman" panose="02020603050405020304" pitchFamily="18" charset="0"/>
                <a:sym typeface="Symbol" pitchFamily="2" charset="2"/>
              </a:rPr>
              <a:t>的子集，有</a:t>
            </a:r>
            <a:r>
              <a:rPr lang="en-US" altLang="zh-CN" sz="3000" b="1" dirty="0">
                <a:latin typeface="Times New Roman" panose="02020603050405020304" pitchFamily="18" charset="0"/>
                <a:cs typeface="Times New Roman" panose="02020603050405020304" pitchFamily="18" charset="0"/>
                <a:sym typeface="Symbol" pitchFamily="2" charset="2"/>
              </a:rPr>
              <a:t>C</a:t>
            </a:r>
            <a:r>
              <a:rPr lang="en-US" altLang="zh-CN" sz="3000" b="1" baseline="-30000" dirty="0">
                <a:latin typeface="Times New Roman" panose="02020603050405020304" pitchFamily="18" charset="0"/>
                <a:cs typeface="Times New Roman" panose="02020603050405020304" pitchFamily="18" charset="0"/>
                <a:sym typeface="Symbol" pitchFamily="2" charset="2"/>
              </a:rPr>
              <a:t>n</a:t>
            </a:r>
            <a:r>
              <a:rPr lang="en-US" altLang="zh-CN" sz="3000" b="1" baseline="30000" dirty="0">
                <a:latin typeface="Times New Roman" panose="02020603050405020304" pitchFamily="18" charset="0"/>
                <a:cs typeface="Times New Roman" panose="02020603050405020304" pitchFamily="18" charset="0"/>
                <a:sym typeface="Symbol" pitchFamily="2" charset="2"/>
              </a:rPr>
              <a:t>2</a:t>
            </a:r>
            <a:r>
              <a:rPr lang="en-US" altLang="zh-CN" sz="3000" b="1" dirty="0">
                <a:latin typeface="Times New Roman" panose="02020603050405020304" pitchFamily="18" charset="0"/>
                <a:cs typeface="Times New Roman" panose="02020603050405020304" pitchFamily="18" charset="0"/>
                <a:sym typeface="Symbol" pitchFamily="2" charset="2"/>
              </a:rPr>
              <a:t> </a:t>
            </a:r>
            <a:r>
              <a:rPr lang="zh-CN" altLang="en-US" sz="3000" b="1" dirty="0">
                <a:latin typeface="Times New Roman" panose="02020603050405020304" pitchFamily="18" charset="0"/>
                <a:cs typeface="Times New Roman" panose="02020603050405020304" pitchFamily="18" charset="0"/>
                <a:sym typeface="Symbol" pitchFamily="2" charset="2"/>
              </a:rPr>
              <a:t>个，</a:t>
            </a:r>
            <a:endParaRPr lang="en-US" altLang="zh-CN" sz="3000" b="1" dirty="0">
              <a:latin typeface="Times New Roman" panose="02020603050405020304" pitchFamily="18" charset="0"/>
              <a:cs typeface="Times New Roman" panose="02020603050405020304" pitchFamily="18" charset="0"/>
              <a:sym typeface="Symbol" pitchFamily="2" charset="2"/>
            </a:endParaRPr>
          </a:p>
          <a:p>
            <a:pPr marL="365125" indent="-365125" eaLnBrk="1" hangingPunct="1">
              <a:lnSpc>
                <a:spcPct val="125000"/>
              </a:lnSpc>
              <a:spcBef>
                <a:spcPct val="0"/>
              </a:spcBef>
              <a:buFont typeface="Wingdings" pitchFamily="2" charset="2"/>
              <a:buNone/>
              <a:defRPr/>
            </a:pPr>
            <a:r>
              <a:rPr lang="zh-CN" altLang="en-US" sz="3000" b="1" dirty="0">
                <a:latin typeface="Times New Roman" panose="02020603050405020304" pitchFamily="18" charset="0"/>
                <a:cs typeface="Times New Roman" panose="02020603050405020304" pitchFamily="18" charset="0"/>
                <a:sym typeface="Symbol" pitchFamily="2" charset="2"/>
              </a:rPr>
              <a:t>以此类推</a:t>
            </a:r>
            <a:r>
              <a:rPr lang="en-US" altLang="zh-CN" sz="3000" b="1" dirty="0">
                <a:latin typeface="Times New Roman" panose="02020603050405020304" pitchFamily="18" charset="0"/>
                <a:cs typeface="Times New Roman" panose="02020603050405020304" pitchFamily="18" charset="0"/>
                <a:sym typeface="Symbol" pitchFamily="2" charset="2"/>
              </a:rPr>
              <a:t>……..</a:t>
            </a:r>
          </a:p>
          <a:p>
            <a:pPr marL="365125" indent="-365125" eaLnBrk="1" hangingPunct="1">
              <a:lnSpc>
                <a:spcPct val="125000"/>
              </a:lnSpc>
              <a:spcBef>
                <a:spcPct val="0"/>
              </a:spcBef>
              <a:buFont typeface="Wingdings" pitchFamily="2" charset="2"/>
              <a:buNone/>
              <a:defRPr/>
            </a:pPr>
            <a:r>
              <a:rPr lang="zh-CN" altLang="en-US" sz="3000" b="1" dirty="0">
                <a:latin typeface="Times New Roman" panose="02020603050405020304" pitchFamily="18" charset="0"/>
                <a:cs typeface="Times New Roman" panose="02020603050405020304" pitchFamily="18" charset="0"/>
                <a:sym typeface="Symbol" pitchFamily="2" charset="2"/>
              </a:rPr>
              <a:t>从</a:t>
            </a:r>
            <a:r>
              <a:rPr lang="en-US" altLang="zh-CN" sz="3000" b="1" dirty="0">
                <a:latin typeface="Times New Roman" panose="02020603050405020304" pitchFamily="18" charset="0"/>
                <a:cs typeface="Times New Roman" panose="02020603050405020304" pitchFamily="18" charset="0"/>
                <a:sym typeface="Symbol" pitchFamily="2" charset="2"/>
              </a:rPr>
              <a:t>A</a:t>
            </a:r>
            <a:r>
              <a:rPr lang="zh-CN" altLang="en-US" sz="3000" b="1" dirty="0">
                <a:latin typeface="Times New Roman" panose="02020603050405020304" pitchFamily="18" charset="0"/>
                <a:cs typeface="Times New Roman" panose="02020603050405020304" pitchFamily="18" charset="0"/>
                <a:sym typeface="Symbol" pitchFamily="2" charset="2"/>
              </a:rPr>
              <a:t>中取</a:t>
            </a:r>
            <a:r>
              <a:rPr lang="en-US" altLang="zh-CN" sz="3000" b="1" dirty="0">
                <a:latin typeface="Times New Roman" panose="02020603050405020304" pitchFamily="18" charset="0"/>
                <a:cs typeface="Times New Roman" panose="02020603050405020304" pitchFamily="18" charset="0"/>
                <a:sym typeface="Symbol" pitchFamily="2" charset="2"/>
              </a:rPr>
              <a:t>n</a:t>
            </a:r>
            <a:r>
              <a:rPr lang="zh-CN" altLang="en-US" sz="3000" b="1" dirty="0">
                <a:latin typeface="Times New Roman" panose="02020603050405020304" pitchFamily="18" charset="0"/>
                <a:cs typeface="Times New Roman" panose="02020603050405020304" pitchFamily="18" charset="0"/>
                <a:sym typeface="Symbol" pitchFamily="2" charset="2"/>
              </a:rPr>
              <a:t>个元素构成</a:t>
            </a:r>
            <a:r>
              <a:rPr lang="en-US" altLang="zh-CN" sz="3000" b="1" dirty="0">
                <a:latin typeface="Times New Roman" panose="02020603050405020304" pitchFamily="18" charset="0"/>
                <a:cs typeface="Times New Roman" panose="02020603050405020304" pitchFamily="18" charset="0"/>
                <a:sym typeface="Symbol" pitchFamily="2" charset="2"/>
              </a:rPr>
              <a:t>A</a:t>
            </a:r>
            <a:r>
              <a:rPr lang="zh-CN" altLang="en-US" sz="3000" b="1" dirty="0">
                <a:latin typeface="Times New Roman" panose="02020603050405020304" pitchFamily="18" charset="0"/>
                <a:cs typeface="Times New Roman" panose="02020603050405020304" pitchFamily="18" charset="0"/>
                <a:sym typeface="Symbol" pitchFamily="2" charset="2"/>
              </a:rPr>
              <a:t>的子集，有</a:t>
            </a:r>
            <a:r>
              <a:rPr lang="en-US" altLang="zh-CN" sz="3000" b="1" dirty="0" err="1">
                <a:latin typeface="Times New Roman" panose="02020603050405020304" pitchFamily="18" charset="0"/>
                <a:cs typeface="Times New Roman" panose="02020603050405020304" pitchFamily="18" charset="0"/>
                <a:sym typeface="Symbol" pitchFamily="2" charset="2"/>
              </a:rPr>
              <a:t>C</a:t>
            </a:r>
            <a:r>
              <a:rPr lang="en-US" altLang="zh-CN" sz="3000" b="1" baseline="-30000" dirty="0" err="1">
                <a:latin typeface="Times New Roman" panose="02020603050405020304" pitchFamily="18" charset="0"/>
                <a:cs typeface="Times New Roman" panose="02020603050405020304" pitchFamily="18" charset="0"/>
                <a:sym typeface="Symbol" pitchFamily="2" charset="2"/>
              </a:rPr>
              <a:t>n</a:t>
            </a:r>
            <a:r>
              <a:rPr lang="en-US" altLang="zh-CN" sz="3000" b="1" baseline="30000" dirty="0" err="1">
                <a:latin typeface="Times New Roman" panose="02020603050405020304" pitchFamily="18" charset="0"/>
                <a:cs typeface="Times New Roman" panose="02020603050405020304" pitchFamily="18" charset="0"/>
                <a:sym typeface="Symbol" pitchFamily="2" charset="2"/>
              </a:rPr>
              <a:t>n</a:t>
            </a:r>
            <a:r>
              <a:rPr lang="en-US" altLang="zh-CN" sz="3000" b="1" dirty="0">
                <a:latin typeface="Times New Roman" panose="02020603050405020304" pitchFamily="18" charset="0"/>
                <a:cs typeface="Times New Roman" panose="02020603050405020304" pitchFamily="18" charset="0"/>
                <a:sym typeface="Symbol" pitchFamily="2" charset="2"/>
              </a:rPr>
              <a:t> </a:t>
            </a:r>
            <a:r>
              <a:rPr lang="zh-CN" altLang="en-US" sz="3000" b="1" dirty="0">
                <a:latin typeface="Times New Roman" panose="02020603050405020304" pitchFamily="18" charset="0"/>
                <a:cs typeface="Times New Roman" panose="02020603050405020304" pitchFamily="18" charset="0"/>
                <a:sym typeface="Symbol" pitchFamily="2" charset="2"/>
              </a:rPr>
              <a:t>个。</a:t>
            </a:r>
            <a:endParaRPr lang="en-US" altLang="zh-CN" sz="3000" b="1" dirty="0">
              <a:latin typeface="Times New Roman" panose="02020603050405020304" pitchFamily="18" charset="0"/>
              <a:cs typeface="Times New Roman" panose="02020603050405020304" pitchFamily="18" charset="0"/>
              <a:sym typeface="Symbol" pitchFamily="2" charset="2"/>
            </a:endParaRPr>
          </a:p>
          <a:p>
            <a:pPr marL="365125" indent="-365125" eaLnBrk="1" hangingPunct="1">
              <a:lnSpc>
                <a:spcPct val="125000"/>
              </a:lnSpc>
              <a:spcBef>
                <a:spcPct val="0"/>
              </a:spcBef>
              <a:buFont typeface="Wingdings" pitchFamily="2" charset="2"/>
              <a:buNone/>
              <a:defRPr/>
            </a:pPr>
            <a:r>
              <a:rPr lang="zh-CN" altLang="en-US" sz="3000" b="1" dirty="0">
                <a:latin typeface="Times New Roman" panose="02020603050405020304" pitchFamily="18" charset="0"/>
                <a:cs typeface="Times New Roman" panose="02020603050405020304" pitchFamily="18" charset="0"/>
                <a:sym typeface="Symbol" pitchFamily="2" charset="2"/>
              </a:rPr>
              <a:t>据</a:t>
            </a:r>
            <a:r>
              <a:rPr lang="zh-CN" altLang="en-US" sz="3000" b="1" dirty="0">
                <a:solidFill>
                  <a:srgbClr val="FFC000"/>
                </a:solidFill>
                <a:latin typeface="Times New Roman" panose="02020603050405020304" pitchFamily="18" charset="0"/>
                <a:cs typeface="Times New Roman" panose="02020603050405020304" pitchFamily="18" charset="0"/>
                <a:sym typeface="Symbol" pitchFamily="2" charset="2"/>
              </a:rPr>
              <a:t>加法原理</a:t>
            </a:r>
            <a:r>
              <a:rPr lang="zh-CN" altLang="en-US" sz="3000" b="1" dirty="0">
                <a:latin typeface="Times New Roman" panose="02020603050405020304" pitchFamily="18" charset="0"/>
                <a:cs typeface="Times New Roman" panose="02020603050405020304" pitchFamily="18" charset="0"/>
                <a:sym typeface="Symbol" pitchFamily="2" charset="2"/>
              </a:rPr>
              <a:t>，集合</a:t>
            </a:r>
            <a:r>
              <a:rPr lang="en-US" altLang="zh-CN" sz="3000" b="1" dirty="0">
                <a:latin typeface="Times New Roman" panose="02020603050405020304" pitchFamily="18" charset="0"/>
                <a:cs typeface="Times New Roman" panose="02020603050405020304" pitchFamily="18" charset="0"/>
                <a:sym typeface="Symbol" pitchFamily="2" charset="2"/>
              </a:rPr>
              <a:t>A</a:t>
            </a:r>
            <a:r>
              <a:rPr lang="zh-CN" altLang="en-US" sz="3000" b="1" dirty="0">
                <a:latin typeface="Times New Roman" panose="02020603050405020304" pitchFamily="18" charset="0"/>
                <a:cs typeface="Times New Roman" panose="02020603050405020304" pitchFamily="18" charset="0"/>
                <a:sym typeface="Symbol" pitchFamily="2" charset="2"/>
              </a:rPr>
              <a:t>共有</a:t>
            </a:r>
            <a:r>
              <a:rPr lang="en-US" altLang="zh-CN" sz="3000" b="1" dirty="0">
                <a:latin typeface="Times New Roman" panose="02020603050405020304" pitchFamily="18" charset="0"/>
                <a:cs typeface="Times New Roman" panose="02020603050405020304" pitchFamily="18" charset="0"/>
                <a:sym typeface="Symbol" pitchFamily="2" charset="2"/>
              </a:rPr>
              <a:t>C</a:t>
            </a:r>
            <a:r>
              <a:rPr lang="en-US" altLang="zh-CN" sz="3000" b="1" baseline="-30000" dirty="0">
                <a:latin typeface="Times New Roman" panose="02020603050405020304" pitchFamily="18" charset="0"/>
                <a:cs typeface="Times New Roman" panose="02020603050405020304" pitchFamily="18" charset="0"/>
                <a:sym typeface="Symbol" pitchFamily="2" charset="2"/>
              </a:rPr>
              <a:t>n</a:t>
            </a:r>
            <a:r>
              <a:rPr lang="en-US" altLang="zh-CN" sz="3000" b="1" baseline="30000" dirty="0">
                <a:latin typeface="Times New Roman" panose="02020603050405020304" pitchFamily="18" charset="0"/>
                <a:cs typeface="Times New Roman" panose="02020603050405020304" pitchFamily="18" charset="0"/>
                <a:sym typeface="Symbol" pitchFamily="2" charset="2"/>
              </a:rPr>
              <a:t>0</a:t>
            </a:r>
            <a:r>
              <a:rPr lang="en-US" altLang="zh-CN" sz="3000" b="1" dirty="0">
                <a:latin typeface="Times New Roman" panose="02020603050405020304" pitchFamily="18" charset="0"/>
                <a:cs typeface="Times New Roman" panose="02020603050405020304" pitchFamily="18" charset="0"/>
                <a:sym typeface="Symbol" pitchFamily="2" charset="2"/>
              </a:rPr>
              <a:t> + C</a:t>
            </a:r>
            <a:r>
              <a:rPr lang="en-US" altLang="zh-CN" sz="3000" b="1" baseline="-30000" dirty="0">
                <a:latin typeface="Times New Roman" panose="02020603050405020304" pitchFamily="18" charset="0"/>
                <a:cs typeface="Times New Roman" panose="02020603050405020304" pitchFamily="18" charset="0"/>
                <a:sym typeface="Symbol" pitchFamily="2" charset="2"/>
              </a:rPr>
              <a:t>n</a:t>
            </a:r>
            <a:r>
              <a:rPr lang="en-US" altLang="zh-CN" sz="3000" b="1" baseline="30000" dirty="0">
                <a:latin typeface="Times New Roman" panose="02020603050405020304" pitchFamily="18" charset="0"/>
                <a:cs typeface="Times New Roman" panose="02020603050405020304" pitchFamily="18" charset="0"/>
                <a:sym typeface="Symbol" pitchFamily="2" charset="2"/>
              </a:rPr>
              <a:t>1 </a:t>
            </a:r>
            <a:r>
              <a:rPr lang="en-US" altLang="zh-CN" sz="3000" b="1" dirty="0">
                <a:latin typeface="Times New Roman" panose="02020603050405020304" pitchFamily="18" charset="0"/>
                <a:cs typeface="Times New Roman" panose="02020603050405020304" pitchFamily="18" charset="0"/>
                <a:sym typeface="Symbol" pitchFamily="2" charset="2"/>
              </a:rPr>
              <a:t>+</a:t>
            </a:r>
            <a:r>
              <a:rPr lang="en-US" altLang="zh-CN" sz="3000" b="1" baseline="30000" dirty="0">
                <a:latin typeface="Times New Roman" panose="02020603050405020304" pitchFamily="18" charset="0"/>
                <a:cs typeface="Times New Roman" panose="02020603050405020304" pitchFamily="18" charset="0"/>
                <a:sym typeface="Symbol" pitchFamily="2" charset="2"/>
              </a:rPr>
              <a:t> </a:t>
            </a:r>
            <a:r>
              <a:rPr lang="en-US" altLang="zh-CN" sz="3000" b="1" dirty="0">
                <a:latin typeface="Times New Roman" panose="02020603050405020304" pitchFamily="18" charset="0"/>
                <a:cs typeface="Times New Roman" panose="02020603050405020304" pitchFamily="18" charset="0"/>
                <a:sym typeface="Symbol" pitchFamily="2" charset="2"/>
              </a:rPr>
              <a:t>… + </a:t>
            </a:r>
            <a:r>
              <a:rPr lang="en-US" altLang="zh-CN" sz="3000" b="1" dirty="0" err="1">
                <a:latin typeface="Times New Roman" panose="02020603050405020304" pitchFamily="18" charset="0"/>
                <a:cs typeface="Times New Roman" panose="02020603050405020304" pitchFamily="18" charset="0"/>
                <a:sym typeface="Symbol" pitchFamily="2" charset="2"/>
              </a:rPr>
              <a:t>C</a:t>
            </a:r>
            <a:r>
              <a:rPr lang="en-US" altLang="zh-CN" sz="3000" b="1" baseline="-30000" dirty="0" err="1">
                <a:latin typeface="Times New Roman" panose="02020603050405020304" pitchFamily="18" charset="0"/>
                <a:cs typeface="Times New Roman" panose="02020603050405020304" pitchFamily="18" charset="0"/>
                <a:sym typeface="Symbol" pitchFamily="2" charset="2"/>
              </a:rPr>
              <a:t>n</a:t>
            </a:r>
            <a:r>
              <a:rPr lang="en-US" altLang="zh-CN" sz="3000" b="1" baseline="30000" dirty="0" err="1">
                <a:latin typeface="Times New Roman" panose="02020603050405020304" pitchFamily="18" charset="0"/>
                <a:cs typeface="Times New Roman" panose="02020603050405020304" pitchFamily="18" charset="0"/>
                <a:sym typeface="Symbol" pitchFamily="2" charset="2"/>
              </a:rPr>
              <a:t>n</a:t>
            </a:r>
            <a:r>
              <a:rPr lang="en-US" altLang="zh-CN" sz="3000" b="1" baseline="30000" dirty="0">
                <a:latin typeface="Times New Roman" panose="02020603050405020304" pitchFamily="18" charset="0"/>
                <a:cs typeface="Times New Roman" panose="02020603050405020304" pitchFamily="18" charset="0"/>
                <a:sym typeface="Symbol" pitchFamily="2" charset="2"/>
              </a:rPr>
              <a:t> </a:t>
            </a:r>
            <a:r>
              <a:rPr lang="zh-CN" altLang="en-US" sz="3000" b="1" dirty="0">
                <a:latin typeface="Times New Roman" panose="02020603050405020304" pitchFamily="18" charset="0"/>
                <a:cs typeface="Times New Roman" panose="02020603050405020304" pitchFamily="18" charset="0"/>
                <a:sym typeface="Symbol" pitchFamily="2" charset="2"/>
              </a:rPr>
              <a:t>个子集。</a:t>
            </a:r>
          </a:p>
        </p:txBody>
      </p:sp>
      <p:sp>
        <p:nvSpPr>
          <p:cNvPr id="2" name="灯片编号占位符 1">
            <a:extLst>
              <a:ext uri="{FF2B5EF4-FFF2-40B4-BE49-F238E27FC236}">
                <a16:creationId xmlns:a16="http://schemas.microsoft.com/office/drawing/2014/main" id="{290AEB7B-3E2C-79F2-F62B-C28E6B80AB8B}"/>
              </a:ext>
            </a:extLst>
          </p:cNvPr>
          <p:cNvSpPr>
            <a:spLocks noGrp="1"/>
          </p:cNvSpPr>
          <p:nvPr>
            <p:ph type="sldNum" sz="quarter" idx="12"/>
          </p:nvPr>
        </p:nvSpPr>
        <p:spPr>
          <a:xfrm>
            <a:off x="6781800" y="6292932"/>
            <a:ext cx="2133600" cy="457200"/>
          </a:xfrm>
        </p:spPr>
        <p:txBody>
          <a:bodyPr/>
          <a:lstStyle/>
          <a:p>
            <a:pPr>
              <a:defRPr/>
            </a:pPr>
            <a:fld id="{05B0EE72-2343-764F-9DC2-980CA5BDB00D}" type="slidenum">
              <a:rPr lang="zh-CN" altLang="en-US" smtClean="0"/>
              <a:pPr>
                <a:defRPr/>
              </a:pPr>
              <a:t>41</a:t>
            </a:fld>
            <a:endParaRPr lang="en-US" altLang="zh-CN"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xEl>
                                              <p:pRg st="1" end="1"/>
                                            </p:txEl>
                                          </p:spTgt>
                                        </p:tgtEl>
                                        <p:attrNameLst>
                                          <p:attrName>style.visibility</p:attrName>
                                        </p:attrNameLst>
                                      </p:cBhvr>
                                      <p:to>
                                        <p:strVal val="visible"/>
                                      </p:to>
                                    </p:set>
                                    <p:anim calcmode="lin" valueType="num">
                                      <p:cBhvr additive="base">
                                        <p:cTn id="7" dur="500" fill="hold"/>
                                        <p:tgtEl>
                                          <p:spTgt spid="890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anim calcmode="lin" valueType="num">
                                      <p:cBhvr additive="base">
                                        <p:cTn id="13" dur="500" fill="hold"/>
                                        <p:tgtEl>
                                          <p:spTgt spid="890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9091">
                                            <p:txEl>
                                              <p:pRg st="3" end="3"/>
                                            </p:txEl>
                                          </p:spTgt>
                                        </p:tgtEl>
                                        <p:attrNameLst>
                                          <p:attrName>style.visibility</p:attrName>
                                        </p:attrNameLst>
                                      </p:cBhvr>
                                      <p:to>
                                        <p:strVal val="visible"/>
                                      </p:to>
                                    </p:set>
                                    <p:anim calcmode="lin" valueType="num">
                                      <p:cBhvr additive="base">
                                        <p:cTn id="19" dur="500" fill="hold"/>
                                        <p:tgtEl>
                                          <p:spTgt spid="890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90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9091">
                                            <p:txEl>
                                              <p:pRg st="4" end="4"/>
                                            </p:txEl>
                                          </p:spTgt>
                                        </p:tgtEl>
                                        <p:attrNameLst>
                                          <p:attrName>style.visibility</p:attrName>
                                        </p:attrNameLst>
                                      </p:cBhvr>
                                      <p:to>
                                        <p:strVal val="visible"/>
                                      </p:to>
                                    </p:set>
                                    <p:anim calcmode="lin" valueType="num">
                                      <p:cBhvr additive="base">
                                        <p:cTn id="25" dur="500" fill="hold"/>
                                        <p:tgtEl>
                                          <p:spTgt spid="890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90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9091">
                                            <p:txEl>
                                              <p:pRg st="5" end="5"/>
                                            </p:txEl>
                                          </p:spTgt>
                                        </p:tgtEl>
                                        <p:attrNameLst>
                                          <p:attrName>style.visibility</p:attrName>
                                        </p:attrNameLst>
                                      </p:cBhvr>
                                      <p:to>
                                        <p:strVal val="visible"/>
                                      </p:to>
                                    </p:set>
                                    <p:anim calcmode="lin" valueType="num">
                                      <p:cBhvr additive="base">
                                        <p:cTn id="31" dur="500" fill="hold"/>
                                        <p:tgtEl>
                                          <p:spTgt spid="8909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90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9091">
                                            <p:txEl>
                                              <p:pRg st="6" end="6"/>
                                            </p:txEl>
                                          </p:spTgt>
                                        </p:tgtEl>
                                        <p:attrNameLst>
                                          <p:attrName>style.visibility</p:attrName>
                                        </p:attrNameLst>
                                      </p:cBhvr>
                                      <p:to>
                                        <p:strVal val="visible"/>
                                      </p:to>
                                    </p:set>
                                    <p:anim calcmode="lin" valueType="num">
                                      <p:cBhvr additive="base">
                                        <p:cTn id="37" dur="500" fill="hold"/>
                                        <p:tgtEl>
                                          <p:spTgt spid="8909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90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89091">
                                            <p:txEl>
                                              <p:pRg st="7" end="7"/>
                                            </p:txEl>
                                          </p:spTgt>
                                        </p:tgtEl>
                                        <p:attrNameLst>
                                          <p:attrName>style.visibility</p:attrName>
                                        </p:attrNameLst>
                                      </p:cBhvr>
                                      <p:to>
                                        <p:strVal val="visible"/>
                                      </p:to>
                                    </p:set>
                                    <p:anim calcmode="lin" valueType="num">
                                      <p:cBhvr additive="base">
                                        <p:cTn id="43" dur="500" fill="hold"/>
                                        <p:tgtEl>
                                          <p:spTgt spid="8909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909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6FFAF10F-1355-24A0-EB19-DA1F9C16D4B6}"/>
              </a:ext>
            </a:extLst>
          </p:cNvPr>
          <p:cNvSpPr>
            <a:spLocks noGrp="1" noChangeArrowheads="1"/>
          </p:cNvSpPr>
          <p:nvPr>
            <p:ph type="title" idx="4294967295"/>
          </p:nvPr>
        </p:nvSpPr>
        <p:spPr>
          <a:xfrm>
            <a:off x="228600" y="228600"/>
            <a:ext cx="8534400" cy="823913"/>
          </a:xfrm>
        </p:spPr>
        <p:txBody>
          <a:bodyPr anchor="b"/>
          <a:lstStyle/>
          <a:p>
            <a:pPr algn="l" eaLnBrk="1" hangingPunct="1">
              <a:defRPr/>
            </a:pPr>
            <a:r>
              <a:rPr lang="zh-CN" altLang="en-US" sz="4500" b="1" dirty="0">
                <a:solidFill>
                  <a:srgbClr val="FFC000"/>
                </a:solidFill>
                <a:latin typeface="宋体" panose="02010600030101010101" pitchFamily="2" charset="-122"/>
              </a:rPr>
              <a:t>幂集的性质</a:t>
            </a:r>
          </a:p>
        </p:txBody>
      </p:sp>
      <p:sp>
        <p:nvSpPr>
          <p:cNvPr id="90115" name="Rectangle 3">
            <a:extLst>
              <a:ext uri="{FF2B5EF4-FFF2-40B4-BE49-F238E27FC236}">
                <a16:creationId xmlns:a16="http://schemas.microsoft.com/office/drawing/2014/main" id="{78F6B44C-8C18-1BB9-EC5B-D8FE5D4A8AD7}"/>
              </a:ext>
            </a:extLst>
          </p:cNvPr>
          <p:cNvSpPr>
            <a:spLocks noGrp="1" noChangeArrowheads="1"/>
          </p:cNvSpPr>
          <p:nvPr>
            <p:ph sz="quarter" idx="4294967295"/>
          </p:nvPr>
        </p:nvSpPr>
        <p:spPr>
          <a:xfrm>
            <a:off x="228600" y="1143000"/>
            <a:ext cx="8458200" cy="4953000"/>
          </a:xfrm>
        </p:spPr>
        <p:txBody>
          <a:bodyPr/>
          <a:lstStyle/>
          <a:p>
            <a:pPr marL="609600" indent="-609600" eaLnBrk="1" hangingPunct="1">
              <a:lnSpc>
                <a:spcPct val="150000"/>
              </a:lnSpc>
              <a:spcBef>
                <a:spcPct val="0"/>
              </a:spcBef>
              <a:buFont typeface="Wingdings" pitchFamily="2" charset="2"/>
              <a:buNone/>
              <a:defRPr/>
            </a:pPr>
            <a:r>
              <a:rPr lang="zh-CN" altLang="en-US" sz="3000" dirty="0">
                <a:ea typeface="华文新魏" panose="02010800040101010101" pitchFamily="2" charset="-122"/>
              </a:rPr>
              <a:t>	</a:t>
            </a:r>
            <a:r>
              <a:rPr lang="zh-CN" altLang="en-US" b="1" dirty="0">
                <a:solidFill>
                  <a:srgbClr val="FFC000"/>
                </a:solidFill>
                <a:latin typeface="+mn-ea"/>
              </a:rPr>
              <a:t>证法二：</a:t>
            </a:r>
            <a:r>
              <a:rPr lang="zh-CN" altLang="en-US" b="1" dirty="0">
                <a:latin typeface="Times New Roman" panose="02020603050405020304" pitchFamily="18" charset="0"/>
                <a:cs typeface="Times New Roman" panose="02020603050405020304" pitchFamily="18" charset="0"/>
              </a:rPr>
              <a:t>要获取集合</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的一个子集，那么，</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中每个元素都有两种取法，要么在这个子集中，要么不在。而且每个元素的取法之间是相互独立的，互不影响，这样，我们根据</a:t>
            </a:r>
            <a:r>
              <a:rPr lang="zh-CN" altLang="en-US" b="1" dirty="0">
                <a:solidFill>
                  <a:srgbClr val="FFC000"/>
                </a:solidFill>
                <a:latin typeface="Times New Roman" panose="02020603050405020304" pitchFamily="18" charset="0"/>
                <a:cs typeface="Times New Roman" panose="02020603050405020304" pitchFamily="18" charset="0"/>
              </a:rPr>
              <a:t>乘法原理</a:t>
            </a:r>
            <a:r>
              <a:rPr lang="zh-CN" altLang="en-US" b="1" dirty="0">
                <a:latin typeface="Times New Roman" panose="02020603050405020304" pitchFamily="18" charset="0"/>
                <a:cs typeface="Times New Roman" panose="02020603050405020304" pitchFamily="18" charset="0"/>
              </a:rPr>
              <a:t>，可以得出集合</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一共有：</a:t>
            </a:r>
            <a:r>
              <a:rPr lang="en-US" altLang="zh-CN" b="1" dirty="0">
                <a:solidFill>
                  <a:srgbClr val="FFC000"/>
                </a:solidFill>
                <a:latin typeface="Times New Roman" panose="02020603050405020304" pitchFamily="18" charset="0"/>
                <a:cs typeface="Times New Roman" panose="02020603050405020304" pitchFamily="18" charset="0"/>
              </a:rPr>
              <a:t>2×2×…×2= </a:t>
            </a:r>
            <a:r>
              <a:rPr lang="en-US" altLang="zh-CN" b="1" dirty="0">
                <a:solidFill>
                  <a:srgbClr val="FFFF00"/>
                </a:solidFill>
                <a:latin typeface="Times New Roman" panose="02020603050405020304" pitchFamily="18" charset="0"/>
                <a:cs typeface="Times New Roman" panose="02020603050405020304" pitchFamily="18" charset="0"/>
                <a:sym typeface="Symbol" pitchFamily="2" charset="2"/>
              </a:rPr>
              <a:t>2</a:t>
            </a:r>
            <a:r>
              <a:rPr lang="en-US" altLang="zh-CN" b="1" baseline="30000" dirty="0">
                <a:solidFill>
                  <a:srgbClr val="FFFF00"/>
                </a:solidFill>
                <a:latin typeface="Times New Roman" panose="02020603050405020304" pitchFamily="18" charset="0"/>
                <a:cs typeface="Times New Roman" panose="02020603050405020304" pitchFamily="18" charset="0"/>
                <a:sym typeface="Symbol" pitchFamily="2" charset="2"/>
              </a:rPr>
              <a:t>n</a:t>
            </a:r>
            <a:r>
              <a:rPr lang="en-US" altLang="zh-CN" b="1" baseline="30000" dirty="0">
                <a:solidFill>
                  <a:srgbClr val="FFC000"/>
                </a:solidFill>
                <a:latin typeface="Times New Roman" panose="02020603050405020304" pitchFamily="18" charset="0"/>
                <a:cs typeface="Times New Roman" panose="02020603050405020304" pitchFamily="18" charset="0"/>
                <a:sym typeface="Symbol" pitchFamily="2" charset="2"/>
              </a:rPr>
              <a:t> </a:t>
            </a:r>
            <a:r>
              <a:rPr lang="zh-CN" altLang="en-US" b="1" dirty="0">
                <a:latin typeface="Times New Roman" panose="02020603050405020304" pitchFamily="18" charset="0"/>
                <a:cs typeface="Times New Roman" panose="02020603050405020304" pitchFamily="18" charset="0"/>
                <a:sym typeface="Symbol" pitchFamily="2" charset="2"/>
              </a:rPr>
              <a:t>个子集。</a:t>
            </a:r>
            <a:endParaRPr lang="zh-CN" altLang="en-US" b="1" dirty="0">
              <a:latin typeface="Times New Roman" panose="02020603050405020304" pitchFamily="18" charset="0"/>
              <a:cs typeface="Times New Roman" panose="02020603050405020304" pitchFamily="18" charset="0"/>
            </a:endParaRPr>
          </a:p>
          <a:p>
            <a:pPr marL="609600" indent="-609600" eaLnBrk="1" hangingPunct="1">
              <a:lnSpc>
                <a:spcPct val="90000"/>
              </a:lnSpc>
              <a:defRPr/>
            </a:pPr>
            <a:endParaRPr lang="zh-CN" altLang="en-US" sz="2800" dirty="0">
              <a:ea typeface="华文新魏" panose="02010800040101010101" pitchFamily="2" charset="-122"/>
            </a:endParaRPr>
          </a:p>
        </p:txBody>
      </p:sp>
      <p:sp>
        <p:nvSpPr>
          <p:cNvPr id="2" name="灯片编号占位符 1">
            <a:extLst>
              <a:ext uri="{FF2B5EF4-FFF2-40B4-BE49-F238E27FC236}">
                <a16:creationId xmlns:a16="http://schemas.microsoft.com/office/drawing/2014/main" id="{CB273A3F-EEE5-7C8D-7DFA-68DE7837EF1E}"/>
              </a:ext>
            </a:extLst>
          </p:cNvPr>
          <p:cNvSpPr>
            <a:spLocks noGrp="1"/>
          </p:cNvSpPr>
          <p:nvPr>
            <p:ph type="sldNum" sz="quarter" idx="12"/>
          </p:nvPr>
        </p:nvSpPr>
        <p:spPr/>
        <p:txBody>
          <a:bodyPr/>
          <a:lstStyle/>
          <a:p>
            <a:pPr>
              <a:defRPr/>
            </a:pPr>
            <a:fld id="{C1DC985E-9C90-B545-AC8D-D6CCF7513D59}" type="slidenum">
              <a:rPr lang="zh-CN" altLang="en-US" smtClean="0"/>
              <a:pPr>
                <a:defRPr/>
              </a:pPr>
              <a:t>42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 calcmode="lin" valueType="num">
                                      <p:cBhvr additive="base">
                                        <p:cTn id="7" dur="500" fill="hold"/>
                                        <p:tgtEl>
                                          <p:spTgt spid="901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019967B-8837-525F-E86D-D82E25B6B83A}"/>
              </a:ext>
            </a:extLst>
          </p:cNvPr>
          <p:cNvSpPr>
            <a:spLocks noGrp="1"/>
          </p:cNvSpPr>
          <p:nvPr>
            <p:ph idx="1"/>
          </p:nvPr>
        </p:nvSpPr>
        <p:spPr>
          <a:xfrm>
            <a:off x="457200" y="457200"/>
            <a:ext cx="8229600" cy="5673725"/>
          </a:xfrm>
        </p:spPr>
        <p:txBody>
          <a:bodyPr/>
          <a:lstStyle/>
          <a:p>
            <a:pPr marL="0" indent="0">
              <a:lnSpc>
                <a:spcPct val="150000"/>
              </a:lnSpc>
              <a:buFont typeface="Wingdings" pitchFamily="2" charset="2"/>
              <a:buNone/>
              <a:defRPr/>
            </a:pPr>
            <a:r>
              <a:rPr lang="zh-CN" altLang="en-US" sz="3600" b="1" dirty="0">
                <a:solidFill>
                  <a:srgbClr val="FFC000"/>
                </a:solidFill>
                <a:latin typeface="Times New Roman" panose="02020603050405020304" pitchFamily="18" charset="0"/>
                <a:cs typeface="Times New Roman" panose="02020603050405020304" pitchFamily="18" charset="0"/>
                <a:sym typeface="Symbol" pitchFamily="2" charset="2"/>
              </a:rPr>
              <a:t>练习</a:t>
            </a:r>
            <a:r>
              <a:rPr lang="en-US" altLang="zh-CN" sz="3600" b="1" dirty="0">
                <a:solidFill>
                  <a:srgbClr val="FFC000"/>
                </a:solidFill>
                <a:latin typeface="Times New Roman" panose="02020603050405020304" pitchFamily="18" charset="0"/>
                <a:cs typeface="Times New Roman" panose="02020603050405020304" pitchFamily="18" charset="0"/>
                <a:sym typeface="Symbol" pitchFamily="2" charset="2"/>
              </a:rPr>
              <a:t>:</a:t>
            </a:r>
            <a:r>
              <a:rPr lang="zh-CN" altLang="en-US" sz="3600" b="1" dirty="0">
                <a:solidFill>
                  <a:srgbClr val="FFC000"/>
                </a:solidFill>
                <a:latin typeface="Times New Roman" panose="02020603050405020304" pitchFamily="18" charset="0"/>
                <a:cs typeface="Times New Roman" panose="02020603050405020304" pitchFamily="18" charset="0"/>
                <a:sym typeface="Symbol" pitchFamily="2" charset="2"/>
              </a:rPr>
              <a:t> </a:t>
            </a:r>
            <a:r>
              <a:rPr lang="zh-CN" altLang="en-US" sz="3600" b="1" dirty="0">
                <a:latin typeface="Times New Roman" panose="02020603050405020304" pitchFamily="18" charset="0"/>
                <a:cs typeface="Times New Roman" panose="02020603050405020304" pitchFamily="18" charset="0"/>
                <a:sym typeface="Symbol" pitchFamily="2" charset="2"/>
              </a:rPr>
              <a:t>写出</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anose="02020603050405020304" pitchFamily="18" charset="0"/>
                <a:cs typeface="Times New Roman" panose="02020603050405020304" pitchFamily="18" charset="0"/>
              </a:rPr>
              <a:t>(</a:t>
            </a:r>
            <a:r>
              <a:rPr lang="en-US" altLang="zh-CN" sz="3600" b="1" dirty="0">
                <a:latin typeface="Times New Roman" panose="02020603050405020304" pitchFamily="18" charset="0"/>
                <a:cs typeface="Times New Roman" panose="02020603050405020304" pitchFamily="18" charset="0"/>
                <a:sym typeface="Symbol" pitchFamily="2" charset="2"/>
              </a:rPr>
              <a:t>∅)</a:t>
            </a:r>
            <a:r>
              <a:rPr lang="zh-CN" altLang="en-US" sz="3600" b="1" dirty="0">
                <a:latin typeface="Times New Roman" panose="02020603050405020304" pitchFamily="18" charset="0"/>
                <a:cs typeface="Times New Roman" panose="02020603050405020304" pitchFamily="18" charset="0"/>
                <a:sym typeface="Symbol" pitchFamily="2" charset="2"/>
              </a:rPr>
              <a:t>， </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anose="02020603050405020304" pitchFamily="18" charset="0"/>
                <a:cs typeface="Times New Roman" panose="02020603050405020304" pitchFamily="18" charset="0"/>
              </a:rPr>
              <a:t>(</a:t>
            </a:r>
            <a:r>
              <a:rPr lang="en-US" altLang="zh-CN" sz="3600" b="1" dirty="0">
                <a:latin typeface="Times New Roman" panose="02020603050405020304" pitchFamily="18" charset="0"/>
                <a:cs typeface="Times New Roman" panose="02020603050405020304" pitchFamily="18" charset="0"/>
                <a:sym typeface="Symbol" pitchFamily="2" charset="2"/>
              </a:rPr>
              <a:t>∅))</a:t>
            </a:r>
            <a:r>
              <a:rPr lang="zh-CN" altLang="en-US" sz="3600" b="1" dirty="0">
                <a:latin typeface="Times New Roman" panose="02020603050405020304" pitchFamily="18" charset="0"/>
                <a:cs typeface="Times New Roman" panose="02020603050405020304" pitchFamily="18" charset="0"/>
                <a:sym typeface="Symbol" pitchFamily="2" charset="2"/>
              </a:rPr>
              <a:t>，  </a:t>
            </a:r>
            <a:r>
              <a:rPr lang="en-US" altLang="zh-CN" sz="3600" b="1" dirty="0">
                <a:latin typeface="Times New Roman" panose="02020603050405020304" pitchFamily="18" charset="0"/>
                <a:cs typeface="Times New Roman" panose="02020603050405020304" pitchFamily="18" charset="0"/>
                <a:sym typeface="Symbol" pitchFamily="2" charset="2"/>
              </a:rPr>
              <a:t>( (</a:t>
            </a:r>
            <a:r>
              <a:rPr lang="en-US" altLang="zh-CN" sz="3600" b="1" dirty="0">
                <a:latin typeface="Times New Roman" panose="02020603050405020304" pitchFamily="18" charset="0"/>
                <a:cs typeface="Times New Roman" panose="02020603050405020304" pitchFamily="18" charset="0"/>
              </a:rPr>
              <a:t>(</a:t>
            </a:r>
            <a:r>
              <a:rPr lang="en-US" altLang="zh-CN" sz="3600" b="1" dirty="0">
                <a:latin typeface="Times New Roman" panose="02020603050405020304" pitchFamily="18" charset="0"/>
                <a:cs typeface="Times New Roman" panose="02020603050405020304" pitchFamily="18" charset="0"/>
                <a:sym typeface="Symbol" pitchFamily="2" charset="2"/>
              </a:rPr>
              <a:t>∅)))</a:t>
            </a:r>
            <a:endParaRPr lang="en-US" altLang="zh-CN" sz="3600" b="1" dirty="0">
              <a:latin typeface="Times New Roman" pitchFamily="18" charset="0"/>
              <a:cs typeface="Times New Roman" pitchFamily="18" charset="0"/>
              <a:sym typeface="Symbol" pitchFamily="18" charset="2"/>
            </a:endParaRPr>
          </a:p>
          <a:p>
            <a:pPr>
              <a:lnSpc>
                <a:spcPct val="150000"/>
              </a:lnSpc>
              <a:defRPr/>
            </a:pPr>
            <a:r>
              <a:rPr lang="en-US" altLang="zh-CN" sz="3600" b="1" dirty="0">
                <a:latin typeface="Times New Roman" pitchFamily="18" charset="0"/>
                <a:cs typeface="Times New Roman" pitchFamily="18" charset="0"/>
                <a:sym typeface="Symbol" pitchFamily="18" charset="2"/>
              </a:rPr>
              <a:t></a:t>
            </a:r>
            <a:r>
              <a:rPr lang="en-US" altLang="zh-CN" sz="3600" b="1" dirty="0">
                <a:latin typeface="Times New Roman" pitchFamily="18" charset="0"/>
                <a:cs typeface="Times New Roman" pitchFamily="18" charset="0"/>
              </a:rPr>
              <a:t>(</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itchFamily="18" charset="0"/>
                <a:cs typeface="Times New Roman" pitchFamily="18" charset="0"/>
                <a:sym typeface="Symbol" pitchFamily="18" charset="2"/>
              </a:rPr>
              <a:t>)=</a:t>
            </a:r>
            <a:r>
              <a:rPr lang="en-US" altLang="zh-CN" sz="3600" b="1" dirty="0">
                <a:solidFill>
                  <a:srgbClr val="FF9900"/>
                </a:solidFill>
                <a:latin typeface="Times New Roman" pitchFamily="18" charset="0"/>
                <a:cs typeface="Times New Roman" pitchFamily="18" charset="0"/>
                <a:sym typeface="Symbol" pitchFamily="18" charset="2"/>
              </a:rPr>
              <a:t>{</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solidFill>
                  <a:srgbClr val="FF9900"/>
                </a:solidFill>
                <a:latin typeface="Times New Roman" pitchFamily="18" charset="0"/>
                <a:cs typeface="Times New Roman" pitchFamily="18" charset="0"/>
                <a:sym typeface="Symbol" pitchFamily="18" charset="2"/>
              </a:rPr>
              <a:t>}</a:t>
            </a:r>
          </a:p>
          <a:p>
            <a:pPr>
              <a:lnSpc>
                <a:spcPct val="150000"/>
              </a:lnSpc>
              <a:defRPr/>
            </a:pPr>
            <a:r>
              <a:rPr lang="zh-CN" altLang="en-US" sz="3600" b="1" dirty="0">
                <a:latin typeface="Times New Roman" pitchFamily="18" charset="0"/>
                <a:cs typeface="Times New Roman" pitchFamily="18" charset="0"/>
                <a:sym typeface="Symbol" pitchFamily="18" charset="2"/>
              </a:rPr>
              <a:t> </a:t>
            </a:r>
            <a:r>
              <a:rPr lang="en-US" altLang="zh-CN" sz="3600" b="1" dirty="0">
                <a:latin typeface="Times New Roman" pitchFamily="18" charset="0"/>
                <a:cs typeface="Times New Roman" pitchFamily="18" charset="0"/>
                <a:sym typeface="Symbol" pitchFamily="18" charset="2"/>
              </a:rPr>
              <a:t>(</a:t>
            </a:r>
            <a:r>
              <a:rPr lang="en-US" altLang="zh-CN" sz="3600" b="1" dirty="0">
                <a:latin typeface="Times New Roman" pitchFamily="18" charset="0"/>
                <a:cs typeface="Times New Roman" pitchFamily="18" charset="0"/>
              </a:rPr>
              <a:t>(</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itchFamily="18" charset="0"/>
                <a:cs typeface="Times New Roman" pitchFamily="18" charset="0"/>
                <a:sym typeface="Symbol" pitchFamily="18" charset="2"/>
              </a:rPr>
              <a:t>))=</a:t>
            </a:r>
            <a:r>
              <a:rPr lang="zh-CN" altLang="en-US" sz="3600" b="1" dirty="0">
                <a:latin typeface="Times New Roman" pitchFamily="18" charset="0"/>
                <a:cs typeface="Times New Roman" pitchFamily="18" charset="0"/>
                <a:sym typeface="Symbol" pitchFamily="18" charset="2"/>
              </a:rPr>
              <a:t></a:t>
            </a:r>
            <a:r>
              <a:rPr lang="en-US" altLang="zh-CN" sz="3600" b="1" dirty="0">
                <a:latin typeface="Times New Roman" pitchFamily="18" charset="0"/>
                <a:cs typeface="Times New Roman" pitchFamily="18" charset="0"/>
                <a:sym typeface="Symbol" pitchFamily="18" charset="2"/>
              </a:rPr>
              <a:t>( {</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itchFamily="18" charset="0"/>
                <a:cs typeface="Times New Roman" pitchFamily="18" charset="0"/>
                <a:sym typeface="Symbol" pitchFamily="18" charset="2"/>
              </a:rPr>
              <a:t>})=</a:t>
            </a:r>
            <a:r>
              <a:rPr lang="en-US" altLang="zh-CN" sz="3600" b="1" dirty="0">
                <a:solidFill>
                  <a:srgbClr val="FF9900"/>
                </a:solidFill>
                <a:latin typeface="Times New Roman" pitchFamily="18" charset="0"/>
                <a:cs typeface="Times New Roman" pitchFamily="18" charset="0"/>
                <a:sym typeface="Symbol" pitchFamily="18" charset="2"/>
              </a:rPr>
              <a:t>{</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itchFamily="18" charset="0"/>
                <a:cs typeface="Times New Roman" pitchFamily="18" charset="0"/>
                <a:sym typeface="Symbol" pitchFamily="18" charset="2"/>
              </a:rPr>
              <a:t>, {</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itchFamily="18" charset="0"/>
                <a:cs typeface="Times New Roman" pitchFamily="18" charset="0"/>
                <a:sym typeface="Symbol" pitchFamily="18" charset="2"/>
              </a:rPr>
              <a:t>}</a:t>
            </a:r>
            <a:r>
              <a:rPr lang="en-US" altLang="zh-CN" sz="3600" b="1" dirty="0">
                <a:solidFill>
                  <a:srgbClr val="FF9900"/>
                </a:solidFill>
                <a:latin typeface="Times New Roman" pitchFamily="18" charset="0"/>
                <a:cs typeface="Times New Roman" pitchFamily="18" charset="0"/>
                <a:sym typeface="Symbol" pitchFamily="18" charset="2"/>
              </a:rPr>
              <a:t>}</a:t>
            </a:r>
          </a:p>
          <a:p>
            <a:pPr>
              <a:lnSpc>
                <a:spcPct val="150000"/>
              </a:lnSpc>
              <a:defRPr/>
            </a:pPr>
            <a:r>
              <a:rPr lang="zh-CN" altLang="en-US" sz="3600" b="1" dirty="0">
                <a:latin typeface="Times New Roman" pitchFamily="18" charset="0"/>
                <a:cs typeface="Times New Roman" pitchFamily="18" charset="0"/>
                <a:sym typeface="Symbol" pitchFamily="18" charset="2"/>
              </a:rPr>
              <a:t>  </a:t>
            </a:r>
            <a:r>
              <a:rPr lang="en-US" altLang="zh-CN" sz="3600" b="1" dirty="0">
                <a:latin typeface="Times New Roman" pitchFamily="18" charset="0"/>
                <a:cs typeface="Times New Roman" pitchFamily="18" charset="0"/>
                <a:sym typeface="Symbol" pitchFamily="18" charset="2"/>
              </a:rPr>
              <a:t>( (</a:t>
            </a:r>
            <a:r>
              <a:rPr lang="en-US" altLang="zh-CN" sz="3600" b="1" dirty="0">
                <a:latin typeface="Times New Roman" pitchFamily="18" charset="0"/>
                <a:cs typeface="Times New Roman" pitchFamily="18" charset="0"/>
              </a:rPr>
              <a:t>(</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itchFamily="18" charset="0"/>
                <a:cs typeface="Times New Roman" pitchFamily="18" charset="0"/>
                <a:sym typeface="Symbol" pitchFamily="18" charset="2"/>
              </a:rPr>
              <a:t>)))=</a:t>
            </a:r>
            <a:r>
              <a:rPr lang="zh-CN" altLang="en-US" sz="3600" b="1" dirty="0">
                <a:latin typeface="Times New Roman" pitchFamily="18" charset="0"/>
                <a:cs typeface="Times New Roman" pitchFamily="18" charset="0"/>
                <a:sym typeface="Symbol" pitchFamily="18" charset="2"/>
              </a:rPr>
              <a:t> </a:t>
            </a:r>
            <a:r>
              <a:rPr lang="en-US" altLang="zh-CN" sz="3600" b="1" dirty="0">
                <a:latin typeface="Times New Roman" pitchFamily="18" charset="0"/>
                <a:cs typeface="Times New Roman" pitchFamily="18" charset="0"/>
                <a:sym typeface="Symbol" pitchFamily="18" charset="2"/>
              </a:rPr>
              <a:t>( {</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itchFamily="18" charset="0"/>
                <a:cs typeface="Times New Roman" pitchFamily="18" charset="0"/>
                <a:sym typeface="Symbol" pitchFamily="18" charset="2"/>
              </a:rPr>
              <a:t>, {</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itchFamily="18" charset="0"/>
                <a:cs typeface="Times New Roman" pitchFamily="18" charset="0"/>
                <a:sym typeface="Symbol" pitchFamily="18" charset="2"/>
              </a:rPr>
              <a:t>}})</a:t>
            </a:r>
          </a:p>
          <a:p>
            <a:pPr marL="0" indent="0">
              <a:lnSpc>
                <a:spcPct val="150000"/>
              </a:lnSpc>
              <a:buFont typeface="Wingdings" pitchFamily="2" charset="2"/>
              <a:buNone/>
              <a:defRPr/>
            </a:pPr>
            <a:r>
              <a:rPr lang="en-US" altLang="zh-CN" sz="3600" b="1" dirty="0">
                <a:latin typeface="Times New Roman" pitchFamily="18" charset="0"/>
                <a:cs typeface="Times New Roman" pitchFamily="18" charset="0"/>
                <a:sym typeface="Symbol" pitchFamily="18" charset="2"/>
              </a:rPr>
              <a:t>                       =</a:t>
            </a:r>
            <a:r>
              <a:rPr lang="en-US" altLang="zh-CN" sz="3600" b="1" dirty="0">
                <a:solidFill>
                  <a:srgbClr val="FF9900"/>
                </a:solidFill>
                <a:latin typeface="Times New Roman" pitchFamily="18" charset="0"/>
                <a:cs typeface="Times New Roman" pitchFamily="18" charset="0"/>
                <a:sym typeface="Symbol" pitchFamily="18" charset="2"/>
              </a:rPr>
              <a:t>{</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itchFamily="18" charset="0"/>
                <a:cs typeface="Times New Roman" pitchFamily="18" charset="0"/>
                <a:sym typeface="Symbol" pitchFamily="18" charset="2"/>
              </a:rPr>
              <a:t> , {</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itchFamily="18" charset="0"/>
                <a:cs typeface="Times New Roman" pitchFamily="18" charset="0"/>
                <a:sym typeface="Symbol" pitchFamily="18" charset="2"/>
              </a:rPr>
              <a:t>}, {{</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itchFamily="18" charset="0"/>
                <a:cs typeface="Times New Roman" pitchFamily="18" charset="0"/>
                <a:sym typeface="Symbol" pitchFamily="18" charset="2"/>
              </a:rPr>
              <a:t>}}, {</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itchFamily="18" charset="0"/>
                <a:cs typeface="Times New Roman" pitchFamily="18" charset="0"/>
                <a:sym typeface="Symbol" pitchFamily="18" charset="2"/>
              </a:rPr>
              <a:t>, {</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itchFamily="18" charset="0"/>
                <a:cs typeface="Times New Roman" pitchFamily="18" charset="0"/>
                <a:sym typeface="Symbol" pitchFamily="18" charset="2"/>
              </a:rPr>
              <a:t>}}</a:t>
            </a:r>
            <a:r>
              <a:rPr lang="en-US" altLang="zh-CN" sz="3600" b="1" dirty="0">
                <a:solidFill>
                  <a:srgbClr val="FF9900"/>
                </a:solidFill>
                <a:latin typeface="Times New Roman" pitchFamily="18" charset="0"/>
                <a:cs typeface="Times New Roman" pitchFamily="18" charset="0"/>
                <a:sym typeface="Symbol" pitchFamily="18" charset="2"/>
              </a:rPr>
              <a:t>}</a:t>
            </a:r>
          </a:p>
          <a:p>
            <a:pPr>
              <a:defRPr/>
            </a:pPr>
            <a:endParaRPr lang="zh-CN" altLang="en-US" b="1" dirty="0">
              <a:latin typeface="Times New Roman" pitchFamily="18" charset="0"/>
              <a:cs typeface="Times New Roman" pitchFamily="18" charset="0"/>
              <a:sym typeface="Symbol" pitchFamily="18" charset="2"/>
            </a:endParaRPr>
          </a:p>
          <a:p>
            <a:pPr marL="0" indent="0">
              <a:buFont typeface="Wingdings" pitchFamily="2" charset="2"/>
              <a:buNone/>
              <a:defRPr/>
            </a:pPr>
            <a:endParaRPr lang="zh-CN" altLang="en-US" dirty="0">
              <a:cs typeface="+mn-cs"/>
            </a:endParaRPr>
          </a:p>
        </p:txBody>
      </p:sp>
      <p:sp>
        <p:nvSpPr>
          <p:cNvPr id="2" name="灯片编号占位符 1">
            <a:extLst>
              <a:ext uri="{FF2B5EF4-FFF2-40B4-BE49-F238E27FC236}">
                <a16:creationId xmlns:a16="http://schemas.microsoft.com/office/drawing/2014/main" id="{E6B4A921-A47B-24E0-F540-A3F5F94064A3}"/>
              </a:ext>
            </a:extLst>
          </p:cNvPr>
          <p:cNvSpPr>
            <a:spLocks noGrp="1"/>
          </p:cNvSpPr>
          <p:nvPr>
            <p:ph type="sldNum" sz="quarter" idx="12"/>
          </p:nvPr>
        </p:nvSpPr>
        <p:spPr/>
        <p:txBody>
          <a:bodyPr/>
          <a:lstStyle/>
          <a:p>
            <a:pPr>
              <a:defRPr/>
            </a:pPr>
            <a:fld id="{E422F54B-4E91-D344-AFCA-7DD63B10B4C6}" type="slidenum">
              <a:rPr lang="zh-CN" altLang="en-US" smtClean="0"/>
              <a:pPr>
                <a:defRPr/>
              </a:pPr>
              <a:t>43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CC5F837-385E-2353-A267-4EEF9EE93737}"/>
              </a:ext>
            </a:extLst>
          </p:cNvPr>
          <p:cNvSpPr>
            <a:spLocks noGrp="1" noChangeArrowheads="1"/>
          </p:cNvSpPr>
          <p:nvPr>
            <p:ph type="title" idx="4294967295"/>
          </p:nvPr>
        </p:nvSpPr>
        <p:spPr>
          <a:xfrm>
            <a:off x="228600" y="152400"/>
            <a:ext cx="8534400" cy="823913"/>
          </a:xfrm>
        </p:spPr>
        <p:txBody>
          <a:bodyPr anchor="b"/>
          <a:lstStyle/>
          <a:p>
            <a:pPr algn="l" eaLnBrk="1" hangingPunct="1">
              <a:defRPr/>
            </a:pPr>
            <a:r>
              <a:rPr lang="zh-CN" altLang="en-US" sz="4500" b="1" dirty="0">
                <a:solidFill>
                  <a:srgbClr val="FFC000"/>
                </a:solidFill>
                <a:latin typeface="宋体" panose="02010600030101010101" pitchFamily="2" charset="-122"/>
              </a:rPr>
              <a:t>幂集的性质</a:t>
            </a:r>
          </a:p>
        </p:txBody>
      </p:sp>
      <p:sp>
        <p:nvSpPr>
          <p:cNvPr id="92163" name="Rectangle 3">
            <a:extLst>
              <a:ext uri="{FF2B5EF4-FFF2-40B4-BE49-F238E27FC236}">
                <a16:creationId xmlns:a16="http://schemas.microsoft.com/office/drawing/2014/main" id="{571EB121-D375-48F3-1C4B-C740283E2C3C}"/>
              </a:ext>
            </a:extLst>
          </p:cNvPr>
          <p:cNvSpPr>
            <a:spLocks noGrp="1" noChangeArrowheads="1"/>
          </p:cNvSpPr>
          <p:nvPr>
            <p:ph sz="quarter" idx="4294967295"/>
          </p:nvPr>
        </p:nvSpPr>
        <p:spPr>
          <a:xfrm>
            <a:off x="-152400" y="1143000"/>
            <a:ext cx="9067800" cy="5410200"/>
          </a:xfrm>
        </p:spPr>
        <p:txBody>
          <a:bodyPr/>
          <a:lstStyle/>
          <a:p>
            <a:pPr marL="609600" indent="-609600" eaLnBrk="1" hangingPunct="1">
              <a:lnSpc>
                <a:spcPct val="125000"/>
              </a:lnSpc>
              <a:spcBef>
                <a:spcPct val="0"/>
              </a:spcBef>
              <a:buFont typeface="Wingdings" pitchFamily="2" charset="2"/>
              <a:buNone/>
              <a:defRPr/>
            </a:pPr>
            <a:r>
              <a:rPr lang="zh-CN" altLang="en-US" sz="3000" dirty="0">
                <a:ea typeface="华文新魏" panose="02010800040101010101" pitchFamily="2" charset="-122"/>
              </a:rPr>
              <a:t>	</a:t>
            </a:r>
            <a:r>
              <a:rPr lang="zh-CN" altLang="en-US" sz="3000" b="1" dirty="0">
                <a:latin typeface="Times New Roman" panose="02020603050405020304" pitchFamily="18" charset="0"/>
                <a:cs typeface="Times New Roman" panose="02020603050405020304" pitchFamily="18" charset="0"/>
              </a:rPr>
              <a:t> </a:t>
            </a:r>
            <a:r>
              <a:rPr lang="en-US" altLang="zh-CN" sz="3000" b="1" dirty="0">
                <a:solidFill>
                  <a:schemeClr val="tx2"/>
                </a:solidFill>
                <a:latin typeface="Times New Roman" panose="02020603050405020304" pitchFamily="18" charset="0"/>
                <a:cs typeface="Times New Roman" panose="02020603050405020304" pitchFamily="18" charset="0"/>
              </a:rPr>
              <a:t>2.</a:t>
            </a:r>
            <a:r>
              <a:rPr lang="en-US" altLang="zh-CN" sz="3000" b="1" dirty="0">
                <a:latin typeface="Times New Roman" panose="02020603050405020304" pitchFamily="18" charset="0"/>
                <a:cs typeface="Times New Roman" panose="02020603050405020304" pitchFamily="18" charset="0"/>
              </a:rPr>
              <a:t>   x</a:t>
            </a:r>
            <a:r>
              <a:rPr lang="en-US" altLang="zh-CN" sz="3000" b="1" dirty="0">
                <a:latin typeface="Times New Roman" panose="02020603050405020304" pitchFamily="18" charset="0"/>
                <a:cs typeface="Times New Roman" panose="02020603050405020304" pitchFamily="18" charset="0"/>
                <a:sym typeface="Symbol" pitchFamily="2" charset="2"/>
              </a:rPr>
              <a:t></a:t>
            </a:r>
            <a:r>
              <a:rPr lang="en-US" altLang="zh-CN" sz="3000" b="1" dirty="0">
                <a:latin typeface="Times New Roman" panose="02020603050405020304" pitchFamily="18" charset="0"/>
                <a:cs typeface="Times New Roman" panose="02020603050405020304" pitchFamily="18" charset="0"/>
              </a:rPr>
              <a:t>(A)  </a:t>
            </a:r>
            <a:r>
              <a:rPr lang="zh-CN" altLang="en-US" sz="3000" b="1" dirty="0">
                <a:latin typeface="Times New Roman" panose="02020603050405020304" pitchFamily="18" charset="0"/>
                <a:cs typeface="Times New Roman" panose="02020603050405020304" pitchFamily="18" charset="0"/>
              </a:rPr>
              <a:t>当且仅当  </a:t>
            </a:r>
            <a:r>
              <a:rPr lang="en-US" altLang="zh-CN" sz="3000" b="1" dirty="0" err="1">
                <a:latin typeface="Times New Roman" panose="02020603050405020304" pitchFamily="18" charset="0"/>
                <a:cs typeface="Times New Roman" panose="02020603050405020304" pitchFamily="18" charset="0"/>
              </a:rPr>
              <a:t>x</a:t>
            </a:r>
            <a:r>
              <a:rPr lang="en-US" altLang="zh-CN" sz="3000" b="1" dirty="0" err="1">
                <a:latin typeface="Times New Roman" panose="02020603050405020304" pitchFamily="18" charset="0"/>
                <a:cs typeface="Times New Roman" panose="02020603050405020304" pitchFamily="18" charset="0"/>
                <a:sym typeface="Symbol" pitchFamily="2" charset="2"/>
              </a:rPr>
              <a:t></a:t>
            </a:r>
            <a:r>
              <a:rPr lang="en-US" altLang="zh-CN" sz="3000" b="1" dirty="0" err="1">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a:t>
            </a:r>
          </a:p>
          <a:p>
            <a:pPr marL="609600" indent="-609600" eaLnBrk="1" hangingPunct="1">
              <a:lnSpc>
                <a:spcPct val="125000"/>
              </a:lnSpc>
              <a:spcBef>
                <a:spcPct val="0"/>
              </a:spcBef>
              <a:buFont typeface="Wingdings" pitchFamily="2" charset="2"/>
              <a:buNone/>
              <a:defRPr/>
            </a:pPr>
            <a:r>
              <a:rPr lang="zh-CN" altLang="en-US" sz="3000" b="1" dirty="0">
                <a:latin typeface="Times New Roman" panose="02020603050405020304" pitchFamily="18" charset="0"/>
                <a:cs typeface="Times New Roman" panose="02020603050405020304" pitchFamily="18" charset="0"/>
              </a:rPr>
              <a:t>      证明：</a:t>
            </a:r>
            <a:r>
              <a:rPr lang="zh-CN" altLang="en-US" sz="3000" b="1" dirty="0">
                <a:solidFill>
                  <a:srgbClr val="FFC000"/>
                </a:solidFill>
                <a:latin typeface="Times New Roman" panose="02020603050405020304" pitchFamily="18" charset="0"/>
                <a:cs typeface="Times New Roman" panose="02020603050405020304" pitchFamily="18" charset="0"/>
              </a:rPr>
              <a:t>必要性，</a:t>
            </a:r>
            <a:r>
              <a:rPr lang="zh-CN" altLang="en-US" sz="3000" b="1" dirty="0">
                <a:latin typeface="Times New Roman" panose="02020603050405020304" pitchFamily="18" charset="0"/>
                <a:cs typeface="Times New Roman" panose="02020603050405020304" pitchFamily="18" charset="0"/>
              </a:rPr>
              <a:t>从</a:t>
            </a:r>
            <a:r>
              <a:rPr lang="en-US" altLang="zh-CN" sz="3000" b="1" dirty="0">
                <a:latin typeface="Times New Roman" panose="02020603050405020304" pitchFamily="18" charset="0"/>
                <a:cs typeface="Times New Roman" panose="02020603050405020304" pitchFamily="18" charset="0"/>
              </a:rPr>
              <a:t>x</a:t>
            </a:r>
            <a:r>
              <a:rPr lang="en-US" altLang="zh-CN" sz="3000" b="1" dirty="0">
                <a:latin typeface="Times New Roman" panose="02020603050405020304" pitchFamily="18" charset="0"/>
                <a:cs typeface="Times New Roman" panose="02020603050405020304" pitchFamily="18" charset="0"/>
                <a:sym typeface="Symbol" pitchFamily="2" charset="2"/>
              </a:rPr>
              <a:t></a:t>
            </a:r>
            <a:r>
              <a:rPr lang="en-US" altLang="zh-CN" sz="3000" b="1" dirty="0">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推出</a:t>
            </a:r>
            <a:r>
              <a:rPr lang="en-US" altLang="zh-CN" sz="3000" b="1" dirty="0" err="1">
                <a:latin typeface="Times New Roman" panose="02020603050405020304" pitchFamily="18" charset="0"/>
                <a:cs typeface="Times New Roman" panose="02020603050405020304" pitchFamily="18" charset="0"/>
              </a:rPr>
              <a:t>x</a:t>
            </a:r>
            <a:r>
              <a:rPr lang="en-US" altLang="zh-CN" sz="3000" b="1" dirty="0" err="1">
                <a:latin typeface="Times New Roman" panose="02020603050405020304" pitchFamily="18" charset="0"/>
                <a:cs typeface="Times New Roman" panose="02020603050405020304" pitchFamily="18" charset="0"/>
                <a:sym typeface="Symbol" pitchFamily="2" charset="2"/>
              </a:rPr>
              <a:t></a:t>
            </a:r>
            <a:r>
              <a:rPr lang="en-US" altLang="zh-CN" sz="3000" b="1" dirty="0" err="1">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。如果</a:t>
            </a:r>
            <a:r>
              <a:rPr lang="en-US" altLang="zh-CN" sz="3000" b="1" dirty="0">
                <a:latin typeface="Times New Roman" panose="02020603050405020304" pitchFamily="18" charset="0"/>
                <a:cs typeface="Times New Roman" panose="02020603050405020304" pitchFamily="18" charset="0"/>
              </a:rPr>
              <a:t>x</a:t>
            </a:r>
            <a:r>
              <a:rPr lang="en-US" altLang="zh-CN" sz="3000" b="1" dirty="0">
                <a:latin typeface="Times New Roman" panose="02020603050405020304" pitchFamily="18" charset="0"/>
                <a:cs typeface="Times New Roman" panose="02020603050405020304" pitchFamily="18" charset="0"/>
                <a:sym typeface="Symbol" pitchFamily="2" charset="2"/>
              </a:rPr>
              <a:t></a:t>
            </a:r>
            <a:r>
              <a:rPr lang="en-US" altLang="zh-CN" sz="3000" b="1" dirty="0">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，那么</a:t>
            </a:r>
            <a:r>
              <a:rPr lang="en-US" altLang="zh-CN" sz="3000" b="1" dirty="0">
                <a:latin typeface="Times New Roman" panose="02020603050405020304" pitchFamily="18" charset="0"/>
                <a:cs typeface="Times New Roman" panose="02020603050405020304" pitchFamily="18" charset="0"/>
              </a:rPr>
              <a:t>x</a:t>
            </a:r>
            <a:r>
              <a:rPr lang="zh-CN" altLang="en-US" sz="3000" b="1" dirty="0">
                <a:latin typeface="Times New Roman" panose="02020603050405020304" pitchFamily="18" charset="0"/>
                <a:cs typeface="Times New Roman" panose="02020603050405020304" pitchFamily="18" charset="0"/>
              </a:rPr>
              <a:t>是</a:t>
            </a:r>
            <a:r>
              <a:rPr lang="en-US" altLang="zh-CN" sz="3000" b="1" dirty="0">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的幂集合的一个元素，从而</a:t>
            </a:r>
            <a:r>
              <a:rPr lang="en-US" altLang="zh-CN" sz="3000" b="1" dirty="0">
                <a:latin typeface="Times New Roman" panose="02020603050405020304" pitchFamily="18" charset="0"/>
                <a:cs typeface="Times New Roman" panose="02020603050405020304" pitchFamily="18" charset="0"/>
              </a:rPr>
              <a:t>x</a:t>
            </a:r>
            <a:r>
              <a:rPr lang="zh-CN" altLang="en-US" sz="3000" b="1" dirty="0">
                <a:latin typeface="Times New Roman" panose="02020603050405020304" pitchFamily="18" charset="0"/>
                <a:cs typeface="Times New Roman" panose="02020603050405020304" pitchFamily="18" charset="0"/>
              </a:rPr>
              <a:t>是</a:t>
            </a:r>
            <a:r>
              <a:rPr lang="en-US" altLang="zh-CN" sz="3000" b="1" dirty="0">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的一个子集，即</a:t>
            </a:r>
            <a:r>
              <a:rPr lang="en-US" altLang="zh-CN" sz="3000" b="1" dirty="0" err="1">
                <a:latin typeface="Times New Roman" panose="02020603050405020304" pitchFamily="18" charset="0"/>
                <a:cs typeface="Times New Roman" panose="02020603050405020304" pitchFamily="18" charset="0"/>
              </a:rPr>
              <a:t>x</a:t>
            </a:r>
            <a:r>
              <a:rPr lang="en-US" altLang="zh-CN" sz="3000" b="1" dirty="0" err="1">
                <a:latin typeface="Times New Roman" panose="02020603050405020304" pitchFamily="18" charset="0"/>
                <a:cs typeface="Times New Roman" panose="02020603050405020304" pitchFamily="18" charset="0"/>
                <a:sym typeface="Symbol" pitchFamily="2" charset="2"/>
              </a:rPr>
              <a:t></a:t>
            </a:r>
            <a:r>
              <a:rPr lang="en-US" altLang="zh-CN" sz="3000" b="1" dirty="0" err="1">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a:t>
            </a:r>
          </a:p>
          <a:p>
            <a:pPr marL="609600" indent="-609600" eaLnBrk="1" hangingPunct="1">
              <a:lnSpc>
                <a:spcPct val="125000"/>
              </a:lnSpc>
              <a:spcBef>
                <a:spcPct val="0"/>
              </a:spcBef>
              <a:buFont typeface="Wingdings" pitchFamily="2" charset="2"/>
              <a:buNone/>
              <a:defRPr/>
            </a:pPr>
            <a:r>
              <a:rPr lang="zh-CN" altLang="en-US" sz="3000" b="1" dirty="0">
                <a:latin typeface="Times New Roman" panose="02020603050405020304" pitchFamily="18" charset="0"/>
                <a:cs typeface="Times New Roman" panose="02020603050405020304" pitchFamily="18" charset="0"/>
              </a:rPr>
              <a:t>                  </a:t>
            </a:r>
            <a:r>
              <a:rPr lang="zh-CN" altLang="en-US" sz="3000" b="1" dirty="0">
                <a:solidFill>
                  <a:srgbClr val="FFC000"/>
                </a:solidFill>
                <a:latin typeface="Times New Roman" panose="02020603050405020304" pitchFamily="18" charset="0"/>
                <a:cs typeface="Times New Roman" panose="02020603050405020304" pitchFamily="18" charset="0"/>
              </a:rPr>
              <a:t>充分性</a:t>
            </a:r>
            <a:r>
              <a:rPr lang="zh-CN" altLang="en-US" sz="3000" b="1" dirty="0">
                <a:latin typeface="Times New Roman" panose="02020603050405020304" pitchFamily="18" charset="0"/>
                <a:cs typeface="Times New Roman" panose="02020603050405020304" pitchFamily="18" charset="0"/>
              </a:rPr>
              <a:t>，从</a:t>
            </a:r>
            <a:r>
              <a:rPr lang="en-US" altLang="zh-CN" sz="3000" b="1" dirty="0" err="1">
                <a:latin typeface="Times New Roman" panose="02020603050405020304" pitchFamily="18" charset="0"/>
                <a:cs typeface="Times New Roman" panose="02020603050405020304" pitchFamily="18" charset="0"/>
              </a:rPr>
              <a:t>x</a:t>
            </a:r>
            <a:r>
              <a:rPr lang="en-US" altLang="zh-CN" sz="3000" b="1" dirty="0" err="1">
                <a:latin typeface="Times New Roman" panose="02020603050405020304" pitchFamily="18" charset="0"/>
                <a:cs typeface="Times New Roman" panose="02020603050405020304" pitchFamily="18" charset="0"/>
                <a:sym typeface="Symbol" pitchFamily="2" charset="2"/>
              </a:rPr>
              <a:t></a:t>
            </a:r>
            <a:r>
              <a:rPr lang="en-US" altLang="zh-CN" sz="3000" b="1" dirty="0" err="1">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推出</a:t>
            </a:r>
            <a:r>
              <a:rPr lang="en-US" altLang="zh-CN" sz="3000" b="1" dirty="0">
                <a:latin typeface="Times New Roman" panose="02020603050405020304" pitchFamily="18" charset="0"/>
                <a:cs typeface="Times New Roman" panose="02020603050405020304" pitchFamily="18" charset="0"/>
              </a:rPr>
              <a:t>x</a:t>
            </a:r>
            <a:r>
              <a:rPr lang="en-US" altLang="zh-CN" sz="3000" b="1" dirty="0">
                <a:latin typeface="Times New Roman" panose="02020603050405020304" pitchFamily="18" charset="0"/>
                <a:cs typeface="Times New Roman" panose="02020603050405020304" pitchFamily="18" charset="0"/>
                <a:sym typeface="Symbol" pitchFamily="2" charset="2"/>
              </a:rPr>
              <a:t></a:t>
            </a:r>
            <a:r>
              <a:rPr lang="en-US" altLang="zh-CN" sz="3000" b="1" dirty="0">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。如果</a:t>
            </a:r>
            <a:r>
              <a:rPr lang="en-US" altLang="zh-CN" sz="3000" b="1" dirty="0" err="1">
                <a:latin typeface="Times New Roman" panose="02020603050405020304" pitchFamily="18" charset="0"/>
                <a:cs typeface="Times New Roman" panose="02020603050405020304" pitchFamily="18" charset="0"/>
              </a:rPr>
              <a:t>x</a:t>
            </a:r>
            <a:r>
              <a:rPr lang="en-US" altLang="zh-CN" sz="3000" b="1" dirty="0" err="1">
                <a:latin typeface="Times New Roman" panose="02020603050405020304" pitchFamily="18" charset="0"/>
                <a:cs typeface="Times New Roman" panose="02020603050405020304" pitchFamily="18" charset="0"/>
                <a:sym typeface="Symbol" pitchFamily="2" charset="2"/>
              </a:rPr>
              <a:t></a:t>
            </a:r>
            <a:r>
              <a:rPr lang="en-US" altLang="zh-CN" sz="3000" b="1" dirty="0" err="1">
                <a:latin typeface="Times New Roman" panose="02020603050405020304" pitchFamily="18" charset="0"/>
                <a:cs typeface="Times New Roman" panose="02020603050405020304" pitchFamily="18" charset="0"/>
              </a:rPr>
              <a:t>A</a:t>
            </a:r>
            <a:r>
              <a:rPr lang="en-US" altLang="zh-CN" sz="3000" b="1" dirty="0">
                <a:latin typeface="Times New Roman" panose="02020603050405020304" pitchFamily="18" charset="0"/>
                <a:cs typeface="Times New Roman" panose="02020603050405020304" pitchFamily="18" charset="0"/>
              </a:rPr>
              <a:t> </a:t>
            </a:r>
            <a:r>
              <a:rPr lang="zh-CN" altLang="en-US" sz="3000" b="1" dirty="0">
                <a:latin typeface="Times New Roman" panose="02020603050405020304" pitchFamily="18" charset="0"/>
                <a:cs typeface="Times New Roman" panose="02020603050405020304" pitchFamily="18" charset="0"/>
              </a:rPr>
              <a:t>，那么</a:t>
            </a:r>
            <a:r>
              <a:rPr lang="en-US" altLang="zh-CN" sz="3000" b="1" dirty="0">
                <a:latin typeface="Times New Roman" panose="02020603050405020304" pitchFamily="18" charset="0"/>
                <a:cs typeface="Times New Roman" panose="02020603050405020304" pitchFamily="18" charset="0"/>
              </a:rPr>
              <a:t>x</a:t>
            </a:r>
            <a:r>
              <a:rPr lang="zh-CN" altLang="en-US" sz="3000" b="1" dirty="0">
                <a:latin typeface="Times New Roman" panose="02020603050405020304" pitchFamily="18" charset="0"/>
                <a:cs typeface="Times New Roman" panose="02020603050405020304" pitchFamily="18" charset="0"/>
              </a:rPr>
              <a:t>是</a:t>
            </a:r>
            <a:r>
              <a:rPr lang="en-US" altLang="zh-CN" sz="3000" b="1" dirty="0">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的子集，而</a:t>
            </a:r>
            <a:r>
              <a:rPr lang="en-US" altLang="zh-CN" sz="3000" b="1" dirty="0">
                <a:latin typeface="Times New Roman" panose="02020603050405020304" pitchFamily="18" charset="0"/>
                <a:cs typeface="Times New Roman" panose="02020603050405020304" pitchFamily="18" charset="0"/>
                <a:sym typeface="Symbol" pitchFamily="2" charset="2"/>
              </a:rPr>
              <a:t></a:t>
            </a:r>
            <a:r>
              <a:rPr lang="en-US" altLang="zh-CN" sz="3000" b="1" dirty="0">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是以</a:t>
            </a:r>
            <a:r>
              <a:rPr lang="en-US" altLang="zh-CN" sz="3000" b="1" dirty="0">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的所有子集为元素的，这样，就有</a:t>
            </a:r>
            <a:r>
              <a:rPr lang="en-US" altLang="zh-CN" sz="3000" b="1" dirty="0">
                <a:latin typeface="Times New Roman" panose="02020603050405020304" pitchFamily="18" charset="0"/>
                <a:cs typeface="Times New Roman" panose="02020603050405020304" pitchFamily="18" charset="0"/>
              </a:rPr>
              <a:t>x</a:t>
            </a:r>
            <a:r>
              <a:rPr lang="en-US" altLang="zh-CN" sz="3000" b="1" dirty="0">
                <a:latin typeface="Times New Roman" panose="02020603050405020304" pitchFamily="18" charset="0"/>
                <a:cs typeface="Times New Roman" panose="02020603050405020304" pitchFamily="18" charset="0"/>
                <a:sym typeface="Symbol" pitchFamily="2" charset="2"/>
              </a:rPr>
              <a:t></a:t>
            </a:r>
            <a:r>
              <a:rPr lang="en-US" altLang="zh-CN" sz="3000" b="1" dirty="0">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a:t>
            </a:r>
          </a:p>
        </p:txBody>
      </p:sp>
      <p:sp>
        <p:nvSpPr>
          <p:cNvPr id="2" name="灯片编号占位符 1">
            <a:extLst>
              <a:ext uri="{FF2B5EF4-FFF2-40B4-BE49-F238E27FC236}">
                <a16:creationId xmlns:a16="http://schemas.microsoft.com/office/drawing/2014/main" id="{57266ABC-2F32-1B24-A6C2-E3F7C1B0AEDB}"/>
              </a:ext>
            </a:extLst>
          </p:cNvPr>
          <p:cNvSpPr>
            <a:spLocks noGrp="1"/>
          </p:cNvSpPr>
          <p:nvPr>
            <p:ph type="sldNum" sz="quarter" idx="12"/>
          </p:nvPr>
        </p:nvSpPr>
        <p:spPr/>
        <p:txBody>
          <a:bodyPr/>
          <a:lstStyle/>
          <a:p>
            <a:pPr>
              <a:defRPr/>
            </a:pPr>
            <a:fld id="{95173542-8C95-9E49-B7C6-D18BCAF074FA}" type="slidenum">
              <a:rPr lang="zh-CN" altLang="en-US" smtClean="0"/>
              <a:pPr>
                <a:defRPr/>
              </a:pPr>
              <a:t>44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anim calcmode="lin" valueType="num">
                                      <p:cBhvr additive="base">
                                        <p:cTn id="7" dur="500" fill="hold"/>
                                        <p:tgtEl>
                                          <p:spTgt spid="921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163">
                                            <p:txEl>
                                              <p:pRg st="2" end="2"/>
                                            </p:txEl>
                                          </p:spTgt>
                                        </p:tgtEl>
                                        <p:attrNameLst>
                                          <p:attrName>style.visibility</p:attrName>
                                        </p:attrNameLst>
                                      </p:cBhvr>
                                      <p:to>
                                        <p:strVal val="visible"/>
                                      </p:to>
                                    </p:set>
                                    <p:anim calcmode="lin" valueType="num">
                                      <p:cBhvr additive="base">
                                        <p:cTn id="13" dur="500" fill="hold"/>
                                        <p:tgtEl>
                                          <p:spTgt spid="921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8EF0905-7BA6-0F15-FF92-95E0AD2FFA60}"/>
              </a:ext>
            </a:extLst>
          </p:cNvPr>
          <p:cNvSpPr>
            <a:spLocks noGrp="1" noChangeArrowheads="1"/>
          </p:cNvSpPr>
          <p:nvPr>
            <p:ph type="title" idx="4294967295"/>
          </p:nvPr>
        </p:nvSpPr>
        <p:spPr>
          <a:xfrm>
            <a:off x="228600" y="152400"/>
            <a:ext cx="8534400" cy="823913"/>
          </a:xfrm>
        </p:spPr>
        <p:txBody>
          <a:bodyPr anchor="b"/>
          <a:lstStyle/>
          <a:p>
            <a:pPr algn="l" eaLnBrk="1" hangingPunct="1">
              <a:defRPr/>
            </a:pPr>
            <a:r>
              <a:rPr lang="zh-CN" altLang="en-US" sz="4500" b="1" dirty="0">
                <a:solidFill>
                  <a:srgbClr val="FFC000"/>
                </a:solidFill>
                <a:latin typeface="宋体" panose="02010600030101010101" pitchFamily="2" charset="-122"/>
              </a:rPr>
              <a:t>幂集的性质</a:t>
            </a:r>
          </a:p>
        </p:txBody>
      </p:sp>
      <p:sp>
        <p:nvSpPr>
          <p:cNvPr id="93187" name="Rectangle 3">
            <a:extLst>
              <a:ext uri="{FF2B5EF4-FFF2-40B4-BE49-F238E27FC236}">
                <a16:creationId xmlns:a16="http://schemas.microsoft.com/office/drawing/2014/main" id="{B903F7AE-9CBB-3D84-1C9A-D1FF140F9E58}"/>
              </a:ext>
            </a:extLst>
          </p:cNvPr>
          <p:cNvSpPr>
            <a:spLocks noGrp="1" noChangeArrowheads="1"/>
          </p:cNvSpPr>
          <p:nvPr>
            <p:ph sz="quarter" idx="4294967295"/>
          </p:nvPr>
        </p:nvSpPr>
        <p:spPr>
          <a:xfrm>
            <a:off x="152400" y="914400"/>
            <a:ext cx="8610600" cy="5715000"/>
          </a:xfrm>
        </p:spPr>
        <p:txBody>
          <a:bodyPr/>
          <a:lstStyle/>
          <a:p>
            <a:pPr marL="0" indent="-609600" eaLnBrk="1" hangingPunct="1">
              <a:lnSpc>
                <a:spcPct val="125000"/>
              </a:lnSpc>
              <a:spcBef>
                <a:spcPct val="0"/>
              </a:spcBef>
              <a:buFont typeface="Wingdings" pitchFamily="2" charset="2"/>
              <a:buNone/>
              <a:defRPr/>
            </a:pPr>
            <a:r>
              <a:rPr lang="en-US" altLang="zh-CN" sz="3000" dirty="0">
                <a:solidFill>
                  <a:schemeClr val="tx2"/>
                </a:solidFill>
                <a:ea typeface="华文新魏" panose="02010800040101010101" pitchFamily="2" charset="-122"/>
              </a:rPr>
              <a:t>3</a:t>
            </a:r>
            <a:r>
              <a:rPr lang="en-US" altLang="zh-CN" dirty="0">
                <a:solidFill>
                  <a:schemeClr val="tx2"/>
                </a:solidFill>
                <a:ea typeface="华文新魏" panose="02010800040101010101" pitchFamily="2" charset="-122"/>
              </a:rPr>
              <a:t>.</a:t>
            </a:r>
            <a:r>
              <a:rPr lang="zh-CN" altLang="en-US" sz="3000" b="1" dirty="0">
                <a:latin typeface="Times New Roman" panose="02020603050405020304" pitchFamily="18" charset="0"/>
                <a:cs typeface="Times New Roman" panose="02020603050405020304" pitchFamily="18" charset="0"/>
              </a:rPr>
              <a:t>设</a:t>
            </a:r>
            <a:r>
              <a:rPr lang="en-US" altLang="zh-CN" sz="3000" b="1" dirty="0">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B</a:t>
            </a:r>
            <a:r>
              <a:rPr lang="zh-CN" altLang="en-US" sz="3000" b="1" dirty="0">
                <a:latin typeface="Times New Roman" panose="02020603050405020304" pitchFamily="18" charset="0"/>
                <a:cs typeface="Times New Roman" panose="02020603050405020304" pitchFamily="18" charset="0"/>
              </a:rPr>
              <a:t>是两个集合</a:t>
            </a:r>
            <a:r>
              <a:rPr lang="en-US" altLang="zh-CN" sz="3000" b="1" dirty="0">
                <a:latin typeface="Times New Roman" panose="02020603050405020304" pitchFamily="18" charset="0"/>
                <a:cs typeface="Times New Roman" panose="02020603050405020304" pitchFamily="18" charset="0"/>
              </a:rPr>
              <a:t>,   A</a:t>
            </a:r>
            <a:r>
              <a:rPr lang="en-US" altLang="zh-CN" sz="3000" b="1" dirty="0">
                <a:latin typeface="Times New Roman" panose="02020603050405020304" pitchFamily="18" charset="0"/>
                <a:cs typeface="Times New Roman" panose="02020603050405020304" pitchFamily="18" charset="0"/>
                <a:sym typeface="Symbol" pitchFamily="2" charset="2"/>
              </a:rPr>
              <a:t></a:t>
            </a:r>
            <a:r>
              <a:rPr lang="en-US" altLang="zh-CN" sz="3000" b="1" dirty="0">
                <a:latin typeface="Times New Roman" panose="02020603050405020304" pitchFamily="18" charset="0"/>
                <a:cs typeface="Times New Roman" panose="02020603050405020304" pitchFamily="18" charset="0"/>
              </a:rPr>
              <a:t>B</a:t>
            </a:r>
            <a:r>
              <a:rPr lang="zh-CN" altLang="en-US" sz="3000" b="1" dirty="0">
                <a:latin typeface="Times New Roman" panose="02020603050405020304" pitchFamily="18" charset="0"/>
                <a:cs typeface="Times New Roman" panose="02020603050405020304" pitchFamily="18" charset="0"/>
              </a:rPr>
              <a:t>当且仅当  </a:t>
            </a:r>
            <a:r>
              <a:rPr lang="zh-CN" altLang="en-US" sz="3000" b="1" dirty="0">
                <a:latin typeface="Times New Roman" panose="02020603050405020304" pitchFamily="18" charset="0"/>
                <a:cs typeface="Times New Roman" panose="02020603050405020304" pitchFamily="18" charset="0"/>
                <a:sym typeface="Symbol" pitchFamily="2" charset="2"/>
              </a:rPr>
              <a:t></a:t>
            </a:r>
            <a:r>
              <a:rPr lang="en-US" altLang="zh-CN" sz="3000" b="1" dirty="0">
                <a:latin typeface="Times New Roman" panose="02020603050405020304" pitchFamily="18" charset="0"/>
                <a:cs typeface="Times New Roman" panose="02020603050405020304" pitchFamily="18" charset="0"/>
              </a:rPr>
              <a:t>(A)</a:t>
            </a:r>
            <a:r>
              <a:rPr lang="en-US" altLang="zh-CN" sz="3000" b="1" dirty="0">
                <a:latin typeface="Times New Roman" panose="02020603050405020304" pitchFamily="18" charset="0"/>
                <a:cs typeface="Times New Roman" panose="02020603050405020304" pitchFamily="18" charset="0"/>
                <a:sym typeface="Symbol" pitchFamily="2" charset="2"/>
              </a:rPr>
              <a:t></a:t>
            </a:r>
            <a:r>
              <a:rPr lang="en-US" altLang="zh-CN" sz="3000" b="1" dirty="0">
                <a:latin typeface="Times New Roman" panose="02020603050405020304" pitchFamily="18" charset="0"/>
                <a:cs typeface="Times New Roman" panose="02020603050405020304" pitchFamily="18" charset="0"/>
              </a:rPr>
              <a:t>(B)</a:t>
            </a:r>
            <a:r>
              <a:rPr lang="zh-CN" altLang="en-US" sz="3000" b="1" dirty="0">
                <a:latin typeface="Times New Roman" panose="02020603050405020304" pitchFamily="18" charset="0"/>
                <a:cs typeface="Times New Roman" panose="02020603050405020304" pitchFamily="18" charset="0"/>
              </a:rPr>
              <a:t>。</a:t>
            </a:r>
            <a:endParaRPr lang="en-US" altLang="zh-CN" sz="3000" b="1" dirty="0">
              <a:latin typeface="Times New Roman" panose="02020603050405020304" pitchFamily="18" charset="0"/>
              <a:cs typeface="Times New Roman" panose="02020603050405020304" pitchFamily="18" charset="0"/>
            </a:endParaRPr>
          </a:p>
          <a:p>
            <a:pPr marL="0" indent="-609600" eaLnBrk="1" hangingPunct="1">
              <a:lnSpc>
                <a:spcPct val="125000"/>
              </a:lnSpc>
              <a:spcBef>
                <a:spcPct val="0"/>
              </a:spcBef>
              <a:buFont typeface="Wingdings" pitchFamily="2" charset="2"/>
              <a:buNone/>
              <a:defRPr/>
            </a:pPr>
            <a:r>
              <a:rPr lang="zh-CN" altLang="en-US" sz="3000" b="1" dirty="0">
                <a:latin typeface="Times New Roman" panose="02020603050405020304" pitchFamily="18" charset="0"/>
                <a:cs typeface="Times New Roman" panose="02020603050405020304" pitchFamily="18" charset="0"/>
              </a:rPr>
              <a:t> </a:t>
            </a:r>
          </a:p>
          <a:p>
            <a:pPr marL="0" indent="-609600" eaLnBrk="1" hangingPunct="1">
              <a:lnSpc>
                <a:spcPct val="125000"/>
              </a:lnSpc>
              <a:spcBef>
                <a:spcPct val="0"/>
              </a:spcBef>
              <a:buFont typeface="Wingdings" pitchFamily="2" charset="2"/>
              <a:buNone/>
              <a:defRPr/>
            </a:pPr>
            <a:r>
              <a:rPr lang="zh-CN" altLang="en-US" b="1" dirty="0">
                <a:latin typeface="Times New Roman" panose="02020603050405020304" pitchFamily="18" charset="0"/>
                <a:cs typeface="Times New Roman" panose="02020603050405020304" pitchFamily="18" charset="0"/>
              </a:rPr>
              <a:t>证明：</a:t>
            </a:r>
            <a:r>
              <a:rPr lang="zh-CN" altLang="en-US" b="1" dirty="0">
                <a:solidFill>
                  <a:srgbClr val="FFC000"/>
                </a:solidFill>
                <a:latin typeface="Times New Roman" panose="02020603050405020304" pitchFamily="18" charset="0"/>
                <a:cs typeface="Times New Roman" panose="02020603050405020304" pitchFamily="18" charset="0"/>
              </a:rPr>
              <a:t>必要性</a:t>
            </a:r>
            <a:r>
              <a:rPr lang="zh-CN" altLang="en-US" b="1" dirty="0">
                <a:latin typeface="Times New Roman" panose="02020603050405020304" pitchFamily="18" charset="0"/>
                <a:cs typeface="Times New Roman" panose="02020603050405020304" pitchFamily="18" charset="0"/>
              </a:rPr>
              <a:t>，任取</a:t>
            </a:r>
            <a:r>
              <a:rPr lang="en-US" altLang="zh-CN" b="1" dirty="0">
                <a:solidFill>
                  <a:srgbClr val="FFC000"/>
                </a:solidFill>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sym typeface="Symbol" pitchFamily="2" charset="2"/>
              </a:rPr>
              <a:t></a:t>
            </a: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，则</a:t>
            </a:r>
            <a:r>
              <a:rPr lang="en-US" altLang="zh-CN" b="1" dirty="0">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，又由</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知， </a:t>
            </a:r>
            <a:r>
              <a:rPr lang="en-US" altLang="zh-CN" b="1" dirty="0">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，即， </a:t>
            </a:r>
            <a:r>
              <a:rPr lang="en-US" altLang="zh-CN" b="1" dirty="0">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sym typeface="Symbol" pitchFamily="2" charset="2"/>
              </a:rPr>
              <a:t></a:t>
            </a: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，故</a:t>
            </a: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a:t>
            </a:r>
          </a:p>
          <a:p>
            <a:pPr marL="0" indent="-609600" eaLnBrk="1" hangingPunct="1">
              <a:lnSpc>
                <a:spcPct val="125000"/>
              </a:lnSpc>
              <a:spcBef>
                <a:spcPct val="0"/>
              </a:spcBef>
              <a:buFont typeface="Wingdings" pitchFamily="2" charset="2"/>
              <a:buNone/>
              <a:defRPr/>
            </a:pPr>
            <a:r>
              <a:rPr lang="zh-CN" altLang="en-US" b="1" dirty="0">
                <a:latin typeface="Times New Roman" panose="02020603050405020304" pitchFamily="18" charset="0"/>
                <a:cs typeface="Times New Roman" panose="02020603050405020304" pitchFamily="18" charset="0"/>
              </a:rPr>
              <a:t>            </a:t>
            </a:r>
            <a:r>
              <a:rPr lang="zh-CN" altLang="en-US" b="1" dirty="0">
                <a:solidFill>
                  <a:srgbClr val="FFC000"/>
                </a:solidFill>
                <a:latin typeface="Times New Roman" panose="02020603050405020304" pitchFamily="18" charset="0"/>
                <a:cs typeface="Times New Roman" panose="02020603050405020304" pitchFamily="18" charset="0"/>
              </a:rPr>
              <a:t>充分性</a:t>
            </a:r>
            <a:r>
              <a:rPr lang="zh-CN" altLang="en-US" b="1" dirty="0">
                <a:latin typeface="Times New Roman" panose="02020603050405020304" pitchFamily="18" charset="0"/>
                <a:cs typeface="Times New Roman" panose="02020603050405020304" pitchFamily="18" charset="0"/>
              </a:rPr>
              <a:t>，任取</a:t>
            </a:r>
            <a:r>
              <a:rPr lang="en-US" altLang="zh-CN" b="1" dirty="0" err="1">
                <a:latin typeface="Times New Roman" panose="02020603050405020304" pitchFamily="18" charset="0"/>
                <a:cs typeface="Times New Roman" panose="02020603050405020304" pitchFamily="18" charset="0"/>
              </a:rPr>
              <a:t>x</a:t>
            </a:r>
            <a:r>
              <a:rPr lang="en-US" altLang="zh-CN" b="1" dirty="0" err="1">
                <a:latin typeface="Times New Roman" panose="02020603050405020304" pitchFamily="18" charset="0"/>
                <a:cs typeface="Times New Roman" panose="02020603050405020304" pitchFamily="18" charset="0"/>
                <a:sym typeface="Symbol" pitchFamily="2" charset="2"/>
              </a:rPr>
              <a:t></a:t>
            </a:r>
            <a:r>
              <a:rPr lang="en-US" altLang="zh-CN" b="1" dirty="0" err="1">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，则</a:t>
            </a:r>
            <a:r>
              <a:rPr lang="en-US" altLang="zh-CN" b="1" dirty="0">
                <a:latin typeface="Times New Roman" panose="02020603050405020304" pitchFamily="18" charset="0"/>
                <a:cs typeface="Times New Roman" panose="02020603050405020304" pitchFamily="18" charset="0"/>
              </a:rPr>
              <a:t>{x} </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，即</a:t>
            </a:r>
            <a:r>
              <a:rPr lang="en-US" altLang="zh-CN" b="1" dirty="0">
                <a:latin typeface="Times New Roman" panose="02020603050405020304" pitchFamily="18" charset="0"/>
                <a:cs typeface="Times New Roman" panose="02020603050405020304" pitchFamily="18" charset="0"/>
              </a:rPr>
              <a:t>{x} </a:t>
            </a:r>
            <a:r>
              <a:rPr lang="en-US" altLang="zh-CN" b="1" dirty="0">
                <a:latin typeface="Times New Roman" panose="02020603050405020304" pitchFamily="18" charset="0"/>
                <a:cs typeface="Times New Roman" panose="02020603050405020304" pitchFamily="18" charset="0"/>
                <a:sym typeface="Symbol" pitchFamily="2" charset="2"/>
              </a:rPr>
              <a:t></a:t>
            </a: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，而</a:t>
            </a: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，故</a:t>
            </a:r>
            <a:r>
              <a:rPr lang="en-US" altLang="zh-CN" b="1" dirty="0">
                <a:latin typeface="Times New Roman" panose="02020603050405020304" pitchFamily="18" charset="0"/>
                <a:cs typeface="Times New Roman" panose="02020603050405020304" pitchFamily="18" charset="0"/>
              </a:rPr>
              <a:t>{x} </a:t>
            </a:r>
            <a:r>
              <a:rPr lang="en-US" altLang="zh-CN" b="1" dirty="0">
                <a:latin typeface="Times New Roman" panose="02020603050405020304" pitchFamily="18" charset="0"/>
                <a:cs typeface="Times New Roman" panose="02020603050405020304" pitchFamily="18" charset="0"/>
                <a:sym typeface="Symbol" pitchFamily="2" charset="2"/>
              </a:rPr>
              <a:t></a:t>
            </a: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，即</a:t>
            </a:r>
            <a:r>
              <a:rPr lang="en-US" altLang="zh-CN" b="1" dirty="0">
                <a:latin typeface="Times New Roman" panose="02020603050405020304" pitchFamily="18" charset="0"/>
                <a:cs typeface="Times New Roman" panose="02020603050405020304" pitchFamily="18" charset="0"/>
              </a:rPr>
              <a:t>{x} </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，故</a:t>
            </a:r>
            <a:r>
              <a:rPr lang="en-US" altLang="zh-CN" b="1" dirty="0" err="1">
                <a:latin typeface="Times New Roman" panose="02020603050405020304" pitchFamily="18" charset="0"/>
                <a:cs typeface="Times New Roman" panose="02020603050405020304" pitchFamily="18" charset="0"/>
              </a:rPr>
              <a:t>x</a:t>
            </a:r>
            <a:r>
              <a:rPr lang="en-US" altLang="zh-CN" b="1" dirty="0" err="1">
                <a:latin typeface="Times New Roman" panose="02020603050405020304" pitchFamily="18" charset="0"/>
                <a:cs typeface="Times New Roman" panose="02020603050405020304" pitchFamily="18" charset="0"/>
                <a:sym typeface="Symbol" pitchFamily="2" charset="2"/>
              </a:rPr>
              <a:t>B</a:t>
            </a:r>
            <a:r>
              <a:rPr lang="zh-CN" altLang="en-US" b="1" dirty="0">
                <a:latin typeface="Times New Roman" panose="02020603050405020304" pitchFamily="18" charset="0"/>
                <a:cs typeface="Times New Roman" panose="02020603050405020304" pitchFamily="18" charset="0"/>
              </a:rPr>
              <a:t>。因此</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p>
            <a:pPr marL="0" indent="-609600" eaLnBrk="1" hangingPunct="1">
              <a:lnSpc>
                <a:spcPct val="150000"/>
              </a:lnSpc>
              <a:spcBef>
                <a:spcPct val="0"/>
              </a:spcBef>
              <a:buFont typeface="Wingdings" pitchFamily="2" charset="2"/>
              <a:buNone/>
              <a:defRPr/>
            </a:pPr>
            <a:endParaRPr lang="zh-CN" altLang="en-US" dirty="0">
              <a:ea typeface="华文新魏" panose="02010800040101010101" pitchFamily="2" charset="-122"/>
            </a:endParaRPr>
          </a:p>
        </p:txBody>
      </p:sp>
      <p:sp>
        <p:nvSpPr>
          <p:cNvPr id="2" name="灯片编号占位符 1">
            <a:extLst>
              <a:ext uri="{FF2B5EF4-FFF2-40B4-BE49-F238E27FC236}">
                <a16:creationId xmlns:a16="http://schemas.microsoft.com/office/drawing/2014/main" id="{6E199676-41EF-39AA-6644-10E71FB6225D}"/>
              </a:ext>
            </a:extLst>
          </p:cNvPr>
          <p:cNvSpPr>
            <a:spLocks noGrp="1"/>
          </p:cNvSpPr>
          <p:nvPr>
            <p:ph type="sldNum" sz="quarter" idx="12"/>
          </p:nvPr>
        </p:nvSpPr>
        <p:spPr/>
        <p:txBody>
          <a:bodyPr/>
          <a:lstStyle/>
          <a:p>
            <a:pPr>
              <a:defRPr/>
            </a:pPr>
            <a:fld id="{6E95082A-6D19-6648-A661-DA35F7E4347D}" type="slidenum">
              <a:rPr lang="zh-CN" altLang="en-US" smtClean="0"/>
              <a:pPr>
                <a:defRPr/>
              </a:pPr>
              <a:t>45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3187">
                                            <p:txEl>
                                              <p:pRg st="2" end="2"/>
                                            </p:txEl>
                                          </p:spTgt>
                                        </p:tgtEl>
                                        <p:attrNameLst>
                                          <p:attrName>style.visibility</p:attrName>
                                        </p:attrNameLst>
                                      </p:cBhvr>
                                      <p:to>
                                        <p:strVal val="visible"/>
                                      </p:to>
                                    </p:set>
                                    <p:anim calcmode="lin" valueType="num">
                                      <p:cBhvr additive="base">
                                        <p:cTn id="7" dur="500" fill="hold"/>
                                        <p:tgtEl>
                                          <p:spTgt spid="9318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3187">
                                            <p:txEl>
                                              <p:pRg st="3" end="3"/>
                                            </p:txEl>
                                          </p:spTgt>
                                        </p:tgtEl>
                                        <p:attrNameLst>
                                          <p:attrName>style.visibility</p:attrName>
                                        </p:attrNameLst>
                                      </p:cBhvr>
                                      <p:to>
                                        <p:strVal val="visible"/>
                                      </p:to>
                                    </p:set>
                                    <p:anim calcmode="lin" valueType="num">
                                      <p:cBhvr additive="base">
                                        <p:cTn id="13" dur="500" fill="hold"/>
                                        <p:tgtEl>
                                          <p:spTgt spid="9318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31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12D7DEF-5C9D-0FA1-BF62-EEC1B969E86C}"/>
              </a:ext>
            </a:extLst>
          </p:cNvPr>
          <p:cNvSpPr>
            <a:spLocks noGrp="1"/>
          </p:cNvSpPr>
          <p:nvPr>
            <p:ph type="sldNum" sz="quarter" idx="12"/>
          </p:nvPr>
        </p:nvSpPr>
        <p:spPr/>
        <p:txBody>
          <a:bodyPr/>
          <a:lstStyle>
            <a:lvl1pPr>
              <a:spcBef>
                <a:spcPct val="20000"/>
              </a:spcBef>
              <a:buClr>
                <a:schemeClr val="tx1"/>
              </a:buClr>
              <a:buSzPct val="90000"/>
              <a:buFont typeface="Wingdings" pitchFamily="2" charset="2"/>
              <a:buChar char="Ø"/>
              <a:defRPr sz="3200" b="1">
                <a:solidFill>
                  <a:schemeClr val="tx1"/>
                </a:solidFill>
                <a:latin typeface="Arial" panose="020B0604020202020204" pitchFamily="34" charset="0"/>
                <a:ea typeface="楷体_GB2312" panose="02010609030101010101" pitchFamily="49" charset="-122"/>
              </a:defRPr>
            </a:lvl1pPr>
            <a:lvl2pPr marL="742950" indent="-285750">
              <a:spcBef>
                <a:spcPct val="20000"/>
              </a:spcBef>
              <a:buFont typeface="Times New Roman" panose="02020603050405020304" pitchFamily="18" charset="0"/>
              <a:buChar char="♫"/>
              <a:defRPr sz="2800" b="1">
                <a:solidFill>
                  <a:schemeClr val="tx1"/>
                </a:solidFill>
                <a:latin typeface="Arial" panose="020B0604020202020204" pitchFamily="34" charset="0"/>
                <a:ea typeface="楷体_GB2312" panose="02010609030101010101" pitchFamily="49" charset="-122"/>
              </a:defRPr>
            </a:lvl2pPr>
            <a:lvl3pPr marL="1143000" indent="-228600">
              <a:spcBef>
                <a:spcPct val="20000"/>
              </a:spcBef>
              <a:buClr>
                <a:schemeClr val="accent2"/>
              </a:buClr>
              <a:buSzPct val="90000"/>
              <a:buFont typeface="Wingdings" pitchFamily="2" charset="2"/>
              <a:buBlip>
                <a:blip r:embed="rId3"/>
              </a:buBlip>
              <a:defRPr sz="2400" b="1">
                <a:solidFill>
                  <a:schemeClr val="tx1"/>
                </a:solidFill>
                <a:latin typeface="Arial" panose="020B0604020202020204" pitchFamily="34" charset="0"/>
                <a:ea typeface="楷体_GB2312" panose="0201060903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_GB2312" panose="02010609030101010101" pitchFamily="49" charset="-122"/>
              </a:defRPr>
            </a:lvl4pPr>
            <a:lvl5pPr marL="2057400" indent="-228600">
              <a:spcBef>
                <a:spcPct val="20000"/>
              </a:spcBef>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9pPr>
          </a:lstStyle>
          <a:p>
            <a:pPr>
              <a:spcBef>
                <a:spcPct val="0"/>
              </a:spcBef>
              <a:buClrTx/>
              <a:buSzTx/>
              <a:buFontTx/>
              <a:buNone/>
              <a:defRPr/>
            </a:pPr>
            <a:fld id="{0FB0DC46-4D05-2C4F-BEC6-10998FD239EE}" type="slidenum">
              <a:rPr lang="en-US" altLang="zh-CN" sz="1200" smtClean="0"/>
              <a:pPr>
                <a:spcBef>
                  <a:spcPct val="0"/>
                </a:spcBef>
                <a:buClrTx/>
                <a:buSzTx/>
                <a:buFontTx/>
                <a:buNone/>
                <a:defRPr/>
              </a:pPr>
              <a:t>46</a:t>
            </a:fld>
            <a:endParaRPr lang="en-US" altLang="zh-CN" sz="1200"/>
          </a:p>
        </p:txBody>
      </p:sp>
      <p:sp>
        <p:nvSpPr>
          <p:cNvPr id="121858" name="Rectangle 2">
            <a:extLst>
              <a:ext uri="{FF2B5EF4-FFF2-40B4-BE49-F238E27FC236}">
                <a16:creationId xmlns:a16="http://schemas.microsoft.com/office/drawing/2014/main" id="{268081C4-0CCA-B0C8-FA55-154F56D2B5B8}"/>
              </a:ext>
            </a:extLst>
          </p:cNvPr>
          <p:cNvSpPr>
            <a:spLocks noGrp="1" noChangeArrowheads="1"/>
          </p:cNvSpPr>
          <p:nvPr>
            <p:ph type="title"/>
          </p:nvPr>
        </p:nvSpPr>
        <p:spPr>
          <a:xfrm>
            <a:off x="323850" y="198438"/>
            <a:ext cx="8540750" cy="1143000"/>
          </a:xfrm>
        </p:spPr>
        <p:txBody>
          <a:bodyPr/>
          <a:lstStyle/>
          <a:p>
            <a:pPr algn="l" eaLnBrk="1" hangingPunct="1">
              <a:defRPr/>
            </a:pPr>
            <a:r>
              <a:rPr lang="zh-CN" altLang="en-US" dirty="0"/>
              <a:t>例</a:t>
            </a:r>
            <a:r>
              <a:rPr lang="en-US" altLang="zh-CN" dirty="0"/>
              <a:t>1</a:t>
            </a:r>
          </a:p>
        </p:txBody>
      </p:sp>
      <p:sp>
        <p:nvSpPr>
          <p:cNvPr id="121859" name="Rectangle 3">
            <a:extLst>
              <a:ext uri="{FF2B5EF4-FFF2-40B4-BE49-F238E27FC236}">
                <a16:creationId xmlns:a16="http://schemas.microsoft.com/office/drawing/2014/main" id="{F9A6A3D3-1C07-4EEE-7FDE-326A2C277662}"/>
              </a:ext>
            </a:extLst>
          </p:cNvPr>
          <p:cNvSpPr>
            <a:spLocks noGrp="1" noChangeArrowheads="1"/>
          </p:cNvSpPr>
          <p:nvPr>
            <p:ph type="body" idx="1"/>
          </p:nvPr>
        </p:nvSpPr>
        <p:spPr>
          <a:xfrm>
            <a:off x="301625" y="1377950"/>
            <a:ext cx="8540750" cy="4930775"/>
          </a:xfrm>
        </p:spPr>
        <p:txBody>
          <a:bodyPr/>
          <a:lstStyle/>
          <a:p>
            <a:pPr eaLnBrk="1" hangingPunct="1">
              <a:defRPr/>
            </a:pPr>
            <a:r>
              <a:rPr lang="zh-CN" altLang="en-US" sz="3600" dirty="0"/>
              <a:t>找出下列各集合的幂集合。</a:t>
            </a:r>
          </a:p>
          <a:p>
            <a:pPr eaLnBrk="1" hangingPunct="1">
              <a:buFont typeface="Wingdings" pitchFamily="2" charset="2"/>
              <a:buNone/>
              <a:defRPr/>
            </a:pPr>
            <a:r>
              <a:rPr lang="en-US" altLang="zh-CN" sz="3600" dirty="0"/>
              <a:t>1) {a}</a:t>
            </a:r>
          </a:p>
          <a:p>
            <a:pPr eaLnBrk="1" hangingPunct="1">
              <a:buFont typeface="Wingdings" pitchFamily="2" charset="2"/>
              <a:buNone/>
              <a:defRPr/>
            </a:pPr>
            <a:r>
              <a:rPr lang="en-US" altLang="zh-CN" sz="3600" dirty="0"/>
              <a:t>					{</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dirty="0">
                <a:sym typeface="Symbol" pitchFamily="2" charset="2"/>
              </a:rPr>
              <a:t>,{a}</a:t>
            </a:r>
            <a:r>
              <a:rPr lang="en-US" altLang="zh-CN" sz="3600" dirty="0"/>
              <a:t>}</a:t>
            </a:r>
          </a:p>
          <a:p>
            <a:pPr eaLnBrk="1" hangingPunct="1">
              <a:buFont typeface="Wingdings" pitchFamily="2" charset="2"/>
              <a:buNone/>
              <a:defRPr/>
            </a:pPr>
            <a:r>
              <a:rPr lang="en-US" altLang="zh-CN" sz="3600" dirty="0"/>
              <a:t>2) {</a:t>
            </a:r>
            <a:r>
              <a:rPr lang="en-US" altLang="zh-CN" sz="3600" dirty="0" err="1"/>
              <a:t>a,b</a:t>
            </a:r>
            <a:r>
              <a:rPr lang="en-US" altLang="zh-CN" sz="3600" dirty="0"/>
              <a:t>}</a:t>
            </a:r>
          </a:p>
          <a:p>
            <a:pPr eaLnBrk="1" hangingPunct="1">
              <a:buFont typeface="Wingdings" pitchFamily="2" charset="2"/>
              <a:buNone/>
              <a:defRPr/>
            </a:pPr>
            <a:r>
              <a:rPr lang="en-US" altLang="zh-CN" sz="3600" dirty="0"/>
              <a:t>					{</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dirty="0">
                <a:sym typeface="Symbol" pitchFamily="2" charset="2"/>
              </a:rPr>
              <a:t>,{a},{b},{</a:t>
            </a:r>
            <a:r>
              <a:rPr lang="en-US" altLang="zh-CN" sz="3600" dirty="0" err="1">
                <a:sym typeface="Symbol" pitchFamily="2" charset="2"/>
              </a:rPr>
              <a:t>a,b</a:t>
            </a:r>
            <a:r>
              <a:rPr lang="en-US" altLang="zh-CN" sz="3600" dirty="0">
                <a:sym typeface="Symbol" pitchFamily="2" charset="2"/>
              </a:rPr>
              <a:t>}</a:t>
            </a:r>
            <a:r>
              <a:rPr lang="en-US" altLang="zh-CN" sz="3600" dirty="0"/>
              <a:t>}</a:t>
            </a:r>
          </a:p>
          <a:p>
            <a:pPr eaLnBrk="1" hangingPunct="1">
              <a:buFont typeface="Wingdings" pitchFamily="2" charset="2"/>
              <a:buNone/>
              <a:defRPr/>
            </a:pPr>
            <a:r>
              <a:rPr lang="en-US" altLang="zh-CN" sz="3600" dirty="0"/>
              <a:t>3) {</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dirty="0">
                <a:sym typeface="Symbol" pitchFamily="2" charset="2"/>
              </a:rPr>
              <a:t>,{</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dirty="0">
                <a:sym typeface="Symbol" pitchFamily="2" charset="2"/>
              </a:rPr>
              <a:t>}</a:t>
            </a:r>
            <a:r>
              <a:rPr lang="en-US" altLang="zh-CN" sz="3600" dirty="0"/>
              <a:t>}</a:t>
            </a:r>
          </a:p>
          <a:p>
            <a:pPr eaLnBrk="1" hangingPunct="1">
              <a:buFont typeface="Wingdings" pitchFamily="2" charset="2"/>
              <a:buNone/>
              <a:defRPr/>
            </a:pPr>
            <a:r>
              <a:rPr lang="en-US" altLang="zh-CN" sz="3600" dirty="0"/>
              <a:t>					{</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dirty="0">
                <a:sym typeface="Symbol" pitchFamily="2" charset="2"/>
              </a:rPr>
              <a:t>,{</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dirty="0">
                <a:sym typeface="Symbol" pitchFamily="2" charset="2"/>
              </a:rPr>
              <a:t>},{{</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dirty="0">
                <a:sym typeface="Symbol" pitchFamily="2" charset="2"/>
              </a:rPr>
              <a:t>}},{</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dirty="0">
                <a:sym typeface="Symbol" pitchFamily="2" charset="2"/>
              </a:rPr>
              <a:t>,{</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dirty="0">
                <a:sym typeface="Symbol" pitchFamily="2" charset="2"/>
              </a:rPr>
              <a:t>}}</a:t>
            </a:r>
            <a:r>
              <a:rPr lang="en-US" altLang="zh-CN" sz="3600" dirty="0"/>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21859">
                                            <p:txEl>
                                              <p:pRg st="2" end="2"/>
                                            </p:txEl>
                                          </p:spTgt>
                                        </p:tgtEl>
                                        <p:attrNameLst>
                                          <p:attrName>style.visibility</p:attrName>
                                        </p:attrNameLst>
                                      </p:cBhvr>
                                      <p:to>
                                        <p:strVal val="visible"/>
                                      </p:to>
                                    </p:set>
                                    <p:animEffect transition="in" filter="wipe(down)">
                                      <p:cBhvr>
                                        <p:cTn id="7" dur="500"/>
                                        <p:tgtEl>
                                          <p:spTgt spid="12185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21859">
                                            <p:txEl>
                                              <p:pRg st="3" end="3"/>
                                            </p:txEl>
                                          </p:spTgt>
                                        </p:tgtEl>
                                        <p:attrNameLst>
                                          <p:attrName>style.visibility</p:attrName>
                                        </p:attrNameLst>
                                      </p:cBhvr>
                                      <p:to>
                                        <p:strVal val="visible"/>
                                      </p:to>
                                    </p:set>
                                    <p:animEffect transition="in" filter="wipe(down)">
                                      <p:cBhvr>
                                        <p:cTn id="12" dur="500"/>
                                        <p:tgtEl>
                                          <p:spTgt spid="12185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21859">
                                            <p:txEl>
                                              <p:pRg st="4" end="4"/>
                                            </p:txEl>
                                          </p:spTgt>
                                        </p:tgtEl>
                                        <p:attrNameLst>
                                          <p:attrName>style.visibility</p:attrName>
                                        </p:attrNameLst>
                                      </p:cBhvr>
                                      <p:to>
                                        <p:strVal val="visible"/>
                                      </p:to>
                                    </p:set>
                                    <p:animEffect transition="in" filter="wipe(down)">
                                      <p:cBhvr>
                                        <p:cTn id="17" dur="500"/>
                                        <p:tgtEl>
                                          <p:spTgt spid="12185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21859">
                                            <p:txEl>
                                              <p:pRg st="5" end="5"/>
                                            </p:txEl>
                                          </p:spTgt>
                                        </p:tgtEl>
                                        <p:attrNameLst>
                                          <p:attrName>style.visibility</p:attrName>
                                        </p:attrNameLst>
                                      </p:cBhvr>
                                      <p:to>
                                        <p:strVal val="visible"/>
                                      </p:to>
                                    </p:set>
                                    <p:animEffect transition="in" filter="wipe(down)">
                                      <p:cBhvr>
                                        <p:cTn id="22" dur="500"/>
                                        <p:tgtEl>
                                          <p:spTgt spid="12185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21859">
                                            <p:txEl>
                                              <p:pRg st="6" end="6"/>
                                            </p:txEl>
                                          </p:spTgt>
                                        </p:tgtEl>
                                        <p:attrNameLst>
                                          <p:attrName>style.visibility</p:attrName>
                                        </p:attrNameLst>
                                      </p:cBhvr>
                                      <p:to>
                                        <p:strVal val="visible"/>
                                      </p:to>
                                    </p:set>
                                    <p:animEffect transition="in" filter="wipe(down)">
                                      <p:cBhvr>
                                        <p:cTn id="27" dur="500"/>
                                        <p:tgtEl>
                                          <p:spTgt spid="1218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96F9BDE0-009B-D67A-4386-B91C43DA6E3A}"/>
              </a:ext>
            </a:extLst>
          </p:cNvPr>
          <p:cNvSpPr>
            <a:spLocks noGrp="1"/>
          </p:cNvSpPr>
          <p:nvPr>
            <p:ph type="sldNum" sz="quarter" idx="12"/>
          </p:nvPr>
        </p:nvSpPr>
        <p:spPr/>
        <p:txBody>
          <a:bodyPr/>
          <a:lstStyle>
            <a:lvl1pPr>
              <a:spcBef>
                <a:spcPct val="20000"/>
              </a:spcBef>
              <a:buClr>
                <a:schemeClr val="tx1"/>
              </a:buClr>
              <a:buSzPct val="90000"/>
              <a:buFont typeface="Wingdings" pitchFamily="2" charset="2"/>
              <a:buChar char="Ø"/>
              <a:defRPr sz="3200" b="1">
                <a:solidFill>
                  <a:schemeClr val="tx1"/>
                </a:solidFill>
                <a:latin typeface="Arial" panose="020B0604020202020204" pitchFamily="34" charset="0"/>
                <a:ea typeface="楷体_GB2312" panose="02010609030101010101" pitchFamily="49" charset="-122"/>
              </a:defRPr>
            </a:lvl1pPr>
            <a:lvl2pPr marL="742950" indent="-285750">
              <a:spcBef>
                <a:spcPct val="20000"/>
              </a:spcBef>
              <a:buFont typeface="Times New Roman" panose="02020603050405020304" pitchFamily="18" charset="0"/>
              <a:buChar char="♫"/>
              <a:defRPr sz="2800" b="1">
                <a:solidFill>
                  <a:schemeClr val="tx1"/>
                </a:solidFill>
                <a:latin typeface="Arial" panose="020B0604020202020204" pitchFamily="34" charset="0"/>
                <a:ea typeface="楷体_GB2312" panose="02010609030101010101" pitchFamily="49" charset="-122"/>
              </a:defRPr>
            </a:lvl2pPr>
            <a:lvl3pPr marL="1143000" indent="-228600">
              <a:spcBef>
                <a:spcPct val="20000"/>
              </a:spcBef>
              <a:buClr>
                <a:schemeClr val="accent2"/>
              </a:buClr>
              <a:buSzPct val="90000"/>
              <a:buFont typeface="Wingdings" pitchFamily="2" charset="2"/>
              <a:buBlip>
                <a:blip r:embed="rId3"/>
              </a:buBlip>
              <a:defRPr sz="2400" b="1">
                <a:solidFill>
                  <a:schemeClr val="tx1"/>
                </a:solidFill>
                <a:latin typeface="Arial" panose="020B0604020202020204" pitchFamily="34" charset="0"/>
                <a:ea typeface="楷体_GB2312" panose="0201060903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_GB2312" panose="02010609030101010101" pitchFamily="49" charset="-122"/>
              </a:defRPr>
            </a:lvl4pPr>
            <a:lvl5pPr marL="2057400" indent="-228600">
              <a:spcBef>
                <a:spcPct val="20000"/>
              </a:spcBef>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9pPr>
          </a:lstStyle>
          <a:p>
            <a:pPr>
              <a:spcBef>
                <a:spcPct val="0"/>
              </a:spcBef>
              <a:buClrTx/>
              <a:buSzTx/>
              <a:buFontTx/>
              <a:buNone/>
              <a:defRPr/>
            </a:pPr>
            <a:fld id="{E658AD31-7968-F54B-903E-913D4F535F1A}" type="slidenum">
              <a:rPr lang="en-US" altLang="zh-CN" sz="1200" smtClean="0"/>
              <a:pPr>
                <a:spcBef>
                  <a:spcPct val="0"/>
                </a:spcBef>
                <a:buClrTx/>
                <a:buSzTx/>
                <a:buFontTx/>
                <a:buNone/>
                <a:defRPr/>
              </a:pPr>
              <a:t>47</a:t>
            </a:fld>
            <a:endParaRPr lang="en-US" altLang="zh-CN" sz="1200"/>
          </a:p>
        </p:txBody>
      </p:sp>
      <p:sp>
        <p:nvSpPr>
          <p:cNvPr id="123906" name="Rectangle 2">
            <a:extLst>
              <a:ext uri="{FF2B5EF4-FFF2-40B4-BE49-F238E27FC236}">
                <a16:creationId xmlns:a16="http://schemas.microsoft.com/office/drawing/2014/main" id="{345B3229-7105-64BB-D6A2-688A3F0E1686}"/>
              </a:ext>
            </a:extLst>
          </p:cNvPr>
          <p:cNvSpPr>
            <a:spLocks noGrp="1" noChangeArrowheads="1"/>
          </p:cNvSpPr>
          <p:nvPr>
            <p:ph type="title"/>
          </p:nvPr>
        </p:nvSpPr>
        <p:spPr>
          <a:xfrm>
            <a:off x="301625" y="188913"/>
            <a:ext cx="8374063" cy="1143000"/>
          </a:xfrm>
        </p:spPr>
        <p:txBody>
          <a:bodyPr/>
          <a:lstStyle/>
          <a:p>
            <a:pPr algn="l" eaLnBrk="1" hangingPunct="1">
              <a:defRPr/>
            </a:pPr>
            <a:r>
              <a:rPr lang="zh-CN" altLang="en-US" dirty="0"/>
              <a:t>例</a:t>
            </a:r>
            <a:r>
              <a:rPr lang="en-US" altLang="zh-CN" dirty="0"/>
              <a:t>2</a:t>
            </a:r>
          </a:p>
        </p:txBody>
      </p:sp>
      <p:sp>
        <p:nvSpPr>
          <p:cNvPr id="123907" name="Rectangle 3">
            <a:extLst>
              <a:ext uri="{FF2B5EF4-FFF2-40B4-BE49-F238E27FC236}">
                <a16:creationId xmlns:a16="http://schemas.microsoft.com/office/drawing/2014/main" id="{F3322931-5994-85BA-4AD1-37988C9EA1F2}"/>
              </a:ext>
            </a:extLst>
          </p:cNvPr>
          <p:cNvSpPr>
            <a:spLocks noGrp="1" noChangeArrowheads="1"/>
          </p:cNvSpPr>
          <p:nvPr>
            <p:ph type="body" idx="1"/>
          </p:nvPr>
        </p:nvSpPr>
        <p:spPr>
          <a:xfrm>
            <a:off x="222250" y="1600200"/>
            <a:ext cx="7881938" cy="4530725"/>
          </a:xfrm>
        </p:spPr>
        <p:txBody>
          <a:bodyPr/>
          <a:lstStyle/>
          <a:p>
            <a:pPr eaLnBrk="1" hangingPunct="1">
              <a:lnSpc>
                <a:spcPct val="90000"/>
              </a:lnSpc>
              <a:defRPr/>
            </a:pPr>
            <a:r>
              <a:rPr lang="zh-CN" altLang="en-US" sz="3600" dirty="0"/>
              <a:t>下列集合各有多少个元素？</a:t>
            </a:r>
          </a:p>
          <a:p>
            <a:pPr eaLnBrk="1" hangingPunct="1">
              <a:lnSpc>
                <a:spcPct val="90000"/>
              </a:lnSpc>
              <a:buFont typeface="Wingdings" pitchFamily="2" charset="2"/>
              <a:buNone/>
              <a:defRPr/>
            </a:pPr>
            <a:endParaRPr lang="zh-CN" altLang="en-US" sz="3600" dirty="0"/>
          </a:p>
          <a:p>
            <a:pPr eaLnBrk="1" hangingPunct="1">
              <a:lnSpc>
                <a:spcPct val="90000"/>
              </a:lnSpc>
              <a:buFont typeface="Wingdings" pitchFamily="2" charset="2"/>
              <a:buNone/>
              <a:defRPr/>
            </a:pPr>
            <a:r>
              <a:rPr lang="en-US" altLang="zh-CN" sz="3600" dirty="0"/>
              <a:t>1) </a:t>
            </a:r>
            <a:r>
              <a:rPr lang="en-US" altLang="zh-CN" sz="3600" dirty="0">
                <a:sym typeface="Symbol" pitchFamily="18" charset="2"/>
              </a:rPr>
              <a:t></a:t>
            </a:r>
            <a:r>
              <a:rPr lang="en-US" altLang="zh-CN" sz="3600" dirty="0"/>
              <a:t>({</a:t>
            </a:r>
            <a:r>
              <a:rPr lang="en-US" altLang="zh-CN" sz="3600" dirty="0" err="1"/>
              <a:t>a,b</a:t>
            </a:r>
            <a:r>
              <a:rPr lang="en-US" altLang="zh-CN" sz="3600" dirty="0"/>
              <a:t>,{</a:t>
            </a:r>
            <a:r>
              <a:rPr lang="en-US" altLang="zh-CN" sz="3600" dirty="0" err="1"/>
              <a:t>a,b</a:t>
            </a:r>
            <a:r>
              <a:rPr lang="en-US" altLang="zh-CN" sz="3600" dirty="0"/>
              <a:t>}}</a:t>
            </a:r>
            <a:r>
              <a:rPr lang="en-US" altLang="zh-CN" sz="3600" dirty="0">
                <a:sym typeface="Symbol" pitchFamily="18" charset="2"/>
              </a:rPr>
              <a:t>)</a:t>
            </a:r>
          </a:p>
          <a:p>
            <a:pPr eaLnBrk="1" hangingPunct="1">
              <a:lnSpc>
                <a:spcPct val="90000"/>
              </a:lnSpc>
              <a:buFont typeface="Wingdings" pitchFamily="2" charset="2"/>
              <a:buNone/>
              <a:defRPr/>
            </a:pPr>
            <a:endParaRPr lang="en-US" altLang="zh-CN" sz="3600" dirty="0">
              <a:sym typeface="Symbol" pitchFamily="18" charset="2"/>
            </a:endParaRPr>
          </a:p>
          <a:p>
            <a:pPr eaLnBrk="1" hangingPunct="1">
              <a:lnSpc>
                <a:spcPct val="90000"/>
              </a:lnSpc>
              <a:buFont typeface="Wingdings" pitchFamily="2" charset="2"/>
              <a:buNone/>
              <a:defRPr/>
            </a:pPr>
            <a:r>
              <a:rPr lang="en-US" altLang="zh-CN" sz="3600" dirty="0">
                <a:sym typeface="Symbol" pitchFamily="18" charset="2"/>
              </a:rPr>
              <a:t>2) </a:t>
            </a:r>
            <a:r>
              <a:rPr lang="en-US" altLang="zh-CN" sz="3600" dirty="0"/>
              <a:t>({</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dirty="0">
                <a:sym typeface="Symbol" pitchFamily="18" charset="2"/>
              </a:rPr>
              <a:t>,a,{a},{{a}}})</a:t>
            </a:r>
          </a:p>
          <a:p>
            <a:pPr eaLnBrk="1" hangingPunct="1">
              <a:lnSpc>
                <a:spcPct val="90000"/>
              </a:lnSpc>
              <a:buFont typeface="Wingdings" pitchFamily="2" charset="2"/>
              <a:buNone/>
              <a:defRPr/>
            </a:pPr>
            <a:endParaRPr lang="en-US" altLang="zh-CN" sz="3600" dirty="0">
              <a:sym typeface="Symbol" pitchFamily="18" charset="2"/>
            </a:endParaRPr>
          </a:p>
          <a:p>
            <a:pPr eaLnBrk="1" hangingPunct="1">
              <a:lnSpc>
                <a:spcPct val="90000"/>
              </a:lnSpc>
              <a:buFont typeface="Wingdings" pitchFamily="2" charset="2"/>
              <a:buNone/>
              <a:defRPr/>
            </a:pPr>
            <a:r>
              <a:rPr lang="en-US" altLang="zh-CN" sz="3600" dirty="0"/>
              <a:t>3) </a:t>
            </a:r>
            <a:r>
              <a:rPr lang="en-US" altLang="zh-CN" sz="3600" dirty="0">
                <a:sym typeface="Symbol" pitchFamily="18" charset="2"/>
              </a:rPr>
              <a:t></a:t>
            </a:r>
            <a:r>
              <a:rPr lang="en-US" altLang="zh-CN" sz="3600" dirty="0"/>
              <a:t>(</a:t>
            </a:r>
            <a:r>
              <a:rPr lang="en-US" altLang="zh-CN" sz="3600" dirty="0">
                <a:sym typeface="Symbol" pitchFamily="18" charset="2"/>
              </a:rPr>
              <a:t></a:t>
            </a:r>
            <a:r>
              <a:rPr lang="en-US" altLang="zh-CN" sz="3600" dirty="0"/>
              <a:t>(</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dirty="0">
                <a:sym typeface="Symbol" pitchFamily="18" charset="2"/>
              </a:rPr>
              <a:t>))</a:t>
            </a:r>
            <a:r>
              <a:rPr lang="en-US" altLang="zh-CN" sz="3600" dirty="0"/>
              <a:t> </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3">
            <a:extLst>
              <a:ext uri="{FF2B5EF4-FFF2-40B4-BE49-F238E27FC236}">
                <a16:creationId xmlns:a16="http://schemas.microsoft.com/office/drawing/2014/main" id="{D3842407-4743-D290-7E00-EEA28E621834}"/>
              </a:ext>
            </a:extLst>
          </p:cNvPr>
          <p:cNvSpPr>
            <a:spLocks noGrp="1" noChangeArrowheads="1"/>
          </p:cNvSpPr>
          <p:nvPr>
            <p:ph type="title" idx="4294967295"/>
          </p:nvPr>
        </p:nvSpPr>
        <p:spPr>
          <a:xfrm>
            <a:off x="381000" y="152400"/>
            <a:ext cx="8153400" cy="914400"/>
          </a:xfrm>
        </p:spPr>
        <p:txBody>
          <a:bodyPr anchor="b"/>
          <a:lstStyle/>
          <a:p>
            <a:pPr algn="l" eaLnBrk="1" hangingPunct="1">
              <a:defRPr/>
            </a:pPr>
            <a:r>
              <a:rPr lang="en-US" altLang="zh-CN" sz="4000" b="1" dirty="0">
                <a:solidFill>
                  <a:srgbClr val="FFC000"/>
                </a:solidFill>
              </a:rPr>
              <a:t>【</a:t>
            </a:r>
            <a:r>
              <a:rPr lang="zh-CN" altLang="en-US" sz="4000" b="1" dirty="0">
                <a:solidFill>
                  <a:srgbClr val="FFC000"/>
                </a:solidFill>
                <a:latin typeface="宋体" panose="02010600030101010101" pitchFamily="2" charset="-122"/>
              </a:rPr>
              <a:t>定义</a:t>
            </a:r>
            <a:r>
              <a:rPr lang="en-US" altLang="zh-CN" sz="4000" b="1" dirty="0">
                <a:solidFill>
                  <a:srgbClr val="FFC000"/>
                </a:solidFill>
                <a:latin typeface="宋体" panose="02010600030101010101" pitchFamily="2" charset="-122"/>
              </a:rPr>
              <a:t>4</a:t>
            </a:r>
            <a:r>
              <a:rPr lang="en-US" altLang="zh-CN" sz="4000" b="1" dirty="0">
                <a:solidFill>
                  <a:srgbClr val="FFC000"/>
                </a:solidFill>
              </a:rPr>
              <a:t>】</a:t>
            </a:r>
            <a:r>
              <a:rPr lang="zh-CN" altLang="en-US" sz="4000" b="1" dirty="0">
                <a:solidFill>
                  <a:srgbClr val="FFC000"/>
                </a:solidFill>
                <a:latin typeface="宋体" panose="02010600030101010101" pitchFamily="2" charset="-122"/>
              </a:rPr>
              <a:t>集合族、标志集</a:t>
            </a:r>
          </a:p>
        </p:txBody>
      </p:sp>
      <p:sp>
        <p:nvSpPr>
          <p:cNvPr id="94211" name="Rectangle 2">
            <a:extLst>
              <a:ext uri="{FF2B5EF4-FFF2-40B4-BE49-F238E27FC236}">
                <a16:creationId xmlns:a16="http://schemas.microsoft.com/office/drawing/2014/main" id="{63911D6E-AE52-EDBC-E303-DEFF7C4B7CED}"/>
              </a:ext>
            </a:extLst>
          </p:cNvPr>
          <p:cNvSpPr>
            <a:spLocks noGrp="1" noChangeArrowheads="1"/>
          </p:cNvSpPr>
          <p:nvPr>
            <p:ph sz="quarter" idx="4294967295"/>
          </p:nvPr>
        </p:nvSpPr>
        <p:spPr>
          <a:xfrm>
            <a:off x="228600" y="1447800"/>
            <a:ext cx="8458200" cy="4724400"/>
          </a:xfrm>
        </p:spPr>
        <p:txBody>
          <a:bodyPr/>
          <a:lstStyle/>
          <a:p>
            <a:pPr marL="387350" indent="-387350" eaLnBrk="1" hangingPunct="1">
              <a:lnSpc>
                <a:spcPct val="150000"/>
              </a:lnSpc>
              <a:spcBef>
                <a:spcPct val="0"/>
              </a:spcBef>
              <a:defRPr/>
            </a:pPr>
            <a:r>
              <a:rPr lang="zh-CN" altLang="en-US" b="1">
                <a:latin typeface="Times New Roman" panose="02020603050405020304" pitchFamily="18" charset="0"/>
                <a:cs typeface="Times New Roman" panose="02020603050405020304" pitchFamily="18" charset="0"/>
              </a:rPr>
              <a:t>设</a:t>
            </a:r>
            <a:r>
              <a:rPr lang="en-US" altLang="zh-CN" b="1">
                <a:latin typeface="Times New Roman" panose="02020603050405020304" pitchFamily="18" charset="0"/>
                <a:cs typeface="Times New Roman" panose="02020603050405020304" pitchFamily="18" charset="0"/>
              </a:rPr>
              <a:t>C</a:t>
            </a:r>
            <a:r>
              <a:rPr lang="zh-CN" altLang="en-US" b="1">
                <a:latin typeface="Times New Roman" panose="02020603050405020304" pitchFamily="18" charset="0"/>
                <a:cs typeface="Times New Roman" panose="02020603050405020304" pitchFamily="18" charset="0"/>
              </a:rPr>
              <a:t>是一个集合。若</a:t>
            </a:r>
            <a:r>
              <a:rPr lang="en-US" altLang="zh-CN" b="1">
                <a:latin typeface="Times New Roman" panose="02020603050405020304" pitchFamily="18" charset="0"/>
                <a:cs typeface="Times New Roman" panose="02020603050405020304" pitchFamily="18" charset="0"/>
              </a:rPr>
              <a:t>C</a:t>
            </a:r>
            <a:r>
              <a:rPr lang="zh-CN" altLang="en-US" b="1">
                <a:latin typeface="Times New Roman" panose="02020603050405020304" pitchFamily="18" charset="0"/>
                <a:cs typeface="Times New Roman" panose="02020603050405020304" pitchFamily="18" charset="0"/>
              </a:rPr>
              <a:t>的元素都是集合，则称</a:t>
            </a:r>
            <a:r>
              <a:rPr lang="en-US" altLang="zh-CN" b="1">
                <a:latin typeface="Times New Roman" panose="02020603050405020304" pitchFamily="18" charset="0"/>
                <a:cs typeface="Times New Roman" panose="02020603050405020304" pitchFamily="18" charset="0"/>
              </a:rPr>
              <a:t>C</a:t>
            </a:r>
            <a:r>
              <a:rPr lang="zh-CN" altLang="en-US" b="1">
                <a:latin typeface="Times New Roman" panose="02020603050405020304" pitchFamily="18" charset="0"/>
                <a:cs typeface="Times New Roman" panose="02020603050405020304" pitchFamily="18" charset="0"/>
              </a:rPr>
              <a:t>为集合族。 </a:t>
            </a:r>
            <a:endParaRPr lang="en-US" altLang="zh-CN" b="1">
              <a:latin typeface="Times New Roman" panose="02020603050405020304" pitchFamily="18" charset="0"/>
              <a:cs typeface="Times New Roman" panose="02020603050405020304" pitchFamily="18" charset="0"/>
            </a:endParaRPr>
          </a:p>
          <a:p>
            <a:pPr marL="387350" indent="-387350" eaLnBrk="1" hangingPunct="1">
              <a:lnSpc>
                <a:spcPct val="150000"/>
              </a:lnSpc>
              <a:spcBef>
                <a:spcPct val="0"/>
              </a:spcBef>
              <a:buFont typeface="Wingdings" pitchFamily="2" charset="2"/>
              <a:buNone/>
              <a:defRPr/>
            </a:pPr>
            <a:endParaRPr lang="zh-CN" altLang="en-US" b="1">
              <a:latin typeface="Times New Roman" panose="02020603050405020304" pitchFamily="18" charset="0"/>
              <a:cs typeface="Times New Roman" panose="02020603050405020304" pitchFamily="18" charset="0"/>
            </a:endParaRPr>
          </a:p>
          <a:p>
            <a:pPr marL="387350" indent="-387350" eaLnBrk="1" hangingPunct="1">
              <a:lnSpc>
                <a:spcPct val="150000"/>
              </a:lnSpc>
              <a:spcBef>
                <a:spcPct val="0"/>
              </a:spcBef>
              <a:defRPr/>
            </a:pPr>
            <a:r>
              <a:rPr lang="zh-CN" altLang="en-US" b="1">
                <a:latin typeface="Times New Roman" panose="02020603050405020304" pitchFamily="18" charset="0"/>
                <a:cs typeface="Times New Roman" panose="02020603050405020304" pitchFamily="18" charset="0"/>
              </a:rPr>
              <a:t>若集合族</a:t>
            </a:r>
            <a:r>
              <a:rPr lang="en-US" altLang="zh-CN" b="1">
                <a:latin typeface="Times New Roman" panose="02020603050405020304" pitchFamily="18" charset="0"/>
                <a:cs typeface="Times New Roman" panose="02020603050405020304" pitchFamily="18" charset="0"/>
              </a:rPr>
              <a:t>C</a:t>
            </a:r>
            <a:r>
              <a:rPr lang="zh-CN" altLang="en-US" b="1">
                <a:latin typeface="Times New Roman" panose="02020603050405020304" pitchFamily="18" charset="0"/>
                <a:cs typeface="Times New Roman" panose="02020603050405020304" pitchFamily="18" charset="0"/>
              </a:rPr>
              <a:t>可表示为</a:t>
            </a:r>
            <a:r>
              <a:rPr lang="en-US" altLang="zh-CN" b="1">
                <a:latin typeface="Times New Roman" panose="02020603050405020304" pitchFamily="18" charset="0"/>
                <a:cs typeface="Times New Roman" panose="02020603050405020304" pitchFamily="18" charset="0"/>
              </a:rPr>
              <a:t>C={S</a:t>
            </a:r>
            <a:r>
              <a:rPr lang="en-US" altLang="zh-CN" b="1" baseline="-30000">
                <a:latin typeface="Times New Roman" panose="02020603050405020304" pitchFamily="18" charset="0"/>
                <a:cs typeface="Times New Roman" panose="02020603050405020304" pitchFamily="18" charset="0"/>
              </a:rPr>
              <a:t>d</a:t>
            </a:r>
            <a:r>
              <a:rPr lang="en-US" altLang="zh-CN" b="1">
                <a:latin typeface="Times New Roman" panose="02020603050405020304" pitchFamily="18" charset="0"/>
                <a:cs typeface="Times New Roman" panose="02020603050405020304" pitchFamily="18" charset="0"/>
                <a:sym typeface="Symbol" pitchFamily="2" charset="2"/>
              </a:rPr>
              <a:t></a:t>
            </a:r>
            <a:r>
              <a:rPr lang="en-US" altLang="zh-CN" b="1">
                <a:latin typeface="Times New Roman" panose="02020603050405020304" pitchFamily="18" charset="0"/>
                <a:cs typeface="Times New Roman" panose="02020603050405020304" pitchFamily="18" charset="0"/>
              </a:rPr>
              <a:t>d</a:t>
            </a:r>
            <a:r>
              <a:rPr lang="en-US" altLang="zh-CN" b="1">
                <a:latin typeface="Times New Roman" panose="02020603050405020304" pitchFamily="18" charset="0"/>
                <a:cs typeface="Times New Roman" panose="02020603050405020304" pitchFamily="18" charset="0"/>
                <a:sym typeface="Symbol" pitchFamily="2" charset="2"/>
              </a:rPr>
              <a:t></a:t>
            </a:r>
            <a:r>
              <a:rPr lang="en-US" altLang="zh-CN" b="1">
                <a:latin typeface="Times New Roman" panose="02020603050405020304" pitchFamily="18" charset="0"/>
                <a:cs typeface="Times New Roman" panose="02020603050405020304" pitchFamily="18" charset="0"/>
              </a:rPr>
              <a:t>D}</a:t>
            </a:r>
            <a:r>
              <a:rPr lang="zh-CN" altLang="en-US" b="1">
                <a:latin typeface="Times New Roman" panose="02020603050405020304" pitchFamily="18" charset="0"/>
                <a:cs typeface="Times New Roman" panose="02020603050405020304" pitchFamily="18" charset="0"/>
              </a:rPr>
              <a:t>，则称</a:t>
            </a:r>
            <a:r>
              <a:rPr lang="en-US" altLang="zh-CN" b="1">
                <a:latin typeface="Times New Roman" panose="02020603050405020304" pitchFamily="18" charset="0"/>
                <a:cs typeface="Times New Roman" panose="02020603050405020304" pitchFamily="18" charset="0"/>
              </a:rPr>
              <a:t>D</a:t>
            </a:r>
            <a:r>
              <a:rPr lang="zh-CN" altLang="en-US" b="1">
                <a:latin typeface="Times New Roman" panose="02020603050405020304" pitchFamily="18" charset="0"/>
                <a:cs typeface="Times New Roman" panose="02020603050405020304" pitchFamily="18" charset="0"/>
              </a:rPr>
              <a:t>为集合族</a:t>
            </a:r>
            <a:r>
              <a:rPr lang="en-US" altLang="zh-CN" b="1">
                <a:latin typeface="Times New Roman" panose="02020603050405020304" pitchFamily="18" charset="0"/>
                <a:cs typeface="Times New Roman" panose="02020603050405020304" pitchFamily="18" charset="0"/>
              </a:rPr>
              <a:t>C</a:t>
            </a:r>
            <a:r>
              <a:rPr lang="zh-CN" altLang="en-US" b="1">
                <a:latin typeface="Times New Roman" panose="02020603050405020304" pitchFamily="18" charset="0"/>
                <a:cs typeface="Times New Roman" panose="02020603050405020304" pitchFamily="18" charset="0"/>
              </a:rPr>
              <a:t>的标志（索引）集。 </a:t>
            </a:r>
          </a:p>
        </p:txBody>
      </p:sp>
      <p:sp>
        <p:nvSpPr>
          <p:cNvPr id="2" name="灯片编号占位符 1">
            <a:extLst>
              <a:ext uri="{FF2B5EF4-FFF2-40B4-BE49-F238E27FC236}">
                <a16:creationId xmlns:a16="http://schemas.microsoft.com/office/drawing/2014/main" id="{0DE2B53B-AB6C-BC5C-48E3-A54C1CAD650D}"/>
              </a:ext>
            </a:extLst>
          </p:cNvPr>
          <p:cNvSpPr>
            <a:spLocks noGrp="1"/>
          </p:cNvSpPr>
          <p:nvPr>
            <p:ph type="sldNum" sz="quarter" idx="12"/>
          </p:nvPr>
        </p:nvSpPr>
        <p:spPr/>
        <p:txBody>
          <a:bodyPr/>
          <a:lstStyle/>
          <a:p>
            <a:pPr>
              <a:defRPr/>
            </a:pPr>
            <a:fld id="{12C3FDCA-59AC-B046-B68C-0586B146525C}" type="slidenum">
              <a:rPr lang="zh-CN" altLang="en-US" smtClean="0"/>
              <a:pPr>
                <a:defRPr/>
              </a:pPr>
              <a:t>48</a:t>
            </a:fld>
            <a:endParaRPr lang="en-US" altLang="zh-CN"/>
          </a:p>
        </p:txBody>
      </p:sp>
    </p:spTree>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85581D5-8330-5C7C-02A7-BDDD55F09294}"/>
              </a:ext>
            </a:extLst>
          </p:cNvPr>
          <p:cNvSpPr>
            <a:spLocks noGrp="1" noChangeArrowheads="1"/>
          </p:cNvSpPr>
          <p:nvPr>
            <p:ph sz="quarter" idx="4294967295"/>
          </p:nvPr>
        </p:nvSpPr>
        <p:spPr>
          <a:xfrm>
            <a:off x="23813" y="133350"/>
            <a:ext cx="8839200" cy="6477000"/>
          </a:xfrm>
        </p:spPr>
        <p:txBody>
          <a:bodyPr/>
          <a:lstStyle/>
          <a:p>
            <a:pPr marL="387350" indent="-387350" eaLnBrk="1" hangingPunct="1">
              <a:lnSpc>
                <a:spcPct val="150000"/>
              </a:lnSpc>
              <a:spcBef>
                <a:spcPct val="0"/>
              </a:spcBef>
              <a:defRPr/>
            </a:pPr>
            <a:r>
              <a:rPr lang="zh-CN" altLang="en-US" b="1" dirty="0">
                <a:latin typeface="Times New Roman" panose="02020603050405020304" pitchFamily="18" charset="0"/>
                <a:cs typeface="Times New Roman" panose="02020603050405020304" pitchFamily="18" charset="0"/>
              </a:rPr>
              <a:t>显然，</a:t>
            </a:r>
            <a:r>
              <a:rPr lang="en-US" altLang="zh-CN" b="1" dirty="0">
                <a:latin typeface="Times New Roman" panose="02020603050405020304" pitchFamily="18" charset="0"/>
                <a:cs typeface="Times New Roman" panose="02020603050405020304" pitchFamily="18" charset="0"/>
              </a:rPr>
              <a:t>2</a:t>
            </a:r>
            <a:r>
              <a:rPr lang="en-US" altLang="zh-CN" b="1" baseline="30000"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是一个集合族。</a:t>
            </a:r>
          </a:p>
          <a:p>
            <a:pPr marL="387350" indent="-387350" eaLnBrk="1" hangingPunct="1">
              <a:lnSpc>
                <a:spcPct val="150000"/>
              </a:lnSpc>
              <a:spcBef>
                <a:spcPct val="0"/>
              </a:spcBef>
              <a:defRPr/>
            </a:pPr>
            <a:r>
              <a:rPr lang="zh-CN" altLang="en-US" b="1" dirty="0">
                <a:latin typeface="Times New Roman" panose="02020603050405020304" pitchFamily="18" charset="0"/>
                <a:cs typeface="Times New Roman" panose="02020603050405020304" pitchFamily="18" charset="0"/>
              </a:rPr>
              <a:t>设</a:t>
            </a:r>
            <a:r>
              <a:rPr lang="en-US" altLang="zh-CN" b="1" dirty="0">
                <a:latin typeface="Times New Roman" panose="02020603050405020304" pitchFamily="18" charset="0"/>
                <a:cs typeface="Times New Roman" panose="02020603050405020304" pitchFamily="18" charset="0"/>
              </a:rPr>
              <a:t>A</a:t>
            </a:r>
            <a:r>
              <a:rPr lang="en-US" altLang="zh-CN" b="1" baseline="-30000" dirty="0">
                <a:latin typeface="Times New Roman" panose="02020603050405020304" pitchFamily="18" charset="0"/>
                <a:cs typeface="Times New Roman" panose="02020603050405020304" pitchFamily="18" charset="0"/>
              </a:rPr>
              <a:t>0</a:t>
            </a:r>
            <a:r>
              <a:rPr lang="en-US" altLang="zh-CN" b="1" dirty="0">
                <a:latin typeface="Times New Roman" panose="02020603050405020304" pitchFamily="18" charset="0"/>
                <a:cs typeface="Times New Roman" panose="02020603050405020304" pitchFamily="18" charset="0"/>
              </a:rPr>
              <a:t>, A</a:t>
            </a:r>
            <a:r>
              <a:rPr lang="en-US" altLang="zh-CN" b="1" baseline="-30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 A</a:t>
            </a:r>
            <a:r>
              <a:rPr lang="en-US" altLang="zh-CN" b="1" baseline="-30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是集合的序列，且两两之间互不相同，则集合</a:t>
            </a:r>
            <a:r>
              <a:rPr lang="en-US" altLang="zh-CN" b="1" dirty="0">
                <a:latin typeface="Times New Roman" panose="02020603050405020304" pitchFamily="18" charset="0"/>
                <a:cs typeface="Times New Roman" panose="02020603050405020304" pitchFamily="18" charset="0"/>
              </a:rPr>
              <a:t>{A</a:t>
            </a:r>
            <a:r>
              <a:rPr lang="en-US" altLang="zh-CN" b="1" baseline="-30000" dirty="0">
                <a:latin typeface="Times New Roman" panose="02020603050405020304" pitchFamily="18" charset="0"/>
                <a:cs typeface="Times New Roman" panose="02020603050405020304" pitchFamily="18" charset="0"/>
              </a:rPr>
              <a:t>0</a:t>
            </a:r>
            <a:r>
              <a:rPr lang="en-US" altLang="zh-CN" b="1" dirty="0">
                <a:latin typeface="Times New Roman" panose="02020603050405020304" pitchFamily="18" charset="0"/>
                <a:cs typeface="Times New Roman" panose="02020603050405020304" pitchFamily="18" charset="0"/>
              </a:rPr>
              <a:t>, A</a:t>
            </a:r>
            <a:r>
              <a:rPr lang="en-US" altLang="zh-CN" b="1" baseline="-30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 A</a:t>
            </a:r>
            <a:r>
              <a:rPr lang="en-US" altLang="zh-CN" b="1" baseline="-30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是一个集合族，可表示为</a:t>
            </a:r>
          </a:p>
          <a:p>
            <a:pPr marL="387350" indent="-387350" eaLnBrk="1" hangingPunct="1">
              <a:lnSpc>
                <a:spcPct val="150000"/>
              </a:lnSpc>
              <a:spcBef>
                <a:spcPct val="0"/>
              </a:spcBef>
              <a:buFont typeface="Wingdings" pitchFamily="2" charset="2"/>
              <a:buNone/>
              <a:defRPr/>
            </a:pPr>
            <a:r>
              <a:rPr lang="en-US" altLang="zh-CN" b="1" dirty="0">
                <a:latin typeface="Times New Roman" panose="02020603050405020304" pitchFamily="18" charset="0"/>
                <a:cs typeface="Times New Roman" panose="02020603050405020304" pitchFamily="18" charset="0"/>
              </a:rPr>
              <a:t>   {A</a:t>
            </a:r>
            <a:r>
              <a:rPr lang="en-US" altLang="zh-CN" b="1" baseline="-30000" dirty="0">
                <a:latin typeface="Times New Roman" panose="02020603050405020304" pitchFamily="18" charset="0"/>
                <a:cs typeface="Times New Roman" panose="02020603050405020304" pitchFamily="18" charset="0"/>
              </a:rPr>
              <a:t>i</a:t>
            </a: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i</a:t>
            </a:r>
            <a:r>
              <a:rPr lang="en-US" altLang="zh-CN" b="1" dirty="0" err="1">
                <a:latin typeface="Times New Roman" panose="02020603050405020304" pitchFamily="18" charset="0"/>
                <a:cs typeface="Times New Roman" panose="02020603050405020304" pitchFamily="18" charset="0"/>
                <a:sym typeface="Symbol" pitchFamily="2" charset="2"/>
              </a:rPr>
              <a:t>N</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，其中</a:t>
            </a:r>
            <a:r>
              <a:rPr lang="en-US" altLang="zh-CN" b="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是自然数集合，是该集合的标志集合。</a:t>
            </a:r>
            <a:endParaRPr lang="en-US" altLang="zh-CN" b="1" dirty="0">
              <a:latin typeface="Times New Roman" panose="02020603050405020304" pitchFamily="18" charset="0"/>
              <a:cs typeface="Times New Roman" panose="02020603050405020304" pitchFamily="18" charset="0"/>
            </a:endParaRPr>
          </a:p>
          <a:p>
            <a:pPr marL="387350" indent="-387350" eaLnBrk="1" hangingPunct="1">
              <a:lnSpc>
                <a:spcPct val="150000"/>
              </a:lnSpc>
              <a:spcBef>
                <a:spcPct val="0"/>
              </a:spcBef>
              <a:buFont typeface="Wingdings" pitchFamily="2" charset="2"/>
              <a:buNone/>
              <a:defRPr/>
            </a:pPr>
            <a:r>
              <a:rPr lang="zh-CN" altLang="en-US" b="1" dirty="0">
                <a:latin typeface="Times New Roman" panose="02020603050405020304" pitchFamily="18" charset="0"/>
                <a:cs typeface="Times New Roman" panose="02020603050405020304" pitchFamily="18" charset="0"/>
              </a:rPr>
              <a:t> </a:t>
            </a:r>
          </a:p>
        </p:txBody>
      </p:sp>
      <p:grpSp>
        <p:nvGrpSpPr>
          <p:cNvPr id="2" name="Group 9">
            <a:extLst>
              <a:ext uri="{FF2B5EF4-FFF2-40B4-BE49-F238E27FC236}">
                <a16:creationId xmlns:a16="http://schemas.microsoft.com/office/drawing/2014/main" id="{FFA36D24-FF6D-3DB1-0F97-122C4DD41B13}"/>
              </a:ext>
            </a:extLst>
          </p:cNvPr>
          <p:cNvGrpSpPr>
            <a:grpSpLocks/>
          </p:cNvGrpSpPr>
          <p:nvPr/>
        </p:nvGrpSpPr>
        <p:grpSpPr bwMode="auto">
          <a:xfrm>
            <a:off x="246063" y="4513263"/>
            <a:ext cx="8281987" cy="2305050"/>
            <a:chOff x="379" y="1488"/>
            <a:chExt cx="5217" cy="1452"/>
          </a:xfrm>
        </p:grpSpPr>
        <p:sp>
          <p:nvSpPr>
            <p:cNvPr id="86020" name="AutoShape 10">
              <a:extLst>
                <a:ext uri="{FF2B5EF4-FFF2-40B4-BE49-F238E27FC236}">
                  <a16:creationId xmlns:a16="http://schemas.microsoft.com/office/drawing/2014/main" id="{5D5CEB75-3FB7-7797-0B95-56BBE6678485}"/>
                </a:ext>
              </a:extLst>
            </p:cNvPr>
            <p:cNvSpPr>
              <a:spLocks noChangeArrowheads="1"/>
            </p:cNvSpPr>
            <p:nvPr/>
          </p:nvSpPr>
          <p:spPr bwMode="auto">
            <a:xfrm>
              <a:off x="379" y="1488"/>
              <a:ext cx="5217" cy="1452"/>
            </a:xfrm>
            <a:prstGeom prst="roundRect">
              <a:avLst>
                <a:gd name="adj" fmla="val 16667"/>
              </a:avLst>
            </a:prstGeom>
            <a:solidFill>
              <a:srgbClr val="FFFF99"/>
            </a:solidFill>
            <a:ln w="9525">
              <a:solidFill>
                <a:srgbClr val="080808"/>
              </a:solidFill>
              <a:round/>
              <a:headEnd/>
              <a:tailEnd/>
            </a:ln>
          </p:spPr>
          <p:txBody>
            <a:bodyPr wrap="none" anchor="ct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grpSp>
          <p:nvGrpSpPr>
            <p:cNvPr id="86021" name="Group 11">
              <a:extLst>
                <a:ext uri="{FF2B5EF4-FFF2-40B4-BE49-F238E27FC236}">
                  <a16:creationId xmlns:a16="http://schemas.microsoft.com/office/drawing/2014/main" id="{0EFFD609-292B-3DD9-22DE-6462AEF9591B}"/>
                </a:ext>
              </a:extLst>
            </p:cNvPr>
            <p:cNvGrpSpPr>
              <a:grpSpLocks/>
            </p:cNvGrpSpPr>
            <p:nvPr/>
          </p:nvGrpSpPr>
          <p:grpSpPr bwMode="auto">
            <a:xfrm>
              <a:off x="430" y="1584"/>
              <a:ext cx="5126" cy="1238"/>
              <a:chOff x="385" y="1630"/>
              <a:chExt cx="5126" cy="1238"/>
            </a:xfrm>
          </p:grpSpPr>
          <p:sp>
            <p:nvSpPr>
              <p:cNvPr id="86022" name="Text Box 12">
                <a:extLst>
                  <a:ext uri="{FF2B5EF4-FFF2-40B4-BE49-F238E27FC236}">
                    <a16:creationId xmlns:a16="http://schemas.microsoft.com/office/drawing/2014/main" id="{C826C5C1-551A-34CC-EBE6-F40EFA4F0C5E}"/>
                  </a:ext>
                </a:extLst>
              </p:cNvPr>
              <p:cNvSpPr txBox="1">
                <a:spLocks noChangeArrowheads="1"/>
              </p:cNvSpPr>
              <p:nvPr/>
            </p:nvSpPr>
            <p:spPr bwMode="auto">
              <a:xfrm>
                <a:off x="430" y="1966"/>
                <a:ext cx="48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Tx/>
                  <a:buNone/>
                </a:pPr>
                <a:r>
                  <a:rPr kumimoji="1" lang="en-US" altLang="zh-CN" sz="2800" b="1">
                    <a:solidFill>
                      <a:srgbClr val="080808"/>
                    </a:solidFill>
                    <a:latin typeface="Times New Roman" panose="02020603050405020304" pitchFamily="18" charset="0"/>
                    <a:cs typeface="Times New Roman" panose="02020603050405020304" pitchFamily="18" charset="0"/>
                  </a:rPr>
                  <a:t>(</a:t>
                </a:r>
                <a:r>
                  <a:rPr kumimoji="1" lang="en-US" altLang="zh-CN" sz="2200" b="1">
                    <a:solidFill>
                      <a:srgbClr val="080808"/>
                    </a:solidFill>
                    <a:latin typeface="Times New Roman" panose="02020603050405020304" pitchFamily="18" charset="0"/>
                    <a:cs typeface="Times New Roman" panose="02020603050405020304" pitchFamily="18" charset="0"/>
                  </a:rPr>
                  <a:t>1)</a:t>
                </a:r>
                <a:r>
                  <a:rPr kumimoji="1" lang="zh-CN" altLang="en-US" sz="2200" b="1">
                    <a:solidFill>
                      <a:srgbClr val="080808"/>
                    </a:solidFill>
                    <a:latin typeface="Times New Roman" panose="02020603050405020304" pitchFamily="18" charset="0"/>
                    <a:cs typeface="Times New Roman" panose="02020603050405020304" pitchFamily="18" charset="0"/>
                  </a:rPr>
                  <a:t>若</a:t>
                </a:r>
                <a:r>
                  <a:rPr kumimoji="1" lang="en-US" altLang="zh-CN" sz="2200" b="1">
                    <a:solidFill>
                      <a:srgbClr val="080808"/>
                    </a:solidFill>
                    <a:latin typeface="Times New Roman" panose="02020603050405020304" pitchFamily="18" charset="0"/>
                    <a:cs typeface="Times New Roman" panose="02020603050405020304" pitchFamily="18" charset="0"/>
                  </a:rPr>
                  <a:t>{A</a:t>
                </a:r>
                <a:r>
                  <a:rPr kumimoji="1" lang="en-US" altLang="zh-CN" sz="2200" b="1" baseline="-25000">
                    <a:solidFill>
                      <a:srgbClr val="080808"/>
                    </a:solidFill>
                    <a:latin typeface="Times New Roman" panose="02020603050405020304" pitchFamily="18" charset="0"/>
                    <a:cs typeface="Times New Roman" panose="02020603050405020304" pitchFamily="18" charset="0"/>
                  </a:rPr>
                  <a:t>1</a:t>
                </a:r>
                <a:r>
                  <a:rPr kumimoji="1" lang="en-US" altLang="zh-CN" sz="2200" b="1">
                    <a:solidFill>
                      <a:srgbClr val="080808"/>
                    </a:solidFill>
                    <a:latin typeface="Times New Roman" panose="02020603050405020304" pitchFamily="18" charset="0"/>
                    <a:cs typeface="Times New Roman" panose="02020603050405020304" pitchFamily="18" charset="0"/>
                  </a:rPr>
                  <a:t>, A</a:t>
                </a:r>
                <a:r>
                  <a:rPr kumimoji="1" lang="en-US" altLang="zh-CN" sz="2200" b="1" baseline="-25000">
                    <a:solidFill>
                      <a:srgbClr val="080808"/>
                    </a:solidFill>
                    <a:latin typeface="Times New Roman" panose="02020603050405020304" pitchFamily="18" charset="0"/>
                    <a:cs typeface="Times New Roman" panose="02020603050405020304" pitchFamily="18" charset="0"/>
                  </a:rPr>
                  <a:t>2</a:t>
                </a:r>
                <a:r>
                  <a:rPr kumimoji="1" lang="en-US" altLang="zh-CN" sz="2200" b="1">
                    <a:solidFill>
                      <a:srgbClr val="080808"/>
                    </a:solidFill>
                    <a:latin typeface="Times New Roman" panose="02020603050405020304" pitchFamily="18" charset="0"/>
                    <a:cs typeface="Times New Roman" panose="02020603050405020304" pitchFamily="18" charset="0"/>
                  </a:rPr>
                  <a:t>, A</a:t>
                </a:r>
                <a:r>
                  <a:rPr kumimoji="1" lang="en-US" altLang="zh-CN" sz="2200" b="1" baseline="-25000">
                    <a:solidFill>
                      <a:srgbClr val="080808"/>
                    </a:solidFill>
                    <a:latin typeface="Times New Roman" panose="02020603050405020304" pitchFamily="18" charset="0"/>
                    <a:cs typeface="Times New Roman" panose="02020603050405020304" pitchFamily="18" charset="0"/>
                  </a:rPr>
                  <a:t>3</a:t>
                </a:r>
                <a:r>
                  <a:rPr kumimoji="1" lang="en-US" altLang="zh-CN" sz="2200" b="1">
                    <a:solidFill>
                      <a:srgbClr val="080808"/>
                    </a:solidFill>
                    <a:latin typeface="Times New Roman" panose="02020603050405020304" pitchFamily="18" charset="0"/>
                    <a:cs typeface="Times New Roman" panose="02020603050405020304" pitchFamily="18" charset="0"/>
                  </a:rPr>
                  <a:t>, …}</a:t>
                </a:r>
                <a:r>
                  <a:rPr kumimoji="1" lang="zh-CN" altLang="en-US" sz="2200" b="1">
                    <a:solidFill>
                      <a:srgbClr val="080808"/>
                    </a:solidFill>
                    <a:latin typeface="Times New Roman" panose="02020603050405020304" pitchFamily="18" charset="0"/>
                    <a:cs typeface="Times New Roman" panose="02020603050405020304" pitchFamily="18" charset="0"/>
                  </a:rPr>
                  <a:t>为一个集合族，那么它的索引集为</a:t>
                </a:r>
                <a:r>
                  <a:rPr kumimoji="1" lang="en-US" altLang="zh-CN" sz="2200" b="1">
                    <a:solidFill>
                      <a:srgbClr val="080808"/>
                    </a:solidFill>
                    <a:latin typeface="Times New Roman" panose="02020603050405020304" pitchFamily="18" charset="0"/>
                    <a:cs typeface="Times New Roman" panose="02020603050405020304" pitchFamily="18" charset="0"/>
                  </a:rPr>
                  <a:t>N</a:t>
                </a:r>
                <a:r>
                  <a:rPr kumimoji="1" lang="en-US" altLang="zh-CN" sz="2200" b="1" baseline="-25000">
                    <a:solidFill>
                      <a:srgbClr val="080808"/>
                    </a:solidFill>
                    <a:latin typeface="Times New Roman" panose="02020603050405020304" pitchFamily="18" charset="0"/>
                    <a:cs typeface="Times New Roman" panose="02020603050405020304" pitchFamily="18" charset="0"/>
                  </a:rPr>
                  <a:t>+</a:t>
                </a:r>
                <a:r>
                  <a:rPr kumimoji="1" lang="zh-CN" altLang="en-US" sz="2200" b="1">
                    <a:solidFill>
                      <a:srgbClr val="080808"/>
                    </a:solidFill>
                    <a:latin typeface="Times New Roman" panose="02020603050405020304" pitchFamily="18" charset="0"/>
                    <a:cs typeface="Times New Roman" panose="02020603050405020304" pitchFamily="18" charset="0"/>
                  </a:rPr>
                  <a:t>。</a:t>
                </a:r>
              </a:p>
            </p:txBody>
          </p:sp>
          <p:sp>
            <p:nvSpPr>
              <p:cNvPr id="86023" name="Text Box 13">
                <a:extLst>
                  <a:ext uri="{FF2B5EF4-FFF2-40B4-BE49-F238E27FC236}">
                    <a16:creationId xmlns:a16="http://schemas.microsoft.com/office/drawing/2014/main" id="{047352D8-51E2-EB85-B5A8-CB1DB2816677}"/>
                  </a:ext>
                </a:extLst>
              </p:cNvPr>
              <p:cNvSpPr txBox="1">
                <a:spLocks noChangeArrowheads="1"/>
              </p:cNvSpPr>
              <p:nvPr/>
            </p:nvSpPr>
            <p:spPr bwMode="auto">
              <a:xfrm>
                <a:off x="385" y="2383"/>
                <a:ext cx="5126"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Tx/>
                  <a:buNone/>
                </a:pPr>
                <a:r>
                  <a:rPr kumimoji="1" lang="en-US" altLang="zh-CN" sz="2200" b="1" dirty="0">
                    <a:solidFill>
                      <a:srgbClr val="080808"/>
                    </a:solidFill>
                    <a:latin typeface="Times New Roman" panose="02020603050405020304" pitchFamily="18" charset="0"/>
                    <a:cs typeface="Times New Roman" panose="02020603050405020304" pitchFamily="18" charset="0"/>
                  </a:rPr>
                  <a:t>(2)2</a:t>
                </a:r>
                <a:r>
                  <a:rPr kumimoji="1" lang="en-US" altLang="zh-CN" sz="2200" b="1" baseline="30000" dirty="0">
                    <a:solidFill>
                      <a:srgbClr val="080808"/>
                    </a:solidFill>
                    <a:latin typeface="Times New Roman" panose="02020603050405020304" pitchFamily="18" charset="0"/>
                    <a:cs typeface="Times New Roman" panose="02020603050405020304" pitchFamily="18" charset="0"/>
                  </a:rPr>
                  <a:t>A</a:t>
                </a:r>
                <a:r>
                  <a:rPr kumimoji="1" lang="zh-CN" altLang="en-US" sz="2200" b="1" dirty="0">
                    <a:solidFill>
                      <a:srgbClr val="080808"/>
                    </a:solidFill>
                    <a:latin typeface="Times New Roman" panose="02020603050405020304" pitchFamily="18" charset="0"/>
                    <a:cs typeface="Times New Roman" panose="02020603050405020304" pitchFamily="18" charset="0"/>
                  </a:rPr>
                  <a:t>是一个集合族，若将</a:t>
                </a:r>
                <a:r>
                  <a:rPr kumimoji="1" lang="en-US" altLang="zh-CN" sz="2200" b="1" dirty="0">
                    <a:solidFill>
                      <a:srgbClr val="080808"/>
                    </a:solidFill>
                    <a:latin typeface="Times New Roman" panose="02020603050405020304" pitchFamily="18" charset="0"/>
                    <a:cs typeface="Times New Roman" panose="02020603050405020304" pitchFamily="18" charset="0"/>
                  </a:rPr>
                  <a:t>2</a:t>
                </a:r>
                <a:r>
                  <a:rPr kumimoji="1" lang="en-US" altLang="zh-CN" sz="2200" b="1" baseline="30000" dirty="0">
                    <a:solidFill>
                      <a:srgbClr val="080808"/>
                    </a:solidFill>
                    <a:latin typeface="Times New Roman" panose="02020603050405020304" pitchFamily="18" charset="0"/>
                    <a:cs typeface="Times New Roman" panose="02020603050405020304" pitchFamily="18" charset="0"/>
                  </a:rPr>
                  <a:t>A</a:t>
                </a:r>
                <a:r>
                  <a:rPr kumimoji="1" lang="zh-CN" altLang="en-US" sz="2200" b="1" dirty="0">
                    <a:solidFill>
                      <a:srgbClr val="080808"/>
                    </a:solidFill>
                    <a:latin typeface="Times New Roman" panose="02020603050405020304" pitchFamily="18" charset="0"/>
                    <a:cs typeface="Times New Roman" panose="02020603050405020304" pitchFamily="18" charset="0"/>
                  </a:rPr>
                  <a:t>写为</a:t>
                </a:r>
                <a:r>
                  <a:rPr kumimoji="1" lang="en-US" altLang="zh-CN" sz="2200" b="1" dirty="0">
                    <a:solidFill>
                      <a:srgbClr val="080808"/>
                    </a:solidFill>
                    <a:latin typeface="Times New Roman" panose="02020603050405020304" pitchFamily="18" charset="0"/>
                    <a:cs typeface="Times New Roman" panose="02020603050405020304" pitchFamily="18" charset="0"/>
                  </a:rPr>
                  <a:t>{A</a:t>
                </a:r>
                <a:r>
                  <a:rPr kumimoji="1" lang="en-US" altLang="zh-CN" sz="2200" b="1" baseline="-25000" dirty="0">
                    <a:solidFill>
                      <a:srgbClr val="080808"/>
                    </a:solidFill>
                    <a:latin typeface="Times New Roman" panose="02020603050405020304" pitchFamily="18" charset="0"/>
                    <a:cs typeface="Times New Roman" panose="02020603050405020304" pitchFamily="18" charset="0"/>
                  </a:rPr>
                  <a:t>0</a:t>
                </a:r>
                <a:r>
                  <a:rPr kumimoji="1" lang="en-US" altLang="zh-CN" sz="2200" b="1" dirty="0">
                    <a:solidFill>
                      <a:srgbClr val="080808"/>
                    </a:solidFill>
                    <a:latin typeface="Times New Roman" panose="02020603050405020304" pitchFamily="18" charset="0"/>
                    <a:cs typeface="Times New Roman" panose="02020603050405020304" pitchFamily="18" charset="0"/>
                  </a:rPr>
                  <a:t>,…,A</a:t>
                </a:r>
                <a:r>
                  <a:rPr kumimoji="1" lang="en-US" altLang="zh-CN" sz="2200" b="1" baseline="-25000" dirty="0">
                    <a:solidFill>
                      <a:srgbClr val="080808"/>
                    </a:solidFill>
                    <a:latin typeface="Times New Roman" panose="02020603050405020304" pitchFamily="18" charset="0"/>
                    <a:cs typeface="Times New Roman" panose="02020603050405020304" pitchFamily="18" charset="0"/>
                  </a:rPr>
                  <a:t>2</a:t>
                </a:r>
                <a:r>
                  <a:rPr kumimoji="1" lang="en-US" altLang="zh-CN" sz="2200" b="1" baseline="4000" dirty="0">
                    <a:solidFill>
                      <a:srgbClr val="080808"/>
                    </a:solidFill>
                    <a:latin typeface="Times New Roman" panose="02020603050405020304" pitchFamily="18" charset="0"/>
                    <a:cs typeface="Times New Roman" panose="02020603050405020304" pitchFamily="18" charset="0"/>
                  </a:rPr>
                  <a:t>n</a:t>
                </a:r>
                <a:r>
                  <a:rPr kumimoji="1" lang="en-US" altLang="zh-CN" sz="2200" b="1" baseline="-25000" dirty="0">
                    <a:solidFill>
                      <a:srgbClr val="080808"/>
                    </a:solidFill>
                    <a:latin typeface="Times New Roman" panose="02020603050405020304" pitchFamily="18" charset="0"/>
                    <a:cs typeface="Times New Roman" panose="02020603050405020304" pitchFamily="18" charset="0"/>
                  </a:rPr>
                  <a:t>-1</a:t>
                </a:r>
                <a:r>
                  <a:rPr kumimoji="1" lang="en-US" altLang="zh-CN" sz="2200" b="1" dirty="0">
                    <a:solidFill>
                      <a:srgbClr val="080808"/>
                    </a:solidFill>
                    <a:latin typeface="Times New Roman" panose="02020603050405020304" pitchFamily="18" charset="0"/>
                    <a:cs typeface="Times New Roman" panose="02020603050405020304" pitchFamily="18" charset="0"/>
                  </a:rPr>
                  <a:t>}</a:t>
                </a:r>
                <a:r>
                  <a:rPr kumimoji="1" lang="zh-CN" altLang="en-US" sz="2200" b="1" dirty="0">
                    <a:solidFill>
                      <a:srgbClr val="080808"/>
                    </a:solidFill>
                    <a:latin typeface="Times New Roman" panose="02020603050405020304" pitchFamily="18" charset="0"/>
                    <a:cs typeface="Times New Roman" panose="02020603050405020304" pitchFamily="18" charset="0"/>
                  </a:rPr>
                  <a:t>，那么它的索引集为</a:t>
                </a:r>
                <a:r>
                  <a:rPr kumimoji="1" lang="en-US" altLang="zh-CN" sz="2200" b="1" dirty="0">
                    <a:solidFill>
                      <a:srgbClr val="080808"/>
                    </a:solidFill>
                    <a:latin typeface="Times New Roman" panose="02020603050405020304" pitchFamily="18" charset="0"/>
                    <a:cs typeface="Times New Roman" panose="02020603050405020304" pitchFamily="18" charset="0"/>
                  </a:rPr>
                  <a:t>{0,…,2</a:t>
                </a:r>
                <a:r>
                  <a:rPr kumimoji="1" lang="en-US" altLang="zh-CN" sz="2200" b="1" baseline="50000" dirty="0">
                    <a:solidFill>
                      <a:srgbClr val="080808"/>
                    </a:solidFill>
                    <a:latin typeface="Times New Roman" panose="02020603050405020304" pitchFamily="18" charset="0"/>
                    <a:cs typeface="Times New Roman" panose="02020603050405020304" pitchFamily="18" charset="0"/>
                  </a:rPr>
                  <a:t>n</a:t>
                </a:r>
                <a:r>
                  <a:rPr kumimoji="1" lang="en-US" altLang="zh-CN" sz="2200" b="1" dirty="0">
                    <a:solidFill>
                      <a:srgbClr val="080808"/>
                    </a:solidFill>
                    <a:latin typeface="Times New Roman" panose="02020603050405020304" pitchFamily="18" charset="0"/>
                    <a:cs typeface="Times New Roman" panose="02020603050405020304" pitchFamily="18" charset="0"/>
                  </a:rPr>
                  <a:t>-1}</a:t>
                </a:r>
                <a:r>
                  <a:rPr kumimoji="1" lang="zh-CN" altLang="en-US" sz="2200" b="1" dirty="0">
                    <a:solidFill>
                      <a:srgbClr val="080808"/>
                    </a:solidFill>
                    <a:latin typeface="Times New Roman" panose="02020603050405020304" pitchFamily="18" charset="0"/>
                    <a:cs typeface="Times New Roman" panose="02020603050405020304" pitchFamily="18" charset="0"/>
                  </a:rPr>
                  <a:t>。</a:t>
                </a:r>
              </a:p>
            </p:txBody>
          </p:sp>
          <p:sp>
            <p:nvSpPr>
              <p:cNvPr id="86024" name="Text Box 14">
                <a:extLst>
                  <a:ext uri="{FF2B5EF4-FFF2-40B4-BE49-F238E27FC236}">
                    <a16:creationId xmlns:a16="http://schemas.microsoft.com/office/drawing/2014/main" id="{6806E14E-E07B-97EB-83FB-21E1EE92B1AD}"/>
                  </a:ext>
                </a:extLst>
              </p:cNvPr>
              <p:cNvSpPr txBox="1">
                <a:spLocks noChangeArrowheads="1"/>
              </p:cNvSpPr>
              <p:nvPr/>
            </p:nvSpPr>
            <p:spPr bwMode="auto">
              <a:xfrm>
                <a:off x="526" y="1630"/>
                <a:ext cx="72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Tx/>
                  <a:buNone/>
                </a:pPr>
                <a:r>
                  <a:rPr lang="zh-CN" altLang="en-US" sz="2800" b="1">
                    <a:solidFill>
                      <a:srgbClr val="080808"/>
                    </a:solidFill>
                    <a:latin typeface="楷体_GB2312" pitchFamily="49" charset="-122"/>
                    <a:ea typeface="楷体_GB2312" pitchFamily="49" charset="-122"/>
                  </a:rPr>
                  <a:t>例．</a:t>
                </a:r>
              </a:p>
            </p:txBody>
          </p:sp>
        </p:grpSp>
      </p:grpSp>
      <p:sp>
        <p:nvSpPr>
          <p:cNvPr id="3" name="灯片编号占位符 2">
            <a:extLst>
              <a:ext uri="{FF2B5EF4-FFF2-40B4-BE49-F238E27FC236}">
                <a16:creationId xmlns:a16="http://schemas.microsoft.com/office/drawing/2014/main" id="{03904C46-C850-B29B-A8A7-95C775BAF3A8}"/>
              </a:ext>
            </a:extLst>
          </p:cNvPr>
          <p:cNvSpPr>
            <a:spLocks noGrp="1"/>
          </p:cNvSpPr>
          <p:nvPr>
            <p:ph type="sldNum" sz="quarter" idx="12"/>
          </p:nvPr>
        </p:nvSpPr>
        <p:spPr/>
        <p:txBody>
          <a:bodyPr/>
          <a:lstStyle/>
          <a:p>
            <a:pPr>
              <a:defRPr/>
            </a:pPr>
            <a:fld id="{593100C1-AA63-D14F-9E11-4FF5A35BC0A2}" type="slidenum">
              <a:rPr lang="zh-CN" altLang="en-US" smtClean="0"/>
              <a:pPr>
                <a:defRPr/>
              </a:pPr>
              <a:t>49</a:t>
            </a:fld>
            <a:endParaRPr lang="en-US" altLang="zh-CN"/>
          </a:p>
        </p:txBody>
      </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E4D050B-046D-FB52-1E2E-E6BF304D18A3}"/>
              </a:ext>
            </a:extLst>
          </p:cNvPr>
          <p:cNvSpPr>
            <a:spLocks noGrp="1" noChangeArrowheads="1"/>
          </p:cNvSpPr>
          <p:nvPr>
            <p:ph type="title" idx="4294967295"/>
          </p:nvPr>
        </p:nvSpPr>
        <p:spPr>
          <a:xfrm>
            <a:off x="685800" y="187325"/>
            <a:ext cx="7772400" cy="879475"/>
          </a:xfrm>
        </p:spPr>
        <p:txBody>
          <a:bodyPr anchor="b"/>
          <a:lstStyle/>
          <a:p>
            <a:pPr eaLnBrk="1" hangingPunct="1">
              <a:defRPr/>
            </a:pPr>
            <a:r>
              <a:rPr lang="en-US" altLang="zh-CN" sz="4000" b="1">
                <a:solidFill>
                  <a:srgbClr val="FF9900"/>
                </a:solidFill>
                <a:latin typeface="宋体" panose="02010600030101010101" pitchFamily="2" charset="-122"/>
              </a:rPr>
              <a:t>2</a:t>
            </a:r>
            <a:r>
              <a:rPr lang="zh-CN" altLang="en-US" sz="4000" b="1">
                <a:solidFill>
                  <a:srgbClr val="FF9900"/>
                </a:solidFill>
                <a:latin typeface="宋体" panose="02010600030101010101" pitchFamily="2" charset="-122"/>
              </a:rPr>
              <a:t>、课程的目的</a:t>
            </a:r>
          </a:p>
        </p:txBody>
      </p:sp>
      <p:sp>
        <p:nvSpPr>
          <p:cNvPr id="193541" name="Rectangle 5">
            <a:extLst>
              <a:ext uri="{FF2B5EF4-FFF2-40B4-BE49-F238E27FC236}">
                <a16:creationId xmlns:a16="http://schemas.microsoft.com/office/drawing/2014/main" id="{CB82AFC3-4CD0-8D8F-5593-D45AD3084C11}"/>
              </a:ext>
            </a:extLst>
          </p:cNvPr>
          <p:cNvSpPr>
            <a:spLocks noChangeArrowheads="1"/>
          </p:cNvSpPr>
          <p:nvPr/>
        </p:nvSpPr>
        <p:spPr bwMode="auto">
          <a:xfrm>
            <a:off x="0" y="1295400"/>
            <a:ext cx="8229600" cy="593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lnSpc>
                <a:spcPct val="130000"/>
              </a:lnSpc>
              <a:buClr>
                <a:srgbClr val="FF9900"/>
              </a:buClr>
              <a:buSzPct val="80000"/>
              <a:buFont typeface="Wingdings" pitchFamily="2" charset="2"/>
              <a:buChar char="v"/>
            </a:pPr>
            <a:r>
              <a:rPr kumimoji="1" lang="zh-CN" altLang="en-US" b="1" dirty="0">
                <a:latin typeface="宋体" panose="02010600030101010101" pitchFamily="2" charset="-122"/>
              </a:rPr>
              <a:t>提供良好的数学训练</a:t>
            </a:r>
          </a:p>
          <a:p>
            <a:pPr eaLnBrk="1" hangingPunct="1">
              <a:lnSpc>
                <a:spcPct val="130000"/>
              </a:lnSpc>
              <a:spcBef>
                <a:spcPts val="3125"/>
              </a:spcBef>
              <a:buClr>
                <a:srgbClr val="FF9900"/>
              </a:buClr>
              <a:buSzPct val="80000"/>
              <a:buFont typeface="Wingdings" pitchFamily="2" charset="2"/>
              <a:buNone/>
            </a:pPr>
            <a:r>
              <a:rPr kumimoji="1" lang="zh-CN" altLang="en-US" sz="3000" b="1" dirty="0">
                <a:latin typeface="宋体" panose="02010600030101010101" pitchFamily="2" charset="-122"/>
              </a:rPr>
              <a:t>（</a:t>
            </a:r>
            <a:r>
              <a:rPr kumimoji="1" lang="en-US" altLang="zh-CN" sz="3000" b="1" dirty="0">
                <a:latin typeface="宋体" panose="02010600030101010101" pitchFamily="2" charset="-122"/>
              </a:rPr>
              <a:t>1</a:t>
            </a:r>
            <a:r>
              <a:rPr kumimoji="1" lang="zh-CN" altLang="en-US" sz="3000" b="1" dirty="0">
                <a:latin typeface="宋体" panose="02010600030101010101" pitchFamily="2" charset="-122"/>
              </a:rPr>
              <a:t>）提高逻辑思维、抽象思维能力     </a:t>
            </a:r>
          </a:p>
          <a:p>
            <a:pPr eaLnBrk="1" hangingPunct="1">
              <a:lnSpc>
                <a:spcPct val="130000"/>
              </a:lnSpc>
              <a:spcBef>
                <a:spcPts val="3125"/>
              </a:spcBef>
              <a:buClr>
                <a:srgbClr val="FF9900"/>
              </a:buClr>
              <a:buSzPct val="80000"/>
              <a:buFont typeface="Wingdings" pitchFamily="2" charset="2"/>
              <a:buNone/>
            </a:pPr>
            <a:r>
              <a:rPr kumimoji="1" lang="zh-CN" altLang="en-US" sz="3000" b="1" dirty="0">
                <a:latin typeface="宋体" panose="02010600030101010101" pitchFamily="2" charset="-122"/>
              </a:rPr>
              <a:t>（</a:t>
            </a:r>
            <a:r>
              <a:rPr kumimoji="1" lang="en-US" altLang="zh-CN" sz="3000" b="1" dirty="0">
                <a:latin typeface="宋体" panose="02010600030101010101" pitchFamily="2" charset="-122"/>
              </a:rPr>
              <a:t>2</a:t>
            </a:r>
            <a:r>
              <a:rPr kumimoji="1" lang="zh-CN" altLang="en-US" sz="3000" b="1" dirty="0">
                <a:latin typeface="宋体" panose="02010600030101010101" pitchFamily="2" charset="-122"/>
              </a:rPr>
              <a:t>）提高严密的推理能力    </a:t>
            </a:r>
          </a:p>
          <a:p>
            <a:pPr eaLnBrk="1" hangingPunct="1">
              <a:lnSpc>
                <a:spcPct val="130000"/>
              </a:lnSpc>
              <a:spcBef>
                <a:spcPts val="3125"/>
              </a:spcBef>
              <a:buClr>
                <a:srgbClr val="FF9900"/>
              </a:buClr>
              <a:buSzPct val="80000"/>
              <a:buFont typeface="Wingdings" pitchFamily="2" charset="2"/>
              <a:buNone/>
            </a:pPr>
            <a:r>
              <a:rPr kumimoji="1" lang="zh-CN" altLang="en-US" sz="3000" b="1" dirty="0">
                <a:latin typeface="宋体" panose="02010600030101010101" pitchFamily="2" charset="-122"/>
              </a:rPr>
              <a:t>（</a:t>
            </a:r>
            <a:r>
              <a:rPr kumimoji="1" lang="en-US" altLang="zh-CN" sz="3000" b="1" dirty="0">
                <a:latin typeface="宋体" panose="02010600030101010101" pitchFamily="2" charset="-122"/>
              </a:rPr>
              <a:t>3</a:t>
            </a:r>
            <a:r>
              <a:rPr kumimoji="1" lang="zh-CN" altLang="en-US" sz="3000" b="1" dirty="0">
                <a:latin typeface="宋体" panose="02010600030101010101" pitchFamily="2" charset="-122"/>
              </a:rPr>
              <a:t>）提高数学语言描述能力</a:t>
            </a:r>
          </a:p>
          <a:p>
            <a:pPr eaLnBrk="1" hangingPunct="1">
              <a:lnSpc>
                <a:spcPct val="130000"/>
              </a:lnSpc>
              <a:spcBef>
                <a:spcPts val="3125"/>
              </a:spcBef>
              <a:buClr>
                <a:srgbClr val="FF9900"/>
              </a:buClr>
              <a:buSzPct val="80000"/>
              <a:buFont typeface="Wingdings" pitchFamily="2" charset="2"/>
              <a:buNone/>
            </a:pPr>
            <a:r>
              <a:rPr kumimoji="1" lang="zh-CN" altLang="en-US" sz="3000" b="1" dirty="0">
                <a:latin typeface="宋体" panose="02010600030101010101" pitchFamily="2" charset="-122"/>
              </a:rPr>
              <a:t>（</a:t>
            </a:r>
            <a:r>
              <a:rPr kumimoji="1" lang="en-US" altLang="zh-CN" sz="3000" b="1" dirty="0">
                <a:latin typeface="宋体" panose="02010600030101010101" pitchFamily="2" charset="-122"/>
              </a:rPr>
              <a:t>4</a:t>
            </a:r>
            <a:r>
              <a:rPr kumimoji="1" lang="zh-CN" altLang="en-US" sz="3000" b="1" dirty="0">
                <a:latin typeface="宋体" panose="02010600030101010101" pitchFamily="2" charset="-122"/>
              </a:rPr>
              <a:t>）提高判断对错能力</a:t>
            </a:r>
            <a:r>
              <a:rPr kumimoji="1" lang="en-US" altLang="zh-CN" sz="3000" b="1" dirty="0"/>
              <a:t>—</a:t>
            </a:r>
            <a:r>
              <a:rPr kumimoji="1" lang="zh-CN" altLang="en-US" sz="3000" b="1" dirty="0">
                <a:latin typeface="宋体" panose="02010600030101010101" pitchFamily="2" charset="-122"/>
              </a:rPr>
              <a:t>独立工作能力</a:t>
            </a:r>
            <a:endParaRPr kumimoji="1" lang="en-US" altLang="zh-CN" sz="3000" b="1" dirty="0">
              <a:latin typeface="宋体" panose="02010600030101010101" pitchFamily="2" charset="-122"/>
            </a:endParaRPr>
          </a:p>
        </p:txBody>
      </p:sp>
      <p:sp>
        <p:nvSpPr>
          <p:cNvPr id="193542" name="AutoShape 6">
            <a:extLst>
              <a:ext uri="{FF2B5EF4-FFF2-40B4-BE49-F238E27FC236}">
                <a16:creationId xmlns:a16="http://schemas.microsoft.com/office/drawing/2014/main" id="{6F8B2A22-179E-393C-C67A-96B632C2247B}"/>
              </a:ext>
            </a:extLst>
          </p:cNvPr>
          <p:cNvSpPr>
            <a:spLocks/>
          </p:cNvSpPr>
          <p:nvPr/>
        </p:nvSpPr>
        <p:spPr bwMode="auto">
          <a:xfrm>
            <a:off x="6629400" y="2535238"/>
            <a:ext cx="422275" cy="3459162"/>
          </a:xfrm>
          <a:prstGeom prst="rightBrace">
            <a:avLst>
              <a:gd name="adj1" fmla="val 43993"/>
              <a:gd name="adj2" fmla="val 49602"/>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sp>
        <p:nvSpPr>
          <p:cNvPr id="193543" name="Text Box 7">
            <a:extLst>
              <a:ext uri="{FF2B5EF4-FFF2-40B4-BE49-F238E27FC236}">
                <a16:creationId xmlns:a16="http://schemas.microsoft.com/office/drawing/2014/main" id="{B106694A-7218-2AA3-82C1-13598565DCC2}"/>
              </a:ext>
            </a:extLst>
          </p:cNvPr>
          <p:cNvSpPr txBox="1">
            <a:spLocks noChangeArrowheads="1"/>
          </p:cNvSpPr>
          <p:nvPr/>
        </p:nvSpPr>
        <p:spPr bwMode="auto">
          <a:xfrm>
            <a:off x="6840538" y="2895600"/>
            <a:ext cx="2303462"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Tx/>
              <a:buNone/>
            </a:pPr>
            <a:r>
              <a:rPr kumimoji="1" lang="zh-CN" altLang="en-US" b="1">
                <a:latin typeface="宋体" panose="02010600030101010101" pitchFamily="2" charset="-122"/>
              </a:rPr>
              <a:t>分析问题与</a:t>
            </a:r>
            <a:endParaRPr kumimoji="1" lang="en-US" altLang="zh-CN" b="1">
              <a:latin typeface="宋体" panose="02010600030101010101" pitchFamily="2" charset="-122"/>
            </a:endParaRPr>
          </a:p>
          <a:p>
            <a:pPr eaLnBrk="1" hangingPunct="1">
              <a:spcBef>
                <a:spcPct val="50000"/>
              </a:spcBef>
              <a:buClrTx/>
              <a:buSzTx/>
              <a:buFontTx/>
              <a:buNone/>
            </a:pPr>
            <a:r>
              <a:rPr kumimoji="1" lang="zh-CN" altLang="en-US" b="1">
                <a:latin typeface="宋体" panose="02010600030101010101" pitchFamily="2" charset="-122"/>
              </a:rPr>
              <a:t>解决问题的</a:t>
            </a:r>
            <a:endParaRPr kumimoji="1" lang="en-US" altLang="zh-CN" b="1">
              <a:latin typeface="宋体" panose="02010600030101010101" pitchFamily="2" charset="-122"/>
            </a:endParaRPr>
          </a:p>
          <a:p>
            <a:pPr eaLnBrk="1" hangingPunct="1">
              <a:spcBef>
                <a:spcPct val="50000"/>
              </a:spcBef>
              <a:buClrTx/>
              <a:buSzTx/>
              <a:buFontTx/>
              <a:buNone/>
            </a:pPr>
            <a:r>
              <a:rPr kumimoji="1" lang="zh-CN" altLang="en-US" b="1">
                <a:latin typeface="宋体" panose="02010600030101010101" pitchFamily="2" charset="-122"/>
              </a:rPr>
              <a:t>能力</a:t>
            </a:r>
          </a:p>
        </p:txBody>
      </p:sp>
      <p:sp>
        <p:nvSpPr>
          <p:cNvPr id="2" name="灯片编号占位符 1">
            <a:extLst>
              <a:ext uri="{FF2B5EF4-FFF2-40B4-BE49-F238E27FC236}">
                <a16:creationId xmlns:a16="http://schemas.microsoft.com/office/drawing/2014/main" id="{0F5E15D1-1F53-0F31-0375-81EA0595BF8F}"/>
              </a:ext>
            </a:extLst>
          </p:cNvPr>
          <p:cNvSpPr>
            <a:spLocks noGrp="1"/>
          </p:cNvSpPr>
          <p:nvPr>
            <p:ph type="sldNum" sz="quarter" idx="12"/>
          </p:nvPr>
        </p:nvSpPr>
        <p:spPr/>
        <p:txBody>
          <a:bodyPr/>
          <a:lstStyle/>
          <a:p>
            <a:pPr>
              <a:defRPr/>
            </a:pPr>
            <a:fld id="{45ADF5A5-1813-B942-8FBE-859A002DB484}" type="slidenum">
              <a:rPr lang="zh-CN" altLang="en-US" smtClean="0"/>
              <a:pPr>
                <a:defRPr/>
              </a:pPr>
              <a:t>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3541">
                                            <p:txEl>
                                              <p:pRg st="1" end="1"/>
                                            </p:txEl>
                                          </p:spTgt>
                                        </p:tgtEl>
                                        <p:attrNameLst>
                                          <p:attrName>style.visibility</p:attrName>
                                        </p:attrNameLst>
                                      </p:cBhvr>
                                      <p:to>
                                        <p:strVal val="visible"/>
                                      </p:to>
                                    </p:set>
                                    <p:anim calcmode="lin" valueType="num">
                                      <p:cBhvr additive="base">
                                        <p:cTn id="7" dur="500" fill="hold"/>
                                        <p:tgtEl>
                                          <p:spTgt spid="19354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354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3541">
                                            <p:txEl>
                                              <p:pRg st="2" end="2"/>
                                            </p:txEl>
                                          </p:spTgt>
                                        </p:tgtEl>
                                        <p:attrNameLst>
                                          <p:attrName>style.visibility</p:attrName>
                                        </p:attrNameLst>
                                      </p:cBhvr>
                                      <p:to>
                                        <p:strVal val="visible"/>
                                      </p:to>
                                    </p:set>
                                    <p:anim calcmode="lin" valueType="num">
                                      <p:cBhvr additive="base">
                                        <p:cTn id="13" dur="500" fill="hold"/>
                                        <p:tgtEl>
                                          <p:spTgt spid="19354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35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3541">
                                            <p:txEl>
                                              <p:pRg st="3" end="3"/>
                                            </p:txEl>
                                          </p:spTgt>
                                        </p:tgtEl>
                                        <p:attrNameLst>
                                          <p:attrName>style.visibility</p:attrName>
                                        </p:attrNameLst>
                                      </p:cBhvr>
                                      <p:to>
                                        <p:strVal val="visible"/>
                                      </p:to>
                                    </p:set>
                                    <p:anim calcmode="lin" valueType="num">
                                      <p:cBhvr additive="base">
                                        <p:cTn id="19" dur="500" fill="hold"/>
                                        <p:tgtEl>
                                          <p:spTgt spid="19354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354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93541">
                                            <p:txEl>
                                              <p:pRg st="4" end="4"/>
                                            </p:txEl>
                                          </p:spTgt>
                                        </p:tgtEl>
                                        <p:attrNameLst>
                                          <p:attrName>style.visibility</p:attrName>
                                        </p:attrNameLst>
                                      </p:cBhvr>
                                      <p:to>
                                        <p:strVal val="visible"/>
                                      </p:to>
                                    </p:set>
                                    <p:anim calcmode="lin" valueType="num">
                                      <p:cBhvr additive="base">
                                        <p:cTn id="25" dur="500" fill="hold"/>
                                        <p:tgtEl>
                                          <p:spTgt spid="19354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354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3542"/>
                                        </p:tgtEl>
                                        <p:attrNameLst>
                                          <p:attrName>style.visibility</p:attrName>
                                        </p:attrNameLst>
                                      </p:cBhvr>
                                      <p:to>
                                        <p:strVal val="visible"/>
                                      </p:to>
                                    </p:set>
                                    <p:anim calcmode="lin" valueType="num">
                                      <p:cBhvr additive="base">
                                        <p:cTn id="31" dur="500" fill="hold"/>
                                        <p:tgtEl>
                                          <p:spTgt spid="193542"/>
                                        </p:tgtEl>
                                        <p:attrNameLst>
                                          <p:attrName>ppt_x</p:attrName>
                                        </p:attrNameLst>
                                      </p:cBhvr>
                                      <p:tavLst>
                                        <p:tav tm="0">
                                          <p:val>
                                            <p:strVal val="#ppt_x"/>
                                          </p:val>
                                        </p:tav>
                                        <p:tav tm="100000">
                                          <p:val>
                                            <p:strVal val="#ppt_x"/>
                                          </p:val>
                                        </p:tav>
                                      </p:tavLst>
                                    </p:anim>
                                    <p:anim calcmode="lin" valueType="num">
                                      <p:cBhvr additive="base">
                                        <p:cTn id="32" dur="500" fill="hold"/>
                                        <p:tgtEl>
                                          <p:spTgt spid="19354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93543"/>
                                        </p:tgtEl>
                                        <p:attrNameLst>
                                          <p:attrName>style.visibility</p:attrName>
                                        </p:attrNameLst>
                                      </p:cBhvr>
                                      <p:to>
                                        <p:strVal val="visible"/>
                                      </p:to>
                                    </p:set>
                                    <p:animEffect transition="in" filter="box(in)">
                                      <p:cBhvr>
                                        <p:cTn id="37" dur="500"/>
                                        <p:tgtEl>
                                          <p:spTgt spid="193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2" grpId="0" animBg="1"/>
      <p:bldP spid="193543"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3">
            <a:extLst>
              <a:ext uri="{FF2B5EF4-FFF2-40B4-BE49-F238E27FC236}">
                <a16:creationId xmlns:a16="http://schemas.microsoft.com/office/drawing/2014/main" id="{5B5AF7B4-95FD-CBE0-C462-FEBD1270C8F7}"/>
              </a:ext>
            </a:extLst>
          </p:cNvPr>
          <p:cNvSpPr>
            <a:spLocks noGrp="1" noChangeArrowheads="1"/>
          </p:cNvSpPr>
          <p:nvPr>
            <p:ph type="title" idx="4294967295"/>
          </p:nvPr>
        </p:nvSpPr>
        <p:spPr>
          <a:xfrm>
            <a:off x="304800" y="228600"/>
            <a:ext cx="8305800" cy="838200"/>
          </a:xfrm>
        </p:spPr>
        <p:txBody>
          <a:bodyPr anchor="b"/>
          <a:lstStyle/>
          <a:p>
            <a:pPr algn="l" eaLnBrk="1" hangingPunct="1">
              <a:defRPr/>
            </a:pPr>
            <a:br>
              <a:rPr lang="en-US" altLang="zh-CN" sz="4800">
                <a:latin typeface="Times New Roman" panose="02020603050405020304" pitchFamily="18" charset="0"/>
              </a:rPr>
            </a:br>
            <a:br>
              <a:rPr lang="en-US" altLang="zh-CN" sz="4800">
                <a:latin typeface="Times New Roman" panose="02020603050405020304" pitchFamily="18" charset="0"/>
              </a:rPr>
            </a:br>
            <a:br>
              <a:rPr lang="en-US" altLang="zh-CN" sz="4800">
                <a:latin typeface="Times New Roman" panose="02020603050405020304" pitchFamily="18" charset="0"/>
              </a:rPr>
            </a:br>
            <a:r>
              <a:rPr lang="zh-CN" altLang="en-US" sz="4000" b="1">
                <a:solidFill>
                  <a:srgbClr val="FFC000"/>
                </a:solidFill>
                <a:latin typeface="Times New Roman" panose="02020603050405020304" pitchFamily="18" charset="0"/>
              </a:rPr>
              <a:t>二、集合的运算及性质</a:t>
            </a:r>
            <a:endParaRPr lang="en-US" altLang="zh-CN" sz="4000" b="1">
              <a:solidFill>
                <a:srgbClr val="FFC000"/>
              </a:solidFill>
              <a:latin typeface="Times New Roman" panose="02020603050405020304" pitchFamily="18" charset="0"/>
            </a:endParaRPr>
          </a:p>
        </p:txBody>
      </p:sp>
      <p:sp>
        <p:nvSpPr>
          <p:cNvPr id="96259" name="Rectangle 2">
            <a:extLst>
              <a:ext uri="{FF2B5EF4-FFF2-40B4-BE49-F238E27FC236}">
                <a16:creationId xmlns:a16="http://schemas.microsoft.com/office/drawing/2014/main" id="{68075E06-0785-0605-CF10-982C5D64DC46}"/>
              </a:ext>
            </a:extLst>
          </p:cNvPr>
          <p:cNvSpPr>
            <a:spLocks noGrp="1" noChangeArrowheads="1"/>
          </p:cNvSpPr>
          <p:nvPr>
            <p:ph sz="quarter" idx="4294967295"/>
          </p:nvPr>
        </p:nvSpPr>
        <p:spPr>
          <a:xfrm>
            <a:off x="228600" y="1219200"/>
            <a:ext cx="8610600" cy="5181600"/>
          </a:xfrm>
        </p:spPr>
        <p:txBody>
          <a:bodyPr/>
          <a:lstStyle/>
          <a:p>
            <a:pPr marL="387350" indent="-387350" algn="just" eaLnBrk="1" hangingPunct="1">
              <a:lnSpc>
                <a:spcPct val="150000"/>
              </a:lnSpc>
              <a:spcBef>
                <a:spcPct val="0"/>
              </a:spcBef>
              <a:buFont typeface="Wingdings" pitchFamily="2" charset="2"/>
              <a:buNone/>
              <a:defRPr/>
            </a:pPr>
            <a:r>
              <a:rPr lang="en-US" altLang="zh-CN" b="1" dirty="0">
                <a:solidFill>
                  <a:srgbClr val="FF9900"/>
                </a:solidFill>
                <a:latin typeface="Times New Roman" panose="02020603050405020304" pitchFamily="18" charset="0"/>
                <a:cs typeface="Times New Roman" panose="02020603050405020304" pitchFamily="18" charset="0"/>
              </a:rPr>
              <a:t>【</a:t>
            </a:r>
            <a:r>
              <a:rPr lang="zh-CN" altLang="en-US" b="1" dirty="0">
                <a:solidFill>
                  <a:srgbClr val="FF9900"/>
                </a:solidFill>
                <a:latin typeface="Times New Roman" panose="02020603050405020304" pitchFamily="18" charset="0"/>
                <a:cs typeface="Times New Roman" panose="02020603050405020304" pitchFamily="18" charset="0"/>
              </a:rPr>
              <a:t>定义</a:t>
            </a:r>
            <a:r>
              <a:rPr lang="en-US" altLang="zh-CN" b="1" dirty="0">
                <a:solidFill>
                  <a:srgbClr val="FF9900"/>
                </a:solidFill>
                <a:latin typeface="Times New Roman" panose="02020603050405020304" pitchFamily="18" charset="0"/>
                <a:cs typeface="Times New Roman" panose="02020603050405020304" pitchFamily="18" charset="0"/>
              </a:rPr>
              <a:t>5】</a:t>
            </a:r>
            <a:r>
              <a:rPr lang="zh-CN" altLang="en-US" b="1" dirty="0">
                <a:solidFill>
                  <a:srgbClr val="FF9900"/>
                </a:solidFill>
                <a:latin typeface="Times New Roman" panose="02020603050405020304" pitchFamily="18" charset="0"/>
                <a:cs typeface="Times New Roman" panose="02020603050405020304" pitchFamily="18" charset="0"/>
              </a:rPr>
              <a:t>集合的并集</a:t>
            </a:r>
            <a:r>
              <a:rPr lang="en-US" altLang="zh-CN" b="1" dirty="0">
                <a:solidFill>
                  <a:srgbClr val="FF9900"/>
                </a:solidFill>
                <a:latin typeface="Times New Roman" panose="02020603050405020304" pitchFamily="18" charset="0"/>
                <a:cs typeface="Times New Roman" panose="02020603050405020304" pitchFamily="18" charset="0"/>
              </a:rPr>
              <a:t>(</a:t>
            </a:r>
            <a:r>
              <a:rPr lang="en-US" altLang="zh-CN" b="1" i="1" dirty="0">
                <a:solidFill>
                  <a:srgbClr val="FF9900"/>
                </a:solidFill>
                <a:latin typeface="Times New Roman" panose="02020603050405020304" pitchFamily="18" charset="0"/>
                <a:cs typeface="Times New Roman" panose="02020603050405020304" pitchFamily="18" charset="0"/>
              </a:rPr>
              <a:t>Union</a:t>
            </a:r>
            <a:r>
              <a:rPr lang="en-US" altLang="zh-CN" b="1" dirty="0">
                <a:solidFill>
                  <a:srgbClr val="FF9900"/>
                </a:solidFill>
                <a:latin typeface="Times New Roman" panose="02020603050405020304" pitchFamily="18" charset="0"/>
                <a:cs typeface="Times New Roman" panose="02020603050405020304" pitchFamily="18" charset="0"/>
              </a:rPr>
              <a:t>)</a:t>
            </a:r>
          </a:p>
          <a:p>
            <a:pPr marL="387350" indent="-387350" algn="just" eaLnBrk="1" hangingPunct="1">
              <a:lnSpc>
                <a:spcPct val="150000"/>
              </a:lnSpc>
              <a:spcBef>
                <a:spcPct val="0"/>
              </a:spcBef>
              <a:defRPr/>
            </a:pPr>
            <a:r>
              <a:rPr lang="zh-CN" altLang="en-US" sz="3000" b="1" dirty="0">
                <a:latin typeface="Times New Roman" panose="02020603050405020304" pitchFamily="18" charset="0"/>
                <a:cs typeface="Times New Roman" panose="02020603050405020304" pitchFamily="18" charset="0"/>
              </a:rPr>
              <a:t>设</a:t>
            </a:r>
            <a:r>
              <a:rPr lang="en-US" altLang="zh-CN" sz="3000" b="1" dirty="0">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B</a:t>
            </a:r>
            <a:r>
              <a:rPr lang="zh-CN" altLang="en-US" sz="3000" b="1" dirty="0">
                <a:latin typeface="Times New Roman" panose="02020603050405020304" pitchFamily="18" charset="0"/>
                <a:cs typeface="Times New Roman" panose="02020603050405020304" pitchFamily="18" charset="0"/>
              </a:rPr>
              <a:t>是两个集合。所有属于</a:t>
            </a:r>
            <a:r>
              <a:rPr lang="en-US" altLang="zh-CN" sz="3000" b="1" dirty="0">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或者属于</a:t>
            </a:r>
            <a:r>
              <a:rPr lang="en-US" altLang="zh-CN" sz="3000" b="1" dirty="0">
                <a:latin typeface="Times New Roman" panose="02020603050405020304" pitchFamily="18" charset="0"/>
                <a:cs typeface="Times New Roman" panose="02020603050405020304" pitchFamily="18" charset="0"/>
              </a:rPr>
              <a:t>B</a:t>
            </a:r>
            <a:r>
              <a:rPr lang="zh-CN" altLang="en-US" sz="3000" b="1" dirty="0">
                <a:latin typeface="Times New Roman" panose="02020603050405020304" pitchFamily="18" charset="0"/>
                <a:cs typeface="Times New Roman" panose="02020603050405020304" pitchFamily="18" charset="0"/>
              </a:rPr>
              <a:t>的元素做成的集合，称为</a:t>
            </a:r>
            <a:r>
              <a:rPr lang="en-US" altLang="zh-CN" sz="3000" b="1" dirty="0">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和</a:t>
            </a:r>
            <a:r>
              <a:rPr lang="en-US" altLang="zh-CN" sz="3000" b="1" dirty="0">
                <a:latin typeface="Times New Roman" panose="02020603050405020304" pitchFamily="18" charset="0"/>
                <a:cs typeface="Times New Roman" panose="02020603050405020304" pitchFamily="18" charset="0"/>
              </a:rPr>
              <a:t>B</a:t>
            </a:r>
            <a:r>
              <a:rPr lang="zh-CN" altLang="en-US" sz="3000" b="1" dirty="0">
                <a:latin typeface="Times New Roman" panose="02020603050405020304" pitchFamily="18" charset="0"/>
                <a:cs typeface="Times New Roman" panose="02020603050405020304" pitchFamily="18" charset="0"/>
              </a:rPr>
              <a:t>的并集，记以</a:t>
            </a:r>
            <a:r>
              <a:rPr lang="en-US" altLang="zh-CN" sz="3000" b="1" dirty="0">
                <a:latin typeface="Times New Roman" panose="02020603050405020304" pitchFamily="18" charset="0"/>
                <a:cs typeface="Times New Roman" panose="02020603050405020304" pitchFamily="18" charset="0"/>
              </a:rPr>
              <a:t>A</a:t>
            </a:r>
            <a:r>
              <a:rPr lang="en-US" altLang="zh-CN" sz="3000" b="1" dirty="0">
                <a:latin typeface="Times New Roman" panose="02020603050405020304" pitchFamily="18" charset="0"/>
                <a:cs typeface="Times New Roman" panose="02020603050405020304" pitchFamily="18" charset="0"/>
                <a:sym typeface="Symbol" pitchFamily="2" charset="2"/>
              </a:rPr>
              <a:t>∪</a:t>
            </a:r>
            <a:r>
              <a:rPr lang="en-US" altLang="zh-CN" sz="3000" b="1" dirty="0">
                <a:latin typeface="Times New Roman" panose="02020603050405020304" pitchFamily="18" charset="0"/>
                <a:cs typeface="Times New Roman" panose="02020603050405020304" pitchFamily="18" charset="0"/>
              </a:rPr>
              <a:t>B</a:t>
            </a:r>
            <a:r>
              <a:rPr lang="zh-CN" altLang="en-US" sz="3000" b="1" dirty="0">
                <a:latin typeface="Times New Roman" panose="02020603050405020304" pitchFamily="18" charset="0"/>
                <a:cs typeface="Times New Roman" panose="02020603050405020304" pitchFamily="18" charset="0"/>
              </a:rPr>
              <a:t>。即</a:t>
            </a:r>
            <a:r>
              <a:rPr lang="en-US" altLang="zh-CN" sz="3000" b="1" dirty="0">
                <a:latin typeface="Times New Roman" panose="02020603050405020304" pitchFamily="18" charset="0"/>
                <a:cs typeface="Times New Roman" panose="02020603050405020304" pitchFamily="18" charset="0"/>
              </a:rPr>
              <a:t>A</a:t>
            </a:r>
            <a:r>
              <a:rPr lang="en-US" altLang="zh-CN" sz="3000" b="1" dirty="0">
                <a:latin typeface="Times New Roman" panose="02020603050405020304" pitchFamily="18" charset="0"/>
                <a:cs typeface="Times New Roman" panose="02020603050405020304" pitchFamily="18" charset="0"/>
                <a:sym typeface="Symbol" pitchFamily="2" charset="2"/>
              </a:rPr>
              <a:t>∪</a:t>
            </a:r>
            <a:r>
              <a:rPr lang="en-US" altLang="zh-CN" sz="3000" b="1" dirty="0">
                <a:latin typeface="Times New Roman" panose="02020603050405020304" pitchFamily="18" charset="0"/>
                <a:cs typeface="Times New Roman" panose="02020603050405020304" pitchFamily="18" charset="0"/>
              </a:rPr>
              <a:t>B={</a:t>
            </a:r>
            <a:r>
              <a:rPr lang="en-US" altLang="zh-CN" sz="3000" b="1" dirty="0" err="1">
                <a:latin typeface="Times New Roman" panose="02020603050405020304" pitchFamily="18" charset="0"/>
                <a:cs typeface="Times New Roman" panose="02020603050405020304" pitchFamily="18" charset="0"/>
              </a:rPr>
              <a:t>x|x</a:t>
            </a:r>
            <a:r>
              <a:rPr lang="en-US" altLang="zh-CN" sz="3000" b="1" dirty="0" err="1">
                <a:latin typeface="Times New Roman" panose="02020603050405020304" pitchFamily="18" charset="0"/>
                <a:cs typeface="Times New Roman" panose="02020603050405020304" pitchFamily="18" charset="0"/>
                <a:sym typeface="Symbol" pitchFamily="2" charset="2"/>
              </a:rPr>
              <a:t>A</a:t>
            </a:r>
            <a:r>
              <a:rPr lang="zh-CN" altLang="en-US" sz="3000" b="1" dirty="0">
                <a:latin typeface="Times New Roman" panose="02020603050405020304" pitchFamily="18" charset="0"/>
                <a:cs typeface="Times New Roman" panose="02020603050405020304" pitchFamily="18" charset="0"/>
                <a:sym typeface="Symbol" pitchFamily="2" charset="2"/>
              </a:rPr>
              <a:t>或</a:t>
            </a:r>
            <a:r>
              <a:rPr lang="en-US" altLang="zh-CN" sz="3000" b="1" dirty="0" err="1">
                <a:latin typeface="Times New Roman" panose="02020603050405020304" pitchFamily="18" charset="0"/>
                <a:cs typeface="Times New Roman" panose="02020603050405020304" pitchFamily="18" charset="0"/>
                <a:sym typeface="Symbol" pitchFamily="2" charset="2"/>
              </a:rPr>
              <a:t>xB</a:t>
            </a:r>
            <a:r>
              <a:rPr lang="en-US" altLang="zh-CN" sz="3000" b="1" dirty="0">
                <a:latin typeface="Times New Roman" panose="02020603050405020304" pitchFamily="18" charset="0"/>
                <a:cs typeface="Times New Roman" panose="02020603050405020304" pitchFamily="18" charset="0"/>
                <a:sym typeface="Symbol" pitchFamily="2" charset="2"/>
              </a:rPr>
              <a:t>}</a:t>
            </a:r>
            <a:endParaRPr lang="en-US" altLang="zh-CN" sz="3000" b="1" dirty="0">
              <a:latin typeface="Times New Roman" panose="02020603050405020304" pitchFamily="18" charset="0"/>
              <a:cs typeface="Times New Roman" panose="02020603050405020304" pitchFamily="18" charset="0"/>
            </a:endParaRPr>
          </a:p>
          <a:p>
            <a:pPr marL="387350" indent="-387350" eaLnBrk="1" hangingPunct="1">
              <a:lnSpc>
                <a:spcPct val="150000"/>
              </a:lnSpc>
              <a:spcBef>
                <a:spcPct val="0"/>
              </a:spcBef>
              <a:defRPr/>
            </a:pPr>
            <a:r>
              <a:rPr lang="zh-CN" altLang="en-US" sz="3000" b="1" dirty="0">
                <a:latin typeface="Times New Roman" panose="02020603050405020304" pitchFamily="18" charset="0"/>
                <a:cs typeface="Times New Roman" panose="02020603050405020304" pitchFamily="18" charset="0"/>
              </a:rPr>
              <a:t>例如，令</a:t>
            </a:r>
            <a:r>
              <a:rPr lang="en-US" altLang="zh-CN" sz="3000" b="1" dirty="0">
                <a:latin typeface="Times New Roman" panose="02020603050405020304" pitchFamily="18" charset="0"/>
                <a:cs typeface="Times New Roman" panose="02020603050405020304" pitchFamily="18" charset="0"/>
              </a:rPr>
              <a:t>A={a</a:t>
            </a:r>
            <a:r>
              <a:rPr lang="zh-CN" altLang="en-US" sz="3000" b="1"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b</a:t>
            </a:r>
            <a:r>
              <a:rPr lang="zh-CN" altLang="en-US" sz="3000" b="1"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c</a:t>
            </a:r>
            <a:r>
              <a:rPr lang="zh-CN" altLang="en-US" sz="3000" b="1"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d}</a:t>
            </a:r>
            <a:r>
              <a:rPr lang="zh-CN" altLang="en-US" sz="3000" b="1"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B={c</a:t>
            </a:r>
            <a:r>
              <a:rPr lang="zh-CN" altLang="en-US" sz="3000" b="1"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d</a:t>
            </a:r>
            <a:r>
              <a:rPr lang="zh-CN" altLang="en-US" sz="3000" b="1"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e</a:t>
            </a:r>
            <a:r>
              <a:rPr lang="zh-CN" altLang="en-US" sz="3000" b="1"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f}</a:t>
            </a:r>
            <a:r>
              <a:rPr lang="zh-CN" altLang="en-US" sz="3000" b="1" dirty="0">
                <a:latin typeface="Times New Roman" panose="02020603050405020304" pitchFamily="18" charset="0"/>
                <a:cs typeface="Times New Roman" panose="02020603050405020304" pitchFamily="18" charset="0"/>
              </a:rPr>
              <a:t>，于是，</a:t>
            </a:r>
            <a:r>
              <a:rPr lang="en-US" altLang="zh-CN" sz="3000" b="1" dirty="0">
                <a:latin typeface="Times New Roman" panose="02020603050405020304" pitchFamily="18" charset="0"/>
                <a:cs typeface="Times New Roman" panose="02020603050405020304" pitchFamily="18" charset="0"/>
              </a:rPr>
              <a:t>A</a:t>
            </a:r>
            <a:r>
              <a:rPr lang="en-US" altLang="zh-CN" sz="3000" b="1" dirty="0">
                <a:latin typeface="Times New Roman" panose="02020603050405020304" pitchFamily="18" charset="0"/>
                <a:cs typeface="Times New Roman" panose="02020603050405020304" pitchFamily="18" charset="0"/>
                <a:sym typeface="Symbol" pitchFamily="2" charset="2"/>
              </a:rPr>
              <a:t>∪</a:t>
            </a:r>
            <a:r>
              <a:rPr lang="en-US" altLang="zh-CN" sz="3000" b="1" dirty="0">
                <a:latin typeface="Times New Roman" panose="02020603050405020304" pitchFamily="18" charset="0"/>
                <a:cs typeface="Times New Roman" panose="02020603050405020304" pitchFamily="18" charset="0"/>
              </a:rPr>
              <a:t>B={a</a:t>
            </a:r>
            <a:r>
              <a:rPr lang="zh-CN" altLang="en-US" sz="3000" b="1"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b</a:t>
            </a:r>
            <a:r>
              <a:rPr lang="zh-CN" altLang="en-US" sz="3000" b="1"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c</a:t>
            </a:r>
            <a:r>
              <a:rPr lang="zh-CN" altLang="en-US" sz="3000" b="1"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d</a:t>
            </a:r>
            <a:r>
              <a:rPr lang="zh-CN" altLang="en-US" sz="3000" b="1"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e</a:t>
            </a:r>
            <a:r>
              <a:rPr lang="zh-CN" altLang="en-US" sz="3000" b="1"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f }</a:t>
            </a:r>
            <a:r>
              <a:rPr lang="zh-CN" altLang="en-US" sz="3000" b="1" dirty="0">
                <a:latin typeface="Times New Roman" panose="02020603050405020304" pitchFamily="18" charset="0"/>
                <a:cs typeface="Times New Roman" panose="02020603050405020304" pitchFamily="18" charset="0"/>
              </a:rPr>
              <a:t>。</a:t>
            </a:r>
            <a:endParaRPr lang="en-US" altLang="zh-CN" sz="1800" dirty="0">
              <a:solidFill>
                <a:srgbClr val="DFEF49"/>
              </a:solidFill>
              <a:ea typeface="华文新魏" panose="02010800040101010101" pitchFamily="2" charset="-122"/>
            </a:endParaRPr>
          </a:p>
          <a:p>
            <a:pPr marL="387350" indent="-387350" eaLnBrk="1" hangingPunct="1">
              <a:lnSpc>
                <a:spcPct val="150000"/>
              </a:lnSpc>
              <a:spcBef>
                <a:spcPct val="0"/>
              </a:spcBef>
              <a:buFont typeface="Wingdings" pitchFamily="2" charset="2"/>
              <a:buNone/>
              <a:defRPr/>
            </a:pPr>
            <a:br>
              <a:rPr lang="en-US" altLang="zh-CN" sz="2800" dirty="0">
                <a:latin typeface="Times New Roman" panose="02020603050405020304" pitchFamily="18" charset="0"/>
              </a:rPr>
            </a:br>
            <a:endParaRPr lang="zh-CN" altLang="en-US" sz="3000" dirty="0">
              <a:ea typeface="华文新魏" panose="02010800040101010101" pitchFamily="2" charset="-122"/>
            </a:endParaRPr>
          </a:p>
        </p:txBody>
      </p:sp>
      <p:sp>
        <p:nvSpPr>
          <p:cNvPr id="2" name="灯片编号占位符 1">
            <a:extLst>
              <a:ext uri="{FF2B5EF4-FFF2-40B4-BE49-F238E27FC236}">
                <a16:creationId xmlns:a16="http://schemas.microsoft.com/office/drawing/2014/main" id="{6BE188E2-4C9A-D410-DC28-22B1DD8DD5B2}"/>
              </a:ext>
            </a:extLst>
          </p:cNvPr>
          <p:cNvSpPr>
            <a:spLocks noGrp="1"/>
          </p:cNvSpPr>
          <p:nvPr>
            <p:ph type="sldNum" sz="quarter" idx="12"/>
          </p:nvPr>
        </p:nvSpPr>
        <p:spPr/>
        <p:txBody>
          <a:bodyPr/>
          <a:lstStyle/>
          <a:p>
            <a:pPr>
              <a:defRPr/>
            </a:pPr>
            <a:fld id="{46598072-AC1F-354A-A338-A1C4754C52DB}" type="slidenum">
              <a:rPr lang="zh-CN" altLang="en-US" smtClean="0"/>
              <a:pPr>
                <a:defRPr/>
              </a:pPr>
              <a:t>50</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6259">
                                            <p:txEl>
                                              <p:pRg st="2" end="2"/>
                                            </p:txEl>
                                          </p:spTgt>
                                        </p:tgtEl>
                                        <p:attrNameLst>
                                          <p:attrName>style.visibility</p:attrName>
                                        </p:attrNameLst>
                                      </p:cBhvr>
                                      <p:to>
                                        <p:strVal val="visible"/>
                                      </p:to>
                                    </p:set>
                                    <p:anim calcmode="lin" valueType="num">
                                      <p:cBhvr additive="base">
                                        <p:cTn id="7" dur="500" fill="hold"/>
                                        <p:tgtEl>
                                          <p:spTgt spid="9625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D47A5F0E-0EF9-17A3-00E4-0C36E5CBCD2A}"/>
              </a:ext>
            </a:extLst>
          </p:cNvPr>
          <p:cNvSpPr>
            <a:spLocks noGrp="1" noChangeArrowheads="1"/>
          </p:cNvSpPr>
          <p:nvPr>
            <p:ph type="title" idx="4294967295"/>
          </p:nvPr>
        </p:nvSpPr>
        <p:spPr>
          <a:xfrm>
            <a:off x="152400" y="381000"/>
            <a:ext cx="7772400" cy="1143000"/>
          </a:xfrm>
        </p:spPr>
        <p:txBody>
          <a:bodyPr anchor="b"/>
          <a:lstStyle/>
          <a:p>
            <a:pPr eaLnBrk="1" hangingPunct="1">
              <a:defRPr/>
            </a:pPr>
            <a:r>
              <a:rPr lang="zh-CN" altLang="en-US" sz="6600"/>
              <a:t>并集的文氏图</a:t>
            </a:r>
          </a:p>
        </p:txBody>
      </p:sp>
      <p:graphicFrame>
        <p:nvGraphicFramePr>
          <p:cNvPr id="88066" name="Object 3">
            <a:extLst>
              <a:ext uri="{FF2B5EF4-FFF2-40B4-BE49-F238E27FC236}">
                <a16:creationId xmlns:a16="http://schemas.microsoft.com/office/drawing/2014/main" id="{94F47085-A94B-39FC-0BDF-F8BA47C0AD0E}"/>
              </a:ext>
            </a:extLst>
          </p:cNvPr>
          <p:cNvGraphicFramePr>
            <a:graphicFrameLocks noChangeAspect="1"/>
          </p:cNvGraphicFramePr>
          <p:nvPr/>
        </p:nvGraphicFramePr>
        <p:xfrm>
          <a:off x="1295400" y="1676400"/>
          <a:ext cx="6361113" cy="3952875"/>
        </p:xfrm>
        <a:graphic>
          <a:graphicData uri="http://schemas.openxmlformats.org/presentationml/2006/ole">
            <mc:AlternateContent xmlns:mc="http://schemas.openxmlformats.org/markup-compatibility/2006">
              <mc:Choice xmlns:v="urn:schemas-microsoft-com:vml" Requires="v">
                <p:oleObj name="位图图像" r:id="rId2" imgW="4241800" imgH="2635250" progId="Paint.Picture">
                  <p:embed/>
                </p:oleObj>
              </mc:Choice>
              <mc:Fallback>
                <p:oleObj name="位图图像" r:id="rId2" imgW="4241800" imgH="2635250" progId="Paint.Picture">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76400"/>
                        <a:ext cx="6361113"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67" name="Text Box 4">
            <a:extLst>
              <a:ext uri="{FF2B5EF4-FFF2-40B4-BE49-F238E27FC236}">
                <a16:creationId xmlns:a16="http://schemas.microsoft.com/office/drawing/2014/main" id="{DF682F4E-9AFE-B049-E2B8-B5A0B39F2C3F}"/>
              </a:ext>
            </a:extLst>
          </p:cNvPr>
          <p:cNvSpPr txBox="1">
            <a:spLocks noChangeArrowheads="1"/>
          </p:cNvSpPr>
          <p:nvPr/>
        </p:nvSpPr>
        <p:spPr bwMode="auto">
          <a:xfrm>
            <a:off x="2743200" y="3581400"/>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3600" b="1">
                <a:solidFill>
                  <a:schemeClr val="tx2"/>
                </a:solidFill>
                <a:latin typeface="Times New Roman" panose="02020603050405020304" pitchFamily="18" charset="0"/>
              </a:rPr>
              <a:t>A</a:t>
            </a:r>
          </a:p>
        </p:txBody>
      </p:sp>
      <p:sp>
        <p:nvSpPr>
          <p:cNvPr id="88068" name="Text Box 5">
            <a:extLst>
              <a:ext uri="{FF2B5EF4-FFF2-40B4-BE49-F238E27FC236}">
                <a16:creationId xmlns:a16="http://schemas.microsoft.com/office/drawing/2014/main" id="{39CB0CCA-6005-9653-2F8B-BD8EF1454552}"/>
              </a:ext>
            </a:extLst>
          </p:cNvPr>
          <p:cNvSpPr txBox="1">
            <a:spLocks noChangeArrowheads="1"/>
          </p:cNvSpPr>
          <p:nvPr/>
        </p:nvSpPr>
        <p:spPr bwMode="auto">
          <a:xfrm>
            <a:off x="5562600" y="3581400"/>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3600" b="1">
                <a:solidFill>
                  <a:schemeClr val="tx2"/>
                </a:solidFill>
                <a:latin typeface="Times New Roman" panose="02020603050405020304" pitchFamily="18" charset="0"/>
              </a:rPr>
              <a:t>B</a:t>
            </a:r>
          </a:p>
        </p:txBody>
      </p:sp>
      <p:sp>
        <p:nvSpPr>
          <p:cNvPr id="88069" name="Rectangle 6">
            <a:extLst>
              <a:ext uri="{FF2B5EF4-FFF2-40B4-BE49-F238E27FC236}">
                <a16:creationId xmlns:a16="http://schemas.microsoft.com/office/drawing/2014/main" id="{8A6869E7-E16C-F0FA-3BB3-1023008AE149}"/>
              </a:ext>
            </a:extLst>
          </p:cNvPr>
          <p:cNvSpPr>
            <a:spLocks noChangeArrowheads="1"/>
          </p:cNvSpPr>
          <p:nvPr/>
        </p:nvSpPr>
        <p:spPr bwMode="auto">
          <a:xfrm>
            <a:off x="3733800" y="5715000"/>
            <a:ext cx="1676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3600" b="1">
                <a:solidFill>
                  <a:schemeClr val="tx2"/>
                </a:solidFill>
                <a:latin typeface="Times New Roman" panose="02020603050405020304" pitchFamily="18" charset="0"/>
              </a:rPr>
              <a:t>A</a:t>
            </a:r>
            <a:r>
              <a:rPr lang="en-US" altLang="zh-CN" sz="3600" b="1">
                <a:solidFill>
                  <a:schemeClr val="tx2"/>
                </a:solidFill>
                <a:latin typeface="Times New Roman" panose="02020603050405020304" pitchFamily="18" charset="0"/>
                <a:sym typeface="Symbol" pitchFamily="2" charset="2"/>
              </a:rPr>
              <a:t>∪</a:t>
            </a:r>
            <a:r>
              <a:rPr lang="en-US" altLang="zh-CN" sz="3600" b="1">
                <a:solidFill>
                  <a:schemeClr val="tx2"/>
                </a:solidFill>
                <a:latin typeface="Times New Roman" panose="02020603050405020304" pitchFamily="18" charset="0"/>
              </a:rPr>
              <a:t>B</a:t>
            </a:r>
          </a:p>
        </p:txBody>
      </p:sp>
      <p:sp>
        <p:nvSpPr>
          <p:cNvPr id="2" name="灯片编号占位符 1">
            <a:extLst>
              <a:ext uri="{FF2B5EF4-FFF2-40B4-BE49-F238E27FC236}">
                <a16:creationId xmlns:a16="http://schemas.microsoft.com/office/drawing/2014/main" id="{E08F6446-A711-A51F-CB4E-51718281DA80}"/>
              </a:ext>
            </a:extLst>
          </p:cNvPr>
          <p:cNvSpPr>
            <a:spLocks noGrp="1"/>
          </p:cNvSpPr>
          <p:nvPr>
            <p:ph type="sldNum" sz="quarter" idx="12"/>
          </p:nvPr>
        </p:nvSpPr>
        <p:spPr/>
        <p:txBody>
          <a:bodyPr/>
          <a:lstStyle/>
          <a:p>
            <a:pPr>
              <a:defRPr/>
            </a:pPr>
            <a:fld id="{C38E5033-5D73-9E46-96D7-F123270AE49A}" type="slidenum">
              <a:rPr lang="zh-CN" altLang="en-US" smtClean="0"/>
              <a:pPr>
                <a:defRPr/>
              </a:pPr>
              <a:t>51</a:t>
            </a:fld>
            <a:endParaRPr lang="en-US" altLang="zh-CN"/>
          </a:p>
        </p:txBody>
      </p:sp>
    </p:spTree>
  </p:cSld>
  <p:clrMapOvr>
    <a:masterClrMapping/>
  </p:clrMapOvr>
  <p:transition spd="med">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AB61046-E70B-F8C3-32C5-964531221C4B}"/>
              </a:ext>
            </a:extLst>
          </p:cNvPr>
          <p:cNvSpPr>
            <a:spLocks noGrp="1"/>
          </p:cNvSpPr>
          <p:nvPr>
            <p:ph type="sldNum" sz="quarter" idx="12"/>
          </p:nvPr>
        </p:nvSpPr>
        <p:spPr/>
        <p:txBody>
          <a:bodyPr/>
          <a:lstStyle/>
          <a:p>
            <a:pPr>
              <a:defRPr/>
            </a:pPr>
            <a:fld id="{C1381B9A-8032-0C49-8384-DDBFECAA303C}" type="slidenum">
              <a:rPr lang="en-US" altLang="zh-CN" smtClean="0"/>
              <a:pPr>
                <a:defRPr/>
              </a:pPr>
              <a:t>52</a:t>
            </a:fld>
            <a:endParaRPr lang="en-US" altLang="zh-CN"/>
          </a:p>
        </p:txBody>
      </p:sp>
      <p:sp>
        <p:nvSpPr>
          <p:cNvPr id="5" name="文本框 4">
            <a:extLst>
              <a:ext uri="{FF2B5EF4-FFF2-40B4-BE49-F238E27FC236}">
                <a16:creationId xmlns:a16="http://schemas.microsoft.com/office/drawing/2014/main" id="{09DE7704-0EB6-F498-D634-90EE031B5E97}"/>
              </a:ext>
            </a:extLst>
          </p:cNvPr>
          <p:cNvSpPr txBox="1">
            <a:spLocks noChangeArrowheads="1"/>
          </p:cNvSpPr>
          <p:nvPr/>
        </p:nvSpPr>
        <p:spPr bwMode="auto">
          <a:xfrm>
            <a:off x="684213" y="260350"/>
            <a:ext cx="30956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r>
              <a:rPr kumimoji="1" lang="en-US" altLang="zh-CN" b="1">
                <a:latin typeface="Times New Roman" panose="02020603050405020304" pitchFamily="18" charset="0"/>
                <a:ea typeface="楷体_GB2312" pitchFamily="49" charset="-122"/>
                <a:cs typeface="Times New Roman" panose="02020603050405020304" pitchFamily="18" charset="0"/>
              </a:rPr>
              <a:t>1</a:t>
            </a:r>
            <a:r>
              <a:rPr kumimoji="1" lang="zh-CN" altLang="en-US" b="1">
                <a:latin typeface="Times New Roman" panose="02020603050405020304" pitchFamily="18" charset="0"/>
                <a:ea typeface="楷体_GB2312" pitchFamily="49" charset="-122"/>
                <a:cs typeface="Times New Roman" panose="02020603050405020304" pitchFamily="18" charset="0"/>
              </a:rPr>
              <a:t>、</a:t>
            </a:r>
            <a:r>
              <a:rPr kumimoji="1" lang="en-US" altLang="zh-CN" b="1">
                <a:latin typeface="Times New Roman" panose="02020603050405020304" pitchFamily="18" charset="0"/>
                <a:ea typeface="楷体_GB2312" pitchFamily="49" charset="-122"/>
                <a:cs typeface="Times New Roman" panose="02020603050405020304" pitchFamily="18" charset="0"/>
              </a:rPr>
              <a:t>A</a:t>
            </a:r>
            <a:r>
              <a:rPr kumimoji="1" lang="zh-CN" altLang="en-US" b="1">
                <a:latin typeface="Times New Roman" panose="02020603050405020304" pitchFamily="18" charset="0"/>
                <a:ea typeface="楷体_GB2312" pitchFamily="49" charset="-122"/>
                <a:cs typeface="Times New Roman" panose="02020603050405020304" pitchFamily="18" charset="0"/>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 ∪ B</a:t>
            </a:r>
            <a:endParaRPr kumimoji="1" lang="zh-CN" altLang="en-US" b="1">
              <a:latin typeface="Times New Roman" panose="02020603050405020304" pitchFamily="18" charset="0"/>
              <a:ea typeface="楷体_GB2312" pitchFamily="49" charset="-122"/>
              <a:cs typeface="Times New Roman" panose="02020603050405020304" pitchFamily="18" charset="0"/>
            </a:endParaRPr>
          </a:p>
        </p:txBody>
      </p:sp>
      <p:sp>
        <p:nvSpPr>
          <p:cNvPr id="6" name="文本框 5">
            <a:extLst>
              <a:ext uri="{FF2B5EF4-FFF2-40B4-BE49-F238E27FC236}">
                <a16:creationId xmlns:a16="http://schemas.microsoft.com/office/drawing/2014/main" id="{F08014E8-66AC-4C1B-8E4E-7D7C003383A2}"/>
              </a:ext>
            </a:extLst>
          </p:cNvPr>
          <p:cNvSpPr txBox="1">
            <a:spLocks noChangeArrowheads="1"/>
          </p:cNvSpPr>
          <p:nvPr/>
        </p:nvSpPr>
        <p:spPr bwMode="auto">
          <a:xfrm>
            <a:off x="701675" y="955675"/>
            <a:ext cx="2711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r>
              <a:rPr kumimoji="1" lang="en-US" altLang="zh-CN" b="1">
                <a:latin typeface="Times New Roman" panose="02020603050405020304" pitchFamily="18" charset="0"/>
                <a:ea typeface="楷体_GB2312" pitchFamily="49" charset="-122"/>
                <a:cs typeface="Times New Roman" panose="02020603050405020304" pitchFamily="18" charset="0"/>
              </a:rPr>
              <a:t>2</a:t>
            </a:r>
            <a:r>
              <a:rPr kumimoji="1" lang="zh-CN" altLang="en-US" b="1">
                <a:latin typeface="Times New Roman" panose="02020603050405020304" pitchFamily="18" charset="0"/>
                <a:ea typeface="楷体_GB2312" pitchFamily="49" charset="-122"/>
                <a:cs typeface="Times New Roman" panose="02020603050405020304" pitchFamily="18" charset="0"/>
              </a:rPr>
              <a:t>、</a:t>
            </a:r>
            <a:r>
              <a:rPr kumimoji="1" lang="en-US" altLang="zh-CN" b="1">
                <a:latin typeface="Times New Roman" panose="02020603050405020304" pitchFamily="18" charset="0"/>
                <a:ea typeface="楷体_GB2312" pitchFamily="49" charset="-122"/>
                <a:cs typeface="Times New Roman" panose="02020603050405020304" pitchFamily="18" charset="0"/>
              </a:rPr>
              <a:t>B</a:t>
            </a:r>
            <a:r>
              <a:rPr kumimoji="1" lang="zh-CN" altLang="en-US" b="1">
                <a:latin typeface="Times New Roman" panose="02020603050405020304" pitchFamily="18" charset="0"/>
                <a:ea typeface="楷体_GB2312" pitchFamily="49" charset="-122"/>
                <a:cs typeface="Times New Roman" panose="02020603050405020304" pitchFamily="18" charset="0"/>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 ∪ B</a:t>
            </a:r>
            <a:endParaRPr kumimoji="1" lang="zh-CN" altLang="en-US" b="1">
              <a:latin typeface="Times New Roman" panose="02020603050405020304" pitchFamily="18" charset="0"/>
              <a:ea typeface="楷体_GB2312"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0808E2CB-2D04-9713-FF57-E6813652C3E5}"/>
              </a:ext>
            </a:extLst>
          </p:cNvPr>
          <p:cNvSpPr txBox="1">
            <a:spLocks noChangeArrowheads="1"/>
          </p:cNvSpPr>
          <p:nvPr/>
        </p:nvSpPr>
        <p:spPr bwMode="auto">
          <a:xfrm>
            <a:off x="671513" y="1649413"/>
            <a:ext cx="68532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r>
              <a:rPr kumimoji="1" lang="en-US" altLang="zh-CN" b="1">
                <a:latin typeface="Times New Roman" panose="02020603050405020304" pitchFamily="18" charset="0"/>
                <a:ea typeface="楷体_GB2312" pitchFamily="49" charset="-122"/>
                <a:cs typeface="Times New Roman" panose="02020603050405020304" pitchFamily="18" charset="0"/>
              </a:rPr>
              <a:t>3</a:t>
            </a:r>
            <a:r>
              <a:rPr kumimoji="1" lang="zh-CN" altLang="en-US" b="1">
                <a:latin typeface="Times New Roman" panose="02020603050405020304" pitchFamily="18" charset="0"/>
                <a:ea typeface="楷体_GB2312" pitchFamily="49" charset="-122"/>
                <a:cs typeface="Times New Roman" panose="02020603050405020304" pitchFamily="18" charset="0"/>
              </a:rPr>
              <a:t>、若</a:t>
            </a:r>
            <a:r>
              <a:rPr kumimoji="1" lang="en-US" altLang="zh-CN" b="1">
                <a:latin typeface="Times New Roman" panose="02020603050405020304" pitchFamily="18" charset="0"/>
                <a:ea typeface="楷体_GB2312" pitchFamily="49" charset="-122"/>
                <a:cs typeface="Times New Roman" panose="02020603050405020304" pitchFamily="18" charset="0"/>
              </a:rPr>
              <a:t>A</a:t>
            </a:r>
            <a:r>
              <a:rPr kumimoji="1" lang="zh-CN" altLang="en-US" b="1">
                <a:latin typeface="Times New Roman" panose="02020603050405020304" pitchFamily="18" charset="0"/>
                <a:ea typeface="楷体_GB2312" pitchFamily="49" charset="-122"/>
                <a:cs typeface="Times New Roman" panose="02020603050405020304" pitchFamily="18" charset="0"/>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B</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，则</a:t>
            </a:r>
            <a:r>
              <a:rPr kumimoji="1" lang="en-US" altLang="zh-CN" b="1">
                <a:latin typeface="Times New Roman" panose="02020603050405020304" pitchFamily="18" charset="0"/>
                <a:ea typeface="楷体_GB2312" pitchFamily="49" charset="-122"/>
                <a:cs typeface="Times New Roman" panose="02020603050405020304" pitchFamily="18" charset="0"/>
              </a:rPr>
              <a:t>A</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 ∪ C</a:t>
            </a:r>
            <a:r>
              <a:rPr kumimoji="1" lang="zh-CN" altLang="en-US" b="1">
                <a:latin typeface="Times New Roman" panose="02020603050405020304" pitchFamily="18" charset="0"/>
                <a:ea typeface="楷体_GB2312" pitchFamily="49" charset="-122"/>
                <a:cs typeface="Times New Roman" panose="02020603050405020304" pitchFamily="18" charset="0"/>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B ∪ C</a:t>
            </a:r>
            <a:endParaRPr kumimoji="1" lang="zh-CN" altLang="en-US" b="1">
              <a:latin typeface="Times New Roman" panose="02020603050405020304" pitchFamily="18" charset="0"/>
              <a:ea typeface="楷体_GB2312"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14A9A241-FAD0-737E-3BF3-2D266E2E942E}"/>
              </a:ext>
            </a:extLst>
          </p:cNvPr>
          <p:cNvSpPr txBox="1">
            <a:spLocks noChangeArrowheads="1"/>
          </p:cNvSpPr>
          <p:nvPr/>
        </p:nvSpPr>
        <p:spPr bwMode="auto">
          <a:xfrm>
            <a:off x="701675" y="2332038"/>
            <a:ext cx="30781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r>
              <a:rPr kumimoji="1" lang="en-US" altLang="zh-CN" b="1">
                <a:latin typeface="Times New Roman" panose="02020603050405020304" pitchFamily="18" charset="0"/>
                <a:ea typeface="楷体_GB2312" pitchFamily="49" charset="-122"/>
                <a:cs typeface="Times New Roman" panose="02020603050405020304" pitchFamily="18" charset="0"/>
              </a:rPr>
              <a:t>4</a:t>
            </a:r>
            <a:r>
              <a:rPr kumimoji="1" lang="zh-CN" altLang="en-US" b="1">
                <a:latin typeface="Times New Roman" panose="02020603050405020304" pitchFamily="18" charset="0"/>
                <a:ea typeface="楷体_GB2312" pitchFamily="49" charset="-122"/>
                <a:cs typeface="Times New Roman" panose="02020603050405020304" pitchFamily="18" charset="0"/>
              </a:rPr>
              <a:t>、</a:t>
            </a:r>
            <a:r>
              <a:rPr kumimoji="1" lang="en-US" altLang="zh-CN" b="1">
                <a:latin typeface="Times New Roman" panose="02020603050405020304" pitchFamily="18" charset="0"/>
                <a:ea typeface="楷体_GB2312" pitchFamily="49" charset="-122"/>
                <a:cs typeface="Times New Roman" panose="02020603050405020304" pitchFamily="18" charset="0"/>
              </a:rPr>
              <a:t>A</a:t>
            </a:r>
            <a:r>
              <a:rPr kumimoji="1" lang="zh-CN" altLang="en-US" b="1">
                <a:latin typeface="Times New Roman" panose="02020603050405020304" pitchFamily="18" charset="0"/>
                <a:ea typeface="楷体_GB2312" pitchFamily="49" charset="-122"/>
                <a:cs typeface="Times New Roman" panose="02020603050405020304" pitchFamily="18" charset="0"/>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 =A</a:t>
            </a:r>
            <a:endParaRPr kumimoji="1" lang="zh-CN" altLang="en-US" b="1">
              <a:latin typeface="Times New Roman" panose="02020603050405020304" pitchFamily="18" charset="0"/>
              <a:ea typeface="楷体_GB2312"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6C7261EE-25CF-E7DB-CBAA-9678CAD5338C}"/>
              </a:ext>
            </a:extLst>
          </p:cNvPr>
          <p:cNvSpPr/>
          <p:nvPr/>
        </p:nvSpPr>
        <p:spPr>
          <a:xfrm>
            <a:off x="720725" y="3076575"/>
            <a:ext cx="3308350" cy="585788"/>
          </a:xfrm>
          <a:prstGeom prst="rect">
            <a:avLst/>
          </a:prstGeom>
        </p:spPr>
        <p:txBody>
          <a:bodyPr wrap="none">
            <a:spAutoFit/>
          </a:bodyPr>
          <a:lstStyle/>
          <a:p>
            <a:pPr>
              <a:defRPr/>
            </a:pPr>
            <a:r>
              <a:rPr lang="en-US" altLang="zh-CN" sz="3200" b="1" dirty="0">
                <a:latin typeface="Times New Roman" panose="02020603050405020304" pitchFamily="18" charset="0"/>
                <a:cs typeface="Times New Roman" panose="02020603050405020304" pitchFamily="18" charset="0"/>
                <a:sym typeface="Symbol" pitchFamily="2" charset="2"/>
              </a:rPr>
              <a:t>5</a:t>
            </a:r>
            <a:r>
              <a:rPr kumimoji="1" lang="zh-CN" altLang="en-US" sz="3200" b="1" dirty="0">
                <a:latin typeface="+mn-ea"/>
                <a:ea typeface="+mn-ea"/>
                <a:cs typeface="Times New Roman" panose="02020603050405020304" pitchFamily="18" charset="0"/>
                <a:sym typeface="Symbol" pitchFamily="2" charset="2"/>
              </a:rPr>
              <a:t>、</a:t>
            </a:r>
            <a:r>
              <a:rPr lang="en-US" altLang="zh-CN" sz="3200" b="1" dirty="0">
                <a:latin typeface="Times New Roman" panose="02020603050405020304" pitchFamily="18" charset="0"/>
                <a:cs typeface="Times New Roman" panose="02020603050405020304" pitchFamily="18" charset="0"/>
                <a:sym typeface="Symbol" pitchFamily="2" charset="2"/>
              </a:rPr>
              <a:t>A ∪ B</a:t>
            </a:r>
            <a:r>
              <a:rPr lang="zh-CN" altLang="en-US" sz="3200" b="1" dirty="0">
                <a:latin typeface="Times New Roman" panose="02020603050405020304" pitchFamily="18" charset="0"/>
                <a:cs typeface="Times New Roman" panose="02020603050405020304" pitchFamily="18" charset="0"/>
                <a:sym typeface="Symbol" pitchFamily="2" charset="2"/>
              </a:rPr>
              <a:t> </a:t>
            </a:r>
            <a:r>
              <a:rPr lang="en-US" altLang="zh-CN" sz="3200" b="1" dirty="0">
                <a:latin typeface="Times New Roman" panose="02020603050405020304" pitchFamily="18" charset="0"/>
                <a:cs typeface="Times New Roman" panose="02020603050405020304" pitchFamily="18" charset="0"/>
                <a:sym typeface="Symbol" pitchFamily="2" charset="2"/>
              </a:rPr>
              <a:t>=</a:t>
            </a:r>
            <a:r>
              <a:rPr lang="zh-CN" altLang="en-US" sz="3200" b="1" dirty="0">
                <a:latin typeface="Times New Roman" panose="02020603050405020304" pitchFamily="18" charset="0"/>
                <a:cs typeface="Times New Roman" panose="02020603050405020304" pitchFamily="18" charset="0"/>
                <a:sym typeface="Symbol" pitchFamily="2" charset="2"/>
              </a:rPr>
              <a:t> </a:t>
            </a:r>
            <a:r>
              <a:rPr lang="en-US" altLang="zh-CN" sz="3200" b="1" dirty="0">
                <a:latin typeface="Times New Roman" panose="02020603050405020304" pitchFamily="18" charset="0"/>
                <a:cs typeface="Times New Roman" panose="02020603050405020304" pitchFamily="18" charset="0"/>
                <a:sym typeface="Symbol" pitchFamily="2" charset="2"/>
              </a:rPr>
              <a:t>B ∪</a:t>
            </a:r>
            <a:r>
              <a:rPr lang="zh-CN" altLang="en-US" sz="3200" b="1" dirty="0">
                <a:latin typeface="Times New Roman" panose="02020603050405020304" pitchFamily="18" charset="0"/>
                <a:cs typeface="Times New Roman" panose="02020603050405020304" pitchFamily="18" charset="0"/>
                <a:sym typeface="Symbol" pitchFamily="2" charset="2"/>
              </a:rPr>
              <a:t> </a:t>
            </a:r>
            <a:r>
              <a:rPr lang="en-US" altLang="zh-CN" sz="3200" b="1" dirty="0">
                <a:latin typeface="Times New Roman" panose="02020603050405020304" pitchFamily="18" charset="0"/>
                <a:cs typeface="Times New Roman" panose="02020603050405020304" pitchFamily="18" charset="0"/>
                <a:sym typeface="Symbol" pitchFamily="2" charset="2"/>
              </a:rPr>
              <a:t>A</a:t>
            </a:r>
            <a:endParaRPr lang="zh-CN" altLang="en-US" sz="3200" dirty="0">
              <a:cs typeface="+mn-cs"/>
            </a:endParaRPr>
          </a:p>
        </p:txBody>
      </p:sp>
      <p:sp>
        <p:nvSpPr>
          <p:cNvPr id="10" name="矩形 9">
            <a:extLst>
              <a:ext uri="{FF2B5EF4-FFF2-40B4-BE49-F238E27FC236}">
                <a16:creationId xmlns:a16="http://schemas.microsoft.com/office/drawing/2014/main" id="{84C1D79C-7745-0BFC-01F1-720BBEFA253C}"/>
              </a:ext>
            </a:extLst>
          </p:cNvPr>
          <p:cNvSpPr>
            <a:spLocks noChangeArrowheads="1"/>
          </p:cNvSpPr>
          <p:nvPr/>
        </p:nvSpPr>
        <p:spPr bwMode="auto">
          <a:xfrm>
            <a:off x="720725" y="3759200"/>
            <a:ext cx="53959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6</a:t>
            </a:r>
            <a:r>
              <a:rPr lang="zh-CN" altLang="en-US" b="1">
                <a:latin typeface="楷体_GB2312" pitchFamily="49" charset="-122"/>
                <a:ea typeface="楷体_GB2312" pitchFamily="49" charset="-122"/>
                <a:cs typeface="Times New Roman" panose="02020603050405020304" pitchFamily="18" charset="0"/>
                <a:sym typeface="Symbol" pitchFamily="2" charset="2"/>
              </a:rPr>
              <a:t>、</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 ∪ B)</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 C</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 ∪</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(B ∪ C)</a:t>
            </a:r>
            <a:endParaRPr lang="zh-CN" altLang="en-US">
              <a:ea typeface="楷体_GB2312" pitchFamily="49" charset="-122"/>
              <a:cs typeface="Times New Roman" panose="02020603050405020304" pitchFamily="18" charset="0"/>
            </a:endParaRPr>
          </a:p>
        </p:txBody>
      </p:sp>
      <p:sp>
        <p:nvSpPr>
          <p:cNvPr id="11" name="矩形 10">
            <a:extLst>
              <a:ext uri="{FF2B5EF4-FFF2-40B4-BE49-F238E27FC236}">
                <a16:creationId xmlns:a16="http://schemas.microsoft.com/office/drawing/2014/main" id="{C0B14929-90A2-BB1F-7319-45159E28D167}"/>
              </a:ext>
            </a:extLst>
          </p:cNvPr>
          <p:cNvSpPr/>
          <p:nvPr/>
        </p:nvSpPr>
        <p:spPr>
          <a:xfrm>
            <a:off x="720725" y="4441825"/>
            <a:ext cx="4575175" cy="584200"/>
          </a:xfrm>
          <a:prstGeom prst="rect">
            <a:avLst/>
          </a:prstGeom>
        </p:spPr>
        <p:txBody>
          <a:bodyPr wrap="none">
            <a:spAutoFit/>
          </a:bodyPr>
          <a:lstStyle/>
          <a:p>
            <a:pPr>
              <a:defRPr/>
            </a:pPr>
            <a:r>
              <a:rPr kumimoji="1" lang="en-US" altLang="zh-CN" sz="3200" b="1" dirty="0">
                <a:solidFill>
                  <a:srgbClr val="FFFF00"/>
                </a:solidFill>
                <a:latin typeface="Times New Roman" panose="02020603050405020304" pitchFamily="18" charset="0"/>
                <a:cs typeface="Times New Roman" panose="02020603050405020304" pitchFamily="18" charset="0"/>
              </a:rPr>
              <a:t>7</a:t>
            </a:r>
            <a:r>
              <a:rPr kumimoji="1" lang="zh-CN" altLang="en-US" sz="3200" b="1" dirty="0">
                <a:solidFill>
                  <a:srgbClr val="FFFF00"/>
                </a:solidFill>
                <a:latin typeface="+mn-ea"/>
                <a:ea typeface="+mn-ea"/>
                <a:cs typeface="Times New Roman" panose="02020603050405020304" pitchFamily="18" charset="0"/>
              </a:rPr>
              <a:t>、</a:t>
            </a:r>
            <a:r>
              <a:rPr kumimoji="1" lang="en-US" altLang="zh-CN" sz="3200" b="1" dirty="0">
                <a:solidFill>
                  <a:srgbClr val="FFFF00"/>
                </a:solidFill>
                <a:latin typeface="Times New Roman" panose="02020603050405020304" pitchFamily="18" charset="0"/>
                <a:cs typeface="Times New Roman" panose="02020603050405020304" pitchFamily="18" charset="0"/>
              </a:rPr>
              <a:t>A</a:t>
            </a:r>
            <a:r>
              <a:rPr kumimoji="1" lang="zh-CN" altLang="en-US" sz="3200" b="1" dirty="0">
                <a:solidFill>
                  <a:srgbClr val="FFFF00"/>
                </a:solidFill>
                <a:latin typeface="Times New Roman" panose="02020603050405020304" pitchFamily="18" charset="0"/>
                <a:cs typeface="Times New Roman" panose="02020603050405020304" pitchFamily="18" charset="0"/>
              </a:rPr>
              <a:t> </a:t>
            </a:r>
            <a:r>
              <a:rPr lang="en-US" altLang="zh-CN" sz="3200" b="1" dirty="0">
                <a:solidFill>
                  <a:srgbClr val="FFFF00"/>
                </a:solidFill>
                <a:latin typeface="Times New Roman" panose="02020603050405020304" pitchFamily="18" charset="0"/>
                <a:cs typeface="Times New Roman" panose="02020603050405020304" pitchFamily="18" charset="0"/>
                <a:sym typeface="Symbol" pitchFamily="2" charset="2"/>
              </a:rPr>
              <a:t></a:t>
            </a:r>
            <a:r>
              <a:rPr lang="zh-CN" altLang="en-US" sz="3200" b="1" dirty="0">
                <a:solidFill>
                  <a:srgbClr val="FFFF00"/>
                </a:solidFill>
                <a:latin typeface="Times New Roman" panose="02020603050405020304" pitchFamily="18" charset="0"/>
                <a:cs typeface="Times New Roman" panose="02020603050405020304" pitchFamily="18" charset="0"/>
                <a:sym typeface="Symbol" pitchFamily="2" charset="2"/>
              </a:rPr>
              <a:t> </a:t>
            </a:r>
            <a:r>
              <a:rPr lang="en-US" altLang="zh-CN" sz="3200" b="1" dirty="0">
                <a:solidFill>
                  <a:srgbClr val="FFFF00"/>
                </a:solidFill>
                <a:latin typeface="Times New Roman" panose="02020603050405020304" pitchFamily="18" charset="0"/>
                <a:cs typeface="Times New Roman" panose="02020603050405020304" pitchFamily="18" charset="0"/>
                <a:sym typeface="Symbol" pitchFamily="2" charset="2"/>
              </a:rPr>
              <a:t>B</a:t>
            </a:r>
            <a:r>
              <a:rPr lang="zh-CN" altLang="en-US" sz="3200" b="1" dirty="0">
                <a:solidFill>
                  <a:srgbClr val="FFFF00"/>
                </a:solidFill>
                <a:latin typeface="Times New Roman" panose="02020603050405020304" pitchFamily="18" charset="0"/>
                <a:cs typeface="Times New Roman" panose="02020603050405020304" pitchFamily="18" charset="0"/>
                <a:sym typeface="Symbol" pitchFamily="2" charset="2"/>
              </a:rPr>
              <a:t>  </a:t>
            </a:r>
            <a:r>
              <a:rPr lang="en-US" altLang="zh-CN" sz="3200" b="1" dirty="0" err="1">
                <a:solidFill>
                  <a:srgbClr val="FFFF00"/>
                </a:solidFill>
                <a:latin typeface="Times New Roman" panose="02020603050405020304" pitchFamily="18" charset="0"/>
                <a:cs typeface="Times New Roman" panose="02020603050405020304" pitchFamily="18" charset="0"/>
                <a:sym typeface="Symbol" pitchFamily="2" charset="2"/>
              </a:rPr>
              <a:t>iff</a:t>
            </a:r>
            <a:r>
              <a:rPr lang="zh-CN" altLang="en-US" sz="3200" b="1" dirty="0">
                <a:solidFill>
                  <a:srgbClr val="FFFF00"/>
                </a:solidFill>
                <a:latin typeface="Times New Roman" panose="02020603050405020304" pitchFamily="18" charset="0"/>
                <a:cs typeface="Times New Roman" panose="02020603050405020304" pitchFamily="18" charset="0"/>
                <a:sym typeface="Symbol" pitchFamily="2" charset="2"/>
              </a:rPr>
              <a:t>   </a:t>
            </a:r>
            <a:r>
              <a:rPr lang="en-US" altLang="zh-CN" sz="3200" b="1" dirty="0">
                <a:solidFill>
                  <a:srgbClr val="FFFF00"/>
                </a:solidFill>
                <a:latin typeface="Times New Roman" panose="02020603050405020304" pitchFamily="18" charset="0"/>
                <a:cs typeface="Times New Roman" panose="02020603050405020304" pitchFamily="18" charset="0"/>
                <a:sym typeface="Symbol" pitchFamily="2" charset="2"/>
              </a:rPr>
              <a:t>A ∪ B</a:t>
            </a:r>
            <a:r>
              <a:rPr lang="zh-CN" altLang="en-US" sz="3200" b="1" dirty="0">
                <a:solidFill>
                  <a:srgbClr val="FFFF00"/>
                </a:solidFill>
                <a:latin typeface="Times New Roman" panose="02020603050405020304" pitchFamily="18" charset="0"/>
                <a:cs typeface="Times New Roman" panose="02020603050405020304" pitchFamily="18" charset="0"/>
                <a:sym typeface="Symbol" pitchFamily="2" charset="2"/>
              </a:rPr>
              <a:t> </a:t>
            </a:r>
            <a:r>
              <a:rPr lang="en-US" altLang="zh-CN" sz="3200" b="1" dirty="0">
                <a:solidFill>
                  <a:srgbClr val="FFFF00"/>
                </a:solidFill>
                <a:latin typeface="Times New Roman" panose="02020603050405020304" pitchFamily="18" charset="0"/>
                <a:cs typeface="Times New Roman" panose="02020603050405020304" pitchFamily="18" charset="0"/>
                <a:sym typeface="Symbol" pitchFamily="2" charset="2"/>
              </a:rPr>
              <a:t>=</a:t>
            </a:r>
            <a:r>
              <a:rPr lang="zh-CN" altLang="en-US" sz="3200" b="1" dirty="0">
                <a:solidFill>
                  <a:srgbClr val="FFFF00"/>
                </a:solidFill>
                <a:latin typeface="Times New Roman" panose="02020603050405020304" pitchFamily="18" charset="0"/>
                <a:cs typeface="Times New Roman" panose="02020603050405020304" pitchFamily="18" charset="0"/>
                <a:sym typeface="Symbol" pitchFamily="2" charset="2"/>
              </a:rPr>
              <a:t> </a:t>
            </a:r>
            <a:r>
              <a:rPr lang="en-US" altLang="zh-CN" sz="3200" b="1" dirty="0">
                <a:solidFill>
                  <a:srgbClr val="FFFF00"/>
                </a:solidFill>
                <a:latin typeface="Times New Roman" panose="02020603050405020304" pitchFamily="18" charset="0"/>
                <a:cs typeface="Times New Roman" panose="02020603050405020304" pitchFamily="18" charset="0"/>
                <a:sym typeface="Symbol" pitchFamily="2" charset="2"/>
              </a:rPr>
              <a:t>B </a:t>
            </a:r>
            <a:endParaRPr lang="zh-CN" altLang="en-US" sz="3200" dirty="0">
              <a:solidFill>
                <a:srgbClr val="FFFF00"/>
              </a:solidFill>
              <a:cs typeface="+mn-cs"/>
            </a:endParaRPr>
          </a:p>
        </p:txBody>
      </p:sp>
      <p:sp>
        <p:nvSpPr>
          <p:cNvPr id="12" name="文本框 11">
            <a:extLst>
              <a:ext uri="{FF2B5EF4-FFF2-40B4-BE49-F238E27FC236}">
                <a16:creationId xmlns:a16="http://schemas.microsoft.com/office/drawing/2014/main" id="{CE0A472E-95A4-6F83-5054-1FE9E9E65329}"/>
              </a:ext>
            </a:extLst>
          </p:cNvPr>
          <p:cNvSpPr txBox="1">
            <a:spLocks noChangeArrowheads="1"/>
          </p:cNvSpPr>
          <p:nvPr/>
        </p:nvSpPr>
        <p:spPr bwMode="auto">
          <a:xfrm>
            <a:off x="733425" y="5124450"/>
            <a:ext cx="290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r>
              <a:rPr kumimoji="1" lang="en-US" altLang="zh-CN" b="1">
                <a:latin typeface="Times New Roman" panose="02020603050405020304" pitchFamily="18" charset="0"/>
                <a:ea typeface="楷体_GB2312" pitchFamily="49" charset="-122"/>
                <a:cs typeface="Times New Roman" panose="02020603050405020304" pitchFamily="18" charset="0"/>
              </a:rPr>
              <a:t>8</a:t>
            </a:r>
            <a:r>
              <a:rPr kumimoji="1" lang="zh-CN" altLang="en-US" b="1">
                <a:latin typeface="Times New Roman" panose="02020603050405020304" pitchFamily="18" charset="0"/>
                <a:ea typeface="楷体_GB2312" pitchFamily="49" charset="-122"/>
                <a:cs typeface="Times New Roman" panose="02020603050405020304" pitchFamily="18" charset="0"/>
              </a:rPr>
              <a:t>、</a:t>
            </a:r>
            <a:r>
              <a:rPr kumimoji="1" lang="en-US" altLang="zh-CN" b="1">
                <a:latin typeface="Times New Roman" panose="02020603050405020304" pitchFamily="18" charset="0"/>
                <a:ea typeface="楷体_GB2312" pitchFamily="49" charset="-122"/>
                <a:cs typeface="Times New Roman" panose="02020603050405020304" pitchFamily="18" charset="0"/>
              </a:rPr>
              <a:t>A</a:t>
            </a:r>
            <a:r>
              <a:rPr kumimoji="1" lang="zh-CN" altLang="en-US" b="1">
                <a:latin typeface="Times New Roman" panose="02020603050405020304" pitchFamily="18" charset="0"/>
                <a:ea typeface="楷体_GB2312" pitchFamily="49" charset="-122"/>
                <a:cs typeface="Times New Roman" panose="02020603050405020304" pitchFamily="18" charset="0"/>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E =</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E</a:t>
            </a:r>
            <a:endParaRPr kumimoji="1" lang="zh-CN" altLang="en-US" b="1">
              <a:latin typeface="Times New Roman" panose="02020603050405020304" pitchFamily="18" charset="0"/>
              <a:ea typeface="楷体_GB2312"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7E6B9878-CDD6-E9A0-ADA8-43791626751B}"/>
              </a:ext>
            </a:extLst>
          </p:cNvPr>
          <p:cNvSpPr/>
          <p:nvPr/>
        </p:nvSpPr>
        <p:spPr>
          <a:xfrm>
            <a:off x="733425" y="5807075"/>
            <a:ext cx="2533650" cy="584200"/>
          </a:xfrm>
          <a:prstGeom prst="rect">
            <a:avLst/>
          </a:prstGeom>
        </p:spPr>
        <p:txBody>
          <a:bodyPr wrap="none">
            <a:spAutoFit/>
          </a:bodyPr>
          <a:lstStyle/>
          <a:p>
            <a:pPr>
              <a:defRPr/>
            </a:pPr>
            <a:r>
              <a:rPr kumimoji="1" lang="en-US" altLang="zh-CN" sz="3200" b="1" dirty="0">
                <a:latin typeface="Times New Roman" panose="02020603050405020304" pitchFamily="18" charset="0"/>
                <a:cs typeface="Times New Roman" panose="02020603050405020304" pitchFamily="18" charset="0"/>
              </a:rPr>
              <a:t>9</a:t>
            </a:r>
            <a:r>
              <a:rPr kumimoji="1" lang="zh-CN" altLang="en-US" sz="3200" b="1" dirty="0">
                <a:latin typeface="+mn-ea"/>
                <a:ea typeface="+mn-ea"/>
                <a:cs typeface="Times New Roman" panose="02020603050405020304" pitchFamily="18" charset="0"/>
              </a:rPr>
              <a:t>、</a:t>
            </a:r>
            <a:r>
              <a:rPr kumimoji="1" lang="en-US" altLang="zh-CN" sz="3200" b="1" dirty="0">
                <a:latin typeface="Times New Roman" panose="02020603050405020304" pitchFamily="18" charset="0"/>
                <a:cs typeface="Times New Roman" panose="02020603050405020304" pitchFamily="18" charset="0"/>
              </a:rPr>
              <a:t>A</a:t>
            </a:r>
            <a:r>
              <a:rPr kumimoji="1"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sym typeface="Symbol" pitchFamily="2" charset="2"/>
              </a:rPr>
              <a:t>∪</a:t>
            </a:r>
            <a:r>
              <a:rPr lang="zh-CN" altLang="en-US" sz="3200" b="1" dirty="0">
                <a:latin typeface="Times New Roman" panose="02020603050405020304" pitchFamily="18" charset="0"/>
                <a:cs typeface="Times New Roman" panose="02020603050405020304" pitchFamily="18" charset="0"/>
                <a:sym typeface="Symbol" pitchFamily="2" charset="2"/>
              </a:rPr>
              <a:t> </a:t>
            </a:r>
            <a:r>
              <a:rPr lang="en-US" altLang="zh-CN" sz="3200" b="1" dirty="0">
                <a:latin typeface="Times New Roman" panose="02020603050405020304" pitchFamily="18" charset="0"/>
                <a:cs typeface="Times New Roman" panose="02020603050405020304" pitchFamily="18" charset="0"/>
                <a:sym typeface="Symbol" pitchFamily="2" charset="2"/>
              </a:rPr>
              <a:t>∅ =</a:t>
            </a:r>
            <a:r>
              <a:rPr lang="zh-CN" altLang="en-US" sz="3200" b="1" dirty="0">
                <a:latin typeface="Times New Roman" panose="02020603050405020304" pitchFamily="18" charset="0"/>
                <a:cs typeface="Times New Roman" panose="02020603050405020304" pitchFamily="18" charset="0"/>
                <a:sym typeface="Symbol" pitchFamily="2" charset="2"/>
              </a:rPr>
              <a:t> </a:t>
            </a:r>
            <a:r>
              <a:rPr lang="en-US" altLang="zh-CN" sz="3200" b="1" dirty="0">
                <a:latin typeface="Times New Roman" panose="02020603050405020304" pitchFamily="18" charset="0"/>
                <a:cs typeface="Times New Roman" panose="02020603050405020304" pitchFamily="18" charset="0"/>
                <a:sym typeface="Symbol" pitchFamily="2" charset="2"/>
              </a:rPr>
              <a:t>A</a:t>
            </a:r>
            <a:endParaRPr kumimoji="1" lang="zh-CN" altLang="en-US" sz="3200" b="1" dirty="0">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3">
            <a:extLst>
              <a:ext uri="{FF2B5EF4-FFF2-40B4-BE49-F238E27FC236}">
                <a16:creationId xmlns:a16="http://schemas.microsoft.com/office/drawing/2014/main" id="{E3232D85-98B1-7F83-C373-14263CEEC11D}"/>
              </a:ext>
            </a:extLst>
          </p:cNvPr>
          <p:cNvSpPr>
            <a:spLocks noGrp="1" noChangeArrowheads="1"/>
          </p:cNvSpPr>
          <p:nvPr>
            <p:ph type="title" idx="4294967295"/>
          </p:nvPr>
        </p:nvSpPr>
        <p:spPr>
          <a:xfrm>
            <a:off x="0" y="-228600"/>
            <a:ext cx="8763000" cy="1143000"/>
          </a:xfrm>
        </p:spPr>
        <p:txBody>
          <a:bodyPr anchor="b"/>
          <a:lstStyle/>
          <a:p>
            <a:pPr eaLnBrk="1" hangingPunct="1">
              <a:defRPr/>
            </a:pPr>
            <a:r>
              <a:rPr lang="en-US" altLang="zh-CN" sz="3600" b="1">
                <a:solidFill>
                  <a:srgbClr val="FF9900"/>
                </a:solidFill>
                <a:latin typeface="Times New Roman" panose="02020603050405020304" pitchFamily="18" charset="0"/>
              </a:rPr>
              <a:t>【</a:t>
            </a:r>
            <a:r>
              <a:rPr lang="zh-CN" altLang="en-US" sz="3600" b="1">
                <a:solidFill>
                  <a:srgbClr val="FF9900"/>
                </a:solidFill>
                <a:latin typeface="Times New Roman" panose="02020603050405020304" pitchFamily="18" charset="0"/>
              </a:rPr>
              <a:t>定义</a:t>
            </a:r>
            <a:r>
              <a:rPr lang="en-US" altLang="zh-CN" sz="3600" b="1">
                <a:solidFill>
                  <a:srgbClr val="FF9900"/>
                </a:solidFill>
                <a:latin typeface="Times New Roman" panose="02020603050405020304" pitchFamily="18" charset="0"/>
              </a:rPr>
              <a:t>6】</a:t>
            </a:r>
            <a:r>
              <a:rPr lang="zh-CN" altLang="en-US" sz="3600" b="1">
                <a:solidFill>
                  <a:srgbClr val="FF9900"/>
                </a:solidFill>
                <a:latin typeface="Times New Roman" panose="02020603050405020304" pitchFamily="18" charset="0"/>
              </a:rPr>
              <a:t>集合的交集</a:t>
            </a:r>
            <a:r>
              <a:rPr lang="en-US" altLang="zh-CN" sz="3600" b="1">
                <a:solidFill>
                  <a:srgbClr val="FF9900"/>
                </a:solidFill>
                <a:latin typeface="Times New Roman" panose="02020603050405020304" pitchFamily="18" charset="0"/>
              </a:rPr>
              <a:t>(</a:t>
            </a:r>
            <a:r>
              <a:rPr lang="en-US" altLang="zh-CN" sz="3600" b="1" i="1">
                <a:solidFill>
                  <a:srgbClr val="FF9900"/>
                </a:solidFill>
                <a:latin typeface="Times New Roman" panose="02020603050405020304" pitchFamily="18" charset="0"/>
              </a:rPr>
              <a:t>Intersection</a:t>
            </a:r>
            <a:r>
              <a:rPr lang="en-US" altLang="zh-CN" sz="3600" b="1">
                <a:solidFill>
                  <a:srgbClr val="FF9900"/>
                </a:solidFill>
                <a:latin typeface="Times New Roman" panose="02020603050405020304" pitchFamily="18" charset="0"/>
              </a:rPr>
              <a:t>)</a:t>
            </a:r>
          </a:p>
        </p:txBody>
      </p:sp>
      <p:sp>
        <p:nvSpPr>
          <p:cNvPr id="97283" name="Rectangle 2">
            <a:extLst>
              <a:ext uri="{FF2B5EF4-FFF2-40B4-BE49-F238E27FC236}">
                <a16:creationId xmlns:a16="http://schemas.microsoft.com/office/drawing/2014/main" id="{2156D295-0606-A0B7-7F0A-E03556A16E68}"/>
              </a:ext>
            </a:extLst>
          </p:cNvPr>
          <p:cNvSpPr>
            <a:spLocks noGrp="1" noChangeArrowheads="1"/>
          </p:cNvSpPr>
          <p:nvPr>
            <p:ph sz="quarter" idx="4294967295"/>
          </p:nvPr>
        </p:nvSpPr>
        <p:spPr>
          <a:xfrm>
            <a:off x="0" y="1295400"/>
            <a:ext cx="8763000" cy="5257800"/>
          </a:xfrm>
        </p:spPr>
        <p:txBody>
          <a:bodyPr/>
          <a:lstStyle/>
          <a:p>
            <a:pPr marL="387350" indent="-387350" algn="just" eaLnBrk="1" hangingPunct="1">
              <a:lnSpc>
                <a:spcPct val="150000"/>
              </a:lnSpc>
              <a:spcBef>
                <a:spcPct val="0"/>
              </a:spcBef>
              <a:defRPr/>
            </a:pPr>
            <a:r>
              <a:rPr lang="zh-CN" altLang="en-US" b="1" dirty="0">
                <a:latin typeface="Times New Roman" panose="02020603050405020304" pitchFamily="18" charset="0"/>
                <a:cs typeface="Times New Roman" panose="02020603050405020304" pitchFamily="18" charset="0"/>
              </a:rPr>
              <a:t>设</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是两个集合。由属于</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且属于</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的元素组成的集合，称为</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和</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的交集，记以</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。即</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a:t>
            </a:r>
            <a:r>
              <a:rPr lang="en-US" altLang="zh-CN" b="1" dirty="0" err="1">
                <a:latin typeface="Times New Roman" panose="02020603050405020304" pitchFamily="18" charset="0"/>
                <a:cs typeface="Times New Roman" panose="02020603050405020304" pitchFamily="18" charset="0"/>
              </a:rPr>
              <a:t>x|x</a:t>
            </a:r>
            <a:r>
              <a:rPr lang="en-US" altLang="zh-CN" b="1" dirty="0" err="1">
                <a:latin typeface="Times New Roman" panose="02020603050405020304" pitchFamily="18" charset="0"/>
                <a:cs typeface="Times New Roman" panose="02020603050405020304" pitchFamily="18" charset="0"/>
                <a:sym typeface="Symbol" pitchFamily="2" charset="2"/>
              </a:rPr>
              <a:t>A</a:t>
            </a:r>
            <a:r>
              <a:rPr lang="zh-CN" altLang="en-US" b="1" dirty="0">
                <a:latin typeface="Times New Roman" panose="02020603050405020304" pitchFamily="18" charset="0"/>
                <a:cs typeface="Times New Roman" panose="02020603050405020304" pitchFamily="18" charset="0"/>
                <a:sym typeface="Symbol" pitchFamily="2" charset="2"/>
              </a:rPr>
              <a:t>且</a:t>
            </a:r>
            <a:r>
              <a:rPr lang="en-US" altLang="zh-CN" b="1" dirty="0" err="1">
                <a:latin typeface="Times New Roman" panose="02020603050405020304" pitchFamily="18" charset="0"/>
                <a:cs typeface="Times New Roman" panose="02020603050405020304" pitchFamily="18" charset="0"/>
                <a:sym typeface="Symbol" pitchFamily="2" charset="2"/>
              </a:rPr>
              <a:t>xB</a:t>
            </a:r>
            <a:r>
              <a:rPr lang="en-US" altLang="zh-CN" b="1" dirty="0">
                <a:latin typeface="Times New Roman" panose="02020603050405020304" pitchFamily="18" charset="0"/>
                <a:cs typeface="Times New Roman" panose="02020603050405020304" pitchFamily="18" charset="0"/>
                <a:sym typeface="Symbol" pitchFamily="2" charset="2"/>
              </a:rPr>
              <a:t>}</a:t>
            </a:r>
            <a:endParaRPr lang="en-US" altLang="zh-CN" b="1" dirty="0">
              <a:latin typeface="Times New Roman" panose="02020603050405020304" pitchFamily="18" charset="0"/>
              <a:cs typeface="Times New Roman" panose="02020603050405020304" pitchFamily="18" charset="0"/>
            </a:endParaRPr>
          </a:p>
          <a:p>
            <a:pPr marL="387350" indent="-387350" eaLnBrk="1" hangingPunct="1">
              <a:lnSpc>
                <a:spcPct val="150000"/>
              </a:lnSpc>
              <a:spcBef>
                <a:spcPct val="0"/>
              </a:spcBef>
              <a:defRPr/>
            </a:pPr>
            <a:r>
              <a:rPr lang="zh-CN" altLang="en-US" b="1" dirty="0">
                <a:latin typeface="Times New Roman" panose="02020603050405020304" pitchFamily="18" charset="0"/>
                <a:cs typeface="Times New Roman" panose="02020603050405020304" pitchFamily="18" charset="0"/>
              </a:rPr>
              <a:t>例如，   令</a:t>
            </a:r>
            <a:r>
              <a:rPr lang="en-US" altLang="zh-CN" b="1" dirty="0">
                <a:latin typeface="Times New Roman" panose="02020603050405020304" pitchFamily="18" charset="0"/>
                <a:cs typeface="Times New Roman" panose="02020603050405020304" pitchFamily="18" charset="0"/>
              </a:rPr>
              <a:t>A={a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d}</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B={c</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d</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e</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f}</a:t>
            </a:r>
            <a:r>
              <a:rPr lang="zh-CN" altLang="en-US" b="1" dirty="0">
                <a:latin typeface="Times New Roman" panose="02020603050405020304" pitchFamily="18" charset="0"/>
                <a:cs typeface="Times New Roman" panose="02020603050405020304" pitchFamily="18" charset="0"/>
              </a:rPr>
              <a:t>，   于是   </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B={c</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d}</a:t>
            </a:r>
            <a:r>
              <a:rPr lang="zh-CN" altLang="en-US" b="1" dirty="0">
                <a:latin typeface="Times New Roman" panose="02020603050405020304" pitchFamily="18" charset="0"/>
                <a:cs typeface="Times New Roman" panose="02020603050405020304" pitchFamily="18" charset="0"/>
              </a:rPr>
              <a:t>。</a:t>
            </a:r>
            <a:r>
              <a:rPr lang="zh-CN" altLang="en-US" sz="4000" b="1" dirty="0">
                <a:latin typeface="Times New Roman" panose="02020603050405020304" pitchFamily="18" charset="0"/>
                <a:cs typeface="Times New Roman" panose="02020603050405020304" pitchFamily="18" charset="0"/>
              </a:rPr>
              <a:t>                     </a:t>
            </a:r>
            <a:endParaRPr lang="zh-CN" altLang="en-US" sz="2000" dirty="0">
              <a:solidFill>
                <a:srgbClr val="DFEF49"/>
              </a:solidFill>
              <a:ea typeface="华文新魏" panose="02010800040101010101" pitchFamily="2" charset="-122"/>
            </a:endParaRPr>
          </a:p>
        </p:txBody>
      </p:sp>
      <p:sp>
        <p:nvSpPr>
          <p:cNvPr id="2" name="灯片编号占位符 1">
            <a:extLst>
              <a:ext uri="{FF2B5EF4-FFF2-40B4-BE49-F238E27FC236}">
                <a16:creationId xmlns:a16="http://schemas.microsoft.com/office/drawing/2014/main" id="{82361A51-2A5C-F6CF-5F0B-F000B82DA0B5}"/>
              </a:ext>
            </a:extLst>
          </p:cNvPr>
          <p:cNvSpPr>
            <a:spLocks noGrp="1"/>
          </p:cNvSpPr>
          <p:nvPr>
            <p:ph type="sldNum" sz="quarter" idx="12"/>
          </p:nvPr>
        </p:nvSpPr>
        <p:spPr/>
        <p:txBody>
          <a:bodyPr/>
          <a:lstStyle/>
          <a:p>
            <a:pPr>
              <a:defRPr/>
            </a:pPr>
            <a:fld id="{3621141F-EA22-9F42-B7E7-AF3C3B6BB9F9}" type="slidenum">
              <a:rPr lang="zh-CN" altLang="en-US" smtClean="0"/>
              <a:pPr>
                <a:defRPr/>
              </a:pPr>
              <a:t>53</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7283">
                                            <p:txEl>
                                              <p:pRg st="1" end="1"/>
                                            </p:txEl>
                                          </p:spTgt>
                                        </p:tgtEl>
                                        <p:attrNameLst>
                                          <p:attrName>style.visibility</p:attrName>
                                        </p:attrNameLst>
                                      </p:cBhvr>
                                      <p:to>
                                        <p:strVal val="visible"/>
                                      </p:to>
                                    </p:set>
                                    <p:anim calcmode="lin" valueType="num">
                                      <p:cBhvr additive="base">
                                        <p:cTn id="7" dur="500" fill="hold"/>
                                        <p:tgtEl>
                                          <p:spTgt spid="972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7" name="Object 2">
            <a:extLst>
              <a:ext uri="{FF2B5EF4-FFF2-40B4-BE49-F238E27FC236}">
                <a16:creationId xmlns:a16="http://schemas.microsoft.com/office/drawing/2014/main" id="{290F492F-0C79-9006-740A-A3C0F2007988}"/>
              </a:ext>
            </a:extLst>
          </p:cNvPr>
          <p:cNvGraphicFramePr>
            <a:graphicFrameLocks noChangeAspect="1"/>
          </p:cNvGraphicFramePr>
          <p:nvPr/>
        </p:nvGraphicFramePr>
        <p:xfrm>
          <a:off x="1371600" y="1524000"/>
          <a:ext cx="6361113" cy="3952875"/>
        </p:xfrm>
        <a:graphic>
          <a:graphicData uri="http://schemas.openxmlformats.org/presentationml/2006/ole">
            <mc:AlternateContent xmlns:mc="http://schemas.openxmlformats.org/markup-compatibility/2006">
              <mc:Choice xmlns:v="urn:schemas-microsoft-com:vml" Requires="v">
                <p:oleObj name="位图图像" r:id="rId2" imgW="4241800" imgH="2635250" progId="Paint.Picture">
                  <p:embed/>
                </p:oleObj>
              </mc:Choice>
              <mc:Fallback>
                <p:oleObj name="位图图像" r:id="rId2" imgW="4241800" imgH="2635250" progId="Paint.Picture">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24000"/>
                        <a:ext cx="6361113"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Rectangle 3">
            <a:extLst>
              <a:ext uri="{FF2B5EF4-FFF2-40B4-BE49-F238E27FC236}">
                <a16:creationId xmlns:a16="http://schemas.microsoft.com/office/drawing/2014/main" id="{51E2C8F4-7FD3-5B16-4CDC-104B578572BC}"/>
              </a:ext>
            </a:extLst>
          </p:cNvPr>
          <p:cNvSpPr>
            <a:spLocks noGrp="1" noChangeArrowheads="1"/>
          </p:cNvSpPr>
          <p:nvPr>
            <p:ph type="title" idx="4294967295"/>
          </p:nvPr>
        </p:nvSpPr>
        <p:spPr>
          <a:xfrm>
            <a:off x="152400" y="381000"/>
            <a:ext cx="7772400" cy="1143000"/>
          </a:xfrm>
        </p:spPr>
        <p:txBody>
          <a:bodyPr anchor="b"/>
          <a:lstStyle/>
          <a:p>
            <a:pPr eaLnBrk="1" hangingPunct="1">
              <a:defRPr/>
            </a:pPr>
            <a:r>
              <a:rPr lang="zh-CN" altLang="en-US" sz="6600"/>
              <a:t>交集的文氏图</a:t>
            </a:r>
          </a:p>
        </p:txBody>
      </p:sp>
      <p:sp>
        <p:nvSpPr>
          <p:cNvPr id="91139" name="Text Box 4">
            <a:extLst>
              <a:ext uri="{FF2B5EF4-FFF2-40B4-BE49-F238E27FC236}">
                <a16:creationId xmlns:a16="http://schemas.microsoft.com/office/drawing/2014/main" id="{D787833B-E49E-2BDF-75CC-05BF4631563C}"/>
              </a:ext>
            </a:extLst>
          </p:cNvPr>
          <p:cNvSpPr txBox="1">
            <a:spLocks noChangeArrowheads="1"/>
          </p:cNvSpPr>
          <p:nvPr/>
        </p:nvSpPr>
        <p:spPr bwMode="auto">
          <a:xfrm>
            <a:off x="2743200" y="3505200"/>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3600" b="1">
                <a:solidFill>
                  <a:schemeClr val="bg2"/>
                </a:solidFill>
                <a:latin typeface="Times New Roman" panose="02020603050405020304" pitchFamily="18" charset="0"/>
              </a:rPr>
              <a:t>A</a:t>
            </a:r>
          </a:p>
        </p:txBody>
      </p:sp>
      <p:sp>
        <p:nvSpPr>
          <p:cNvPr id="91140" name="Text Box 5">
            <a:extLst>
              <a:ext uri="{FF2B5EF4-FFF2-40B4-BE49-F238E27FC236}">
                <a16:creationId xmlns:a16="http://schemas.microsoft.com/office/drawing/2014/main" id="{D9BBF481-0772-F2B8-BC59-AC4EC5299FC6}"/>
              </a:ext>
            </a:extLst>
          </p:cNvPr>
          <p:cNvSpPr txBox="1">
            <a:spLocks noChangeArrowheads="1"/>
          </p:cNvSpPr>
          <p:nvPr/>
        </p:nvSpPr>
        <p:spPr bwMode="auto">
          <a:xfrm>
            <a:off x="5562600" y="3505200"/>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3600" b="1">
                <a:solidFill>
                  <a:schemeClr val="bg2"/>
                </a:solidFill>
                <a:latin typeface="Times New Roman" panose="02020603050405020304" pitchFamily="18" charset="0"/>
              </a:rPr>
              <a:t>B</a:t>
            </a:r>
          </a:p>
        </p:txBody>
      </p:sp>
      <p:sp>
        <p:nvSpPr>
          <p:cNvPr id="91141" name="Rectangle 6">
            <a:extLst>
              <a:ext uri="{FF2B5EF4-FFF2-40B4-BE49-F238E27FC236}">
                <a16:creationId xmlns:a16="http://schemas.microsoft.com/office/drawing/2014/main" id="{79FE5A12-4A0C-F033-CC6F-CC4F600726F2}"/>
              </a:ext>
            </a:extLst>
          </p:cNvPr>
          <p:cNvSpPr>
            <a:spLocks noChangeArrowheads="1"/>
          </p:cNvSpPr>
          <p:nvPr/>
        </p:nvSpPr>
        <p:spPr bwMode="auto">
          <a:xfrm>
            <a:off x="3962400" y="5715000"/>
            <a:ext cx="17351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3600" b="1">
                <a:solidFill>
                  <a:schemeClr val="tx2"/>
                </a:solidFill>
                <a:latin typeface="Times New Roman" panose="02020603050405020304" pitchFamily="18" charset="0"/>
              </a:rPr>
              <a:t>A</a:t>
            </a:r>
            <a:r>
              <a:rPr lang="en-US" altLang="zh-CN" sz="3600" b="1">
                <a:solidFill>
                  <a:schemeClr val="tx2"/>
                </a:solidFill>
                <a:latin typeface="宋体" panose="02010600030101010101" pitchFamily="2" charset="-122"/>
                <a:sym typeface="Symbol" pitchFamily="2" charset="2"/>
              </a:rPr>
              <a:t>∩</a:t>
            </a:r>
            <a:r>
              <a:rPr lang="en-US" altLang="zh-CN" sz="3600" b="1">
                <a:solidFill>
                  <a:schemeClr val="tx2"/>
                </a:solidFill>
                <a:latin typeface="Times New Roman" panose="02020603050405020304" pitchFamily="18" charset="0"/>
              </a:rPr>
              <a:t>B</a:t>
            </a:r>
          </a:p>
        </p:txBody>
      </p:sp>
      <p:sp>
        <p:nvSpPr>
          <p:cNvPr id="2" name="灯片编号占位符 1">
            <a:extLst>
              <a:ext uri="{FF2B5EF4-FFF2-40B4-BE49-F238E27FC236}">
                <a16:creationId xmlns:a16="http://schemas.microsoft.com/office/drawing/2014/main" id="{CC82424D-9E3B-D358-87A5-469EEAE433CC}"/>
              </a:ext>
            </a:extLst>
          </p:cNvPr>
          <p:cNvSpPr>
            <a:spLocks noGrp="1"/>
          </p:cNvSpPr>
          <p:nvPr>
            <p:ph type="sldNum" sz="quarter" idx="12"/>
          </p:nvPr>
        </p:nvSpPr>
        <p:spPr/>
        <p:txBody>
          <a:bodyPr/>
          <a:lstStyle/>
          <a:p>
            <a:pPr>
              <a:defRPr/>
            </a:pPr>
            <a:fld id="{F4E6866F-CF06-A345-809C-32069C65487F}" type="slidenum">
              <a:rPr lang="zh-CN" altLang="en-US" smtClean="0"/>
              <a:pPr>
                <a:defRPr/>
              </a:pPr>
              <a:t>54</a:t>
            </a:fld>
            <a:endParaRPr lang="en-US" altLang="zh-CN"/>
          </a:p>
        </p:txBody>
      </p:sp>
    </p:spTree>
  </p:cSld>
  <p:clrMapOvr>
    <a:masterClrMapping/>
  </p:clrMapOvr>
  <p:transition spd="med">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F812560-6B8B-2A4C-8487-616E51AC3423}"/>
              </a:ext>
            </a:extLst>
          </p:cNvPr>
          <p:cNvSpPr>
            <a:spLocks noGrp="1"/>
          </p:cNvSpPr>
          <p:nvPr>
            <p:ph type="sldNum" sz="quarter" idx="12"/>
          </p:nvPr>
        </p:nvSpPr>
        <p:spPr/>
        <p:txBody>
          <a:bodyPr/>
          <a:lstStyle/>
          <a:p>
            <a:pPr>
              <a:defRPr/>
            </a:pPr>
            <a:fld id="{AB8E5456-1DC5-C148-88C4-43CDAA91BC35}" type="slidenum">
              <a:rPr lang="en-US" altLang="zh-CN" smtClean="0"/>
              <a:pPr>
                <a:defRPr/>
              </a:pPr>
              <a:t>55</a:t>
            </a:fld>
            <a:endParaRPr lang="en-US" altLang="zh-CN"/>
          </a:p>
        </p:txBody>
      </p:sp>
      <p:sp>
        <p:nvSpPr>
          <p:cNvPr id="5" name="文本框 4">
            <a:extLst>
              <a:ext uri="{FF2B5EF4-FFF2-40B4-BE49-F238E27FC236}">
                <a16:creationId xmlns:a16="http://schemas.microsoft.com/office/drawing/2014/main" id="{9C810238-92A0-46E7-9CF5-A1A107D590AA}"/>
              </a:ext>
            </a:extLst>
          </p:cNvPr>
          <p:cNvSpPr txBox="1">
            <a:spLocks noChangeArrowheads="1"/>
          </p:cNvSpPr>
          <p:nvPr/>
        </p:nvSpPr>
        <p:spPr bwMode="auto">
          <a:xfrm>
            <a:off x="684213" y="260350"/>
            <a:ext cx="41036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r>
              <a:rPr kumimoji="1" lang="en-US" altLang="zh-CN" b="1">
                <a:latin typeface="Times New Roman" panose="02020603050405020304" pitchFamily="18" charset="0"/>
                <a:ea typeface="楷体_GB2312" pitchFamily="49" charset="-122"/>
                <a:cs typeface="Times New Roman" panose="02020603050405020304" pitchFamily="18" charset="0"/>
              </a:rPr>
              <a:t>1</a:t>
            </a:r>
            <a:r>
              <a:rPr kumimoji="1" lang="zh-CN" altLang="en-US" b="1">
                <a:latin typeface="Times New Roman" panose="02020603050405020304" pitchFamily="18" charset="0"/>
                <a:ea typeface="楷体_GB2312" pitchFamily="49" charset="-122"/>
                <a:cs typeface="Times New Roman" panose="02020603050405020304" pitchFamily="18" charset="0"/>
              </a:rPr>
              <a:t>、</a:t>
            </a:r>
            <a:r>
              <a:rPr kumimoji="1" lang="en-US" altLang="zh-CN" b="1">
                <a:latin typeface="Times New Roman" panose="02020603050405020304" pitchFamily="18" charset="0"/>
                <a:ea typeface="楷体_GB2312" pitchFamily="49" charset="-122"/>
                <a:cs typeface="Times New Roman" panose="02020603050405020304" pitchFamily="18" charset="0"/>
              </a:rPr>
              <a:t>A</a:t>
            </a:r>
            <a:r>
              <a:rPr kumimoji="1" lang="zh-CN" altLang="en-US" b="1">
                <a:latin typeface="Times New Roman" panose="02020603050405020304" pitchFamily="18" charset="0"/>
                <a:ea typeface="楷体_GB2312" pitchFamily="49" charset="-122"/>
                <a:cs typeface="Times New Roman" panose="02020603050405020304" pitchFamily="18" charset="0"/>
              </a:rPr>
              <a:t> </a:t>
            </a:r>
            <a:r>
              <a:rPr lang="en-US" altLang="zh-CN" b="1">
                <a:latin typeface="宋体" panose="02010600030101010101" pitchFamily="2" charset="-122"/>
                <a:ea typeface="楷体_GB2312" pitchFamily="49" charset="-122"/>
                <a:cs typeface="Times New Roman" panose="02020603050405020304" pitchFamily="18" charset="0"/>
                <a:sym typeface="Symbol" pitchFamily="2" charset="2"/>
              </a:rPr>
              <a:t>∩</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 B</a:t>
            </a:r>
            <a:r>
              <a:rPr lang="en-US" altLang="zh-CN">
                <a:latin typeface="宋体" panose="02010600030101010101" pitchFamily="2" charset="-122"/>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 </a:t>
            </a:r>
            <a:endParaRPr kumimoji="1" lang="zh-CN" altLang="en-US" b="1">
              <a:latin typeface="Times New Roman" panose="02020603050405020304" pitchFamily="18" charset="0"/>
              <a:ea typeface="楷体_GB2312" pitchFamily="49" charset="-122"/>
              <a:cs typeface="Times New Roman" panose="02020603050405020304" pitchFamily="18" charset="0"/>
            </a:endParaRPr>
          </a:p>
        </p:txBody>
      </p:sp>
      <p:sp>
        <p:nvSpPr>
          <p:cNvPr id="6" name="文本框 5">
            <a:extLst>
              <a:ext uri="{FF2B5EF4-FFF2-40B4-BE49-F238E27FC236}">
                <a16:creationId xmlns:a16="http://schemas.microsoft.com/office/drawing/2014/main" id="{55458800-94AB-ED48-A566-FB1D8D24F35D}"/>
              </a:ext>
            </a:extLst>
          </p:cNvPr>
          <p:cNvSpPr txBox="1">
            <a:spLocks noChangeArrowheads="1"/>
          </p:cNvSpPr>
          <p:nvPr/>
        </p:nvSpPr>
        <p:spPr bwMode="auto">
          <a:xfrm>
            <a:off x="701675" y="955675"/>
            <a:ext cx="3870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r>
              <a:rPr kumimoji="1" lang="en-US" altLang="zh-CN" b="1">
                <a:latin typeface="Times New Roman" panose="02020603050405020304" pitchFamily="18" charset="0"/>
                <a:ea typeface="楷体_GB2312" pitchFamily="49" charset="-122"/>
                <a:cs typeface="Times New Roman" panose="02020603050405020304" pitchFamily="18" charset="0"/>
              </a:rPr>
              <a:t>2</a:t>
            </a:r>
            <a:r>
              <a:rPr kumimoji="1" lang="zh-CN" altLang="en-US" b="1">
                <a:latin typeface="Times New Roman" panose="02020603050405020304" pitchFamily="18" charset="0"/>
                <a:ea typeface="楷体_GB2312" pitchFamily="49" charset="-122"/>
                <a:cs typeface="Times New Roman" panose="02020603050405020304" pitchFamily="18" charset="0"/>
              </a:rPr>
              <a:t>、</a:t>
            </a:r>
            <a:r>
              <a:rPr kumimoji="1" lang="en-US" altLang="zh-CN" b="1">
                <a:latin typeface="Times New Roman" panose="02020603050405020304" pitchFamily="18" charset="0"/>
                <a:ea typeface="楷体_GB2312" pitchFamily="49" charset="-122"/>
                <a:cs typeface="Times New Roman" panose="02020603050405020304" pitchFamily="18" charset="0"/>
              </a:rPr>
              <a:t>A</a:t>
            </a:r>
            <a:r>
              <a:rPr kumimoji="1" lang="zh-CN" altLang="en-US" b="1">
                <a:latin typeface="Times New Roman" panose="02020603050405020304" pitchFamily="18" charset="0"/>
                <a:ea typeface="楷体_GB2312" pitchFamily="49" charset="-122"/>
                <a:cs typeface="Times New Roman" panose="02020603050405020304" pitchFamily="18" charset="0"/>
              </a:rPr>
              <a:t> </a:t>
            </a:r>
            <a:r>
              <a:rPr lang="en-US" altLang="zh-CN" b="1">
                <a:latin typeface="宋体" panose="02010600030101010101" pitchFamily="2" charset="-122"/>
                <a:ea typeface="楷体_GB2312" pitchFamily="49" charset="-122"/>
                <a:cs typeface="Times New Roman" panose="02020603050405020304" pitchFamily="18" charset="0"/>
                <a:sym typeface="Symbol" pitchFamily="2" charset="2"/>
              </a:rPr>
              <a:t>∩</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 B</a:t>
            </a:r>
            <a:r>
              <a:rPr kumimoji="1" lang="zh-CN" altLang="en-US" b="1">
                <a:latin typeface="Times New Roman" panose="02020603050405020304" pitchFamily="18" charset="0"/>
                <a:ea typeface="楷体_GB2312" pitchFamily="49" charset="-122"/>
                <a:cs typeface="Times New Roman" panose="02020603050405020304" pitchFamily="18" charset="0"/>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 B</a:t>
            </a:r>
            <a:endParaRPr kumimoji="1" lang="zh-CN" altLang="en-US" b="1">
              <a:latin typeface="Times New Roman" panose="02020603050405020304" pitchFamily="18" charset="0"/>
              <a:ea typeface="楷体_GB2312"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5A700721-D87D-1125-866A-86C15C11D91D}"/>
              </a:ext>
            </a:extLst>
          </p:cNvPr>
          <p:cNvSpPr txBox="1">
            <a:spLocks noChangeArrowheads="1"/>
          </p:cNvSpPr>
          <p:nvPr/>
        </p:nvSpPr>
        <p:spPr bwMode="auto">
          <a:xfrm>
            <a:off x="671513" y="1649413"/>
            <a:ext cx="68532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r>
              <a:rPr kumimoji="1" lang="en-US" altLang="zh-CN" b="1">
                <a:latin typeface="Times New Roman" panose="02020603050405020304" pitchFamily="18" charset="0"/>
                <a:ea typeface="楷体_GB2312" pitchFamily="49" charset="-122"/>
                <a:cs typeface="Times New Roman" panose="02020603050405020304" pitchFamily="18" charset="0"/>
              </a:rPr>
              <a:t>3</a:t>
            </a:r>
            <a:r>
              <a:rPr kumimoji="1" lang="zh-CN" altLang="en-US" b="1">
                <a:latin typeface="Times New Roman" panose="02020603050405020304" pitchFamily="18" charset="0"/>
                <a:ea typeface="楷体_GB2312" pitchFamily="49" charset="-122"/>
                <a:cs typeface="Times New Roman" panose="02020603050405020304" pitchFamily="18" charset="0"/>
              </a:rPr>
              <a:t>、若</a:t>
            </a:r>
            <a:r>
              <a:rPr kumimoji="1" lang="en-US" altLang="zh-CN" b="1">
                <a:latin typeface="Times New Roman" panose="02020603050405020304" pitchFamily="18" charset="0"/>
                <a:ea typeface="楷体_GB2312" pitchFamily="49" charset="-122"/>
                <a:cs typeface="Times New Roman" panose="02020603050405020304" pitchFamily="18" charset="0"/>
              </a:rPr>
              <a:t>A</a:t>
            </a:r>
            <a:r>
              <a:rPr kumimoji="1" lang="zh-CN" altLang="en-US" b="1">
                <a:latin typeface="Times New Roman" panose="02020603050405020304" pitchFamily="18" charset="0"/>
                <a:ea typeface="楷体_GB2312" pitchFamily="49" charset="-122"/>
                <a:cs typeface="Times New Roman" panose="02020603050405020304" pitchFamily="18" charset="0"/>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B</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，则</a:t>
            </a:r>
            <a:r>
              <a:rPr kumimoji="1" lang="en-US" altLang="zh-CN" b="1">
                <a:latin typeface="Times New Roman" panose="02020603050405020304" pitchFamily="18" charset="0"/>
                <a:ea typeface="楷体_GB2312" pitchFamily="49" charset="-122"/>
                <a:cs typeface="Times New Roman" panose="02020603050405020304" pitchFamily="18" charset="0"/>
              </a:rPr>
              <a:t>A</a:t>
            </a:r>
            <a:r>
              <a:rPr lang="en-US" altLang="zh-CN" b="1">
                <a:latin typeface="宋体" panose="02010600030101010101" pitchFamily="2" charset="-122"/>
                <a:ea typeface="楷体_GB2312" pitchFamily="49" charset="-122"/>
                <a:cs typeface="Times New Roman" panose="02020603050405020304" pitchFamily="18" charset="0"/>
                <a:sym typeface="Symbol" pitchFamily="2" charset="2"/>
              </a:rPr>
              <a:t>∩</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C</a:t>
            </a:r>
            <a:r>
              <a:rPr kumimoji="1" lang="zh-CN" altLang="en-US" b="1">
                <a:latin typeface="Times New Roman" panose="02020603050405020304" pitchFamily="18" charset="0"/>
                <a:ea typeface="楷体_GB2312" pitchFamily="49" charset="-122"/>
                <a:cs typeface="Times New Roman" panose="02020603050405020304" pitchFamily="18" charset="0"/>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B </a:t>
            </a:r>
            <a:r>
              <a:rPr lang="en-US" altLang="zh-CN" b="1">
                <a:latin typeface="宋体" panose="02010600030101010101" pitchFamily="2" charset="-122"/>
                <a:ea typeface="楷体_GB2312" pitchFamily="49" charset="-122"/>
                <a:cs typeface="Times New Roman" panose="02020603050405020304" pitchFamily="18" charset="0"/>
                <a:sym typeface="Symbol" pitchFamily="2" charset="2"/>
              </a:rPr>
              <a:t>∩</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C</a:t>
            </a:r>
            <a:endParaRPr kumimoji="1" lang="zh-CN" altLang="en-US" b="1">
              <a:latin typeface="Times New Roman" panose="02020603050405020304" pitchFamily="18" charset="0"/>
              <a:ea typeface="楷体_GB2312"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18841F2D-A5D2-A510-7285-DD40F989F860}"/>
              </a:ext>
            </a:extLst>
          </p:cNvPr>
          <p:cNvSpPr txBox="1">
            <a:spLocks noChangeArrowheads="1"/>
          </p:cNvSpPr>
          <p:nvPr/>
        </p:nvSpPr>
        <p:spPr bwMode="auto">
          <a:xfrm>
            <a:off x="701675" y="2332038"/>
            <a:ext cx="30781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r>
              <a:rPr kumimoji="1" lang="en-US" altLang="zh-CN" b="1">
                <a:latin typeface="Times New Roman" panose="02020603050405020304" pitchFamily="18" charset="0"/>
                <a:ea typeface="楷体_GB2312" pitchFamily="49" charset="-122"/>
                <a:cs typeface="Times New Roman" panose="02020603050405020304" pitchFamily="18" charset="0"/>
              </a:rPr>
              <a:t>4</a:t>
            </a:r>
            <a:r>
              <a:rPr kumimoji="1" lang="zh-CN" altLang="en-US" b="1">
                <a:latin typeface="Times New Roman" panose="02020603050405020304" pitchFamily="18" charset="0"/>
                <a:ea typeface="楷体_GB2312" pitchFamily="49" charset="-122"/>
                <a:cs typeface="Times New Roman" panose="02020603050405020304" pitchFamily="18" charset="0"/>
              </a:rPr>
              <a:t>、</a:t>
            </a:r>
            <a:r>
              <a:rPr kumimoji="1" lang="en-US" altLang="zh-CN" b="1">
                <a:latin typeface="Times New Roman" panose="02020603050405020304" pitchFamily="18" charset="0"/>
                <a:ea typeface="楷体_GB2312" pitchFamily="49" charset="-122"/>
                <a:cs typeface="Times New Roman" panose="02020603050405020304" pitchFamily="18" charset="0"/>
              </a:rPr>
              <a:t>A</a:t>
            </a:r>
            <a:r>
              <a:rPr kumimoji="1" lang="zh-CN" altLang="en-US" b="1">
                <a:latin typeface="Times New Roman" panose="02020603050405020304" pitchFamily="18" charset="0"/>
                <a:ea typeface="楷体_GB2312" pitchFamily="49" charset="-122"/>
                <a:cs typeface="Times New Roman" panose="02020603050405020304" pitchFamily="18" charset="0"/>
              </a:rPr>
              <a:t> </a:t>
            </a:r>
            <a:r>
              <a:rPr lang="en-US" altLang="zh-CN" b="1">
                <a:latin typeface="宋体" panose="02010600030101010101" pitchFamily="2" charset="-122"/>
                <a:ea typeface="楷体_GB2312" pitchFamily="49" charset="-122"/>
                <a:cs typeface="Times New Roman" panose="02020603050405020304" pitchFamily="18" charset="0"/>
                <a:sym typeface="Symbol" pitchFamily="2" charset="2"/>
              </a:rPr>
              <a:t>∩</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 =A</a:t>
            </a:r>
            <a:endParaRPr kumimoji="1" lang="zh-CN" altLang="en-US" b="1">
              <a:latin typeface="Times New Roman" panose="02020603050405020304" pitchFamily="18" charset="0"/>
              <a:ea typeface="楷体_GB2312"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07450160-BC5C-D6C5-E4A3-CFB984C33C06}"/>
              </a:ext>
            </a:extLst>
          </p:cNvPr>
          <p:cNvSpPr/>
          <p:nvPr/>
        </p:nvSpPr>
        <p:spPr>
          <a:xfrm>
            <a:off x="720725" y="3076575"/>
            <a:ext cx="3570288" cy="585788"/>
          </a:xfrm>
          <a:prstGeom prst="rect">
            <a:avLst/>
          </a:prstGeom>
        </p:spPr>
        <p:txBody>
          <a:bodyPr wrap="none">
            <a:spAutoFit/>
          </a:bodyPr>
          <a:lstStyle/>
          <a:p>
            <a:pPr>
              <a:defRPr/>
            </a:pPr>
            <a:r>
              <a:rPr lang="en-US" altLang="zh-CN" sz="3200" b="1" dirty="0">
                <a:latin typeface="Times New Roman" panose="02020603050405020304" pitchFamily="18" charset="0"/>
                <a:cs typeface="Times New Roman" panose="02020603050405020304" pitchFamily="18" charset="0"/>
                <a:sym typeface="Symbol" pitchFamily="2" charset="2"/>
              </a:rPr>
              <a:t>5</a:t>
            </a:r>
            <a:r>
              <a:rPr kumimoji="1" lang="zh-CN" altLang="en-US" sz="3200" b="1" dirty="0">
                <a:latin typeface="+mn-ea"/>
                <a:ea typeface="+mn-ea"/>
                <a:cs typeface="Times New Roman" panose="02020603050405020304" pitchFamily="18" charset="0"/>
                <a:sym typeface="Symbol" pitchFamily="2" charset="2"/>
              </a:rPr>
              <a:t>、</a:t>
            </a:r>
            <a:r>
              <a:rPr lang="en-US" altLang="zh-CN" sz="3200" b="1" dirty="0">
                <a:latin typeface="Times New Roman" panose="02020603050405020304" pitchFamily="18" charset="0"/>
                <a:cs typeface="Times New Roman" panose="02020603050405020304" pitchFamily="18" charset="0"/>
                <a:sym typeface="Symbol" pitchFamily="2" charset="2"/>
              </a:rPr>
              <a:t>A </a:t>
            </a:r>
            <a:r>
              <a:rPr lang="en-US" altLang="zh-CN" sz="3200" b="1" dirty="0">
                <a:latin typeface="宋体" panose="02010600030101010101" pitchFamily="2" charset="-122"/>
                <a:cs typeface="+mn-cs"/>
                <a:sym typeface="Symbol" pitchFamily="2" charset="2"/>
              </a:rPr>
              <a:t>∩</a:t>
            </a:r>
            <a:r>
              <a:rPr lang="en-US" altLang="zh-CN" sz="3200" b="1" dirty="0">
                <a:latin typeface="Times New Roman" panose="02020603050405020304" pitchFamily="18" charset="0"/>
                <a:cs typeface="Times New Roman" panose="02020603050405020304" pitchFamily="18" charset="0"/>
                <a:sym typeface="Symbol" pitchFamily="2" charset="2"/>
              </a:rPr>
              <a:t> B</a:t>
            </a:r>
            <a:r>
              <a:rPr lang="zh-CN" altLang="en-US" sz="3200" b="1" dirty="0">
                <a:latin typeface="Times New Roman" panose="02020603050405020304" pitchFamily="18" charset="0"/>
                <a:cs typeface="Times New Roman" panose="02020603050405020304" pitchFamily="18" charset="0"/>
                <a:sym typeface="Symbol" pitchFamily="2" charset="2"/>
              </a:rPr>
              <a:t> </a:t>
            </a:r>
            <a:r>
              <a:rPr lang="en-US" altLang="zh-CN" sz="3200" b="1" dirty="0">
                <a:latin typeface="Times New Roman" panose="02020603050405020304" pitchFamily="18" charset="0"/>
                <a:cs typeface="Times New Roman" panose="02020603050405020304" pitchFamily="18" charset="0"/>
                <a:sym typeface="Symbol" pitchFamily="2" charset="2"/>
              </a:rPr>
              <a:t>=</a:t>
            </a:r>
            <a:r>
              <a:rPr lang="zh-CN" altLang="en-US" sz="3200" b="1" dirty="0">
                <a:latin typeface="Times New Roman" panose="02020603050405020304" pitchFamily="18" charset="0"/>
                <a:cs typeface="Times New Roman" panose="02020603050405020304" pitchFamily="18" charset="0"/>
                <a:sym typeface="Symbol" pitchFamily="2" charset="2"/>
              </a:rPr>
              <a:t> </a:t>
            </a:r>
            <a:r>
              <a:rPr lang="en-US" altLang="zh-CN" sz="3200" b="1" dirty="0">
                <a:latin typeface="Times New Roman" panose="02020603050405020304" pitchFamily="18" charset="0"/>
                <a:cs typeface="Times New Roman" panose="02020603050405020304" pitchFamily="18" charset="0"/>
                <a:sym typeface="Symbol" pitchFamily="2" charset="2"/>
              </a:rPr>
              <a:t>B </a:t>
            </a:r>
            <a:r>
              <a:rPr lang="en-US" altLang="zh-CN" sz="3200" b="1" dirty="0">
                <a:latin typeface="宋体" panose="02010600030101010101" pitchFamily="2" charset="-122"/>
                <a:cs typeface="+mn-cs"/>
                <a:sym typeface="Symbol" pitchFamily="2" charset="2"/>
              </a:rPr>
              <a:t>∩</a:t>
            </a:r>
            <a:r>
              <a:rPr lang="zh-CN" altLang="en-US" sz="3200" b="1" dirty="0">
                <a:latin typeface="Times New Roman" panose="02020603050405020304" pitchFamily="18" charset="0"/>
                <a:cs typeface="Times New Roman" panose="02020603050405020304" pitchFamily="18" charset="0"/>
                <a:sym typeface="Symbol" pitchFamily="2" charset="2"/>
              </a:rPr>
              <a:t> </a:t>
            </a:r>
            <a:r>
              <a:rPr lang="en-US" altLang="zh-CN" sz="3200" b="1" dirty="0">
                <a:latin typeface="Times New Roman" panose="02020603050405020304" pitchFamily="18" charset="0"/>
                <a:cs typeface="Times New Roman" panose="02020603050405020304" pitchFamily="18" charset="0"/>
                <a:sym typeface="Symbol" pitchFamily="2" charset="2"/>
              </a:rPr>
              <a:t>A</a:t>
            </a:r>
            <a:endParaRPr lang="zh-CN" altLang="en-US" sz="3200" dirty="0">
              <a:cs typeface="+mn-cs"/>
            </a:endParaRPr>
          </a:p>
        </p:txBody>
      </p:sp>
      <p:sp>
        <p:nvSpPr>
          <p:cNvPr id="10" name="矩形 9">
            <a:extLst>
              <a:ext uri="{FF2B5EF4-FFF2-40B4-BE49-F238E27FC236}">
                <a16:creationId xmlns:a16="http://schemas.microsoft.com/office/drawing/2014/main" id="{E0145AB9-2E07-D654-B54D-958AAD5C4006}"/>
              </a:ext>
            </a:extLst>
          </p:cNvPr>
          <p:cNvSpPr>
            <a:spLocks noChangeArrowheads="1"/>
          </p:cNvSpPr>
          <p:nvPr/>
        </p:nvSpPr>
        <p:spPr bwMode="auto">
          <a:xfrm>
            <a:off x="720725" y="3759200"/>
            <a:ext cx="59197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6</a:t>
            </a:r>
            <a:r>
              <a:rPr lang="zh-CN" altLang="en-US" b="1">
                <a:latin typeface="楷体_GB2312" pitchFamily="49" charset="-122"/>
                <a:ea typeface="楷体_GB2312" pitchFamily="49" charset="-122"/>
                <a:cs typeface="Times New Roman" panose="02020603050405020304" pitchFamily="18" charset="0"/>
                <a:sym typeface="Symbol" pitchFamily="2" charset="2"/>
              </a:rPr>
              <a:t>、</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 </a:t>
            </a:r>
            <a:r>
              <a:rPr lang="en-US" altLang="zh-CN" b="1">
                <a:latin typeface="宋体" panose="02010600030101010101" pitchFamily="2" charset="-122"/>
                <a:ea typeface="楷体_GB2312" pitchFamily="49" charset="-122"/>
                <a:cs typeface="Times New Roman" panose="02020603050405020304" pitchFamily="18" charset="0"/>
                <a:sym typeface="Symbol" pitchFamily="2" charset="2"/>
              </a:rPr>
              <a:t>∩</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 B)</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宋体" panose="02010600030101010101" pitchFamily="2" charset="-122"/>
                <a:ea typeface="楷体_GB2312" pitchFamily="49" charset="-122"/>
                <a:cs typeface="Times New Roman" panose="02020603050405020304" pitchFamily="18" charset="0"/>
                <a:sym typeface="Symbol" pitchFamily="2" charset="2"/>
              </a:rPr>
              <a:t>∩</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 C</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 </a:t>
            </a:r>
            <a:r>
              <a:rPr lang="en-US" altLang="zh-CN" b="1">
                <a:latin typeface="宋体" panose="02010600030101010101" pitchFamily="2" charset="-122"/>
                <a:ea typeface="楷体_GB2312" pitchFamily="49" charset="-122"/>
                <a:cs typeface="Times New Roman" panose="02020603050405020304" pitchFamily="18" charset="0"/>
                <a:sym typeface="Symbol" pitchFamily="2" charset="2"/>
              </a:rPr>
              <a:t>∩</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(B </a:t>
            </a:r>
            <a:r>
              <a:rPr lang="en-US" altLang="zh-CN" b="1">
                <a:latin typeface="宋体" panose="02010600030101010101" pitchFamily="2" charset="-122"/>
                <a:ea typeface="楷体_GB2312" pitchFamily="49" charset="-122"/>
                <a:cs typeface="Times New Roman" panose="02020603050405020304" pitchFamily="18" charset="0"/>
                <a:sym typeface="Symbol" pitchFamily="2" charset="2"/>
              </a:rPr>
              <a:t>∩</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 C)</a:t>
            </a:r>
            <a:endParaRPr lang="zh-CN" altLang="en-US">
              <a:ea typeface="楷体_GB2312" pitchFamily="49" charset="-122"/>
              <a:cs typeface="Times New Roman" panose="02020603050405020304" pitchFamily="18" charset="0"/>
            </a:endParaRPr>
          </a:p>
        </p:txBody>
      </p:sp>
      <p:sp>
        <p:nvSpPr>
          <p:cNvPr id="11" name="矩形 10">
            <a:extLst>
              <a:ext uri="{FF2B5EF4-FFF2-40B4-BE49-F238E27FC236}">
                <a16:creationId xmlns:a16="http://schemas.microsoft.com/office/drawing/2014/main" id="{3283D66D-08C0-4096-A4CE-B784CFAEE793}"/>
              </a:ext>
            </a:extLst>
          </p:cNvPr>
          <p:cNvSpPr/>
          <p:nvPr/>
        </p:nvSpPr>
        <p:spPr>
          <a:xfrm>
            <a:off x="720725" y="4441825"/>
            <a:ext cx="4705350" cy="584200"/>
          </a:xfrm>
          <a:prstGeom prst="rect">
            <a:avLst/>
          </a:prstGeom>
        </p:spPr>
        <p:txBody>
          <a:bodyPr wrap="none">
            <a:spAutoFit/>
          </a:bodyPr>
          <a:lstStyle/>
          <a:p>
            <a:pPr>
              <a:defRPr/>
            </a:pPr>
            <a:r>
              <a:rPr kumimoji="1" lang="en-US" altLang="zh-CN" sz="3200" b="1" dirty="0">
                <a:solidFill>
                  <a:srgbClr val="FFFF00"/>
                </a:solidFill>
                <a:latin typeface="Times New Roman" panose="02020603050405020304" pitchFamily="18" charset="0"/>
                <a:cs typeface="Times New Roman" panose="02020603050405020304" pitchFamily="18" charset="0"/>
              </a:rPr>
              <a:t>7</a:t>
            </a:r>
            <a:r>
              <a:rPr kumimoji="1" lang="zh-CN" altLang="en-US" sz="3200" b="1" dirty="0">
                <a:solidFill>
                  <a:srgbClr val="FFFF00"/>
                </a:solidFill>
                <a:latin typeface="+mn-ea"/>
                <a:ea typeface="+mn-ea"/>
                <a:cs typeface="Times New Roman" panose="02020603050405020304" pitchFamily="18" charset="0"/>
              </a:rPr>
              <a:t>、</a:t>
            </a:r>
            <a:r>
              <a:rPr kumimoji="1" lang="en-US" altLang="zh-CN" sz="3200" b="1" dirty="0">
                <a:solidFill>
                  <a:srgbClr val="FFFF00"/>
                </a:solidFill>
                <a:latin typeface="Times New Roman" panose="02020603050405020304" pitchFamily="18" charset="0"/>
                <a:cs typeface="Times New Roman" panose="02020603050405020304" pitchFamily="18" charset="0"/>
              </a:rPr>
              <a:t>A</a:t>
            </a:r>
            <a:r>
              <a:rPr kumimoji="1" lang="zh-CN" altLang="en-US" sz="3200" b="1" dirty="0">
                <a:solidFill>
                  <a:srgbClr val="FFFF00"/>
                </a:solidFill>
                <a:latin typeface="Times New Roman" panose="02020603050405020304" pitchFamily="18" charset="0"/>
                <a:cs typeface="Times New Roman" panose="02020603050405020304" pitchFamily="18" charset="0"/>
              </a:rPr>
              <a:t> </a:t>
            </a:r>
            <a:r>
              <a:rPr lang="en-US" altLang="zh-CN" sz="3200" b="1" dirty="0">
                <a:solidFill>
                  <a:srgbClr val="FFFF00"/>
                </a:solidFill>
                <a:latin typeface="Times New Roman" panose="02020603050405020304" pitchFamily="18" charset="0"/>
                <a:cs typeface="Times New Roman" panose="02020603050405020304" pitchFamily="18" charset="0"/>
                <a:sym typeface="Symbol" pitchFamily="2" charset="2"/>
              </a:rPr>
              <a:t></a:t>
            </a:r>
            <a:r>
              <a:rPr lang="zh-CN" altLang="en-US" sz="3200" b="1" dirty="0">
                <a:solidFill>
                  <a:srgbClr val="FFFF00"/>
                </a:solidFill>
                <a:latin typeface="Times New Roman" panose="02020603050405020304" pitchFamily="18" charset="0"/>
                <a:cs typeface="Times New Roman" panose="02020603050405020304" pitchFamily="18" charset="0"/>
                <a:sym typeface="Symbol" pitchFamily="2" charset="2"/>
              </a:rPr>
              <a:t> </a:t>
            </a:r>
            <a:r>
              <a:rPr lang="en-US" altLang="zh-CN" sz="3200" b="1" dirty="0">
                <a:solidFill>
                  <a:srgbClr val="FFFF00"/>
                </a:solidFill>
                <a:latin typeface="Times New Roman" panose="02020603050405020304" pitchFamily="18" charset="0"/>
                <a:cs typeface="Times New Roman" panose="02020603050405020304" pitchFamily="18" charset="0"/>
                <a:sym typeface="Symbol" pitchFamily="2" charset="2"/>
              </a:rPr>
              <a:t>B</a:t>
            </a:r>
            <a:r>
              <a:rPr lang="zh-CN" altLang="en-US" sz="3200" b="1" dirty="0">
                <a:solidFill>
                  <a:srgbClr val="FFFF00"/>
                </a:solidFill>
                <a:latin typeface="Times New Roman" panose="02020603050405020304" pitchFamily="18" charset="0"/>
                <a:cs typeface="Times New Roman" panose="02020603050405020304" pitchFamily="18" charset="0"/>
                <a:sym typeface="Symbol" pitchFamily="2" charset="2"/>
              </a:rPr>
              <a:t>  </a:t>
            </a:r>
            <a:r>
              <a:rPr lang="en-US" altLang="zh-CN" sz="3200" b="1" dirty="0" err="1">
                <a:solidFill>
                  <a:srgbClr val="FFFF00"/>
                </a:solidFill>
                <a:latin typeface="Times New Roman" panose="02020603050405020304" pitchFamily="18" charset="0"/>
                <a:cs typeface="Times New Roman" panose="02020603050405020304" pitchFamily="18" charset="0"/>
                <a:sym typeface="Symbol" pitchFamily="2" charset="2"/>
              </a:rPr>
              <a:t>iff</a:t>
            </a:r>
            <a:r>
              <a:rPr lang="zh-CN" altLang="en-US" sz="3200" b="1" dirty="0">
                <a:solidFill>
                  <a:srgbClr val="FFFF00"/>
                </a:solidFill>
                <a:latin typeface="Times New Roman" panose="02020603050405020304" pitchFamily="18" charset="0"/>
                <a:cs typeface="Times New Roman" panose="02020603050405020304" pitchFamily="18" charset="0"/>
                <a:sym typeface="Symbol" pitchFamily="2" charset="2"/>
              </a:rPr>
              <a:t>   </a:t>
            </a:r>
            <a:r>
              <a:rPr lang="en-US" altLang="zh-CN" sz="3200" b="1" dirty="0">
                <a:solidFill>
                  <a:srgbClr val="FFFF00"/>
                </a:solidFill>
                <a:latin typeface="Times New Roman" panose="02020603050405020304" pitchFamily="18" charset="0"/>
                <a:cs typeface="Times New Roman" panose="02020603050405020304" pitchFamily="18" charset="0"/>
                <a:sym typeface="Symbol" pitchFamily="2" charset="2"/>
              </a:rPr>
              <a:t>A </a:t>
            </a:r>
            <a:r>
              <a:rPr lang="en-US" altLang="zh-CN" sz="3200" b="1" dirty="0">
                <a:solidFill>
                  <a:srgbClr val="FFFF00"/>
                </a:solidFill>
                <a:latin typeface="宋体" panose="02010600030101010101" pitchFamily="2" charset="-122"/>
                <a:cs typeface="+mn-cs"/>
                <a:sym typeface="Symbol" pitchFamily="2" charset="2"/>
              </a:rPr>
              <a:t>∩</a:t>
            </a:r>
            <a:r>
              <a:rPr lang="en-US" altLang="zh-CN" sz="3200" b="1" dirty="0">
                <a:solidFill>
                  <a:srgbClr val="FFFF00"/>
                </a:solidFill>
                <a:latin typeface="Times New Roman" panose="02020603050405020304" pitchFamily="18" charset="0"/>
                <a:cs typeface="Times New Roman" panose="02020603050405020304" pitchFamily="18" charset="0"/>
                <a:sym typeface="Symbol" pitchFamily="2" charset="2"/>
              </a:rPr>
              <a:t> B</a:t>
            </a:r>
            <a:r>
              <a:rPr lang="zh-CN" altLang="en-US" sz="3200" b="1" dirty="0">
                <a:solidFill>
                  <a:srgbClr val="FFFF00"/>
                </a:solidFill>
                <a:latin typeface="Times New Roman" panose="02020603050405020304" pitchFamily="18" charset="0"/>
                <a:cs typeface="Times New Roman" panose="02020603050405020304" pitchFamily="18" charset="0"/>
                <a:sym typeface="Symbol" pitchFamily="2" charset="2"/>
              </a:rPr>
              <a:t> </a:t>
            </a:r>
            <a:r>
              <a:rPr lang="en-US" altLang="zh-CN" sz="3200" b="1" dirty="0">
                <a:solidFill>
                  <a:srgbClr val="FFFF00"/>
                </a:solidFill>
                <a:latin typeface="Times New Roman" panose="02020603050405020304" pitchFamily="18" charset="0"/>
                <a:cs typeface="Times New Roman" panose="02020603050405020304" pitchFamily="18" charset="0"/>
                <a:sym typeface="Symbol" pitchFamily="2" charset="2"/>
              </a:rPr>
              <a:t>=</a:t>
            </a:r>
            <a:r>
              <a:rPr lang="zh-CN" altLang="en-US" sz="3200" b="1" dirty="0">
                <a:solidFill>
                  <a:srgbClr val="FFFF00"/>
                </a:solidFill>
                <a:latin typeface="Times New Roman" panose="02020603050405020304" pitchFamily="18" charset="0"/>
                <a:cs typeface="Times New Roman" panose="02020603050405020304" pitchFamily="18" charset="0"/>
                <a:sym typeface="Symbol" pitchFamily="2" charset="2"/>
              </a:rPr>
              <a:t> </a:t>
            </a:r>
            <a:r>
              <a:rPr lang="en-US" altLang="zh-CN" sz="3200" b="1" dirty="0">
                <a:solidFill>
                  <a:srgbClr val="FFFF00"/>
                </a:solidFill>
                <a:latin typeface="Times New Roman" panose="02020603050405020304" pitchFamily="18" charset="0"/>
                <a:cs typeface="Times New Roman" panose="02020603050405020304" pitchFamily="18" charset="0"/>
                <a:sym typeface="Symbol" pitchFamily="2" charset="2"/>
              </a:rPr>
              <a:t>A </a:t>
            </a:r>
            <a:endParaRPr lang="zh-CN" altLang="en-US" sz="3200" dirty="0">
              <a:solidFill>
                <a:srgbClr val="FFFF00"/>
              </a:solidFill>
              <a:cs typeface="+mn-cs"/>
            </a:endParaRPr>
          </a:p>
        </p:txBody>
      </p:sp>
      <p:sp>
        <p:nvSpPr>
          <p:cNvPr id="12" name="文本框 11">
            <a:extLst>
              <a:ext uri="{FF2B5EF4-FFF2-40B4-BE49-F238E27FC236}">
                <a16:creationId xmlns:a16="http://schemas.microsoft.com/office/drawing/2014/main" id="{8BF1CF1B-7765-15C5-18B9-451E7267EC5E}"/>
              </a:ext>
            </a:extLst>
          </p:cNvPr>
          <p:cNvSpPr txBox="1">
            <a:spLocks noChangeArrowheads="1"/>
          </p:cNvSpPr>
          <p:nvPr/>
        </p:nvSpPr>
        <p:spPr bwMode="auto">
          <a:xfrm>
            <a:off x="733425" y="5124450"/>
            <a:ext cx="290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r>
              <a:rPr kumimoji="1" lang="en-US" altLang="zh-CN" b="1">
                <a:latin typeface="Times New Roman" panose="02020603050405020304" pitchFamily="18" charset="0"/>
                <a:ea typeface="楷体_GB2312" pitchFamily="49" charset="-122"/>
                <a:cs typeface="Times New Roman" panose="02020603050405020304" pitchFamily="18" charset="0"/>
              </a:rPr>
              <a:t>8</a:t>
            </a:r>
            <a:r>
              <a:rPr kumimoji="1" lang="zh-CN" altLang="en-US" b="1">
                <a:latin typeface="Times New Roman" panose="02020603050405020304" pitchFamily="18" charset="0"/>
                <a:ea typeface="楷体_GB2312" pitchFamily="49" charset="-122"/>
                <a:cs typeface="Times New Roman" panose="02020603050405020304" pitchFamily="18" charset="0"/>
              </a:rPr>
              <a:t>、</a:t>
            </a:r>
            <a:r>
              <a:rPr kumimoji="1" lang="en-US" altLang="zh-CN" b="1">
                <a:latin typeface="Times New Roman" panose="02020603050405020304" pitchFamily="18" charset="0"/>
                <a:ea typeface="楷体_GB2312" pitchFamily="49" charset="-122"/>
                <a:cs typeface="Times New Roman" panose="02020603050405020304" pitchFamily="18" charset="0"/>
              </a:rPr>
              <a:t>A</a:t>
            </a:r>
            <a:r>
              <a:rPr kumimoji="1" lang="zh-CN" altLang="en-US" b="1">
                <a:latin typeface="Times New Roman" panose="02020603050405020304" pitchFamily="18" charset="0"/>
                <a:ea typeface="楷体_GB2312" pitchFamily="49" charset="-122"/>
                <a:cs typeface="Times New Roman" panose="02020603050405020304" pitchFamily="18" charset="0"/>
              </a:rPr>
              <a:t> </a:t>
            </a:r>
            <a:r>
              <a:rPr lang="en-US" altLang="zh-CN" b="1">
                <a:latin typeface="宋体" panose="02010600030101010101" pitchFamily="2" charset="-122"/>
                <a:ea typeface="楷体_GB2312" pitchFamily="49" charset="-122"/>
                <a:cs typeface="Times New Roman" panose="02020603050405020304" pitchFamily="18" charset="0"/>
                <a:sym typeface="Symbol" pitchFamily="2" charset="2"/>
              </a:rPr>
              <a:t>∩</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E =</a:t>
            </a:r>
            <a:r>
              <a:rPr lang="zh-CN" altLang="en-US" b="1">
                <a:latin typeface="Times New Roman" panose="02020603050405020304" pitchFamily="18" charset="0"/>
                <a:ea typeface="楷体_GB2312" pitchFamily="49" charset="-122"/>
                <a:cs typeface="Times New Roman" panose="02020603050405020304" pitchFamily="18" charset="0"/>
                <a:sym typeface="Symbol" pitchFamily="2" charset="2"/>
              </a:rPr>
              <a:t> </a:t>
            </a:r>
            <a:r>
              <a:rPr lang="en-US" altLang="zh-CN" b="1">
                <a:latin typeface="Times New Roman" panose="02020603050405020304" pitchFamily="18" charset="0"/>
                <a:ea typeface="楷体_GB2312" pitchFamily="49" charset="-122"/>
                <a:cs typeface="Times New Roman" panose="02020603050405020304" pitchFamily="18" charset="0"/>
                <a:sym typeface="Symbol" pitchFamily="2" charset="2"/>
              </a:rPr>
              <a:t>A</a:t>
            </a:r>
            <a:endParaRPr kumimoji="1" lang="zh-CN" altLang="en-US" b="1">
              <a:latin typeface="Times New Roman" panose="02020603050405020304" pitchFamily="18" charset="0"/>
              <a:ea typeface="楷体_GB2312"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635EDF89-3423-8A5F-F3D2-4FF6BE61DBC3}"/>
              </a:ext>
            </a:extLst>
          </p:cNvPr>
          <p:cNvSpPr/>
          <p:nvPr/>
        </p:nvSpPr>
        <p:spPr>
          <a:xfrm>
            <a:off x="733425" y="5807075"/>
            <a:ext cx="2663825" cy="584200"/>
          </a:xfrm>
          <a:prstGeom prst="rect">
            <a:avLst/>
          </a:prstGeom>
        </p:spPr>
        <p:txBody>
          <a:bodyPr wrap="none">
            <a:spAutoFit/>
          </a:bodyPr>
          <a:lstStyle/>
          <a:p>
            <a:pPr>
              <a:defRPr/>
            </a:pPr>
            <a:r>
              <a:rPr kumimoji="1" lang="en-US" altLang="zh-CN" sz="3200" b="1" dirty="0">
                <a:latin typeface="Times New Roman" panose="02020603050405020304" pitchFamily="18" charset="0"/>
                <a:cs typeface="Times New Roman" panose="02020603050405020304" pitchFamily="18" charset="0"/>
              </a:rPr>
              <a:t>9</a:t>
            </a:r>
            <a:r>
              <a:rPr kumimoji="1" lang="zh-CN" altLang="en-US" sz="3200" b="1" dirty="0">
                <a:latin typeface="+mn-ea"/>
                <a:ea typeface="+mn-ea"/>
                <a:cs typeface="Times New Roman" panose="02020603050405020304" pitchFamily="18" charset="0"/>
              </a:rPr>
              <a:t>、</a:t>
            </a:r>
            <a:r>
              <a:rPr kumimoji="1" lang="en-US" altLang="zh-CN" sz="3200" b="1" dirty="0">
                <a:latin typeface="Times New Roman" panose="02020603050405020304" pitchFamily="18" charset="0"/>
                <a:cs typeface="Times New Roman" panose="02020603050405020304" pitchFamily="18" charset="0"/>
              </a:rPr>
              <a:t>A</a:t>
            </a:r>
            <a:r>
              <a:rPr kumimoji="1" lang="zh-CN" altLang="en-US" sz="3200" b="1" dirty="0">
                <a:latin typeface="Times New Roman" panose="02020603050405020304" pitchFamily="18" charset="0"/>
                <a:cs typeface="Times New Roman" panose="02020603050405020304" pitchFamily="18" charset="0"/>
              </a:rPr>
              <a:t> </a:t>
            </a:r>
            <a:r>
              <a:rPr lang="en-US" altLang="zh-CN" sz="3200" b="1" dirty="0">
                <a:latin typeface="宋体" panose="02010600030101010101" pitchFamily="2" charset="-122"/>
                <a:cs typeface="+mn-cs"/>
                <a:sym typeface="Symbol" pitchFamily="2" charset="2"/>
              </a:rPr>
              <a:t>∩</a:t>
            </a:r>
            <a:r>
              <a:rPr lang="zh-CN" altLang="en-US" sz="3200" b="1" dirty="0">
                <a:latin typeface="Times New Roman" panose="02020603050405020304" pitchFamily="18" charset="0"/>
                <a:cs typeface="Times New Roman" panose="02020603050405020304" pitchFamily="18" charset="0"/>
                <a:sym typeface="Symbol" pitchFamily="2" charset="2"/>
              </a:rPr>
              <a:t> </a:t>
            </a:r>
            <a:r>
              <a:rPr lang="en-US" altLang="zh-CN" sz="3200" b="1" dirty="0">
                <a:latin typeface="Times New Roman" panose="02020603050405020304" pitchFamily="18" charset="0"/>
                <a:cs typeface="Times New Roman" panose="02020603050405020304" pitchFamily="18" charset="0"/>
                <a:sym typeface="Symbol" pitchFamily="2" charset="2"/>
              </a:rPr>
              <a:t>∅ =</a:t>
            </a:r>
            <a:r>
              <a:rPr lang="zh-CN" altLang="en-US" sz="3200" b="1" dirty="0">
                <a:latin typeface="Times New Roman" panose="02020603050405020304" pitchFamily="18" charset="0"/>
                <a:cs typeface="Times New Roman" panose="02020603050405020304" pitchFamily="18" charset="0"/>
                <a:sym typeface="Symbol" pitchFamily="2" charset="2"/>
              </a:rPr>
              <a:t> </a:t>
            </a:r>
            <a:r>
              <a:rPr lang="en-US" altLang="zh-CN" sz="3200" b="1" dirty="0">
                <a:latin typeface="Times New Roman" panose="02020603050405020304" pitchFamily="18" charset="0"/>
                <a:cs typeface="Times New Roman" panose="02020603050405020304" pitchFamily="18" charset="0"/>
                <a:sym typeface="Symbol" pitchFamily="2" charset="2"/>
              </a:rPr>
              <a:t>∅</a:t>
            </a:r>
            <a:endParaRPr kumimoji="1" lang="zh-CN" altLang="en-US" sz="3200" b="1" dirty="0">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a:extLst>
              <a:ext uri="{FF2B5EF4-FFF2-40B4-BE49-F238E27FC236}">
                <a16:creationId xmlns:a16="http://schemas.microsoft.com/office/drawing/2014/main" id="{D644CA9C-7E11-ABD2-6135-B93A93CD6B85}"/>
              </a:ext>
            </a:extLst>
          </p:cNvPr>
          <p:cNvSpPr>
            <a:spLocks noGrp="1" noChangeArrowheads="1"/>
          </p:cNvSpPr>
          <p:nvPr>
            <p:ph type="title" idx="4294967295"/>
          </p:nvPr>
        </p:nvSpPr>
        <p:spPr>
          <a:xfrm>
            <a:off x="76200" y="449263"/>
            <a:ext cx="8991600" cy="701675"/>
          </a:xfrm>
        </p:spPr>
        <p:txBody>
          <a:bodyPr anchor="b"/>
          <a:lstStyle/>
          <a:p>
            <a:pPr eaLnBrk="1" hangingPunct="1">
              <a:defRPr/>
            </a:pPr>
            <a:r>
              <a:rPr lang="zh-CN" altLang="en-US" sz="4000" b="1" dirty="0">
                <a:solidFill>
                  <a:srgbClr val="FF9900"/>
                </a:solidFill>
                <a:latin typeface="宋体" panose="02010600030101010101" pitchFamily="2" charset="-122"/>
              </a:rPr>
              <a:t>并集和交集的推广</a:t>
            </a:r>
            <a:r>
              <a:rPr lang="en-US" altLang="zh-CN" sz="4000" b="1" dirty="0">
                <a:solidFill>
                  <a:srgbClr val="FF9900"/>
                </a:solidFill>
                <a:latin typeface="宋体" panose="02010600030101010101" pitchFamily="2" charset="-122"/>
              </a:rPr>
              <a:t>(</a:t>
            </a:r>
            <a:r>
              <a:rPr lang="en-US" altLang="zh-CN" sz="4000" b="1" dirty="0">
                <a:solidFill>
                  <a:srgbClr val="FF9900"/>
                </a:solidFill>
              </a:rPr>
              <a:t>∪∩</a:t>
            </a:r>
            <a:r>
              <a:rPr lang="zh-CN" altLang="en-US" sz="4000" b="1" dirty="0">
                <a:solidFill>
                  <a:srgbClr val="FF9900"/>
                </a:solidFill>
              </a:rPr>
              <a:t>满足</a:t>
            </a:r>
            <a:r>
              <a:rPr lang="zh-CN" altLang="en-US" sz="4000" b="1" dirty="0">
                <a:solidFill>
                  <a:srgbClr val="FFC000"/>
                </a:solidFill>
              </a:rPr>
              <a:t>结合律</a:t>
            </a:r>
            <a:r>
              <a:rPr lang="en-US" altLang="zh-CN" sz="4000" b="1" dirty="0">
                <a:solidFill>
                  <a:srgbClr val="FF9900"/>
                </a:solidFill>
                <a:latin typeface="宋体" panose="02010600030101010101" pitchFamily="2" charset="-122"/>
              </a:rPr>
              <a:t>)</a:t>
            </a:r>
          </a:p>
        </p:txBody>
      </p:sp>
      <p:sp>
        <p:nvSpPr>
          <p:cNvPr id="3077" name="Rectangle 2">
            <a:extLst>
              <a:ext uri="{FF2B5EF4-FFF2-40B4-BE49-F238E27FC236}">
                <a16:creationId xmlns:a16="http://schemas.microsoft.com/office/drawing/2014/main" id="{1B98BF10-6A6D-BF72-2DF5-3D11A1375E68}"/>
              </a:ext>
            </a:extLst>
          </p:cNvPr>
          <p:cNvSpPr>
            <a:spLocks noGrp="1" noChangeArrowheads="1"/>
          </p:cNvSpPr>
          <p:nvPr>
            <p:ph sz="quarter" idx="4294967295"/>
          </p:nvPr>
        </p:nvSpPr>
        <p:spPr>
          <a:xfrm>
            <a:off x="228600" y="1219200"/>
            <a:ext cx="8763000" cy="4267200"/>
          </a:xfrm>
        </p:spPr>
        <p:txBody>
          <a:bodyPr/>
          <a:lstStyle/>
          <a:p>
            <a:pPr marL="0" indent="0" algn="just" eaLnBrk="1" hangingPunct="1">
              <a:lnSpc>
                <a:spcPct val="150000"/>
              </a:lnSpc>
              <a:spcBef>
                <a:spcPct val="0"/>
              </a:spcBef>
              <a:defRPr/>
            </a:pPr>
            <a:r>
              <a:rPr lang="zh-CN" altLang="en-US" b="1" dirty="0">
                <a:latin typeface="Times New Roman" panose="02020603050405020304" pitchFamily="18" charset="0"/>
                <a:cs typeface="Times New Roman" panose="02020603050405020304" pitchFamily="18" charset="0"/>
              </a:rPr>
              <a:t>设</a:t>
            </a:r>
            <a:r>
              <a:rPr lang="en-US" altLang="zh-CN" b="1" dirty="0">
                <a:latin typeface="Times New Roman" panose="02020603050405020304" pitchFamily="18" charset="0"/>
                <a:cs typeface="Times New Roman" panose="02020603050405020304" pitchFamily="18" charset="0"/>
              </a:rPr>
              <a:t>A</a:t>
            </a:r>
            <a:r>
              <a:rPr lang="en-US" altLang="zh-CN" b="1" baseline="-30000"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a:t>
            </a:r>
            <a:r>
              <a:rPr lang="en-US" altLang="zh-CN" b="1" baseline="-30000"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a:t>
            </a:r>
            <a:r>
              <a:rPr lang="en-US" altLang="zh-CN" b="1" baseline="-30000"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是</a:t>
            </a:r>
            <a:r>
              <a:rPr lang="en-US" altLang="zh-CN" b="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个集合，则，</a:t>
            </a:r>
            <a:br>
              <a:rPr lang="zh-CN" altLang="en-US" b="1" dirty="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A</a:t>
            </a:r>
            <a:r>
              <a:rPr lang="en-US" altLang="zh-CN" b="1" baseline="-30000" dirty="0">
                <a:latin typeface="Times New Roman" panose="02020603050405020304" pitchFamily="18" charset="0"/>
                <a:cs typeface="Times New Roman" panose="02020603050405020304" pitchFamily="18" charset="0"/>
              </a:rPr>
              <a:t>1</a:t>
            </a:r>
            <a:r>
              <a:rPr lang="en-US" altLang="zh-CN" b="1" dirty="0">
                <a:solidFill>
                  <a:srgbClr val="FFC000"/>
                </a:solidFill>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en-US" altLang="zh-CN" b="1" baseline="-30000" dirty="0">
                <a:latin typeface="Times New Roman" panose="02020603050405020304" pitchFamily="18" charset="0"/>
                <a:cs typeface="Times New Roman" panose="02020603050405020304" pitchFamily="18" charset="0"/>
              </a:rPr>
              <a:t>2</a:t>
            </a:r>
            <a:r>
              <a:rPr lang="en-US" altLang="zh-CN" b="1" dirty="0">
                <a:solidFill>
                  <a:srgbClr val="FFC000"/>
                </a:solidFill>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t>
            </a:r>
            <a:r>
              <a:rPr lang="en-US" altLang="zh-CN" b="1" dirty="0">
                <a:solidFill>
                  <a:srgbClr val="FFC000"/>
                </a:solidFill>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en-US" altLang="zh-CN" b="1" baseline="-30000" dirty="0">
                <a:latin typeface="Times New Roman" panose="02020603050405020304" pitchFamily="18" charset="0"/>
                <a:cs typeface="Times New Roman" panose="02020603050405020304" pitchFamily="18" charset="0"/>
              </a:rPr>
              <a:t>n </a:t>
            </a:r>
            <a:r>
              <a:rPr lang="zh-CN" altLang="en-US" b="1" dirty="0">
                <a:latin typeface="Times New Roman" panose="02020603050405020304" pitchFamily="18" charset="0"/>
                <a:cs typeface="Times New Roman" panose="02020603050405020304" pitchFamily="18" charset="0"/>
              </a:rPr>
              <a:t>，简记为 </a:t>
            </a:r>
          </a:p>
          <a:p>
            <a:pPr marL="0" indent="0" algn="just" eaLnBrk="1" hangingPunct="1">
              <a:lnSpc>
                <a:spcPct val="150000"/>
              </a:lnSpc>
              <a:spcBef>
                <a:spcPct val="0"/>
              </a:spcBef>
              <a:buFont typeface="Wingdings" pitchFamily="2" charset="2"/>
              <a:buNone/>
              <a:defRPr/>
            </a:pPr>
            <a:br>
              <a:rPr lang="zh-CN" altLang="en-US" sz="4400" dirty="0">
                <a:ea typeface="华文新魏" panose="02010800040101010101" pitchFamily="2" charset="-122"/>
              </a:rPr>
            </a:br>
            <a:r>
              <a:rPr lang="en-US" altLang="zh-CN" b="1" dirty="0">
                <a:latin typeface="Times New Roman" panose="02020603050405020304" pitchFamily="18" charset="0"/>
                <a:cs typeface="Times New Roman" panose="02020603050405020304" pitchFamily="18" charset="0"/>
              </a:rPr>
              <a:t>A</a:t>
            </a:r>
            <a:r>
              <a:rPr lang="en-US" altLang="zh-CN" b="1" baseline="-30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en-US" altLang="zh-CN" b="1" baseline="-30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en-US" altLang="zh-CN" b="1" baseline="-30000" dirty="0">
                <a:latin typeface="Times New Roman" panose="02020603050405020304" pitchFamily="18" charset="0"/>
                <a:cs typeface="Times New Roman" panose="02020603050405020304" pitchFamily="18" charset="0"/>
              </a:rPr>
              <a:t>n </a:t>
            </a:r>
            <a:r>
              <a:rPr lang="zh-CN" altLang="en-US" b="1" dirty="0">
                <a:latin typeface="Times New Roman" panose="02020603050405020304" pitchFamily="18" charset="0"/>
                <a:cs typeface="Times New Roman" panose="02020603050405020304" pitchFamily="18" charset="0"/>
              </a:rPr>
              <a:t>，简记为 </a:t>
            </a:r>
          </a:p>
        </p:txBody>
      </p:sp>
      <p:sp>
        <p:nvSpPr>
          <p:cNvPr id="93187" name="Rectangle 4">
            <a:extLst>
              <a:ext uri="{FF2B5EF4-FFF2-40B4-BE49-F238E27FC236}">
                <a16:creationId xmlns:a16="http://schemas.microsoft.com/office/drawing/2014/main" id="{B1E8EA9B-E48B-0435-177B-790A0B28B8F1}"/>
              </a:ext>
            </a:extLst>
          </p:cNvPr>
          <p:cNvSpPr>
            <a:spLocks noChangeArrowheads="1"/>
          </p:cNvSpPr>
          <p:nvPr/>
        </p:nvSpPr>
        <p:spPr bwMode="auto">
          <a:xfrm>
            <a:off x="20907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graphicFrame>
        <p:nvGraphicFramePr>
          <p:cNvPr id="93188" name="Object 5">
            <a:extLst>
              <a:ext uri="{FF2B5EF4-FFF2-40B4-BE49-F238E27FC236}">
                <a16:creationId xmlns:a16="http://schemas.microsoft.com/office/drawing/2014/main" id="{0208F552-CD45-6B6A-3329-E0DC63DCD58F}"/>
              </a:ext>
            </a:extLst>
          </p:cNvPr>
          <p:cNvGraphicFramePr>
            <a:graphicFrameLocks noChangeAspect="1"/>
          </p:cNvGraphicFramePr>
          <p:nvPr/>
        </p:nvGraphicFramePr>
        <p:xfrm>
          <a:off x="5257800" y="1905000"/>
          <a:ext cx="1030288" cy="1295400"/>
        </p:xfrm>
        <a:graphic>
          <a:graphicData uri="http://schemas.openxmlformats.org/presentationml/2006/ole">
            <mc:AlternateContent xmlns:mc="http://schemas.openxmlformats.org/markup-compatibility/2006">
              <mc:Choice xmlns:v="urn:schemas-microsoft-com:vml" Requires="v">
                <p:oleObj name="Equation" r:id="rId5" imgW="393700" imgH="533400" progId="Equation.3">
                  <p:embed/>
                </p:oleObj>
              </mc:Choice>
              <mc:Fallback>
                <p:oleObj name="Equation" r:id="rId5" imgW="393700" imgH="533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1905000"/>
                        <a:ext cx="1030288"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89" name="Object 6">
            <a:extLst>
              <a:ext uri="{FF2B5EF4-FFF2-40B4-BE49-F238E27FC236}">
                <a16:creationId xmlns:a16="http://schemas.microsoft.com/office/drawing/2014/main" id="{C4F2EBF1-368E-9728-7361-6B862DF5C388}"/>
              </a:ext>
            </a:extLst>
          </p:cNvPr>
          <p:cNvGraphicFramePr>
            <a:graphicFrameLocks noChangeAspect="1"/>
          </p:cNvGraphicFramePr>
          <p:nvPr/>
        </p:nvGraphicFramePr>
        <p:xfrm>
          <a:off x="5029200" y="3581400"/>
          <a:ext cx="1157288" cy="1447800"/>
        </p:xfrm>
        <a:graphic>
          <a:graphicData uri="http://schemas.openxmlformats.org/presentationml/2006/ole">
            <mc:AlternateContent xmlns:mc="http://schemas.openxmlformats.org/markup-compatibility/2006">
              <mc:Choice xmlns:v="urn:schemas-microsoft-com:vml" Requires="v">
                <p:oleObj name="Equation" r:id="rId7" imgW="330200" imgH="457200" progId="Equation.3">
                  <p:embed/>
                </p:oleObj>
              </mc:Choice>
              <mc:Fallback>
                <p:oleObj name="Equation" r:id="rId7" imgW="330200" imgH="457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3581400"/>
                        <a:ext cx="1157288"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B189B459-524C-B5F9-9BD9-593D97EBF5F4}"/>
              </a:ext>
            </a:extLst>
          </p:cNvPr>
          <p:cNvSpPr>
            <a:spLocks noGrp="1"/>
          </p:cNvSpPr>
          <p:nvPr>
            <p:ph type="sldNum" sz="quarter" idx="12"/>
          </p:nvPr>
        </p:nvSpPr>
        <p:spPr/>
        <p:txBody>
          <a:bodyPr/>
          <a:lstStyle/>
          <a:p>
            <a:pPr>
              <a:defRPr/>
            </a:pPr>
            <a:fld id="{EB80FCB3-7300-4A49-89CA-C6D6AA5E7786}" type="slidenum">
              <a:rPr lang="zh-CN" altLang="en-US" smtClean="0"/>
              <a:pPr>
                <a:defRPr/>
              </a:pPr>
              <a:t>56</a:t>
            </a:fld>
            <a:endParaRPr lang="en-US" altLang="zh-CN"/>
          </a:p>
        </p:txBody>
      </p:sp>
    </p:spTree>
  </p:cSld>
  <p:clrMapOvr>
    <a:masterClrMapping/>
  </p:clrMapOvr>
  <p:transition spd="med">
    <p:random/>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3">
            <a:extLst>
              <a:ext uri="{FF2B5EF4-FFF2-40B4-BE49-F238E27FC236}">
                <a16:creationId xmlns:a16="http://schemas.microsoft.com/office/drawing/2014/main" id="{2027081C-91F9-D893-376D-E31233F08EE9}"/>
              </a:ext>
            </a:extLst>
          </p:cNvPr>
          <p:cNvSpPr>
            <a:spLocks noGrp="1" noChangeArrowheads="1"/>
          </p:cNvSpPr>
          <p:nvPr>
            <p:ph type="title" idx="4294967295"/>
          </p:nvPr>
        </p:nvSpPr>
        <p:spPr>
          <a:xfrm>
            <a:off x="0" y="0"/>
            <a:ext cx="8763000" cy="914400"/>
          </a:xfrm>
        </p:spPr>
        <p:txBody>
          <a:bodyPr anchor="b"/>
          <a:lstStyle/>
          <a:p>
            <a:pPr algn="l" eaLnBrk="1" hangingPunct="1">
              <a:defRPr/>
            </a:pPr>
            <a:r>
              <a:rPr lang="en-US" altLang="zh-CN" sz="4000" dirty="0">
                <a:solidFill>
                  <a:srgbClr val="FF9900"/>
                </a:solidFill>
                <a:latin typeface="Times New Roman" panose="02020603050405020304" pitchFamily="18" charset="0"/>
              </a:rPr>
              <a:t>【</a:t>
            </a:r>
            <a:r>
              <a:rPr lang="zh-CN" altLang="en-US" sz="4000" dirty="0">
                <a:solidFill>
                  <a:srgbClr val="FF9900"/>
                </a:solidFill>
                <a:latin typeface="Times New Roman" panose="02020603050405020304" pitchFamily="18" charset="0"/>
              </a:rPr>
              <a:t>定义</a:t>
            </a:r>
            <a:r>
              <a:rPr lang="en-US" altLang="zh-CN" sz="4000" dirty="0">
                <a:solidFill>
                  <a:srgbClr val="FF9900"/>
                </a:solidFill>
                <a:latin typeface="Times New Roman" panose="02020603050405020304" pitchFamily="18" charset="0"/>
              </a:rPr>
              <a:t>7】</a:t>
            </a:r>
            <a:r>
              <a:rPr lang="zh-CN" altLang="en-US" sz="4000" dirty="0">
                <a:solidFill>
                  <a:srgbClr val="FF9900"/>
                </a:solidFill>
                <a:latin typeface="Times New Roman" panose="02020603050405020304" pitchFamily="18" charset="0"/>
              </a:rPr>
              <a:t>集合的差集</a:t>
            </a:r>
            <a:r>
              <a:rPr lang="en-US" altLang="zh-CN" sz="4000" dirty="0">
                <a:solidFill>
                  <a:srgbClr val="FF9900"/>
                </a:solidFill>
                <a:latin typeface="Times New Roman" panose="02020603050405020304" pitchFamily="18" charset="0"/>
              </a:rPr>
              <a:t>(</a:t>
            </a:r>
            <a:r>
              <a:rPr lang="en-US" altLang="zh-CN" sz="4000" i="1" dirty="0">
                <a:solidFill>
                  <a:srgbClr val="FF9900"/>
                </a:solidFill>
                <a:latin typeface="Times New Roman" panose="02020603050405020304" pitchFamily="18" charset="0"/>
              </a:rPr>
              <a:t>Difference</a:t>
            </a:r>
            <a:r>
              <a:rPr lang="en-US" altLang="zh-CN" sz="4000" dirty="0">
                <a:solidFill>
                  <a:srgbClr val="FF9900"/>
                </a:solidFill>
                <a:latin typeface="Times New Roman" panose="02020603050405020304" pitchFamily="18" charset="0"/>
              </a:rPr>
              <a:t>)</a:t>
            </a:r>
          </a:p>
        </p:txBody>
      </p:sp>
      <p:sp>
        <p:nvSpPr>
          <p:cNvPr id="98307" name="Rectangle 2">
            <a:extLst>
              <a:ext uri="{FF2B5EF4-FFF2-40B4-BE49-F238E27FC236}">
                <a16:creationId xmlns:a16="http://schemas.microsoft.com/office/drawing/2014/main" id="{75D1625A-AA78-FD79-A10A-1922D3FB4F42}"/>
              </a:ext>
            </a:extLst>
          </p:cNvPr>
          <p:cNvSpPr>
            <a:spLocks noGrp="1" noChangeArrowheads="1"/>
          </p:cNvSpPr>
          <p:nvPr>
            <p:ph sz="quarter" idx="4294967295"/>
          </p:nvPr>
        </p:nvSpPr>
        <p:spPr>
          <a:xfrm>
            <a:off x="0" y="1066800"/>
            <a:ext cx="9144000" cy="6019800"/>
          </a:xfrm>
        </p:spPr>
        <p:txBody>
          <a:bodyPr/>
          <a:lstStyle/>
          <a:p>
            <a:pPr marL="358775" indent="-387350" eaLnBrk="1" hangingPunct="1">
              <a:lnSpc>
                <a:spcPct val="125000"/>
              </a:lnSpc>
              <a:spcBef>
                <a:spcPct val="0"/>
              </a:spcBef>
              <a:defRPr/>
            </a:pPr>
            <a:r>
              <a:rPr lang="zh-CN" altLang="en-US" b="1" dirty="0">
                <a:latin typeface="Times New Roman" panose="02020603050405020304" pitchFamily="18" charset="0"/>
                <a:cs typeface="Times New Roman" panose="02020603050405020304" pitchFamily="18" charset="0"/>
              </a:rPr>
              <a:t>设</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是两个集合。由属于集合</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而不属于集合</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的所有元素组成的集合，称为</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与</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的差集，记以</a:t>
            </a:r>
            <a:r>
              <a:rPr lang="en-US" altLang="zh-CN" b="1" dirty="0">
                <a:latin typeface="Times New Roman" panose="02020603050405020304" pitchFamily="18" charset="0"/>
                <a:cs typeface="Times New Roman" panose="02020603050405020304" pitchFamily="18" charset="0"/>
              </a:rPr>
              <a:t>A-B</a:t>
            </a:r>
            <a:r>
              <a:rPr lang="zh-CN" altLang="en-US" b="1" dirty="0">
                <a:latin typeface="Times New Roman" panose="02020603050405020304" pitchFamily="18" charset="0"/>
                <a:cs typeface="Times New Roman" panose="02020603050405020304" pitchFamily="18" charset="0"/>
              </a:rPr>
              <a:t>。</a:t>
            </a:r>
            <a:br>
              <a:rPr lang="zh-CN" altLang="en-US" b="1" dirty="0">
                <a:latin typeface="Times New Roman" panose="02020603050405020304" pitchFamily="18" charset="0"/>
                <a:cs typeface="Times New Roman" panose="02020603050405020304" pitchFamily="18" charset="0"/>
              </a:rPr>
            </a:br>
            <a:r>
              <a:rPr lang="zh-CN" altLang="en-US" b="1" dirty="0">
                <a:latin typeface="Times New Roman" panose="02020603050405020304" pitchFamily="18" charset="0"/>
                <a:cs typeface="Times New Roman" panose="02020603050405020304" pitchFamily="18" charset="0"/>
              </a:rPr>
              <a:t>即</a:t>
            </a:r>
            <a:r>
              <a:rPr lang="en-US" altLang="zh-CN" b="1" dirty="0">
                <a:latin typeface="Times New Roman" panose="02020603050405020304" pitchFamily="18" charset="0"/>
                <a:cs typeface="Times New Roman" panose="02020603050405020304" pitchFamily="18" charset="0"/>
              </a:rPr>
              <a:t>A-B={</a:t>
            </a:r>
            <a:r>
              <a:rPr lang="en-US" altLang="zh-CN" b="1" dirty="0" err="1">
                <a:latin typeface="Times New Roman" panose="02020603050405020304" pitchFamily="18" charset="0"/>
                <a:cs typeface="Times New Roman" panose="02020603050405020304" pitchFamily="18" charset="0"/>
              </a:rPr>
              <a:t>x|x</a:t>
            </a:r>
            <a:r>
              <a:rPr lang="en-US" altLang="zh-CN" b="1" dirty="0" err="1">
                <a:latin typeface="Times New Roman" panose="02020603050405020304" pitchFamily="18" charset="0"/>
                <a:cs typeface="Times New Roman" panose="02020603050405020304" pitchFamily="18" charset="0"/>
                <a:sym typeface="Symbol" pitchFamily="2" charset="2"/>
              </a:rPr>
              <a:t>A</a:t>
            </a:r>
            <a:r>
              <a:rPr lang="zh-CN" altLang="en-US" b="1" dirty="0">
                <a:latin typeface="Times New Roman" panose="02020603050405020304" pitchFamily="18" charset="0"/>
                <a:cs typeface="Times New Roman" panose="02020603050405020304" pitchFamily="18" charset="0"/>
                <a:sym typeface="Symbol" pitchFamily="2" charset="2"/>
              </a:rPr>
              <a:t>且</a:t>
            </a:r>
            <a:r>
              <a:rPr lang="en-US" altLang="zh-CN" b="1" dirty="0" err="1">
                <a:latin typeface="Times New Roman" panose="02020603050405020304" pitchFamily="18" charset="0"/>
                <a:cs typeface="Times New Roman" panose="02020603050405020304" pitchFamily="18" charset="0"/>
                <a:sym typeface="Symbol" pitchFamily="2" charset="2"/>
              </a:rPr>
              <a:t>xB</a:t>
            </a:r>
            <a:r>
              <a:rPr lang="en-US" altLang="zh-CN" b="1" dirty="0">
                <a:latin typeface="Times New Roman" panose="02020603050405020304" pitchFamily="18" charset="0"/>
                <a:cs typeface="Times New Roman" panose="02020603050405020304" pitchFamily="18" charset="0"/>
                <a:sym typeface="Symbol" pitchFamily="2" charset="2"/>
              </a:rPr>
              <a:t>}</a:t>
            </a:r>
            <a:endParaRPr lang="en-US" altLang="zh-CN" b="1" dirty="0">
              <a:latin typeface="Times New Roman" panose="02020603050405020304" pitchFamily="18" charset="0"/>
              <a:cs typeface="Times New Roman" panose="02020603050405020304" pitchFamily="18" charset="0"/>
            </a:endParaRPr>
          </a:p>
          <a:p>
            <a:pPr marL="358775" indent="-387350" eaLnBrk="1" hangingPunct="1">
              <a:lnSpc>
                <a:spcPct val="125000"/>
              </a:lnSpc>
              <a:spcBef>
                <a:spcPct val="0"/>
              </a:spcBef>
              <a:defRPr/>
            </a:pPr>
            <a:r>
              <a:rPr lang="zh-CN" altLang="en-US" b="1" dirty="0">
                <a:latin typeface="Times New Roman" panose="02020603050405020304" pitchFamily="18" charset="0"/>
                <a:cs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a:t>
            </a:r>
          </a:p>
          <a:p>
            <a:pPr marL="358775" indent="-387350" eaLnBrk="1" hangingPunct="1">
              <a:lnSpc>
                <a:spcPct val="125000"/>
              </a:lnSpc>
              <a:spcBef>
                <a:spcPct val="0"/>
              </a:spcBef>
              <a:buFont typeface="Wingdings" pitchFamily="2" charset="2"/>
              <a:buNone/>
              <a:defRPr/>
            </a:pPr>
            <a:r>
              <a:rPr lang="zh-CN" altLang="en-US" b="1" dirty="0">
                <a:latin typeface="Times New Roman" panose="02020603050405020304" pitchFamily="18" charset="0"/>
                <a:cs typeface="Times New Roman" panose="02020603050405020304" pitchFamily="18" charset="0"/>
              </a:rPr>
              <a:t>    令</a:t>
            </a:r>
            <a:r>
              <a:rPr lang="en-US" altLang="zh-CN" b="1" dirty="0">
                <a:latin typeface="Times New Roman" panose="02020603050405020304" pitchFamily="18" charset="0"/>
                <a:cs typeface="Times New Roman" panose="02020603050405020304" pitchFamily="18" charset="0"/>
              </a:rPr>
              <a:t>A={a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d}</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B={c</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d</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e</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f}</a:t>
            </a:r>
            <a:r>
              <a:rPr lang="zh-CN" altLang="en-US" b="1" dirty="0">
                <a:latin typeface="Times New Roman" panose="02020603050405020304" pitchFamily="18" charset="0"/>
                <a:cs typeface="Times New Roman" panose="02020603050405020304" pitchFamily="18" charset="0"/>
              </a:rPr>
              <a:t>，于是</a:t>
            </a:r>
          </a:p>
          <a:p>
            <a:pPr marL="358775" indent="-387350" eaLnBrk="1" hangingPunct="1">
              <a:lnSpc>
                <a:spcPct val="125000"/>
              </a:lnSpc>
              <a:spcBef>
                <a:spcPct val="0"/>
              </a:spcBef>
              <a:buFont typeface="Wingdings" pitchFamily="2" charset="2"/>
              <a:buNone/>
              <a:defRPr/>
            </a:pPr>
            <a:r>
              <a:rPr lang="en-US" altLang="zh-CN" b="1" dirty="0">
                <a:solidFill>
                  <a:srgbClr val="DFEF49"/>
                </a:solidFill>
                <a:latin typeface="Times New Roman" panose="02020603050405020304" pitchFamily="18" charset="0"/>
                <a:cs typeface="Times New Roman" panose="02020603050405020304" pitchFamily="18" charset="0"/>
              </a:rPr>
              <a:t>       </a:t>
            </a:r>
            <a:r>
              <a:rPr lang="en-US" altLang="zh-CN" b="1" dirty="0">
                <a:solidFill>
                  <a:srgbClr val="FFC000"/>
                </a:solidFill>
                <a:latin typeface="Times New Roman" panose="02020603050405020304" pitchFamily="18" charset="0"/>
                <a:cs typeface="Times New Roman" panose="02020603050405020304" pitchFamily="18" charset="0"/>
              </a:rPr>
              <a:t>A-B</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    </a:t>
            </a:r>
            <a:r>
              <a:rPr lang="en-US" altLang="zh-CN" b="1" dirty="0">
                <a:solidFill>
                  <a:srgbClr val="FFC000"/>
                </a:solidFill>
                <a:latin typeface="Times New Roman" panose="02020603050405020304" pitchFamily="18" charset="0"/>
                <a:cs typeface="Times New Roman" panose="02020603050405020304" pitchFamily="18" charset="0"/>
              </a:rPr>
              <a:t>B-A</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zh-CN" altLang="en-US" sz="3000" dirty="0">
                <a:ea typeface="华文新魏" panose="02010800040101010101" pitchFamily="2" charset="-122"/>
              </a:rPr>
              <a:t>  </a:t>
            </a:r>
            <a:r>
              <a:rPr lang="zh-CN" altLang="en-US" sz="2000" dirty="0">
                <a:solidFill>
                  <a:srgbClr val="DFEF49"/>
                </a:solidFill>
                <a:ea typeface="华文新魏" panose="02010800040101010101" pitchFamily="2" charset="-122"/>
              </a:rPr>
              <a:t> </a:t>
            </a:r>
          </a:p>
        </p:txBody>
      </p:sp>
      <p:sp>
        <p:nvSpPr>
          <p:cNvPr id="2" name="灯片编号占位符 1">
            <a:extLst>
              <a:ext uri="{FF2B5EF4-FFF2-40B4-BE49-F238E27FC236}">
                <a16:creationId xmlns:a16="http://schemas.microsoft.com/office/drawing/2014/main" id="{17BAACE6-CDC2-11EE-5730-02C54722842D}"/>
              </a:ext>
            </a:extLst>
          </p:cNvPr>
          <p:cNvSpPr>
            <a:spLocks noGrp="1"/>
          </p:cNvSpPr>
          <p:nvPr>
            <p:ph type="sldNum" sz="quarter" idx="12"/>
          </p:nvPr>
        </p:nvSpPr>
        <p:spPr/>
        <p:txBody>
          <a:bodyPr/>
          <a:lstStyle/>
          <a:p>
            <a:pPr>
              <a:defRPr/>
            </a:pPr>
            <a:fld id="{DCBF6B7B-FE65-DF44-8D8A-BC663E593882}" type="slidenum">
              <a:rPr lang="zh-CN" altLang="en-US" smtClean="0"/>
              <a:pPr>
                <a:defRPr/>
              </a:pPr>
              <a:t>57</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animEffect transition="in" filter="fade">
                                      <p:cBhvr>
                                        <p:cTn id="7" dur="1000"/>
                                        <p:tgtEl>
                                          <p:spTgt spid="98307">
                                            <p:txEl>
                                              <p:pRg st="1" end="1"/>
                                            </p:txEl>
                                          </p:spTgt>
                                        </p:tgtEl>
                                      </p:cBhvr>
                                    </p:animEffect>
                                    <p:anim calcmode="lin" valueType="num">
                                      <p:cBhvr>
                                        <p:cTn id="8" dur="1000" fill="hold"/>
                                        <p:tgtEl>
                                          <p:spTgt spid="9830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9830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8307">
                                            <p:txEl>
                                              <p:pRg st="2" end="2"/>
                                            </p:txEl>
                                          </p:spTgt>
                                        </p:tgtEl>
                                        <p:attrNameLst>
                                          <p:attrName>style.visibility</p:attrName>
                                        </p:attrNameLst>
                                      </p:cBhvr>
                                      <p:to>
                                        <p:strVal val="visible"/>
                                      </p:to>
                                    </p:set>
                                    <p:animEffect transition="in" filter="fade">
                                      <p:cBhvr>
                                        <p:cTn id="12" dur="1000"/>
                                        <p:tgtEl>
                                          <p:spTgt spid="98307">
                                            <p:txEl>
                                              <p:pRg st="2" end="2"/>
                                            </p:txEl>
                                          </p:spTgt>
                                        </p:tgtEl>
                                      </p:cBhvr>
                                    </p:animEffect>
                                    <p:anim calcmode="lin" valueType="num">
                                      <p:cBhvr>
                                        <p:cTn id="13" dur="1000" fill="hold"/>
                                        <p:tgtEl>
                                          <p:spTgt spid="9830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9830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8307">
                                            <p:txEl>
                                              <p:pRg st="3" end="3"/>
                                            </p:txEl>
                                          </p:spTgt>
                                        </p:tgtEl>
                                        <p:attrNameLst>
                                          <p:attrName>style.visibility</p:attrName>
                                        </p:attrNameLst>
                                      </p:cBhvr>
                                      <p:to>
                                        <p:strVal val="visible"/>
                                      </p:to>
                                    </p:set>
                                    <p:animEffect transition="in" filter="fade">
                                      <p:cBhvr>
                                        <p:cTn id="17" dur="1000"/>
                                        <p:tgtEl>
                                          <p:spTgt spid="98307">
                                            <p:txEl>
                                              <p:pRg st="3" end="3"/>
                                            </p:txEl>
                                          </p:spTgt>
                                        </p:tgtEl>
                                      </p:cBhvr>
                                    </p:animEffect>
                                    <p:anim calcmode="lin" valueType="num">
                                      <p:cBhvr>
                                        <p:cTn id="18" dur="1000" fill="hold"/>
                                        <p:tgtEl>
                                          <p:spTgt spid="9830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9830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3" name="Object 2">
            <a:extLst>
              <a:ext uri="{FF2B5EF4-FFF2-40B4-BE49-F238E27FC236}">
                <a16:creationId xmlns:a16="http://schemas.microsoft.com/office/drawing/2014/main" id="{BA6A4604-254E-51B2-4B58-996FDDC92BAA}"/>
              </a:ext>
            </a:extLst>
          </p:cNvPr>
          <p:cNvGraphicFramePr>
            <a:graphicFrameLocks noChangeAspect="1"/>
          </p:cNvGraphicFramePr>
          <p:nvPr/>
        </p:nvGraphicFramePr>
        <p:xfrm>
          <a:off x="1447800" y="1600200"/>
          <a:ext cx="6361113" cy="3952875"/>
        </p:xfrm>
        <a:graphic>
          <a:graphicData uri="http://schemas.openxmlformats.org/presentationml/2006/ole">
            <mc:AlternateContent xmlns:mc="http://schemas.openxmlformats.org/markup-compatibility/2006">
              <mc:Choice xmlns:v="urn:schemas-microsoft-com:vml" Requires="v">
                <p:oleObj name="位图图像" r:id="rId2" imgW="4241800" imgH="2635250" progId="Paint.Picture">
                  <p:embed/>
                </p:oleObj>
              </mc:Choice>
              <mc:Fallback>
                <p:oleObj name="位图图像" r:id="rId2" imgW="4241800" imgH="2635250" progId="Paint.Picture">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00200"/>
                        <a:ext cx="6361113"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Rectangle 3">
            <a:extLst>
              <a:ext uri="{FF2B5EF4-FFF2-40B4-BE49-F238E27FC236}">
                <a16:creationId xmlns:a16="http://schemas.microsoft.com/office/drawing/2014/main" id="{E643D64C-2747-569F-0E38-DF655FB12E49}"/>
              </a:ext>
            </a:extLst>
          </p:cNvPr>
          <p:cNvSpPr>
            <a:spLocks noGrp="1" noChangeArrowheads="1"/>
          </p:cNvSpPr>
          <p:nvPr>
            <p:ph type="title" idx="4294967295"/>
          </p:nvPr>
        </p:nvSpPr>
        <p:spPr>
          <a:xfrm>
            <a:off x="152400" y="381000"/>
            <a:ext cx="7772400" cy="1143000"/>
          </a:xfrm>
        </p:spPr>
        <p:txBody>
          <a:bodyPr anchor="b"/>
          <a:lstStyle/>
          <a:p>
            <a:pPr eaLnBrk="1" hangingPunct="1">
              <a:defRPr/>
            </a:pPr>
            <a:r>
              <a:rPr lang="zh-CN" altLang="en-US" sz="6600"/>
              <a:t>差集的文氏图</a:t>
            </a:r>
          </a:p>
        </p:txBody>
      </p:sp>
      <p:sp>
        <p:nvSpPr>
          <p:cNvPr id="95235" name="Text Box 4">
            <a:extLst>
              <a:ext uri="{FF2B5EF4-FFF2-40B4-BE49-F238E27FC236}">
                <a16:creationId xmlns:a16="http://schemas.microsoft.com/office/drawing/2014/main" id="{E5AD57EB-C464-451C-B744-DE8E89E79E5D}"/>
              </a:ext>
            </a:extLst>
          </p:cNvPr>
          <p:cNvSpPr txBox="1">
            <a:spLocks noChangeArrowheads="1"/>
          </p:cNvSpPr>
          <p:nvPr/>
        </p:nvSpPr>
        <p:spPr bwMode="auto">
          <a:xfrm>
            <a:off x="2743200" y="3505200"/>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3600" b="1">
                <a:solidFill>
                  <a:schemeClr val="bg2"/>
                </a:solidFill>
                <a:latin typeface="Times New Roman" panose="02020603050405020304" pitchFamily="18" charset="0"/>
              </a:rPr>
              <a:t>A</a:t>
            </a:r>
          </a:p>
        </p:txBody>
      </p:sp>
      <p:sp>
        <p:nvSpPr>
          <p:cNvPr id="95236" name="Text Box 5">
            <a:extLst>
              <a:ext uri="{FF2B5EF4-FFF2-40B4-BE49-F238E27FC236}">
                <a16:creationId xmlns:a16="http://schemas.microsoft.com/office/drawing/2014/main" id="{6A9DEE49-FBB4-1785-5E5A-34CF4C74BAF7}"/>
              </a:ext>
            </a:extLst>
          </p:cNvPr>
          <p:cNvSpPr txBox="1">
            <a:spLocks noChangeArrowheads="1"/>
          </p:cNvSpPr>
          <p:nvPr/>
        </p:nvSpPr>
        <p:spPr bwMode="auto">
          <a:xfrm>
            <a:off x="5562600" y="3505200"/>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3600" b="1">
                <a:solidFill>
                  <a:schemeClr val="bg2"/>
                </a:solidFill>
                <a:latin typeface="Times New Roman" panose="02020603050405020304" pitchFamily="18" charset="0"/>
              </a:rPr>
              <a:t>B</a:t>
            </a:r>
          </a:p>
        </p:txBody>
      </p:sp>
      <p:sp>
        <p:nvSpPr>
          <p:cNvPr id="95237" name="Rectangle 6">
            <a:extLst>
              <a:ext uri="{FF2B5EF4-FFF2-40B4-BE49-F238E27FC236}">
                <a16:creationId xmlns:a16="http://schemas.microsoft.com/office/drawing/2014/main" id="{BC1AE81F-CBA6-4CEF-0CCD-3B3C025671FD}"/>
              </a:ext>
            </a:extLst>
          </p:cNvPr>
          <p:cNvSpPr>
            <a:spLocks noChangeArrowheads="1"/>
          </p:cNvSpPr>
          <p:nvPr/>
        </p:nvSpPr>
        <p:spPr bwMode="auto">
          <a:xfrm>
            <a:off x="4038600" y="5715000"/>
            <a:ext cx="1352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3600" b="1">
                <a:solidFill>
                  <a:schemeClr val="tx2"/>
                </a:solidFill>
                <a:latin typeface="Times New Roman" panose="02020603050405020304" pitchFamily="18" charset="0"/>
              </a:rPr>
              <a:t>A</a:t>
            </a:r>
            <a:r>
              <a:rPr lang="zh-CN" altLang="en-US" sz="3600" b="1">
                <a:solidFill>
                  <a:schemeClr val="tx2"/>
                </a:solidFill>
                <a:latin typeface="Times New Roman" panose="02020603050405020304" pitchFamily="18" charset="0"/>
                <a:sym typeface="Symbol" pitchFamily="2" charset="2"/>
              </a:rPr>
              <a:t>－</a:t>
            </a:r>
            <a:r>
              <a:rPr lang="en-US" altLang="zh-CN" sz="3600" b="1">
                <a:solidFill>
                  <a:schemeClr val="tx2"/>
                </a:solidFill>
                <a:latin typeface="Times New Roman" panose="02020603050405020304" pitchFamily="18" charset="0"/>
              </a:rPr>
              <a:t>B</a:t>
            </a:r>
          </a:p>
        </p:txBody>
      </p:sp>
      <p:sp>
        <p:nvSpPr>
          <p:cNvPr id="95238" name="Text Box 7">
            <a:extLst>
              <a:ext uri="{FF2B5EF4-FFF2-40B4-BE49-F238E27FC236}">
                <a16:creationId xmlns:a16="http://schemas.microsoft.com/office/drawing/2014/main" id="{2410B93F-59CD-E0E3-438B-68CE943CB897}"/>
              </a:ext>
            </a:extLst>
          </p:cNvPr>
          <p:cNvSpPr txBox="1">
            <a:spLocks noChangeArrowheads="1"/>
          </p:cNvSpPr>
          <p:nvPr/>
        </p:nvSpPr>
        <p:spPr bwMode="auto">
          <a:xfrm>
            <a:off x="7315200" y="2057400"/>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3600" b="1">
                <a:solidFill>
                  <a:schemeClr val="bg2"/>
                </a:solidFill>
                <a:latin typeface="Times New Roman" panose="02020603050405020304" pitchFamily="18" charset="0"/>
              </a:rPr>
              <a:t>E</a:t>
            </a:r>
          </a:p>
        </p:txBody>
      </p:sp>
      <p:sp>
        <p:nvSpPr>
          <p:cNvPr id="2" name="灯片编号占位符 1">
            <a:extLst>
              <a:ext uri="{FF2B5EF4-FFF2-40B4-BE49-F238E27FC236}">
                <a16:creationId xmlns:a16="http://schemas.microsoft.com/office/drawing/2014/main" id="{971CD6DC-6B5C-9E89-1464-26487EFC1897}"/>
              </a:ext>
            </a:extLst>
          </p:cNvPr>
          <p:cNvSpPr>
            <a:spLocks noGrp="1"/>
          </p:cNvSpPr>
          <p:nvPr>
            <p:ph type="sldNum" sz="quarter" idx="12"/>
          </p:nvPr>
        </p:nvSpPr>
        <p:spPr/>
        <p:txBody>
          <a:bodyPr/>
          <a:lstStyle/>
          <a:p>
            <a:pPr>
              <a:defRPr/>
            </a:pPr>
            <a:fld id="{97E71EFB-D0F8-D041-A4E6-02467FD32639}" type="slidenum">
              <a:rPr lang="zh-CN" altLang="en-US" smtClean="0"/>
              <a:pPr>
                <a:defRPr/>
              </a:pPr>
              <a:t>58</a:t>
            </a:fld>
            <a:endParaRPr lang="en-US" altLang="zh-CN"/>
          </a:p>
        </p:txBody>
      </p:sp>
    </p:spTree>
  </p:cSld>
  <p:clrMapOvr>
    <a:masterClrMapping/>
  </p:clrMapOvr>
  <p:transition spd="med">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1413A78-08EF-1BCE-2CAB-4EBB641EFBED}"/>
              </a:ext>
            </a:extLst>
          </p:cNvPr>
          <p:cNvSpPr>
            <a:spLocks noGrp="1"/>
          </p:cNvSpPr>
          <p:nvPr>
            <p:ph idx="1"/>
          </p:nvPr>
        </p:nvSpPr>
        <p:spPr>
          <a:xfrm>
            <a:off x="457200" y="457200"/>
            <a:ext cx="8229600" cy="5673725"/>
          </a:xfrm>
        </p:spPr>
        <p:txBody>
          <a:bodyPr/>
          <a:lstStyle/>
          <a:p>
            <a:pPr>
              <a:lnSpc>
                <a:spcPct val="150000"/>
              </a:lnSpc>
              <a:defRPr/>
            </a:pPr>
            <a:r>
              <a:rPr lang="en-US" altLang="zh-CN" sz="3600" b="1" dirty="0">
                <a:latin typeface="Times New Roman" panose="02020603050405020304" pitchFamily="18" charset="0"/>
                <a:cs typeface="Times New Roman" panose="02020603050405020304" pitchFamily="18" charset="0"/>
              </a:rPr>
              <a:t>A</a:t>
            </a:r>
            <a:r>
              <a:rPr lang="en-US" altLang="zh-CN" sz="3600" b="1" dirty="0">
                <a:latin typeface="Times New Roman" panose="02020603050405020304" pitchFamily="18" charset="0"/>
                <a:cs typeface="Times New Roman" panose="02020603050405020304" pitchFamily="18" charset="0"/>
                <a:sym typeface="Symbol" pitchFamily="2" charset="2"/>
              </a:rPr>
              <a:t> - A= ∅</a:t>
            </a:r>
          </a:p>
          <a:p>
            <a:pPr>
              <a:lnSpc>
                <a:spcPct val="150000"/>
              </a:lnSpc>
              <a:buFont typeface="Wingdings" pitchFamily="2" charset="2"/>
              <a:buNone/>
              <a:defRPr/>
            </a:pPr>
            <a:r>
              <a:rPr lang="en-US" altLang="zh-CN" sz="3600" b="1" dirty="0">
                <a:latin typeface="Times New Roman" panose="02020603050405020304" pitchFamily="18" charset="0"/>
                <a:cs typeface="Times New Roman" panose="02020603050405020304" pitchFamily="18" charset="0"/>
                <a:sym typeface="Symbol" pitchFamily="2" charset="2"/>
              </a:rPr>
              <a:t>   A - E = ∅</a:t>
            </a:r>
          </a:p>
          <a:p>
            <a:pPr>
              <a:lnSpc>
                <a:spcPct val="150000"/>
              </a:lnSpc>
              <a:buFont typeface="Wingdings" pitchFamily="2" charset="2"/>
              <a:buNone/>
              <a:defRPr/>
            </a:pPr>
            <a:r>
              <a:rPr lang="en-US" altLang="zh-CN" sz="3600" b="1" dirty="0">
                <a:latin typeface="Times New Roman" panose="02020603050405020304" pitchFamily="18" charset="0"/>
                <a:cs typeface="Times New Roman" panose="02020603050405020304" pitchFamily="18" charset="0"/>
                <a:sym typeface="Symbol" pitchFamily="2" charset="2"/>
              </a:rPr>
              <a:t>   A - ∅</a:t>
            </a:r>
            <a:r>
              <a:rPr lang="zh-CN" altLang="en-US" sz="3600" b="1" dirty="0">
                <a:latin typeface="Times New Roman" panose="02020603050405020304" pitchFamily="18" charset="0"/>
                <a:cs typeface="Times New Roman" panose="02020603050405020304" pitchFamily="18" charset="0"/>
                <a:sym typeface="Symbol" pitchFamily="2" charset="2"/>
              </a:rPr>
              <a:t> </a:t>
            </a:r>
            <a:r>
              <a:rPr lang="en-US" altLang="zh-CN" sz="3600" b="1" dirty="0">
                <a:latin typeface="Times New Roman" panose="02020603050405020304" pitchFamily="18" charset="0"/>
                <a:cs typeface="Times New Roman" panose="02020603050405020304" pitchFamily="18" charset="0"/>
                <a:sym typeface="Symbol" pitchFamily="2" charset="2"/>
              </a:rPr>
              <a:t>=  A</a:t>
            </a:r>
          </a:p>
          <a:p>
            <a:pPr>
              <a:lnSpc>
                <a:spcPct val="150000"/>
              </a:lnSpc>
              <a:buFont typeface="Wingdings" pitchFamily="2" charset="2"/>
              <a:buNone/>
              <a:defRPr/>
            </a:pPr>
            <a:r>
              <a:rPr lang="en-US" altLang="zh-CN" sz="3600" b="1" dirty="0">
                <a:latin typeface="Times New Roman" panose="02020603050405020304" pitchFamily="18" charset="0"/>
                <a:cs typeface="Times New Roman" panose="02020603050405020304" pitchFamily="18" charset="0"/>
              </a:rPr>
              <a:t>   </a:t>
            </a:r>
            <a:r>
              <a:rPr lang="en-US" altLang="zh-CN" sz="3600" b="1" dirty="0">
                <a:latin typeface="Times New Roman" panose="02020603050405020304" pitchFamily="18" charset="0"/>
                <a:cs typeface="Times New Roman" panose="02020603050405020304" pitchFamily="18" charset="0"/>
                <a:sym typeface="Symbol" pitchFamily="2" charset="2"/>
              </a:rPr>
              <a:t>A - B </a:t>
            </a:r>
            <a:r>
              <a:rPr lang="zh-CN" altLang="en-US" sz="3600" b="1" dirty="0">
                <a:effectLst/>
                <a:latin typeface="Times New Roman" panose="02020603050405020304" pitchFamily="18" charset="0"/>
                <a:cs typeface="Times New Roman" panose="02020603050405020304" pitchFamily="18" charset="0"/>
              </a:rPr>
              <a:t>≠ </a:t>
            </a:r>
            <a:r>
              <a:rPr lang="en-US" altLang="zh-CN" sz="3600" b="1" dirty="0">
                <a:latin typeface="Times New Roman" panose="02020603050405020304" pitchFamily="18" charset="0"/>
                <a:cs typeface="Times New Roman" panose="02020603050405020304" pitchFamily="18" charset="0"/>
                <a:sym typeface="Symbol" pitchFamily="2" charset="2"/>
              </a:rPr>
              <a:t>B -A </a:t>
            </a:r>
          </a:p>
          <a:p>
            <a:pPr>
              <a:lnSpc>
                <a:spcPct val="150000"/>
              </a:lnSpc>
              <a:buClr>
                <a:srgbClr val="FB4D55"/>
              </a:buClr>
              <a:buFont typeface="Wingdings" pitchFamily="2" charset="2"/>
              <a:buChar char="n"/>
              <a:defRPr/>
            </a:pPr>
            <a:r>
              <a:rPr lang="en-US" altLang="zh-CN" sz="3600" b="1" dirty="0">
                <a:latin typeface="Times New Roman" panose="02020603050405020304" pitchFamily="18" charset="0"/>
                <a:cs typeface="Times New Roman" panose="02020603050405020304" pitchFamily="18" charset="0"/>
                <a:sym typeface="Symbol" pitchFamily="2" charset="2"/>
              </a:rPr>
              <a:t>A  B </a:t>
            </a:r>
            <a:r>
              <a:rPr lang="zh-CN" altLang="en-US" sz="3600" b="1" dirty="0">
                <a:latin typeface="Times New Roman" panose="02020603050405020304" pitchFamily="18" charset="0"/>
                <a:cs typeface="Times New Roman" panose="02020603050405020304" pitchFamily="18" charset="0"/>
                <a:sym typeface="Symbol" pitchFamily="2" charset="2"/>
              </a:rPr>
              <a:t>当且仅当</a:t>
            </a:r>
            <a:r>
              <a:rPr lang="en-US" altLang="zh-CN" sz="3600" b="1" dirty="0">
                <a:latin typeface="Times New Roman" panose="02020603050405020304" pitchFamily="18" charset="0"/>
                <a:cs typeface="Times New Roman" panose="02020603050405020304" pitchFamily="18" charset="0"/>
                <a:sym typeface="Symbol" pitchFamily="2" charset="2"/>
              </a:rPr>
              <a:t>A - B = ∅</a:t>
            </a:r>
          </a:p>
          <a:p>
            <a:pPr>
              <a:defRPr/>
            </a:pPr>
            <a:endParaRPr lang="zh-CN" altLang="en-US" sz="3600" b="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84B654F2-E96D-2169-CD2E-1AD49CBA87C4}"/>
              </a:ext>
            </a:extLst>
          </p:cNvPr>
          <p:cNvSpPr>
            <a:spLocks noGrp="1"/>
          </p:cNvSpPr>
          <p:nvPr>
            <p:ph type="sldNum" sz="quarter" idx="12"/>
          </p:nvPr>
        </p:nvSpPr>
        <p:spPr/>
        <p:txBody>
          <a:bodyPr/>
          <a:lstStyle/>
          <a:p>
            <a:pPr>
              <a:defRPr/>
            </a:pPr>
            <a:fld id="{FA9CCC36-1654-6741-AADE-45BF8A0247F9}" type="slidenum">
              <a:rPr lang="zh-CN" altLang="en-US" smtClean="0"/>
              <a:pPr>
                <a:defRPr/>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4">
            <a:extLst>
              <a:ext uri="{FF2B5EF4-FFF2-40B4-BE49-F238E27FC236}">
                <a16:creationId xmlns:a16="http://schemas.microsoft.com/office/drawing/2014/main" id="{EC5F852F-98C5-9BEB-F132-BBBA156049E0}"/>
              </a:ext>
            </a:extLst>
          </p:cNvPr>
          <p:cNvSpPr>
            <a:spLocks noChangeArrowheads="1"/>
          </p:cNvSpPr>
          <p:nvPr/>
        </p:nvSpPr>
        <p:spPr bwMode="auto">
          <a:xfrm>
            <a:off x="1905000" y="2095500"/>
            <a:ext cx="5638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90000"/>
              <a:buFont typeface="Wingdings" pitchFamily="2" charset="2"/>
              <a:buBlip>
                <a:blip r:embed="rId3"/>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just" eaLnBrk="1" hangingPunct="1">
              <a:lnSpc>
                <a:spcPct val="114000"/>
              </a:lnSpc>
              <a:buClr>
                <a:srgbClr val="FF9900"/>
              </a:buClr>
              <a:buSzPct val="80000"/>
              <a:buFont typeface="Wingdings" pitchFamily="2" charset="2"/>
              <a:buChar char="v"/>
            </a:pPr>
            <a:r>
              <a:rPr kumimoji="1" lang="zh-CN" altLang="en-US" sz="4000" b="1">
                <a:latin typeface="宋体" panose="02010600030101010101" pitchFamily="2" charset="-122"/>
              </a:rPr>
              <a:t>定义与定理多</a:t>
            </a:r>
          </a:p>
          <a:p>
            <a:pPr algn="just" eaLnBrk="1" hangingPunct="1">
              <a:lnSpc>
                <a:spcPct val="114000"/>
              </a:lnSpc>
              <a:buClr>
                <a:srgbClr val="FF9900"/>
              </a:buClr>
              <a:buSzPct val="80000"/>
              <a:buFont typeface="Wingdings" pitchFamily="2" charset="2"/>
              <a:buNone/>
            </a:pPr>
            <a:r>
              <a:rPr kumimoji="1" lang="zh-CN" altLang="en-US" sz="4000" b="1">
                <a:latin typeface="宋体" panose="02010600030101010101" pitchFamily="2" charset="-122"/>
              </a:rPr>
              <a:t>     </a:t>
            </a:r>
          </a:p>
          <a:p>
            <a:pPr algn="just" eaLnBrk="1" hangingPunct="1">
              <a:lnSpc>
                <a:spcPct val="114000"/>
              </a:lnSpc>
              <a:buClr>
                <a:srgbClr val="FF9900"/>
              </a:buClr>
              <a:buSzPct val="80000"/>
              <a:buFont typeface="Wingdings" pitchFamily="2" charset="2"/>
              <a:buChar char="v"/>
            </a:pPr>
            <a:r>
              <a:rPr kumimoji="1" lang="zh-CN" altLang="en-US" sz="4000" b="1">
                <a:latin typeface="宋体" panose="02010600030101010101" pitchFamily="2" charset="-122"/>
              </a:rPr>
              <a:t>方法性强</a:t>
            </a:r>
          </a:p>
          <a:p>
            <a:pPr algn="just" eaLnBrk="1" hangingPunct="1">
              <a:lnSpc>
                <a:spcPct val="114000"/>
              </a:lnSpc>
              <a:buClr>
                <a:srgbClr val="FF9900"/>
              </a:buClr>
              <a:buSzPct val="80000"/>
              <a:buFont typeface="Wingdings" pitchFamily="2" charset="2"/>
              <a:buNone/>
            </a:pPr>
            <a:r>
              <a:rPr kumimoji="1" lang="zh-CN" altLang="en-US" sz="2800" b="1">
                <a:latin typeface="宋体" panose="02010600030101010101" pitchFamily="2" charset="-122"/>
              </a:rPr>
              <a:t>     </a:t>
            </a:r>
          </a:p>
        </p:txBody>
      </p:sp>
      <p:sp>
        <p:nvSpPr>
          <p:cNvPr id="195589" name="Rectangle 5">
            <a:extLst>
              <a:ext uri="{FF2B5EF4-FFF2-40B4-BE49-F238E27FC236}">
                <a16:creationId xmlns:a16="http://schemas.microsoft.com/office/drawing/2014/main" id="{7F2BAC38-1EF7-5412-321F-FB2F6F19FB34}"/>
              </a:ext>
            </a:extLst>
          </p:cNvPr>
          <p:cNvSpPr>
            <a:spLocks noChangeArrowheads="1"/>
          </p:cNvSpPr>
          <p:nvPr/>
        </p:nvSpPr>
        <p:spPr bwMode="auto">
          <a:xfrm>
            <a:off x="228600" y="304800"/>
            <a:ext cx="7772400" cy="1143000"/>
          </a:xfrm>
          <a:prstGeom prst="rect">
            <a:avLst/>
          </a:prstGeom>
          <a:noFill/>
          <a:ln w="9525">
            <a:noFill/>
            <a:miter lim="800000"/>
            <a:headEnd/>
            <a:tailEnd/>
          </a:ln>
          <a:effectLst/>
        </p:spPr>
        <p:txBody>
          <a:bodyPr lIns="92075" tIns="46038" rIns="92075" bIns="46038" anchor="ctr"/>
          <a:lstStyle>
            <a:lvl1pPr>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eaLnBrk="1" hangingPunct="1">
              <a:defRPr/>
            </a:pPr>
            <a:r>
              <a:rPr kumimoji="1" lang="en-US" altLang="zh-CN" sz="4000" dirty="0">
                <a:solidFill>
                  <a:srgbClr val="FF9900"/>
                </a:solidFill>
                <a:effectLst>
                  <a:outerShdw blurRad="38100" dist="38100" dir="2700000" algn="tl">
                    <a:srgbClr val="000000"/>
                  </a:outerShdw>
                </a:effectLst>
                <a:latin typeface="宋体" panose="02010600030101010101" pitchFamily="2" charset="-122"/>
                <a:ea typeface="黑体" panose="02010609060101010101" pitchFamily="49" charset="-122"/>
              </a:rPr>
              <a:t>3</a:t>
            </a:r>
            <a:r>
              <a:rPr kumimoji="1" lang="zh-CN" altLang="en-US" sz="4000" dirty="0">
                <a:solidFill>
                  <a:srgbClr val="FF9900"/>
                </a:solidFill>
                <a:effectLst>
                  <a:outerShdw blurRad="38100" dist="38100" dir="2700000" algn="tl">
                    <a:srgbClr val="000000"/>
                  </a:outerShdw>
                </a:effectLst>
                <a:latin typeface="宋体" panose="02010600030101010101" pitchFamily="2" charset="-122"/>
                <a:ea typeface="黑体" panose="02010609060101010101" pitchFamily="49" charset="-122"/>
              </a:rPr>
              <a:t>、课程的特点</a:t>
            </a:r>
            <a:endParaRPr kumimoji="1" lang="zh-CN" altLang="en-US" sz="4000" b="1" dirty="0">
              <a:solidFill>
                <a:schemeClr val="tx2"/>
              </a:solidFill>
              <a:effectLst>
                <a:outerShdw blurRad="38100" dist="38100" dir="2700000" algn="tl">
                  <a:srgbClr val="000000"/>
                </a:outerShdw>
              </a:effectLst>
              <a:latin typeface="Arial Black" panose="020B0604020202020204" pitchFamily="34" charset="0"/>
              <a:ea typeface="黑体" panose="02010609060101010101" pitchFamily="49" charset="-122"/>
            </a:endParaRPr>
          </a:p>
        </p:txBody>
      </p:sp>
      <p:sp>
        <p:nvSpPr>
          <p:cNvPr id="2" name="灯片编号占位符 1">
            <a:extLst>
              <a:ext uri="{FF2B5EF4-FFF2-40B4-BE49-F238E27FC236}">
                <a16:creationId xmlns:a16="http://schemas.microsoft.com/office/drawing/2014/main" id="{282658D5-B655-5ECE-EA7E-3B0F30C5691E}"/>
              </a:ext>
            </a:extLst>
          </p:cNvPr>
          <p:cNvSpPr>
            <a:spLocks noGrp="1"/>
          </p:cNvSpPr>
          <p:nvPr>
            <p:ph type="sldNum" sz="quarter" idx="12"/>
          </p:nvPr>
        </p:nvSpPr>
        <p:spPr/>
        <p:txBody>
          <a:bodyPr/>
          <a:lstStyle/>
          <a:p>
            <a:pPr>
              <a:defRPr/>
            </a:pPr>
            <a:fld id="{8AF83D36-A78E-D940-B35F-44BB33C82B0D}" type="slidenum">
              <a:rPr lang="zh-CN" altLang="en-US" smtClean="0"/>
              <a:pPr>
                <a:defRPr/>
              </a:pPr>
              <a:t>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95588">
                                            <p:txEl>
                                              <p:pRg st="0" end="0"/>
                                            </p:txEl>
                                          </p:spTgt>
                                        </p:tgtEl>
                                        <p:attrNameLst>
                                          <p:attrName>style.visibility</p:attrName>
                                        </p:attrNameLst>
                                      </p:cBhvr>
                                      <p:to>
                                        <p:strVal val="visible"/>
                                      </p:to>
                                    </p:set>
                                    <p:animEffect transition="in" filter="diamond(in)">
                                      <p:cBhvr>
                                        <p:cTn id="7" dur="2000"/>
                                        <p:tgtEl>
                                          <p:spTgt spid="195588">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195588">
                                            <p:txEl>
                                              <p:pRg st="1" end="1"/>
                                            </p:txEl>
                                          </p:spTgt>
                                        </p:tgtEl>
                                        <p:attrNameLst>
                                          <p:attrName>style.visibility</p:attrName>
                                        </p:attrNameLst>
                                      </p:cBhvr>
                                      <p:to>
                                        <p:strVal val="visible"/>
                                      </p:to>
                                    </p:set>
                                    <p:animEffect transition="in" filter="diamond(in)">
                                      <p:cBhvr>
                                        <p:cTn id="10" dur="2000"/>
                                        <p:tgtEl>
                                          <p:spTgt spid="19558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95588">
                                            <p:txEl>
                                              <p:pRg st="2" end="2"/>
                                            </p:txEl>
                                          </p:spTgt>
                                        </p:tgtEl>
                                        <p:attrNameLst>
                                          <p:attrName>style.visibility</p:attrName>
                                        </p:attrNameLst>
                                      </p:cBhvr>
                                      <p:to>
                                        <p:strVal val="visible"/>
                                      </p:to>
                                    </p:set>
                                    <p:animEffect transition="in" filter="checkerboard(across)">
                                      <p:cBhvr>
                                        <p:cTn id="15" dur="500"/>
                                        <p:tgtEl>
                                          <p:spTgt spid="195588">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95588">
                                            <p:txEl>
                                              <p:pRg st="3" end="3"/>
                                            </p:txEl>
                                          </p:spTgt>
                                        </p:tgtEl>
                                        <p:attrNameLst>
                                          <p:attrName>style.visibility</p:attrName>
                                        </p:attrNameLst>
                                      </p:cBhvr>
                                      <p:to>
                                        <p:strVal val="visible"/>
                                      </p:to>
                                    </p:set>
                                    <p:animEffect transition="in" filter="checkerboard(across)">
                                      <p:cBhvr>
                                        <p:cTn id="18" dur="500"/>
                                        <p:tgtEl>
                                          <p:spTgt spid="1955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20FE8809-704E-BDEC-35B7-04231FC385BD}"/>
              </a:ext>
            </a:extLst>
          </p:cNvPr>
          <p:cNvSpPr>
            <a:spLocks noGrp="1"/>
          </p:cNvSpPr>
          <p:nvPr>
            <p:ph type="sldNum" sz="quarter" idx="12"/>
          </p:nvPr>
        </p:nvSpPr>
        <p:spPr/>
        <p:txBody>
          <a:bodyPr/>
          <a:lstStyle>
            <a:lvl1pPr>
              <a:spcBef>
                <a:spcPct val="20000"/>
              </a:spcBef>
              <a:buClr>
                <a:schemeClr val="tx1"/>
              </a:buClr>
              <a:buSzPct val="90000"/>
              <a:buFont typeface="Wingdings" pitchFamily="2" charset="2"/>
              <a:buChar char="Ø"/>
              <a:defRPr sz="3200" b="1">
                <a:solidFill>
                  <a:schemeClr val="tx1"/>
                </a:solidFill>
                <a:latin typeface="Arial" panose="020B0604020202020204" pitchFamily="34" charset="0"/>
                <a:ea typeface="楷体_GB2312" panose="02010609030101010101" pitchFamily="49" charset="-122"/>
              </a:defRPr>
            </a:lvl1pPr>
            <a:lvl2pPr marL="742950" indent="-285750">
              <a:spcBef>
                <a:spcPct val="20000"/>
              </a:spcBef>
              <a:buFont typeface="Times New Roman" panose="02020603050405020304" pitchFamily="18" charset="0"/>
              <a:buChar char="♫"/>
              <a:defRPr sz="2800" b="1">
                <a:solidFill>
                  <a:schemeClr val="tx1"/>
                </a:solidFill>
                <a:latin typeface="Arial" panose="020B0604020202020204" pitchFamily="34" charset="0"/>
                <a:ea typeface="楷体_GB2312" panose="02010609030101010101" pitchFamily="49" charset="-122"/>
              </a:defRPr>
            </a:lvl2pPr>
            <a:lvl3pPr marL="1143000" indent="-228600">
              <a:spcBef>
                <a:spcPct val="20000"/>
              </a:spcBef>
              <a:buClr>
                <a:schemeClr val="accent2"/>
              </a:buClr>
              <a:buSzPct val="90000"/>
              <a:buFont typeface="Wingdings" pitchFamily="2" charset="2"/>
              <a:buBlip>
                <a:blip r:embed="rId3"/>
              </a:buBlip>
              <a:defRPr sz="2400" b="1">
                <a:solidFill>
                  <a:schemeClr val="tx1"/>
                </a:solidFill>
                <a:latin typeface="Arial" panose="020B0604020202020204" pitchFamily="34" charset="0"/>
                <a:ea typeface="楷体_GB2312" panose="0201060903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_GB2312" panose="02010609030101010101" pitchFamily="49" charset="-122"/>
              </a:defRPr>
            </a:lvl4pPr>
            <a:lvl5pPr marL="2057400" indent="-228600">
              <a:spcBef>
                <a:spcPct val="20000"/>
              </a:spcBef>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9pPr>
          </a:lstStyle>
          <a:p>
            <a:pPr>
              <a:spcBef>
                <a:spcPct val="0"/>
              </a:spcBef>
              <a:buClrTx/>
              <a:buSzTx/>
              <a:buFontTx/>
              <a:buNone/>
              <a:defRPr/>
            </a:pPr>
            <a:fld id="{D489123E-E65D-854F-9B01-EBCB2E5BD7BD}" type="slidenum">
              <a:rPr lang="en-US" altLang="zh-CN" sz="1200" smtClean="0"/>
              <a:pPr>
                <a:spcBef>
                  <a:spcPct val="0"/>
                </a:spcBef>
                <a:buClrTx/>
                <a:buSzTx/>
                <a:buFontTx/>
                <a:buNone/>
                <a:defRPr/>
              </a:pPr>
              <a:t>60</a:t>
            </a:fld>
            <a:endParaRPr lang="en-US" altLang="zh-CN" sz="1200"/>
          </a:p>
        </p:txBody>
      </p:sp>
      <p:sp>
        <p:nvSpPr>
          <p:cNvPr id="140290" name="Rectangle 2">
            <a:extLst>
              <a:ext uri="{FF2B5EF4-FFF2-40B4-BE49-F238E27FC236}">
                <a16:creationId xmlns:a16="http://schemas.microsoft.com/office/drawing/2014/main" id="{3CE94BD0-0E5F-EEA1-7BBF-6BF08618A277}"/>
              </a:ext>
            </a:extLst>
          </p:cNvPr>
          <p:cNvSpPr>
            <a:spLocks noGrp="1" noChangeArrowheads="1"/>
          </p:cNvSpPr>
          <p:nvPr>
            <p:ph type="title"/>
          </p:nvPr>
        </p:nvSpPr>
        <p:spPr/>
        <p:txBody>
          <a:bodyPr/>
          <a:lstStyle/>
          <a:p>
            <a:pPr algn="l" eaLnBrk="1" hangingPunct="1">
              <a:defRPr/>
            </a:pPr>
            <a:r>
              <a:rPr lang="zh-CN" altLang="en-US" dirty="0"/>
              <a:t>例：</a:t>
            </a:r>
          </a:p>
        </p:txBody>
      </p:sp>
      <p:sp>
        <p:nvSpPr>
          <p:cNvPr id="140291" name="Rectangle 3">
            <a:extLst>
              <a:ext uri="{FF2B5EF4-FFF2-40B4-BE49-F238E27FC236}">
                <a16:creationId xmlns:a16="http://schemas.microsoft.com/office/drawing/2014/main" id="{631A5DB5-986F-2FC8-0922-E0F314F6338B}"/>
              </a:ext>
            </a:extLst>
          </p:cNvPr>
          <p:cNvSpPr>
            <a:spLocks noGrp="1" noChangeArrowheads="1"/>
          </p:cNvSpPr>
          <p:nvPr>
            <p:ph type="body" idx="1"/>
          </p:nvPr>
        </p:nvSpPr>
        <p:spPr>
          <a:xfrm>
            <a:off x="352425" y="1600200"/>
            <a:ext cx="8540750" cy="4498975"/>
          </a:xfrm>
        </p:spPr>
        <p:txBody>
          <a:bodyPr/>
          <a:lstStyle/>
          <a:p>
            <a:pPr marL="609600" indent="-609600" eaLnBrk="1" hangingPunct="1">
              <a:defRPr/>
            </a:pPr>
            <a:r>
              <a:rPr lang="zh-CN" altLang="en-US" sz="3600" dirty="0"/>
              <a:t>令</a:t>
            </a:r>
            <a:r>
              <a:rPr lang="en-US" altLang="zh-CN" sz="3600" dirty="0"/>
              <a:t>A={1,2,3,4,5}, B={0,3,6}</a:t>
            </a:r>
            <a:r>
              <a:rPr lang="zh-CN" altLang="en-US" sz="3600" dirty="0"/>
              <a:t>。求</a:t>
            </a:r>
          </a:p>
          <a:p>
            <a:pPr marL="609600" indent="-609600" eaLnBrk="1" hangingPunct="1">
              <a:defRPr/>
            </a:pPr>
            <a:endParaRPr lang="zh-CN" altLang="en-US" sz="3600" dirty="0"/>
          </a:p>
          <a:p>
            <a:pPr marL="609600" indent="-609600" eaLnBrk="1" hangingPunct="1">
              <a:buFont typeface="Wingdings" pitchFamily="2" charset="2"/>
              <a:buAutoNum type="arabicParenR"/>
              <a:defRPr/>
            </a:pPr>
            <a:r>
              <a:rPr lang="en-US" altLang="zh-CN" sz="3600" dirty="0"/>
              <a:t>A</a:t>
            </a:r>
            <a:r>
              <a:rPr lang="en-US" altLang="zh-CN" sz="3600" dirty="0">
                <a:sym typeface="Symbol" pitchFamily="18" charset="2"/>
              </a:rPr>
              <a:t>∪B</a:t>
            </a:r>
          </a:p>
          <a:p>
            <a:pPr marL="609600" indent="-609600" eaLnBrk="1" hangingPunct="1">
              <a:buFont typeface="Wingdings" pitchFamily="2" charset="2"/>
              <a:buAutoNum type="arabicParenR"/>
              <a:defRPr/>
            </a:pPr>
            <a:r>
              <a:rPr lang="en-US" altLang="zh-CN" sz="3600" dirty="0">
                <a:sym typeface="Symbol" pitchFamily="18" charset="2"/>
              </a:rPr>
              <a:t>A∩B</a:t>
            </a:r>
          </a:p>
          <a:p>
            <a:pPr marL="609600" indent="-609600" eaLnBrk="1" hangingPunct="1">
              <a:buFont typeface="Wingdings" pitchFamily="2" charset="2"/>
              <a:buAutoNum type="arabicParenR"/>
              <a:defRPr/>
            </a:pPr>
            <a:r>
              <a:rPr lang="en-US" altLang="zh-CN" sz="3600" dirty="0">
                <a:sym typeface="Symbol" pitchFamily="18" charset="2"/>
              </a:rPr>
              <a:t>A-B</a:t>
            </a:r>
          </a:p>
          <a:p>
            <a:pPr marL="609600" indent="-609600" eaLnBrk="1" hangingPunct="1">
              <a:buFont typeface="Wingdings" pitchFamily="2" charset="2"/>
              <a:buAutoNum type="arabicParenR"/>
              <a:defRPr/>
            </a:pPr>
            <a:r>
              <a:rPr lang="en-US" altLang="zh-CN" sz="3600" dirty="0">
                <a:sym typeface="Symbol" pitchFamily="18" charset="2"/>
              </a:rPr>
              <a:t>B-A</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a:extLst>
              <a:ext uri="{FF2B5EF4-FFF2-40B4-BE49-F238E27FC236}">
                <a16:creationId xmlns:a16="http://schemas.microsoft.com/office/drawing/2014/main" id="{DE7D71DD-46A6-355C-41F5-650EB54F5AED}"/>
              </a:ext>
            </a:extLst>
          </p:cNvPr>
          <p:cNvSpPr>
            <a:spLocks noGrp="1" noChangeArrowheads="1"/>
          </p:cNvSpPr>
          <p:nvPr>
            <p:ph type="title" idx="4294967295"/>
          </p:nvPr>
        </p:nvSpPr>
        <p:spPr>
          <a:xfrm>
            <a:off x="0" y="0"/>
            <a:ext cx="8991600" cy="914400"/>
          </a:xfrm>
        </p:spPr>
        <p:txBody>
          <a:bodyPr anchor="b"/>
          <a:lstStyle/>
          <a:p>
            <a:pPr algn="l" eaLnBrk="1" hangingPunct="1">
              <a:defRPr/>
            </a:pPr>
            <a:r>
              <a:rPr lang="en-US" altLang="zh-CN" sz="4000" b="1" dirty="0">
                <a:solidFill>
                  <a:srgbClr val="FFC000"/>
                </a:solidFill>
                <a:latin typeface="Times New Roman" panose="02020603050405020304" pitchFamily="18" charset="0"/>
              </a:rPr>
              <a:t>【</a:t>
            </a:r>
            <a:r>
              <a:rPr lang="zh-CN" altLang="en-US" sz="4000" b="1" dirty="0">
                <a:solidFill>
                  <a:srgbClr val="FFC000"/>
                </a:solidFill>
                <a:latin typeface="Times New Roman" panose="02020603050405020304" pitchFamily="18" charset="0"/>
              </a:rPr>
              <a:t>定义</a:t>
            </a:r>
            <a:r>
              <a:rPr lang="en-US" altLang="zh-CN" sz="4000" b="1" dirty="0">
                <a:solidFill>
                  <a:srgbClr val="FFC000"/>
                </a:solidFill>
                <a:latin typeface="Times New Roman" panose="02020603050405020304" pitchFamily="18" charset="0"/>
              </a:rPr>
              <a:t>8】</a:t>
            </a:r>
            <a:r>
              <a:rPr lang="zh-CN" altLang="en-US" sz="4000" b="1" dirty="0">
                <a:solidFill>
                  <a:srgbClr val="FFC000"/>
                </a:solidFill>
                <a:latin typeface="Times New Roman" panose="02020603050405020304" pitchFamily="18" charset="0"/>
              </a:rPr>
              <a:t>集合的补集</a:t>
            </a:r>
            <a:r>
              <a:rPr lang="en-US" altLang="zh-CN" sz="4000" b="1" dirty="0">
                <a:solidFill>
                  <a:srgbClr val="FFC000"/>
                </a:solidFill>
                <a:latin typeface="Times New Roman" panose="02020603050405020304" pitchFamily="18" charset="0"/>
              </a:rPr>
              <a:t>(</a:t>
            </a:r>
            <a:r>
              <a:rPr lang="en-US" altLang="zh-CN" sz="4000" b="1" i="1" dirty="0">
                <a:solidFill>
                  <a:srgbClr val="FFC000"/>
                </a:solidFill>
                <a:latin typeface="Times New Roman" panose="02020603050405020304" pitchFamily="18" charset="0"/>
              </a:rPr>
              <a:t>Complement</a:t>
            </a:r>
            <a:r>
              <a:rPr lang="en-US" altLang="zh-CN" sz="4000" b="1" dirty="0">
                <a:solidFill>
                  <a:srgbClr val="FFC000"/>
                </a:solidFill>
                <a:latin typeface="Times New Roman" panose="02020603050405020304" pitchFamily="18" charset="0"/>
              </a:rPr>
              <a:t>)</a:t>
            </a:r>
          </a:p>
        </p:txBody>
      </p:sp>
      <p:sp>
        <p:nvSpPr>
          <p:cNvPr id="5125" name="Rectangle 2">
            <a:extLst>
              <a:ext uri="{FF2B5EF4-FFF2-40B4-BE49-F238E27FC236}">
                <a16:creationId xmlns:a16="http://schemas.microsoft.com/office/drawing/2014/main" id="{7CD4FD34-AB81-7760-A91A-4290F1A95500}"/>
              </a:ext>
            </a:extLst>
          </p:cNvPr>
          <p:cNvSpPr>
            <a:spLocks noGrp="1" noChangeArrowheads="1"/>
          </p:cNvSpPr>
          <p:nvPr>
            <p:ph sz="quarter" idx="4294967295"/>
          </p:nvPr>
        </p:nvSpPr>
        <p:spPr>
          <a:xfrm>
            <a:off x="152400" y="914400"/>
            <a:ext cx="8610600" cy="5638800"/>
          </a:xfrm>
        </p:spPr>
        <p:txBody>
          <a:bodyPr/>
          <a:lstStyle/>
          <a:p>
            <a:pPr marL="88900" indent="15875" algn="just" eaLnBrk="1" hangingPunct="1">
              <a:lnSpc>
                <a:spcPct val="150000"/>
              </a:lnSpc>
              <a:spcBef>
                <a:spcPct val="0"/>
              </a:spcBef>
              <a:defRPr/>
            </a:pPr>
            <a:r>
              <a:rPr lang="zh-CN" altLang="en-US" sz="3600" b="1" dirty="0">
                <a:latin typeface="Times New Roman" panose="02020603050405020304" pitchFamily="18" charset="0"/>
                <a:cs typeface="Times New Roman" panose="02020603050405020304" pitchFamily="18" charset="0"/>
              </a:rPr>
              <a:t>设</a:t>
            </a:r>
            <a:r>
              <a:rPr lang="en-US" altLang="zh-CN" sz="3600" b="1" dirty="0">
                <a:latin typeface="Times New Roman" panose="02020603050405020304" pitchFamily="18" charset="0"/>
                <a:cs typeface="Times New Roman" panose="02020603050405020304" pitchFamily="18" charset="0"/>
              </a:rPr>
              <a:t>A</a:t>
            </a:r>
            <a:r>
              <a:rPr lang="zh-CN" altLang="en-US" sz="3600" b="1" dirty="0">
                <a:latin typeface="Times New Roman" panose="02020603050405020304" pitchFamily="18" charset="0"/>
                <a:cs typeface="Times New Roman" panose="02020603050405020304" pitchFamily="18" charset="0"/>
              </a:rPr>
              <a:t>是一个集合，全集</a:t>
            </a:r>
            <a:r>
              <a:rPr lang="en-US" altLang="zh-CN" sz="3600" b="1" dirty="0">
                <a:latin typeface="Times New Roman" panose="02020603050405020304" pitchFamily="18" charset="0"/>
                <a:cs typeface="Times New Roman" panose="02020603050405020304" pitchFamily="18" charset="0"/>
              </a:rPr>
              <a:t>E</a:t>
            </a:r>
            <a:r>
              <a:rPr lang="zh-CN" altLang="en-US" sz="3600" b="1" dirty="0">
                <a:latin typeface="Times New Roman" panose="02020603050405020304" pitchFamily="18" charset="0"/>
                <a:cs typeface="Times New Roman" panose="02020603050405020304" pitchFamily="18" charset="0"/>
              </a:rPr>
              <a:t>与</a:t>
            </a:r>
            <a:r>
              <a:rPr lang="en-US" altLang="zh-CN" sz="3600" b="1" dirty="0">
                <a:latin typeface="Times New Roman" panose="02020603050405020304" pitchFamily="18" charset="0"/>
                <a:cs typeface="Times New Roman" panose="02020603050405020304" pitchFamily="18" charset="0"/>
              </a:rPr>
              <a:t>A</a:t>
            </a:r>
            <a:r>
              <a:rPr lang="zh-CN" altLang="en-US" sz="3600" b="1" dirty="0">
                <a:latin typeface="Times New Roman" panose="02020603050405020304" pitchFamily="18" charset="0"/>
                <a:cs typeface="Times New Roman" panose="02020603050405020304" pitchFamily="18" charset="0"/>
              </a:rPr>
              <a:t>的差集称为</a:t>
            </a:r>
            <a:r>
              <a:rPr lang="en-US" altLang="zh-CN" sz="3600" b="1" dirty="0">
                <a:latin typeface="Times New Roman" panose="02020603050405020304" pitchFamily="18" charset="0"/>
                <a:cs typeface="Times New Roman" panose="02020603050405020304" pitchFamily="18" charset="0"/>
              </a:rPr>
              <a:t>A</a:t>
            </a:r>
            <a:r>
              <a:rPr lang="zh-CN" altLang="en-US" sz="3600" b="1" dirty="0">
                <a:latin typeface="Times New Roman" panose="02020603050405020304" pitchFamily="18" charset="0"/>
                <a:cs typeface="Times New Roman" panose="02020603050405020304" pitchFamily="18" charset="0"/>
              </a:rPr>
              <a:t>的补集或余集，记以</a:t>
            </a:r>
            <a:r>
              <a:rPr lang="en-US" altLang="zh-CN" sz="3600" b="1" dirty="0">
                <a:latin typeface="Times New Roman" panose="02020603050405020304" pitchFamily="18" charset="0"/>
                <a:cs typeface="Times New Roman" panose="02020603050405020304" pitchFamily="18" charset="0"/>
              </a:rPr>
              <a:t>A</a:t>
            </a:r>
            <a:r>
              <a:rPr lang="zh-CN" altLang="en-US" sz="3600" b="1" dirty="0">
                <a:latin typeface="Times New Roman" panose="02020603050405020304" pitchFamily="18" charset="0"/>
                <a:cs typeface="Times New Roman" panose="02020603050405020304" pitchFamily="18" charset="0"/>
              </a:rPr>
              <a:t>。即</a:t>
            </a:r>
            <a:r>
              <a:rPr lang="en-US" altLang="zh-CN" sz="3600" b="1" dirty="0">
                <a:latin typeface="Times New Roman" panose="02020603050405020304" pitchFamily="18" charset="0"/>
                <a:cs typeface="Times New Roman" panose="02020603050405020304" pitchFamily="18" charset="0"/>
              </a:rPr>
              <a:t>A = E-A</a:t>
            </a:r>
          </a:p>
          <a:p>
            <a:pPr marL="88900" indent="15875" eaLnBrk="1" hangingPunct="1">
              <a:lnSpc>
                <a:spcPct val="150000"/>
              </a:lnSpc>
              <a:spcBef>
                <a:spcPct val="0"/>
              </a:spcBef>
              <a:defRPr/>
            </a:pPr>
            <a:r>
              <a:rPr lang="zh-CN" altLang="en-US" sz="4000" b="1" dirty="0">
                <a:latin typeface="Times New Roman" panose="02020603050405020304" pitchFamily="18" charset="0"/>
                <a:cs typeface="Times New Roman" panose="02020603050405020304" pitchFamily="18" charset="0"/>
              </a:rPr>
              <a:t>例如， 令</a:t>
            </a:r>
            <a:r>
              <a:rPr lang="en-US" altLang="zh-CN" sz="4000" b="1" dirty="0">
                <a:latin typeface="Times New Roman" panose="02020603050405020304" pitchFamily="18" charset="0"/>
                <a:cs typeface="Times New Roman" panose="02020603050405020304" pitchFamily="18" charset="0"/>
              </a:rPr>
              <a:t>E={a</a:t>
            </a:r>
            <a:r>
              <a:rPr lang="zh-CN" altLang="en-US" sz="4000" b="1" dirty="0">
                <a:latin typeface="Times New Roman" panose="02020603050405020304" pitchFamily="18" charset="0"/>
                <a:cs typeface="Times New Roman" panose="02020603050405020304" pitchFamily="18" charset="0"/>
              </a:rPr>
              <a:t>，</a:t>
            </a:r>
            <a:r>
              <a:rPr lang="en-US" altLang="zh-CN" sz="4000" b="1" dirty="0">
                <a:latin typeface="Times New Roman" panose="02020603050405020304" pitchFamily="18" charset="0"/>
                <a:cs typeface="Times New Roman" panose="02020603050405020304" pitchFamily="18" charset="0"/>
              </a:rPr>
              <a:t>b</a:t>
            </a:r>
            <a:r>
              <a:rPr lang="zh-CN" altLang="en-US" sz="4000" b="1" dirty="0">
                <a:latin typeface="Times New Roman" panose="02020603050405020304" pitchFamily="18" charset="0"/>
                <a:cs typeface="Times New Roman" panose="02020603050405020304" pitchFamily="18" charset="0"/>
              </a:rPr>
              <a:t>，</a:t>
            </a:r>
            <a:r>
              <a:rPr lang="en-US" altLang="zh-CN" sz="4000" b="1" dirty="0">
                <a:latin typeface="Times New Roman" panose="02020603050405020304" pitchFamily="18" charset="0"/>
                <a:cs typeface="Times New Roman" panose="02020603050405020304" pitchFamily="18" charset="0"/>
              </a:rPr>
              <a:t>c</a:t>
            </a:r>
            <a:r>
              <a:rPr lang="zh-CN" altLang="en-US" sz="4000" b="1" dirty="0">
                <a:latin typeface="Times New Roman" panose="02020603050405020304" pitchFamily="18" charset="0"/>
                <a:cs typeface="Times New Roman" panose="02020603050405020304" pitchFamily="18" charset="0"/>
              </a:rPr>
              <a:t>，</a:t>
            </a:r>
            <a:r>
              <a:rPr lang="en-US" altLang="zh-CN" sz="4000" b="1" dirty="0">
                <a:latin typeface="Times New Roman" panose="02020603050405020304" pitchFamily="18" charset="0"/>
                <a:cs typeface="Times New Roman" panose="02020603050405020304" pitchFamily="18" charset="0"/>
              </a:rPr>
              <a:t>d</a:t>
            </a:r>
            <a:r>
              <a:rPr lang="zh-CN" altLang="en-US" sz="4000" b="1" dirty="0">
                <a:latin typeface="Times New Roman" panose="02020603050405020304" pitchFamily="18" charset="0"/>
                <a:cs typeface="Times New Roman" panose="02020603050405020304" pitchFamily="18" charset="0"/>
              </a:rPr>
              <a:t>，</a:t>
            </a:r>
            <a:r>
              <a:rPr lang="en-US" altLang="zh-CN" sz="4000" b="1" dirty="0">
                <a:latin typeface="Times New Roman" panose="02020603050405020304" pitchFamily="18" charset="0"/>
                <a:cs typeface="Times New Roman" panose="02020603050405020304" pitchFamily="18" charset="0"/>
              </a:rPr>
              <a:t>e</a:t>
            </a:r>
            <a:r>
              <a:rPr lang="zh-CN" altLang="en-US" sz="4000" b="1" dirty="0">
                <a:latin typeface="Times New Roman" panose="02020603050405020304" pitchFamily="18" charset="0"/>
                <a:cs typeface="Times New Roman" panose="02020603050405020304" pitchFamily="18" charset="0"/>
              </a:rPr>
              <a:t>，</a:t>
            </a:r>
            <a:r>
              <a:rPr lang="en-US" altLang="zh-CN" sz="4000" b="1" dirty="0">
                <a:latin typeface="Times New Roman" panose="02020603050405020304" pitchFamily="18" charset="0"/>
                <a:cs typeface="Times New Roman" panose="02020603050405020304" pitchFamily="18" charset="0"/>
              </a:rPr>
              <a:t>f}</a:t>
            </a:r>
            <a:r>
              <a:rPr lang="zh-CN" altLang="en-US" sz="4000" b="1" dirty="0">
                <a:latin typeface="Times New Roman" panose="02020603050405020304" pitchFamily="18" charset="0"/>
                <a:cs typeface="Times New Roman" panose="02020603050405020304" pitchFamily="18" charset="0"/>
              </a:rPr>
              <a:t>，</a:t>
            </a:r>
            <a:r>
              <a:rPr lang="en-US" altLang="zh-CN" sz="4000" b="1" dirty="0">
                <a:latin typeface="Times New Roman" panose="02020603050405020304" pitchFamily="18" charset="0"/>
                <a:cs typeface="Times New Roman" panose="02020603050405020304" pitchFamily="18" charset="0"/>
              </a:rPr>
              <a:t>A={b</a:t>
            </a:r>
            <a:r>
              <a:rPr lang="zh-CN" altLang="en-US" sz="4000" b="1" dirty="0">
                <a:latin typeface="Times New Roman" panose="02020603050405020304" pitchFamily="18" charset="0"/>
                <a:cs typeface="Times New Roman" panose="02020603050405020304" pitchFamily="18" charset="0"/>
              </a:rPr>
              <a:t>，</a:t>
            </a:r>
            <a:r>
              <a:rPr lang="en-US" altLang="zh-CN" sz="4000" b="1" dirty="0">
                <a:latin typeface="Times New Roman" panose="02020603050405020304" pitchFamily="18" charset="0"/>
                <a:cs typeface="Times New Roman" panose="02020603050405020304" pitchFamily="18" charset="0"/>
              </a:rPr>
              <a:t>c}</a:t>
            </a:r>
            <a:r>
              <a:rPr lang="zh-CN" altLang="en-US" sz="4000" b="1" dirty="0">
                <a:latin typeface="Times New Roman" panose="02020603050405020304" pitchFamily="18" charset="0"/>
                <a:cs typeface="Times New Roman" panose="02020603050405020304" pitchFamily="18" charset="0"/>
              </a:rPr>
              <a:t>， 于是</a:t>
            </a:r>
            <a:r>
              <a:rPr lang="en-US" altLang="zh-CN" sz="4000" b="1" dirty="0">
                <a:latin typeface="Times New Roman" panose="02020603050405020304" pitchFamily="18" charset="0"/>
                <a:cs typeface="Times New Roman" panose="02020603050405020304" pitchFamily="18" charset="0"/>
              </a:rPr>
              <a:t>A={a</a:t>
            </a:r>
            <a:r>
              <a:rPr lang="zh-CN" altLang="en-US" sz="4000" b="1" dirty="0">
                <a:latin typeface="Times New Roman" panose="02020603050405020304" pitchFamily="18" charset="0"/>
                <a:cs typeface="Times New Roman" panose="02020603050405020304" pitchFamily="18" charset="0"/>
              </a:rPr>
              <a:t>，</a:t>
            </a:r>
            <a:r>
              <a:rPr lang="en-US" altLang="zh-CN" sz="4000" b="1" dirty="0">
                <a:latin typeface="Times New Roman" panose="02020603050405020304" pitchFamily="18" charset="0"/>
                <a:cs typeface="Times New Roman" panose="02020603050405020304" pitchFamily="18" charset="0"/>
              </a:rPr>
              <a:t>d</a:t>
            </a:r>
            <a:r>
              <a:rPr lang="zh-CN" altLang="en-US" sz="4000" b="1" dirty="0">
                <a:latin typeface="Times New Roman" panose="02020603050405020304" pitchFamily="18" charset="0"/>
                <a:cs typeface="Times New Roman" panose="02020603050405020304" pitchFamily="18" charset="0"/>
              </a:rPr>
              <a:t>，</a:t>
            </a:r>
            <a:r>
              <a:rPr lang="en-US" altLang="zh-CN" sz="4000" b="1" dirty="0">
                <a:latin typeface="Times New Roman" panose="02020603050405020304" pitchFamily="18" charset="0"/>
                <a:cs typeface="Times New Roman" panose="02020603050405020304" pitchFamily="18" charset="0"/>
              </a:rPr>
              <a:t>e</a:t>
            </a:r>
            <a:r>
              <a:rPr lang="zh-CN" altLang="en-US" sz="4000" b="1" dirty="0">
                <a:latin typeface="Times New Roman" panose="02020603050405020304" pitchFamily="18" charset="0"/>
                <a:cs typeface="Times New Roman" panose="02020603050405020304" pitchFamily="18" charset="0"/>
              </a:rPr>
              <a:t>，</a:t>
            </a:r>
            <a:r>
              <a:rPr lang="en-US" altLang="zh-CN" sz="4000" b="1" dirty="0">
                <a:latin typeface="Times New Roman" panose="02020603050405020304" pitchFamily="18" charset="0"/>
                <a:cs typeface="Times New Roman" panose="02020603050405020304" pitchFamily="18" charset="0"/>
              </a:rPr>
              <a:t>f}</a:t>
            </a:r>
            <a:r>
              <a:rPr lang="zh-CN" altLang="en-US" sz="4000" b="1" dirty="0">
                <a:latin typeface="Times New Roman" panose="02020603050405020304" pitchFamily="18" charset="0"/>
                <a:cs typeface="Times New Roman" panose="02020603050405020304" pitchFamily="18" charset="0"/>
              </a:rPr>
              <a:t>。 </a:t>
            </a:r>
          </a:p>
          <a:p>
            <a:pPr marL="88900" indent="15875" eaLnBrk="1" hangingPunct="1">
              <a:lnSpc>
                <a:spcPct val="150000"/>
              </a:lnSpc>
              <a:spcBef>
                <a:spcPct val="0"/>
              </a:spcBef>
              <a:defRPr/>
            </a:pPr>
            <a:r>
              <a:rPr lang="zh-CN" altLang="en-US" sz="4000" dirty="0">
                <a:latin typeface="宋体" panose="02010600030101010101" pitchFamily="2" charset="-122"/>
                <a:ea typeface="华文新魏" panose="02010800040101010101" pitchFamily="2" charset="-122"/>
              </a:rPr>
              <a:t>特别，                </a:t>
            </a:r>
            <a:r>
              <a:rPr lang="en-US" altLang="zh-CN" sz="4000" dirty="0">
                <a:latin typeface="宋体" panose="02010600030101010101" pitchFamily="2" charset="-122"/>
                <a:ea typeface="华文新魏" panose="02010800040101010101" pitchFamily="2" charset="-122"/>
              </a:rPr>
              <a:t>A =A</a:t>
            </a:r>
            <a:endParaRPr lang="zh-CN" altLang="en-US" sz="4000" dirty="0">
              <a:latin typeface="宋体" panose="02010600030101010101" pitchFamily="2" charset="-122"/>
              <a:ea typeface="华文新魏" panose="02010800040101010101" pitchFamily="2" charset="-122"/>
            </a:endParaRPr>
          </a:p>
        </p:txBody>
      </p:sp>
      <p:sp>
        <p:nvSpPr>
          <p:cNvPr id="99331" name="Line 4">
            <a:extLst>
              <a:ext uri="{FF2B5EF4-FFF2-40B4-BE49-F238E27FC236}">
                <a16:creationId xmlns:a16="http://schemas.microsoft.com/office/drawing/2014/main" id="{423591E4-0322-3874-9A47-71624979591E}"/>
              </a:ext>
            </a:extLst>
          </p:cNvPr>
          <p:cNvSpPr>
            <a:spLocks noChangeShapeType="1"/>
          </p:cNvSpPr>
          <p:nvPr/>
        </p:nvSpPr>
        <p:spPr bwMode="auto">
          <a:xfrm>
            <a:off x="6248400" y="4572000"/>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2" name="Line 5">
            <a:extLst>
              <a:ext uri="{FF2B5EF4-FFF2-40B4-BE49-F238E27FC236}">
                <a16:creationId xmlns:a16="http://schemas.microsoft.com/office/drawing/2014/main" id="{ED88458D-74AE-9640-C9B5-DA7868DC46F5}"/>
              </a:ext>
            </a:extLst>
          </p:cNvPr>
          <p:cNvSpPr>
            <a:spLocks noChangeShapeType="1"/>
          </p:cNvSpPr>
          <p:nvPr/>
        </p:nvSpPr>
        <p:spPr bwMode="auto">
          <a:xfrm>
            <a:off x="4114800" y="3733800"/>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3" name="Line 6">
            <a:extLst>
              <a:ext uri="{FF2B5EF4-FFF2-40B4-BE49-F238E27FC236}">
                <a16:creationId xmlns:a16="http://schemas.microsoft.com/office/drawing/2014/main" id="{4CCFD3AF-4F3F-86C3-BE24-5359C586BB32}"/>
              </a:ext>
            </a:extLst>
          </p:cNvPr>
          <p:cNvSpPr>
            <a:spLocks noChangeShapeType="1"/>
          </p:cNvSpPr>
          <p:nvPr/>
        </p:nvSpPr>
        <p:spPr bwMode="auto">
          <a:xfrm>
            <a:off x="6172200" y="1981200"/>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9334" name="Object 7">
            <a:extLst>
              <a:ext uri="{FF2B5EF4-FFF2-40B4-BE49-F238E27FC236}">
                <a16:creationId xmlns:a16="http://schemas.microsoft.com/office/drawing/2014/main" id="{CEA33125-ABA1-77B5-9639-31757862A396}"/>
              </a:ext>
            </a:extLst>
          </p:cNvPr>
          <p:cNvGraphicFramePr>
            <a:graphicFrameLocks noChangeAspect="1"/>
          </p:cNvGraphicFramePr>
          <p:nvPr>
            <p:extLst>
              <p:ext uri="{D42A27DB-BD31-4B8C-83A1-F6EECF244321}">
                <p14:modId xmlns:p14="http://schemas.microsoft.com/office/powerpoint/2010/main" val="1229091573"/>
              </p:ext>
            </p:extLst>
          </p:nvPr>
        </p:nvGraphicFramePr>
        <p:xfrm>
          <a:off x="4114800" y="4486032"/>
          <a:ext cx="1371600" cy="841375"/>
        </p:xfrm>
        <a:graphic>
          <a:graphicData uri="http://schemas.openxmlformats.org/presentationml/2006/ole">
            <mc:AlternateContent xmlns:mc="http://schemas.openxmlformats.org/markup-compatibility/2006">
              <mc:Choice xmlns:v="urn:schemas-microsoft-com:vml" Requires="v">
                <p:oleObj name="Equation" r:id="rId2" imgW="469900" imgH="215900" progId="Equation.3">
                  <p:embed/>
                </p:oleObj>
              </mc:Choice>
              <mc:Fallback>
                <p:oleObj name="Equation" r:id="rId2" imgW="469900" imgH="2159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4486032"/>
                        <a:ext cx="1371600"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5" name="Object 8">
            <a:extLst>
              <a:ext uri="{FF2B5EF4-FFF2-40B4-BE49-F238E27FC236}">
                <a16:creationId xmlns:a16="http://schemas.microsoft.com/office/drawing/2014/main" id="{9626F5DB-040D-5E16-035D-DD056EA30190}"/>
              </a:ext>
            </a:extLst>
          </p:cNvPr>
          <p:cNvGraphicFramePr>
            <a:graphicFrameLocks noChangeAspect="1"/>
          </p:cNvGraphicFramePr>
          <p:nvPr>
            <p:extLst>
              <p:ext uri="{D42A27DB-BD31-4B8C-83A1-F6EECF244321}">
                <p14:modId xmlns:p14="http://schemas.microsoft.com/office/powerpoint/2010/main" val="827520888"/>
              </p:ext>
            </p:extLst>
          </p:nvPr>
        </p:nvGraphicFramePr>
        <p:xfrm>
          <a:off x="2209800" y="4475958"/>
          <a:ext cx="1371600" cy="841375"/>
        </p:xfrm>
        <a:graphic>
          <a:graphicData uri="http://schemas.openxmlformats.org/presentationml/2006/ole">
            <mc:AlternateContent xmlns:mc="http://schemas.openxmlformats.org/markup-compatibility/2006">
              <mc:Choice xmlns:v="urn:schemas-microsoft-com:vml" Requires="v">
                <p:oleObj name="Equation" r:id="rId4" imgW="469900" imgH="215900" progId="Equation.3">
                  <p:embed/>
                </p:oleObj>
              </mc:Choice>
              <mc:Fallback>
                <p:oleObj name="Equation" r:id="rId4" imgW="469900" imgH="2159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475958"/>
                        <a:ext cx="1371600"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6" name="Line 4">
            <a:extLst>
              <a:ext uri="{FF2B5EF4-FFF2-40B4-BE49-F238E27FC236}">
                <a16:creationId xmlns:a16="http://schemas.microsoft.com/office/drawing/2014/main" id="{26A9AFBA-3423-5D7E-F992-A8C8B4DBB4AE}"/>
              </a:ext>
            </a:extLst>
          </p:cNvPr>
          <p:cNvSpPr>
            <a:spLocks noChangeShapeType="1"/>
          </p:cNvSpPr>
          <p:nvPr/>
        </p:nvSpPr>
        <p:spPr bwMode="auto">
          <a:xfrm>
            <a:off x="6248400" y="4648200"/>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7" name="Line 6">
            <a:extLst>
              <a:ext uri="{FF2B5EF4-FFF2-40B4-BE49-F238E27FC236}">
                <a16:creationId xmlns:a16="http://schemas.microsoft.com/office/drawing/2014/main" id="{1E2EF721-1A64-6894-E27A-1693766BEC50}"/>
              </a:ext>
            </a:extLst>
          </p:cNvPr>
          <p:cNvSpPr>
            <a:spLocks noChangeShapeType="1"/>
          </p:cNvSpPr>
          <p:nvPr/>
        </p:nvSpPr>
        <p:spPr bwMode="auto">
          <a:xfrm>
            <a:off x="4876800" y="1981200"/>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8" name="文本框 1">
            <a:extLst>
              <a:ext uri="{FF2B5EF4-FFF2-40B4-BE49-F238E27FC236}">
                <a16:creationId xmlns:a16="http://schemas.microsoft.com/office/drawing/2014/main" id="{C5973074-8C18-CEA0-BA85-96E46CD23C00}"/>
              </a:ext>
            </a:extLst>
          </p:cNvPr>
          <p:cNvSpPr txBox="1">
            <a:spLocks noChangeArrowheads="1"/>
          </p:cNvSpPr>
          <p:nvPr/>
        </p:nvSpPr>
        <p:spPr bwMode="auto">
          <a:xfrm>
            <a:off x="685800" y="5649913"/>
            <a:ext cx="20161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6"/>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7"/>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8"/>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8"/>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8"/>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8"/>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8"/>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r>
              <a:rPr lang="en-US" altLang="zh-CN" dirty="0">
                <a:solidFill>
                  <a:srgbClr val="FFFFFF"/>
                </a:solidFill>
                <a:latin typeface="Times New Roman" panose="02020603050405020304" pitchFamily="18" charset="0"/>
                <a:cs typeface="Times New Roman" panose="02020603050405020304" pitchFamily="18" charset="0"/>
                <a:sym typeface="Symbol" pitchFamily="2" charset="2"/>
              </a:rPr>
              <a:t>A ∩ A=∅</a:t>
            </a:r>
            <a:endParaRPr kumimoji="1" lang="zh-CN" altLang="en-US" dirty="0"/>
          </a:p>
        </p:txBody>
      </p:sp>
      <p:sp>
        <p:nvSpPr>
          <p:cNvPr id="99339" name="文本框 2">
            <a:extLst>
              <a:ext uri="{FF2B5EF4-FFF2-40B4-BE49-F238E27FC236}">
                <a16:creationId xmlns:a16="http://schemas.microsoft.com/office/drawing/2014/main" id="{94C11134-DE8B-04DA-100B-A3437A8B03AD}"/>
              </a:ext>
            </a:extLst>
          </p:cNvPr>
          <p:cNvSpPr txBox="1">
            <a:spLocks noChangeArrowheads="1"/>
          </p:cNvSpPr>
          <p:nvPr/>
        </p:nvSpPr>
        <p:spPr bwMode="auto">
          <a:xfrm>
            <a:off x="2776538" y="5646738"/>
            <a:ext cx="20161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6"/>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7"/>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8"/>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8"/>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8"/>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8"/>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8"/>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r>
              <a:rPr lang="en-US" altLang="zh-CN" dirty="0">
                <a:solidFill>
                  <a:srgbClr val="FFFFFF"/>
                </a:solidFill>
                <a:latin typeface="Times New Roman" panose="02020603050405020304" pitchFamily="18" charset="0"/>
                <a:cs typeface="Times New Roman" panose="02020603050405020304" pitchFamily="18" charset="0"/>
                <a:sym typeface="Symbol" pitchFamily="2" charset="2"/>
              </a:rPr>
              <a:t>A ∪ A=E</a:t>
            </a:r>
            <a:endParaRPr kumimoji="1" lang="zh-CN" altLang="en-US" dirty="0"/>
          </a:p>
        </p:txBody>
      </p:sp>
      <p:sp>
        <p:nvSpPr>
          <p:cNvPr id="99340" name="文本框 3">
            <a:extLst>
              <a:ext uri="{FF2B5EF4-FFF2-40B4-BE49-F238E27FC236}">
                <a16:creationId xmlns:a16="http://schemas.microsoft.com/office/drawing/2014/main" id="{12459BA5-A790-6FDA-DD62-67326E85224B}"/>
              </a:ext>
            </a:extLst>
          </p:cNvPr>
          <p:cNvSpPr txBox="1">
            <a:spLocks noChangeArrowheads="1"/>
          </p:cNvSpPr>
          <p:nvPr/>
        </p:nvSpPr>
        <p:spPr bwMode="auto">
          <a:xfrm>
            <a:off x="4945063" y="5638800"/>
            <a:ext cx="345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6"/>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7"/>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8"/>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8"/>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8"/>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8"/>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8"/>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ClrTx/>
              <a:buSzTx/>
              <a:buFontTx/>
              <a:buNone/>
            </a:pPr>
            <a:r>
              <a:rPr lang="en-US" altLang="zh-CN" dirty="0">
                <a:solidFill>
                  <a:srgbClr val="FFFFFF"/>
                </a:solidFill>
                <a:latin typeface="Times New Roman" panose="02020603050405020304" pitchFamily="18" charset="0"/>
                <a:cs typeface="Times New Roman" panose="02020603050405020304" pitchFamily="18" charset="0"/>
                <a:sym typeface="Symbol" pitchFamily="2" charset="2"/>
              </a:rPr>
              <a:t>A - B=A∩B</a:t>
            </a:r>
            <a:endParaRPr kumimoji="1" lang="zh-CN" altLang="en-US" dirty="0"/>
          </a:p>
        </p:txBody>
      </p:sp>
      <p:sp>
        <p:nvSpPr>
          <p:cNvPr id="2" name="灯片编号占位符 1">
            <a:extLst>
              <a:ext uri="{FF2B5EF4-FFF2-40B4-BE49-F238E27FC236}">
                <a16:creationId xmlns:a16="http://schemas.microsoft.com/office/drawing/2014/main" id="{47FB171F-1233-4C34-491C-95B188F3C5F0}"/>
              </a:ext>
            </a:extLst>
          </p:cNvPr>
          <p:cNvSpPr>
            <a:spLocks noGrp="1"/>
          </p:cNvSpPr>
          <p:nvPr>
            <p:ph type="sldNum" sz="quarter" idx="12"/>
          </p:nvPr>
        </p:nvSpPr>
        <p:spPr/>
        <p:txBody>
          <a:bodyPr/>
          <a:lstStyle/>
          <a:p>
            <a:pPr>
              <a:defRPr/>
            </a:pPr>
            <a:fld id="{D22E7B0A-99C8-B543-B1B0-9DB163C8DD08}" type="slidenum">
              <a:rPr lang="zh-CN" altLang="en-US" smtClean="0"/>
              <a:pPr>
                <a:defRPr/>
              </a:pPr>
              <a:t>61</a:t>
            </a:fld>
            <a:endParaRPr lang="en-US" altLang="zh-CN"/>
          </a:p>
        </p:txBody>
      </p:sp>
      <p:sp>
        <p:nvSpPr>
          <p:cNvPr id="99342" name="Line 5">
            <a:extLst>
              <a:ext uri="{FF2B5EF4-FFF2-40B4-BE49-F238E27FC236}">
                <a16:creationId xmlns:a16="http://schemas.microsoft.com/office/drawing/2014/main" id="{6424D94B-7403-DD2F-CD07-F3DAC3F40139}"/>
              </a:ext>
            </a:extLst>
          </p:cNvPr>
          <p:cNvSpPr>
            <a:spLocks noChangeShapeType="1"/>
          </p:cNvSpPr>
          <p:nvPr/>
        </p:nvSpPr>
        <p:spPr bwMode="auto">
          <a:xfrm>
            <a:off x="6705600" y="5664200"/>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3" name="Line 5">
            <a:extLst>
              <a:ext uri="{FF2B5EF4-FFF2-40B4-BE49-F238E27FC236}">
                <a16:creationId xmlns:a16="http://schemas.microsoft.com/office/drawing/2014/main" id="{1A4DB34F-E21D-5A56-A2BD-320819F6E2BD}"/>
              </a:ext>
            </a:extLst>
          </p:cNvPr>
          <p:cNvSpPr>
            <a:spLocks noChangeShapeType="1"/>
          </p:cNvSpPr>
          <p:nvPr/>
        </p:nvSpPr>
        <p:spPr bwMode="auto">
          <a:xfrm>
            <a:off x="3581400" y="5664200"/>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4" name="Line 5">
            <a:extLst>
              <a:ext uri="{FF2B5EF4-FFF2-40B4-BE49-F238E27FC236}">
                <a16:creationId xmlns:a16="http://schemas.microsoft.com/office/drawing/2014/main" id="{6185EAAC-423B-68FB-A850-40009C91E4A6}"/>
              </a:ext>
            </a:extLst>
          </p:cNvPr>
          <p:cNvSpPr>
            <a:spLocks noChangeShapeType="1"/>
          </p:cNvSpPr>
          <p:nvPr/>
        </p:nvSpPr>
        <p:spPr bwMode="auto">
          <a:xfrm>
            <a:off x="1524000" y="5678488"/>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3" name="Object 2">
            <a:extLst>
              <a:ext uri="{FF2B5EF4-FFF2-40B4-BE49-F238E27FC236}">
                <a16:creationId xmlns:a16="http://schemas.microsoft.com/office/drawing/2014/main" id="{B15B82CE-D0F3-C90A-21B0-2C4D49F3E259}"/>
              </a:ext>
            </a:extLst>
          </p:cNvPr>
          <p:cNvGraphicFramePr>
            <a:graphicFrameLocks noChangeAspect="1"/>
          </p:cNvGraphicFramePr>
          <p:nvPr/>
        </p:nvGraphicFramePr>
        <p:xfrm>
          <a:off x="1371600" y="1524000"/>
          <a:ext cx="6361113" cy="3952875"/>
        </p:xfrm>
        <a:graphic>
          <a:graphicData uri="http://schemas.openxmlformats.org/presentationml/2006/ole">
            <mc:AlternateContent xmlns:mc="http://schemas.openxmlformats.org/markup-compatibility/2006">
              <mc:Choice xmlns:v="urn:schemas-microsoft-com:vml" Requires="v">
                <p:oleObj name="位图图像" r:id="rId2" imgW="4241800" imgH="2635250" progId="Paint.Picture">
                  <p:embed/>
                </p:oleObj>
              </mc:Choice>
              <mc:Fallback>
                <p:oleObj name="位图图像" r:id="rId2" imgW="4241800" imgH="2635250" progId="Paint.Picture">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24000"/>
                        <a:ext cx="6361113"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7" name="Rectangle 3">
            <a:extLst>
              <a:ext uri="{FF2B5EF4-FFF2-40B4-BE49-F238E27FC236}">
                <a16:creationId xmlns:a16="http://schemas.microsoft.com/office/drawing/2014/main" id="{32CF119E-5604-C7B5-DF0A-0FC0BB571C0C}"/>
              </a:ext>
            </a:extLst>
          </p:cNvPr>
          <p:cNvSpPr>
            <a:spLocks noGrp="1" noChangeArrowheads="1"/>
          </p:cNvSpPr>
          <p:nvPr>
            <p:ph type="title" idx="4294967295"/>
          </p:nvPr>
        </p:nvSpPr>
        <p:spPr>
          <a:xfrm>
            <a:off x="152400" y="304800"/>
            <a:ext cx="7772400" cy="823913"/>
          </a:xfrm>
        </p:spPr>
        <p:txBody>
          <a:bodyPr anchor="b"/>
          <a:lstStyle/>
          <a:p>
            <a:pPr algn="l" eaLnBrk="1" hangingPunct="1">
              <a:defRPr/>
            </a:pPr>
            <a:r>
              <a:rPr lang="zh-CN" altLang="en-US" sz="6600" dirty="0"/>
              <a:t>补集的文氏图</a:t>
            </a:r>
          </a:p>
        </p:txBody>
      </p:sp>
      <p:sp>
        <p:nvSpPr>
          <p:cNvPr id="100355" name="Text Box 4">
            <a:extLst>
              <a:ext uri="{FF2B5EF4-FFF2-40B4-BE49-F238E27FC236}">
                <a16:creationId xmlns:a16="http://schemas.microsoft.com/office/drawing/2014/main" id="{C8E01AE8-4B6D-CF0D-D613-D9570A8ADDD6}"/>
              </a:ext>
            </a:extLst>
          </p:cNvPr>
          <p:cNvSpPr txBox="1">
            <a:spLocks noChangeArrowheads="1"/>
          </p:cNvSpPr>
          <p:nvPr/>
        </p:nvSpPr>
        <p:spPr bwMode="auto">
          <a:xfrm>
            <a:off x="4343400" y="3048000"/>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3600" b="1">
                <a:solidFill>
                  <a:schemeClr val="bg2"/>
                </a:solidFill>
                <a:latin typeface="Times New Roman" panose="02020603050405020304" pitchFamily="18" charset="0"/>
              </a:rPr>
              <a:t>A</a:t>
            </a:r>
          </a:p>
        </p:txBody>
      </p:sp>
      <p:sp>
        <p:nvSpPr>
          <p:cNvPr id="100356" name="Rectangle 5">
            <a:extLst>
              <a:ext uri="{FF2B5EF4-FFF2-40B4-BE49-F238E27FC236}">
                <a16:creationId xmlns:a16="http://schemas.microsoft.com/office/drawing/2014/main" id="{F59D4571-A3B8-4399-46D2-01C12FB3457F}"/>
              </a:ext>
            </a:extLst>
          </p:cNvPr>
          <p:cNvSpPr>
            <a:spLocks noChangeArrowheads="1"/>
          </p:cNvSpPr>
          <p:nvPr/>
        </p:nvSpPr>
        <p:spPr bwMode="auto">
          <a:xfrm>
            <a:off x="3810000" y="5638800"/>
            <a:ext cx="188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3600" b="1">
                <a:solidFill>
                  <a:schemeClr val="tx2"/>
                </a:solidFill>
                <a:latin typeface="Times New Roman" panose="02020603050405020304" pitchFamily="18" charset="0"/>
              </a:rPr>
              <a:t>A</a:t>
            </a:r>
            <a:r>
              <a:rPr lang="zh-CN" altLang="en-US" sz="3600" b="1">
                <a:solidFill>
                  <a:schemeClr val="tx2"/>
                </a:solidFill>
                <a:latin typeface="Times New Roman" panose="02020603050405020304" pitchFamily="18" charset="0"/>
                <a:sym typeface="Symbol" pitchFamily="2" charset="2"/>
              </a:rPr>
              <a:t>的补集</a:t>
            </a:r>
            <a:endParaRPr lang="zh-CN" altLang="en-US" sz="3600" b="1">
              <a:solidFill>
                <a:schemeClr val="tx2"/>
              </a:solidFill>
              <a:latin typeface="Times New Roman" panose="02020603050405020304" pitchFamily="18" charset="0"/>
            </a:endParaRPr>
          </a:p>
        </p:txBody>
      </p:sp>
      <p:sp>
        <p:nvSpPr>
          <p:cNvPr id="100357" name="Text Box 6">
            <a:extLst>
              <a:ext uri="{FF2B5EF4-FFF2-40B4-BE49-F238E27FC236}">
                <a16:creationId xmlns:a16="http://schemas.microsoft.com/office/drawing/2014/main" id="{19D62049-52D9-9187-D82D-26CB7EF54603}"/>
              </a:ext>
            </a:extLst>
          </p:cNvPr>
          <p:cNvSpPr txBox="1">
            <a:spLocks noChangeArrowheads="1"/>
          </p:cNvSpPr>
          <p:nvPr/>
        </p:nvSpPr>
        <p:spPr bwMode="auto">
          <a:xfrm>
            <a:off x="7239000" y="1828800"/>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3600" b="1">
                <a:solidFill>
                  <a:schemeClr val="bg2"/>
                </a:solidFill>
                <a:latin typeface="Times New Roman" panose="02020603050405020304" pitchFamily="18" charset="0"/>
              </a:rPr>
              <a:t>E</a:t>
            </a:r>
          </a:p>
        </p:txBody>
      </p:sp>
      <p:sp>
        <p:nvSpPr>
          <p:cNvPr id="2" name="灯片编号占位符 1">
            <a:extLst>
              <a:ext uri="{FF2B5EF4-FFF2-40B4-BE49-F238E27FC236}">
                <a16:creationId xmlns:a16="http://schemas.microsoft.com/office/drawing/2014/main" id="{774F273C-FCAA-EB2D-8CFB-40AE3ADDDE6A}"/>
              </a:ext>
            </a:extLst>
          </p:cNvPr>
          <p:cNvSpPr>
            <a:spLocks noGrp="1"/>
          </p:cNvSpPr>
          <p:nvPr>
            <p:ph type="sldNum" sz="quarter" idx="12"/>
          </p:nvPr>
        </p:nvSpPr>
        <p:spPr/>
        <p:txBody>
          <a:bodyPr/>
          <a:lstStyle/>
          <a:p>
            <a:pPr>
              <a:defRPr/>
            </a:pPr>
            <a:fld id="{C62D6E98-608E-2049-B68B-56330E7B24BA}" type="slidenum">
              <a:rPr lang="zh-CN" altLang="en-US" smtClean="0"/>
              <a:pPr>
                <a:defRPr/>
              </a:pPr>
              <a:t>62</a:t>
            </a:fld>
            <a:endParaRPr lang="en-US" altLang="zh-CN"/>
          </a:p>
        </p:txBody>
      </p:sp>
    </p:spTree>
  </p:cSld>
  <p:clrMapOvr>
    <a:masterClrMapping/>
  </p:clrMapOvr>
  <p:transition spd="med">
    <p:random/>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3">
            <a:extLst>
              <a:ext uri="{FF2B5EF4-FFF2-40B4-BE49-F238E27FC236}">
                <a16:creationId xmlns:a16="http://schemas.microsoft.com/office/drawing/2014/main" id="{F85E4EE4-9D09-1863-D15F-EF98B142E049}"/>
              </a:ext>
            </a:extLst>
          </p:cNvPr>
          <p:cNvSpPr>
            <a:spLocks noGrp="1" noChangeArrowheads="1"/>
          </p:cNvSpPr>
          <p:nvPr>
            <p:ph type="title" idx="4294967295"/>
          </p:nvPr>
        </p:nvSpPr>
        <p:spPr>
          <a:xfrm>
            <a:off x="241300" y="152400"/>
            <a:ext cx="8763000" cy="823913"/>
          </a:xfrm>
        </p:spPr>
        <p:txBody>
          <a:bodyPr anchor="b"/>
          <a:lstStyle/>
          <a:p>
            <a:pPr eaLnBrk="1" hangingPunct="1">
              <a:defRPr/>
            </a:pPr>
            <a:r>
              <a:rPr lang="en-US" altLang="zh-CN" sz="4000" b="1">
                <a:solidFill>
                  <a:srgbClr val="FFC000"/>
                </a:solidFill>
              </a:rPr>
              <a:t>【</a:t>
            </a:r>
            <a:r>
              <a:rPr lang="zh-CN" altLang="en-US" sz="4000" b="1">
                <a:solidFill>
                  <a:srgbClr val="FFC000"/>
                </a:solidFill>
                <a:latin typeface="宋体" panose="02010600030101010101" pitchFamily="2" charset="-122"/>
              </a:rPr>
              <a:t>定义</a:t>
            </a:r>
            <a:r>
              <a:rPr lang="en-US" altLang="zh-CN" sz="4000" b="1">
                <a:solidFill>
                  <a:srgbClr val="FFC000"/>
                </a:solidFill>
                <a:latin typeface="宋体" panose="02010600030101010101" pitchFamily="2" charset="-122"/>
              </a:rPr>
              <a:t>9</a:t>
            </a:r>
            <a:r>
              <a:rPr lang="en-US" altLang="zh-CN" sz="4000" b="1">
                <a:solidFill>
                  <a:srgbClr val="FFC000"/>
                </a:solidFill>
              </a:rPr>
              <a:t>】</a:t>
            </a:r>
            <a:r>
              <a:rPr lang="zh-CN" altLang="en-US" sz="4000" b="1">
                <a:solidFill>
                  <a:srgbClr val="FFC000"/>
                </a:solidFill>
              </a:rPr>
              <a:t>集合的环和（对称差）</a:t>
            </a:r>
          </a:p>
        </p:txBody>
      </p:sp>
      <p:sp>
        <p:nvSpPr>
          <p:cNvPr id="99331" name="Rectangle 2">
            <a:extLst>
              <a:ext uri="{FF2B5EF4-FFF2-40B4-BE49-F238E27FC236}">
                <a16:creationId xmlns:a16="http://schemas.microsoft.com/office/drawing/2014/main" id="{DC3B1E64-831F-FA0C-5D3C-BAE7AD605F1D}"/>
              </a:ext>
            </a:extLst>
          </p:cNvPr>
          <p:cNvSpPr>
            <a:spLocks noGrp="1" noChangeArrowheads="1"/>
          </p:cNvSpPr>
          <p:nvPr>
            <p:ph sz="quarter" idx="4294967295"/>
          </p:nvPr>
        </p:nvSpPr>
        <p:spPr>
          <a:xfrm>
            <a:off x="241300" y="1146175"/>
            <a:ext cx="8610600" cy="5638800"/>
          </a:xfrm>
        </p:spPr>
        <p:txBody>
          <a:bodyPr/>
          <a:lstStyle/>
          <a:p>
            <a:pPr marL="387350" indent="-387350" algn="just" eaLnBrk="1" hangingPunct="1">
              <a:lnSpc>
                <a:spcPct val="125000"/>
              </a:lnSpc>
              <a:spcBef>
                <a:spcPct val="0"/>
              </a:spcBef>
              <a:defRPr/>
            </a:pPr>
            <a:r>
              <a:rPr lang="zh-CN" altLang="en-US" b="1" dirty="0">
                <a:latin typeface="Times New Roman" panose="02020603050405020304" pitchFamily="18" charset="0"/>
                <a:cs typeface="Times New Roman" panose="02020603050405020304" pitchFamily="18" charset="0"/>
              </a:rPr>
              <a:t>设</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是两个集合。则</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与</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的环和</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对称差</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记以</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 </a:t>
            </a:r>
            <a:r>
              <a:rPr lang="zh-CN" altLang="en-US" b="1" dirty="0">
                <a:latin typeface="Times New Roman" panose="02020603050405020304" pitchFamily="18" charset="0"/>
                <a:cs typeface="Times New Roman" panose="02020603050405020304" pitchFamily="18" charset="0"/>
              </a:rPr>
              <a:t>定义为  </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B=(A-B)</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(B-A)</a:t>
            </a:r>
            <a:r>
              <a:rPr lang="zh-CN" altLang="en-US" b="1" dirty="0">
                <a:latin typeface="Times New Roman" panose="02020603050405020304" pitchFamily="18" charset="0"/>
                <a:cs typeface="Times New Roman" panose="02020603050405020304" pitchFamily="18" charset="0"/>
              </a:rPr>
              <a:t>。</a:t>
            </a:r>
          </a:p>
          <a:p>
            <a:pPr marL="387350" indent="-387350" eaLnBrk="1" hangingPunct="1">
              <a:lnSpc>
                <a:spcPct val="125000"/>
              </a:lnSpc>
              <a:spcBef>
                <a:spcPct val="0"/>
              </a:spcBef>
              <a:defRPr/>
            </a:pP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与</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的对称差还有一个等价的定义，即</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B=(A</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B)-(A</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 </a:t>
            </a:r>
            <a:br>
              <a:rPr lang="zh-CN" altLang="en-US" b="1" dirty="0">
                <a:latin typeface="Times New Roman" panose="02020603050405020304" pitchFamily="18" charset="0"/>
                <a:cs typeface="Times New Roman" panose="02020603050405020304" pitchFamily="18" charset="0"/>
              </a:rPr>
            </a:br>
            <a:r>
              <a:rPr lang="zh-CN" altLang="en-US" b="1" dirty="0">
                <a:latin typeface="Times New Roman" panose="02020603050405020304" pitchFamily="18" charset="0"/>
                <a:cs typeface="Times New Roman" panose="02020603050405020304" pitchFamily="18" charset="0"/>
              </a:rPr>
              <a:t>例：</a:t>
            </a:r>
          </a:p>
          <a:p>
            <a:pPr marL="387350" indent="-387350" eaLnBrk="1" hangingPunct="1">
              <a:lnSpc>
                <a:spcPct val="125000"/>
              </a:lnSpc>
              <a:spcBef>
                <a:spcPct val="0"/>
              </a:spcBef>
              <a:buFont typeface="Wingdings" pitchFamily="2" charset="2"/>
              <a:buNone/>
              <a:defRPr/>
            </a:pPr>
            <a:r>
              <a:rPr lang="zh-CN" altLang="en-US" b="1" dirty="0">
                <a:latin typeface="Times New Roman" panose="02020603050405020304" pitchFamily="18" charset="0"/>
                <a:cs typeface="Times New Roman" panose="02020603050405020304" pitchFamily="18" charset="0"/>
              </a:rPr>
              <a:t>    令</a:t>
            </a:r>
            <a:r>
              <a:rPr lang="en-US" altLang="zh-CN" b="1" dirty="0">
                <a:latin typeface="Times New Roman" panose="02020603050405020304" pitchFamily="18" charset="0"/>
                <a:cs typeface="Times New Roman" panose="02020603050405020304" pitchFamily="18" charset="0"/>
              </a:rPr>
              <a:t>A={a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d}</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B={c</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d</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e</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f}</a:t>
            </a:r>
            <a:r>
              <a:rPr lang="zh-CN" altLang="en-US" b="1" dirty="0">
                <a:latin typeface="Times New Roman" panose="02020603050405020304" pitchFamily="18" charset="0"/>
                <a:cs typeface="Times New Roman" panose="02020603050405020304" pitchFamily="18" charset="0"/>
              </a:rPr>
              <a:t>，于是 </a:t>
            </a:r>
          </a:p>
          <a:p>
            <a:pPr marL="387350" indent="-387350" eaLnBrk="1" hangingPunct="1">
              <a:lnSpc>
                <a:spcPct val="125000"/>
              </a:lnSpc>
              <a:spcBef>
                <a:spcPct val="0"/>
              </a:spcBef>
              <a:buFont typeface="Wingdings" pitchFamily="2" charset="2"/>
              <a:buNone/>
              <a:defRPr/>
            </a:pPr>
            <a:r>
              <a:rPr lang="en-US" altLang="zh-CN" b="1" dirty="0">
                <a:latin typeface="Times New Roman" panose="02020603050405020304" pitchFamily="18" charset="0"/>
                <a:cs typeface="Times New Roman" panose="02020603050405020304" pitchFamily="18" charset="0"/>
              </a:rPr>
              <a:t>       A</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e</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f}</a:t>
            </a:r>
            <a:r>
              <a:rPr lang="zh-CN" altLang="en-US" b="1" dirty="0">
                <a:latin typeface="Times New Roman" panose="02020603050405020304" pitchFamily="18" charset="0"/>
                <a:cs typeface="Times New Roman" panose="02020603050405020304" pitchFamily="18" charset="0"/>
              </a:rPr>
              <a:t>。 　　</a:t>
            </a:r>
            <a:r>
              <a:rPr lang="zh-CN" altLang="en-US" sz="3000" dirty="0">
                <a:ea typeface="华文新魏" panose="02010800040101010101" pitchFamily="2" charset="-122"/>
              </a:rPr>
              <a:t>　　　　　　　　　</a:t>
            </a:r>
            <a:endParaRPr lang="en-US" altLang="zh-CN" sz="2800" dirty="0">
              <a:solidFill>
                <a:srgbClr val="FF9900"/>
              </a:solidFill>
              <a:ea typeface="华文新魏" panose="02010800040101010101" pitchFamily="2" charset="-122"/>
            </a:endParaRPr>
          </a:p>
        </p:txBody>
      </p:sp>
      <p:sp>
        <p:nvSpPr>
          <p:cNvPr id="2" name="灯片编号占位符 1">
            <a:extLst>
              <a:ext uri="{FF2B5EF4-FFF2-40B4-BE49-F238E27FC236}">
                <a16:creationId xmlns:a16="http://schemas.microsoft.com/office/drawing/2014/main" id="{37719DEE-2A4D-86A6-9384-202E495B890C}"/>
              </a:ext>
            </a:extLst>
          </p:cNvPr>
          <p:cNvSpPr>
            <a:spLocks noGrp="1"/>
          </p:cNvSpPr>
          <p:nvPr>
            <p:ph type="sldNum" sz="quarter" idx="12"/>
          </p:nvPr>
        </p:nvSpPr>
        <p:spPr/>
        <p:txBody>
          <a:bodyPr/>
          <a:lstStyle/>
          <a:p>
            <a:pPr>
              <a:defRPr/>
            </a:pPr>
            <a:fld id="{E89E91DF-455B-8440-B760-80A73A1EE4D9}" type="slidenum">
              <a:rPr lang="zh-CN" altLang="en-US" smtClean="0"/>
              <a:pPr>
                <a:defRPr/>
              </a:pPr>
              <a:t>63</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anim calcmode="lin" valueType="num">
                                      <p:cBhvr additive="base">
                                        <p:cTn id="7" dur="500" fill="hold"/>
                                        <p:tgtEl>
                                          <p:spTgt spid="993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9331">
                                            <p:txEl>
                                              <p:pRg st="2" end="2"/>
                                            </p:txEl>
                                          </p:spTgt>
                                        </p:tgtEl>
                                        <p:attrNameLst>
                                          <p:attrName>style.visibility</p:attrName>
                                        </p:attrNameLst>
                                      </p:cBhvr>
                                      <p:to>
                                        <p:strVal val="visible"/>
                                      </p:to>
                                    </p:set>
                                    <p:anim calcmode="lin" valueType="num">
                                      <p:cBhvr additive="base">
                                        <p:cTn id="11" dur="500" fill="hold"/>
                                        <p:tgtEl>
                                          <p:spTgt spid="9933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933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9331">
                                            <p:txEl>
                                              <p:pRg st="3" end="3"/>
                                            </p:txEl>
                                          </p:spTgt>
                                        </p:tgtEl>
                                        <p:attrNameLst>
                                          <p:attrName>style.visibility</p:attrName>
                                        </p:attrNameLst>
                                      </p:cBhvr>
                                      <p:to>
                                        <p:strVal val="visible"/>
                                      </p:to>
                                    </p:set>
                                    <p:anim calcmode="lin" valueType="num">
                                      <p:cBhvr additive="base">
                                        <p:cTn id="15" dur="500" fill="hold"/>
                                        <p:tgtEl>
                                          <p:spTgt spid="9933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93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1" name="Object 2">
            <a:extLst>
              <a:ext uri="{FF2B5EF4-FFF2-40B4-BE49-F238E27FC236}">
                <a16:creationId xmlns:a16="http://schemas.microsoft.com/office/drawing/2014/main" id="{79FA5107-7090-6F57-24A8-BA8AA269799C}"/>
              </a:ext>
            </a:extLst>
          </p:cNvPr>
          <p:cNvGraphicFramePr>
            <a:graphicFrameLocks noChangeAspect="1"/>
          </p:cNvGraphicFramePr>
          <p:nvPr/>
        </p:nvGraphicFramePr>
        <p:xfrm>
          <a:off x="1447800" y="1524000"/>
          <a:ext cx="6361113" cy="3952875"/>
        </p:xfrm>
        <a:graphic>
          <a:graphicData uri="http://schemas.openxmlformats.org/presentationml/2006/ole">
            <mc:AlternateContent xmlns:mc="http://schemas.openxmlformats.org/markup-compatibility/2006">
              <mc:Choice xmlns:v="urn:schemas-microsoft-com:vml" Requires="v">
                <p:oleObj name="位图图像" r:id="rId2" imgW="4241800" imgH="2635250" progId="Paint.Picture">
                  <p:embed/>
                </p:oleObj>
              </mc:Choice>
              <mc:Fallback>
                <p:oleObj name="位图图像" r:id="rId2" imgW="4241800" imgH="2635250" progId="Paint.Picture">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24000"/>
                        <a:ext cx="6361113"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1" name="Rectangle 3">
            <a:extLst>
              <a:ext uri="{FF2B5EF4-FFF2-40B4-BE49-F238E27FC236}">
                <a16:creationId xmlns:a16="http://schemas.microsoft.com/office/drawing/2014/main" id="{B337D6BD-9C5D-9397-7ACB-CCBB64C90B90}"/>
              </a:ext>
            </a:extLst>
          </p:cNvPr>
          <p:cNvSpPr>
            <a:spLocks noGrp="1" noChangeArrowheads="1"/>
          </p:cNvSpPr>
          <p:nvPr>
            <p:ph type="title" idx="4294967295"/>
          </p:nvPr>
        </p:nvSpPr>
        <p:spPr>
          <a:xfrm>
            <a:off x="152400" y="311150"/>
            <a:ext cx="7772400" cy="823913"/>
          </a:xfrm>
        </p:spPr>
        <p:txBody>
          <a:bodyPr anchor="b"/>
          <a:lstStyle/>
          <a:p>
            <a:pPr eaLnBrk="1" hangingPunct="1">
              <a:defRPr/>
            </a:pPr>
            <a:r>
              <a:rPr lang="zh-CN" altLang="en-US" sz="4000"/>
              <a:t>环和（对称差）的文氏图</a:t>
            </a:r>
          </a:p>
        </p:txBody>
      </p:sp>
      <p:sp>
        <p:nvSpPr>
          <p:cNvPr id="102403" name="Text Box 4">
            <a:extLst>
              <a:ext uri="{FF2B5EF4-FFF2-40B4-BE49-F238E27FC236}">
                <a16:creationId xmlns:a16="http://schemas.microsoft.com/office/drawing/2014/main" id="{9B42F325-CB6D-2CFC-F286-0F40E65D386F}"/>
              </a:ext>
            </a:extLst>
          </p:cNvPr>
          <p:cNvSpPr txBox="1">
            <a:spLocks noChangeArrowheads="1"/>
          </p:cNvSpPr>
          <p:nvPr/>
        </p:nvSpPr>
        <p:spPr bwMode="auto">
          <a:xfrm>
            <a:off x="2743200" y="3505200"/>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3600" b="1">
                <a:solidFill>
                  <a:schemeClr val="tx2"/>
                </a:solidFill>
                <a:latin typeface="Times New Roman" panose="02020603050405020304" pitchFamily="18" charset="0"/>
              </a:rPr>
              <a:t>A</a:t>
            </a:r>
          </a:p>
        </p:txBody>
      </p:sp>
      <p:sp>
        <p:nvSpPr>
          <p:cNvPr id="102404" name="Text Box 5">
            <a:extLst>
              <a:ext uri="{FF2B5EF4-FFF2-40B4-BE49-F238E27FC236}">
                <a16:creationId xmlns:a16="http://schemas.microsoft.com/office/drawing/2014/main" id="{B8107631-EE22-0003-81AE-BBF9582AC145}"/>
              </a:ext>
            </a:extLst>
          </p:cNvPr>
          <p:cNvSpPr txBox="1">
            <a:spLocks noChangeArrowheads="1"/>
          </p:cNvSpPr>
          <p:nvPr/>
        </p:nvSpPr>
        <p:spPr bwMode="auto">
          <a:xfrm>
            <a:off x="5562600" y="3505200"/>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3600" b="1">
                <a:solidFill>
                  <a:schemeClr val="tx2"/>
                </a:solidFill>
                <a:latin typeface="Times New Roman" panose="02020603050405020304" pitchFamily="18" charset="0"/>
              </a:rPr>
              <a:t>B</a:t>
            </a:r>
          </a:p>
        </p:txBody>
      </p:sp>
      <p:sp>
        <p:nvSpPr>
          <p:cNvPr id="102405" name="Rectangle 6">
            <a:extLst>
              <a:ext uri="{FF2B5EF4-FFF2-40B4-BE49-F238E27FC236}">
                <a16:creationId xmlns:a16="http://schemas.microsoft.com/office/drawing/2014/main" id="{45713CD9-681B-1CA0-15B2-C1339A2277B6}"/>
              </a:ext>
            </a:extLst>
          </p:cNvPr>
          <p:cNvSpPr>
            <a:spLocks noChangeArrowheads="1"/>
          </p:cNvSpPr>
          <p:nvPr/>
        </p:nvSpPr>
        <p:spPr bwMode="auto">
          <a:xfrm>
            <a:off x="4038600" y="571500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3600" b="1">
                <a:solidFill>
                  <a:schemeClr val="tx2"/>
                </a:solidFill>
                <a:latin typeface="Times New Roman" panose="02020603050405020304" pitchFamily="18" charset="0"/>
              </a:rPr>
              <a:t>A</a:t>
            </a:r>
            <a:r>
              <a:rPr lang="en-US" altLang="zh-CN" sz="3600" b="1">
                <a:solidFill>
                  <a:schemeClr val="tx2"/>
                </a:solidFill>
                <a:latin typeface="Times New Roman" panose="02020603050405020304" pitchFamily="18" charset="0"/>
                <a:sym typeface="Symbol" pitchFamily="2" charset="2"/>
              </a:rPr>
              <a:t></a:t>
            </a:r>
            <a:r>
              <a:rPr lang="en-US" altLang="zh-CN" sz="3600" b="1">
                <a:solidFill>
                  <a:schemeClr val="tx2"/>
                </a:solidFill>
                <a:latin typeface="Times New Roman" panose="02020603050405020304" pitchFamily="18" charset="0"/>
              </a:rPr>
              <a:t>B</a:t>
            </a:r>
          </a:p>
        </p:txBody>
      </p:sp>
      <p:sp>
        <p:nvSpPr>
          <p:cNvPr id="102406" name="Text Box 7">
            <a:extLst>
              <a:ext uri="{FF2B5EF4-FFF2-40B4-BE49-F238E27FC236}">
                <a16:creationId xmlns:a16="http://schemas.microsoft.com/office/drawing/2014/main" id="{65339582-9F02-9EFD-8C55-6BAAB48E23BC}"/>
              </a:ext>
            </a:extLst>
          </p:cNvPr>
          <p:cNvSpPr txBox="1">
            <a:spLocks noChangeArrowheads="1"/>
          </p:cNvSpPr>
          <p:nvPr/>
        </p:nvSpPr>
        <p:spPr bwMode="auto">
          <a:xfrm>
            <a:off x="7315200" y="2057400"/>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3600" b="1">
                <a:solidFill>
                  <a:schemeClr val="bg2"/>
                </a:solidFill>
                <a:latin typeface="Times New Roman" panose="02020603050405020304" pitchFamily="18" charset="0"/>
              </a:rPr>
              <a:t>E</a:t>
            </a:r>
          </a:p>
        </p:txBody>
      </p:sp>
      <p:sp>
        <p:nvSpPr>
          <p:cNvPr id="2" name="灯片编号占位符 1">
            <a:extLst>
              <a:ext uri="{FF2B5EF4-FFF2-40B4-BE49-F238E27FC236}">
                <a16:creationId xmlns:a16="http://schemas.microsoft.com/office/drawing/2014/main" id="{93152A29-87E1-68AD-AA41-890B2E006B3A}"/>
              </a:ext>
            </a:extLst>
          </p:cNvPr>
          <p:cNvSpPr>
            <a:spLocks noGrp="1"/>
          </p:cNvSpPr>
          <p:nvPr>
            <p:ph type="sldNum" sz="quarter" idx="12"/>
          </p:nvPr>
        </p:nvSpPr>
        <p:spPr/>
        <p:txBody>
          <a:bodyPr/>
          <a:lstStyle/>
          <a:p>
            <a:pPr>
              <a:defRPr/>
            </a:pPr>
            <a:fld id="{C787D77F-9E88-3B48-B166-41D9B8F56057}" type="slidenum">
              <a:rPr lang="zh-CN" altLang="en-US" smtClean="0"/>
              <a:pPr>
                <a:defRPr/>
              </a:pPr>
              <a:t>64</a:t>
            </a:fld>
            <a:endParaRPr lang="en-US" altLang="zh-CN"/>
          </a:p>
        </p:txBody>
      </p:sp>
    </p:spTree>
  </p:cSld>
  <p:clrMapOvr>
    <a:masterClrMapping/>
  </p:clrMapOvr>
  <p:transition spd="med">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DB5806-C554-5114-8568-5B821F76CD31}"/>
              </a:ext>
            </a:extLst>
          </p:cNvPr>
          <p:cNvSpPr>
            <a:spLocks noGrp="1"/>
          </p:cNvSpPr>
          <p:nvPr>
            <p:ph idx="1"/>
          </p:nvPr>
        </p:nvSpPr>
        <p:spPr>
          <a:xfrm>
            <a:off x="457200" y="381000"/>
            <a:ext cx="8229600" cy="5749925"/>
          </a:xfrm>
        </p:spPr>
        <p:txBody>
          <a:bodyPr/>
          <a:lstStyle/>
          <a:p>
            <a:pPr>
              <a:defRPr/>
            </a:pPr>
            <a:r>
              <a:rPr lang="zh-CN" altLang="en-US" sz="3600" b="1" dirty="0">
                <a:latin typeface="Times New Roman" panose="02020603050405020304" pitchFamily="18" charset="0"/>
                <a:cs typeface="Times New Roman" panose="02020603050405020304" pitchFamily="18" charset="0"/>
              </a:rPr>
              <a:t>练习：计算</a:t>
            </a:r>
            <a:r>
              <a:rPr lang="en-US" altLang="zh-CN" sz="3600" b="1" dirty="0">
                <a:latin typeface="Times New Roman" panose="02020603050405020304" pitchFamily="18" charset="0"/>
                <a:cs typeface="Times New Roman" panose="02020603050405020304" pitchFamily="18" charset="0"/>
              </a:rPr>
              <a:t>A</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anose="02020603050405020304" pitchFamily="18" charset="0"/>
                <a:cs typeface="Times New Roman" panose="02020603050405020304" pitchFamily="18" charset="0"/>
              </a:rPr>
              <a:t>A </a:t>
            </a:r>
            <a:r>
              <a:rPr lang="zh-CN" altLang="en-US" sz="3600" b="1" dirty="0">
                <a:latin typeface="Times New Roman" panose="02020603050405020304" pitchFamily="18" charset="0"/>
                <a:cs typeface="Times New Roman" panose="02020603050405020304" pitchFamily="18" charset="0"/>
              </a:rPr>
              <a:t>；</a:t>
            </a:r>
            <a:r>
              <a:rPr lang="en-US" altLang="zh-CN" sz="3600" b="1" dirty="0">
                <a:latin typeface="Times New Roman" panose="02020603050405020304" pitchFamily="18" charset="0"/>
                <a:cs typeface="Times New Roman" panose="02020603050405020304" pitchFamily="18" charset="0"/>
              </a:rPr>
              <a:t>A</a:t>
            </a:r>
            <a:r>
              <a:rPr lang="en-US" altLang="zh-CN" sz="3600" b="1" dirty="0">
                <a:latin typeface="Times New Roman" panose="02020603050405020304" pitchFamily="18" charset="0"/>
                <a:cs typeface="Times New Roman" panose="02020603050405020304" pitchFamily="18" charset="0"/>
                <a:sym typeface="Symbol" pitchFamily="2" charset="2"/>
              </a:rPr>
              <a:t> ∅</a:t>
            </a:r>
            <a:r>
              <a:rPr lang="zh-CN" altLang="en-US" sz="3600" b="1" dirty="0">
                <a:latin typeface="Times New Roman" panose="02020603050405020304" pitchFamily="18" charset="0"/>
                <a:cs typeface="Times New Roman" panose="02020603050405020304" pitchFamily="18" charset="0"/>
                <a:sym typeface="Symbol" pitchFamily="2" charset="2"/>
              </a:rPr>
              <a:t> ；</a:t>
            </a:r>
            <a:r>
              <a:rPr lang="en-US" altLang="zh-CN" sz="3600" b="1" dirty="0">
                <a:latin typeface="Times New Roman" panose="02020603050405020304" pitchFamily="18" charset="0"/>
                <a:cs typeface="Times New Roman" panose="02020603050405020304" pitchFamily="18" charset="0"/>
              </a:rPr>
              <a:t>A</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anose="02020603050405020304" pitchFamily="18" charset="0"/>
                <a:cs typeface="Times New Roman" panose="02020603050405020304" pitchFamily="18" charset="0"/>
              </a:rPr>
              <a:t>E</a:t>
            </a:r>
          </a:p>
          <a:p>
            <a:pPr>
              <a:buFont typeface="Wingdings" pitchFamily="2" charset="2"/>
              <a:buNone/>
              <a:defRPr/>
            </a:pPr>
            <a:endParaRPr lang="en-US" altLang="zh-CN" sz="3600" b="1" dirty="0">
              <a:latin typeface="Times New Roman" panose="02020603050405020304" pitchFamily="18" charset="0"/>
              <a:cs typeface="Times New Roman" panose="02020603050405020304" pitchFamily="18" charset="0"/>
            </a:endParaRPr>
          </a:p>
          <a:p>
            <a:pPr>
              <a:defRPr/>
            </a:pPr>
            <a:r>
              <a:rPr lang="zh-CN" altLang="en-US" sz="3600" b="1" dirty="0">
                <a:latin typeface="Times New Roman" panose="02020603050405020304" pitchFamily="18" charset="0"/>
                <a:cs typeface="Times New Roman" panose="02020603050405020304" pitchFamily="18" charset="0"/>
              </a:rPr>
              <a:t>答案：</a:t>
            </a:r>
            <a:endParaRPr lang="en-US" altLang="zh-CN" sz="3600" b="1" dirty="0">
              <a:latin typeface="Times New Roman" panose="02020603050405020304" pitchFamily="18" charset="0"/>
              <a:cs typeface="Times New Roman" panose="02020603050405020304" pitchFamily="18" charset="0"/>
            </a:endParaRPr>
          </a:p>
          <a:p>
            <a:pPr>
              <a:buFont typeface="Wingdings" pitchFamily="2" charset="2"/>
              <a:buNone/>
              <a:defRPr/>
            </a:pPr>
            <a:r>
              <a:rPr lang="en-US" altLang="zh-CN" sz="3600" b="1" dirty="0">
                <a:latin typeface="Times New Roman" panose="02020603050405020304" pitchFamily="18" charset="0"/>
                <a:cs typeface="Times New Roman" panose="02020603050405020304" pitchFamily="18" charset="0"/>
              </a:rPr>
              <a:t>A</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anose="02020603050405020304" pitchFamily="18" charset="0"/>
                <a:cs typeface="Times New Roman" panose="02020603050405020304" pitchFamily="18" charset="0"/>
              </a:rPr>
              <a:t>A= (A</a:t>
            </a:r>
            <a:r>
              <a:rPr lang="en-US" altLang="zh-CN" sz="3600" b="1" dirty="0">
                <a:latin typeface="Times New Roman" panose="02020603050405020304" pitchFamily="18" charset="0"/>
                <a:cs typeface="Times New Roman" panose="02020603050405020304" pitchFamily="18" charset="0"/>
                <a:sym typeface="Symbol" pitchFamily="2" charset="2"/>
              </a:rPr>
              <a:t> ∪A)-(A ∩ A)=</a:t>
            </a:r>
            <a:r>
              <a:rPr lang="zh-CN" altLang="en-US" sz="3600" b="1" dirty="0">
                <a:latin typeface="Times New Roman" panose="02020603050405020304" pitchFamily="18" charset="0"/>
                <a:cs typeface="Times New Roman" panose="02020603050405020304" pitchFamily="18" charset="0"/>
                <a:sym typeface="Symbol" pitchFamily="2" charset="2"/>
              </a:rPr>
              <a:t> </a:t>
            </a:r>
            <a:r>
              <a:rPr lang="en-US" altLang="zh-CN" sz="3600" b="1" dirty="0">
                <a:latin typeface="Times New Roman" panose="02020603050405020304" pitchFamily="18" charset="0"/>
                <a:cs typeface="Times New Roman" panose="02020603050405020304" pitchFamily="18" charset="0"/>
                <a:sym typeface="Symbol" pitchFamily="2" charset="2"/>
              </a:rPr>
              <a:t>∅</a:t>
            </a:r>
          </a:p>
          <a:p>
            <a:pPr>
              <a:buNone/>
              <a:defRPr/>
            </a:pPr>
            <a:r>
              <a:rPr lang="en-US" altLang="zh-CN" sz="3600" b="1" dirty="0">
                <a:latin typeface="Times New Roman" panose="02020603050405020304" pitchFamily="18" charset="0"/>
                <a:cs typeface="Times New Roman" panose="02020603050405020304" pitchFamily="18" charset="0"/>
              </a:rPr>
              <a:t>A</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anose="02020603050405020304" pitchFamily="18" charset="0"/>
                <a:cs typeface="Times New Roman" panose="02020603050405020304" pitchFamily="18" charset="0"/>
              </a:rPr>
              <a:t>(A</a:t>
            </a:r>
            <a:r>
              <a:rPr lang="en-US" altLang="zh-CN" sz="3600" b="1" dirty="0">
                <a:latin typeface="Times New Roman" panose="02020603050405020304" pitchFamily="18" charset="0"/>
                <a:cs typeface="Times New Roman" panose="02020603050405020304" pitchFamily="18" charset="0"/>
                <a:sym typeface="Symbol" pitchFamily="2" charset="2"/>
              </a:rPr>
              <a:t>∪∅)-(A∩∅)=</a:t>
            </a:r>
            <a:r>
              <a:rPr lang="zh-CN" altLang="en-US" sz="3600" b="1" dirty="0">
                <a:latin typeface="Times New Roman" panose="02020603050405020304" pitchFamily="18" charset="0"/>
                <a:cs typeface="Times New Roman" panose="02020603050405020304" pitchFamily="18" charset="0"/>
                <a:sym typeface="Symbol" pitchFamily="2" charset="2"/>
              </a:rPr>
              <a:t> </a:t>
            </a:r>
            <a:r>
              <a:rPr lang="en-US" altLang="zh-CN" sz="3600" b="1" dirty="0">
                <a:latin typeface="Times New Roman" panose="02020603050405020304" pitchFamily="18" charset="0"/>
                <a:cs typeface="Times New Roman" panose="02020603050405020304" pitchFamily="18" charset="0"/>
                <a:sym typeface="Symbol" pitchFamily="2" charset="2"/>
              </a:rPr>
              <a:t>A</a:t>
            </a:r>
          </a:p>
          <a:p>
            <a:pPr>
              <a:buFont typeface="Wingdings" pitchFamily="2" charset="2"/>
              <a:buNone/>
              <a:defRPr/>
            </a:pPr>
            <a:r>
              <a:rPr lang="en-US" altLang="zh-CN" sz="3600" b="1" dirty="0">
                <a:latin typeface="Times New Roman" panose="02020603050405020304" pitchFamily="18" charset="0"/>
                <a:cs typeface="Times New Roman" panose="02020603050405020304" pitchFamily="18" charset="0"/>
              </a:rPr>
              <a:t>A</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anose="02020603050405020304" pitchFamily="18" charset="0"/>
                <a:cs typeface="Times New Roman" panose="02020603050405020304" pitchFamily="18" charset="0"/>
              </a:rPr>
              <a:t>E= (A</a:t>
            </a:r>
            <a:r>
              <a:rPr lang="en-US" altLang="zh-CN" sz="3600" b="1" dirty="0">
                <a:latin typeface="Times New Roman" panose="02020603050405020304" pitchFamily="18" charset="0"/>
                <a:cs typeface="Times New Roman" panose="02020603050405020304" pitchFamily="18" charset="0"/>
                <a:sym typeface="Symbol" pitchFamily="2" charset="2"/>
              </a:rPr>
              <a:t> ∪E)-(A ∩ E)=</a:t>
            </a:r>
            <a:r>
              <a:rPr lang="zh-CN" altLang="en-US" sz="3600" b="1" dirty="0">
                <a:latin typeface="Times New Roman" panose="02020603050405020304" pitchFamily="18" charset="0"/>
                <a:cs typeface="Times New Roman" panose="02020603050405020304" pitchFamily="18" charset="0"/>
                <a:sym typeface="Symbol" pitchFamily="2" charset="2"/>
              </a:rPr>
              <a:t> </a:t>
            </a:r>
            <a:r>
              <a:rPr lang="en-US" altLang="zh-CN" sz="3600" b="1" dirty="0">
                <a:latin typeface="Times New Roman" panose="02020603050405020304" pitchFamily="18" charset="0"/>
                <a:cs typeface="Times New Roman" panose="02020603050405020304" pitchFamily="18" charset="0"/>
                <a:sym typeface="Symbol" pitchFamily="2" charset="2"/>
              </a:rPr>
              <a:t>E-A=</a:t>
            </a:r>
            <a:r>
              <a:rPr lang="en-US" altLang="zh-CN" sz="3600" b="1" dirty="0">
                <a:latin typeface="Times New Roman" panose="02020603050405020304" pitchFamily="18" charset="0"/>
                <a:cs typeface="Times New Roman" panose="02020603050405020304" pitchFamily="18" charset="0"/>
              </a:rPr>
              <a:t> A</a:t>
            </a:r>
          </a:p>
          <a:p>
            <a:pPr>
              <a:defRPr/>
            </a:pPr>
            <a:r>
              <a:rPr lang="en-US" altLang="zh-CN" sz="3600" b="1" dirty="0">
                <a:latin typeface="Times New Roman" panose="02020603050405020304" pitchFamily="18" charset="0"/>
                <a:cs typeface="Times New Roman" panose="02020603050405020304" pitchFamily="18" charset="0"/>
                <a:sym typeface="Symbol" pitchFamily="2" charset="2"/>
              </a:rPr>
              <a:t>A</a:t>
            </a:r>
            <a:r>
              <a:rPr lang="en-US" altLang="zh-CN" sz="3600" b="1" dirty="0">
                <a:latin typeface="Times New Roman" panose="02020603050405020304" pitchFamily="18" charset="0"/>
                <a:cs typeface="Times New Roman" panose="02020603050405020304" pitchFamily="18" charset="0"/>
              </a:rPr>
              <a:t>B=B</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anose="02020603050405020304" pitchFamily="18" charset="0"/>
                <a:cs typeface="Times New Roman" panose="02020603050405020304" pitchFamily="18" charset="0"/>
              </a:rPr>
              <a:t>A</a:t>
            </a:r>
            <a:endParaRPr lang="en-US" altLang="zh-CN" sz="3600" b="1" dirty="0">
              <a:latin typeface="Times New Roman" panose="02020603050405020304" pitchFamily="18" charset="0"/>
              <a:cs typeface="Times New Roman" panose="02020603050405020304" pitchFamily="18" charset="0"/>
              <a:sym typeface="Symbol" pitchFamily="2" charset="2"/>
            </a:endParaRPr>
          </a:p>
          <a:p>
            <a:pPr>
              <a:defRPr/>
            </a:pPr>
            <a:endParaRPr lang="en-US" altLang="zh-CN" b="1" dirty="0">
              <a:latin typeface="Times New Roman" panose="02020603050405020304" pitchFamily="18" charset="0"/>
              <a:cs typeface="Times New Roman" panose="02020603050405020304" pitchFamily="18" charset="0"/>
              <a:sym typeface="Symbol" pitchFamily="2" charset="2"/>
            </a:endParaRPr>
          </a:p>
          <a:p>
            <a:pPr>
              <a:defRPr/>
            </a:pPr>
            <a:endParaRPr lang="zh-CN" altLang="en-US" dirty="0"/>
          </a:p>
        </p:txBody>
      </p:sp>
      <p:sp>
        <p:nvSpPr>
          <p:cNvPr id="103426" name="Line 5">
            <a:extLst>
              <a:ext uri="{FF2B5EF4-FFF2-40B4-BE49-F238E27FC236}">
                <a16:creationId xmlns:a16="http://schemas.microsoft.com/office/drawing/2014/main" id="{01D6B977-6A48-F10F-3335-CB0846A602EA}"/>
              </a:ext>
            </a:extLst>
          </p:cNvPr>
          <p:cNvSpPr>
            <a:spLocks noChangeShapeType="1"/>
          </p:cNvSpPr>
          <p:nvPr/>
        </p:nvSpPr>
        <p:spPr bwMode="auto">
          <a:xfrm>
            <a:off x="6477000" y="3810000"/>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a:extLst>
              <a:ext uri="{FF2B5EF4-FFF2-40B4-BE49-F238E27FC236}">
                <a16:creationId xmlns:a16="http://schemas.microsoft.com/office/drawing/2014/main" id="{AED5854E-579A-7444-4806-1EEDFF1C5DF3}"/>
              </a:ext>
            </a:extLst>
          </p:cNvPr>
          <p:cNvSpPr>
            <a:spLocks noGrp="1"/>
          </p:cNvSpPr>
          <p:nvPr>
            <p:ph type="sldNum" sz="quarter" idx="12"/>
          </p:nvPr>
        </p:nvSpPr>
        <p:spPr/>
        <p:txBody>
          <a:bodyPr/>
          <a:lstStyle/>
          <a:p>
            <a:pPr>
              <a:defRPr/>
            </a:pPr>
            <a:fld id="{B9699865-B256-EC46-A872-028A288DB159}" type="slidenum">
              <a:rPr lang="zh-CN" altLang="en-US" smtClean="0"/>
              <a:pPr>
                <a:defRPr/>
              </a:pPr>
              <a:t>65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3426"/>
                                        </p:tgtEl>
                                        <p:attrNameLst>
                                          <p:attrName>style.visibility</p:attrName>
                                        </p:attrNameLst>
                                      </p:cBhvr>
                                      <p:to>
                                        <p:strVal val="visible"/>
                                      </p:to>
                                    </p:set>
                                    <p:anim calcmode="lin" valueType="num">
                                      <p:cBhvr additive="base">
                                        <p:cTn id="23" dur="500" fill="hold"/>
                                        <p:tgtEl>
                                          <p:spTgt spid="103426"/>
                                        </p:tgtEl>
                                        <p:attrNameLst>
                                          <p:attrName>ppt_x</p:attrName>
                                        </p:attrNameLst>
                                      </p:cBhvr>
                                      <p:tavLst>
                                        <p:tav tm="0">
                                          <p:val>
                                            <p:strVal val="#ppt_x"/>
                                          </p:val>
                                        </p:tav>
                                        <p:tav tm="100000">
                                          <p:val>
                                            <p:strVal val="#ppt_x"/>
                                          </p:val>
                                        </p:tav>
                                      </p:tavLst>
                                    </p:anim>
                                    <p:anim calcmode="lin" valueType="num">
                                      <p:cBhvr additive="base">
                                        <p:cTn id="24" dur="500" fill="hold"/>
                                        <p:tgtEl>
                                          <p:spTgt spid="10342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a:extLst>
              <a:ext uri="{FF2B5EF4-FFF2-40B4-BE49-F238E27FC236}">
                <a16:creationId xmlns:a16="http://schemas.microsoft.com/office/drawing/2014/main" id="{063E52BB-EE21-3923-1D0A-C5E32CB17D00}"/>
              </a:ext>
            </a:extLst>
          </p:cNvPr>
          <p:cNvSpPr>
            <a:spLocks noGrp="1" noChangeArrowheads="1"/>
          </p:cNvSpPr>
          <p:nvPr>
            <p:ph type="title" idx="4294967295"/>
          </p:nvPr>
        </p:nvSpPr>
        <p:spPr>
          <a:xfrm>
            <a:off x="0" y="311150"/>
            <a:ext cx="8763000" cy="823913"/>
          </a:xfrm>
        </p:spPr>
        <p:txBody>
          <a:bodyPr anchor="b"/>
          <a:lstStyle/>
          <a:p>
            <a:pPr algn="l" eaLnBrk="1" hangingPunct="1">
              <a:defRPr/>
            </a:pPr>
            <a:r>
              <a:rPr lang="en-US" altLang="zh-CN" sz="4000" b="1" dirty="0">
                <a:solidFill>
                  <a:srgbClr val="FFC000"/>
                </a:solidFill>
              </a:rPr>
              <a:t>【</a:t>
            </a:r>
            <a:r>
              <a:rPr lang="zh-CN" altLang="en-US" sz="4000" b="1" dirty="0">
                <a:solidFill>
                  <a:srgbClr val="FFC000"/>
                </a:solidFill>
                <a:latin typeface="宋体" panose="02010600030101010101" pitchFamily="2" charset="-122"/>
              </a:rPr>
              <a:t>定义</a:t>
            </a:r>
            <a:r>
              <a:rPr lang="en-US" altLang="zh-CN" sz="4000" b="1" dirty="0">
                <a:solidFill>
                  <a:srgbClr val="FFC000"/>
                </a:solidFill>
                <a:latin typeface="宋体" panose="02010600030101010101" pitchFamily="2" charset="-122"/>
              </a:rPr>
              <a:t>10</a:t>
            </a:r>
            <a:r>
              <a:rPr lang="en-US" altLang="zh-CN" sz="4000" b="1" dirty="0">
                <a:solidFill>
                  <a:srgbClr val="FFC000"/>
                </a:solidFill>
              </a:rPr>
              <a:t>】</a:t>
            </a:r>
            <a:r>
              <a:rPr lang="zh-CN" altLang="en-US" sz="4000" b="1" dirty="0">
                <a:solidFill>
                  <a:srgbClr val="FFC000"/>
                </a:solidFill>
              </a:rPr>
              <a:t>集合的环积</a:t>
            </a:r>
          </a:p>
        </p:txBody>
      </p:sp>
      <p:sp>
        <p:nvSpPr>
          <p:cNvPr id="100355" name="Rectangle 2">
            <a:extLst>
              <a:ext uri="{FF2B5EF4-FFF2-40B4-BE49-F238E27FC236}">
                <a16:creationId xmlns:a16="http://schemas.microsoft.com/office/drawing/2014/main" id="{C033C6A9-3AA6-F639-8883-B02381921DD5}"/>
              </a:ext>
            </a:extLst>
          </p:cNvPr>
          <p:cNvSpPr>
            <a:spLocks noGrp="1" noChangeArrowheads="1"/>
          </p:cNvSpPr>
          <p:nvPr>
            <p:ph sz="quarter" idx="4294967295"/>
          </p:nvPr>
        </p:nvSpPr>
        <p:spPr>
          <a:xfrm>
            <a:off x="0" y="1219200"/>
            <a:ext cx="9144000" cy="5638800"/>
          </a:xfrm>
        </p:spPr>
        <p:txBody>
          <a:bodyPr/>
          <a:lstStyle/>
          <a:p>
            <a:pPr marL="387350" indent="-387350" algn="just" eaLnBrk="1" hangingPunct="1">
              <a:lnSpc>
                <a:spcPct val="150000"/>
              </a:lnSpc>
              <a:spcBef>
                <a:spcPct val="0"/>
              </a:spcBef>
              <a:defRPr/>
            </a:pPr>
            <a:r>
              <a:rPr lang="zh-CN" altLang="en-US" sz="3600" b="1" dirty="0">
                <a:latin typeface="Times New Roman" panose="02020603050405020304" pitchFamily="18" charset="0"/>
                <a:cs typeface="Times New Roman" panose="02020603050405020304" pitchFamily="18" charset="0"/>
              </a:rPr>
              <a:t>设</a:t>
            </a:r>
            <a:r>
              <a:rPr lang="en-US" altLang="zh-CN" sz="3600" b="1" dirty="0">
                <a:latin typeface="Times New Roman" panose="02020603050405020304" pitchFamily="18" charset="0"/>
                <a:cs typeface="Times New Roman" panose="02020603050405020304" pitchFamily="18" charset="0"/>
              </a:rPr>
              <a:t>A</a:t>
            </a:r>
            <a:r>
              <a:rPr lang="zh-CN" altLang="en-US" sz="3600" b="1" dirty="0">
                <a:latin typeface="Times New Roman" panose="02020603050405020304" pitchFamily="18" charset="0"/>
                <a:cs typeface="Times New Roman" panose="02020603050405020304" pitchFamily="18" charset="0"/>
              </a:rPr>
              <a:t>，</a:t>
            </a:r>
            <a:r>
              <a:rPr lang="en-US" altLang="zh-CN" sz="3600" b="1" dirty="0">
                <a:latin typeface="Times New Roman" panose="02020603050405020304" pitchFamily="18" charset="0"/>
                <a:cs typeface="Times New Roman" panose="02020603050405020304" pitchFamily="18" charset="0"/>
              </a:rPr>
              <a:t>B</a:t>
            </a:r>
            <a:r>
              <a:rPr lang="zh-CN" altLang="en-US" sz="3600" b="1" dirty="0">
                <a:latin typeface="Times New Roman" panose="02020603050405020304" pitchFamily="18" charset="0"/>
                <a:cs typeface="Times New Roman" panose="02020603050405020304" pitchFamily="18" charset="0"/>
              </a:rPr>
              <a:t>是两个集合，则</a:t>
            </a:r>
            <a:r>
              <a:rPr lang="en-US" altLang="zh-CN" sz="3600" b="1" dirty="0">
                <a:latin typeface="Times New Roman" panose="02020603050405020304" pitchFamily="18" charset="0"/>
                <a:cs typeface="Times New Roman" panose="02020603050405020304" pitchFamily="18" charset="0"/>
              </a:rPr>
              <a:t>A</a:t>
            </a:r>
            <a:r>
              <a:rPr lang="zh-CN" altLang="en-US" sz="3600" b="1" dirty="0">
                <a:latin typeface="Times New Roman" panose="02020603050405020304" pitchFamily="18" charset="0"/>
                <a:cs typeface="Times New Roman" panose="02020603050405020304" pitchFamily="18" charset="0"/>
              </a:rPr>
              <a:t>与</a:t>
            </a:r>
            <a:r>
              <a:rPr lang="en-US" altLang="zh-CN" sz="3600" b="1" dirty="0">
                <a:latin typeface="Times New Roman" panose="02020603050405020304" pitchFamily="18" charset="0"/>
                <a:cs typeface="Times New Roman" panose="02020603050405020304" pitchFamily="18" charset="0"/>
              </a:rPr>
              <a:t>B</a:t>
            </a:r>
            <a:r>
              <a:rPr lang="zh-CN" altLang="en-US" sz="3600" b="1" dirty="0">
                <a:latin typeface="Times New Roman" panose="02020603050405020304" pitchFamily="18" charset="0"/>
                <a:cs typeface="Times New Roman" panose="02020603050405020304" pitchFamily="18" charset="0"/>
              </a:rPr>
              <a:t>的环积定义为 </a:t>
            </a:r>
            <a:r>
              <a:rPr lang="en-US" altLang="zh-CN" sz="3600" b="1" dirty="0">
                <a:latin typeface="Times New Roman" panose="02020603050405020304" pitchFamily="18" charset="0"/>
                <a:cs typeface="Times New Roman" panose="02020603050405020304" pitchFamily="18" charset="0"/>
              </a:rPr>
              <a:t>A </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anose="02020603050405020304" pitchFamily="18" charset="0"/>
                <a:cs typeface="Times New Roman" panose="02020603050405020304" pitchFamily="18" charset="0"/>
              </a:rPr>
              <a:t> B = A</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anose="02020603050405020304" pitchFamily="18" charset="0"/>
                <a:cs typeface="Times New Roman" panose="02020603050405020304" pitchFamily="18" charset="0"/>
              </a:rPr>
              <a:t>B</a:t>
            </a:r>
          </a:p>
          <a:p>
            <a:pPr marL="387350" indent="-387350" algn="just" eaLnBrk="1" hangingPunct="1">
              <a:lnSpc>
                <a:spcPct val="150000"/>
              </a:lnSpc>
              <a:spcBef>
                <a:spcPct val="0"/>
              </a:spcBef>
              <a:defRPr/>
            </a:pPr>
            <a:endParaRPr lang="en-US" altLang="zh-CN" sz="3600" b="1" dirty="0">
              <a:latin typeface="Times New Roman" panose="02020603050405020304" pitchFamily="18" charset="0"/>
              <a:cs typeface="Times New Roman" panose="02020603050405020304" pitchFamily="18" charset="0"/>
            </a:endParaRPr>
          </a:p>
          <a:p>
            <a:pPr marL="387350" indent="-387350" algn="just" eaLnBrk="1" hangingPunct="1">
              <a:lnSpc>
                <a:spcPct val="150000"/>
              </a:lnSpc>
              <a:spcBef>
                <a:spcPct val="0"/>
              </a:spcBef>
              <a:defRPr/>
            </a:pPr>
            <a:r>
              <a:rPr lang="en-US" altLang="zh-CN" sz="3600" b="1" dirty="0">
                <a:latin typeface="Times New Roman" panose="02020603050405020304" pitchFamily="18" charset="0"/>
                <a:cs typeface="Times New Roman" panose="02020603050405020304" pitchFamily="18" charset="0"/>
              </a:rPr>
              <a:t>A </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anose="02020603050405020304" pitchFamily="18" charset="0"/>
                <a:cs typeface="Times New Roman" panose="02020603050405020304" pitchFamily="18" charset="0"/>
              </a:rPr>
              <a:t> B </a:t>
            </a:r>
            <a:r>
              <a:rPr lang="zh-CN" altLang="en-US" sz="3600" b="1" dirty="0">
                <a:latin typeface="Times New Roman" panose="02020603050405020304" pitchFamily="18" charset="0"/>
                <a:cs typeface="Times New Roman" panose="02020603050405020304" pitchFamily="18" charset="0"/>
              </a:rPr>
              <a:t>＝ （</a:t>
            </a:r>
            <a:r>
              <a:rPr lang="en-US" altLang="zh-CN" sz="3600" b="1" dirty="0">
                <a:latin typeface="Times New Roman" panose="02020603050405020304" pitchFamily="18" charset="0"/>
                <a:cs typeface="Times New Roman" panose="02020603050405020304" pitchFamily="18" charset="0"/>
              </a:rPr>
              <a:t>A∩B</a:t>
            </a:r>
            <a:r>
              <a:rPr lang="zh-CN" altLang="en-US" sz="3600" b="1" dirty="0">
                <a:latin typeface="Times New Roman" panose="02020603050405020304" pitchFamily="18" charset="0"/>
                <a:cs typeface="Times New Roman" panose="02020603050405020304" pitchFamily="18" charset="0"/>
              </a:rPr>
              <a:t>）∪（ </a:t>
            </a:r>
            <a:r>
              <a:rPr lang="en-US" altLang="zh-CN" sz="3600" b="1" dirty="0">
                <a:latin typeface="Times New Roman" panose="02020603050405020304" pitchFamily="18" charset="0"/>
                <a:cs typeface="Times New Roman" panose="02020603050405020304" pitchFamily="18" charset="0"/>
              </a:rPr>
              <a:t>A∪B </a:t>
            </a:r>
            <a:r>
              <a:rPr lang="zh-CN" altLang="en-US" sz="3600" b="1" dirty="0">
                <a:latin typeface="Times New Roman" panose="02020603050405020304" pitchFamily="18" charset="0"/>
                <a:cs typeface="Times New Roman" panose="02020603050405020304" pitchFamily="18" charset="0"/>
              </a:rPr>
              <a:t>）</a:t>
            </a:r>
          </a:p>
          <a:p>
            <a:pPr marL="387350" indent="-387350" algn="just" eaLnBrk="1" hangingPunct="1">
              <a:lnSpc>
                <a:spcPct val="150000"/>
              </a:lnSpc>
              <a:spcBef>
                <a:spcPct val="0"/>
              </a:spcBef>
              <a:defRPr/>
            </a:pPr>
            <a:endParaRPr lang="zh-CN" altLang="en-US" sz="4000" dirty="0">
              <a:ea typeface="华文新魏" panose="02010800040101010101" pitchFamily="2" charset="-122"/>
            </a:endParaRPr>
          </a:p>
        </p:txBody>
      </p:sp>
      <p:sp>
        <p:nvSpPr>
          <p:cNvPr id="104451" name="Line 4">
            <a:extLst>
              <a:ext uri="{FF2B5EF4-FFF2-40B4-BE49-F238E27FC236}">
                <a16:creationId xmlns:a16="http://schemas.microsoft.com/office/drawing/2014/main" id="{280D85F1-D586-512C-D7F1-F0A7659D97D0}"/>
              </a:ext>
            </a:extLst>
          </p:cNvPr>
          <p:cNvSpPr>
            <a:spLocks noChangeShapeType="1"/>
          </p:cNvSpPr>
          <p:nvPr/>
        </p:nvSpPr>
        <p:spPr bwMode="auto">
          <a:xfrm>
            <a:off x="2819400" y="2286000"/>
            <a:ext cx="990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2" name="Line 9">
            <a:extLst>
              <a:ext uri="{FF2B5EF4-FFF2-40B4-BE49-F238E27FC236}">
                <a16:creationId xmlns:a16="http://schemas.microsoft.com/office/drawing/2014/main" id="{DDB95938-F45A-121D-B87C-A77C51F8DD84}"/>
              </a:ext>
            </a:extLst>
          </p:cNvPr>
          <p:cNvSpPr>
            <a:spLocks noChangeShapeType="1"/>
          </p:cNvSpPr>
          <p:nvPr/>
        </p:nvSpPr>
        <p:spPr bwMode="auto">
          <a:xfrm>
            <a:off x="4800600" y="3886200"/>
            <a:ext cx="1752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 name="灯片编号占位符 1">
            <a:extLst>
              <a:ext uri="{FF2B5EF4-FFF2-40B4-BE49-F238E27FC236}">
                <a16:creationId xmlns:a16="http://schemas.microsoft.com/office/drawing/2014/main" id="{25A3B2E3-DAD4-0FFA-02CE-25165914E2DE}"/>
              </a:ext>
            </a:extLst>
          </p:cNvPr>
          <p:cNvSpPr>
            <a:spLocks noGrp="1"/>
          </p:cNvSpPr>
          <p:nvPr>
            <p:ph type="sldNum" sz="quarter" idx="12"/>
          </p:nvPr>
        </p:nvSpPr>
        <p:spPr/>
        <p:txBody>
          <a:bodyPr/>
          <a:lstStyle/>
          <a:p>
            <a:pPr>
              <a:defRPr/>
            </a:pPr>
            <a:fld id="{FCEA5D25-8F8B-6444-996A-E6A163DFA977}" type="slidenum">
              <a:rPr lang="zh-CN" altLang="en-US" smtClean="0"/>
              <a:pPr>
                <a:defRPr/>
              </a:pPr>
              <a:t>66</a:t>
            </a:fld>
            <a:endParaRPr lang="en-US" altLang="zh-CN"/>
          </a:p>
        </p:txBody>
      </p:sp>
    </p:spTree>
  </p:cSld>
  <p:clrMapOvr>
    <a:masterClrMapping/>
  </p:clrMapOvr>
  <p:transition spd="med">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3" name="Picture 9">
            <a:extLst>
              <a:ext uri="{FF2B5EF4-FFF2-40B4-BE49-F238E27FC236}">
                <a16:creationId xmlns:a16="http://schemas.microsoft.com/office/drawing/2014/main" id="{9E32C886-45CC-21EF-71A0-B5277D37E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00200"/>
            <a:ext cx="571500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79" name="Rectangle 3">
            <a:extLst>
              <a:ext uri="{FF2B5EF4-FFF2-40B4-BE49-F238E27FC236}">
                <a16:creationId xmlns:a16="http://schemas.microsoft.com/office/drawing/2014/main" id="{5F7543E5-9DA6-9EB7-F382-4E05D115D2E8}"/>
              </a:ext>
            </a:extLst>
          </p:cNvPr>
          <p:cNvSpPr>
            <a:spLocks noGrp="1" noChangeArrowheads="1"/>
          </p:cNvSpPr>
          <p:nvPr>
            <p:ph type="title" idx="4294967295"/>
          </p:nvPr>
        </p:nvSpPr>
        <p:spPr>
          <a:xfrm>
            <a:off x="152400" y="311150"/>
            <a:ext cx="7772400" cy="823913"/>
          </a:xfrm>
        </p:spPr>
        <p:txBody>
          <a:bodyPr anchor="b"/>
          <a:lstStyle/>
          <a:p>
            <a:pPr eaLnBrk="1" hangingPunct="1">
              <a:defRPr/>
            </a:pPr>
            <a:r>
              <a:rPr lang="zh-CN" altLang="en-US" sz="4000"/>
              <a:t>环积的文氏图</a:t>
            </a:r>
          </a:p>
        </p:txBody>
      </p:sp>
      <p:sp>
        <p:nvSpPr>
          <p:cNvPr id="105475" name="Text Box 4">
            <a:extLst>
              <a:ext uri="{FF2B5EF4-FFF2-40B4-BE49-F238E27FC236}">
                <a16:creationId xmlns:a16="http://schemas.microsoft.com/office/drawing/2014/main" id="{589490E0-2227-1628-6E22-36166A82E257}"/>
              </a:ext>
            </a:extLst>
          </p:cNvPr>
          <p:cNvSpPr txBox="1">
            <a:spLocks noChangeArrowheads="1"/>
          </p:cNvSpPr>
          <p:nvPr/>
        </p:nvSpPr>
        <p:spPr bwMode="auto">
          <a:xfrm>
            <a:off x="2743200" y="2971800"/>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3600" b="1">
                <a:solidFill>
                  <a:schemeClr val="bg1"/>
                </a:solidFill>
                <a:latin typeface="Times New Roman" panose="02020603050405020304" pitchFamily="18" charset="0"/>
              </a:rPr>
              <a:t>A</a:t>
            </a:r>
          </a:p>
        </p:txBody>
      </p:sp>
      <p:sp>
        <p:nvSpPr>
          <p:cNvPr id="105476" name="Text Box 5">
            <a:extLst>
              <a:ext uri="{FF2B5EF4-FFF2-40B4-BE49-F238E27FC236}">
                <a16:creationId xmlns:a16="http://schemas.microsoft.com/office/drawing/2014/main" id="{BC87EB8C-6EBC-1FF5-116E-F8F5FE6A9AF5}"/>
              </a:ext>
            </a:extLst>
          </p:cNvPr>
          <p:cNvSpPr txBox="1">
            <a:spLocks noChangeArrowheads="1"/>
          </p:cNvSpPr>
          <p:nvPr/>
        </p:nvSpPr>
        <p:spPr bwMode="auto">
          <a:xfrm>
            <a:off x="5562600" y="3048000"/>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3600" b="1">
                <a:solidFill>
                  <a:schemeClr val="bg1"/>
                </a:solidFill>
                <a:latin typeface="Times New Roman" panose="02020603050405020304" pitchFamily="18" charset="0"/>
              </a:rPr>
              <a:t>B</a:t>
            </a:r>
          </a:p>
        </p:txBody>
      </p:sp>
      <p:sp>
        <p:nvSpPr>
          <p:cNvPr id="105477" name="Rectangle 6">
            <a:extLst>
              <a:ext uri="{FF2B5EF4-FFF2-40B4-BE49-F238E27FC236}">
                <a16:creationId xmlns:a16="http://schemas.microsoft.com/office/drawing/2014/main" id="{403D978C-BD6D-14F1-A1AA-F8761C8E4CDC}"/>
              </a:ext>
            </a:extLst>
          </p:cNvPr>
          <p:cNvSpPr>
            <a:spLocks noChangeArrowheads="1"/>
          </p:cNvSpPr>
          <p:nvPr/>
        </p:nvSpPr>
        <p:spPr bwMode="auto">
          <a:xfrm>
            <a:off x="914400" y="548640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r" eaLnBrk="1" hangingPunct="1">
              <a:spcBef>
                <a:spcPct val="50000"/>
              </a:spcBef>
              <a:buClrTx/>
              <a:buSzTx/>
              <a:buFont typeface="Wingdings" pitchFamily="2" charset="2"/>
              <a:buNone/>
            </a:pPr>
            <a:r>
              <a:rPr lang="en-US" altLang="zh-CN" sz="3600" b="1">
                <a:solidFill>
                  <a:schemeClr val="tx2"/>
                </a:solidFill>
                <a:latin typeface="Times New Roman" panose="02020603050405020304" pitchFamily="18" charset="0"/>
              </a:rPr>
              <a:t>A </a:t>
            </a:r>
            <a:r>
              <a:rPr kumimoji="1" lang="en-US" altLang="zh-CN" sz="3600" b="1">
                <a:solidFill>
                  <a:schemeClr val="tx2"/>
                </a:solidFill>
                <a:latin typeface="Times New Roman" panose="02020603050405020304" pitchFamily="18" charset="0"/>
                <a:sym typeface="Symbol" pitchFamily="2" charset="2"/>
              </a:rPr>
              <a:t></a:t>
            </a:r>
            <a:r>
              <a:rPr lang="en-US" altLang="zh-CN" sz="3600">
                <a:solidFill>
                  <a:schemeClr val="tx2"/>
                </a:solidFill>
                <a:latin typeface="Times New Roman" panose="02020603050405020304" pitchFamily="18" charset="0"/>
                <a:sym typeface="Symbol" pitchFamily="2" charset="2"/>
              </a:rPr>
              <a:t> </a:t>
            </a:r>
            <a:r>
              <a:rPr lang="en-US" altLang="zh-CN" sz="3600" b="1">
                <a:solidFill>
                  <a:schemeClr val="tx2"/>
                </a:solidFill>
                <a:latin typeface="Times New Roman" panose="02020603050405020304" pitchFamily="18" charset="0"/>
              </a:rPr>
              <a:t>B =</a:t>
            </a:r>
            <a:r>
              <a:rPr kumimoji="1" lang="zh-CN" altLang="en-US" sz="3600" b="1">
                <a:solidFill>
                  <a:schemeClr val="tx2"/>
                </a:solidFill>
                <a:latin typeface="Times New Roman" panose="02020603050405020304" pitchFamily="18" charset="0"/>
              </a:rPr>
              <a:t>（</a:t>
            </a:r>
            <a:r>
              <a:rPr kumimoji="1" lang="en-US" altLang="zh-CN" sz="3600" b="1">
                <a:solidFill>
                  <a:schemeClr val="tx2"/>
                </a:solidFill>
                <a:latin typeface="Times New Roman" panose="02020603050405020304" pitchFamily="18" charset="0"/>
              </a:rPr>
              <a:t>A∩B</a:t>
            </a:r>
            <a:r>
              <a:rPr kumimoji="1" lang="zh-CN" altLang="en-US" sz="3600" b="1">
                <a:solidFill>
                  <a:schemeClr val="tx2"/>
                </a:solidFill>
                <a:latin typeface="Times New Roman" panose="02020603050405020304" pitchFamily="18" charset="0"/>
              </a:rPr>
              <a:t>）∪（ </a:t>
            </a:r>
            <a:r>
              <a:rPr kumimoji="1" lang="en-US" altLang="zh-CN" sz="3600" b="1">
                <a:solidFill>
                  <a:schemeClr val="tx2"/>
                </a:solidFill>
                <a:latin typeface="Times New Roman" panose="02020603050405020304" pitchFamily="18" charset="0"/>
              </a:rPr>
              <a:t>A∪B </a:t>
            </a:r>
            <a:r>
              <a:rPr kumimoji="1" lang="zh-CN" altLang="en-US" sz="3600" b="1">
                <a:solidFill>
                  <a:schemeClr val="tx2"/>
                </a:solidFill>
                <a:latin typeface="Times New Roman" panose="02020603050405020304" pitchFamily="18" charset="0"/>
              </a:rPr>
              <a:t>）</a:t>
            </a:r>
            <a:endParaRPr kumimoji="1" lang="en-US" altLang="zh-CN" sz="3600" b="1">
              <a:solidFill>
                <a:schemeClr val="tx2"/>
              </a:solidFill>
              <a:latin typeface="Times New Roman" panose="02020603050405020304" pitchFamily="18" charset="0"/>
            </a:endParaRPr>
          </a:p>
        </p:txBody>
      </p:sp>
      <p:sp>
        <p:nvSpPr>
          <p:cNvPr id="105478" name="Text Box 7">
            <a:extLst>
              <a:ext uri="{FF2B5EF4-FFF2-40B4-BE49-F238E27FC236}">
                <a16:creationId xmlns:a16="http://schemas.microsoft.com/office/drawing/2014/main" id="{FC64814C-C906-AB09-53A9-6E368594A5B3}"/>
              </a:ext>
            </a:extLst>
          </p:cNvPr>
          <p:cNvSpPr txBox="1">
            <a:spLocks noChangeArrowheads="1"/>
          </p:cNvSpPr>
          <p:nvPr/>
        </p:nvSpPr>
        <p:spPr bwMode="auto">
          <a:xfrm>
            <a:off x="7315200" y="2057400"/>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buClrTx/>
              <a:buSzTx/>
              <a:buFont typeface="Wingdings" pitchFamily="2" charset="2"/>
              <a:buNone/>
            </a:pPr>
            <a:r>
              <a:rPr lang="en-US" altLang="zh-CN" sz="3600" b="1">
                <a:solidFill>
                  <a:schemeClr val="bg2"/>
                </a:solidFill>
                <a:latin typeface="Times New Roman" panose="02020603050405020304" pitchFamily="18" charset="0"/>
              </a:rPr>
              <a:t>E</a:t>
            </a:r>
          </a:p>
        </p:txBody>
      </p:sp>
      <p:sp>
        <p:nvSpPr>
          <p:cNvPr id="105479" name="Line 10">
            <a:extLst>
              <a:ext uri="{FF2B5EF4-FFF2-40B4-BE49-F238E27FC236}">
                <a16:creationId xmlns:a16="http://schemas.microsoft.com/office/drawing/2014/main" id="{D0C27F5D-0575-2336-932A-A42E6AEB654B}"/>
              </a:ext>
            </a:extLst>
          </p:cNvPr>
          <p:cNvSpPr>
            <a:spLocks noChangeShapeType="1"/>
          </p:cNvSpPr>
          <p:nvPr/>
        </p:nvSpPr>
        <p:spPr bwMode="auto">
          <a:xfrm>
            <a:off x="5715000" y="5486400"/>
            <a:ext cx="17526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 name="灯片编号占位符 1">
            <a:extLst>
              <a:ext uri="{FF2B5EF4-FFF2-40B4-BE49-F238E27FC236}">
                <a16:creationId xmlns:a16="http://schemas.microsoft.com/office/drawing/2014/main" id="{E599AC83-BD3C-0169-A5F1-7F2A52743229}"/>
              </a:ext>
            </a:extLst>
          </p:cNvPr>
          <p:cNvSpPr>
            <a:spLocks noGrp="1"/>
          </p:cNvSpPr>
          <p:nvPr>
            <p:ph type="sldNum" sz="quarter" idx="12"/>
          </p:nvPr>
        </p:nvSpPr>
        <p:spPr/>
        <p:txBody>
          <a:bodyPr/>
          <a:lstStyle/>
          <a:p>
            <a:pPr>
              <a:defRPr/>
            </a:pPr>
            <a:fld id="{6E3E92A6-BCCC-F64B-B95C-3E131C4785C3}" type="slidenum">
              <a:rPr lang="zh-CN" altLang="en-US" smtClean="0"/>
              <a:pPr>
                <a:defRPr/>
              </a:pPr>
              <a:t>67</a:t>
            </a:fld>
            <a:endParaRPr lang="en-US" altLang="zh-CN"/>
          </a:p>
        </p:txBody>
      </p:sp>
    </p:spTree>
  </p:cSld>
  <p:clrMapOvr>
    <a:masterClrMapping/>
  </p:clrMapOvr>
  <p:transition spd="med">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EED91C2-5E06-91E9-AC3F-F02F37CCEA31}"/>
              </a:ext>
            </a:extLst>
          </p:cNvPr>
          <p:cNvSpPr>
            <a:spLocks noGrp="1"/>
          </p:cNvSpPr>
          <p:nvPr>
            <p:ph idx="1"/>
          </p:nvPr>
        </p:nvSpPr>
        <p:spPr>
          <a:xfrm>
            <a:off x="457200" y="457200"/>
            <a:ext cx="8229600" cy="5673725"/>
          </a:xfrm>
        </p:spPr>
        <p:txBody>
          <a:bodyPr/>
          <a:lstStyle/>
          <a:p>
            <a:pPr>
              <a:buClr>
                <a:srgbClr val="86D1EC"/>
              </a:buClr>
              <a:defRPr/>
            </a:pPr>
            <a:r>
              <a:rPr lang="zh-CN" altLang="en-US" sz="3600" b="1" dirty="0">
                <a:solidFill>
                  <a:srgbClr val="FFFFFF"/>
                </a:solidFill>
                <a:latin typeface="Times New Roman" panose="02020603050405020304" pitchFamily="18" charset="0"/>
                <a:cs typeface="Times New Roman" panose="02020603050405020304" pitchFamily="18" charset="0"/>
              </a:rPr>
              <a:t>练习：计算</a:t>
            </a:r>
            <a:r>
              <a:rPr lang="en-US" altLang="zh-CN" sz="3600" b="1" dirty="0">
                <a:solidFill>
                  <a:srgbClr val="FFFFFF"/>
                </a:solidFill>
                <a:latin typeface="Times New Roman" panose="02020603050405020304" pitchFamily="18" charset="0"/>
                <a:cs typeface="Times New Roman" panose="02020603050405020304" pitchFamily="18" charset="0"/>
              </a:rPr>
              <a:t>A</a:t>
            </a:r>
            <a:r>
              <a:rPr kumimoji="1" lang="en-US" altLang="zh-CN" sz="3600" b="1" dirty="0">
                <a:solidFill>
                  <a:schemeClr val="tx2"/>
                </a:solidFill>
                <a:latin typeface="Times New Roman" panose="02020603050405020304" pitchFamily="18" charset="0"/>
                <a:sym typeface="Symbol" pitchFamily="2" charset="2"/>
              </a:rPr>
              <a:t>  </a:t>
            </a:r>
            <a:r>
              <a:rPr lang="en-US" altLang="zh-CN" sz="3600" b="1" dirty="0">
                <a:solidFill>
                  <a:srgbClr val="FFFFFF"/>
                </a:solidFill>
                <a:latin typeface="Times New Roman" panose="02020603050405020304" pitchFamily="18" charset="0"/>
                <a:cs typeface="Times New Roman" panose="02020603050405020304" pitchFamily="18" charset="0"/>
              </a:rPr>
              <a:t>A </a:t>
            </a:r>
            <a:r>
              <a:rPr lang="zh-CN" altLang="en-US" sz="3600" b="1" dirty="0">
                <a:solidFill>
                  <a:srgbClr val="FFFFFF"/>
                </a:solidFill>
                <a:latin typeface="Times New Roman" panose="02020603050405020304" pitchFamily="18" charset="0"/>
                <a:cs typeface="Times New Roman" panose="02020603050405020304" pitchFamily="18" charset="0"/>
              </a:rPr>
              <a:t>；</a:t>
            </a:r>
            <a:r>
              <a:rPr lang="en-US" altLang="zh-CN" sz="3600" b="1" dirty="0">
                <a:solidFill>
                  <a:srgbClr val="FFFFFF"/>
                </a:solidFill>
                <a:latin typeface="Times New Roman" panose="02020603050405020304" pitchFamily="18" charset="0"/>
                <a:cs typeface="Times New Roman" panose="02020603050405020304" pitchFamily="18" charset="0"/>
              </a:rPr>
              <a:t>A</a:t>
            </a:r>
            <a:r>
              <a:rPr kumimoji="1" lang="en-US" altLang="zh-CN" sz="3600" b="1" dirty="0">
                <a:solidFill>
                  <a:schemeClr val="tx2"/>
                </a:solidFill>
                <a:latin typeface="Times New Roman" panose="02020603050405020304" pitchFamily="18" charset="0"/>
                <a:sym typeface="Symbol" pitchFamily="2" charset="2"/>
              </a:rPr>
              <a:t>  </a:t>
            </a:r>
            <a:r>
              <a:rPr lang="en-US" altLang="zh-CN" sz="3600" b="1" dirty="0">
                <a:latin typeface="Times New Roman" panose="02020603050405020304" pitchFamily="18" charset="0"/>
                <a:cs typeface="Times New Roman" panose="02020603050405020304" pitchFamily="18" charset="0"/>
                <a:sym typeface="Symbol" pitchFamily="2" charset="2"/>
              </a:rPr>
              <a:t>∅</a:t>
            </a:r>
            <a:r>
              <a:rPr lang="zh-CN" altLang="en-US" sz="3600" b="1" dirty="0">
                <a:solidFill>
                  <a:srgbClr val="FFFFFF"/>
                </a:solidFill>
                <a:latin typeface="Times New Roman" panose="02020603050405020304" pitchFamily="18" charset="0"/>
                <a:cs typeface="Times New Roman" panose="02020603050405020304" pitchFamily="18" charset="0"/>
                <a:sym typeface="Symbol" pitchFamily="2" charset="2"/>
              </a:rPr>
              <a:t> ；</a:t>
            </a:r>
            <a:r>
              <a:rPr lang="en-US" altLang="zh-CN" sz="3600" b="1" dirty="0">
                <a:solidFill>
                  <a:srgbClr val="FFFFFF"/>
                </a:solidFill>
                <a:latin typeface="Times New Roman" panose="02020603050405020304" pitchFamily="18" charset="0"/>
                <a:cs typeface="Times New Roman" panose="02020603050405020304" pitchFamily="18" charset="0"/>
              </a:rPr>
              <a:t>A</a:t>
            </a:r>
            <a:r>
              <a:rPr kumimoji="1" lang="en-US" altLang="zh-CN" sz="3600" b="1" dirty="0">
                <a:solidFill>
                  <a:schemeClr val="tx2"/>
                </a:solidFill>
                <a:latin typeface="Times New Roman" panose="02020603050405020304" pitchFamily="18" charset="0"/>
                <a:sym typeface="Symbol" pitchFamily="2" charset="2"/>
              </a:rPr>
              <a:t>  </a:t>
            </a:r>
            <a:r>
              <a:rPr lang="en-US" altLang="zh-CN" sz="3600" b="1" dirty="0">
                <a:solidFill>
                  <a:srgbClr val="FFFFFF"/>
                </a:solidFill>
                <a:latin typeface="Times New Roman" panose="02020603050405020304" pitchFamily="18" charset="0"/>
                <a:cs typeface="Times New Roman" panose="02020603050405020304" pitchFamily="18" charset="0"/>
              </a:rPr>
              <a:t>E</a:t>
            </a:r>
          </a:p>
          <a:p>
            <a:pPr>
              <a:buClr>
                <a:srgbClr val="86D1EC"/>
              </a:buClr>
              <a:defRPr/>
            </a:pPr>
            <a:r>
              <a:rPr lang="zh-CN" altLang="en-US" sz="3600" b="1" dirty="0">
                <a:solidFill>
                  <a:srgbClr val="FFFFFF"/>
                </a:solidFill>
                <a:latin typeface="Times New Roman" panose="02020603050405020304" pitchFamily="18" charset="0"/>
                <a:cs typeface="Times New Roman" panose="02020603050405020304" pitchFamily="18" charset="0"/>
              </a:rPr>
              <a:t>答案：</a:t>
            </a:r>
            <a:endParaRPr lang="en-US" altLang="zh-CN" sz="3600" b="1" dirty="0">
              <a:solidFill>
                <a:srgbClr val="FFFFFF"/>
              </a:solidFill>
              <a:latin typeface="Times New Roman" panose="02020603050405020304" pitchFamily="18" charset="0"/>
              <a:cs typeface="Times New Roman" panose="02020603050405020304" pitchFamily="18" charset="0"/>
            </a:endParaRPr>
          </a:p>
          <a:p>
            <a:pPr algn="just" eaLnBrk="1" hangingPunct="1">
              <a:lnSpc>
                <a:spcPct val="150000"/>
              </a:lnSpc>
              <a:spcBef>
                <a:spcPct val="0"/>
              </a:spcBef>
              <a:buClr>
                <a:srgbClr val="86D1EC"/>
              </a:buClr>
              <a:buFont typeface="Wingdings" pitchFamily="2" charset="2"/>
              <a:buNone/>
              <a:defRPr/>
            </a:pPr>
            <a:r>
              <a:rPr lang="en-US" altLang="zh-CN" sz="3600" b="1" dirty="0">
                <a:solidFill>
                  <a:srgbClr val="FFFFFF"/>
                </a:solidFill>
                <a:latin typeface="Times New Roman" panose="02020603050405020304" pitchFamily="18" charset="0"/>
                <a:cs typeface="Times New Roman" panose="02020603050405020304" pitchFamily="18" charset="0"/>
              </a:rPr>
              <a:t>A</a:t>
            </a:r>
            <a:r>
              <a:rPr kumimoji="1" lang="en-US" altLang="zh-CN" sz="3600" b="1" dirty="0">
                <a:solidFill>
                  <a:schemeClr val="tx2"/>
                </a:solidFill>
                <a:latin typeface="Times New Roman" panose="02020603050405020304" pitchFamily="18" charset="0"/>
                <a:sym typeface="Symbol" pitchFamily="2" charset="2"/>
              </a:rPr>
              <a:t>  </a:t>
            </a:r>
            <a:r>
              <a:rPr lang="en-US" altLang="zh-CN" sz="3600" b="1" dirty="0">
                <a:solidFill>
                  <a:srgbClr val="FFFFFF"/>
                </a:solidFill>
                <a:latin typeface="Times New Roman" panose="02020603050405020304" pitchFamily="18" charset="0"/>
                <a:cs typeface="Times New Roman" panose="02020603050405020304" pitchFamily="18" charset="0"/>
              </a:rPr>
              <a:t>A =(A </a:t>
            </a:r>
            <a:r>
              <a:rPr lang="en-US" altLang="zh-CN" sz="3600" b="1" dirty="0">
                <a:latin typeface="Times New Roman" panose="02020603050405020304" pitchFamily="18" charset="0"/>
                <a:cs typeface="Times New Roman" panose="02020603050405020304" pitchFamily="18" charset="0"/>
              </a:rPr>
              <a:t>∩A)</a:t>
            </a:r>
            <a:r>
              <a:rPr lang="zh-CN" altLang="en-US" sz="3600" b="1" dirty="0">
                <a:solidFill>
                  <a:srgbClr val="FFFFFF"/>
                </a:solidFill>
                <a:latin typeface="Times New Roman" panose="02020603050405020304" pitchFamily="18" charset="0"/>
                <a:cs typeface="Times New Roman" panose="02020603050405020304" pitchFamily="18" charset="0"/>
              </a:rPr>
              <a:t> ∪（ </a:t>
            </a:r>
            <a:r>
              <a:rPr lang="en-US" altLang="zh-CN" sz="3600" b="1" dirty="0">
                <a:solidFill>
                  <a:srgbClr val="FFFFFF"/>
                </a:solidFill>
                <a:latin typeface="Times New Roman" panose="02020603050405020304" pitchFamily="18" charset="0"/>
                <a:cs typeface="Times New Roman" panose="02020603050405020304" pitchFamily="18" charset="0"/>
              </a:rPr>
              <a:t>A∪A </a:t>
            </a:r>
            <a:r>
              <a:rPr lang="zh-CN" altLang="en-US" sz="3600" b="1" dirty="0">
                <a:solidFill>
                  <a:srgbClr val="FFFFFF"/>
                </a:solidFill>
                <a:latin typeface="Times New Roman" panose="02020603050405020304" pitchFamily="18" charset="0"/>
                <a:cs typeface="Times New Roman" panose="02020603050405020304" pitchFamily="18" charset="0"/>
              </a:rPr>
              <a:t>）</a:t>
            </a:r>
            <a:r>
              <a:rPr lang="en-US" altLang="zh-CN" sz="3600" b="1" dirty="0">
                <a:solidFill>
                  <a:srgbClr val="FFFFFF"/>
                </a:solidFill>
                <a:latin typeface="Times New Roman" panose="02020603050405020304" pitchFamily="18" charset="0"/>
                <a:cs typeface="Times New Roman" panose="02020603050405020304" pitchFamily="18" charset="0"/>
              </a:rPr>
              <a:t>= E</a:t>
            </a:r>
          </a:p>
          <a:p>
            <a:pPr algn="just" eaLnBrk="1" hangingPunct="1">
              <a:lnSpc>
                <a:spcPct val="150000"/>
              </a:lnSpc>
              <a:spcBef>
                <a:spcPct val="0"/>
              </a:spcBef>
              <a:buClr>
                <a:srgbClr val="86D1EC"/>
              </a:buClr>
              <a:buNone/>
              <a:defRPr/>
            </a:pPr>
            <a:r>
              <a:rPr lang="en-US" altLang="zh-CN" sz="3600" b="1" dirty="0">
                <a:solidFill>
                  <a:srgbClr val="FFFFFF"/>
                </a:solidFill>
                <a:latin typeface="Times New Roman" panose="02020603050405020304" pitchFamily="18" charset="0"/>
                <a:cs typeface="Times New Roman" panose="02020603050405020304" pitchFamily="18" charset="0"/>
              </a:rPr>
              <a:t>A</a:t>
            </a:r>
            <a:r>
              <a:rPr kumimoji="1" lang="en-US" altLang="zh-CN" sz="3600" b="1" dirty="0">
                <a:solidFill>
                  <a:schemeClr val="tx2"/>
                </a:solidFill>
                <a:latin typeface="Times New Roman" panose="02020603050405020304" pitchFamily="18" charset="0"/>
                <a:sym typeface="Symbol" pitchFamily="2" charset="2"/>
              </a:rPr>
              <a:t>  </a:t>
            </a:r>
            <a:r>
              <a:rPr lang="en-US" altLang="zh-CN" sz="3600" b="1" dirty="0">
                <a:solidFill>
                  <a:srgbClr val="FFFFFF"/>
                </a:solidFill>
                <a:latin typeface="Times New Roman" panose="02020603050405020304" pitchFamily="18" charset="0"/>
                <a:cs typeface="Times New Roman" panose="02020603050405020304" pitchFamily="18" charset="0"/>
                <a:sym typeface="Symbol" pitchFamily="2" charset="2"/>
              </a:rPr>
              <a:t>∅</a:t>
            </a:r>
            <a:r>
              <a:rPr lang="en-US" altLang="zh-CN" sz="3600" b="1" dirty="0">
                <a:solidFill>
                  <a:srgbClr val="FFFFFF"/>
                </a:solidFill>
                <a:latin typeface="Times New Roman" panose="02020603050405020304" pitchFamily="18" charset="0"/>
                <a:cs typeface="Times New Roman" panose="02020603050405020304" pitchFamily="18" charset="0"/>
              </a:rPr>
              <a:t>=(A </a:t>
            </a:r>
            <a:r>
              <a:rPr lang="en-US" altLang="zh-CN" sz="3600" b="1" dirty="0">
                <a:latin typeface="Times New Roman" panose="02020603050405020304" pitchFamily="18" charset="0"/>
                <a:cs typeface="Times New Roman" panose="02020603050405020304" pitchFamily="18" charset="0"/>
              </a:rPr>
              <a:t>∩</a:t>
            </a:r>
            <a:r>
              <a:rPr lang="en-US" altLang="zh-CN" sz="3600" b="1" dirty="0">
                <a:solidFill>
                  <a:srgbClr val="FFFFFF"/>
                </a:solidFill>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anose="02020603050405020304" pitchFamily="18" charset="0"/>
                <a:cs typeface="Times New Roman" panose="02020603050405020304" pitchFamily="18" charset="0"/>
              </a:rPr>
              <a:t>)</a:t>
            </a:r>
            <a:r>
              <a:rPr lang="zh-CN" altLang="en-US" sz="3600" b="1" dirty="0">
                <a:solidFill>
                  <a:srgbClr val="FFFFFF"/>
                </a:solidFill>
                <a:latin typeface="Times New Roman" panose="02020603050405020304" pitchFamily="18" charset="0"/>
                <a:cs typeface="Times New Roman" panose="02020603050405020304" pitchFamily="18" charset="0"/>
              </a:rPr>
              <a:t> ∪（ </a:t>
            </a:r>
            <a:r>
              <a:rPr lang="en-US" altLang="zh-CN" sz="3600" b="1" dirty="0">
                <a:solidFill>
                  <a:srgbClr val="FFFFFF"/>
                </a:solidFill>
                <a:latin typeface="Times New Roman" panose="02020603050405020304" pitchFamily="18" charset="0"/>
                <a:cs typeface="Times New Roman" panose="02020603050405020304" pitchFamily="18" charset="0"/>
              </a:rPr>
              <a:t>A∪</a:t>
            </a:r>
            <a:r>
              <a:rPr lang="en-US" altLang="zh-CN" sz="3600" b="1" dirty="0">
                <a:solidFill>
                  <a:srgbClr val="FFFFFF"/>
                </a:solidFill>
                <a:latin typeface="Times New Roman" panose="02020603050405020304" pitchFamily="18" charset="0"/>
                <a:cs typeface="Times New Roman" panose="02020603050405020304" pitchFamily="18" charset="0"/>
                <a:sym typeface="Symbol" pitchFamily="2" charset="2"/>
              </a:rPr>
              <a:t>∅</a:t>
            </a:r>
            <a:r>
              <a:rPr lang="zh-CN" altLang="en-US" sz="3600" b="1" dirty="0">
                <a:solidFill>
                  <a:srgbClr val="FFFFFF"/>
                </a:solidFill>
                <a:latin typeface="Times New Roman" panose="02020603050405020304" pitchFamily="18" charset="0"/>
                <a:cs typeface="Times New Roman" panose="02020603050405020304" pitchFamily="18" charset="0"/>
              </a:rPr>
              <a:t>）</a:t>
            </a:r>
            <a:r>
              <a:rPr lang="en-US" altLang="zh-CN" sz="3600" b="1" dirty="0">
                <a:solidFill>
                  <a:srgbClr val="FFFFFF"/>
                </a:solidFill>
                <a:latin typeface="Times New Roman" panose="02020603050405020304" pitchFamily="18" charset="0"/>
                <a:cs typeface="Times New Roman" panose="02020603050405020304" pitchFamily="18" charset="0"/>
              </a:rPr>
              <a:t>=  A</a:t>
            </a:r>
          </a:p>
          <a:p>
            <a:pPr algn="just" eaLnBrk="1" hangingPunct="1">
              <a:lnSpc>
                <a:spcPct val="150000"/>
              </a:lnSpc>
              <a:spcBef>
                <a:spcPct val="0"/>
              </a:spcBef>
              <a:buClr>
                <a:srgbClr val="86D1EC"/>
              </a:buClr>
              <a:buFont typeface="Wingdings" pitchFamily="2" charset="2"/>
              <a:buNone/>
              <a:defRPr/>
            </a:pPr>
            <a:r>
              <a:rPr lang="en-US" altLang="zh-CN" sz="3600" b="1" dirty="0">
                <a:solidFill>
                  <a:srgbClr val="FFFFFF"/>
                </a:solidFill>
                <a:latin typeface="Times New Roman" panose="02020603050405020304" pitchFamily="18" charset="0"/>
                <a:cs typeface="Times New Roman" panose="02020603050405020304" pitchFamily="18" charset="0"/>
              </a:rPr>
              <a:t>A</a:t>
            </a:r>
            <a:r>
              <a:rPr kumimoji="1" lang="en-US" altLang="zh-CN" sz="3600" b="1" dirty="0">
                <a:solidFill>
                  <a:schemeClr val="tx2"/>
                </a:solidFill>
                <a:latin typeface="Times New Roman" panose="02020603050405020304" pitchFamily="18" charset="0"/>
                <a:sym typeface="Symbol" pitchFamily="2" charset="2"/>
              </a:rPr>
              <a:t>  </a:t>
            </a:r>
            <a:r>
              <a:rPr lang="en-US" altLang="zh-CN" sz="3600" b="1" dirty="0">
                <a:solidFill>
                  <a:srgbClr val="FFFFFF"/>
                </a:solidFill>
                <a:latin typeface="Times New Roman" panose="02020603050405020304" pitchFamily="18" charset="0"/>
                <a:cs typeface="Times New Roman" panose="02020603050405020304" pitchFamily="18" charset="0"/>
              </a:rPr>
              <a:t>E=(A </a:t>
            </a:r>
            <a:r>
              <a:rPr lang="en-US" altLang="zh-CN" sz="3600" b="1" dirty="0">
                <a:latin typeface="Times New Roman" panose="02020603050405020304" pitchFamily="18" charset="0"/>
                <a:cs typeface="Times New Roman" panose="02020603050405020304" pitchFamily="18" charset="0"/>
              </a:rPr>
              <a:t>∩E)</a:t>
            </a:r>
            <a:r>
              <a:rPr lang="zh-CN" altLang="en-US" sz="3600" b="1" dirty="0">
                <a:solidFill>
                  <a:srgbClr val="FFFFFF"/>
                </a:solidFill>
                <a:latin typeface="Times New Roman" panose="02020603050405020304" pitchFamily="18" charset="0"/>
                <a:cs typeface="Times New Roman" panose="02020603050405020304" pitchFamily="18" charset="0"/>
              </a:rPr>
              <a:t> ∪（ </a:t>
            </a:r>
            <a:r>
              <a:rPr lang="en-US" altLang="zh-CN" sz="3600" b="1" dirty="0">
                <a:solidFill>
                  <a:srgbClr val="FFFFFF"/>
                </a:solidFill>
                <a:latin typeface="Times New Roman" panose="02020603050405020304" pitchFamily="18" charset="0"/>
                <a:cs typeface="Times New Roman" panose="02020603050405020304" pitchFamily="18" charset="0"/>
              </a:rPr>
              <a:t>A∪E </a:t>
            </a:r>
            <a:r>
              <a:rPr lang="zh-CN" altLang="en-US" sz="3600" b="1" dirty="0">
                <a:solidFill>
                  <a:srgbClr val="FFFFFF"/>
                </a:solidFill>
                <a:latin typeface="Times New Roman" panose="02020603050405020304" pitchFamily="18" charset="0"/>
                <a:cs typeface="Times New Roman" panose="02020603050405020304" pitchFamily="18" charset="0"/>
              </a:rPr>
              <a:t>）</a:t>
            </a:r>
            <a:r>
              <a:rPr lang="en-US" altLang="zh-CN" sz="3600" b="1" dirty="0">
                <a:solidFill>
                  <a:srgbClr val="FFFFFF"/>
                </a:solidFill>
                <a:latin typeface="Times New Roman" panose="02020603050405020304" pitchFamily="18" charset="0"/>
                <a:cs typeface="Times New Roman" panose="02020603050405020304" pitchFamily="18" charset="0"/>
              </a:rPr>
              <a:t>= A</a:t>
            </a:r>
          </a:p>
          <a:p>
            <a:pPr algn="just" eaLnBrk="1" hangingPunct="1">
              <a:lnSpc>
                <a:spcPct val="150000"/>
              </a:lnSpc>
              <a:spcBef>
                <a:spcPct val="0"/>
              </a:spcBef>
              <a:buClr>
                <a:srgbClr val="86D1EC"/>
              </a:buClr>
              <a:defRPr/>
            </a:pPr>
            <a:r>
              <a:rPr lang="en-US" altLang="zh-CN" sz="3600" b="1" dirty="0">
                <a:solidFill>
                  <a:srgbClr val="FFFFFF"/>
                </a:solidFill>
                <a:latin typeface="Times New Roman" panose="02020603050405020304" pitchFamily="18" charset="0"/>
                <a:cs typeface="Times New Roman" panose="02020603050405020304" pitchFamily="18" charset="0"/>
              </a:rPr>
              <a:t>A</a:t>
            </a:r>
            <a:r>
              <a:rPr kumimoji="1" lang="en-US" altLang="zh-CN" sz="3600" b="1" dirty="0">
                <a:solidFill>
                  <a:schemeClr val="tx2"/>
                </a:solidFill>
                <a:latin typeface="Times New Roman" panose="02020603050405020304" pitchFamily="18" charset="0"/>
                <a:sym typeface="Symbol" pitchFamily="2" charset="2"/>
              </a:rPr>
              <a:t>  </a:t>
            </a:r>
            <a:r>
              <a:rPr lang="en-US" altLang="zh-CN" sz="3600" b="1" dirty="0">
                <a:solidFill>
                  <a:srgbClr val="FFFFFF"/>
                </a:solidFill>
                <a:latin typeface="Times New Roman" panose="02020603050405020304" pitchFamily="18" charset="0"/>
                <a:cs typeface="Times New Roman" panose="02020603050405020304" pitchFamily="18" charset="0"/>
              </a:rPr>
              <a:t>B =  B</a:t>
            </a:r>
            <a:r>
              <a:rPr kumimoji="1" lang="en-US" altLang="zh-CN" sz="3600" b="1" dirty="0">
                <a:solidFill>
                  <a:schemeClr val="tx2"/>
                </a:solidFill>
                <a:latin typeface="Times New Roman" panose="02020603050405020304" pitchFamily="18" charset="0"/>
                <a:sym typeface="Symbol" pitchFamily="2" charset="2"/>
              </a:rPr>
              <a:t>  </a:t>
            </a:r>
            <a:r>
              <a:rPr lang="en-US" altLang="zh-CN" sz="3600" b="1" dirty="0">
                <a:solidFill>
                  <a:srgbClr val="FFFFFF"/>
                </a:solidFill>
                <a:latin typeface="Times New Roman" panose="02020603050405020304" pitchFamily="18" charset="0"/>
                <a:cs typeface="Times New Roman" panose="02020603050405020304" pitchFamily="18" charset="0"/>
              </a:rPr>
              <a:t>A</a:t>
            </a:r>
          </a:p>
          <a:p>
            <a:pPr algn="just" eaLnBrk="1" hangingPunct="1">
              <a:lnSpc>
                <a:spcPct val="150000"/>
              </a:lnSpc>
              <a:spcBef>
                <a:spcPct val="0"/>
              </a:spcBef>
              <a:buClr>
                <a:srgbClr val="86D1EC"/>
              </a:buClr>
              <a:defRPr/>
            </a:pPr>
            <a:endParaRPr lang="en-US" altLang="zh-CN" sz="3600" b="1" dirty="0">
              <a:solidFill>
                <a:srgbClr val="FFFFFF"/>
              </a:solidFill>
              <a:latin typeface="Times New Roman" panose="02020603050405020304" pitchFamily="18" charset="0"/>
              <a:cs typeface="Times New Roman" panose="02020603050405020304" pitchFamily="18" charset="0"/>
            </a:endParaRPr>
          </a:p>
          <a:p>
            <a:pPr algn="just" eaLnBrk="1" hangingPunct="1">
              <a:lnSpc>
                <a:spcPct val="150000"/>
              </a:lnSpc>
              <a:spcBef>
                <a:spcPct val="0"/>
              </a:spcBef>
              <a:buClr>
                <a:srgbClr val="86D1EC"/>
              </a:buClr>
              <a:defRPr/>
            </a:pPr>
            <a:endParaRPr lang="en-US" altLang="zh-CN" sz="3600" b="1" dirty="0">
              <a:solidFill>
                <a:srgbClr val="FFFFFF"/>
              </a:solidFill>
              <a:latin typeface="Times New Roman" panose="02020603050405020304" pitchFamily="18" charset="0"/>
              <a:cs typeface="Times New Roman" panose="02020603050405020304" pitchFamily="18" charset="0"/>
            </a:endParaRPr>
          </a:p>
          <a:p>
            <a:pPr algn="just" eaLnBrk="1" hangingPunct="1">
              <a:lnSpc>
                <a:spcPct val="150000"/>
              </a:lnSpc>
              <a:spcBef>
                <a:spcPct val="0"/>
              </a:spcBef>
              <a:buClr>
                <a:srgbClr val="86D1EC"/>
              </a:buClr>
              <a:defRPr/>
            </a:pPr>
            <a:endParaRPr lang="zh-CN" altLang="en-US" sz="3600" b="1" dirty="0">
              <a:solidFill>
                <a:srgbClr val="FFFFFF"/>
              </a:solidFill>
              <a:latin typeface="Times New Roman" panose="02020603050405020304" pitchFamily="18" charset="0"/>
              <a:cs typeface="Times New Roman" panose="02020603050405020304" pitchFamily="18" charset="0"/>
            </a:endParaRPr>
          </a:p>
          <a:p>
            <a:pPr>
              <a:buClr>
                <a:srgbClr val="86D1EC"/>
              </a:buClr>
              <a:defRPr/>
            </a:pPr>
            <a:endParaRPr lang="en-US" altLang="zh-CN" sz="3600" b="1" dirty="0">
              <a:solidFill>
                <a:srgbClr val="FFFFFF"/>
              </a:solidFill>
              <a:latin typeface="Times New Roman" panose="02020603050405020304" pitchFamily="18" charset="0"/>
              <a:cs typeface="Times New Roman" panose="02020603050405020304" pitchFamily="18" charset="0"/>
            </a:endParaRPr>
          </a:p>
          <a:p>
            <a:pPr>
              <a:defRPr/>
            </a:pPr>
            <a:endParaRPr lang="zh-CN" altLang="en-US" dirty="0"/>
          </a:p>
        </p:txBody>
      </p:sp>
      <p:pic>
        <p:nvPicPr>
          <p:cNvPr id="4" name="图片 3">
            <a:extLst>
              <a:ext uri="{FF2B5EF4-FFF2-40B4-BE49-F238E27FC236}">
                <a16:creationId xmlns:a16="http://schemas.microsoft.com/office/drawing/2014/main" id="{CD8387A9-175A-5FEB-7F93-6DA05F3B44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828806"/>
            <a:ext cx="1332000" cy="2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6C0BEC9E-B3A4-1093-CA19-3417DB18DC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608268"/>
            <a:ext cx="1440000" cy="30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5">
            <a:extLst>
              <a:ext uri="{FF2B5EF4-FFF2-40B4-BE49-F238E27FC236}">
                <a16:creationId xmlns:a16="http://schemas.microsoft.com/office/drawing/2014/main" id="{34E4D494-2582-ACCD-4111-8953D6964A01}"/>
              </a:ext>
            </a:extLst>
          </p:cNvPr>
          <p:cNvSpPr>
            <a:spLocks noChangeShapeType="1"/>
          </p:cNvSpPr>
          <p:nvPr/>
        </p:nvSpPr>
        <p:spPr bwMode="auto">
          <a:xfrm>
            <a:off x="6324600" y="2743200"/>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8" name="图片 7">
            <a:extLst>
              <a:ext uri="{FF2B5EF4-FFF2-40B4-BE49-F238E27FC236}">
                <a16:creationId xmlns:a16="http://schemas.microsoft.com/office/drawing/2014/main" id="{F6DD7C9C-AD85-0113-BE14-89A50B2EB5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7975" y="3551242"/>
            <a:ext cx="1476000" cy="31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5131C264-7284-DFA0-483C-B9868FE4F76C}"/>
              </a:ext>
            </a:extLst>
          </p:cNvPr>
          <p:cNvSpPr>
            <a:spLocks noGrp="1"/>
          </p:cNvSpPr>
          <p:nvPr>
            <p:ph type="sldNum" sz="quarter" idx="12"/>
          </p:nvPr>
        </p:nvSpPr>
        <p:spPr/>
        <p:txBody>
          <a:bodyPr/>
          <a:lstStyle/>
          <a:p>
            <a:pPr>
              <a:defRPr/>
            </a:pPr>
            <a:fld id="{45F7F323-5A60-9B47-8A0C-47E5A2D6C01C}" type="slidenum">
              <a:rPr lang="zh-CN" altLang="en-US" smtClean="0"/>
              <a:pPr>
                <a:defRPr/>
              </a:pPr>
              <a:t>68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a:extLst>
              <a:ext uri="{FF2B5EF4-FFF2-40B4-BE49-F238E27FC236}">
                <a16:creationId xmlns:a16="http://schemas.microsoft.com/office/drawing/2014/main" id="{497A3D61-1EEC-D0C0-FF43-A5B43B031AEB}"/>
              </a:ext>
            </a:extLst>
          </p:cNvPr>
          <p:cNvSpPr>
            <a:spLocks noGrp="1" noChangeArrowheads="1"/>
          </p:cNvSpPr>
          <p:nvPr>
            <p:ph type="title" idx="4294967295"/>
          </p:nvPr>
        </p:nvSpPr>
        <p:spPr>
          <a:xfrm>
            <a:off x="20638" y="381000"/>
            <a:ext cx="8991600" cy="533400"/>
          </a:xfrm>
        </p:spPr>
        <p:txBody>
          <a:bodyPr anchor="b"/>
          <a:lstStyle/>
          <a:p>
            <a:pPr eaLnBrk="1" hangingPunct="1">
              <a:defRPr/>
            </a:pPr>
            <a:r>
              <a:rPr lang="zh-CN" altLang="en-US" sz="4000" b="1">
                <a:solidFill>
                  <a:srgbClr val="FFC000"/>
                </a:solidFill>
                <a:latin typeface="Times New Roman" panose="02020603050405020304" pitchFamily="18" charset="0"/>
              </a:rPr>
              <a:t>对于任意集合</a:t>
            </a:r>
            <a:r>
              <a:rPr lang="en-US" altLang="zh-CN" sz="4000" b="1">
                <a:solidFill>
                  <a:srgbClr val="FFC000"/>
                </a:solidFill>
                <a:latin typeface="Times New Roman" panose="02020603050405020304" pitchFamily="18" charset="0"/>
              </a:rPr>
              <a:t>A,B,C</a:t>
            </a:r>
            <a:r>
              <a:rPr lang="zh-CN" altLang="en-US" sz="4000" b="1">
                <a:solidFill>
                  <a:srgbClr val="FFC000"/>
                </a:solidFill>
                <a:latin typeface="Times New Roman" panose="02020603050405020304" pitchFamily="18" charset="0"/>
              </a:rPr>
              <a:t>有如下算律：</a:t>
            </a:r>
            <a:r>
              <a:rPr lang="zh-CN" altLang="en-US" sz="4500" b="1">
                <a:solidFill>
                  <a:srgbClr val="FFC000"/>
                </a:solidFill>
                <a:latin typeface="Times New Roman" panose="02020603050405020304" pitchFamily="18" charset="0"/>
              </a:rPr>
              <a:t> </a:t>
            </a:r>
          </a:p>
        </p:txBody>
      </p:sp>
      <p:sp>
        <p:nvSpPr>
          <p:cNvPr id="112643" name="Rectangle 2">
            <a:extLst>
              <a:ext uri="{FF2B5EF4-FFF2-40B4-BE49-F238E27FC236}">
                <a16:creationId xmlns:a16="http://schemas.microsoft.com/office/drawing/2014/main" id="{21D12EF8-2C43-ED59-10A4-73CC6D08F13D}"/>
              </a:ext>
            </a:extLst>
          </p:cNvPr>
          <p:cNvSpPr>
            <a:spLocks noGrp="1" noChangeArrowheads="1"/>
          </p:cNvSpPr>
          <p:nvPr>
            <p:ph sz="quarter" idx="4294967295"/>
          </p:nvPr>
        </p:nvSpPr>
        <p:spPr>
          <a:xfrm>
            <a:off x="304800" y="1143000"/>
            <a:ext cx="8458200" cy="5486400"/>
          </a:xfrm>
        </p:spPr>
        <p:txBody>
          <a:bodyPr/>
          <a:lstStyle/>
          <a:p>
            <a:pPr marL="609600" indent="-609600" defTabSz="939800" eaLnBrk="1" hangingPunct="1">
              <a:lnSpc>
                <a:spcPct val="125000"/>
              </a:lnSpc>
              <a:spcBef>
                <a:spcPct val="0"/>
              </a:spcBef>
              <a:buClr>
                <a:schemeClr val="tx1"/>
              </a:buClr>
              <a:buFont typeface="Wingdings" pitchFamily="2" charset="2"/>
              <a:buAutoNum type="arabicPeriod"/>
              <a:tabLst>
                <a:tab pos="2768600" algn="l"/>
              </a:tabLst>
              <a:defRPr/>
            </a:pPr>
            <a:r>
              <a:rPr lang="zh-CN" altLang="en-US" b="1" dirty="0">
                <a:latin typeface="Times New Roman" panose="02020603050405020304" pitchFamily="18" charset="0"/>
                <a:cs typeface="Times New Roman" panose="02020603050405020304" pitchFamily="18" charset="0"/>
              </a:rPr>
              <a:t>幂等律：  </a:t>
            </a:r>
            <a:r>
              <a:rPr lang="en-US" altLang="zh-CN" b="1" dirty="0">
                <a:latin typeface="Times New Roman" panose="02020603050405020304" pitchFamily="18" charset="0"/>
                <a:cs typeface="Times New Roman" panose="02020603050405020304" pitchFamily="18" charset="0"/>
              </a:rPr>
              <a:t>A∩A=A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A∪A=A</a:t>
            </a:r>
            <a:r>
              <a:rPr lang="zh-CN" altLang="en-US" b="1" dirty="0">
                <a:latin typeface="Times New Roman" panose="02020603050405020304" pitchFamily="18" charset="0"/>
                <a:cs typeface="Times New Roman" panose="02020603050405020304" pitchFamily="18" charset="0"/>
              </a:rPr>
              <a:t>。</a:t>
            </a:r>
          </a:p>
          <a:p>
            <a:pPr marL="609600" indent="-609600" defTabSz="939800" eaLnBrk="1" hangingPunct="1">
              <a:lnSpc>
                <a:spcPct val="125000"/>
              </a:lnSpc>
              <a:spcBef>
                <a:spcPct val="0"/>
              </a:spcBef>
              <a:buClr>
                <a:schemeClr val="tx1"/>
              </a:buClr>
              <a:buFont typeface="Wingdings" pitchFamily="2" charset="2"/>
              <a:buAutoNum type="arabicPeriod"/>
              <a:tabLst>
                <a:tab pos="2768600" algn="l"/>
              </a:tabLst>
              <a:defRPr/>
            </a:pPr>
            <a:r>
              <a:rPr lang="zh-CN" altLang="en-US" b="1" dirty="0">
                <a:latin typeface="Times New Roman" panose="02020603050405020304" pitchFamily="18" charset="0"/>
                <a:cs typeface="Times New Roman" panose="02020603050405020304" pitchFamily="18" charset="0"/>
              </a:rPr>
              <a:t>交换律：  </a:t>
            </a:r>
            <a:r>
              <a:rPr lang="en-US" altLang="zh-CN" b="1" dirty="0">
                <a:latin typeface="Times New Roman" panose="02020603050405020304" pitchFamily="18" charset="0"/>
                <a:cs typeface="Times New Roman" panose="02020603050405020304" pitchFamily="18" charset="0"/>
              </a:rPr>
              <a:t>A∩B=B∩A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A∪B=B∪A</a:t>
            </a:r>
            <a:r>
              <a:rPr lang="zh-CN" altLang="en-US" b="1" dirty="0">
                <a:latin typeface="Times New Roman" panose="02020603050405020304" pitchFamily="18" charset="0"/>
                <a:cs typeface="Times New Roman" panose="02020603050405020304" pitchFamily="18" charset="0"/>
              </a:rPr>
              <a:t>。</a:t>
            </a:r>
          </a:p>
          <a:p>
            <a:pPr marL="609600" indent="-609600" defTabSz="939800" eaLnBrk="1" hangingPunct="1">
              <a:lnSpc>
                <a:spcPct val="125000"/>
              </a:lnSpc>
              <a:spcBef>
                <a:spcPct val="0"/>
              </a:spcBef>
              <a:buClr>
                <a:schemeClr val="tx1"/>
              </a:buClr>
              <a:buFont typeface="Wingdings" pitchFamily="2" charset="2"/>
              <a:buAutoNum type="arabicPeriod"/>
              <a:tabLst>
                <a:tab pos="2768600" algn="l"/>
              </a:tabLst>
              <a:defRPr/>
            </a:pPr>
            <a:r>
              <a:rPr lang="zh-CN" altLang="en-US" b="1" dirty="0">
                <a:latin typeface="Times New Roman" panose="02020603050405020304" pitchFamily="18" charset="0"/>
                <a:cs typeface="Times New Roman" panose="02020603050405020304" pitchFamily="18" charset="0"/>
              </a:rPr>
              <a:t>结合律：  </a:t>
            </a:r>
            <a:r>
              <a:rPr lang="en-US" altLang="zh-CN" b="1" dirty="0">
                <a:latin typeface="Times New Roman" panose="02020603050405020304" pitchFamily="18" charset="0"/>
                <a:cs typeface="Times New Roman" panose="02020603050405020304" pitchFamily="18" charset="0"/>
              </a:rPr>
              <a:t>(A∩B)∩C=A∩(B∩C)</a:t>
            </a:r>
            <a:r>
              <a:rPr lang="zh-CN" altLang="en-US" b="1" dirty="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a:p>
            <a:pPr marL="0" indent="0" defTabSz="939800" eaLnBrk="1" hangingPunct="1">
              <a:lnSpc>
                <a:spcPct val="125000"/>
              </a:lnSpc>
              <a:spcBef>
                <a:spcPct val="0"/>
              </a:spcBef>
              <a:buClr>
                <a:schemeClr val="tx1"/>
              </a:buClr>
              <a:buFont typeface="Wingdings" pitchFamily="2" charset="2"/>
              <a:buNone/>
              <a:tabLst>
                <a:tab pos="2768600" algn="l"/>
              </a:tabLst>
              <a:defRPr/>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(A∪B)∪C=A∪(B∪C)</a:t>
            </a:r>
            <a:r>
              <a:rPr lang="zh-CN" altLang="en-US" b="1" dirty="0">
                <a:latin typeface="Times New Roman" panose="02020603050405020304" pitchFamily="18" charset="0"/>
                <a:cs typeface="Times New Roman" panose="02020603050405020304" pitchFamily="18" charset="0"/>
              </a:rPr>
              <a:t>。</a:t>
            </a:r>
          </a:p>
          <a:p>
            <a:pPr marL="609600" indent="-609600" defTabSz="939800" eaLnBrk="1" hangingPunct="1">
              <a:lnSpc>
                <a:spcPct val="125000"/>
              </a:lnSpc>
              <a:spcBef>
                <a:spcPct val="0"/>
              </a:spcBef>
              <a:buClr>
                <a:schemeClr val="tx1"/>
              </a:buClr>
              <a:buFont typeface="+mj-lt"/>
              <a:buAutoNum type="arabicPeriod" startAt="4"/>
              <a:tabLst>
                <a:tab pos="2768600" algn="l"/>
              </a:tabLst>
              <a:defRPr/>
            </a:pPr>
            <a:r>
              <a:rPr lang="zh-CN" altLang="en-US" b="1" dirty="0">
                <a:latin typeface="Times New Roman" panose="02020603050405020304" pitchFamily="18" charset="0"/>
                <a:cs typeface="Times New Roman" panose="02020603050405020304" pitchFamily="18" charset="0"/>
              </a:rPr>
              <a:t>分配律：</a:t>
            </a:r>
            <a:r>
              <a:rPr lang="en-US" altLang="zh-CN" b="1" dirty="0">
                <a:latin typeface="Times New Roman" panose="02020603050405020304" pitchFamily="18" charset="0"/>
                <a:cs typeface="Times New Roman" panose="02020603050405020304" pitchFamily="18" charset="0"/>
              </a:rPr>
              <a:t>A∩(B∪C)=(A∩B)∪(A∩C)</a:t>
            </a:r>
            <a:r>
              <a:rPr lang="zh-CN" altLang="en-US" b="1" dirty="0">
                <a:latin typeface="Times New Roman" panose="02020603050405020304" pitchFamily="18" charset="0"/>
                <a:cs typeface="Times New Roman" panose="02020603050405020304" pitchFamily="18" charset="0"/>
              </a:rPr>
              <a:t>， </a:t>
            </a:r>
          </a:p>
          <a:p>
            <a:pPr marL="609600" indent="-609600" defTabSz="939800" eaLnBrk="1" hangingPunct="1">
              <a:lnSpc>
                <a:spcPct val="125000"/>
              </a:lnSpc>
              <a:spcBef>
                <a:spcPct val="0"/>
              </a:spcBef>
              <a:buClr>
                <a:schemeClr val="tx1"/>
              </a:buClr>
              <a:buFont typeface="Wingdings" pitchFamily="2" charset="2"/>
              <a:buNone/>
              <a:tabLst>
                <a:tab pos="2768600" algn="l"/>
              </a:tabLst>
              <a:defRPr/>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     A∪(B∩C)=(A∪B)∩(A∪C)</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marL="609600" indent="-609600" defTabSz="939800" eaLnBrk="1" hangingPunct="1">
              <a:lnSpc>
                <a:spcPct val="125000"/>
              </a:lnSpc>
              <a:spcBef>
                <a:spcPct val="0"/>
              </a:spcBef>
              <a:buClr>
                <a:schemeClr val="tx1"/>
              </a:buClr>
              <a:buFont typeface="Wingdings" pitchFamily="2" charset="2"/>
              <a:buNone/>
              <a:tabLst>
                <a:tab pos="2768600" algn="l"/>
              </a:tabLst>
              <a:defRPr/>
            </a:pPr>
            <a:r>
              <a:rPr lang="en-US" altLang="zh-CN" b="1" dirty="0">
                <a:latin typeface="Times New Roman" panose="02020603050405020304" pitchFamily="18" charset="0"/>
                <a:cs typeface="Times New Roman" panose="02020603050405020304" pitchFamily="18" charset="0"/>
              </a:rPr>
              <a:t>5.  </a:t>
            </a:r>
            <a:r>
              <a:rPr lang="zh-CN" altLang="en-US" b="1" dirty="0">
                <a:latin typeface="Times New Roman" panose="02020603050405020304" pitchFamily="18" charset="0"/>
                <a:cs typeface="Times New Roman" panose="02020603050405020304" pitchFamily="18" charset="0"/>
              </a:rPr>
              <a:t> 吸收律：</a:t>
            </a:r>
            <a:r>
              <a:rPr lang="en-US" altLang="zh-CN" b="1" dirty="0">
                <a:latin typeface="Times New Roman" panose="02020603050405020304" pitchFamily="18" charset="0"/>
                <a:cs typeface="Times New Roman" panose="02020603050405020304" pitchFamily="18" charset="0"/>
              </a:rPr>
              <a:t>A∩(A∪</a:t>
            </a:r>
            <a:r>
              <a:rPr lang="en-US" altLang="zh-CN" b="1" dirty="0">
                <a:solidFill>
                  <a:srgbClr val="FFC000"/>
                </a:solidFill>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a:t>
            </a:r>
          </a:p>
          <a:p>
            <a:pPr marL="609600" indent="-609600" defTabSz="939800" eaLnBrk="1" hangingPunct="1">
              <a:lnSpc>
                <a:spcPct val="125000"/>
              </a:lnSpc>
              <a:spcBef>
                <a:spcPct val="0"/>
              </a:spcBef>
              <a:buClr>
                <a:schemeClr val="tx1"/>
              </a:buClr>
              <a:buFont typeface="Wingdings" pitchFamily="2" charset="2"/>
              <a:buNone/>
              <a:tabLst>
                <a:tab pos="2768600" algn="l"/>
              </a:tabLst>
              <a:defRPr/>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A∪(A∩</a:t>
            </a:r>
            <a:r>
              <a:rPr lang="en-US" altLang="zh-CN" b="1" dirty="0">
                <a:solidFill>
                  <a:srgbClr val="FFC000"/>
                </a:solidFill>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 </a:t>
            </a:r>
          </a:p>
        </p:txBody>
      </p:sp>
      <p:sp>
        <p:nvSpPr>
          <p:cNvPr id="107523" name="Rectangle 4">
            <a:extLst>
              <a:ext uri="{FF2B5EF4-FFF2-40B4-BE49-F238E27FC236}">
                <a16:creationId xmlns:a16="http://schemas.microsoft.com/office/drawing/2014/main" id="{CEA2B6CD-CFA7-5055-2AF7-EB96CEE35C7D}"/>
              </a:ext>
            </a:extLst>
          </p:cNvPr>
          <p:cNvSpPr>
            <a:spLocks noChangeArrowheads="1"/>
          </p:cNvSpPr>
          <p:nvPr/>
        </p:nvSpPr>
        <p:spPr bwMode="auto">
          <a:xfrm>
            <a:off x="20907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sp>
        <p:nvSpPr>
          <p:cNvPr id="2" name="灯片编号占位符 1">
            <a:extLst>
              <a:ext uri="{FF2B5EF4-FFF2-40B4-BE49-F238E27FC236}">
                <a16:creationId xmlns:a16="http://schemas.microsoft.com/office/drawing/2014/main" id="{D78545EE-CF43-0605-4BE3-13A2277A3D59}"/>
              </a:ext>
            </a:extLst>
          </p:cNvPr>
          <p:cNvSpPr>
            <a:spLocks noGrp="1"/>
          </p:cNvSpPr>
          <p:nvPr>
            <p:ph type="sldNum" sz="quarter" idx="12"/>
          </p:nvPr>
        </p:nvSpPr>
        <p:spPr/>
        <p:txBody>
          <a:bodyPr/>
          <a:lstStyle/>
          <a:p>
            <a:pPr>
              <a:defRPr/>
            </a:pPr>
            <a:fld id="{9B094A1F-9E01-F344-BE09-EF6E483D4C18}" type="slidenum">
              <a:rPr lang="zh-CN" altLang="en-US" smtClean="0"/>
              <a:pPr>
                <a:defRPr/>
              </a:pPr>
              <a:t>69</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 calcmode="lin" valueType="num">
                                      <p:cBhvr additive="base">
                                        <p:cTn id="7" dur="500" fill="hold"/>
                                        <p:tgtEl>
                                          <p:spTgt spid="1126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643">
                                            <p:txEl>
                                              <p:pRg st="1" end="1"/>
                                            </p:txEl>
                                          </p:spTgt>
                                        </p:tgtEl>
                                        <p:attrNameLst>
                                          <p:attrName>style.visibility</p:attrName>
                                        </p:attrNameLst>
                                      </p:cBhvr>
                                      <p:to>
                                        <p:strVal val="visible"/>
                                      </p:to>
                                    </p:set>
                                    <p:anim calcmode="lin" valueType="num">
                                      <p:cBhvr additive="base">
                                        <p:cTn id="13" dur="500" fill="hold"/>
                                        <p:tgtEl>
                                          <p:spTgt spid="1126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643">
                                            <p:txEl>
                                              <p:pRg st="2" end="2"/>
                                            </p:txEl>
                                          </p:spTgt>
                                        </p:tgtEl>
                                        <p:attrNameLst>
                                          <p:attrName>style.visibility</p:attrName>
                                        </p:attrNameLst>
                                      </p:cBhvr>
                                      <p:to>
                                        <p:strVal val="visible"/>
                                      </p:to>
                                    </p:set>
                                    <p:anim calcmode="lin" valueType="num">
                                      <p:cBhvr additive="base">
                                        <p:cTn id="19" dur="500" fill="hold"/>
                                        <p:tgtEl>
                                          <p:spTgt spid="1126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2643">
                                            <p:txEl>
                                              <p:pRg st="3" end="3"/>
                                            </p:txEl>
                                          </p:spTgt>
                                        </p:tgtEl>
                                        <p:attrNameLst>
                                          <p:attrName>style.visibility</p:attrName>
                                        </p:attrNameLst>
                                      </p:cBhvr>
                                      <p:to>
                                        <p:strVal val="visible"/>
                                      </p:to>
                                    </p:set>
                                    <p:anim calcmode="lin" valueType="num">
                                      <p:cBhvr additive="base">
                                        <p:cTn id="25" dur="500" fill="hold"/>
                                        <p:tgtEl>
                                          <p:spTgt spid="1126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2643">
                                            <p:txEl>
                                              <p:pRg st="4" end="4"/>
                                            </p:txEl>
                                          </p:spTgt>
                                        </p:tgtEl>
                                        <p:attrNameLst>
                                          <p:attrName>style.visibility</p:attrName>
                                        </p:attrNameLst>
                                      </p:cBhvr>
                                      <p:to>
                                        <p:strVal val="visible"/>
                                      </p:to>
                                    </p:set>
                                    <p:anim calcmode="lin" valueType="num">
                                      <p:cBhvr additive="base">
                                        <p:cTn id="31" dur="500" fill="hold"/>
                                        <p:tgtEl>
                                          <p:spTgt spid="1126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4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2643">
                                            <p:txEl>
                                              <p:pRg st="5" end="5"/>
                                            </p:txEl>
                                          </p:spTgt>
                                        </p:tgtEl>
                                        <p:attrNameLst>
                                          <p:attrName>style.visibility</p:attrName>
                                        </p:attrNameLst>
                                      </p:cBhvr>
                                      <p:to>
                                        <p:strVal val="visible"/>
                                      </p:to>
                                    </p:set>
                                    <p:anim calcmode="lin" valueType="num">
                                      <p:cBhvr additive="base">
                                        <p:cTn id="35" dur="500" fill="hold"/>
                                        <p:tgtEl>
                                          <p:spTgt spid="11264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26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12643">
                                            <p:txEl>
                                              <p:pRg st="6" end="6"/>
                                            </p:txEl>
                                          </p:spTgt>
                                        </p:tgtEl>
                                        <p:attrNameLst>
                                          <p:attrName>style.visibility</p:attrName>
                                        </p:attrNameLst>
                                      </p:cBhvr>
                                      <p:to>
                                        <p:strVal val="visible"/>
                                      </p:to>
                                    </p:set>
                                    <p:anim calcmode="lin" valueType="num">
                                      <p:cBhvr additive="base">
                                        <p:cTn id="41" dur="500" fill="hold"/>
                                        <p:tgtEl>
                                          <p:spTgt spid="11264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264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2643">
                                            <p:txEl>
                                              <p:pRg st="7" end="7"/>
                                            </p:txEl>
                                          </p:spTgt>
                                        </p:tgtEl>
                                        <p:attrNameLst>
                                          <p:attrName>style.visibility</p:attrName>
                                        </p:attrNameLst>
                                      </p:cBhvr>
                                      <p:to>
                                        <p:strVal val="visible"/>
                                      </p:to>
                                    </p:set>
                                    <p:anim calcmode="lin" valueType="num">
                                      <p:cBhvr additive="base">
                                        <p:cTn id="45" dur="500" fill="hold"/>
                                        <p:tgtEl>
                                          <p:spTgt spid="11264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26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5">
            <a:extLst>
              <a:ext uri="{FF2B5EF4-FFF2-40B4-BE49-F238E27FC236}">
                <a16:creationId xmlns:a16="http://schemas.microsoft.com/office/drawing/2014/main" id="{A0A4B204-0A70-A64C-B981-A1585A9D87F2}"/>
              </a:ext>
            </a:extLst>
          </p:cNvPr>
          <p:cNvSpPr>
            <a:spLocks noChangeArrowheads="1"/>
          </p:cNvSpPr>
          <p:nvPr/>
        </p:nvSpPr>
        <p:spPr bwMode="auto">
          <a:xfrm>
            <a:off x="304800" y="919163"/>
            <a:ext cx="82296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lnSpc>
                <a:spcPct val="130000"/>
              </a:lnSpc>
              <a:buClr>
                <a:srgbClr val="FF9900"/>
              </a:buClr>
              <a:buSzPct val="80000"/>
              <a:buFont typeface="Wingdings" pitchFamily="2" charset="2"/>
              <a:buNone/>
            </a:pPr>
            <a:endParaRPr kumimoji="1" lang="zh-CN" altLang="en-US" sz="2800" b="1">
              <a:solidFill>
                <a:schemeClr val="tx2"/>
              </a:solidFill>
              <a:latin typeface="Times New Roman" panose="02020603050405020304" pitchFamily="18" charset="0"/>
              <a:ea typeface="楷体_GB2312" pitchFamily="49" charset="-122"/>
            </a:endParaRPr>
          </a:p>
          <a:p>
            <a:pPr eaLnBrk="1" hangingPunct="1">
              <a:lnSpc>
                <a:spcPct val="130000"/>
              </a:lnSpc>
              <a:buClr>
                <a:srgbClr val="FF9900"/>
              </a:buClr>
              <a:buSzPct val="80000"/>
              <a:buFont typeface="Wingdings" pitchFamily="2" charset="2"/>
              <a:buNone/>
            </a:pPr>
            <a:r>
              <a:rPr kumimoji="1" lang="zh-CN" altLang="en-US" sz="2400" b="1">
                <a:latin typeface="Times New Roman" panose="02020603050405020304" pitchFamily="18" charset="0"/>
                <a:ea typeface="楷体_GB2312" pitchFamily="49" charset="-122"/>
              </a:rPr>
              <a:t>           </a:t>
            </a:r>
          </a:p>
        </p:txBody>
      </p:sp>
      <p:sp>
        <p:nvSpPr>
          <p:cNvPr id="33795" name="Rectangle 6">
            <a:extLst>
              <a:ext uri="{FF2B5EF4-FFF2-40B4-BE49-F238E27FC236}">
                <a16:creationId xmlns:a16="http://schemas.microsoft.com/office/drawing/2014/main" id="{DA768A39-ED64-7CE1-396F-3AAE34A86E0C}"/>
              </a:ext>
            </a:extLst>
          </p:cNvPr>
          <p:cNvSpPr>
            <a:spLocks noGrp="1" noChangeArrowheads="1"/>
          </p:cNvSpPr>
          <p:nvPr>
            <p:ph type="title" idx="4294967295"/>
          </p:nvPr>
        </p:nvSpPr>
        <p:spPr>
          <a:xfrm>
            <a:off x="685800" y="0"/>
            <a:ext cx="7772400" cy="879475"/>
          </a:xfrm>
        </p:spPr>
        <p:txBody>
          <a:bodyPr anchor="b"/>
          <a:lstStyle/>
          <a:p>
            <a:pPr eaLnBrk="1" hangingPunct="1">
              <a:defRPr/>
            </a:pPr>
            <a:r>
              <a:rPr lang="en-US" altLang="zh-CN" sz="4000" b="1" dirty="0">
                <a:solidFill>
                  <a:srgbClr val="FF9900"/>
                </a:solidFill>
                <a:latin typeface="宋体" panose="02010600030101010101" pitchFamily="2" charset="-122"/>
              </a:rPr>
              <a:t>4</a:t>
            </a:r>
            <a:r>
              <a:rPr lang="zh-CN" altLang="en-US" sz="4000" b="1" dirty="0">
                <a:solidFill>
                  <a:srgbClr val="FF9900"/>
                </a:solidFill>
                <a:latin typeface="宋体" panose="02010600030101010101" pitchFamily="2" charset="-122"/>
              </a:rPr>
              <a:t>、如何学好离散数学？</a:t>
            </a:r>
          </a:p>
        </p:txBody>
      </p:sp>
      <p:sp>
        <p:nvSpPr>
          <p:cNvPr id="33796" name="Rectangle 7">
            <a:extLst>
              <a:ext uri="{FF2B5EF4-FFF2-40B4-BE49-F238E27FC236}">
                <a16:creationId xmlns:a16="http://schemas.microsoft.com/office/drawing/2014/main" id="{02070C8B-E1A2-AD77-3CA1-7D8C76298162}"/>
              </a:ext>
            </a:extLst>
          </p:cNvPr>
          <p:cNvSpPr>
            <a:spLocks noGrp="1" noChangeArrowheads="1"/>
          </p:cNvSpPr>
          <p:nvPr>
            <p:ph sz="quarter" idx="4294967295"/>
          </p:nvPr>
        </p:nvSpPr>
        <p:spPr>
          <a:xfrm>
            <a:off x="304800" y="1371600"/>
            <a:ext cx="8686800" cy="4953000"/>
          </a:xfrm>
        </p:spPr>
        <p:txBody>
          <a:bodyPr/>
          <a:lstStyle/>
          <a:p>
            <a:pPr eaLnBrk="1" hangingPunct="1">
              <a:defRPr/>
            </a:pPr>
            <a:r>
              <a:rPr lang="zh-CN" altLang="en-US" sz="3000" b="1" dirty="0">
                <a:solidFill>
                  <a:srgbClr val="FFC000"/>
                </a:solidFill>
                <a:latin typeface="宋体" panose="02010600030101010101" pitchFamily="2" charset="-122"/>
              </a:rPr>
              <a:t>掌握概念：</a:t>
            </a:r>
          </a:p>
          <a:p>
            <a:pPr eaLnBrk="1" hangingPunct="1">
              <a:buFont typeface="Wingdings" pitchFamily="2" charset="2"/>
              <a:buNone/>
              <a:defRPr/>
            </a:pPr>
            <a:r>
              <a:rPr lang="zh-CN" altLang="en-US" sz="3000" b="1" dirty="0">
                <a:latin typeface="宋体" panose="02010600030101010101" pitchFamily="2" charset="-122"/>
              </a:rPr>
              <a:t>   在模棱两可的地方多下功夫，弄懂、弄透。</a:t>
            </a:r>
          </a:p>
          <a:p>
            <a:pPr eaLnBrk="1" hangingPunct="1">
              <a:defRPr/>
            </a:pPr>
            <a:r>
              <a:rPr lang="zh-CN" altLang="en-US" sz="3000" b="1" dirty="0">
                <a:solidFill>
                  <a:srgbClr val="FFC000"/>
                </a:solidFill>
                <a:latin typeface="宋体" panose="02010600030101010101" pitchFamily="2" charset="-122"/>
              </a:rPr>
              <a:t>认真完成作业</a:t>
            </a:r>
          </a:p>
          <a:p>
            <a:pPr eaLnBrk="1" hangingPunct="1">
              <a:buFont typeface="Wingdings" pitchFamily="2" charset="2"/>
              <a:buNone/>
              <a:defRPr/>
            </a:pPr>
            <a:r>
              <a:rPr lang="zh-CN" altLang="en-US" sz="3000" b="1" dirty="0">
                <a:latin typeface="宋体" panose="02010600030101010101" pitchFamily="2" charset="-122"/>
              </a:rPr>
              <a:t>   一道题做完，还要提出如下几个问题：</a:t>
            </a:r>
          </a:p>
          <a:p>
            <a:pPr eaLnBrk="1" hangingPunct="1">
              <a:buFont typeface="Wingdings" pitchFamily="2" charset="2"/>
              <a:buNone/>
              <a:defRPr/>
            </a:pPr>
            <a:r>
              <a:rPr lang="zh-CN" altLang="en-US" sz="3000" b="1" dirty="0">
                <a:latin typeface="宋体" panose="02010600030101010101" pitchFamily="2" charset="-122"/>
              </a:rPr>
              <a:t>（</a:t>
            </a:r>
            <a:r>
              <a:rPr lang="en-US" altLang="zh-CN" sz="3000" b="1" dirty="0">
                <a:latin typeface="宋体" panose="02010600030101010101" pitchFamily="2" charset="-122"/>
              </a:rPr>
              <a:t>1</a:t>
            </a:r>
            <a:r>
              <a:rPr lang="zh-CN" altLang="en-US" sz="3000" b="1" dirty="0">
                <a:latin typeface="宋体" panose="02010600030101010101" pitchFamily="2" charset="-122"/>
              </a:rPr>
              <a:t>）是否肯定一定对。</a:t>
            </a:r>
          </a:p>
          <a:p>
            <a:pPr eaLnBrk="1" hangingPunct="1">
              <a:buFont typeface="Wingdings" pitchFamily="2" charset="2"/>
              <a:buNone/>
              <a:defRPr/>
            </a:pPr>
            <a:r>
              <a:rPr lang="zh-CN" altLang="en-US" sz="3000" b="1" dirty="0">
                <a:latin typeface="宋体" panose="02010600030101010101" pitchFamily="2" charset="-122"/>
              </a:rPr>
              <a:t>（</a:t>
            </a:r>
            <a:r>
              <a:rPr lang="en-US" altLang="zh-CN" sz="3000" b="1" dirty="0">
                <a:latin typeface="宋体" panose="02010600030101010101" pitchFamily="2" charset="-122"/>
              </a:rPr>
              <a:t>2</a:t>
            </a:r>
            <a:r>
              <a:rPr lang="zh-CN" altLang="en-US" sz="3000" b="1" dirty="0">
                <a:latin typeface="宋体" panose="02010600030101010101" pitchFamily="2" charset="-122"/>
              </a:rPr>
              <a:t>）是否有更简洁的方法。</a:t>
            </a:r>
          </a:p>
          <a:p>
            <a:pPr eaLnBrk="1" hangingPunct="1">
              <a:buFont typeface="Wingdings" pitchFamily="2" charset="2"/>
              <a:buNone/>
              <a:defRPr/>
            </a:pPr>
            <a:r>
              <a:rPr lang="zh-CN" altLang="en-US" sz="3000" b="1" dirty="0">
                <a:latin typeface="宋体" panose="02010600030101010101" pitchFamily="2" charset="-122"/>
              </a:rPr>
              <a:t>（</a:t>
            </a:r>
            <a:r>
              <a:rPr lang="en-US" altLang="zh-CN" sz="3000" b="1" dirty="0">
                <a:latin typeface="宋体" panose="02010600030101010101" pitchFamily="2" charset="-122"/>
              </a:rPr>
              <a:t>3</a:t>
            </a:r>
            <a:r>
              <a:rPr lang="zh-CN" altLang="en-US" sz="3000" b="1" dirty="0">
                <a:latin typeface="宋体" panose="02010600030101010101" pitchFamily="2" charset="-122"/>
              </a:rPr>
              <a:t>）推理是否严密。</a:t>
            </a:r>
          </a:p>
          <a:p>
            <a:pPr eaLnBrk="1" hangingPunct="1">
              <a:buFont typeface="Wingdings" pitchFamily="2" charset="2"/>
              <a:buNone/>
              <a:defRPr/>
            </a:pPr>
            <a:r>
              <a:rPr lang="zh-CN" altLang="en-US" sz="3000" b="1" dirty="0">
                <a:latin typeface="宋体" panose="02010600030101010101" pitchFamily="2" charset="-122"/>
              </a:rPr>
              <a:t>（</a:t>
            </a:r>
            <a:r>
              <a:rPr lang="en-US" altLang="zh-CN" sz="3000" b="1" dirty="0">
                <a:latin typeface="宋体" panose="02010600030101010101" pitchFamily="2" charset="-122"/>
              </a:rPr>
              <a:t>4</a:t>
            </a:r>
            <a:r>
              <a:rPr lang="zh-CN" altLang="en-US" sz="3000" b="1" dirty="0">
                <a:latin typeface="宋体" panose="02010600030101010101" pitchFamily="2" charset="-122"/>
              </a:rPr>
              <a:t>）语言是否流畅。</a:t>
            </a:r>
            <a:endParaRPr lang="en-US" altLang="zh-CN" sz="3000" b="1" dirty="0">
              <a:latin typeface="宋体" panose="02010600030101010101" pitchFamily="2" charset="-122"/>
            </a:endParaRPr>
          </a:p>
        </p:txBody>
      </p:sp>
      <p:sp>
        <p:nvSpPr>
          <p:cNvPr id="2" name="灯片编号占位符 1">
            <a:extLst>
              <a:ext uri="{FF2B5EF4-FFF2-40B4-BE49-F238E27FC236}">
                <a16:creationId xmlns:a16="http://schemas.microsoft.com/office/drawing/2014/main" id="{A41A6C35-BD39-4D6C-E8A3-A1A33DCFB925}"/>
              </a:ext>
            </a:extLst>
          </p:cNvPr>
          <p:cNvSpPr>
            <a:spLocks noGrp="1"/>
          </p:cNvSpPr>
          <p:nvPr>
            <p:ph type="sldNum" sz="quarter" idx="12"/>
          </p:nvPr>
        </p:nvSpPr>
        <p:spPr/>
        <p:txBody>
          <a:bodyPr/>
          <a:lstStyle/>
          <a:p>
            <a:pPr>
              <a:defRPr/>
            </a:pPr>
            <a:fld id="{73A2D91E-EEBF-004B-8FAD-41C457351E36}" type="slidenum">
              <a:rPr lang="zh-CN" altLang="en-US" smtClean="0"/>
              <a:pPr>
                <a:defRPr/>
              </a:pPr>
              <a:t>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6">
                                            <p:txEl>
                                              <p:pRg st="2" end="2"/>
                                            </p:txEl>
                                          </p:spTgt>
                                        </p:tgtEl>
                                        <p:attrNameLst>
                                          <p:attrName>style.visibility</p:attrName>
                                        </p:attrNameLst>
                                      </p:cBhvr>
                                      <p:to>
                                        <p:strVal val="visible"/>
                                      </p:to>
                                    </p:set>
                                    <p:anim calcmode="lin" valueType="num">
                                      <p:cBhvr additive="base">
                                        <p:cTn id="7" dur="500" fill="hold"/>
                                        <p:tgtEl>
                                          <p:spTgt spid="3379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796">
                                            <p:txEl>
                                              <p:pRg st="3" end="3"/>
                                            </p:txEl>
                                          </p:spTgt>
                                        </p:tgtEl>
                                        <p:attrNameLst>
                                          <p:attrName>style.visibility</p:attrName>
                                        </p:attrNameLst>
                                      </p:cBhvr>
                                      <p:to>
                                        <p:strVal val="visible"/>
                                      </p:to>
                                    </p:set>
                                    <p:anim calcmode="lin" valueType="num">
                                      <p:cBhvr additive="base">
                                        <p:cTn id="11" dur="500" fill="hold"/>
                                        <p:tgtEl>
                                          <p:spTgt spid="3379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79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796">
                                            <p:txEl>
                                              <p:pRg st="4" end="4"/>
                                            </p:txEl>
                                          </p:spTgt>
                                        </p:tgtEl>
                                        <p:attrNameLst>
                                          <p:attrName>style.visibility</p:attrName>
                                        </p:attrNameLst>
                                      </p:cBhvr>
                                      <p:to>
                                        <p:strVal val="visible"/>
                                      </p:to>
                                    </p:set>
                                    <p:anim calcmode="lin" valueType="num">
                                      <p:cBhvr additive="base">
                                        <p:cTn id="15" dur="500" fill="hold"/>
                                        <p:tgtEl>
                                          <p:spTgt spid="3379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796">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3796">
                                            <p:txEl>
                                              <p:pRg st="5" end="5"/>
                                            </p:txEl>
                                          </p:spTgt>
                                        </p:tgtEl>
                                        <p:attrNameLst>
                                          <p:attrName>style.visibility</p:attrName>
                                        </p:attrNameLst>
                                      </p:cBhvr>
                                      <p:to>
                                        <p:strVal val="visible"/>
                                      </p:to>
                                    </p:set>
                                    <p:anim calcmode="lin" valueType="num">
                                      <p:cBhvr additive="base">
                                        <p:cTn id="19" dur="500" fill="hold"/>
                                        <p:tgtEl>
                                          <p:spTgt spid="3379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6">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3796">
                                            <p:txEl>
                                              <p:pRg st="6" end="6"/>
                                            </p:txEl>
                                          </p:spTgt>
                                        </p:tgtEl>
                                        <p:attrNameLst>
                                          <p:attrName>style.visibility</p:attrName>
                                        </p:attrNameLst>
                                      </p:cBhvr>
                                      <p:to>
                                        <p:strVal val="visible"/>
                                      </p:to>
                                    </p:set>
                                    <p:anim calcmode="lin" valueType="num">
                                      <p:cBhvr additive="base">
                                        <p:cTn id="23" dur="500" fill="hold"/>
                                        <p:tgtEl>
                                          <p:spTgt spid="33796">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796">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3796">
                                            <p:txEl>
                                              <p:pRg st="7" end="7"/>
                                            </p:txEl>
                                          </p:spTgt>
                                        </p:tgtEl>
                                        <p:attrNameLst>
                                          <p:attrName>style.visibility</p:attrName>
                                        </p:attrNameLst>
                                      </p:cBhvr>
                                      <p:to>
                                        <p:strVal val="visible"/>
                                      </p:to>
                                    </p:set>
                                    <p:anim calcmode="lin" valueType="num">
                                      <p:cBhvr additive="base">
                                        <p:cTn id="27" dur="500" fill="hold"/>
                                        <p:tgtEl>
                                          <p:spTgt spid="33796">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79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2">
            <a:extLst>
              <a:ext uri="{FF2B5EF4-FFF2-40B4-BE49-F238E27FC236}">
                <a16:creationId xmlns:a16="http://schemas.microsoft.com/office/drawing/2014/main" id="{454E0725-53D8-9DB1-4B37-AD3041EC8279}"/>
              </a:ext>
            </a:extLst>
          </p:cNvPr>
          <p:cNvSpPr>
            <a:spLocks noGrp="1" noChangeArrowheads="1"/>
          </p:cNvSpPr>
          <p:nvPr>
            <p:ph sz="quarter" idx="4294967295"/>
          </p:nvPr>
        </p:nvSpPr>
        <p:spPr>
          <a:xfrm>
            <a:off x="3175" y="73025"/>
            <a:ext cx="8763000" cy="5867400"/>
          </a:xfrm>
        </p:spPr>
        <p:txBody>
          <a:bodyPr/>
          <a:lstStyle/>
          <a:p>
            <a:pPr marL="609600" indent="-609600" algn="just" defTabSz="939800" eaLnBrk="1" hangingPunct="1">
              <a:lnSpc>
                <a:spcPct val="150000"/>
              </a:lnSpc>
              <a:spcBef>
                <a:spcPct val="0"/>
              </a:spcBef>
              <a:buClr>
                <a:schemeClr val="tx1"/>
              </a:buClr>
              <a:buFont typeface="Wingdings" pitchFamily="2" charset="2"/>
              <a:buAutoNum type="arabicPeriod" startAt="6"/>
              <a:tabLst>
                <a:tab pos="2768600" algn="l"/>
              </a:tabLst>
              <a:defRPr/>
            </a:pPr>
            <a:r>
              <a:rPr lang="zh-CN" altLang="en-US" sz="4000" dirty="0">
                <a:ea typeface="华文新魏" panose="02010800040101010101" pitchFamily="2" charset="-122"/>
              </a:rPr>
              <a:t>互补律</a:t>
            </a:r>
            <a:r>
              <a:rPr lang="zh-CN" altLang="en-US" sz="4400" dirty="0">
                <a:ea typeface="华文新魏" panose="02010800040101010101" pitchFamily="2" charset="-122"/>
              </a:rPr>
              <a:t>：  </a:t>
            </a:r>
          </a:p>
          <a:p>
            <a:pPr marL="609600" indent="-609600" defTabSz="939800" eaLnBrk="1" hangingPunct="1">
              <a:lnSpc>
                <a:spcPct val="150000"/>
              </a:lnSpc>
              <a:spcBef>
                <a:spcPct val="0"/>
              </a:spcBef>
              <a:buClr>
                <a:schemeClr val="tx1"/>
              </a:buClr>
              <a:buFont typeface="Wingdings" pitchFamily="2" charset="2"/>
              <a:buAutoNum type="arabicPeriod" startAt="6"/>
              <a:tabLst>
                <a:tab pos="2768600" algn="l"/>
              </a:tabLst>
              <a:defRPr/>
            </a:pPr>
            <a:r>
              <a:rPr lang="en-US" altLang="zh-CN" sz="3600" dirty="0">
                <a:ea typeface="华文新魏" panose="02010800040101010101" pitchFamily="2" charset="-122"/>
              </a:rPr>
              <a:t>De Morgan</a:t>
            </a:r>
            <a:r>
              <a:rPr lang="zh-CN" altLang="en-US" sz="3600" dirty="0">
                <a:ea typeface="华文新魏" panose="02010800040101010101" pitchFamily="2" charset="-122"/>
              </a:rPr>
              <a:t>律</a:t>
            </a:r>
            <a:r>
              <a:rPr lang="zh-CN" altLang="en-US" sz="4400" dirty="0">
                <a:ea typeface="华文新魏" panose="02010800040101010101" pitchFamily="2" charset="-122"/>
              </a:rPr>
              <a:t>：</a:t>
            </a:r>
            <a:br>
              <a:rPr lang="zh-CN" altLang="en-US" sz="4400" dirty="0">
                <a:ea typeface="华文新魏" panose="02010800040101010101" pitchFamily="2" charset="-122"/>
              </a:rPr>
            </a:br>
            <a:endParaRPr lang="zh-CN" altLang="en-US" sz="4400" dirty="0">
              <a:ea typeface="华文新魏" panose="02010800040101010101" pitchFamily="2" charset="-122"/>
            </a:endParaRPr>
          </a:p>
          <a:p>
            <a:pPr marL="609600" indent="-609600" algn="just" defTabSz="939800" eaLnBrk="1" hangingPunct="1">
              <a:lnSpc>
                <a:spcPct val="125000"/>
              </a:lnSpc>
              <a:spcBef>
                <a:spcPct val="0"/>
              </a:spcBef>
              <a:buClr>
                <a:schemeClr val="tx1"/>
              </a:buClr>
              <a:buFont typeface="Wingdings" pitchFamily="2" charset="2"/>
              <a:buAutoNum type="arabicPeriod" startAt="6"/>
              <a:tabLst>
                <a:tab pos="2768600" algn="l"/>
              </a:tabLst>
              <a:defRPr/>
            </a:pPr>
            <a:r>
              <a:rPr lang="zh-CN" altLang="en-US" sz="3600" dirty="0">
                <a:ea typeface="华文新魏" panose="02010800040101010101" pitchFamily="2" charset="-122"/>
              </a:rPr>
              <a:t>同一律：</a:t>
            </a:r>
            <a:r>
              <a:rPr lang="en-US" altLang="zh-CN" sz="3600" dirty="0">
                <a:ea typeface="华文新魏" panose="02010800040101010101" pitchFamily="2" charset="-122"/>
              </a:rPr>
              <a:t>E∩A=A</a:t>
            </a:r>
            <a:r>
              <a:rPr lang="zh-CN" altLang="en-US" sz="3600" dirty="0">
                <a:ea typeface="华文新魏" panose="02010800040101010101" pitchFamily="2" charset="-122"/>
              </a:rPr>
              <a:t>，</a:t>
            </a:r>
            <a:r>
              <a:rPr lang="en-US" altLang="zh-CN" sz="3600" dirty="0">
                <a:latin typeface="宋体" panose="02010600030101010101" pitchFamily="2" charset="-122"/>
                <a:ea typeface="华文新魏" panose="02010800040101010101" pitchFamily="2" charset="-122"/>
                <a:sym typeface="Symbol" pitchFamily="2" charset="2"/>
              </a:rPr>
              <a:t>∅</a:t>
            </a:r>
            <a:r>
              <a:rPr lang="zh-CN" altLang="en-US" sz="3600" dirty="0">
                <a:ea typeface="华文新魏" panose="02010800040101010101" pitchFamily="2" charset="-122"/>
              </a:rPr>
              <a:t>∪</a:t>
            </a:r>
            <a:r>
              <a:rPr lang="en-US" altLang="zh-CN" sz="3600" dirty="0">
                <a:ea typeface="华文新魏" panose="02010800040101010101" pitchFamily="2" charset="-122"/>
              </a:rPr>
              <a:t>A=A</a:t>
            </a:r>
            <a:endParaRPr lang="zh-CN" altLang="en-US" sz="4400" dirty="0">
              <a:ea typeface="华文新魏" panose="02010800040101010101" pitchFamily="2" charset="-122"/>
            </a:endParaRPr>
          </a:p>
          <a:p>
            <a:pPr marL="609600" indent="-609600" algn="just" defTabSz="939800" eaLnBrk="1" hangingPunct="1">
              <a:lnSpc>
                <a:spcPct val="125000"/>
              </a:lnSpc>
              <a:spcBef>
                <a:spcPct val="0"/>
              </a:spcBef>
              <a:buClr>
                <a:schemeClr val="tx1"/>
              </a:buClr>
              <a:buFont typeface="Wingdings" pitchFamily="2" charset="2"/>
              <a:buAutoNum type="arabicPeriod" startAt="6"/>
              <a:tabLst>
                <a:tab pos="2768600" algn="l"/>
              </a:tabLst>
              <a:defRPr/>
            </a:pPr>
            <a:r>
              <a:rPr lang="zh-CN" altLang="en-US" sz="3600" dirty="0">
                <a:ea typeface="华文新魏" panose="02010800040101010101" pitchFamily="2" charset="-122"/>
              </a:rPr>
              <a:t>零一律：</a:t>
            </a:r>
            <a:r>
              <a:rPr lang="en-US" altLang="zh-CN" sz="3600" dirty="0">
                <a:latin typeface="宋体" panose="02010600030101010101" pitchFamily="2" charset="-122"/>
                <a:ea typeface="华文新魏" panose="02010800040101010101" pitchFamily="2" charset="-122"/>
                <a:sym typeface="Symbol" pitchFamily="2" charset="2"/>
              </a:rPr>
              <a:t>∅</a:t>
            </a:r>
            <a:r>
              <a:rPr lang="zh-CN" altLang="en-US" sz="3600" dirty="0">
                <a:ea typeface="华文新魏" panose="02010800040101010101" pitchFamily="2" charset="-122"/>
              </a:rPr>
              <a:t>∩</a:t>
            </a:r>
            <a:r>
              <a:rPr lang="en-US" altLang="zh-CN" sz="3600" dirty="0">
                <a:ea typeface="华文新魏" panose="02010800040101010101" pitchFamily="2" charset="-122"/>
              </a:rPr>
              <a:t>A=</a:t>
            </a:r>
            <a:r>
              <a:rPr lang="en-US" altLang="zh-CN" sz="3600" dirty="0">
                <a:latin typeface="宋体" panose="02010600030101010101" pitchFamily="2" charset="-122"/>
                <a:ea typeface="华文新魏" panose="02010800040101010101" pitchFamily="2" charset="-122"/>
                <a:sym typeface="Symbol" pitchFamily="2" charset="2"/>
              </a:rPr>
              <a:t>∅</a:t>
            </a:r>
            <a:r>
              <a:rPr lang="zh-CN" altLang="en-US" sz="3600" dirty="0">
                <a:ea typeface="华文新魏" panose="02010800040101010101" pitchFamily="2" charset="-122"/>
              </a:rPr>
              <a:t>，</a:t>
            </a:r>
            <a:r>
              <a:rPr lang="en-US" altLang="zh-CN" sz="3600" dirty="0">
                <a:ea typeface="华文新魏" panose="02010800040101010101" pitchFamily="2" charset="-122"/>
              </a:rPr>
              <a:t>E∪A=E</a:t>
            </a:r>
            <a:endParaRPr lang="en-US" altLang="zh-CN" sz="4400" dirty="0">
              <a:ea typeface="华文新魏" panose="02010800040101010101" pitchFamily="2" charset="-122"/>
            </a:endParaRPr>
          </a:p>
          <a:p>
            <a:pPr marL="609600" indent="-609600" algn="just" defTabSz="939800" eaLnBrk="1" hangingPunct="1">
              <a:lnSpc>
                <a:spcPct val="150000"/>
              </a:lnSpc>
              <a:spcBef>
                <a:spcPct val="0"/>
              </a:spcBef>
              <a:buClr>
                <a:schemeClr val="tx1"/>
              </a:buClr>
              <a:buFont typeface="Wingdings" pitchFamily="2" charset="2"/>
              <a:buAutoNum type="arabicPeriod" startAt="6"/>
              <a:tabLst>
                <a:tab pos="2768600" algn="l"/>
              </a:tabLst>
              <a:defRPr/>
            </a:pPr>
            <a:r>
              <a:rPr lang="zh-CN" altLang="en-US" sz="3600" dirty="0">
                <a:ea typeface="华文新魏" panose="02010800040101010101" pitchFamily="2" charset="-122"/>
              </a:rPr>
              <a:t>双重否定律</a:t>
            </a:r>
            <a:r>
              <a:rPr lang="zh-CN" altLang="en-US" sz="3600" dirty="0"/>
              <a:t>：</a:t>
            </a:r>
          </a:p>
          <a:p>
            <a:pPr marL="0" indent="0" algn="just" defTabSz="939800" eaLnBrk="1" hangingPunct="1">
              <a:lnSpc>
                <a:spcPct val="150000"/>
              </a:lnSpc>
              <a:spcBef>
                <a:spcPct val="0"/>
              </a:spcBef>
              <a:buClr>
                <a:schemeClr val="tx1"/>
              </a:buClr>
              <a:buFont typeface="Wingdings" pitchFamily="2" charset="2"/>
              <a:buNone/>
              <a:tabLst>
                <a:tab pos="2768600" algn="l"/>
              </a:tabLst>
              <a:defRPr/>
            </a:pPr>
            <a:endParaRPr lang="zh-CN" altLang="en-US" sz="4400" dirty="0">
              <a:ea typeface="华文新魏" panose="02010800040101010101" pitchFamily="2" charset="-122"/>
            </a:endParaRPr>
          </a:p>
        </p:txBody>
      </p:sp>
      <p:sp>
        <p:nvSpPr>
          <p:cNvPr id="108546" name="Rectangle 3">
            <a:extLst>
              <a:ext uri="{FF2B5EF4-FFF2-40B4-BE49-F238E27FC236}">
                <a16:creationId xmlns:a16="http://schemas.microsoft.com/office/drawing/2014/main" id="{2E48CFA7-5391-F8D8-F3F1-6819C8CA8AF9}"/>
              </a:ext>
            </a:extLst>
          </p:cNvPr>
          <p:cNvSpPr>
            <a:spLocks noChangeArrowheads="1"/>
          </p:cNvSpPr>
          <p:nvPr/>
        </p:nvSpPr>
        <p:spPr bwMode="auto">
          <a:xfrm>
            <a:off x="2090738"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sp>
        <p:nvSpPr>
          <p:cNvPr id="108547" name="Rectangle 4">
            <a:extLst>
              <a:ext uri="{FF2B5EF4-FFF2-40B4-BE49-F238E27FC236}">
                <a16:creationId xmlns:a16="http://schemas.microsoft.com/office/drawing/2014/main" id="{72EFDD02-AD59-B92F-1251-921F7EF529D9}"/>
              </a:ext>
            </a:extLst>
          </p:cNvPr>
          <p:cNvSpPr>
            <a:spLocks noChangeArrowheads="1"/>
          </p:cNvSpPr>
          <p:nvPr/>
        </p:nvSpPr>
        <p:spPr bwMode="auto">
          <a:xfrm>
            <a:off x="388620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sp>
        <p:nvSpPr>
          <p:cNvPr id="108548" name="Rectangle 5">
            <a:extLst>
              <a:ext uri="{FF2B5EF4-FFF2-40B4-BE49-F238E27FC236}">
                <a16:creationId xmlns:a16="http://schemas.microsoft.com/office/drawing/2014/main" id="{EB3A2D95-9DBD-68D0-4C6B-36949183A1EC}"/>
              </a:ext>
            </a:extLst>
          </p:cNvPr>
          <p:cNvSpPr>
            <a:spLocks noChangeArrowheads="1"/>
          </p:cNvSpPr>
          <p:nvPr/>
        </p:nvSpPr>
        <p:spPr bwMode="auto">
          <a:xfrm>
            <a:off x="403860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graphicFrame>
        <p:nvGraphicFramePr>
          <p:cNvPr id="103430" name="Object 6">
            <a:extLst>
              <a:ext uri="{FF2B5EF4-FFF2-40B4-BE49-F238E27FC236}">
                <a16:creationId xmlns:a16="http://schemas.microsoft.com/office/drawing/2014/main" id="{6DE56FBF-D90C-C40C-6093-BE701BFC72B6}"/>
              </a:ext>
            </a:extLst>
          </p:cNvPr>
          <p:cNvGraphicFramePr>
            <a:graphicFrameLocks noChangeAspect="1"/>
          </p:cNvGraphicFramePr>
          <p:nvPr/>
        </p:nvGraphicFramePr>
        <p:xfrm>
          <a:off x="4160838" y="1379538"/>
          <a:ext cx="3367087" cy="800100"/>
        </p:xfrm>
        <a:graphic>
          <a:graphicData uri="http://schemas.openxmlformats.org/presentationml/2006/ole">
            <mc:AlternateContent xmlns:mc="http://schemas.openxmlformats.org/markup-compatibility/2006">
              <mc:Choice xmlns:v="urn:schemas-microsoft-com:vml" Requires="v">
                <p:oleObj name="Equation" r:id="rId5" imgW="1485900" imgH="215900" progId="Equation.3">
                  <p:embed/>
                </p:oleObj>
              </mc:Choice>
              <mc:Fallback>
                <p:oleObj name="Equation" r:id="rId5" imgW="1485900" imgH="215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0838" y="1379538"/>
                        <a:ext cx="336708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31" name="Object 7">
            <a:extLst>
              <a:ext uri="{FF2B5EF4-FFF2-40B4-BE49-F238E27FC236}">
                <a16:creationId xmlns:a16="http://schemas.microsoft.com/office/drawing/2014/main" id="{DA8B9C30-025F-B125-00E8-5BE7369FFC35}"/>
              </a:ext>
            </a:extLst>
          </p:cNvPr>
          <p:cNvGraphicFramePr>
            <a:graphicFrameLocks noChangeAspect="1"/>
          </p:cNvGraphicFramePr>
          <p:nvPr/>
        </p:nvGraphicFramePr>
        <p:xfrm>
          <a:off x="2895600" y="427038"/>
          <a:ext cx="4694238" cy="854075"/>
        </p:xfrm>
        <a:graphic>
          <a:graphicData uri="http://schemas.openxmlformats.org/presentationml/2006/ole">
            <mc:AlternateContent xmlns:mc="http://schemas.openxmlformats.org/markup-compatibility/2006">
              <mc:Choice xmlns:v="urn:schemas-microsoft-com:vml" Requires="v">
                <p:oleObj name="Equation" r:id="rId7" imgW="1993900" imgH="215900" progId="Equation.3">
                  <p:embed/>
                </p:oleObj>
              </mc:Choice>
              <mc:Fallback>
                <p:oleObj name="Equation" r:id="rId7" imgW="1993900" imgH="2159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427038"/>
                        <a:ext cx="469423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32" name="Object 8">
            <a:extLst>
              <a:ext uri="{FF2B5EF4-FFF2-40B4-BE49-F238E27FC236}">
                <a16:creationId xmlns:a16="http://schemas.microsoft.com/office/drawing/2014/main" id="{3863E66E-5F65-866A-E8A0-D0368FF7C4C4}"/>
              </a:ext>
            </a:extLst>
          </p:cNvPr>
          <p:cNvGraphicFramePr>
            <a:graphicFrameLocks noChangeAspect="1"/>
          </p:cNvGraphicFramePr>
          <p:nvPr/>
        </p:nvGraphicFramePr>
        <p:xfrm>
          <a:off x="4198938" y="2206625"/>
          <a:ext cx="3365500" cy="800100"/>
        </p:xfrm>
        <a:graphic>
          <a:graphicData uri="http://schemas.openxmlformats.org/presentationml/2006/ole">
            <mc:AlternateContent xmlns:mc="http://schemas.openxmlformats.org/markup-compatibility/2006">
              <mc:Choice xmlns:v="urn:schemas-microsoft-com:vml" Requires="v">
                <p:oleObj name="Equation" r:id="rId9" imgW="1485900" imgH="215900" progId="Equation.3">
                  <p:embed/>
                </p:oleObj>
              </mc:Choice>
              <mc:Fallback>
                <p:oleObj name="Equation" r:id="rId9" imgW="1485900" imgH="2159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8938" y="2206625"/>
                        <a:ext cx="33655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33" name="Object 9">
            <a:extLst>
              <a:ext uri="{FF2B5EF4-FFF2-40B4-BE49-F238E27FC236}">
                <a16:creationId xmlns:a16="http://schemas.microsoft.com/office/drawing/2014/main" id="{5D635E63-C08D-7259-4B88-CAB9E7A17ED1}"/>
              </a:ext>
            </a:extLst>
          </p:cNvPr>
          <p:cNvGraphicFramePr>
            <a:graphicFrameLocks noChangeAspect="1"/>
          </p:cNvGraphicFramePr>
          <p:nvPr/>
        </p:nvGraphicFramePr>
        <p:xfrm>
          <a:off x="3468688" y="4600575"/>
          <a:ext cx="1460500" cy="809625"/>
        </p:xfrm>
        <a:graphic>
          <a:graphicData uri="http://schemas.openxmlformats.org/presentationml/2006/ole">
            <mc:AlternateContent xmlns:mc="http://schemas.openxmlformats.org/markup-compatibility/2006">
              <mc:Choice xmlns:v="urn:schemas-microsoft-com:vml" Requires="v">
                <p:oleObj name="Equation" r:id="rId11" imgW="482600" imgH="203200" progId="Equation.3">
                  <p:embed/>
                </p:oleObj>
              </mc:Choice>
              <mc:Fallback>
                <p:oleObj name="Equation" r:id="rId11" imgW="482600" imgH="2032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4600575"/>
                        <a:ext cx="14605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a:extLst>
              <a:ext uri="{FF2B5EF4-FFF2-40B4-BE49-F238E27FC236}">
                <a16:creationId xmlns:a16="http://schemas.microsoft.com/office/drawing/2014/main" id="{C049E9A1-F9DC-5180-3D3E-62BABF2B7C09}"/>
              </a:ext>
            </a:extLst>
          </p:cNvPr>
          <p:cNvSpPr>
            <a:spLocks noGrp="1"/>
          </p:cNvSpPr>
          <p:nvPr>
            <p:ph type="sldNum" sz="quarter" idx="12"/>
          </p:nvPr>
        </p:nvSpPr>
        <p:spPr/>
        <p:txBody>
          <a:bodyPr/>
          <a:lstStyle/>
          <a:p>
            <a:pPr>
              <a:defRPr/>
            </a:pPr>
            <a:fld id="{B9C5C966-5969-464B-AE66-DB0D65ADDBE7}" type="slidenum">
              <a:rPr lang="zh-CN" altLang="en-US" smtClean="0"/>
              <a:pPr>
                <a:defRPr/>
              </a:pPr>
              <a:t>70</a:t>
            </a:fld>
            <a:endParaRPr lang="en-US" altLang="zh-CN"/>
          </a:p>
        </p:txBody>
      </p:sp>
    </p:spTree>
  </p:cSld>
  <p:clrMapOvr>
    <a:masterClrMapping/>
  </p:clrMapOvr>
  <p:transition spd="med">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3E52F70D-29C2-9BD7-62F5-A97DE8BE613D}"/>
              </a:ext>
            </a:extLst>
          </p:cNvPr>
          <p:cNvSpPr>
            <a:spLocks noGrp="1" noChangeArrowheads="1"/>
          </p:cNvSpPr>
          <p:nvPr>
            <p:ph type="title" idx="4294967295"/>
          </p:nvPr>
        </p:nvSpPr>
        <p:spPr>
          <a:xfrm>
            <a:off x="0" y="228600"/>
            <a:ext cx="8839200" cy="701675"/>
          </a:xfrm>
        </p:spPr>
        <p:txBody>
          <a:bodyPr anchor="b"/>
          <a:lstStyle/>
          <a:p>
            <a:pPr algn="l" eaLnBrk="1" hangingPunct="1">
              <a:defRPr/>
            </a:pPr>
            <a:r>
              <a:rPr lang="zh-CN" altLang="en-US" sz="4000" b="1" dirty="0">
                <a:solidFill>
                  <a:srgbClr val="FFC000"/>
                </a:solidFill>
                <a:latin typeface="Times New Roman" panose="02020603050405020304" pitchFamily="18" charset="0"/>
                <a:cs typeface="Times New Roman" panose="02020603050405020304" pitchFamily="18" charset="0"/>
              </a:rPr>
              <a:t>证明</a:t>
            </a:r>
            <a:r>
              <a:rPr lang="en-US" altLang="zh-CN" sz="4000" b="1" dirty="0">
                <a:solidFill>
                  <a:srgbClr val="FFC000"/>
                </a:solidFill>
                <a:latin typeface="Times New Roman" panose="02020603050405020304" pitchFamily="18" charset="0"/>
                <a:cs typeface="Times New Roman" panose="02020603050405020304" pitchFamily="18" charset="0"/>
              </a:rPr>
              <a:t>:A∩(B∪C)=(A∩B)∪(A∩C)</a:t>
            </a:r>
            <a:endParaRPr lang="zh-CN" altLang="en-US" sz="4000" b="1" dirty="0">
              <a:solidFill>
                <a:srgbClr val="FFC000"/>
              </a:solidFill>
              <a:latin typeface="Times New Roman" panose="02020603050405020304" pitchFamily="18" charset="0"/>
              <a:cs typeface="Times New Roman" panose="02020603050405020304" pitchFamily="18" charset="0"/>
            </a:endParaRPr>
          </a:p>
        </p:txBody>
      </p:sp>
      <p:sp>
        <p:nvSpPr>
          <p:cNvPr id="113667" name="Rectangle 3">
            <a:extLst>
              <a:ext uri="{FF2B5EF4-FFF2-40B4-BE49-F238E27FC236}">
                <a16:creationId xmlns:a16="http://schemas.microsoft.com/office/drawing/2014/main" id="{9EA39F22-CCD6-63F4-35EB-A30B6F90D5CB}"/>
              </a:ext>
            </a:extLst>
          </p:cNvPr>
          <p:cNvSpPr>
            <a:spLocks noGrp="1" noChangeArrowheads="1"/>
          </p:cNvSpPr>
          <p:nvPr>
            <p:ph sz="quarter" idx="4294967295"/>
          </p:nvPr>
        </p:nvSpPr>
        <p:spPr>
          <a:xfrm>
            <a:off x="457200" y="1219200"/>
            <a:ext cx="8077200" cy="5410200"/>
          </a:xfrm>
        </p:spPr>
        <p:txBody>
          <a:bodyPr/>
          <a:lstStyle/>
          <a:p>
            <a:pPr eaLnBrk="1" hangingPunct="1">
              <a:lnSpc>
                <a:spcPct val="120000"/>
              </a:lnSpc>
              <a:buFont typeface="Wingdings" pitchFamily="2" charset="2"/>
              <a:buNone/>
              <a:defRPr/>
            </a:pPr>
            <a:r>
              <a:rPr lang="zh-CN" altLang="en-US" b="1" dirty="0">
                <a:solidFill>
                  <a:schemeClr val="tx2"/>
                </a:solidFill>
                <a:latin typeface="Times New Roman" panose="02020603050405020304" pitchFamily="18" charset="0"/>
                <a:cs typeface="Times New Roman" panose="02020603050405020304" pitchFamily="18" charset="0"/>
              </a:rPr>
              <a:t>证明：</a:t>
            </a:r>
            <a:r>
              <a:rPr lang="zh-CN" altLang="en-US" b="1" dirty="0">
                <a:solidFill>
                  <a:srgbClr val="FFFF00"/>
                </a:solidFill>
                <a:latin typeface="Times New Roman" panose="02020603050405020304" pitchFamily="18" charset="0"/>
                <a:cs typeface="Times New Roman" panose="02020603050405020304" pitchFamily="18" charset="0"/>
              </a:rPr>
              <a:t>先证</a:t>
            </a:r>
            <a:r>
              <a:rPr lang="en-US" altLang="zh-CN" b="1" dirty="0">
                <a:solidFill>
                  <a:schemeClr val="tx2"/>
                </a:solidFill>
                <a:latin typeface="Times New Roman" panose="02020603050405020304" pitchFamily="18" charset="0"/>
                <a:cs typeface="Times New Roman" panose="02020603050405020304" pitchFamily="18" charset="0"/>
              </a:rPr>
              <a:t>A∩ (B∪C) </a:t>
            </a:r>
            <a:r>
              <a:rPr lang="en-US" altLang="zh-CN" b="1" dirty="0">
                <a:solidFill>
                  <a:schemeClr val="tx2"/>
                </a:solidFill>
                <a:latin typeface="Times New Roman" panose="02020603050405020304" pitchFamily="18" charset="0"/>
                <a:cs typeface="Times New Roman" panose="02020603050405020304" pitchFamily="18" charset="0"/>
                <a:sym typeface="Symbol" pitchFamily="2" charset="2"/>
              </a:rPr>
              <a:t></a:t>
            </a:r>
            <a:r>
              <a:rPr lang="en-US" altLang="zh-CN" b="1" dirty="0">
                <a:solidFill>
                  <a:schemeClr val="tx2"/>
                </a:solidFill>
                <a:latin typeface="Times New Roman" panose="02020603050405020304" pitchFamily="18" charset="0"/>
                <a:cs typeface="Times New Roman" panose="02020603050405020304" pitchFamily="18" charset="0"/>
              </a:rPr>
              <a:t>(A</a:t>
            </a:r>
            <a:r>
              <a:rPr lang="zh-CN" altLang="en-US" b="1" dirty="0">
                <a:solidFill>
                  <a:schemeClr val="tx2"/>
                </a:solidFill>
                <a:latin typeface="Times New Roman" panose="02020603050405020304" pitchFamily="18" charset="0"/>
                <a:cs typeface="Times New Roman" panose="02020603050405020304" pitchFamily="18" charset="0"/>
              </a:rPr>
              <a:t>∩</a:t>
            </a:r>
            <a:r>
              <a:rPr lang="en-US" altLang="zh-CN" b="1" dirty="0">
                <a:solidFill>
                  <a:schemeClr val="tx2"/>
                </a:solidFill>
                <a:latin typeface="Times New Roman" panose="02020603050405020304" pitchFamily="18" charset="0"/>
                <a:cs typeface="Times New Roman" panose="02020603050405020304" pitchFamily="18" charset="0"/>
              </a:rPr>
              <a:t>B)∪</a:t>
            </a:r>
            <a:r>
              <a:rPr lang="zh-CN" altLang="en-US" b="1" dirty="0">
                <a:solidFill>
                  <a:schemeClr val="tx2"/>
                </a:solidFill>
                <a:latin typeface="Times New Roman" panose="02020603050405020304" pitchFamily="18" charset="0"/>
                <a:cs typeface="Times New Roman" panose="02020603050405020304" pitchFamily="18" charset="0"/>
              </a:rPr>
              <a:t>（</a:t>
            </a:r>
            <a:r>
              <a:rPr lang="en-US" altLang="zh-CN" b="1" dirty="0">
                <a:solidFill>
                  <a:schemeClr val="tx2"/>
                </a:solidFill>
                <a:latin typeface="Times New Roman" panose="02020603050405020304" pitchFamily="18" charset="0"/>
                <a:cs typeface="Times New Roman" panose="02020603050405020304" pitchFamily="18" charset="0"/>
              </a:rPr>
              <a:t>A</a:t>
            </a:r>
            <a:r>
              <a:rPr lang="zh-CN" altLang="en-US" b="1" dirty="0">
                <a:solidFill>
                  <a:schemeClr val="tx2"/>
                </a:solidFill>
                <a:latin typeface="Times New Roman" panose="02020603050405020304" pitchFamily="18" charset="0"/>
                <a:cs typeface="Times New Roman" panose="02020603050405020304" pitchFamily="18" charset="0"/>
              </a:rPr>
              <a:t>∩</a:t>
            </a:r>
            <a:r>
              <a:rPr lang="en-US" altLang="zh-CN" b="1" dirty="0">
                <a:solidFill>
                  <a:schemeClr val="tx2"/>
                </a:solidFill>
                <a:latin typeface="Times New Roman" panose="02020603050405020304" pitchFamily="18" charset="0"/>
                <a:cs typeface="Times New Roman" panose="02020603050405020304" pitchFamily="18" charset="0"/>
              </a:rPr>
              <a:t>C</a:t>
            </a:r>
            <a:r>
              <a:rPr lang="zh-CN" altLang="en-US" b="1" dirty="0">
                <a:solidFill>
                  <a:schemeClr val="tx2"/>
                </a:solidFill>
                <a:latin typeface="Times New Roman" panose="02020603050405020304" pitchFamily="18" charset="0"/>
                <a:cs typeface="Times New Roman" panose="02020603050405020304" pitchFamily="18" charset="0"/>
              </a:rPr>
              <a:t>）。</a:t>
            </a:r>
            <a:endParaRPr lang="en-US" altLang="zh-CN" b="1" dirty="0">
              <a:solidFill>
                <a:schemeClr val="tx2"/>
              </a:solidFill>
              <a:latin typeface="Times New Roman" panose="02020603050405020304" pitchFamily="18" charset="0"/>
              <a:cs typeface="Times New Roman" panose="02020603050405020304" pitchFamily="18" charset="0"/>
            </a:endParaRPr>
          </a:p>
          <a:p>
            <a:pPr eaLnBrk="1" hangingPunct="1">
              <a:lnSpc>
                <a:spcPct val="120000"/>
              </a:lnSpc>
              <a:buFont typeface="Wingdings" pitchFamily="2" charset="2"/>
              <a:buNone/>
              <a:defRPr/>
            </a:pPr>
            <a:r>
              <a:rPr lang="zh-CN" altLang="en-US" b="1" u="sng" dirty="0">
                <a:solidFill>
                  <a:srgbClr val="FFC000"/>
                </a:solidFill>
                <a:latin typeface="Times New Roman" panose="02020603050405020304" pitchFamily="18" charset="0"/>
                <a:cs typeface="Times New Roman" panose="02020603050405020304" pitchFamily="18" charset="0"/>
              </a:rPr>
              <a:t>任取 </a:t>
            </a:r>
            <a:r>
              <a:rPr lang="en-US" altLang="zh-CN" b="1" dirty="0" err="1">
                <a:latin typeface="Times New Roman" panose="02020603050405020304" pitchFamily="18" charset="0"/>
                <a:cs typeface="Times New Roman" panose="02020603050405020304" pitchFamily="18" charset="0"/>
              </a:rPr>
              <a:t>a∈A</a:t>
            </a:r>
            <a:r>
              <a:rPr lang="en-US" altLang="zh-CN" b="1" dirty="0">
                <a:latin typeface="Times New Roman" panose="02020603050405020304" pitchFamily="18" charset="0"/>
                <a:cs typeface="Times New Roman" panose="02020603050405020304" pitchFamily="18" charset="0"/>
              </a:rPr>
              <a:t>∩ (B∪C)</a:t>
            </a:r>
            <a:r>
              <a:rPr lang="zh-CN" altLang="en-US" b="1" dirty="0">
                <a:latin typeface="Times New Roman" panose="02020603050405020304" pitchFamily="18" charset="0"/>
                <a:cs typeface="Times New Roman" panose="02020603050405020304" pitchFamily="18" charset="0"/>
              </a:rPr>
              <a:t>，则</a:t>
            </a:r>
            <a:r>
              <a:rPr lang="en-US" altLang="zh-CN" b="1" dirty="0" err="1">
                <a:latin typeface="Times New Roman" panose="02020603050405020304" pitchFamily="18" charset="0"/>
                <a:cs typeface="Times New Roman" panose="02020603050405020304" pitchFamily="18" charset="0"/>
              </a:rPr>
              <a:t>a</a:t>
            </a:r>
            <a:r>
              <a:rPr lang="en-US" altLang="zh-CN" b="1" dirty="0" err="1">
                <a:solidFill>
                  <a:srgbClr val="FFFF00"/>
                </a:solidFill>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并且 </a:t>
            </a:r>
            <a:r>
              <a:rPr lang="en-US" altLang="zh-CN" b="1" dirty="0">
                <a:latin typeface="Times New Roman" panose="02020603050405020304" pitchFamily="18" charset="0"/>
                <a:cs typeface="Times New Roman" panose="02020603050405020304" pitchFamily="18" charset="0"/>
              </a:rPr>
              <a:t>a∈ B∪C</a:t>
            </a:r>
            <a:r>
              <a:rPr lang="zh-CN" altLang="en-US" b="1" dirty="0">
                <a:latin typeface="Times New Roman" panose="02020603050405020304" pitchFamily="18" charset="0"/>
                <a:cs typeface="Times New Roman" panose="02020603050405020304" pitchFamily="18" charset="0"/>
              </a:rPr>
              <a:t>。</a:t>
            </a:r>
          </a:p>
          <a:p>
            <a:pPr eaLnBrk="1" hangingPunct="1">
              <a:lnSpc>
                <a:spcPct val="120000"/>
              </a:lnSpc>
              <a:buFont typeface="Wingdings" pitchFamily="2" charset="2"/>
              <a:buNone/>
              <a:defRPr/>
            </a:pPr>
            <a:r>
              <a:rPr lang="zh-CN" altLang="en-US" b="1" dirty="0">
                <a:latin typeface="Times New Roman" panose="02020603050405020304" pitchFamily="18" charset="0"/>
                <a:cs typeface="Times New Roman" panose="02020603050405020304" pitchFamily="18" charset="0"/>
              </a:rPr>
              <a:t>由</a:t>
            </a:r>
            <a:r>
              <a:rPr lang="en-US" altLang="zh-CN" b="1" dirty="0">
                <a:latin typeface="Times New Roman" panose="02020603050405020304" pitchFamily="18" charset="0"/>
                <a:cs typeface="Times New Roman" panose="02020603050405020304" pitchFamily="18" charset="0"/>
              </a:rPr>
              <a:t>a∈ B∪C</a:t>
            </a:r>
            <a:r>
              <a:rPr lang="zh-CN" altLang="en-US" b="1" dirty="0">
                <a:latin typeface="Times New Roman" panose="02020603050405020304" pitchFamily="18" charset="0"/>
                <a:cs typeface="Times New Roman" panose="02020603050405020304" pitchFamily="18" charset="0"/>
              </a:rPr>
              <a:t>知，</a:t>
            </a:r>
            <a:r>
              <a:rPr lang="en-US" altLang="zh-CN" b="1" dirty="0" err="1">
                <a:latin typeface="Times New Roman" panose="02020603050405020304" pitchFamily="18" charset="0"/>
                <a:cs typeface="Times New Roman" panose="02020603050405020304" pitchFamily="18" charset="0"/>
              </a:rPr>
              <a:t>a∈B</a:t>
            </a:r>
            <a:r>
              <a:rPr lang="zh-CN" altLang="en-US" b="1" dirty="0">
                <a:latin typeface="Times New Roman" panose="02020603050405020304" pitchFamily="18" charset="0"/>
                <a:cs typeface="Times New Roman" panose="02020603050405020304" pitchFamily="18" charset="0"/>
              </a:rPr>
              <a:t>或</a:t>
            </a:r>
            <a:r>
              <a:rPr lang="en-US" altLang="zh-CN" b="1" dirty="0">
                <a:latin typeface="Times New Roman" panose="02020603050405020304" pitchFamily="18" charset="0"/>
                <a:cs typeface="Times New Roman" panose="02020603050405020304" pitchFamily="18" charset="0"/>
              </a:rPr>
              <a:t>a∈ C</a:t>
            </a:r>
            <a:r>
              <a:rPr lang="zh-CN" altLang="en-US" b="1" dirty="0">
                <a:latin typeface="Times New Roman" panose="02020603050405020304" pitchFamily="18" charset="0"/>
                <a:cs typeface="Times New Roman" panose="02020603050405020304" pitchFamily="18" charset="0"/>
              </a:rPr>
              <a:t>。</a:t>
            </a:r>
          </a:p>
          <a:p>
            <a:pPr eaLnBrk="1" hangingPunct="1">
              <a:lnSpc>
                <a:spcPct val="120000"/>
              </a:lnSpc>
              <a:buFont typeface="Wingdings" pitchFamily="2" charset="2"/>
              <a:buNone/>
              <a:defRPr/>
            </a:pPr>
            <a:r>
              <a:rPr lang="zh-CN" altLang="en-US" b="1" dirty="0">
                <a:latin typeface="Times New Roman" panose="02020603050405020304" pitchFamily="18" charset="0"/>
                <a:cs typeface="Times New Roman" panose="02020603050405020304" pitchFamily="18" charset="0"/>
              </a:rPr>
              <a:t>   若</a:t>
            </a:r>
            <a:r>
              <a:rPr lang="en-US" altLang="zh-CN" b="1" dirty="0" err="1">
                <a:latin typeface="Times New Roman" panose="02020603050405020304" pitchFamily="18" charset="0"/>
                <a:cs typeface="Times New Roman" panose="02020603050405020304" pitchFamily="18" charset="0"/>
              </a:rPr>
              <a:t>a</a:t>
            </a:r>
            <a:r>
              <a:rPr lang="en-US" altLang="zh-CN" b="1" dirty="0" err="1">
                <a:solidFill>
                  <a:srgbClr val="FFFF00"/>
                </a:solidFill>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，则</a:t>
            </a:r>
            <a:r>
              <a:rPr lang="en-US" altLang="zh-CN" b="1" dirty="0" err="1">
                <a:latin typeface="Times New Roman" panose="02020603050405020304" pitchFamily="18" charset="0"/>
                <a:cs typeface="Times New Roman" panose="02020603050405020304" pitchFamily="18" charset="0"/>
              </a:rPr>
              <a:t>a∈A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a:t>
            </a:r>
          </a:p>
          <a:p>
            <a:pPr eaLnBrk="1" hangingPunct="1">
              <a:lnSpc>
                <a:spcPct val="120000"/>
              </a:lnSpc>
              <a:buFont typeface="Wingdings" pitchFamily="2" charset="2"/>
              <a:buNone/>
              <a:defRPr/>
            </a:pPr>
            <a:r>
              <a:rPr lang="zh-CN" altLang="en-US" b="1" dirty="0">
                <a:latin typeface="Times New Roman" panose="02020603050405020304" pitchFamily="18" charset="0"/>
                <a:cs typeface="Times New Roman" panose="02020603050405020304" pitchFamily="18" charset="0"/>
              </a:rPr>
              <a:t>   若</a:t>
            </a:r>
            <a:r>
              <a:rPr lang="en-US" altLang="zh-CN" b="1" dirty="0" err="1">
                <a:latin typeface="Times New Roman" panose="02020603050405020304" pitchFamily="18" charset="0"/>
                <a:cs typeface="Times New Roman" panose="02020603050405020304" pitchFamily="18" charset="0"/>
              </a:rPr>
              <a:t>a</a:t>
            </a:r>
            <a:r>
              <a:rPr lang="en-US" altLang="zh-CN" b="1" dirty="0" err="1">
                <a:solidFill>
                  <a:srgbClr val="FFFF00"/>
                </a:solidFill>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rPr>
              <a:t>，则</a:t>
            </a:r>
            <a:r>
              <a:rPr lang="en-US" altLang="zh-CN" b="1" dirty="0" err="1">
                <a:latin typeface="Times New Roman" panose="02020603050405020304" pitchFamily="18" charset="0"/>
                <a:cs typeface="Times New Roman" panose="02020603050405020304" pitchFamily="18" charset="0"/>
              </a:rPr>
              <a:t>a∈A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rPr>
              <a:t>。</a:t>
            </a:r>
          </a:p>
          <a:p>
            <a:pPr eaLnBrk="1" hangingPunct="1">
              <a:lnSpc>
                <a:spcPct val="120000"/>
              </a:lnSpc>
              <a:buFont typeface="Wingdings" pitchFamily="2" charset="2"/>
              <a:buNone/>
              <a:defRPr/>
            </a:pPr>
            <a:r>
              <a:rPr lang="zh-CN" altLang="en-US" b="1" dirty="0">
                <a:latin typeface="Times New Roman" panose="02020603050405020304" pitchFamily="18" charset="0"/>
                <a:cs typeface="Times New Roman" panose="02020603050405020304" pitchFamily="18" charset="0"/>
              </a:rPr>
              <a:t>因此，</a:t>
            </a:r>
            <a:r>
              <a:rPr lang="en-US" altLang="zh-CN" b="1" dirty="0" err="1">
                <a:latin typeface="Times New Roman" panose="02020603050405020304" pitchFamily="18" charset="0"/>
                <a:cs typeface="Times New Roman" panose="02020603050405020304" pitchFamily="18" charset="0"/>
              </a:rPr>
              <a:t>a∈A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或</a:t>
            </a:r>
            <a:r>
              <a:rPr lang="en-US" altLang="zh-CN" b="1" dirty="0" err="1">
                <a:latin typeface="Times New Roman" panose="02020603050405020304" pitchFamily="18" charset="0"/>
                <a:cs typeface="Times New Roman" panose="02020603050405020304" pitchFamily="18" charset="0"/>
              </a:rPr>
              <a:t>a∈A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C,</a:t>
            </a:r>
          </a:p>
          <a:p>
            <a:pPr eaLnBrk="1" hangingPunct="1">
              <a:lnSpc>
                <a:spcPct val="120000"/>
              </a:lnSpc>
              <a:buFont typeface="Wingdings" pitchFamily="2" charset="2"/>
              <a:buNone/>
              <a:defRPr/>
            </a:pPr>
            <a:r>
              <a:rPr lang="zh-CN" altLang="en-US" b="1" dirty="0">
                <a:latin typeface="Times New Roman" panose="02020603050405020304" pitchFamily="18" charset="0"/>
                <a:cs typeface="Times New Roman" panose="02020603050405020304" pitchFamily="18" charset="0"/>
              </a:rPr>
              <a:t>即，</a:t>
            </a:r>
            <a:r>
              <a:rPr lang="en-US" altLang="zh-CN" b="1" dirty="0">
                <a:latin typeface="Times New Roman" panose="02020603050405020304" pitchFamily="18" charset="0"/>
                <a:cs typeface="Times New Roman" panose="02020603050405020304" pitchFamily="18" charset="0"/>
              </a:rPr>
              <a:t>a∈(A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rPr>
              <a:t>。</a:t>
            </a:r>
          </a:p>
          <a:p>
            <a:pPr eaLnBrk="1" hangingPunct="1">
              <a:lnSpc>
                <a:spcPct val="120000"/>
              </a:lnSpc>
              <a:buFont typeface="Wingdings" pitchFamily="2" charset="2"/>
              <a:buNone/>
              <a:defRPr/>
            </a:pPr>
            <a:r>
              <a:rPr lang="en-US" altLang="zh-CN" b="1" dirty="0">
                <a:latin typeface="Times New Roman" panose="02020603050405020304" pitchFamily="18" charset="0"/>
                <a:cs typeface="Times New Roman" panose="02020603050405020304" pitchFamily="18" charset="0"/>
              </a:rPr>
              <a:t> </a:t>
            </a:r>
            <a:endParaRPr lang="zh-CN" altLang="en-US" b="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62EEAD58-BE6A-016B-0671-A1C3A582BC38}"/>
              </a:ext>
            </a:extLst>
          </p:cNvPr>
          <p:cNvSpPr>
            <a:spLocks noGrp="1"/>
          </p:cNvSpPr>
          <p:nvPr>
            <p:ph type="sldNum" sz="quarter" idx="12"/>
          </p:nvPr>
        </p:nvSpPr>
        <p:spPr/>
        <p:txBody>
          <a:bodyPr/>
          <a:lstStyle/>
          <a:p>
            <a:pPr>
              <a:defRPr/>
            </a:pPr>
            <a:fld id="{049BE2E8-E6C9-FC4B-8193-B826948DE9B8}" type="slidenum">
              <a:rPr lang="zh-CN" altLang="en-US" smtClean="0"/>
              <a:pPr>
                <a:defRPr/>
              </a:pPr>
              <a:t>71</a:t>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112933-5175-53AF-91BF-C68B5088A49F}"/>
              </a:ext>
            </a:extLst>
          </p:cNvPr>
          <p:cNvSpPr>
            <a:spLocks noGrp="1"/>
          </p:cNvSpPr>
          <p:nvPr>
            <p:ph type="title"/>
          </p:nvPr>
        </p:nvSpPr>
        <p:spPr>
          <a:xfrm>
            <a:off x="457200" y="0"/>
            <a:ext cx="8229600" cy="1143000"/>
          </a:xfrm>
        </p:spPr>
        <p:txBody>
          <a:bodyPr/>
          <a:lstStyle/>
          <a:p>
            <a:pPr algn="l">
              <a:defRPr/>
            </a:pPr>
            <a:r>
              <a:rPr lang="zh-CN" altLang="en-US" sz="4000" b="1" dirty="0">
                <a:solidFill>
                  <a:srgbClr val="FFC000"/>
                </a:solidFill>
                <a:latin typeface="Times New Roman" panose="02020603050405020304" pitchFamily="18" charset="0"/>
                <a:cs typeface="Times New Roman" panose="02020603050405020304" pitchFamily="18" charset="0"/>
              </a:rPr>
              <a:t>证明</a:t>
            </a:r>
            <a:r>
              <a:rPr lang="en-US" altLang="zh-CN" sz="4000" b="1" dirty="0">
                <a:solidFill>
                  <a:srgbClr val="FFC000"/>
                </a:solidFill>
                <a:latin typeface="Times New Roman" panose="02020603050405020304" pitchFamily="18" charset="0"/>
                <a:cs typeface="Times New Roman" panose="02020603050405020304" pitchFamily="18" charset="0"/>
              </a:rPr>
              <a:t>:A∩(B∪C)=(A∩B)∪(A∩C)</a:t>
            </a:r>
            <a:endParaRPr lang="zh-CN" altLang="en-US" sz="4000" dirty="0"/>
          </a:p>
        </p:txBody>
      </p:sp>
      <p:sp>
        <p:nvSpPr>
          <p:cNvPr id="3" name="内容占位符 2">
            <a:extLst>
              <a:ext uri="{FF2B5EF4-FFF2-40B4-BE49-F238E27FC236}">
                <a16:creationId xmlns:a16="http://schemas.microsoft.com/office/drawing/2014/main" id="{D30CED2C-EADB-DE0C-C0D7-0154F09FFAF0}"/>
              </a:ext>
            </a:extLst>
          </p:cNvPr>
          <p:cNvSpPr>
            <a:spLocks noGrp="1"/>
          </p:cNvSpPr>
          <p:nvPr>
            <p:ph idx="1"/>
          </p:nvPr>
        </p:nvSpPr>
        <p:spPr>
          <a:xfrm>
            <a:off x="457200" y="990600"/>
            <a:ext cx="8229600" cy="5257800"/>
          </a:xfrm>
        </p:spPr>
        <p:txBody>
          <a:bodyPr/>
          <a:lstStyle/>
          <a:p>
            <a:pPr eaLnBrk="1" hangingPunct="1">
              <a:lnSpc>
                <a:spcPct val="120000"/>
              </a:lnSpc>
              <a:buFont typeface="Wingdings" pitchFamily="2" charset="2"/>
              <a:buNone/>
              <a:defRPr/>
            </a:pPr>
            <a:r>
              <a:rPr lang="zh-CN" altLang="en-US" b="1" dirty="0">
                <a:solidFill>
                  <a:srgbClr val="FFFF00"/>
                </a:solidFill>
                <a:latin typeface="Times New Roman" panose="02020603050405020304" pitchFamily="18" charset="0"/>
                <a:cs typeface="Times New Roman" panose="02020603050405020304" pitchFamily="18" charset="0"/>
              </a:rPr>
              <a:t>再证</a:t>
            </a:r>
            <a:r>
              <a:rPr lang="en-US" altLang="zh-CN" b="1" dirty="0">
                <a:solidFill>
                  <a:schemeClr val="tx2"/>
                </a:solidFill>
                <a:latin typeface="Times New Roman" panose="02020603050405020304" pitchFamily="18" charset="0"/>
                <a:cs typeface="Times New Roman" panose="02020603050405020304" pitchFamily="18" charset="0"/>
              </a:rPr>
              <a:t>(A</a:t>
            </a:r>
            <a:r>
              <a:rPr lang="zh-CN" altLang="en-US" b="1" dirty="0">
                <a:solidFill>
                  <a:schemeClr val="tx2"/>
                </a:solidFill>
                <a:latin typeface="Times New Roman" panose="02020603050405020304" pitchFamily="18" charset="0"/>
                <a:cs typeface="Times New Roman" panose="02020603050405020304" pitchFamily="18" charset="0"/>
              </a:rPr>
              <a:t>∩</a:t>
            </a:r>
            <a:r>
              <a:rPr lang="en-US" altLang="zh-CN" b="1" dirty="0">
                <a:solidFill>
                  <a:schemeClr val="tx2"/>
                </a:solidFill>
                <a:latin typeface="Times New Roman" panose="02020603050405020304" pitchFamily="18" charset="0"/>
                <a:cs typeface="Times New Roman" panose="02020603050405020304" pitchFamily="18" charset="0"/>
              </a:rPr>
              <a:t>B) ∩(A</a:t>
            </a:r>
            <a:r>
              <a:rPr lang="zh-CN" altLang="en-US" b="1" dirty="0">
                <a:solidFill>
                  <a:schemeClr val="tx2"/>
                </a:solidFill>
                <a:latin typeface="Times New Roman" panose="02020603050405020304" pitchFamily="18" charset="0"/>
                <a:cs typeface="Times New Roman" panose="02020603050405020304" pitchFamily="18" charset="0"/>
              </a:rPr>
              <a:t>∩</a:t>
            </a:r>
            <a:r>
              <a:rPr lang="en-US" altLang="zh-CN" b="1" dirty="0">
                <a:solidFill>
                  <a:schemeClr val="tx2"/>
                </a:solidFill>
                <a:latin typeface="Times New Roman" panose="02020603050405020304" pitchFamily="18" charset="0"/>
                <a:cs typeface="Times New Roman" panose="02020603050405020304" pitchFamily="18" charset="0"/>
              </a:rPr>
              <a:t>C) </a:t>
            </a:r>
            <a:r>
              <a:rPr lang="en-US" altLang="zh-CN" b="1" dirty="0">
                <a:solidFill>
                  <a:schemeClr val="tx2"/>
                </a:solidFill>
                <a:latin typeface="Times New Roman" panose="02020603050405020304" pitchFamily="18" charset="0"/>
                <a:cs typeface="Times New Roman" panose="02020603050405020304" pitchFamily="18" charset="0"/>
                <a:sym typeface="Symbol" pitchFamily="2" charset="2"/>
              </a:rPr>
              <a:t> </a:t>
            </a:r>
            <a:r>
              <a:rPr lang="en-US" altLang="zh-CN" b="1" dirty="0">
                <a:solidFill>
                  <a:schemeClr val="tx2"/>
                </a:solidFill>
                <a:latin typeface="Times New Roman" panose="02020603050405020304" pitchFamily="18" charset="0"/>
                <a:cs typeface="Times New Roman" panose="02020603050405020304" pitchFamily="18" charset="0"/>
              </a:rPr>
              <a:t>A∩ (B∪C)</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a:t>
            </a:r>
            <a:endParaRPr lang="zh-CN" altLang="en-US" b="1" u="sng" dirty="0">
              <a:solidFill>
                <a:schemeClr val="tx2"/>
              </a:solidFill>
              <a:latin typeface="Times New Roman" panose="02020603050405020304" pitchFamily="18" charset="0"/>
              <a:cs typeface="Times New Roman" panose="02020603050405020304" pitchFamily="18" charset="0"/>
            </a:endParaRPr>
          </a:p>
          <a:p>
            <a:pPr eaLnBrk="1" hangingPunct="1">
              <a:lnSpc>
                <a:spcPct val="120000"/>
              </a:lnSpc>
              <a:buFont typeface="Wingdings" pitchFamily="2" charset="2"/>
              <a:buNone/>
              <a:defRPr/>
            </a:pPr>
            <a:r>
              <a:rPr lang="zh-CN" altLang="en-US" b="1" u="sng" dirty="0">
                <a:solidFill>
                  <a:srgbClr val="FFC000"/>
                </a:solidFill>
                <a:latin typeface="Times New Roman" panose="02020603050405020304" pitchFamily="18" charset="0"/>
                <a:cs typeface="Times New Roman" panose="02020603050405020304" pitchFamily="18" charset="0"/>
              </a:rPr>
              <a:t>任取 </a:t>
            </a:r>
            <a:r>
              <a:rPr lang="en-US" altLang="zh-CN" b="1" dirty="0">
                <a:latin typeface="Times New Roman" panose="02020603050405020304" pitchFamily="18" charset="0"/>
                <a:cs typeface="Times New Roman" panose="02020603050405020304" pitchFamily="18" charset="0"/>
              </a:rPr>
              <a:t>a∈(A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rPr>
              <a:t>，则</a:t>
            </a:r>
            <a:r>
              <a:rPr lang="en-US" altLang="zh-CN" b="1" dirty="0" err="1">
                <a:latin typeface="Times New Roman" panose="02020603050405020304" pitchFamily="18" charset="0"/>
                <a:cs typeface="Times New Roman" panose="02020603050405020304" pitchFamily="18" charset="0"/>
              </a:rPr>
              <a:t>a∈A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或</a:t>
            </a:r>
            <a:r>
              <a:rPr lang="en-US" altLang="zh-CN" b="1" dirty="0" err="1">
                <a:latin typeface="Times New Roman" panose="02020603050405020304" pitchFamily="18" charset="0"/>
                <a:cs typeface="Times New Roman" panose="02020603050405020304" pitchFamily="18" charset="0"/>
              </a:rPr>
              <a:t>a∈A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rPr>
              <a:t>。</a:t>
            </a:r>
          </a:p>
          <a:p>
            <a:pPr eaLnBrk="1" hangingPunct="1">
              <a:lnSpc>
                <a:spcPct val="120000"/>
              </a:lnSpc>
              <a:buFont typeface="Wingdings" pitchFamily="2" charset="2"/>
              <a:buNone/>
              <a:defRPr/>
            </a:pPr>
            <a:r>
              <a:rPr lang="zh-CN" altLang="en-US" b="1" dirty="0">
                <a:latin typeface="Times New Roman" panose="02020603050405020304" pitchFamily="18" charset="0"/>
                <a:cs typeface="Times New Roman" panose="02020603050405020304" pitchFamily="18" charset="0"/>
              </a:rPr>
              <a:t>   若</a:t>
            </a:r>
            <a:r>
              <a:rPr lang="en-US" altLang="zh-CN" b="1" dirty="0" err="1">
                <a:latin typeface="Times New Roman" panose="02020603050405020304" pitchFamily="18" charset="0"/>
                <a:cs typeface="Times New Roman" panose="02020603050405020304" pitchFamily="18" charset="0"/>
              </a:rPr>
              <a:t>a∈A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，则</a:t>
            </a:r>
            <a:r>
              <a:rPr lang="en-US" altLang="zh-CN" b="1" dirty="0" err="1">
                <a:latin typeface="Times New Roman" panose="02020603050405020304" pitchFamily="18" charset="0"/>
                <a:cs typeface="Times New Roman" panose="02020603050405020304" pitchFamily="18" charset="0"/>
              </a:rPr>
              <a:t>a∈A</a:t>
            </a:r>
            <a:r>
              <a:rPr lang="zh-CN" altLang="en-US" b="1" dirty="0">
                <a:latin typeface="Times New Roman" panose="02020603050405020304" pitchFamily="18" charset="0"/>
                <a:cs typeface="Times New Roman" panose="02020603050405020304" pitchFamily="18" charset="0"/>
              </a:rPr>
              <a:t>且</a:t>
            </a:r>
            <a:r>
              <a:rPr lang="en-US" altLang="zh-CN" b="1" dirty="0">
                <a:latin typeface="Times New Roman" panose="02020603050405020304" pitchFamily="18" charset="0"/>
                <a:cs typeface="Times New Roman" panose="02020603050405020304" pitchFamily="18" charset="0"/>
              </a:rPr>
              <a:t>a∈ B</a:t>
            </a:r>
            <a:r>
              <a:rPr lang="zh-CN" altLang="en-US" b="1" dirty="0">
                <a:latin typeface="Times New Roman" panose="02020603050405020304" pitchFamily="18" charset="0"/>
                <a:cs typeface="Times New Roman" panose="02020603050405020304" pitchFamily="18" charset="0"/>
              </a:rPr>
              <a:t>；</a:t>
            </a:r>
          </a:p>
          <a:p>
            <a:pPr eaLnBrk="1" hangingPunct="1">
              <a:lnSpc>
                <a:spcPct val="120000"/>
              </a:lnSpc>
              <a:buFont typeface="Wingdings" pitchFamily="2" charset="2"/>
              <a:buNone/>
              <a:defRPr/>
            </a:pPr>
            <a:r>
              <a:rPr lang="zh-CN" altLang="en-US" b="1" dirty="0">
                <a:latin typeface="Times New Roman" panose="02020603050405020304" pitchFamily="18" charset="0"/>
                <a:cs typeface="Times New Roman" panose="02020603050405020304" pitchFamily="18" charset="0"/>
              </a:rPr>
              <a:t>   若</a:t>
            </a:r>
            <a:r>
              <a:rPr lang="en-US" altLang="zh-CN" b="1" dirty="0" err="1">
                <a:latin typeface="Times New Roman" panose="02020603050405020304" pitchFamily="18" charset="0"/>
                <a:cs typeface="Times New Roman" panose="02020603050405020304" pitchFamily="18" charset="0"/>
              </a:rPr>
              <a:t>a∈A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rPr>
              <a:t>，则</a:t>
            </a:r>
            <a:r>
              <a:rPr lang="en-US" altLang="zh-CN" b="1" dirty="0" err="1">
                <a:latin typeface="Times New Roman" panose="02020603050405020304" pitchFamily="18" charset="0"/>
                <a:cs typeface="Times New Roman" panose="02020603050405020304" pitchFamily="18" charset="0"/>
              </a:rPr>
              <a:t>a∈A</a:t>
            </a:r>
            <a:r>
              <a:rPr lang="zh-CN" altLang="en-US" b="1" dirty="0">
                <a:latin typeface="Times New Roman" panose="02020603050405020304" pitchFamily="18" charset="0"/>
                <a:cs typeface="Times New Roman" panose="02020603050405020304" pitchFamily="18" charset="0"/>
              </a:rPr>
              <a:t>且</a:t>
            </a:r>
            <a:r>
              <a:rPr lang="en-US" altLang="zh-CN" b="1" dirty="0">
                <a:latin typeface="Times New Roman" panose="02020603050405020304" pitchFamily="18" charset="0"/>
                <a:cs typeface="Times New Roman" panose="02020603050405020304" pitchFamily="18" charset="0"/>
              </a:rPr>
              <a:t>a∈ C</a:t>
            </a:r>
            <a:r>
              <a:rPr lang="zh-CN" altLang="en-US" b="1" dirty="0">
                <a:latin typeface="Times New Roman" panose="02020603050405020304" pitchFamily="18" charset="0"/>
                <a:cs typeface="Times New Roman" panose="02020603050405020304" pitchFamily="18" charset="0"/>
              </a:rPr>
              <a:t>。</a:t>
            </a:r>
          </a:p>
          <a:p>
            <a:pPr eaLnBrk="1" hangingPunct="1">
              <a:lnSpc>
                <a:spcPct val="120000"/>
              </a:lnSpc>
              <a:buFont typeface="Wingdings" pitchFamily="2" charset="2"/>
              <a:buNone/>
              <a:defRPr/>
            </a:pPr>
            <a:r>
              <a:rPr lang="zh-CN" altLang="en-US" b="1" dirty="0">
                <a:latin typeface="Times New Roman" panose="02020603050405020304" pitchFamily="18" charset="0"/>
                <a:cs typeface="Times New Roman" panose="02020603050405020304" pitchFamily="18" charset="0"/>
              </a:rPr>
              <a:t>总之，</a:t>
            </a:r>
            <a:r>
              <a:rPr lang="en-US" altLang="zh-CN" b="1" dirty="0" err="1">
                <a:latin typeface="Times New Roman" panose="02020603050405020304" pitchFamily="18" charset="0"/>
                <a:cs typeface="Times New Roman" panose="02020603050405020304" pitchFamily="18" charset="0"/>
              </a:rPr>
              <a:t>a∈A</a:t>
            </a:r>
            <a:r>
              <a:rPr lang="zh-CN" altLang="en-US" b="1" dirty="0">
                <a:latin typeface="Times New Roman" panose="02020603050405020304" pitchFamily="18" charset="0"/>
                <a:cs typeface="Times New Roman" panose="02020603050405020304" pitchFamily="18" charset="0"/>
              </a:rPr>
              <a:t>，且</a:t>
            </a:r>
            <a:r>
              <a:rPr lang="en-US" altLang="zh-CN" b="1" dirty="0" err="1">
                <a:latin typeface="Times New Roman" panose="02020603050405020304" pitchFamily="18" charset="0"/>
                <a:cs typeface="Times New Roman" panose="02020603050405020304" pitchFamily="18" charset="0"/>
              </a:rPr>
              <a:t>a∈B</a:t>
            </a:r>
            <a:r>
              <a:rPr lang="zh-CN" altLang="en-US" b="1" dirty="0">
                <a:latin typeface="Times New Roman" panose="02020603050405020304" pitchFamily="18" charset="0"/>
                <a:cs typeface="Times New Roman" panose="02020603050405020304" pitchFamily="18" charset="0"/>
              </a:rPr>
              <a:t>或</a:t>
            </a:r>
            <a:r>
              <a:rPr lang="en-US" altLang="zh-CN" b="1" dirty="0" err="1">
                <a:latin typeface="Times New Roman" panose="02020603050405020304" pitchFamily="18" charset="0"/>
                <a:cs typeface="Times New Roman" panose="02020603050405020304" pitchFamily="18" charset="0"/>
              </a:rPr>
              <a:t>a∈C</a:t>
            </a:r>
            <a:r>
              <a:rPr lang="zh-CN" altLang="en-US" b="1" dirty="0">
                <a:latin typeface="Times New Roman" panose="02020603050405020304" pitchFamily="18" charset="0"/>
                <a:cs typeface="Times New Roman" panose="02020603050405020304" pitchFamily="18" charset="0"/>
              </a:rPr>
              <a:t>，即</a:t>
            </a:r>
            <a:r>
              <a:rPr lang="en-US" altLang="zh-CN" b="1" dirty="0" err="1">
                <a:latin typeface="Times New Roman" panose="02020603050405020304" pitchFamily="18" charset="0"/>
                <a:cs typeface="Times New Roman" panose="02020603050405020304" pitchFamily="18" charset="0"/>
              </a:rPr>
              <a:t>a∈A</a:t>
            </a:r>
            <a:r>
              <a:rPr lang="zh-CN" altLang="en-US" b="1" dirty="0">
                <a:latin typeface="Times New Roman" panose="02020603050405020304" pitchFamily="18" charset="0"/>
                <a:cs typeface="Times New Roman" panose="02020603050405020304" pitchFamily="18" charset="0"/>
              </a:rPr>
              <a:t>且 </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B∪C</a:t>
            </a:r>
            <a:r>
              <a:rPr lang="zh-CN" altLang="en-US" b="1" dirty="0">
                <a:latin typeface="Times New Roman" panose="02020603050405020304" pitchFamily="18" charset="0"/>
                <a:cs typeface="Times New Roman" panose="02020603050405020304" pitchFamily="18" charset="0"/>
              </a:rPr>
              <a:t>，即 </a:t>
            </a:r>
            <a:r>
              <a:rPr lang="en-US" altLang="zh-CN" b="1" dirty="0" err="1">
                <a:latin typeface="Times New Roman" panose="02020603050405020304" pitchFamily="18" charset="0"/>
                <a:cs typeface="Times New Roman" panose="02020603050405020304" pitchFamily="18" charset="0"/>
              </a:rPr>
              <a:t>a∈A</a:t>
            </a:r>
            <a:r>
              <a:rPr lang="en-US" altLang="zh-CN" b="1" dirty="0">
                <a:latin typeface="Times New Roman" panose="02020603050405020304" pitchFamily="18" charset="0"/>
                <a:cs typeface="Times New Roman" panose="02020603050405020304" pitchFamily="18" charset="0"/>
              </a:rPr>
              <a:t>∩(B∪C)</a:t>
            </a:r>
            <a:r>
              <a:rPr lang="zh-CN" altLang="en-US" b="1" dirty="0">
                <a:latin typeface="Times New Roman" panose="02020603050405020304" pitchFamily="18" charset="0"/>
                <a:cs typeface="Times New Roman" panose="02020603050405020304" pitchFamily="18" charset="0"/>
              </a:rPr>
              <a:t>。综上：</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C)=A∩(B∪C)</a:t>
            </a:r>
            <a:r>
              <a:rPr lang="zh-CN" altLang="en-US" b="1" dirty="0">
                <a:latin typeface="Times New Roman" panose="02020603050405020304" pitchFamily="18" charset="0"/>
                <a:cs typeface="Times New Roman" panose="02020603050405020304" pitchFamily="18" charset="0"/>
              </a:rPr>
              <a:t>。 </a:t>
            </a:r>
          </a:p>
          <a:p>
            <a:pPr>
              <a:defRPr/>
            </a:pPr>
            <a:endParaRPr lang="zh-CN" altLang="en-US" dirty="0"/>
          </a:p>
        </p:txBody>
      </p:sp>
      <p:sp>
        <p:nvSpPr>
          <p:cNvPr id="4" name="灯片编号占位符 3">
            <a:extLst>
              <a:ext uri="{FF2B5EF4-FFF2-40B4-BE49-F238E27FC236}">
                <a16:creationId xmlns:a16="http://schemas.microsoft.com/office/drawing/2014/main" id="{92CE63F1-47B1-AE2F-079C-F9C8CB31BD68}"/>
              </a:ext>
            </a:extLst>
          </p:cNvPr>
          <p:cNvSpPr>
            <a:spLocks noGrp="1"/>
          </p:cNvSpPr>
          <p:nvPr>
            <p:ph type="sldNum" sz="quarter" idx="12"/>
          </p:nvPr>
        </p:nvSpPr>
        <p:spPr/>
        <p:txBody>
          <a:bodyPr/>
          <a:lstStyle/>
          <a:p>
            <a:pPr>
              <a:defRPr/>
            </a:pPr>
            <a:fld id="{FE5AA284-BA4A-E14A-905C-8D7B4B19AD8B}" type="slidenum">
              <a:rPr lang="zh-CN" altLang="en-US" smtClean="0"/>
              <a:pPr>
                <a:defRPr/>
              </a:pPr>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0" name="Rectangle 3">
            <a:extLst>
              <a:ext uri="{FF2B5EF4-FFF2-40B4-BE49-F238E27FC236}">
                <a16:creationId xmlns:a16="http://schemas.microsoft.com/office/drawing/2014/main" id="{9946A89A-D0ED-DC8C-A0A9-B73BB6C597A0}"/>
              </a:ext>
            </a:extLst>
          </p:cNvPr>
          <p:cNvSpPr>
            <a:spLocks noGrp="1" noChangeArrowheads="1"/>
          </p:cNvSpPr>
          <p:nvPr>
            <p:ph type="title" idx="4294967295"/>
          </p:nvPr>
        </p:nvSpPr>
        <p:spPr>
          <a:xfrm>
            <a:off x="76200" y="158750"/>
            <a:ext cx="2209800" cy="823913"/>
          </a:xfrm>
        </p:spPr>
        <p:txBody>
          <a:bodyPr anchor="b"/>
          <a:lstStyle/>
          <a:p>
            <a:pPr eaLnBrk="1" hangingPunct="1">
              <a:defRPr/>
            </a:pPr>
            <a:r>
              <a:rPr lang="zh-CN" altLang="en-US" sz="4500" b="1">
                <a:solidFill>
                  <a:srgbClr val="FFC000"/>
                </a:solidFill>
                <a:latin typeface="宋体" panose="02010600030101010101" pitchFamily="2" charset="-122"/>
              </a:rPr>
              <a:t>证明：</a:t>
            </a:r>
          </a:p>
        </p:txBody>
      </p:sp>
      <p:sp>
        <p:nvSpPr>
          <p:cNvPr id="9231" name="Rectangle 2">
            <a:extLst>
              <a:ext uri="{FF2B5EF4-FFF2-40B4-BE49-F238E27FC236}">
                <a16:creationId xmlns:a16="http://schemas.microsoft.com/office/drawing/2014/main" id="{CE7E1EF2-D043-01DC-C2E2-CE855D2798B5}"/>
              </a:ext>
            </a:extLst>
          </p:cNvPr>
          <p:cNvSpPr>
            <a:spLocks noGrp="1" noChangeArrowheads="1"/>
          </p:cNvSpPr>
          <p:nvPr>
            <p:ph sz="quarter" idx="4294967295"/>
          </p:nvPr>
        </p:nvSpPr>
        <p:spPr>
          <a:xfrm>
            <a:off x="152400" y="914400"/>
            <a:ext cx="8991600" cy="5334000"/>
          </a:xfrm>
        </p:spPr>
        <p:txBody>
          <a:bodyPr/>
          <a:lstStyle/>
          <a:p>
            <a:pPr marL="0" indent="0" defTabSz="939800" eaLnBrk="1" hangingPunct="1">
              <a:lnSpc>
                <a:spcPct val="150000"/>
              </a:lnSpc>
              <a:spcBef>
                <a:spcPct val="0"/>
              </a:spcBef>
              <a:buFont typeface="Wingdings" pitchFamily="2" charset="2"/>
              <a:buNone/>
              <a:tabLst>
                <a:tab pos="2768600" algn="l"/>
              </a:tabLst>
              <a:defRPr/>
            </a:pPr>
            <a:r>
              <a:rPr lang="zh-CN" altLang="en-US" dirty="0">
                <a:ea typeface="华文新魏" panose="02010800040101010101" pitchFamily="2" charset="-122"/>
              </a:rPr>
              <a:t>证明：</a:t>
            </a:r>
            <a:r>
              <a:rPr lang="zh-CN" altLang="en-US" u="sng" dirty="0">
                <a:solidFill>
                  <a:srgbClr val="FFC000"/>
                </a:solidFill>
                <a:ea typeface="华文新魏" panose="02010800040101010101" pitchFamily="2" charset="-122"/>
              </a:rPr>
              <a:t>任取</a:t>
            </a:r>
            <a:r>
              <a:rPr lang="zh-CN" altLang="en-US" u="sng" dirty="0">
                <a:solidFill>
                  <a:srgbClr val="C00000"/>
                </a:solidFill>
                <a:ea typeface="华文新魏" panose="02010800040101010101" pitchFamily="2" charset="-122"/>
              </a:rPr>
              <a:t> </a:t>
            </a:r>
            <a:r>
              <a:rPr lang="zh-CN" altLang="en-US" dirty="0">
                <a:ea typeface="华文新魏" panose="02010800040101010101" pitchFamily="2" charset="-122"/>
              </a:rPr>
              <a:t>                ，即</a:t>
            </a:r>
            <a:r>
              <a:rPr lang="en-US" altLang="zh-CN" dirty="0" err="1">
                <a:latin typeface="Times New Roman" panose="02020603050405020304" pitchFamily="18" charset="0"/>
                <a:ea typeface="华文新魏" panose="02010800040101010101" pitchFamily="2" charset="-122"/>
                <a:cs typeface="Times New Roman" panose="02020603050405020304" pitchFamily="18" charset="0"/>
              </a:rPr>
              <a:t>a</a:t>
            </a:r>
            <a:r>
              <a:rPr lang="en-US" altLang="zh-CN" dirty="0" err="1">
                <a:latin typeface="Times New Roman" panose="02020603050405020304" pitchFamily="18" charset="0"/>
                <a:ea typeface="华文新魏" panose="02010800040101010101" pitchFamily="2" charset="-122"/>
                <a:cs typeface="Times New Roman" panose="02020603050405020304" pitchFamily="18" charset="0"/>
                <a:sym typeface="Symbol" pitchFamily="2" charset="2"/>
              </a:rPr>
              <a:t></a:t>
            </a:r>
            <a:r>
              <a:rPr lang="en-US" altLang="zh-CN" dirty="0" err="1">
                <a:latin typeface="Times New Roman" panose="02020603050405020304" pitchFamily="18" charset="0"/>
                <a:ea typeface="华文新魏" panose="02010800040101010101" pitchFamily="2" charset="-122"/>
                <a:cs typeface="Times New Roman" panose="02020603050405020304" pitchFamily="18" charset="0"/>
              </a:rPr>
              <a:t>A</a:t>
            </a:r>
            <a:r>
              <a:rPr lang="en-US" altLang="zh-CN" dirty="0" err="1">
                <a:latin typeface="Times New Roman" panose="02020603050405020304" pitchFamily="18" charset="0"/>
                <a:ea typeface="华文新魏" panose="02010800040101010101" pitchFamily="2" charset="-122"/>
                <a:cs typeface="Times New Roman" panose="02020603050405020304" pitchFamily="18" charset="0"/>
                <a:sym typeface="Symbol" pitchFamily="2" charset="2"/>
              </a:rPr>
              <a:t>∪</a:t>
            </a:r>
            <a:r>
              <a:rPr lang="en-US" altLang="zh-CN" dirty="0" err="1">
                <a:latin typeface="Times New Roman" panose="02020603050405020304" pitchFamily="18" charset="0"/>
                <a:ea typeface="华文新魏" panose="02010800040101010101" pitchFamily="2" charset="-122"/>
                <a:cs typeface="Times New Roman" panose="02020603050405020304" pitchFamily="18" charset="0"/>
              </a:rPr>
              <a:t>B</a:t>
            </a:r>
            <a:r>
              <a:rPr lang="zh-CN" altLang="en-US" dirty="0">
                <a:ea typeface="华文新魏" panose="02010800040101010101" pitchFamily="2" charset="-122"/>
              </a:rPr>
              <a:t>，亦即</a:t>
            </a:r>
            <a:r>
              <a:rPr lang="en-US" altLang="zh-CN" dirty="0" err="1">
                <a:latin typeface="Times New Roman" panose="02020603050405020304" pitchFamily="18" charset="0"/>
                <a:ea typeface="华文新魏" panose="02010800040101010101" pitchFamily="2" charset="-122"/>
              </a:rPr>
              <a:t>a</a:t>
            </a:r>
            <a:r>
              <a:rPr lang="en-US" altLang="zh-CN" dirty="0" err="1">
                <a:ea typeface="华文新魏" panose="02010800040101010101" pitchFamily="2" charset="-122"/>
                <a:sym typeface="Symbol" pitchFamily="2" charset="2"/>
              </a:rPr>
              <a:t></a:t>
            </a:r>
            <a:r>
              <a:rPr lang="en-US" altLang="zh-CN" dirty="0" err="1">
                <a:ea typeface="华文新魏" panose="02010800040101010101" pitchFamily="2" charset="-122"/>
              </a:rPr>
              <a:t>A</a:t>
            </a:r>
            <a:r>
              <a:rPr lang="zh-CN" altLang="en-US" dirty="0">
                <a:solidFill>
                  <a:srgbClr val="FFC000"/>
                </a:solidFill>
                <a:ea typeface="华文新魏" panose="02010800040101010101" pitchFamily="2" charset="-122"/>
              </a:rPr>
              <a:t>且</a:t>
            </a:r>
            <a:r>
              <a:rPr lang="en-US" altLang="zh-CN" dirty="0" err="1">
                <a:latin typeface="Times New Roman" panose="02020603050405020304" pitchFamily="18" charset="0"/>
                <a:ea typeface="华文新魏" panose="02010800040101010101" pitchFamily="2" charset="-122"/>
              </a:rPr>
              <a:t>a</a:t>
            </a:r>
            <a:r>
              <a:rPr lang="en-US" altLang="zh-CN" dirty="0" err="1">
                <a:ea typeface="华文新魏" panose="02010800040101010101" pitchFamily="2" charset="-122"/>
                <a:sym typeface="Symbol" pitchFamily="2" charset="2"/>
              </a:rPr>
              <a:t></a:t>
            </a:r>
            <a:r>
              <a:rPr lang="en-US" altLang="zh-CN" dirty="0" err="1">
                <a:ea typeface="华文新魏" panose="02010800040101010101" pitchFamily="2" charset="-122"/>
              </a:rPr>
              <a:t>B</a:t>
            </a:r>
            <a:r>
              <a:rPr lang="zh-CN" altLang="en-US" dirty="0">
                <a:ea typeface="华文新魏" panose="02010800040101010101" pitchFamily="2" charset="-122"/>
              </a:rPr>
              <a:t>，于是            </a:t>
            </a:r>
            <a:r>
              <a:rPr lang="zh-CN" altLang="en-US" dirty="0">
                <a:solidFill>
                  <a:srgbClr val="FFC000"/>
                </a:solidFill>
                <a:ea typeface="华文新魏" panose="02010800040101010101" pitchFamily="2" charset="-122"/>
              </a:rPr>
              <a:t>且</a:t>
            </a:r>
            <a:r>
              <a:rPr lang="zh-CN" altLang="en-US" dirty="0">
                <a:ea typeface="华文新魏" panose="02010800040101010101" pitchFamily="2" charset="-122"/>
              </a:rPr>
              <a:t>          ，故                    ，</a:t>
            </a:r>
            <a:endParaRPr lang="en-US" altLang="zh-CN" dirty="0">
              <a:ea typeface="华文新魏" panose="02010800040101010101" pitchFamily="2" charset="-122"/>
            </a:endParaRPr>
          </a:p>
          <a:p>
            <a:pPr marL="0" indent="0" defTabSz="939800" eaLnBrk="1" hangingPunct="1">
              <a:lnSpc>
                <a:spcPct val="150000"/>
              </a:lnSpc>
              <a:spcBef>
                <a:spcPct val="0"/>
              </a:spcBef>
              <a:buFont typeface="Wingdings" pitchFamily="2" charset="2"/>
              <a:buNone/>
              <a:tabLst>
                <a:tab pos="2768600" algn="l"/>
              </a:tabLst>
              <a:defRPr/>
            </a:pPr>
            <a:r>
              <a:rPr lang="zh-CN" altLang="en-US" dirty="0">
                <a:ea typeface="华文新魏" panose="02010800040101010101" pitchFamily="2" charset="-122"/>
              </a:rPr>
              <a:t>所以</a:t>
            </a:r>
            <a:br>
              <a:rPr lang="zh-CN" altLang="en-US" dirty="0">
                <a:ea typeface="华文新魏" panose="02010800040101010101" pitchFamily="2" charset="-122"/>
              </a:rPr>
            </a:br>
            <a:r>
              <a:rPr lang="zh-CN" altLang="en-US" u="sng" dirty="0">
                <a:solidFill>
                  <a:srgbClr val="FFC000"/>
                </a:solidFill>
                <a:ea typeface="华文新魏" panose="02010800040101010101" pitchFamily="2" charset="-122"/>
              </a:rPr>
              <a:t>任取</a:t>
            </a:r>
            <a:r>
              <a:rPr lang="zh-CN" altLang="en-US" dirty="0">
                <a:solidFill>
                  <a:schemeClr val="tx2"/>
                </a:solidFill>
                <a:ea typeface="华文新魏" panose="02010800040101010101" pitchFamily="2" charset="-122"/>
              </a:rPr>
              <a:t>                  </a:t>
            </a:r>
            <a:r>
              <a:rPr lang="en-US" altLang="zh-CN" dirty="0">
                <a:solidFill>
                  <a:schemeClr val="tx2"/>
                </a:solidFill>
                <a:ea typeface="华文新魏" panose="02010800040101010101" pitchFamily="2" charset="-122"/>
              </a:rPr>
              <a:t>,</a:t>
            </a:r>
            <a:r>
              <a:rPr lang="zh-CN" altLang="en-US" dirty="0">
                <a:solidFill>
                  <a:schemeClr val="tx2"/>
                </a:solidFill>
                <a:ea typeface="华文新魏" panose="02010800040101010101" pitchFamily="2" charset="-122"/>
              </a:rPr>
              <a:t>即           且           ，</a:t>
            </a:r>
            <a:r>
              <a:rPr lang="zh-CN" altLang="en-US" dirty="0">
                <a:ea typeface="华文新魏" panose="02010800040101010101" pitchFamily="2" charset="-122"/>
              </a:rPr>
              <a:t>亦即</a:t>
            </a:r>
            <a:r>
              <a:rPr lang="en-US" altLang="zh-CN" dirty="0" err="1">
                <a:latin typeface="Times New Roman" panose="02020603050405020304" pitchFamily="18" charset="0"/>
                <a:ea typeface="华文新魏" panose="02010800040101010101" pitchFamily="2" charset="-122"/>
              </a:rPr>
              <a:t>a</a:t>
            </a:r>
            <a:r>
              <a:rPr lang="en-US" altLang="zh-CN" dirty="0" err="1">
                <a:ea typeface="华文新魏" panose="02010800040101010101" pitchFamily="2" charset="-122"/>
                <a:sym typeface="Symbol" pitchFamily="2" charset="2"/>
              </a:rPr>
              <a:t></a:t>
            </a:r>
            <a:r>
              <a:rPr lang="en-US" altLang="zh-CN" dirty="0" err="1">
                <a:ea typeface="华文新魏" panose="02010800040101010101" pitchFamily="2" charset="-122"/>
              </a:rPr>
              <a:t>A</a:t>
            </a:r>
            <a:r>
              <a:rPr lang="zh-CN" altLang="en-US" dirty="0">
                <a:ea typeface="华文新魏" panose="02010800040101010101" pitchFamily="2" charset="-122"/>
              </a:rPr>
              <a:t>且</a:t>
            </a:r>
            <a:r>
              <a:rPr lang="en-US" altLang="zh-CN" dirty="0" err="1">
                <a:latin typeface="Times New Roman" panose="02020603050405020304" pitchFamily="18" charset="0"/>
                <a:ea typeface="华文新魏" panose="02010800040101010101" pitchFamily="2" charset="-122"/>
              </a:rPr>
              <a:t>a</a:t>
            </a:r>
            <a:r>
              <a:rPr lang="en-US" altLang="zh-CN" dirty="0" err="1">
                <a:ea typeface="华文新魏" panose="02010800040101010101" pitchFamily="2" charset="-122"/>
                <a:sym typeface="Symbol" pitchFamily="2" charset="2"/>
              </a:rPr>
              <a:t></a:t>
            </a:r>
            <a:r>
              <a:rPr lang="en-US" altLang="zh-CN" dirty="0" err="1">
                <a:ea typeface="华文新魏" panose="02010800040101010101" pitchFamily="2" charset="-122"/>
              </a:rPr>
              <a:t>B</a:t>
            </a:r>
            <a:r>
              <a:rPr lang="zh-CN" altLang="en-US" dirty="0">
                <a:ea typeface="华文新魏" panose="02010800040101010101" pitchFamily="2" charset="-122"/>
              </a:rPr>
              <a:t>，于是</a:t>
            </a:r>
            <a:r>
              <a:rPr lang="en-US" altLang="zh-CN" dirty="0" err="1">
                <a:latin typeface="Times New Roman" panose="02020603050405020304" pitchFamily="18" charset="0"/>
                <a:ea typeface="华文新魏" panose="02010800040101010101" pitchFamily="2" charset="-122"/>
              </a:rPr>
              <a:t>a</a:t>
            </a:r>
            <a:r>
              <a:rPr lang="en-US" altLang="zh-CN" dirty="0" err="1">
                <a:ea typeface="华文新魏" panose="02010800040101010101" pitchFamily="2" charset="-122"/>
                <a:sym typeface="Symbol" pitchFamily="2" charset="2"/>
              </a:rPr>
              <a:t></a:t>
            </a:r>
            <a:r>
              <a:rPr lang="en-US" altLang="zh-CN" dirty="0" err="1">
                <a:ea typeface="华文新魏" panose="02010800040101010101" pitchFamily="2" charset="-122"/>
              </a:rPr>
              <a:t>A</a:t>
            </a:r>
            <a:r>
              <a:rPr lang="en-US" altLang="zh-CN" dirty="0" err="1">
                <a:ea typeface="华文新魏" panose="02010800040101010101" pitchFamily="2" charset="-122"/>
                <a:sym typeface="Symbol" pitchFamily="2" charset="2"/>
              </a:rPr>
              <a:t>∪</a:t>
            </a:r>
            <a:r>
              <a:rPr lang="en-US" altLang="zh-CN" dirty="0" err="1">
                <a:ea typeface="华文新魏" panose="02010800040101010101" pitchFamily="2" charset="-122"/>
              </a:rPr>
              <a:t>B</a:t>
            </a:r>
            <a:r>
              <a:rPr lang="zh-CN" altLang="en-US" dirty="0">
                <a:ea typeface="华文新魏" panose="02010800040101010101" pitchFamily="2" charset="-122"/>
              </a:rPr>
              <a:t>，故</a:t>
            </a:r>
            <a:endParaRPr lang="en-US" altLang="zh-CN" dirty="0">
              <a:ea typeface="华文新魏" panose="02010800040101010101" pitchFamily="2" charset="-122"/>
            </a:endParaRPr>
          </a:p>
          <a:p>
            <a:pPr marL="0" indent="0" defTabSz="939800" eaLnBrk="1" hangingPunct="1">
              <a:lnSpc>
                <a:spcPct val="150000"/>
              </a:lnSpc>
              <a:spcBef>
                <a:spcPct val="0"/>
              </a:spcBef>
              <a:buFont typeface="Wingdings" pitchFamily="2" charset="2"/>
              <a:buNone/>
              <a:tabLst>
                <a:tab pos="2768600" algn="l"/>
              </a:tabLst>
              <a:defRPr/>
            </a:pPr>
            <a:r>
              <a:rPr lang="zh-CN" altLang="en-US" dirty="0">
                <a:solidFill>
                  <a:schemeClr val="tx2"/>
                </a:solidFill>
                <a:ea typeface="华文新魏" panose="02010800040101010101" pitchFamily="2" charset="-122"/>
              </a:rPr>
              <a:t>所以，</a:t>
            </a:r>
            <a:endParaRPr lang="en-US" altLang="zh-CN" dirty="0">
              <a:solidFill>
                <a:schemeClr val="tx2"/>
              </a:solidFill>
              <a:ea typeface="华文新魏" panose="02010800040101010101" pitchFamily="2" charset="-122"/>
            </a:endParaRPr>
          </a:p>
          <a:p>
            <a:pPr marL="0" indent="0" defTabSz="939800" eaLnBrk="1" hangingPunct="1">
              <a:lnSpc>
                <a:spcPct val="150000"/>
              </a:lnSpc>
              <a:spcBef>
                <a:spcPct val="0"/>
              </a:spcBef>
              <a:buFont typeface="Wingdings" pitchFamily="2" charset="2"/>
              <a:buNone/>
              <a:tabLst>
                <a:tab pos="2768600" algn="l"/>
              </a:tabLst>
              <a:defRPr/>
            </a:pPr>
            <a:r>
              <a:rPr lang="zh-CN" altLang="en-US" dirty="0">
                <a:ea typeface="华文新魏" panose="02010800040101010101" pitchFamily="2" charset="-122"/>
              </a:rPr>
              <a:t>综上，                            。得证。</a:t>
            </a:r>
          </a:p>
          <a:p>
            <a:pPr marL="0" indent="0" defTabSz="939800" eaLnBrk="1" hangingPunct="1">
              <a:lnSpc>
                <a:spcPct val="150000"/>
              </a:lnSpc>
              <a:spcBef>
                <a:spcPct val="0"/>
              </a:spcBef>
              <a:buFont typeface="Wingdings" pitchFamily="2" charset="2"/>
              <a:buNone/>
              <a:tabLst>
                <a:tab pos="2768600" algn="l"/>
              </a:tabLst>
              <a:defRPr/>
            </a:pPr>
            <a:endParaRPr lang="en-US" altLang="zh-CN" dirty="0">
              <a:solidFill>
                <a:schemeClr val="tx2"/>
              </a:solidFill>
              <a:ea typeface="华文新魏" panose="02010800040101010101" pitchFamily="2" charset="-122"/>
            </a:endParaRPr>
          </a:p>
          <a:p>
            <a:pPr marL="0" indent="0" defTabSz="939800" eaLnBrk="1" hangingPunct="1">
              <a:lnSpc>
                <a:spcPct val="150000"/>
              </a:lnSpc>
              <a:spcBef>
                <a:spcPct val="0"/>
              </a:spcBef>
              <a:buFont typeface="Wingdings" pitchFamily="2" charset="2"/>
              <a:buNone/>
              <a:tabLst>
                <a:tab pos="2768600" algn="l"/>
              </a:tabLst>
              <a:defRPr/>
            </a:pPr>
            <a:endParaRPr lang="zh-CN" altLang="en-US" sz="4000" dirty="0">
              <a:ea typeface="华文新魏" panose="02010800040101010101" pitchFamily="2" charset="-122"/>
            </a:endParaRPr>
          </a:p>
          <a:p>
            <a:pPr marL="0" indent="0" defTabSz="939800" eaLnBrk="1" hangingPunct="1">
              <a:lnSpc>
                <a:spcPct val="150000"/>
              </a:lnSpc>
              <a:spcBef>
                <a:spcPct val="0"/>
              </a:spcBef>
              <a:buFont typeface="Wingdings" pitchFamily="2" charset="2"/>
              <a:buNone/>
              <a:tabLst>
                <a:tab pos="2768600" algn="l"/>
              </a:tabLst>
              <a:defRPr/>
            </a:pPr>
            <a:r>
              <a:rPr lang="zh-CN" altLang="en-US" sz="4000" dirty="0">
                <a:ea typeface="华文新魏" panose="02010800040101010101" pitchFamily="2" charset="-122"/>
              </a:rPr>
              <a:t>		</a:t>
            </a:r>
          </a:p>
        </p:txBody>
      </p:sp>
      <p:graphicFrame>
        <p:nvGraphicFramePr>
          <p:cNvPr id="111619" name="Object 5">
            <a:extLst>
              <a:ext uri="{FF2B5EF4-FFF2-40B4-BE49-F238E27FC236}">
                <a16:creationId xmlns:a16="http://schemas.microsoft.com/office/drawing/2014/main" id="{4F91D0D5-B7FB-CF8B-08B2-C14014FC9D7F}"/>
              </a:ext>
            </a:extLst>
          </p:cNvPr>
          <p:cNvGraphicFramePr>
            <a:graphicFrameLocks noChangeAspect="1"/>
          </p:cNvGraphicFramePr>
          <p:nvPr/>
        </p:nvGraphicFramePr>
        <p:xfrm>
          <a:off x="2209800" y="152400"/>
          <a:ext cx="3581400" cy="850900"/>
        </p:xfrm>
        <a:graphic>
          <a:graphicData uri="http://schemas.openxmlformats.org/presentationml/2006/ole">
            <mc:AlternateContent xmlns:mc="http://schemas.openxmlformats.org/markup-compatibility/2006">
              <mc:Choice xmlns:v="urn:schemas-microsoft-com:vml" Requires="v">
                <p:oleObj name="Equation" r:id="rId2" imgW="1485900" imgH="215900" progId="Equation.3">
                  <p:embed/>
                </p:oleObj>
              </mc:Choice>
              <mc:Fallback>
                <p:oleObj name="Equation" r:id="rId2" imgW="1485900" imgH="2159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52400"/>
                        <a:ext cx="35814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1620" name="Rectangle 6">
            <a:extLst>
              <a:ext uri="{FF2B5EF4-FFF2-40B4-BE49-F238E27FC236}">
                <a16:creationId xmlns:a16="http://schemas.microsoft.com/office/drawing/2014/main" id="{DFE49359-2D98-832B-5569-51378D603868}"/>
              </a:ext>
            </a:extLst>
          </p:cNvPr>
          <p:cNvSpPr>
            <a:spLocks noChangeArrowheads="1"/>
          </p:cNvSpPr>
          <p:nvPr/>
        </p:nvSpPr>
        <p:spPr bwMode="auto">
          <a:xfrm>
            <a:off x="42433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graphicFrame>
        <p:nvGraphicFramePr>
          <p:cNvPr id="111621" name="Object 7">
            <a:extLst>
              <a:ext uri="{FF2B5EF4-FFF2-40B4-BE49-F238E27FC236}">
                <a16:creationId xmlns:a16="http://schemas.microsoft.com/office/drawing/2014/main" id="{A4CEE425-0F2D-1B66-A66D-A8928945F8A8}"/>
              </a:ext>
            </a:extLst>
          </p:cNvPr>
          <p:cNvGraphicFramePr>
            <a:graphicFrameLocks noChangeAspect="1"/>
          </p:cNvGraphicFramePr>
          <p:nvPr/>
        </p:nvGraphicFramePr>
        <p:xfrm>
          <a:off x="2316163" y="1016000"/>
          <a:ext cx="1960562" cy="735013"/>
        </p:xfrm>
        <a:graphic>
          <a:graphicData uri="http://schemas.openxmlformats.org/presentationml/2006/ole">
            <mc:AlternateContent xmlns:mc="http://schemas.openxmlformats.org/markup-compatibility/2006">
              <mc:Choice xmlns:v="urn:schemas-microsoft-com:vml" Requires="v">
                <p:oleObj name="Equation" r:id="rId7" imgW="850900" imgH="203200" progId="Equation.3">
                  <p:embed/>
                </p:oleObj>
              </mc:Choice>
              <mc:Fallback>
                <p:oleObj name="Equation" r:id="rId7" imgW="850900" imgH="203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6163" y="1016000"/>
                        <a:ext cx="1960562"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1622" name="Rectangle 8">
            <a:extLst>
              <a:ext uri="{FF2B5EF4-FFF2-40B4-BE49-F238E27FC236}">
                <a16:creationId xmlns:a16="http://schemas.microsoft.com/office/drawing/2014/main" id="{CE55DC8F-4953-717B-12C6-2F9B4968766D}"/>
              </a:ext>
            </a:extLst>
          </p:cNvPr>
          <p:cNvSpPr>
            <a:spLocks noChangeArrowheads="1"/>
          </p:cNvSpPr>
          <p:nvPr/>
        </p:nvSpPr>
        <p:spPr bwMode="auto">
          <a:xfrm>
            <a:off x="438150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graphicFrame>
        <p:nvGraphicFramePr>
          <p:cNvPr id="111623" name="Object 9">
            <a:extLst>
              <a:ext uri="{FF2B5EF4-FFF2-40B4-BE49-F238E27FC236}">
                <a16:creationId xmlns:a16="http://schemas.microsoft.com/office/drawing/2014/main" id="{33D457BC-C3B4-616F-A897-DF5ECB90663A}"/>
              </a:ext>
            </a:extLst>
          </p:cNvPr>
          <p:cNvGraphicFramePr>
            <a:graphicFrameLocks noChangeAspect="1"/>
          </p:cNvGraphicFramePr>
          <p:nvPr/>
        </p:nvGraphicFramePr>
        <p:xfrm>
          <a:off x="2286000" y="1689100"/>
          <a:ext cx="1295400" cy="744538"/>
        </p:xfrm>
        <a:graphic>
          <a:graphicData uri="http://schemas.openxmlformats.org/presentationml/2006/ole">
            <mc:AlternateContent xmlns:mc="http://schemas.openxmlformats.org/markup-compatibility/2006">
              <mc:Choice xmlns:v="urn:schemas-microsoft-com:vml" Requires="v">
                <p:oleObj name="Equation" r:id="rId9" imgW="457200" imgH="165100" progId="Equation.3">
                  <p:embed/>
                </p:oleObj>
              </mc:Choice>
              <mc:Fallback>
                <p:oleObj name="Equation" r:id="rId9" imgW="457200" imgH="1651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1689100"/>
                        <a:ext cx="1295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24" name="Object 10">
            <a:extLst>
              <a:ext uri="{FF2B5EF4-FFF2-40B4-BE49-F238E27FC236}">
                <a16:creationId xmlns:a16="http://schemas.microsoft.com/office/drawing/2014/main" id="{9A633A3C-8C0A-6C20-18CB-8051A245BF5E}"/>
              </a:ext>
            </a:extLst>
          </p:cNvPr>
          <p:cNvGraphicFramePr>
            <a:graphicFrameLocks noChangeAspect="1"/>
          </p:cNvGraphicFramePr>
          <p:nvPr/>
        </p:nvGraphicFramePr>
        <p:xfrm>
          <a:off x="4062413" y="1647825"/>
          <a:ext cx="1295400" cy="744538"/>
        </p:xfrm>
        <a:graphic>
          <a:graphicData uri="http://schemas.openxmlformats.org/presentationml/2006/ole">
            <mc:AlternateContent xmlns:mc="http://schemas.openxmlformats.org/markup-compatibility/2006">
              <mc:Choice xmlns:v="urn:schemas-microsoft-com:vml" Requires="v">
                <p:oleObj name="Equation" r:id="rId11" imgW="457200" imgH="165100" progId="Equation.3">
                  <p:embed/>
                </p:oleObj>
              </mc:Choice>
              <mc:Fallback>
                <p:oleObj name="Equation" r:id="rId11" imgW="457200" imgH="1651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2413" y="1647825"/>
                        <a:ext cx="1295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25" name="Object 11">
            <a:extLst>
              <a:ext uri="{FF2B5EF4-FFF2-40B4-BE49-F238E27FC236}">
                <a16:creationId xmlns:a16="http://schemas.microsoft.com/office/drawing/2014/main" id="{76F84F04-E407-DC6E-B5B0-BB7FAA3FD059}"/>
              </a:ext>
            </a:extLst>
          </p:cNvPr>
          <p:cNvGraphicFramePr>
            <a:graphicFrameLocks noChangeAspect="1"/>
          </p:cNvGraphicFramePr>
          <p:nvPr/>
        </p:nvGraphicFramePr>
        <p:xfrm>
          <a:off x="1219200" y="2438400"/>
          <a:ext cx="3359150" cy="777875"/>
        </p:xfrm>
        <a:graphic>
          <a:graphicData uri="http://schemas.openxmlformats.org/presentationml/2006/ole">
            <mc:AlternateContent xmlns:mc="http://schemas.openxmlformats.org/markup-compatibility/2006">
              <mc:Choice xmlns:v="urn:schemas-microsoft-com:vml" Requires="v">
                <p:oleObj name="Equation" r:id="rId13" imgW="1536700" imgH="215900" progId="Equation.3">
                  <p:embed/>
                </p:oleObj>
              </mc:Choice>
              <mc:Fallback>
                <p:oleObj name="Equation" r:id="rId13" imgW="1536700" imgH="2159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2438400"/>
                        <a:ext cx="33591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26" name="Object 12">
            <a:extLst>
              <a:ext uri="{FF2B5EF4-FFF2-40B4-BE49-F238E27FC236}">
                <a16:creationId xmlns:a16="http://schemas.microsoft.com/office/drawing/2014/main" id="{2E5292A3-CE6B-1D4C-A99C-9C4FCC27D7EB}"/>
              </a:ext>
            </a:extLst>
          </p:cNvPr>
          <p:cNvGraphicFramePr>
            <a:graphicFrameLocks noChangeAspect="1"/>
          </p:cNvGraphicFramePr>
          <p:nvPr/>
        </p:nvGraphicFramePr>
        <p:xfrm>
          <a:off x="6022975" y="1611313"/>
          <a:ext cx="2116138" cy="790575"/>
        </p:xfrm>
        <a:graphic>
          <a:graphicData uri="http://schemas.openxmlformats.org/presentationml/2006/ole">
            <mc:AlternateContent xmlns:mc="http://schemas.openxmlformats.org/markup-compatibility/2006">
              <mc:Choice xmlns:v="urn:schemas-microsoft-com:vml" Requires="v">
                <p:oleObj name="Equation" r:id="rId15" imgW="850900" imgH="203200" progId="Equation.3">
                  <p:embed/>
                </p:oleObj>
              </mc:Choice>
              <mc:Fallback>
                <p:oleObj name="Equation" r:id="rId15" imgW="850900" imgH="20320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22975" y="1611313"/>
                        <a:ext cx="21161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27" name="Object 13">
            <a:extLst>
              <a:ext uri="{FF2B5EF4-FFF2-40B4-BE49-F238E27FC236}">
                <a16:creationId xmlns:a16="http://schemas.microsoft.com/office/drawing/2014/main" id="{7A1F7152-B410-58F6-4DF8-E705828C1705}"/>
              </a:ext>
            </a:extLst>
          </p:cNvPr>
          <p:cNvGraphicFramePr>
            <a:graphicFrameLocks noChangeAspect="1"/>
          </p:cNvGraphicFramePr>
          <p:nvPr/>
        </p:nvGraphicFramePr>
        <p:xfrm>
          <a:off x="1104900" y="3173413"/>
          <a:ext cx="1905000" cy="709612"/>
        </p:xfrm>
        <a:graphic>
          <a:graphicData uri="http://schemas.openxmlformats.org/presentationml/2006/ole">
            <mc:AlternateContent xmlns:mc="http://schemas.openxmlformats.org/markup-compatibility/2006">
              <mc:Choice xmlns:v="urn:schemas-microsoft-com:vml" Requires="v">
                <p:oleObj name="Equation" r:id="rId17" imgW="850900" imgH="203200" progId="Equation.3">
                  <p:embed/>
                </p:oleObj>
              </mc:Choice>
              <mc:Fallback>
                <p:oleObj name="Equation" r:id="rId17" imgW="850900" imgH="203200"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04900" y="3173413"/>
                        <a:ext cx="19050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28" name="Object 14">
            <a:extLst>
              <a:ext uri="{FF2B5EF4-FFF2-40B4-BE49-F238E27FC236}">
                <a16:creationId xmlns:a16="http://schemas.microsoft.com/office/drawing/2014/main" id="{001B7408-4CF1-76E1-1CEB-10E98F27F25A}"/>
              </a:ext>
            </a:extLst>
          </p:cNvPr>
          <p:cNvGraphicFramePr>
            <a:graphicFrameLocks noChangeAspect="1"/>
          </p:cNvGraphicFramePr>
          <p:nvPr/>
        </p:nvGraphicFramePr>
        <p:xfrm>
          <a:off x="3657600" y="3186113"/>
          <a:ext cx="1219200" cy="700087"/>
        </p:xfrm>
        <a:graphic>
          <a:graphicData uri="http://schemas.openxmlformats.org/presentationml/2006/ole">
            <mc:AlternateContent xmlns:mc="http://schemas.openxmlformats.org/markup-compatibility/2006">
              <mc:Choice xmlns:v="urn:schemas-microsoft-com:vml" Requires="v">
                <p:oleObj name="Equation" r:id="rId19" imgW="457200" imgH="165100" progId="Equation.3">
                  <p:embed/>
                </p:oleObj>
              </mc:Choice>
              <mc:Fallback>
                <p:oleObj name="Equation" r:id="rId19" imgW="457200" imgH="165100" progId="Equation.3">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57600" y="3186113"/>
                        <a:ext cx="12192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29" name="Object 15">
            <a:extLst>
              <a:ext uri="{FF2B5EF4-FFF2-40B4-BE49-F238E27FC236}">
                <a16:creationId xmlns:a16="http://schemas.microsoft.com/office/drawing/2014/main" id="{8DD860B3-F85D-AB48-C647-9A25E97FD20E}"/>
              </a:ext>
            </a:extLst>
          </p:cNvPr>
          <p:cNvGraphicFramePr>
            <a:graphicFrameLocks noChangeAspect="1"/>
          </p:cNvGraphicFramePr>
          <p:nvPr/>
        </p:nvGraphicFramePr>
        <p:xfrm>
          <a:off x="5264150" y="3184525"/>
          <a:ext cx="1219200" cy="701675"/>
        </p:xfrm>
        <a:graphic>
          <a:graphicData uri="http://schemas.openxmlformats.org/presentationml/2006/ole">
            <mc:AlternateContent xmlns:mc="http://schemas.openxmlformats.org/markup-compatibility/2006">
              <mc:Choice xmlns:v="urn:schemas-microsoft-com:vml" Requires="v">
                <p:oleObj name="Equation" r:id="rId21" imgW="457200" imgH="165100" progId="Equation.3">
                  <p:embed/>
                </p:oleObj>
              </mc:Choice>
              <mc:Fallback>
                <p:oleObj name="Equation" r:id="rId21" imgW="457200" imgH="165100" progId="Equation.3">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64150" y="3184525"/>
                        <a:ext cx="121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30" name="Object 16">
            <a:extLst>
              <a:ext uri="{FF2B5EF4-FFF2-40B4-BE49-F238E27FC236}">
                <a16:creationId xmlns:a16="http://schemas.microsoft.com/office/drawing/2014/main" id="{A354DA2E-01E7-AE5C-2E24-D3469401839A}"/>
              </a:ext>
            </a:extLst>
          </p:cNvPr>
          <p:cNvGraphicFramePr>
            <a:graphicFrameLocks noChangeAspect="1"/>
          </p:cNvGraphicFramePr>
          <p:nvPr/>
        </p:nvGraphicFramePr>
        <p:xfrm>
          <a:off x="4495800" y="3962400"/>
          <a:ext cx="1828800" cy="685800"/>
        </p:xfrm>
        <a:graphic>
          <a:graphicData uri="http://schemas.openxmlformats.org/presentationml/2006/ole">
            <mc:AlternateContent xmlns:mc="http://schemas.openxmlformats.org/markup-compatibility/2006">
              <mc:Choice xmlns:v="urn:schemas-microsoft-com:vml" Requires="v">
                <p:oleObj name="Equation" r:id="rId23" imgW="850900" imgH="203200" progId="Equation.3">
                  <p:embed/>
                </p:oleObj>
              </mc:Choice>
              <mc:Fallback>
                <p:oleObj name="Equation" r:id="rId23" imgW="850900" imgH="203200" progId="Equation.3">
                  <p:embed/>
                  <p:pic>
                    <p:nvPicPr>
                      <p:cNvPr id="0" name="Object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95800" y="3962400"/>
                        <a:ext cx="1828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31" name="Object 17">
            <a:extLst>
              <a:ext uri="{FF2B5EF4-FFF2-40B4-BE49-F238E27FC236}">
                <a16:creationId xmlns:a16="http://schemas.microsoft.com/office/drawing/2014/main" id="{1D2E4037-0939-C511-BB79-A83D0B0A5E40}"/>
              </a:ext>
            </a:extLst>
          </p:cNvPr>
          <p:cNvGraphicFramePr>
            <a:graphicFrameLocks noChangeAspect="1"/>
          </p:cNvGraphicFramePr>
          <p:nvPr/>
        </p:nvGraphicFramePr>
        <p:xfrm>
          <a:off x="1447800" y="4648200"/>
          <a:ext cx="3124200" cy="723900"/>
        </p:xfrm>
        <a:graphic>
          <a:graphicData uri="http://schemas.openxmlformats.org/presentationml/2006/ole">
            <mc:AlternateContent xmlns:mc="http://schemas.openxmlformats.org/markup-compatibility/2006">
              <mc:Choice xmlns:v="urn:schemas-microsoft-com:vml" Requires="v">
                <p:oleObj name="Equation" r:id="rId25" imgW="1536700" imgH="215900" progId="Equation.3">
                  <p:embed/>
                </p:oleObj>
              </mc:Choice>
              <mc:Fallback>
                <p:oleObj name="Equation" r:id="rId25" imgW="1536700" imgH="215900" progId="Equation.3">
                  <p:embed/>
                  <p:pic>
                    <p:nvPicPr>
                      <p:cNvPr id="0" name="Object 1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47800" y="4648200"/>
                        <a:ext cx="31242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32" name="Object 18">
            <a:extLst>
              <a:ext uri="{FF2B5EF4-FFF2-40B4-BE49-F238E27FC236}">
                <a16:creationId xmlns:a16="http://schemas.microsoft.com/office/drawing/2014/main" id="{2FD4C683-EB84-21DF-E174-979B4A34F7F8}"/>
              </a:ext>
            </a:extLst>
          </p:cNvPr>
          <p:cNvGraphicFramePr>
            <a:graphicFrameLocks noChangeAspect="1"/>
          </p:cNvGraphicFramePr>
          <p:nvPr/>
        </p:nvGraphicFramePr>
        <p:xfrm>
          <a:off x="1524000" y="5486400"/>
          <a:ext cx="2971800" cy="706438"/>
        </p:xfrm>
        <a:graphic>
          <a:graphicData uri="http://schemas.openxmlformats.org/presentationml/2006/ole">
            <mc:AlternateContent xmlns:mc="http://schemas.openxmlformats.org/markup-compatibility/2006">
              <mc:Choice xmlns:v="urn:schemas-microsoft-com:vml" Requires="v">
                <p:oleObj name="Equation" r:id="rId27" imgW="1485900" imgH="215900" progId="Equation.3">
                  <p:embed/>
                </p:oleObj>
              </mc:Choice>
              <mc:Fallback>
                <p:oleObj name="Equation" r:id="rId27" imgW="1485900" imgH="215900" progId="Equation.3">
                  <p:embed/>
                  <p:pic>
                    <p:nvPicPr>
                      <p:cNvPr id="0" name="Object 1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524000" y="5486400"/>
                        <a:ext cx="2971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a:extLst>
              <a:ext uri="{FF2B5EF4-FFF2-40B4-BE49-F238E27FC236}">
                <a16:creationId xmlns:a16="http://schemas.microsoft.com/office/drawing/2014/main" id="{91952BF1-EEF1-BFAD-C462-4CAD5130B6EB}"/>
              </a:ext>
            </a:extLst>
          </p:cNvPr>
          <p:cNvSpPr>
            <a:spLocks noGrp="1"/>
          </p:cNvSpPr>
          <p:nvPr>
            <p:ph type="sldNum" sz="quarter" idx="12"/>
          </p:nvPr>
        </p:nvSpPr>
        <p:spPr/>
        <p:txBody>
          <a:bodyPr/>
          <a:lstStyle/>
          <a:p>
            <a:pPr>
              <a:defRPr/>
            </a:pPr>
            <a:fld id="{15B4D9EF-B6AF-A140-B8B7-49B39534491C}" type="slidenum">
              <a:rPr lang="zh-CN" altLang="en-US" smtClean="0"/>
              <a:pPr>
                <a:defRPr/>
              </a:pPr>
              <a:t>73</a:t>
            </a:fld>
            <a:endParaRPr lang="en-US" altLang="zh-CN"/>
          </a:p>
        </p:txBody>
      </p:sp>
    </p:spTree>
  </p:cSld>
  <p:clrMapOvr>
    <a:masterClrMapping/>
  </p:clrMapOvr>
  <p:transition spd="med">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1" name="内容占位符 3">
            <a:extLst>
              <a:ext uri="{FF2B5EF4-FFF2-40B4-BE49-F238E27FC236}">
                <a16:creationId xmlns:a16="http://schemas.microsoft.com/office/drawing/2014/main" id="{933F938B-7F6C-B8A6-E041-05DDBEF743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82600" y="381000"/>
            <a:ext cx="8178800" cy="5749925"/>
          </a:xfrm>
        </p:spPr>
      </p:pic>
      <p:sp>
        <p:nvSpPr>
          <p:cNvPr id="2" name="灯片编号占位符 1">
            <a:extLst>
              <a:ext uri="{FF2B5EF4-FFF2-40B4-BE49-F238E27FC236}">
                <a16:creationId xmlns:a16="http://schemas.microsoft.com/office/drawing/2014/main" id="{FDE50D2F-B187-4358-55D4-FEB2A3FD86A7}"/>
              </a:ext>
            </a:extLst>
          </p:cNvPr>
          <p:cNvSpPr>
            <a:spLocks noGrp="1"/>
          </p:cNvSpPr>
          <p:nvPr>
            <p:ph type="sldNum" sz="quarter" idx="12"/>
          </p:nvPr>
        </p:nvSpPr>
        <p:spPr/>
        <p:txBody>
          <a:bodyPr/>
          <a:lstStyle/>
          <a:p>
            <a:pPr>
              <a:defRPr/>
            </a:pPr>
            <a:fld id="{1DD0A1D9-5E38-654B-9235-04E801C5A9C5}" type="slidenum">
              <a:rPr lang="zh-CN" altLang="en-US" smtClean="0"/>
              <a:pPr>
                <a:defRPr/>
              </a:pPr>
              <a:t>74</a:t>
            </a:fld>
            <a:endParaRPr lang="en-US" altLang="zh-CN"/>
          </a:p>
        </p:txBody>
      </p:sp>
    </p:spTree>
    <p:extLst>
      <p:ext uri="{BB962C8B-B14F-4D97-AF65-F5344CB8AC3E}">
        <p14:creationId xmlns:p14="http://schemas.microsoft.com/office/powerpoint/2010/main" val="40641935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677FC12-1199-9E11-B573-6359BF1F1BFC}"/>
              </a:ext>
            </a:extLst>
          </p:cNvPr>
          <p:cNvSpPr>
            <a:spLocks noGrp="1"/>
          </p:cNvSpPr>
          <p:nvPr>
            <p:ph type="sldNum" sz="quarter" idx="12"/>
          </p:nvPr>
        </p:nvSpPr>
        <p:spPr/>
        <p:txBody>
          <a:bodyPr/>
          <a:lstStyle>
            <a:lvl1pPr>
              <a:spcBef>
                <a:spcPct val="20000"/>
              </a:spcBef>
              <a:buClr>
                <a:schemeClr val="tx1"/>
              </a:buClr>
              <a:buSzPct val="90000"/>
              <a:buFont typeface="Wingdings" pitchFamily="2" charset="2"/>
              <a:buChar char="Ø"/>
              <a:defRPr sz="3200" b="1">
                <a:solidFill>
                  <a:schemeClr val="tx1"/>
                </a:solidFill>
                <a:latin typeface="Arial" panose="020B0604020202020204" pitchFamily="34" charset="0"/>
                <a:ea typeface="楷体_GB2312" panose="02010609030101010101" pitchFamily="49" charset="-122"/>
              </a:defRPr>
            </a:lvl1pPr>
            <a:lvl2pPr marL="742950" indent="-285750">
              <a:spcBef>
                <a:spcPct val="20000"/>
              </a:spcBef>
              <a:buFont typeface="Times New Roman" panose="02020603050405020304" pitchFamily="18" charset="0"/>
              <a:buChar char="♫"/>
              <a:defRPr sz="2800" b="1">
                <a:solidFill>
                  <a:schemeClr val="tx1"/>
                </a:solidFill>
                <a:latin typeface="Arial" panose="020B0604020202020204" pitchFamily="34" charset="0"/>
                <a:ea typeface="楷体_GB2312" panose="02010609030101010101" pitchFamily="49" charset="-122"/>
              </a:defRPr>
            </a:lvl2pPr>
            <a:lvl3pPr marL="1143000" indent="-228600">
              <a:spcBef>
                <a:spcPct val="20000"/>
              </a:spcBef>
              <a:buClr>
                <a:schemeClr val="accent2"/>
              </a:buClr>
              <a:buSzPct val="90000"/>
              <a:buFont typeface="Wingdings" pitchFamily="2" charset="2"/>
              <a:buBlip>
                <a:blip r:embed="rId3"/>
              </a:buBlip>
              <a:defRPr sz="2400" b="1">
                <a:solidFill>
                  <a:schemeClr val="tx1"/>
                </a:solidFill>
                <a:latin typeface="Arial" panose="020B0604020202020204" pitchFamily="34" charset="0"/>
                <a:ea typeface="楷体_GB2312" panose="0201060903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_GB2312" panose="02010609030101010101" pitchFamily="49" charset="-122"/>
              </a:defRPr>
            </a:lvl4pPr>
            <a:lvl5pPr marL="2057400" indent="-228600">
              <a:spcBef>
                <a:spcPct val="20000"/>
              </a:spcBef>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9pPr>
          </a:lstStyle>
          <a:p>
            <a:pPr>
              <a:spcBef>
                <a:spcPct val="0"/>
              </a:spcBef>
              <a:buClrTx/>
              <a:buSzTx/>
              <a:buFontTx/>
              <a:buNone/>
              <a:defRPr/>
            </a:pPr>
            <a:fld id="{57DF7BC4-8BDF-3A4D-B482-88D23257A23A}" type="slidenum">
              <a:rPr lang="en-US" altLang="zh-CN" sz="1200" smtClean="0"/>
              <a:pPr>
                <a:spcBef>
                  <a:spcPct val="0"/>
                </a:spcBef>
                <a:buClrTx/>
                <a:buSzTx/>
                <a:buFontTx/>
                <a:buNone/>
                <a:defRPr/>
              </a:pPr>
              <a:t>75</a:t>
            </a:fld>
            <a:endParaRPr lang="en-US" altLang="zh-CN" sz="1200"/>
          </a:p>
        </p:txBody>
      </p:sp>
      <p:sp>
        <p:nvSpPr>
          <p:cNvPr id="62467" name="Rectangle 3">
            <a:extLst>
              <a:ext uri="{FF2B5EF4-FFF2-40B4-BE49-F238E27FC236}">
                <a16:creationId xmlns:a16="http://schemas.microsoft.com/office/drawing/2014/main" id="{FD0F0A5C-FE27-C388-52E6-0FBF8B7E9D6E}"/>
              </a:ext>
            </a:extLst>
          </p:cNvPr>
          <p:cNvSpPr>
            <a:spLocks noGrp="1" noChangeArrowheads="1"/>
          </p:cNvSpPr>
          <p:nvPr>
            <p:ph type="title"/>
          </p:nvPr>
        </p:nvSpPr>
        <p:spPr>
          <a:xfrm>
            <a:off x="-152400" y="727075"/>
            <a:ext cx="3565525" cy="1143000"/>
          </a:xfrm>
        </p:spPr>
        <p:txBody>
          <a:bodyPr/>
          <a:lstStyle/>
          <a:p>
            <a:pPr eaLnBrk="1" hangingPunct="1">
              <a:defRPr/>
            </a:pPr>
            <a:r>
              <a:rPr lang="zh-CN" altLang="en-US" dirty="0">
                <a:latin typeface="宋体" panose="02010600030101010101" pitchFamily="2" charset="-122"/>
              </a:rPr>
              <a:t>证明：</a:t>
            </a:r>
          </a:p>
        </p:txBody>
      </p:sp>
      <p:graphicFrame>
        <p:nvGraphicFramePr>
          <p:cNvPr id="113667" name="Object 5">
            <a:extLst>
              <a:ext uri="{FF2B5EF4-FFF2-40B4-BE49-F238E27FC236}">
                <a16:creationId xmlns:a16="http://schemas.microsoft.com/office/drawing/2014/main" id="{4BFE6D9E-BA12-C459-CABA-56B6BD6CD994}"/>
              </a:ext>
            </a:extLst>
          </p:cNvPr>
          <p:cNvGraphicFramePr>
            <a:graphicFrameLocks noChangeAspect="1"/>
          </p:cNvGraphicFramePr>
          <p:nvPr/>
        </p:nvGraphicFramePr>
        <p:xfrm>
          <a:off x="2411413" y="917575"/>
          <a:ext cx="3354387" cy="762000"/>
        </p:xfrm>
        <a:graphic>
          <a:graphicData uri="http://schemas.openxmlformats.org/presentationml/2006/ole">
            <mc:AlternateContent xmlns:mc="http://schemas.openxmlformats.org/markup-compatibility/2006">
              <mc:Choice xmlns:v="urn:schemas-microsoft-com:vml" Requires="v">
                <p:oleObj name="Equation" r:id="rId5" imgW="1206500" imgH="241300" progId="Equation.3">
                  <p:embed/>
                </p:oleObj>
              </mc:Choice>
              <mc:Fallback>
                <p:oleObj name="Equation" r:id="rId5" imgW="12065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917575"/>
                        <a:ext cx="33543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1" name="Object 7">
            <a:extLst>
              <a:ext uri="{FF2B5EF4-FFF2-40B4-BE49-F238E27FC236}">
                <a16:creationId xmlns:a16="http://schemas.microsoft.com/office/drawing/2014/main" id="{70B893A9-743B-D5C1-BFAB-DD87A858497A}"/>
              </a:ext>
            </a:extLst>
          </p:cNvPr>
          <p:cNvGraphicFramePr>
            <a:graphicFrameLocks noChangeAspect="1"/>
          </p:cNvGraphicFramePr>
          <p:nvPr/>
        </p:nvGraphicFramePr>
        <p:xfrm>
          <a:off x="357188" y="1985963"/>
          <a:ext cx="8429625" cy="3956050"/>
        </p:xfrm>
        <a:graphic>
          <a:graphicData uri="http://schemas.openxmlformats.org/presentationml/2006/ole">
            <mc:AlternateContent xmlns:mc="http://schemas.openxmlformats.org/markup-compatibility/2006">
              <mc:Choice xmlns:v="urn:schemas-microsoft-com:vml" Requires="v">
                <p:oleObj name="Equation" r:id="rId7" imgW="3746500" imgH="1689100" progId="Equation.3">
                  <p:embed/>
                </p:oleObj>
              </mc:Choice>
              <mc:Fallback>
                <p:oleObj name="Equation" r:id="rId7" imgW="3746500" imgH="16891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88" y="1985963"/>
                        <a:ext cx="8429625"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2471"/>
                                        </p:tgtEl>
                                        <p:attrNameLst>
                                          <p:attrName>style.visibility</p:attrName>
                                        </p:attrNameLst>
                                      </p:cBhvr>
                                      <p:to>
                                        <p:strVal val="visible"/>
                                      </p:to>
                                    </p:set>
                                    <p:anim calcmode="lin" valueType="num">
                                      <p:cBhvr additive="base">
                                        <p:cTn id="7" dur="1000" fill="hold"/>
                                        <p:tgtEl>
                                          <p:spTgt spid="62471"/>
                                        </p:tgtEl>
                                        <p:attrNameLst>
                                          <p:attrName>ppt_x</p:attrName>
                                        </p:attrNameLst>
                                      </p:cBhvr>
                                      <p:tavLst>
                                        <p:tav tm="0">
                                          <p:val>
                                            <p:strVal val="0-#ppt_w/2"/>
                                          </p:val>
                                        </p:tav>
                                        <p:tav tm="100000">
                                          <p:val>
                                            <p:strVal val="#ppt_x"/>
                                          </p:val>
                                        </p:tav>
                                      </p:tavLst>
                                    </p:anim>
                                    <p:anim calcmode="lin" valueType="num">
                                      <p:cBhvr additive="base">
                                        <p:cTn id="8" dur="1000" fill="hold"/>
                                        <p:tgtEl>
                                          <p:spTgt spid="624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BC5C22D3-5419-1FD3-1500-EEB26B96D18A}"/>
              </a:ext>
            </a:extLst>
          </p:cNvPr>
          <p:cNvSpPr>
            <a:spLocks noGrp="1"/>
          </p:cNvSpPr>
          <p:nvPr>
            <p:ph type="sldNum" sz="quarter" idx="12"/>
          </p:nvPr>
        </p:nvSpPr>
        <p:spPr/>
        <p:txBody>
          <a:bodyPr/>
          <a:lstStyle>
            <a:lvl1pPr>
              <a:spcBef>
                <a:spcPct val="20000"/>
              </a:spcBef>
              <a:buClr>
                <a:schemeClr val="tx1"/>
              </a:buClr>
              <a:buSzPct val="90000"/>
              <a:buFont typeface="Wingdings" pitchFamily="2" charset="2"/>
              <a:buChar char="Ø"/>
              <a:defRPr sz="3200" b="1">
                <a:solidFill>
                  <a:schemeClr val="tx1"/>
                </a:solidFill>
                <a:latin typeface="Arial" panose="020B0604020202020204" pitchFamily="34" charset="0"/>
                <a:ea typeface="楷体_GB2312" panose="02010609030101010101" pitchFamily="49" charset="-122"/>
              </a:defRPr>
            </a:lvl1pPr>
            <a:lvl2pPr marL="742950" indent="-285750">
              <a:spcBef>
                <a:spcPct val="20000"/>
              </a:spcBef>
              <a:buFont typeface="Times New Roman" panose="02020603050405020304" pitchFamily="18" charset="0"/>
              <a:buChar char="♫"/>
              <a:defRPr sz="2800" b="1">
                <a:solidFill>
                  <a:schemeClr val="tx1"/>
                </a:solidFill>
                <a:latin typeface="Arial" panose="020B0604020202020204" pitchFamily="34" charset="0"/>
                <a:ea typeface="楷体_GB2312" panose="02010609030101010101" pitchFamily="49" charset="-122"/>
              </a:defRPr>
            </a:lvl2pPr>
            <a:lvl3pPr marL="1143000" indent="-228600">
              <a:spcBef>
                <a:spcPct val="20000"/>
              </a:spcBef>
              <a:buClr>
                <a:schemeClr val="accent2"/>
              </a:buClr>
              <a:buSzPct val="90000"/>
              <a:buFont typeface="Wingdings" pitchFamily="2" charset="2"/>
              <a:buBlip>
                <a:blip r:embed="rId3"/>
              </a:buBlip>
              <a:defRPr sz="2400" b="1">
                <a:solidFill>
                  <a:schemeClr val="tx1"/>
                </a:solidFill>
                <a:latin typeface="Arial" panose="020B0604020202020204" pitchFamily="34" charset="0"/>
                <a:ea typeface="楷体_GB2312" panose="0201060903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_GB2312" panose="02010609030101010101" pitchFamily="49" charset="-122"/>
              </a:defRPr>
            </a:lvl4pPr>
            <a:lvl5pPr marL="2057400" indent="-228600">
              <a:spcBef>
                <a:spcPct val="20000"/>
              </a:spcBef>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9pPr>
          </a:lstStyle>
          <a:p>
            <a:pPr>
              <a:spcBef>
                <a:spcPct val="0"/>
              </a:spcBef>
              <a:buClrTx/>
              <a:buSzTx/>
              <a:buFontTx/>
              <a:buNone/>
              <a:defRPr/>
            </a:pPr>
            <a:fld id="{A8FE4079-B170-3B4E-B1B8-9771F6BE5E09}" type="slidenum">
              <a:rPr lang="en-US" altLang="zh-CN" sz="1200" smtClean="0"/>
              <a:pPr>
                <a:spcBef>
                  <a:spcPct val="0"/>
                </a:spcBef>
                <a:buClrTx/>
                <a:buSzTx/>
                <a:buFontTx/>
                <a:buNone/>
                <a:defRPr/>
              </a:pPr>
              <a:t>76</a:t>
            </a:fld>
            <a:endParaRPr lang="en-US" altLang="zh-CN" sz="1200"/>
          </a:p>
        </p:txBody>
      </p:sp>
      <p:grpSp>
        <p:nvGrpSpPr>
          <p:cNvPr id="115714" name="Group 5">
            <a:extLst>
              <a:ext uri="{FF2B5EF4-FFF2-40B4-BE49-F238E27FC236}">
                <a16:creationId xmlns:a16="http://schemas.microsoft.com/office/drawing/2014/main" id="{A793AE66-B964-AAD9-94EB-1740192C4CAE}"/>
              </a:ext>
            </a:extLst>
          </p:cNvPr>
          <p:cNvGrpSpPr>
            <a:grpSpLocks/>
          </p:cNvGrpSpPr>
          <p:nvPr/>
        </p:nvGrpSpPr>
        <p:grpSpPr bwMode="auto">
          <a:xfrm>
            <a:off x="1841500" y="1344613"/>
            <a:ext cx="4818063" cy="3956050"/>
            <a:chOff x="144" y="424"/>
            <a:chExt cx="3035" cy="2492"/>
          </a:xfrm>
        </p:grpSpPr>
        <p:graphicFrame>
          <p:nvGraphicFramePr>
            <p:cNvPr id="115717" name="Object 3">
              <a:extLst>
                <a:ext uri="{FF2B5EF4-FFF2-40B4-BE49-F238E27FC236}">
                  <a16:creationId xmlns:a16="http://schemas.microsoft.com/office/drawing/2014/main" id="{D3D76081-1FE3-E134-392D-DEC39EF611C1}"/>
                </a:ext>
              </a:extLst>
            </p:cNvPr>
            <p:cNvGraphicFramePr>
              <a:graphicFrameLocks noChangeAspect="1"/>
            </p:cNvGraphicFramePr>
            <p:nvPr/>
          </p:nvGraphicFramePr>
          <p:xfrm>
            <a:off x="875" y="1488"/>
            <a:ext cx="2300" cy="1428"/>
          </p:xfrm>
          <a:graphic>
            <a:graphicData uri="http://schemas.openxmlformats.org/presentationml/2006/ole">
              <mc:AlternateContent xmlns:mc="http://schemas.openxmlformats.org/markup-compatibility/2006">
                <mc:Choice xmlns:v="urn:schemas-microsoft-com:vml" Requires="v">
                  <p:oleObj name="Equation" r:id="rId5" imgW="1587500" imgH="952500" progId="Equation.3">
                    <p:embed/>
                  </p:oleObj>
                </mc:Choice>
                <mc:Fallback>
                  <p:oleObj name="Equation" r:id="rId5" imgW="1587500" imgH="9525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 y="1488"/>
                          <a:ext cx="2300" cy="1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5718" name="Object 4">
              <a:extLst>
                <a:ext uri="{FF2B5EF4-FFF2-40B4-BE49-F238E27FC236}">
                  <a16:creationId xmlns:a16="http://schemas.microsoft.com/office/drawing/2014/main" id="{19EAC75B-7FB5-ED8D-0CD0-D21AECB842D1}"/>
                </a:ext>
              </a:extLst>
            </p:cNvPr>
            <p:cNvGraphicFramePr>
              <a:graphicFrameLocks noChangeAspect="1"/>
            </p:cNvGraphicFramePr>
            <p:nvPr/>
          </p:nvGraphicFramePr>
          <p:xfrm>
            <a:off x="144" y="424"/>
            <a:ext cx="3035" cy="1016"/>
          </p:xfrm>
          <a:graphic>
            <a:graphicData uri="http://schemas.openxmlformats.org/presentationml/2006/ole">
              <mc:AlternateContent xmlns:mc="http://schemas.openxmlformats.org/markup-compatibility/2006">
                <mc:Choice xmlns:v="urn:schemas-microsoft-com:vml" Requires="v">
                  <p:oleObj name="Equation" r:id="rId7" imgW="2120900" imgH="660400" progId="Equation.3">
                    <p:embed/>
                  </p:oleObj>
                </mc:Choice>
                <mc:Fallback>
                  <p:oleObj name="Equation" r:id="rId7" imgW="2120900" imgH="6604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 y="424"/>
                          <a:ext cx="3035"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 name="Text Box 4">
            <a:extLst>
              <a:ext uri="{FF2B5EF4-FFF2-40B4-BE49-F238E27FC236}">
                <a16:creationId xmlns:a16="http://schemas.microsoft.com/office/drawing/2014/main" id="{A81E4D35-8F1D-5FB2-8DFF-83A9C681EB6A}"/>
              </a:ext>
            </a:extLst>
          </p:cNvPr>
          <p:cNvSpPr txBox="1">
            <a:spLocks noChangeArrowheads="1"/>
          </p:cNvSpPr>
          <p:nvPr/>
        </p:nvSpPr>
        <p:spPr bwMode="auto">
          <a:xfrm>
            <a:off x="792163" y="5668963"/>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9"/>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10"/>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0"/>
              </a:spcBef>
              <a:buClrTx/>
              <a:buSzTx/>
              <a:buFontTx/>
              <a:buNone/>
            </a:pPr>
            <a:r>
              <a:rPr lang="zh-CN" altLang="en-US" sz="3600"/>
              <a:t>从而有：</a:t>
            </a:r>
          </a:p>
        </p:txBody>
      </p:sp>
      <p:graphicFrame>
        <p:nvGraphicFramePr>
          <p:cNvPr id="3" name="Object 5">
            <a:extLst>
              <a:ext uri="{FF2B5EF4-FFF2-40B4-BE49-F238E27FC236}">
                <a16:creationId xmlns:a16="http://schemas.microsoft.com/office/drawing/2014/main" id="{78EE4E9E-2885-368F-7FFE-62DA72D11EC1}"/>
              </a:ext>
            </a:extLst>
          </p:cNvPr>
          <p:cNvGraphicFramePr>
            <a:graphicFrameLocks noChangeAspect="1"/>
          </p:cNvGraphicFramePr>
          <p:nvPr/>
        </p:nvGraphicFramePr>
        <p:xfrm>
          <a:off x="3033713" y="5548313"/>
          <a:ext cx="3354387" cy="762000"/>
        </p:xfrm>
        <a:graphic>
          <a:graphicData uri="http://schemas.openxmlformats.org/presentationml/2006/ole">
            <mc:AlternateContent xmlns:mc="http://schemas.openxmlformats.org/markup-compatibility/2006">
              <mc:Choice xmlns:v="urn:schemas-microsoft-com:vml" Requires="v">
                <p:oleObj name="Equation" r:id="rId11" imgW="1371600" imgH="165100" progId="Equation.3">
                  <p:embed/>
                </p:oleObj>
              </mc:Choice>
              <mc:Fallback>
                <p:oleObj name="Equation" r:id="rId11" imgW="1371600" imgH="1651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33713" y="5548313"/>
                        <a:ext cx="33543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3">
            <a:extLst>
              <a:ext uri="{FF2B5EF4-FFF2-40B4-BE49-F238E27FC236}">
                <a16:creationId xmlns:a16="http://schemas.microsoft.com/office/drawing/2014/main" id="{5094EFFC-06EC-6FAB-893D-E8D2E1A2F573}"/>
              </a:ext>
            </a:extLst>
          </p:cNvPr>
          <p:cNvSpPr>
            <a:spLocks noGrp="1" noChangeArrowheads="1"/>
          </p:cNvSpPr>
          <p:nvPr>
            <p:ph type="title" idx="4294967295"/>
          </p:nvPr>
        </p:nvSpPr>
        <p:spPr>
          <a:xfrm>
            <a:off x="0" y="0"/>
            <a:ext cx="8991600" cy="1143000"/>
          </a:xfrm>
        </p:spPr>
        <p:txBody>
          <a:bodyPr anchor="b"/>
          <a:lstStyle/>
          <a:p>
            <a:pPr eaLnBrk="1" hangingPunct="1">
              <a:defRPr/>
            </a:pPr>
            <a:r>
              <a:rPr lang="en-US" altLang="zh-CN" sz="4000" b="1">
                <a:solidFill>
                  <a:srgbClr val="FFC000"/>
                </a:solidFill>
              </a:rPr>
              <a:t>【</a:t>
            </a:r>
            <a:r>
              <a:rPr lang="zh-CN" altLang="en-US" sz="4000" b="1">
                <a:solidFill>
                  <a:srgbClr val="FFC000"/>
                </a:solidFill>
                <a:latin typeface="宋体" panose="02010600030101010101" pitchFamily="2" charset="-122"/>
              </a:rPr>
              <a:t>定义</a:t>
            </a:r>
            <a:r>
              <a:rPr lang="en-US" altLang="zh-CN" sz="4000" b="1">
                <a:solidFill>
                  <a:srgbClr val="FFC000"/>
                </a:solidFill>
                <a:latin typeface="宋体" panose="02010600030101010101" pitchFamily="2" charset="-122"/>
              </a:rPr>
              <a:t>11</a:t>
            </a:r>
            <a:r>
              <a:rPr lang="en-US" altLang="zh-CN" sz="4000" b="1">
                <a:solidFill>
                  <a:srgbClr val="FFC000"/>
                </a:solidFill>
              </a:rPr>
              <a:t>】</a:t>
            </a:r>
            <a:r>
              <a:rPr lang="zh-CN" altLang="en-US" sz="4000" b="1">
                <a:solidFill>
                  <a:srgbClr val="FFC000"/>
                </a:solidFill>
                <a:latin typeface="宋体" panose="02010600030101010101" pitchFamily="2" charset="-122"/>
              </a:rPr>
              <a:t>有序</a:t>
            </a:r>
            <a:r>
              <a:rPr lang="en-US" altLang="zh-CN" sz="4000" b="1">
                <a:solidFill>
                  <a:srgbClr val="FFC000"/>
                </a:solidFill>
                <a:latin typeface="宋体" panose="02010600030101010101" pitchFamily="2" charset="-122"/>
              </a:rPr>
              <a:t>n</a:t>
            </a:r>
            <a:r>
              <a:rPr lang="zh-CN" altLang="en-US" sz="4000" b="1">
                <a:solidFill>
                  <a:srgbClr val="FFC000"/>
                </a:solidFill>
                <a:latin typeface="宋体" panose="02010600030101010101" pitchFamily="2" charset="-122"/>
              </a:rPr>
              <a:t>元组</a:t>
            </a:r>
            <a:r>
              <a:rPr lang="en-US" altLang="zh-CN" sz="4000" b="1" i="1">
                <a:solidFill>
                  <a:srgbClr val="FFC000"/>
                </a:solidFill>
                <a:latin typeface="Times New Roman" panose="02020603050405020304" pitchFamily="18" charset="0"/>
              </a:rPr>
              <a:t>(ordered n-tuple)</a:t>
            </a:r>
          </a:p>
        </p:txBody>
      </p:sp>
      <p:sp>
        <p:nvSpPr>
          <p:cNvPr id="102403" name="Rectangle 2">
            <a:extLst>
              <a:ext uri="{FF2B5EF4-FFF2-40B4-BE49-F238E27FC236}">
                <a16:creationId xmlns:a16="http://schemas.microsoft.com/office/drawing/2014/main" id="{08C5BC63-B66F-8309-AC8C-2AD687BDF919}"/>
              </a:ext>
            </a:extLst>
          </p:cNvPr>
          <p:cNvSpPr>
            <a:spLocks noGrp="1" noChangeArrowheads="1"/>
          </p:cNvSpPr>
          <p:nvPr>
            <p:ph sz="quarter" idx="4294967295"/>
          </p:nvPr>
        </p:nvSpPr>
        <p:spPr>
          <a:xfrm>
            <a:off x="0" y="1219200"/>
            <a:ext cx="8839200" cy="5638800"/>
          </a:xfrm>
        </p:spPr>
        <p:txBody>
          <a:bodyPr/>
          <a:lstStyle/>
          <a:p>
            <a:pPr marL="387350" indent="-387350" eaLnBrk="1" hangingPunct="1">
              <a:lnSpc>
                <a:spcPct val="150000"/>
              </a:lnSpc>
              <a:spcBef>
                <a:spcPct val="0"/>
              </a:spcBef>
              <a:defRPr/>
            </a:pPr>
            <a:r>
              <a:rPr lang="zh-CN" altLang="en-US" sz="3300" b="1">
                <a:latin typeface="Times New Roman" panose="02020603050405020304" pitchFamily="18" charset="0"/>
                <a:cs typeface="Times New Roman" panose="02020603050405020304" pitchFamily="18" charset="0"/>
              </a:rPr>
              <a:t>将</a:t>
            </a:r>
            <a:r>
              <a:rPr lang="en-US" altLang="zh-CN" sz="3300" b="1">
                <a:latin typeface="Times New Roman" panose="02020603050405020304" pitchFamily="18" charset="0"/>
                <a:cs typeface="Times New Roman" panose="02020603050405020304" pitchFamily="18" charset="0"/>
              </a:rPr>
              <a:t>(a</a:t>
            </a:r>
            <a:r>
              <a:rPr lang="en-US" altLang="zh-CN" sz="3300" b="1" baseline="-25000">
                <a:latin typeface="Times New Roman" panose="02020603050405020304" pitchFamily="18" charset="0"/>
                <a:cs typeface="Times New Roman" panose="02020603050405020304" pitchFamily="18" charset="0"/>
              </a:rPr>
              <a:t>1</a:t>
            </a:r>
            <a:r>
              <a:rPr lang="en-US" altLang="zh-CN" sz="3300" b="1">
                <a:latin typeface="Times New Roman" panose="02020603050405020304" pitchFamily="18" charset="0"/>
                <a:cs typeface="Times New Roman" panose="02020603050405020304" pitchFamily="18" charset="0"/>
              </a:rPr>
              <a:t>,a</a:t>
            </a:r>
            <a:r>
              <a:rPr lang="en-US" altLang="zh-CN" sz="3300" b="1" baseline="-25000">
                <a:latin typeface="Times New Roman" panose="02020603050405020304" pitchFamily="18" charset="0"/>
                <a:cs typeface="Times New Roman" panose="02020603050405020304" pitchFamily="18" charset="0"/>
              </a:rPr>
              <a:t>2 </a:t>
            </a:r>
            <a:r>
              <a:rPr lang="en-US" altLang="zh-CN" sz="3300" b="1">
                <a:latin typeface="Times New Roman" panose="02020603050405020304" pitchFamily="18" charset="0"/>
                <a:cs typeface="Times New Roman" panose="02020603050405020304" pitchFamily="18" charset="0"/>
              </a:rPr>
              <a:t>,… ,a</a:t>
            </a:r>
            <a:r>
              <a:rPr lang="en-US" altLang="zh-CN" sz="3300" b="1" baseline="-25000">
                <a:latin typeface="Times New Roman" panose="02020603050405020304" pitchFamily="18" charset="0"/>
                <a:cs typeface="Times New Roman" panose="02020603050405020304" pitchFamily="18" charset="0"/>
              </a:rPr>
              <a:t>n</a:t>
            </a:r>
            <a:r>
              <a:rPr lang="en-US" altLang="zh-CN" sz="3300" b="1">
                <a:latin typeface="Times New Roman" panose="02020603050405020304" pitchFamily="18" charset="0"/>
                <a:cs typeface="Times New Roman" panose="02020603050405020304" pitchFamily="18" charset="0"/>
              </a:rPr>
              <a:t>)</a:t>
            </a:r>
            <a:r>
              <a:rPr lang="zh-CN" altLang="en-US" sz="3300" b="1">
                <a:latin typeface="Times New Roman" panose="02020603050405020304" pitchFamily="18" charset="0"/>
                <a:cs typeface="Times New Roman" panose="02020603050405020304" pitchFamily="18" charset="0"/>
              </a:rPr>
              <a:t>称为</a:t>
            </a:r>
            <a:r>
              <a:rPr lang="zh-CN" altLang="en-US" sz="3300" b="1">
                <a:solidFill>
                  <a:srgbClr val="FFC000"/>
                </a:solidFill>
                <a:latin typeface="Times New Roman" panose="02020603050405020304" pitchFamily="18" charset="0"/>
                <a:cs typeface="Times New Roman" panose="02020603050405020304" pitchFamily="18" charset="0"/>
              </a:rPr>
              <a:t>有序</a:t>
            </a:r>
            <a:r>
              <a:rPr lang="en-US" altLang="zh-CN" sz="3300" b="1">
                <a:latin typeface="Times New Roman" panose="02020603050405020304" pitchFamily="18" charset="0"/>
                <a:cs typeface="Times New Roman" panose="02020603050405020304" pitchFamily="18" charset="0"/>
              </a:rPr>
              <a:t>n</a:t>
            </a:r>
            <a:r>
              <a:rPr lang="zh-CN" altLang="en-US" sz="3300" b="1">
                <a:latin typeface="Times New Roman" panose="02020603050405020304" pitchFamily="18" charset="0"/>
                <a:cs typeface="Times New Roman" panose="02020603050405020304" pitchFamily="18" charset="0"/>
              </a:rPr>
              <a:t>元组，其中，</a:t>
            </a:r>
            <a:r>
              <a:rPr lang="en-US" altLang="zh-CN" sz="3300" b="1">
                <a:latin typeface="Times New Roman" panose="02020603050405020304" pitchFamily="18" charset="0"/>
                <a:cs typeface="Times New Roman" panose="02020603050405020304" pitchFamily="18" charset="0"/>
              </a:rPr>
              <a:t>a</a:t>
            </a:r>
            <a:r>
              <a:rPr lang="en-US" altLang="zh-CN" sz="3300" b="1" baseline="-25000">
                <a:latin typeface="Times New Roman" panose="02020603050405020304" pitchFamily="18" charset="0"/>
                <a:cs typeface="Times New Roman" panose="02020603050405020304" pitchFamily="18" charset="0"/>
              </a:rPr>
              <a:t>1</a:t>
            </a:r>
            <a:r>
              <a:rPr lang="zh-CN" altLang="en-US" sz="3300" b="1">
                <a:latin typeface="Times New Roman" panose="02020603050405020304" pitchFamily="18" charset="0"/>
                <a:cs typeface="Times New Roman" panose="02020603050405020304" pitchFamily="18" charset="0"/>
              </a:rPr>
              <a:t>是其第一个元素， </a:t>
            </a:r>
            <a:r>
              <a:rPr lang="en-US" altLang="zh-CN" sz="3300" b="1">
                <a:latin typeface="Times New Roman" panose="02020603050405020304" pitchFamily="18" charset="0"/>
                <a:cs typeface="Times New Roman" panose="02020603050405020304" pitchFamily="18" charset="0"/>
              </a:rPr>
              <a:t>a</a:t>
            </a:r>
            <a:r>
              <a:rPr lang="en-US" altLang="zh-CN" sz="3300" b="1" baseline="-25000">
                <a:latin typeface="Times New Roman" panose="02020603050405020304" pitchFamily="18" charset="0"/>
                <a:cs typeface="Times New Roman" panose="02020603050405020304" pitchFamily="18" charset="0"/>
              </a:rPr>
              <a:t>2</a:t>
            </a:r>
            <a:r>
              <a:rPr lang="zh-CN" altLang="en-US" sz="3300" b="1">
                <a:latin typeface="Times New Roman" panose="02020603050405020304" pitchFamily="18" charset="0"/>
                <a:cs typeface="Times New Roman" panose="02020603050405020304" pitchFamily="18" charset="0"/>
              </a:rPr>
              <a:t>是其第二个元素，</a:t>
            </a:r>
            <a:r>
              <a:rPr lang="en-US" altLang="zh-CN" sz="3300" b="1">
                <a:latin typeface="Times New Roman" panose="02020603050405020304" pitchFamily="18" charset="0"/>
                <a:cs typeface="Times New Roman" panose="02020603050405020304" pitchFamily="18" charset="0"/>
              </a:rPr>
              <a:t>… </a:t>
            </a:r>
            <a:r>
              <a:rPr lang="zh-CN" altLang="en-US" sz="3300" b="1">
                <a:latin typeface="Times New Roman" panose="02020603050405020304" pitchFamily="18" charset="0"/>
                <a:cs typeface="Times New Roman" panose="02020603050405020304" pitchFamily="18" charset="0"/>
              </a:rPr>
              <a:t>，</a:t>
            </a:r>
            <a:r>
              <a:rPr lang="en-US" altLang="zh-CN" sz="3300" b="1">
                <a:latin typeface="Times New Roman" panose="02020603050405020304" pitchFamily="18" charset="0"/>
                <a:cs typeface="Times New Roman" panose="02020603050405020304" pitchFamily="18" charset="0"/>
              </a:rPr>
              <a:t>a</a:t>
            </a:r>
            <a:r>
              <a:rPr lang="en-US" altLang="zh-CN" sz="3300" b="1" baseline="-25000">
                <a:latin typeface="Times New Roman" panose="02020603050405020304" pitchFamily="18" charset="0"/>
                <a:cs typeface="Times New Roman" panose="02020603050405020304" pitchFamily="18" charset="0"/>
              </a:rPr>
              <a:t>n</a:t>
            </a:r>
            <a:r>
              <a:rPr lang="zh-CN" altLang="en-US" sz="3300" b="1">
                <a:latin typeface="Times New Roman" panose="02020603050405020304" pitchFamily="18" charset="0"/>
                <a:cs typeface="Times New Roman" panose="02020603050405020304" pitchFamily="18" charset="0"/>
              </a:rPr>
              <a:t>是其第</a:t>
            </a:r>
            <a:r>
              <a:rPr lang="en-US" altLang="zh-CN" sz="3300" b="1">
                <a:latin typeface="Times New Roman" panose="02020603050405020304" pitchFamily="18" charset="0"/>
                <a:cs typeface="Times New Roman" panose="02020603050405020304" pitchFamily="18" charset="0"/>
              </a:rPr>
              <a:t>n</a:t>
            </a:r>
            <a:r>
              <a:rPr lang="zh-CN" altLang="en-US" sz="3300" b="1">
                <a:latin typeface="Times New Roman" panose="02020603050405020304" pitchFamily="18" charset="0"/>
                <a:cs typeface="Times New Roman" panose="02020603050405020304" pitchFamily="18" charset="0"/>
              </a:rPr>
              <a:t>个元素。</a:t>
            </a:r>
          </a:p>
          <a:p>
            <a:pPr marL="387350" indent="-387350" eaLnBrk="1" hangingPunct="1">
              <a:lnSpc>
                <a:spcPct val="150000"/>
              </a:lnSpc>
              <a:spcBef>
                <a:spcPct val="0"/>
              </a:spcBef>
              <a:defRPr/>
            </a:pPr>
            <a:r>
              <a:rPr lang="zh-CN" altLang="en-US" sz="3300" b="1">
                <a:latin typeface="Times New Roman" panose="02020603050405020304" pitchFamily="18" charset="0"/>
                <a:cs typeface="Times New Roman" panose="02020603050405020304" pitchFamily="18" charset="0"/>
              </a:rPr>
              <a:t>两个有序</a:t>
            </a:r>
            <a:r>
              <a:rPr lang="en-US" altLang="zh-CN" sz="3300" b="1">
                <a:latin typeface="Times New Roman" panose="02020603050405020304" pitchFamily="18" charset="0"/>
                <a:cs typeface="Times New Roman" panose="02020603050405020304" pitchFamily="18" charset="0"/>
              </a:rPr>
              <a:t>n</a:t>
            </a:r>
            <a:r>
              <a:rPr lang="zh-CN" altLang="en-US" sz="3300" b="1">
                <a:latin typeface="Times New Roman" panose="02020603050405020304" pitchFamily="18" charset="0"/>
                <a:cs typeface="Times New Roman" panose="02020603050405020304" pitchFamily="18" charset="0"/>
              </a:rPr>
              <a:t>元组</a:t>
            </a:r>
          </a:p>
          <a:p>
            <a:pPr marL="387350" indent="-387350" eaLnBrk="1" hangingPunct="1">
              <a:lnSpc>
                <a:spcPct val="150000"/>
              </a:lnSpc>
              <a:spcBef>
                <a:spcPct val="0"/>
              </a:spcBef>
              <a:buFont typeface="Wingdings" pitchFamily="2" charset="2"/>
              <a:buNone/>
              <a:defRPr/>
            </a:pPr>
            <a:r>
              <a:rPr lang="en-US" altLang="zh-CN" sz="3300" b="1">
                <a:latin typeface="Times New Roman" panose="02020603050405020304" pitchFamily="18" charset="0"/>
                <a:cs typeface="Times New Roman" panose="02020603050405020304" pitchFamily="18" charset="0"/>
              </a:rPr>
              <a:t> (a</a:t>
            </a:r>
            <a:r>
              <a:rPr lang="en-US" altLang="zh-CN" sz="3300" b="1" baseline="-25000">
                <a:latin typeface="Times New Roman" panose="02020603050405020304" pitchFamily="18" charset="0"/>
                <a:cs typeface="Times New Roman" panose="02020603050405020304" pitchFamily="18" charset="0"/>
              </a:rPr>
              <a:t>1</a:t>
            </a:r>
            <a:r>
              <a:rPr lang="en-US" altLang="zh-CN" sz="3300" b="1">
                <a:latin typeface="Times New Roman" panose="02020603050405020304" pitchFamily="18" charset="0"/>
                <a:cs typeface="Times New Roman" panose="02020603050405020304" pitchFamily="18" charset="0"/>
              </a:rPr>
              <a:t>,a</a:t>
            </a:r>
            <a:r>
              <a:rPr lang="en-US" altLang="zh-CN" sz="3300" b="1" baseline="-25000">
                <a:latin typeface="Times New Roman" panose="02020603050405020304" pitchFamily="18" charset="0"/>
                <a:cs typeface="Times New Roman" panose="02020603050405020304" pitchFamily="18" charset="0"/>
              </a:rPr>
              <a:t>2 </a:t>
            </a:r>
            <a:r>
              <a:rPr lang="en-US" altLang="zh-CN" sz="3300" b="1">
                <a:latin typeface="Times New Roman" panose="02020603050405020304" pitchFamily="18" charset="0"/>
                <a:cs typeface="Times New Roman" panose="02020603050405020304" pitchFamily="18" charset="0"/>
              </a:rPr>
              <a:t>,… ,a</a:t>
            </a:r>
            <a:r>
              <a:rPr lang="en-US" altLang="zh-CN" sz="3300" b="1" baseline="-25000">
                <a:latin typeface="Times New Roman" panose="02020603050405020304" pitchFamily="18" charset="0"/>
                <a:cs typeface="Times New Roman" panose="02020603050405020304" pitchFamily="18" charset="0"/>
              </a:rPr>
              <a:t>n</a:t>
            </a:r>
            <a:r>
              <a:rPr lang="en-US" altLang="zh-CN" sz="3300" b="1">
                <a:latin typeface="Times New Roman" panose="02020603050405020304" pitchFamily="18" charset="0"/>
                <a:cs typeface="Times New Roman" panose="02020603050405020304" pitchFamily="18" charset="0"/>
              </a:rPr>
              <a:t>)</a:t>
            </a:r>
            <a:r>
              <a:rPr lang="zh-CN" altLang="en-US" sz="3300" b="1">
                <a:latin typeface="Times New Roman" panose="02020603050405020304" pitchFamily="18" charset="0"/>
                <a:cs typeface="Times New Roman" panose="02020603050405020304" pitchFamily="18" charset="0"/>
              </a:rPr>
              <a:t>和</a:t>
            </a:r>
            <a:r>
              <a:rPr lang="en-US" altLang="zh-CN" sz="3300" b="1">
                <a:latin typeface="Times New Roman" panose="02020603050405020304" pitchFamily="18" charset="0"/>
                <a:cs typeface="Times New Roman" panose="02020603050405020304" pitchFamily="18" charset="0"/>
              </a:rPr>
              <a:t>(b</a:t>
            </a:r>
            <a:r>
              <a:rPr lang="en-US" altLang="zh-CN" sz="3300" b="1" baseline="-25000">
                <a:latin typeface="Times New Roman" panose="02020603050405020304" pitchFamily="18" charset="0"/>
                <a:cs typeface="Times New Roman" panose="02020603050405020304" pitchFamily="18" charset="0"/>
              </a:rPr>
              <a:t>1</a:t>
            </a:r>
            <a:r>
              <a:rPr lang="en-US" altLang="zh-CN" sz="3300" b="1">
                <a:latin typeface="Times New Roman" panose="02020603050405020304" pitchFamily="18" charset="0"/>
                <a:cs typeface="Times New Roman" panose="02020603050405020304" pitchFamily="18" charset="0"/>
              </a:rPr>
              <a:t>,b</a:t>
            </a:r>
            <a:r>
              <a:rPr lang="en-US" altLang="zh-CN" sz="3300" b="1" baseline="-25000">
                <a:latin typeface="Times New Roman" panose="02020603050405020304" pitchFamily="18" charset="0"/>
                <a:cs typeface="Times New Roman" panose="02020603050405020304" pitchFamily="18" charset="0"/>
              </a:rPr>
              <a:t>2 </a:t>
            </a:r>
            <a:r>
              <a:rPr lang="en-US" altLang="zh-CN" sz="3300" b="1">
                <a:latin typeface="Times New Roman" panose="02020603050405020304" pitchFamily="18" charset="0"/>
                <a:cs typeface="Times New Roman" panose="02020603050405020304" pitchFamily="18" charset="0"/>
              </a:rPr>
              <a:t>,… ,b</a:t>
            </a:r>
            <a:r>
              <a:rPr lang="en-US" altLang="zh-CN" sz="3300" b="1" baseline="-25000">
                <a:latin typeface="Times New Roman" panose="02020603050405020304" pitchFamily="18" charset="0"/>
                <a:cs typeface="Times New Roman" panose="02020603050405020304" pitchFamily="18" charset="0"/>
              </a:rPr>
              <a:t>n</a:t>
            </a:r>
            <a:r>
              <a:rPr lang="en-US" altLang="zh-CN" sz="3300" b="1">
                <a:latin typeface="Times New Roman" panose="02020603050405020304" pitchFamily="18" charset="0"/>
                <a:cs typeface="Times New Roman" panose="02020603050405020304" pitchFamily="18" charset="0"/>
              </a:rPr>
              <a:t>)</a:t>
            </a:r>
            <a:r>
              <a:rPr lang="zh-CN" altLang="en-US" sz="3300" b="1">
                <a:latin typeface="Times New Roman" panose="02020603050405020304" pitchFamily="18" charset="0"/>
                <a:cs typeface="Times New Roman" panose="02020603050405020304" pitchFamily="18" charset="0"/>
              </a:rPr>
              <a:t>相等 当且仅当 </a:t>
            </a:r>
          </a:p>
          <a:p>
            <a:pPr marL="387350" indent="-387350" eaLnBrk="1" hangingPunct="1">
              <a:lnSpc>
                <a:spcPct val="150000"/>
              </a:lnSpc>
              <a:spcBef>
                <a:spcPct val="0"/>
              </a:spcBef>
              <a:buFont typeface="Wingdings" pitchFamily="2" charset="2"/>
              <a:buNone/>
              <a:defRPr/>
            </a:pPr>
            <a:r>
              <a:rPr lang="en-US" altLang="zh-CN" sz="3300" b="1">
                <a:latin typeface="Times New Roman" panose="02020603050405020304" pitchFamily="18" charset="0"/>
                <a:cs typeface="Times New Roman" panose="02020603050405020304" pitchFamily="18" charset="0"/>
              </a:rPr>
              <a:t> a</a:t>
            </a:r>
            <a:r>
              <a:rPr lang="en-US" altLang="zh-CN" sz="3300" b="1" baseline="-25000">
                <a:latin typeface="Times New Roman" panose="02020603050405020304" pitchFamily="18" charset="0"/>
                <a:cs typeface="Times New Roman" panose="02020603050405020304" pitchFamily="18" charset="0"/>
              </a:rPr>
              <a:t>i</a:t>
            </a:r>
            <a:r>
              <a:rPr lang="en-US" altLang="zh-CN" sz="3300" b="1">
                <a:latin typeface="Times New Roman" panose="02020603050405020304" pitchFamily="18" charset="0"/>
                <a:cs typeface="Times New Roman" panose="02020603050405020304" pitchFamily="18" charset="0"/>
              </a:rPr>
              <a:t>=b</a:t>
            </a:r>
            <a:r>
              <a:rPr lang="en-US" altLang="zh-CN" sz="3300" b="1" baseline="-25000">
                <a:latin typeface="Times New Roman" panose="02020603050405020304" pitchFamily="18" charset="0"/>
                <a:cs typeface="Times New Roman" panose="02020603050405020304" pitchFamily="18" charset="0"/>
              </a:rPr>
              <a:t>i </a:t>
            </a:r>
            <a:r>
              <a:rPr lang="en-US" altLang="zh-CN" sz="3300" b="1">
                <a:latin typeface="Times New Roman" panose="02020603050405020304" pitchFamily="18" charset="0"/>
                <a:cs typeface="Times New Roman" panose="02020603050405020304" pitchFamily="18" charset="0"/>
              </a:rPr>
              <a:t>, i=1,2,…,n</a:t>
            </a:r>
          </a:p>
        </p:txBody>
      </p:sp>
      <p:sp>
        <p:nvSpPr>
          <p:cNvPr id="2" name="灯片编号占位符 1">
            <a:extLst>
              <a:ext uri="{FF2B5EF4-FFF2-40B4-BE49-F238E27FC236}">
                <a16:creationId xmlns:a16="http://schemas.microsoft.com/office/drawing/2014/main" id="{0DBE5917-8413-FB87-0490-41459952E1DC}"/>
              </a:ext>
            </a:extLst>
          </p:cNvPr>
          <p:cNvSpPr>
            <a:spLocks noGrp="1"/>
          </p:cNvSpPr>
          <p:nvPr>
            <p:ph type="sldNum" sz="quarter" idx="12"/>
          </p:nvPr>
        </p:nvSpPr>
        <p:spPr/>
        <p:txBody>
          <a:bodyPr/>
          <a:lstStyle/>
          <a:p>
            <a:pPr>
              <a:defRPr/>
            </a:pPr>
            <a:fld id="{D3E42CE4-0040-D54D-9CF5-AC186A0AC771}" type="slidenum">
              <a:rPr lang="zh-CN" altLang="en-US" smtClean="0"/>
              <a:pPr>
                <a:defRPr/>
              </a:pPr>
              <a:t>77</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anim calcmode="lin" valueType="num">
                                      <p:cBhvr additive="base">
                                        <p:cTn id="7" dur="5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03">
                                            <p:txEl>
                                              <p:pRg st="2" end="2"/>
                                            </p:txEl>
                                          </p:spTgt>
                                        </p:tgtEl>
                                        <p:attrNameLst>
                                          <p:attrName>style.visibility</p:attrName>
                                        </p:attrNameLst>
                                      </p:cBhvr>
                                      <p:to>
                                        <p:strVal val="visible"/>
                                      </p:to>
                                    </p:set>
                                    <p:anim calcmode="lin" valueType="num">
                                      <p:cBhvr additive="base">
                                        <p:cTn id="11" dur="500" fill="hold"/>
                                        <p:tgtEl>
                                          <p:spTgt spid="1024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0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403">
                                            <p:txEl>
                                              <p:pRg st="3" end="3"/>
                                            </p:txEl>
                                          </p:spTgt>
                                        </p:tgtEl>
                                        <p:attrNameLst>
                                          <p:attrName>style.visibility</p:attrName>
                                        </p:attrNameLst>
                                      </p:cBhvr>
                                      <p:to>
                                        <p:strVal val="visible"/>
                                      </p:to>
                                    </p:set>
                                    <p:anim calcmode="lin" valueType="num">
                                      <p:cBhvr additive="base">
                                        <p:cTn id="15" dur="500" fill="hold"/>
                                        <p:tgtEl>
                                          <p:spTgt spid="10240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24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3">
            <a:extLst>
              <a:ext uri="{FF2B5EF4-FFF2-40B4-BE49-F238E27FC236}">
                <a16:creationId xmlns:a16="http://schemas.microsoft.com/office/drawing/2014/main" id="{81BE56B4-FC53-B804-92EF-C0E3DBF6EC9B}"/>
              </a:ext>
            </a:extLst>
          </p:cNvPr>
          <p:cNvSpPr>
            <a:spLocks noGrp="1" noChangeArrowheads="1"/>
          </p:cNvSpPr>
          <p:nvPr>
            <p:ph type="title" idx="4294967295"/>
          </p:nvPr>
        </p:nvSpPr>
        <p:spPr>
          <a:xfrm>
            <a:off x="217488" y="0"/>
            <a:ext cx="7772400" cy="1066800"/>
          </a:xfrm>
        </p:spPr>
        <p:txBody>
          <a:bodyPr anchor="b"/>
          <a:lstStyle/>
          <a:p>
            <a:pPr algn="l" eaLnBrk="1" hangingPunct="1">
              <a:defRPr/>
            </a:pPr>
            <a:r>
              <a:rPr lang="en-US" altLang="zh-CN" sz="4000" b="1" dirty="0">
                <a:solidFill>
                  <a:srgbClr val="FFC000"/>
                </a:solidFill>
              </a:rPr>
              <a:t>【</a:t>
            </a:r>
            <a:r>
              <a:rPr lang="zh-CN" altLang="en-US" sz="4000" b="1" dirty="0">
                <a:solidFill>
                  <a:srgbClr val="FFC000"/>
                </a:solidFill>
                <a:latin typeface="宋体" panose="02010600030101010101" pitchFamily="2" charset="-122"/>
              </a:rPr>
              <a:t>定义</a:t>
            </a:r>
            <a:r>
              <a:rPr lang="en-US" altLang="zh-CN" sz="4000" b="1" dirty="0">
                <a:solidFill>
                  <a:srgbClr val="FFC000"/>
                </a:solidFill>
                <a:latin typeface="宋体" panose="02010600030101010101" pitchFamily="2" charset="-122"/>
              </a:rPr>
              <a:t>12</a:t>
            </a:r>
            <a:r>
              <a:rPr lang="en-US" altLang="zh-CN" sz="4000" b="1" dirty="0">
                <a:solidFill>
                  <a:srgbClr val="FFC000"/>
                </a:solidFill>
              </a:rPr>
              <a:t>】</a:t>
            </a:r>
            <a:r>
              <a:rPr lang="zh-CN" altLang="en-US" sz="4000" b="1" dirty="0">
                <a:solidFill>
                  <a:srgbClr val="FFC000"/>
                </a:solidFill>
                <a:latin typeface="宋体" panose="02010600030101010101" pitchFamily="2" charset="-122"/>
              </a:rPr>
              <a:t>有序对</a:t>
            </a:r>
            <a:r>
              <a:rPr lang="en-US" altLang="zh-CN" sz="4000" b="1" i="1" dirty="0">
                <a:solidFill>
                  <a:srgbClr val="FFC000"/>
                </a:solidFill>
                <a:latin typeface="Times New Roman" panose="02020603050405020304" pitchFamily="18" charset="0"/>
              </a:rPr>
              <a:t>(ordered pairs)</a:t>
            </a:r>
          </a:p>
        </p:txBody>
      </p:sp>
      <p:sp>
        <p:nvSpPr>
          <p:cNvPr id="103427" name="Rectangle 2">
            <a:extLst>
              <a:ext uri="{FF2B5EF4-FFF2-40B4-BE49-F238E27FC236}">
                <a16:creationId xmlns:a16="http://schemas.microsoft.com/office/drawing/2014/main" id="{2D4194D7-23C1-FB51-4BD7-1296B6F2C78A}"/>
              </a:ext>
            </a:extLst>
          </p:cNvPr>
          <p:cNvSpPr>
            <a:spLocks noGrp="1" noChangeArrowheads="1"/>
          </p:cNvSpPr>
          <p:nvPr>
            <p:ph sz="quarter" idx="4294967295"/>
          </p:nvPr>
        </p:nvSpPr>
        <p:spPr>
          <a:xfrm>
            <a:off x="228600" y="1447800"/>
            <a:ext cx="8610600" cy="5029200"/>
          </a:xfrm>
        </p:spPr>
        <p:txBody>
          <a:bodyPr/>
          <a:lstStyle/>
          <a:p>
            <a:pPr marL="565150" indent="-476250" eaLnBrk="1" hangingPunct="1">
              <a:lnSpc>
                <a:spcPct val="125000"/>
              </a:lnSpc>
              <a:spcBef>
                <a:spcPct val="0"/>
              </a:spcBef>
              <a:defRPr/>
            </a:pPr>
            <a:r>
              <a:rPr lang="zh-CN" altLang="en-US" sz="3300" b="1">
                <a:latin typeface="Times New Roman" panose="02020603050405020304" pitchFamily="18" charset="0"/>
                <a:cs typeface="Times New Roman" panose="02020603050405020304" pitchFamily="18" charset="0"/>
              </a:rPr>
              <a:t>对于有序</a:t>
            </a:r>
            <a:r>
              <a:rPr lang="en-US" altLang="zh-CN" sz="3300" b="1">
                <a:latin typeface="Times New Roman" panose="02020603050405020304" pitchFamily="18" charset="0"/>
                <a:cs typeface="Times New Roman" panose="02020603050405020304" pitchFamily="18" charset="0"/>
              </a:rPr>
              <a:t>n</a:t>
            </a:r>
            <a:r>
              <a:rPr lang="zh-CN" altLang="en-US" sz="3300" b="1">
                <a:latin typeface="Times New Roman" panose="02020603050405020304" pitchFamily="18" charset="0"/>
                <a:cs typeface="Times New Roman" panose="02020603050405020304" pitchFamily="18" charset="0"/>
              </a:rPr>
              <a:t>元组，当</a:t>
            </a:r>
            <a:r>
              <a:rPr lang="en-US" altLang="zh-CN" sz="3300" b="1">
                <a:latin typeface="Times New Roman" panose="02020603050405020304" pitchFamily="18" charset="0"/>
                <a:cs typeface="Times New Roman" panose="02020603050405020304" pitchFamily="18" charset="0"/>
              </a:rPr>
              <a:t>n=2 </a:t>
            </a:r>
            <a:r>
              <a:rPr lang="zh-CN" altLang="en-US" sz="3300" b="1">
                <a:latin typeface="Times New Roman" panose="02020603050405020304" pitchFamily="18" charset="0"/>
                <a:cs typeface="Times New Roman" panose="02020603050405020304" pitchFamily="18" charset="0"/>
              </a:rPr>
              <a:t>时，将其称作有序二元组，也称作有序对，或序偶。</a:t>
            </a:r>
          </a:p>
          <a:p>
            <a:pPr marL="565150" indent="-476250" eaLnBrk="1" hangingPunct="1">
              <a:lnSpc>
                <a:spcPct val="125000"/>
              </a:lnSpc>
              <a:spcBef>
                <a:spcPct val="0"/>
              </a:spcBef>
              <a:defRPr/>
            </a:pPr>
            <a:r>
              <a:rPr lang="zh-CN" altLang="en-US" sz="3300" b="1">
                <a:solidFill>
                  <a:schemeClr val="tx2"/>
                </a:solidFill>
                <a:latin typeface="Times New Roman" panose="02020603050405020304" pitchFamily="18" charset="0"/>
                <a:cs typeface="Times New Roman" panose="02020603050405020304" pitchFamily="18" charset="0"/>
              </a:rPr>
              <a:t>有序对的特点：</a:t>
            </a:r>
          </a:p>
          <a:p>
            <a:pPr marL="565150" indent="-476250" eaLnBrk="1" hangingPunct="1">
              <a:lnSpc>
                <a:spcPct val="125000"/>
              </a:lnSpc>
              <a:spcBef>
                <a:spcPct val="0"/>
              </a:spcBef>
              <a:buClr>
                <a:schemeClr val="tx1"/>
              </a:buClr>
              <a:buFont typeface="Wingdings" pitchFamily="2" charset="2"/>
              <a:buAutoNum type="arabicPeriod"/>
              <a:defRPr/>
            </a:pPr>
            <a:r>
              <a:rPr lang="zh-CN" altLang="en-US" sz="3300" b="1">
                <a:latin typeface="Times New Roman" panose="02020603050405020304" pitchFamily="18" charset="0"/>
                <a:cs typeface="Times New Roman" panose="02020603050405020304" pitchFamily="18" charset="0"/>
              </a:rPr>
              <a:t>若</a:t>
            </a:r>
            <a:r>
              <a:rPr lang="en-US" altLang="zh-CN" sz="3300" b="1">
                <a:latin typeface="Times New Roman" panose="02020603050405020304" pitchFamily="18" charset="0"/>
                <a:cs typeface="Times New Roman" panose="02020603050405020304" pitchFamily="18" charset="0"/>
              </a:rPr>
              <a:t>a</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b,</a:t>
            </a:r>
            <a:r>
              <a:rPr lang="zh-CN" altLang="en-US" sz="3300" b="1">
                <a:latin typeface="Times New Roman" panose="02020603050405020304" pitchFamily="18" charset="0"/>
                <a:cs typeface="Times New Roman" panose="02020603050405020304" pitchFamily="18" charset="0"/>
              </a:rPr>
              <a:t>则（</a:t>
            </a:r>
            <a:r>
              <a:rPr lang="en-US" altLang="zh-CN" sz="3300" b="1">
                <a:latin typeface="Times New Roman" panose="02020603050405020304" pitchFamily="18" charset="0"/>
                <a:cs typeface="Times New Roman" panose="02020603050405020304" pitchFamily="18" charset="0"/>
              </a:rPr>
              <a:t>a</a:t>
            </a:r>
            <a:r>
              <a:rPr lang="zh-CN" altLang="en-US" sz="3300" b="1">
                <a:latin typeface="Times New Roman" panose="02020603050405020304" pitchFamily="18" charset="0"/>
                <a:cs typeface="Times New Roman" panose="02020603050405020304" pitchFamily="18" charset="0"/>
              </a:rPr>
              <a:t>，</a:t>
            </a:r>
            <a:r>
              <a:rPr lang="en-US" altLang="zh-CN" sz="3300" b="1">
                <a:latin typeface="Times New Roman" panose="02020603050405020304" pitchFamily="18" charset="0"/>
                <a:cs typeface="Times New Roman" panose="02020603050405020304" pitchFamily="18" charset="0"/>
              </a:rPr>
              <a:t>b</a:t>
            </a:r>
            <a:r>
              <a:rPr lang="zh-CN" altLang="en-US" sz="3300" b="1">
                <a:latin typeface="Times New Roman" panose="02020603050405020304" pitchFamily="18" charset="0"/>
                <a:cs typeface="Times New Roman" panose="02020603050405020304" pitchFamily="18" charset="0"/>
              </a:rPr>
              <a:t>）</a:t>
            </a:r>
            <a:r>
              <a:rPr lang="zh-CN" altLang="en-US" sz="3300" b="1">
                <a:latin typeface="Times New Roman" panose="02020603050405020304" pitchFamily="18" charset="0"/>
                <a:cs typeface="Times New Roman" panose="02020603050405020304" pitchFamily="18" charset="0"/>
                <a:sym typeface="Symbol" pitchFamily="2" charset="2"/>
              </a:rPr>
              <a:t></a:t>
            </a:r>
            <a:r>
              <a:rPr lang="zh-CN" altLang="en-US" sz="3300" b="1">
                <a:latin typeface="Times New Roman" panose="02020603050405020304" pitchFamily="18" charset="0"/>
                <a:cs typeface="Times New Roman" panose="02020603050405020304" pitchFamily="18" charset="0"/>
              </a:rPr>
              <a:t>（</a:t>
            </a:r>
            <a:r>
              <a:rPr lang="en-US" altLang="zh-CN" sz="3300" b="1">
                <a:latin typeface="Times New Roman" panose="02020603050405020304" pitchFamily="18" charset="0"/>
                <a:cs typeface="Times New Roman" panose="02020603050405020304" pitchFamily="18" charset="0"/>
              </a:rPr>
              <a:t>b</a:t>
            </a:r>
            <a:r>
              <a:rPr lang="zh-CN" altLang="en-US" sz="3300" b="1">
                <a:latin typeface="Times New Roman" panose="02020603050405020304" pitchFamily="18" charset="0"/>
                <a:cs typeface="Times New Roman" panose="02020603050405020304" pitchFamily="18" charset="0"/>
              </a:rPr>
              <a:t>，</a:t>
            </a:r>
            <a:r>
              <a:rPr lang="en-US" altLang="zh-CN" sz="3300" b="1">
                <a:latin typeface="Times New Roman" panose="02020603050405020304" pitchFamily="18" charset="0"/>
                <a:cs typeface="Times New Roman" panose="02020603050405020304" pitchFamily="18" charset="0"/>
              </a:rPr>
              <a:t>a</a:t>
            </a:r>
            <a:r>
              <a:rPr lang="zh-CN" altLang="en-US" sz="3300" b="1">
                <a:latin typeface="Times New Roman" panose="02020603050405020304" pitchFamily="18" charset="0"/>
                <a:cs typeface="Times New Roman" panose="02020603050405020304" pitchFamily="18" charset="0"/>
              </a:rPr>
              <a:t>）</a:t>
            </a:r>
          </a:p>
          <a:p>
            <a:pPr marL="565150" indent="-476250" eaLnBrk="1" hangingPunct="1">
              <a:lnSpc>
                <a:spcPct val="125000"/>
              </a:lnSpc>
              <a:spcBef>
                <a:spcPct val="0"/>
              </a:spcBef>
              <a:buClr>
                <a:schemeClr val="tx1"/>
              </a:buClr>
              <a:buFont typeface="Wingdings" pitchFamily="2" charset="2"/>
              <a:buAutoNum type="arabicPeriod"/>
              <a:defRPr/>
            </a:pPr>
            <a:r>
              <a:rPr lang="zh-CN" altLang="en-US" sz="3300" b="1">
                <a:latin typeface="Times New Roman" panose="02020603050405020304" pitchFamily="18" charset="0"/>
                <a:cs typeface="Times New Roman" panose="02020603050405020304" pitchFamily="18" charset="0"/>
              </a:rPr>
              <a:t>两个有序对</a:t>
            </a:r>
            <a:r>
              <a:rPr lang="en-US" altLang="zh-CN" sz="3300" b="1">
                <a:latin typeface="Times New Roman" panose="02020603050405020304" pitchFamily="18" charset="0"/>
                <a:cs typeface="Times New Roman" panose="02020603050405020304" pitchFamily="18" charset="0"/>
              </a:rPr>
              <a:t>(a,b)</a:t>
            </a:r>
            <a:r>
              <a:rPr lang="zh-CN" altLang="en-US" sz="3300" b="1">
                <a:latin typeface="Times New Roman" panose="02020603050405020304" pitchFamily="18" charset="0"/>
                <a:cs typeface="Times New Roman" panose="02020603050405020304" pitchFamily="18" charset="0"/>
              </a:rPr>
              <a:t>和</a:t>
            </a:r>
            <a:r>
              <a:rPr lang="en-US" altLang="zh-CN" sz="3300" b="1">
                <a:latin typeface="Times New Roman" panose="02020603050405020304" pitchFamily="18" charset="0"/>
                <a:cs typeface="Times New Roman" panose="02020603050405020304" pitchFamily="18" charset="0"/>
              </a:rPr>
              <a:t>(c,d)</a:t>
            </a:r>
            <a:r>
              <a:rPr lang="zh-CN" altLang="en-US" sz="3300" b="1">
                <a:latin typeface="Times New Roman" panose="02020603050405020304" pitchFamily="18" charset="0"/>
                <a:cs typeface="Times New Roman" panose="02020603050405020304" pitchFamily="18" charset="0"/>
              </a:rPr>
              <a:t>相等当且仅当</a:t>
            </a:r>
            <a:r>
              <a:rPr lang="en-US" altLang="zh-CN" sz="3300" b="1">
                <a:latin typeface="Times New Roman" panose="02020603050405020304" pitchFamily="18" charset="0"/>
                <a:cs typeface="Times New Roman" panose="02020603050405020304" pitchFamily="18" charset="0"/>
              </a:rPr>
              <a:t>a=c</a:t>
            </a:r>
            <a:r>
              <a:rPr lang="zh-CN" altLang="en-US" sz="3300" b="1">
                <a:latin typeface="Times New Roman" panose="02020603050405020304" pitchFamily="18" charset="0"/>
                <a:cs typeface="Times New Roman" panose="02020603050405020304" pitchFamily="18" charset="0"/>
              </a:rPr>
              <a:t>，</a:t>
            </a:r>
            <a:r>
              <a:rPr lang="en-US" altLang="zh-CN" sz="3300" b="1">
                <a:latin typeface="Times New Roman" panose="02020603050405020304" pitchFamily="18" charset="0"/>
                <a:cs typeface="Times New Roman" panose="02020603050405020304" pitchFamily="18" charset="0"/>
              </a:rPr>
              <a:t>b=d</a:t>
            </a:r>
          </a:p>
        </p:txBody>
      </p:sp>
      <p:sp>
        <p:nvSpPr>
          <p:cNvPr id="2" name="灯片编号占位符 1">
            <a:extLst>
              <a:ext uri="{FF2B5EF4-FFF2-40B4-BE49-F238E27FC236}">
                <a16:creationId xmlns:a16="http://schemas.microsoft.com/office/drawing/2014/main" id="{8B66379A-90EB-7826-8798-DD9D0F5DBD2D}"/>
              </a:ext>
            </a:extLst>
          </p:cNvPr>
          <p:cNvSpPr>
            <a:spLocks noGrp="1"/>
          </p:cNvSpPr>
          <p:nvPr>
            <p:ph type="sldNum" sz="quarter" idx="12"/>
          </p:nvPr>
        </p:nvSpPr>
        <p:spPr/>
        <p:txBody>
          <a:bodyPr/>
          <a:lstStyle/>
          <a:p>
            <a:pPr>
              <a:defRPr/>
            </a:pPr>
            <a:fld id="{C4FE92A4-A6E0-564B-94CE-7AB600BC7DF5}" type="slidenum">
              <a:rPr lang="zh-CN" altLang="en-US" smtClean="0"/>
              <a:pPr>
                <a:defRPr/>
              </a:pPr>
              <a:t>78</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3427">
                                            <p:txEl>
                                              <p:pRg st="1" end="1"/>
                                            </p:txEl>
                                          </p:spTgt>
                                        </p:tgtEl>
                                        <p:attrNameLst>
                                          <p:attrName>style.visibility</p:attrName>
                                        </p:attrNameLst>
                                      </p:cBhvr>
                                      <p:to>
                                        <p:strVal val="visible"/>
                                      </p:to>
                                    </p:set>
                                    <p:anim calcmode="lin" valueType="num">
                                      <p:cBhvr additive="base">
                                        <p:cTn id="7" dur="500" fill="hold"/>
                                        <p:tgtEl>
                                          <p:spTgt spid="1034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2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3427">
                                            <p:txEl>
                                              <p:pRg st="2" end="2"/>
                                            </p:txEl>
                                          </p:spTgt>
                                        </p:tgtEl>
                                        <p:attrNameLst>
                                          <p:attrName>style.visibility</p:attrName>
                                        </p:attrNameLst>
                                      </p:cBhvr>
                                      <p:to>
                                        <p:strVal val="visible"/>
                                      </p:to>
                                    </p:set>
                                    <p:anim calcmode="lin" valueType="num">
                                      <p:cBhvr additive="base">
                                        <p:cTn id="11" dur="500" fill="hold"/>
                                        <p:tgtEl>
                                          <p:spTgt spid="10342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42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anim calcmode="lin" valueType="num">
                                      <p:cBhvr additive="base">
                                        <p:cTn id="15" dur="500" fill="hold"/>
                                        <p:tgtEl>
                                          <p:spTgt spid="10342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34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3">
            <a:extLst>
              <a:ext uri="{FF2B5EF4-FFF2-40B4-BE49-F238E27FC236}">
                <a16:creationId xmlns:a16="http://schemas.microsoft.com/office/drawing/2014/main" id="{1C4B22A7-5C5A-397C-C964-7FBA7D2686EC}"/>
              </a:ext>
            </a:extLst>
          </p:cNvPr>
          <p:cNvSpPr>
            <a:spLocks noGrp="1" noChangeArrowheads="1"/>
          </p:cNvSpPr>
          <p:nvPr>
            <p:ph type="title" idx="4294967295"/>
          </p:nvPr>
        </p:nvSpPr>
        <p:spPr>
          <a:xfrm>
            <a:off x="0" y="0"/>
            <a:ext cx="8991600" cy="1143000"/>
          </a:xfrm>
        </p:spPr>
        <p:txBody>
          <a:bodyPr anchor="b"/>
          <a:lstStyle/>
          <a:p>
            <a:pPr eaLnBrk="1" hangingPunct="1">
              <a:defRPr/>
            </a:pPr>
            <a:r>
              <a:rPr lang="en-US" altLang="zh-CN" sz="4000" b="1">
                <a:solidFill>
                  <a:srgbClr val="FFC000"/>
                </a:solidFill>
              </a:rPr>
              <a:t>【</a:t>
            </a:r>
            <a:r>
              <a:rPr lang="zh-CN" altLang="en-US" sz="4000" b="1">
                <a:solidFill>
                  <a:srgbClr val="FFC000"/>
                </a:solidFill>
                <a:latin typeface="宋体" panose="02010600030101010101" pitchFamily="2" charset="-122"/>
              </a:rPr>
              <a:t>定义</a:t>
            </a:r>
            <a:r>
              <a:rPr lang="en-US" altLang="zh-CN" sz="4000" b="1">
                <a:solidFill>
                  <a:srgbClr val="FFC000"/>
                </a:solidFill>
                <a:latin typeface="宋体" panose="02010600030101010101" pitchFamily="2" charset="-122"/>
              </a:rPr>
              <a:t>13</a:t>
            </a:r>
            <a:r>
              <a:rPr lang="en-US" altLang="zh-CN" sz="4000" b="1">
                <a:solidFill>
                  <a:srgbClr val="FFC000"/>
                </a:solidFill>
              </a:rPr>
              <a:t>】</a:t>
            </a:r>
            <a:r>
              <a:rPr lang="zh-CN" altLang="en-US" sz="4000" b="1">
                <a:solidFill>
                  <a:srgbClr val="FFC000"/>
                </a:solidFill>
                <a:latin typeface="宋体" panose="02010600030101010101" pitchFamily="2" charset="-122"/>
              </a:rPr>
              <a:t>笛卡儿积</a:t>
            </a:r>
            <a:r>
              <a:rPr lang="en-US" altLang="zh-CN" sz="4000" b="1" i="1">
                <a:solidFill>
                  <a:srgbClr val="FFC000"/>
                </a:solidFill>
                <a:latin typeface="Times New Roman" panose="02020603050405020304" pitchFamily="18" charset="0"/>
              </a:rPr>
              <a:t>(Cartesian product</a:t>
            </a:r>
            <a:r>
              <a:rPr lang="en-US" altLang="zh-CN" sz="4000" i="1">
                <a:latin typeface="Times New Roman" panose="02020603050405020304" pitchFamily="18" charset="0"/>
              </a:rPr>
              <a:t>)</a:t>
            </a:r>
          </a:p>
        </p:txBody>
      </p:sp>
      <p:sp>
        <p:nvSpPr>
          <p:cNvPr id="104451" name="Rectangle 2">
            <a:extLst>
              <a:ext uri="{FF2B5EF4-FFF2-40B4-BE49-F238E27FC236}">
                <a16:creationId xmlns:a16="http://schemas.microsoft.com/office/drawing/2014/main" id="{E12D9CC4-464C-6763-C838-23043A862C5C}"/>
              </a:ext>
            </a:extLst>
          </p:cNvPr>
          <p:cNvSpPr>
            <a:spLocks noGrp="1" noChangeArrowheads="1"/>
          </p:cNvSpPr>
          <p:nvPr>
            <p:ph sz="quarter" idx="4294967295"/>
          </p:nvPr>
        </p:nvSpPr>
        <p:spPr>
          <a:xfrm>
            <a:off x="152400" y="1219200"/>
            <a:ext cx="8915400" cy="4724400"/>
          </a:xfrm>
        </p:spPr>
        <p:txBody>
          <a:bodyPr/>
          <a:lstStyle/>
          <a:p>
            <a:pPr marL="0" indent="0" algn="just" eaLnBrk="1" hangingPunct="1">
              <a:lnSpc>
                <a:spcPct val="150000"/>
              </a:lnSpc>
              <a:spcBef>
                <a:spcPct val="0"/>
              </a:spcBef>
              <a:defRPr/>
            </a:pPr>
            <a:r>
              <a:rPr lang="zh-CN" altLang="en-US" sz="3600" b="1">
                <a:latin typeface="Times New Roman" panose="02020603050405020304" pitchFamily="18" charset="0"/>
                <a:cs typeface="Times New Roman" panose="02020603050405020304" pitchFamily="18" charset="0"/>
              </a:rPr>
              <a:t>设</a:t>
            </a:r>
            <a:r>
              <a:rPr lang="en-US" altLang="zh-CN" sz="3600" b="1">
                <a:latin typeface="Times New Roman" panose="02020603050405020304" pitchFamily="18" charset="0"/>
                <a:cs typeface="Times New Roman" panose="02020603050405020304" pitchFamily="18" charset="0"/>
              </a:rPr>
              <a:t>A</a:t>
            </a:r>
            <a:r>
              <a:rPr lang="zh-CN" altLang="en-US" sz="3600" b="1">
                <a:latin typeface="Times New Roman" panose="02020603050405020304" pitchFamily="18" charset="0"/>
                <a:cs typeface="Times New Roman" panose="02020603050405020304" pitchFamily="18" charset="0"/>
              </a:rPr>
              <a:t>，</a:t>
            </a:r>
            <a:r>
              <a:rPr lang="en-US" altLang="zh-CN" sz="3600" b="1">
                <a:latin typeface="Times New Roman" panose="02020603050405020304" pitchFamily="18" charset="0"/>
                <a:cs typeface="Times New Roman" panose="02020603050405020304" pitchFamily="18" charset="0"/>
              </a:rPr>
              <a:t>B</a:t>
            </a:r>
            <a:r>
              <a:rPr lang="zh-CN" altLang="en-US" sz="3600" b="1">
                <a:latin typeface="Times New Roman" panose="02020603050405020304" pitchFamily="18" charset="0"/>
                <a:cs typeface="Times New Roman" panose="02020603050405020304" pitchFamily="18" charset="0"/>
              </a:rPr>
              <a:t>是两个集合，所有有序对</a:t>
            </a:r>
            <a:r>
              <a:rPr lang="en-US" altLang="zh-CN" sz="3600" b="1">
                <a:latin typeface="Times New Roman" panose="02020603050405020304" pitchFamily="18" charset="0"/>
                <a:cs typeface="Times New Roman" panose="02020603050405020304" pitchFamily="18" charset="0"/>
              </a:rPr>
              <a:t>(x, y)</a:t>
            </a:r>
            <a:r>
              <a:rPr lang="zh-CN" altLang="en-US" sz="3600" b="1">
                <a:latin typeface="Times New Roman" panose="02020603050405020304" pitchFamily="18" charset="0"/>
                <a:cs typeface="Times New Roman" panose="02020603050405020304" pitchFamily="18" charset="0"/>
              </a:rPr>
              <a:t>做成的集合</a:t>
            </a:r>
            <a:r>
              <a:rPr lang="en-US" altLang="zh-CN" sz="3600" b="1">
                <a:latin typeface="Times New Roman" panose="02020603050405020304" pitchFamily="18" charset="0"/>
                <a:cs typeface="Times New Roman" panose="02020603050405020304" pitchFamily="18" charset="0"/>
              </a:rPr>
              <a:t>(</a:t>
            </a:r>
            <a:r>
              <a:rPr lang="zh-CN" altLang="en-US" sz="3600" b="1">
                <a:latin typeface="Times New Roman" panose="02020603050405020304" pitchFamily="18" charset="0"/>
                <a:cs typeface="Times New Roman" panose="02020603050405020304" pitchFamily="18" charset="0"/>
              </a:rPr>
              <a:t>其中</a:t>
            </a:r>
            <a:r>
              <a:rPr lang="en-US" altLang="zh-CN" sz="3600" b="1">
                <a:latin typeface="Times New Roman" panose="02020603050405020304" pitchFamily="18" charset="0"/>
                <a:cs typeface="Times New Roman" panose="02020603050405020304" pitchFamily="18" charset="0"/>
              </a:rPr>
              <a:t>x</a:t>
            </a:r>
            <a:r>
              <a:rPr lang="en-US" altLang="zh-CN" sz="3600" b="1">
                <a:latin typeface="Times New Roman" panose="02020603050405020304" pitchFamily="18" charset="0"/>
                <a:cs typeface="Times New Roman" panose="02020603050405020304" pitchFamily="18" charset="0"/>
                <a:sym typeface="Symbol" pitchFamily="2" charset="2"/>
              </a:rPr>
              <a:t></a:t>
            </a:r>
            <a:r>
              <a:rPr lang="en-US" altLang="zh-CN" sz="3600" b="1">
                <a:latin typeface="Times New Roman" panose="02020603050405020304" pitchFamily="18" charset="0"/>
                <a:cs typeface="Times New Roman" panose="02020603050405020304" pitchFamily="18" charset="0"/>
              </a:rPr>
              <a:t>A</a:t>
            </a:r>
            <a:r>
              <a:rPr lang="zh-CN" altLang="en-US" sz="3600" b="1">
                <a:latin typeface="Times New Roman" panose="02020603050405020304" pitchFamily="18" charset="0"/>
                <a:cs typeface="Times New Roman" panose="02020603050405020304" pitchFamily="18" charset="0"/>
              </a:rPr>
              <a:t>，</a:t>
            </a:r>
            <a:r>
              <a:rPr lang="en-US" altLang="zh-CN" sz="3600" b="1">
                <a:latin typeface="Times New Roman" panose="02020603050405020304" pitchFamily="18" charset="0"/>
                <a:cs typeface="Times New Roman" panose="02020603050405020304" pitchFamily="18" charset="0"/>
              </a:rPr>
              <a:t>y</a:t>
            </a:r>
            <a:r>
              <a:rPr lang="en-US" altLang="zh-CN" sz="3600" b="1">
                <a:latin typeface="Times New Roman" panose="02020603050405020304" pitchFamily="18" charset="0"/>
                <a:cs typeface="Times New Roman" panose="02020603050405020304" pitchFamily="18" charset="0"/>
                <a:sym typeface="Symbol" pitchFamily="2" charset="2"/>
              </a:rPr>
              <a:t></a:t>
            </a:r>
            <a:r>
              <a:rPr lang="en-US" altLang="zh-CN" sz="3600" b="1">
                <a:latin typeface="Times New Roman" panose="02020603050405020304" pitchFamily="18" charset="0"/>
                <a:cs typeface="Times New Roman" panose="02020603050405020304" pitchFamily="18" charset="0"/>
              </a:rPr>
              <a:t>B)</a:t>
            </a:r>
            <a:r>
              <a:rPr lang="zh-CN" altLang="en-US" sz="3600" b="1">
                <a:latin typeface="Times New Roman" panose="02020603050405020304" pitchFamily="18" charset="0"/>
                <a:cs typeface="Times New Roman" panose="02020603050405020304" pitchFamily="18" charset="0"/>
              </a:rPr>
              <a:t>，称为</a:t>
            </a:r>
            <a:r>
              <a:rPr lang="en-US" altLang="zh-CN" sz="3600" b="1">
                <a:latin typeface="Times New Roman" panose="02020603050405020304" pitchFamily="18" charset="0"/>
                <a:cs typeface="Times New Roman" panose="02020603050405020304" pitchFamily="18" charset="0"/>
              </a:rPr>
              <a:t>A</a:t>
            </a:r>
            <a:r>
              <a:rPr lang="zh-CN" altLang="en-US" sz="3600" b="1">
                <a:latin typeface="Times New Roman" panose="02020603050405020304" pitchFamily="18" charset="0"/>
                <a:cs typeface="Times New Roman" panose="02020603050405020304" pitchFamily="18" charset="0"/>
              </a:rPr>
              <a:t>，</a:t>
            </a:r>
            <a:r>
              <a:rPr lang="en-US" altLang="zh-CN" sz="3600" b="1">
                <a:latin typeface="Times New Roman" panose="02020603050405020304" pitchFamily="18" charset="0"/>
                <a:cs typeface="Times New Roman" panose="02020603050405020304" pitchFamily="18" charset="0"/>
              </a:rPr>
              <a:t>B</a:t>
            </a:r>
            <a:r>
              <a:rPr lang="zh-CN" altLang="en-US" sz="3600" b="1">
                <a:latin typeface="Times New Roman" panose="02020603050405020304" pitchFamily="18" charset="0"/>
                <a:cs typeface="Times New Roman" panose="02020603050405020304" pitchFamily="18" charset="0"/>
              </a:rPr>
              <a:t>的直乘积</a:t>
            </a:r>
            <a:r>
              <a:rPr lang="en-US" altLang="zh-CN" sz="3600" b="1">
                <a:latin typeface="Times New Roman" panose="02020603050405020304" pitchFamily="18" charset="0"/>
                <a:cs typeface="Times New Roman" panose="02020603050405020304" pitchFamily="18" charset="0"/>
              </a:rPr>
              <a:t>(</a:t>
            </a:r>
            <a:r>
              <a:rPr lang="zh-CN" altLang="en-US" sz="3600" b="1">
                <a:latin typeface="Times New Roman" panose="02020603050405020304" pitchFamily="18" charset="0"/>
                <a:cs typeface="Times New Roman" panose="02020603050405020304" pitchFamily="18" charset="0"/>
              </a:rPr>
              <a:t>笛卡儿积</a:t>
            </a:r>
            <a:r>
              <a:rPr lang="en-US" altLang="zh-CN" sz="3600" b="1">
                <a:latin typeface="Times New Roman" panose="02020603050405020304" pitchFamily="18" charset="0"/>
                <a:cs typeface="Times New Roman" panose="02020603050405020304" pitchFamily="18" charset="0"/>
              </a:rPr>
              <a:t>)</a:t>
            </a:r>
            <a:r>
              <a:rPr lang="zh-CN" altLang="en-US" sz="3600" b="1">
                <a:latin typeface="Times New Roman" panose="02020603050405020304" pitchFamily="18" charset="0"/>
                <a:cs typeface="Times New Roman" panose="02020603050405020304" pitchFamily="18" charset="0"/>
              </a:rPr>
              <a:t>，记以</a:t>
            </a:r>
            <a:r>
              <a:rPr lang="en-US" altLang="zh-CN" sz="3600" b="1">
                <a:latin typeface="Times New Roman" panose="02020603050405020304" pitchFamily="18" charset="0"/>
                <a:cs typeface="Times New Roman" panose="02020603050405020304" pitchFamily="18" charset="0"/>
              </a:rPr>
              <a:t>A</a:t>
            </a:r>
            <a:r>
              <a:rPr lang="en-US" altLang="zh-CN" sz="3600" b="1">
                <a:latin typeface="Times New Roman" panose="02020603050405020304" pitchFamily="18" charset="0"/>
                <a:cs typeface="Times New Roman" panose="02020603050405020304" pitchFamily="18" charset="0"/>
                <a:sym typeface="Symbol" pitchFamily="2" charset="2"/>
              </a:rPr>
              <a:t></a:t>
            </a:r>
            <a:r>
              <a:rPr lang="en-US" altLang="zh-CN" sz="3600" b="1">
                <a:latin typeface="Times New Roman" panose="02020603050405020304" pitchFamily="18" charset="0"/>
                <a:cs typeface="Times New Roman" panose="02020603050405020304" pitchFamily="18" charset="0"/>
              </a:rPr>
              <a:t>B</a:t>
            </a:r>
            <a:r>
              <a:rPr lang="zh-CN" altLang="en-US" sz="3600" b="1">
                <a:latin typeface="Times New Roman" panose="02020603050405020304" pitchFamily="18" charset="0"/>
                <a:cs typeface="Times New Roman" panose="02020603050405020304" pitchFamily="18" charset="0"/>
              </a:rPr>
              <a:t>。</a:t>
            </a:r>
          </a:p>
          <a:p>
            <a:pPr marL="0" indent="0" algn="just" eaLnBrk="1" hangingPunct="1">
              <a:lnSpc>
                <a:spcPct val="150000"/>
              </a:lnSpc>
              <a:spcBef>
                <a:spcPct val="0"/>
              </a:spcBef>
              <a:defRPr/>
            </a:pPr>
            <a:r>
              <a:rPr lang="en-US" altLang="zh-CN" sz="3600" b="1">
                <a:latin typeface="Times New Roman" panose="02020603050405020304" pitchFamily="18" charset="0"/>
                <a:cs typeface="Times New Roman" panose="02020603050405020304" pitchFamily="18" charset="0"/>
              </a:rPr>
              <a:t>A</a:t>
            </a:r>
            <a:r>
              <a:rPr lang="en-US" altLang="zh-CN" sz="3600" b="1">
                <a:latin typeface="Times New Roman" panose="02020603050405020304" pitchFamily="18" charset="0"/>
                <a:cs typeface="Times New Roman" panose="02020603050405020304" pitchFamily="18" charset="0"/>
                <a:sym typeface="Symbol" pitchFamily="2" charset="2"/>
              </a:rPr>
              <a:t></a:t>
            </a:r>
            <a:r>
              <a:rPr lang="en-US" altLang="zh-CN" sz="3600" b="1">
                <a:latin typeface="Times New Roman" panose="02020603050405020304" pitchFamily="18" charset="0"/>
                <a:cs typeface="Times New Roman" panose="02020603050405020304" pitchFamily="18" charset="0"/>
              </a:rPr>
              <a:t>B={</a:t>
            </a:r>
            <a:r>
              <a:rPr lang="en-US" altLang="zh-CN" sz="3600" b="1">
                <a:solidFill>
                  <a:srgbClr val="FFC000"/>
                </a:solidFill>
                <a:latin typeface="Times New Roman" panose="02020603050405020304" pitchFamily="18" charset="0"/>
                <a:cs typeface="Times New Roman" panose="02020603050405020304" pitchFamily="18" charset="0"/>
              </a:rPr>
              <a:t>(x</a:t>
            </a:r>
            <a:r>
              <a:rPr lang="zh-CN" altLang="en-US" sz="3600" b="1">
                <a:solidFill>
                  <a:srgbClr val="FFC000"/>
                </a:solidFill>
                <a:latin typeface="Times New Roman" panose="02020603050405020304" pitchFamily="18" charset="0"/>
                <a:cs typeface="Times New Roman" panose="02020603050405020304" pitchFamily="18" charset="0"/>
              </a:rPr>
              <a:t>，</a:t>
            </a:r>
            <a:r>
              <a:rPr lang="en-US" altLang="zh-CN" sz="3600" b="1">
                <a:solidFill>
                  <a:srgbClr val="FFC000"/>
                </a:solidFill>
                <a:latin typeface="Times New Roman" panose="02020603050405020304" pitchFamily="18" charset="0"/>
                <a:cs typeface="Times New Roman" panose="02020603050405020304" pitchFamily="18" charset="0"/>
              </a:rPr>
              <a:t>y)</a:t>
            </a:r>
            <a:r>
              <a:rPr lang="en-US" altLang="zh-CN" sz="3600" b="1">
                <a:latin typeface="Times New Roman" panose="02020603050405020304" pitchFamily="18" charset="0"/>
                <a:cs typeface="Times New Roman" panose="02020603050405020304" pitchFamily="18" charset="0"/>
                <a:sym typeface="Symbol" pitchFamily="2" charset="2"/>
              </a:rPr>
              <a:t></a:t>
            </a:r>
            <a:r>
              <a:rPr lang="en-US" altLang="zh-CN" sz="3600" b="1">
                <a:latin typeface="Times New Roman" panose="02020603050405020304" pitchFamily="18" charset="0"/>
                <a:cs typeface="Times New Roman" panose="02020603050405020304" pitchFamily="18" charset="0"/>
              </a:rPr>
              <a:t>x</a:t>
            </a:r>
            <a:r>
              <a:rPr lang="en-US" altLang="zh-CN" sz="3600" b="1">
                <a:latin typeface="Times New Roman" panose="02020603050405020304" pitchFamily="18" charset="0"/>
                <a:cs typeface="Times New Roman" panose="02020603050405020304" pitchFamily="18" charset="0"/>
                <a:sym typeface="Symbol" pitchFamily="2" charset="2"/>
              </a:rPr>
              <a:t></a:t>
            </a:r>
            <a:r>
              <a:rPr lang="en-US" altLang="zh-CN" sz="3600" b="1">
                <a:latin typeface="Times New Roman" panose="02020603050405020304" pitchFamily="18" charset="0"/>
                <a:cs typeface="Times New Roman" panose="02020603050405020304" pitchFamily="18" charset="0"/>
              </a:rPr>
              <a:t>A</a:t>
            </a:r>
            <a:r>
              <a:rPr lang="zh-CN" altLang="en-US" sz="3600" b="1">
                <a:latin typeface="Times New Roman" panose="02020603050405020304" pitchFamily="18" charset="0"/>
                <a:cs typeface="Times New Roman" panose="02020603050405020304" pitchFamily="18" charset="0"/>
              </a:rPr>
              <a:t>且</a:t>
            </a:r>
            <a:r>
              <a:rPr lang="en-US" altLang="zh-CN" sz="3600" b="1">
                <a:latin typeface="Times New Roman" panose="02020603050405020304" pitchFamily="18" charset="0"/>
                <a:cs typeface="Times New Roman" panose="02020603050405020304" pitchFamily="18" charset="0"/>
              </a:rPr>
              <a:t>y</a:t>
            </a:r>
            <a:r>
              <a:rPr lang="en-US" altLang="zh-CN" sz="3600" b="1">
                <a:latin typeface="Times New Roman" panose="02020603050405020304" pitchFamily="18" charset="0"/>
                <a:cs typeface="Times New Roman" panose="02020603050405020304" pitchFamily="18" charset="0"/>
                <a:sym typeface="Symbol" pitchFamily="2" charset="2"/>
              </a:rPr>
              <a:t></a:t>
            </a:r>
            <a:r>
              <a:rPr lang="en-US" altLang="zh-CN" sz="3600" b="1">
                <a:latin typeface="Times New Roman" panose="02020603050405020304" pitchFamily="18" charset="0"/>
                <a:cs typeface="Times New Roman" panose="02020603050405020304" pitchFamily="18" charset="0"/>
              </a:rPr>
              <a:t>B}</a:t>
            </a:r>
            <a:r>
              <a:rPr lang="zh-CN" altLang="en-US" sz="3600"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5B7210DF-8582-DABB-65AB-6BDA9E34F1B1}"/>
              </a:ext>
            </a:extLst>
          </p:cNvPr>
          <p:cNvSpPr>
            <a:spLocks noGrp="1"/>
          </p:cNvSpPr>
          <p:nvPr>
            <p:ph type="sldNum" sz="quarter" idx="12"/>
          </p:nvPr>
        </p:nvSpPr>
        <p:spPr/>
        <p:txBody>
          <a:bodyPr/>
          <a:lstStyle/>
          <a:p>
            <a:pPr>
              <a:defRPr/>
            </a:pPr>
            <a:fld id="{F4570B7D-417D-374F-A9A5-AAC1891DDCEE}" type="slidenum">
              <a:rPr lang="zh-CN" altLang="en-US" smtClean="0"/>
              <a:pPr>
                <a:defRPr/>
              </a:pPr>
              <a:t>79</a:t>
            </a:fld>
            <a:endParaRPr lang="en-US" altLang="zh-CN"/>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A3AF5-5E5E-60C7-169A-F3DAAD3CB491}"/>
              </a:ext>
            </a:extLst>
          </p:cNvPr>
          <p:cNvSpPr>
            <a:spLocks noGrp="1"/>
          </p:cNvSpPr>
          <p:nvPr>
            <p:ph type="title"/>
          </p:nvPr>
        </p:nvSpPr>
        <p:spPr/>
        <p:txBody>
          <a:bodyPr/>
          <a:lstStyle/>
          <a:p>
            <a:pPr>
              <a:defRPr/>
            </a:pPr>
            <a:r>
              <a:rPr lang="en-US" altLang="zh-CN" sz="4000" b="1" dirty="0">
                <a:solidFill>
                  <a:srgbClr val="FF9900"/>
                </a:solidFill>
              </a:rPr>
              <a:t>5</a:t>
            </a:r>
            <a:r>
              <a:rPr lang="zh-CN" altLang="en-US" sz="4000" b="1" dirty="0">
                <a:solidFill>
                  <a:srgbClr val="FF9900"/>
                </a:solidFill>
              </a:rPr>
              <a:t>、离散数学教学内容</a:t>
            </a:r>
            <a:endParaRPr lang="zh-CN" altLang="en-US" sz="4000" dirty="0"/>
          </a:p>
        </p:txBody>
      </p:sp>
      <p:sp>
        <p:nvSpPr>
          <p:cNvPr id="3" name="内容占位符 2">
            <a:extLst>
              <a:ext uri="{FF2B5EF4-FFF2-40B4-BE49-F238E27FC236}">
                <a16:creationId xmlns:a16="http://schemas.microsoft.com/office/drawing/2014/main" id="{D48D1431-073E-DED1-5279-F9729BBABD47}"/>
              </a:ext>
            </a:extLst>
          </p:cNvPr>
          <p:cNvSpPr>
            <a:spLocks noGrp="1"/>
          </p:cNvSpPr>
          <p:nvPr>
            <p:ph idx="1"/>
          </p:nvPr>
        </p:nvSpPr>
        <p:spPr/>
        <p:txBody>
          <a:bodyPr/>
          <a:lstStyle/>
          <a:p>
            <a:pPr>
              <a:defRPr/>
            </a:pPr>
            <a:r>
              <a:rPr lang="zh-CN" altLang="en-US">
                <a:latin typeface="宋体" panose="02010600030101010101" pitchFamily="2" charset="-122"/>
                <a:ea typeface="华文新魏" panose="02010800040101010101" pitchFamily="2" charset="-122"/>
              </a:rPr>
              <a:t>第一章      集合论基础</a:t>
            </a:r>
            <a:endParaRPr lang="en-US" altLang="zh-CN">
              <a:latin typeface="宋体" panose="02010600030101010101" pitchFamily="2" charset="-122"/>
              <a:ea typeface="华文新魏" panose="02010800040101010101" pitchFamily="2" charset="-122"/>
            </a:endParaRPr>
          </a:p>
          <a:p>
            <a:pPr>
              <a:defRPr/>
            </a:pPr>
            <a:r>
              <a:rPr lang="zh-CN" altLang="en-US">
                <a:solidFill>
                  <a:srgbClr val="FFC000"/>
                </a:solidFill>
                <a:latin typeface="宋体" panose="02010600030101010101" pitchFamily="2" charset="-122"/>
                <a:ea typeface="华文新魏" panose="02010800040101010101" pitchFamily="2" charset="-122"/>
              </a:rPr>
              <a:t>第二章      计 数</a:t>
            </a:r>
            <a:endParaRPr lang="en-US" altLang="zh-CN">
              <a:solidFill>
                <a:srgbClr val="FFC000"/>
              </a:solidFill>
              <a:latin typeface="宋体" panose="02010600030101010101" pitchFamily="2" charset="-122"/>
              <a:ea typeface="华文新魏" panose="02010800040101010101" pitchFamily="2" charset="-122"/>
            </a:endParaRPr>
          </a:p>
          <a:p>
            <a:pPr>
              <a:defRPr/>
            </a:pPr>
            <a:r>
              <a:rPr lang="zh-CN" altLang="en-US">
                <a:latin typeface="宋体" panose="02010600030101010101" pitchFamily="2" charset="-122"/>
                <a:ea typeface="华文新魏" panose="02010800040101010101" pitchFamily="2" charset="-122"/>
              </a:rPr>
              <a:t>第三章      古典数理逻辑</a:t>
            </a:r>
            <a:endParaRPr lang="en-US" altLang="zh-CN">
              <a:latin typeface="宋体" panose="02010600030101010101" pitchFamily="2" charset="-122"/>
              <a:ea typeface="华文新魏" panose="02010800040101010101" pitchFamily="2" charset="-122"/>
            </a:endParaRPr>
          </a:p>
          <a:p>
            <a:pPr>
              <a:defRPr/>
            </a:pPr>
            <a:r>
              <a:rPr lang="zh-CN" altLang="en-US">
                <a:latin typeface="宋体" panose="02010600030101010101" pitchFamily="2" charset="-122"/>
                <a:ea typeface="华文新魏" panose="02010800040101010101" pitchFamily="2" charset="-122"/>
              </a:rPr>
              <a:t>第四章      图与网络</a:t>
            </a:r>
            <a:endParaRPr lang="en-US" altLang="zh-CN">
              <a:latin typeface="宋体" panose="02010600030101010101" pitchFamily="2" charset="-122"/>
              <a:ea typeface="华文新魏" panose="02010800040101010101" pitchFamily="2" charset="-122"/>
            </a:endParaRPr>
          </a:p>
          <a:p>
            <a:pPr>
              <a:defRPr/>
            </a:pPr>
            <a:r>
              <a:rPr lang="zh-CN" altLang="en-US">
                <a:latin typeface="宋体" panose="02010600030101010101" pitchFamily="2" charset="-122"/>
                <a:ea typeface="华文新魏" panose="02010800040101010101" pitchFamily="2" charset="-122"/>
              </a:rPr>
              <a:t>第五章      数论基础</a:t>
            </a:r>
            <a:endParaRPr lang="en-US" altLang="zh-CN">
              <a:latin typeface="宋体" panose="02010600030101010101" pitchFamily="2" charset="-122"/>
              <a:ea typeface="华文新魏" panose="02010800040101010101" pitchFamily="2" charset="-122"/>
            </a:endParaRPr>
          </a:p>
          <a:p>
            <a:pPr>
              <a:defRPr/>
            </a:pPr>
            <a:r>
              <a:rPr lang="zh-CN" altLang="en-US">
                <a:latin typeface="宋体" panose="02010600030101010101" pitchFamily="2" charset="-122"/>
                <a:ea typeface="华文新魏" panose="02010800040101010101" pitchFamily="2" charset="-122"/>
              </a:rPr>
              <a:t>第六、七章  抽象代数</a:t>
            </a:r>
            <a:r>
              <a:rPr lang="en-US" altLang="zh-CN">
                <a:latin typeface="宋体" panose="02010600030101010101" pitchFamily="2" charset="-122"/>
                <a:ea typeface="华文新魏" panose="02010800040101010101" pitchFamily="2" charset="-122"/>
              </a:rPr>
              <a:t>-----</a:t>
            </a:r>
            <a:r>
              <a:rPr lang="zh-CN" altLang="en-US">
                <a:latin typeface="宋体" panose="02010600030101010101" pitchFamily="2" charset="-122"/>
                <a:ea typeface="华文新魏" panose="02010800040101010101" pitchFamily="2" charset="-122"/>
              </a:rPr>
              <a:t> 离散</a:t>
            </a:r>
            <a:r>
              <a:rPr lang="en-US" altLang="zh-CN">
                <a:latin typeface="宋体" panose="02010600030101010101" pitchFamily="2" charset="-122"/>
                <a:ea typeface="华文新魏" panose="02010800040101010101" pitchFamily="2" charset="-122"/>
              </a:rPr>
              <a:t>II</a:t>
            </a:r>
            <a:endParaRPr lang="zh-CN" altLang="en-US">
              <a:latin typeface="宋体" panose="02010600030101010101" pitchFamily="2" charset="-122"/>
              <a:ea typeface="华文新魏" panose="02010800040101010101" pitchFamily="2" charset="-122"/>
            </a:endParaRPr>
          </a:p>
          <a:p>
            <a:pPr>
              <a:defRPr/>
            </a:pPr>
            <a:endParaRPr lang="zh-CN" altLang="en-US"/>
          </a:p>
        </p:txBody>
      </p:sp>
      <p:sp>
        <p:nvSpPr>
          <p:cNvPr id="4" name="灯片编号占位符 3">
            <a:extLst>
              <a:ext uri="{FF2B5EF4-FFF2-40B4-BE49-F238E27FC236}">
                <a16:creationId xmlns:a16="http://schemas.microsoft.com/office/drawing/2014/main" id="{394765DF-E4E2-8DE1-F7D1-506897AD786C}"/>
              </a:ext>
            </a:extLst>
          </p:cNvPr>
          <p:cNvSpPr>
            <a:spLocks noGrp="1"/>
          </p:cNvSpPr>
          <p:nvPr>
            <p:ph type="sldNum" sz="quarter" idx="12"/>
          </p:nvPr>
        </p:nvSpPr>
        <p:spPr/>
        <p:txBody>
          <a:bodyPr/>
          <a:lstStyle/>
          <a:p>
            <a:pPr>
              <a:defRPr/>
            </a:pPr>
            <a:fld id="{6657946F-C982-B14F-BB39-4902AD267FC8}" type="slidenum">
              <a:rPr lang="zh-CN" altLang="en-US" smtClean="0"/>
              <a:pPr>
                <a:defRPr/>
              </a:pPr>
              <a:t>8</a:t>
            </a:fld>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3">
            <a:extLst>
              <a:ext uri="{FF2B5EF4-FFF2-40B4-BE49-F238E27FC236}">
                <a16:creationId xmlns:a16="http://schemas.microsoft.com/office/drawing/2014/main" id="{29ED47BE-C5B6-ECE7-C463-07198EB12CCE}"/>
              </a:ext>
            </a:extLst>
          </p:cNvPr>
          <p:cNvSpPr>
            <a:spLocks noGrp="1" noChangeArrowheads="1"/>
          </p:cNvSpPr>
          <p:nvPr>
            <p:ph type="title" idx="4294967295"/>
          </p:nvPr>
        </p:nvSpPr>
        <p:spPr>
          <a:xfrm>
            <a:off x="228600" y="228600"/>
            <a:ext cx="5334000" cy="685800"/>
          </a:xfrm>
        </p:spPr>
        <p:txBody>
          <a:bodyPr anchor="b"/>
          <a:lstStyle/>
          <a:p>
            <a:pPr algn="l" eaLnBrk="1" hangingPunct="1">
              <a:defRPr/>
            </a:pPr>
            <a:r>
              <a:rPr lang="zh-CN" altLang="en-US" sz="4000" b="1" dirty="0">
                <a:solidFill>
                  <a:srgbClr val="FFC000"/>
                </a:solidFill>
                <a:cs typeface="+mj-cs"/>
              </a:rPr>
              <a:t>例如：</a:t>
            </a:r>
            <a:endParaRPr lang="zh-CN" altLang="en-US" sz="4000" b="1" dirty="0">
              <a:solidFill>
                <a:srgbClr val="FFC000"/>
              </a:solidFill>
              <a:latin typeface="宋体" pitchFamily="2" charset="-122"/>
              <a:cs typeface="+mj-cs"/>
            </a:endParaRPr>
          </a:p>
        </p:txBody>
      </p:sp>
      <p:sp>
        <p:nvSpPr>
          <p:cNvPr id="109571" name="Rectangle 2">
            <a:extLst>
              <a:ext uri="{FF2B5EF4-FFF2-40B4-BE49-F238E27FC236}">
                <a16:creationId xmlns:a16="http://schemas.microsoft.com/office/drawing/2014/main" id="{1ABF029D-4130-9E38-820A-6C260DE85B11}"/>
              </a:ext>
            </a:extLst>
          </p:cNvPr>
          <p:cNvSpPr>
            <a:spLocks noGrp="1" noChangeArrowheads="1"/>
          </p:cNvSpPr>
          <p:nvPr>
            <p:ph sz="quarter" idx="4294967295"/>
          </p:nvPr>
        </p:nvSpPr>
        <p:spPr>
          <a:xfrm>
            <a:off x="152400" y="685800"/>
            <a:ext cx="8839200" cy="6172200"/>
          </a:xfrm>
        </p:spPr>
        <p:txBody>
          <a:bodyPr/>
          <a:lstStyle/>
          <a:p>
            <a:pPr marL="0" indent="0" algn="just" eaLnBrk="1" hangingPunct="1">
              <a:lnSpc>
                <a:spcPct val="150000"/>
              </a:lnSpc>
              <a:spcBef>
                <a:spcPct val="0"/>
              </a:spcBef>
              <a:defRPr/>
            </a:pPr>
            <a:r>
              <a:rPr lang="zh-CN" altLang="en-US" sz="3300" b="1" dirty="0">
                <a:latin typeface="Times New Roman" pitchFamily="18" charset="0"/>
                <a:cs typeface="Times New Roman" pitchFamily="18" charset="0"/>
              </a:rPr>
              <a:t>设</a:t>
            </a:r>
            <a:r>
              <a:rPr lang="en-US" altLang="zh-CN" sz="3300" b="1" dirty="0">
                <a:latin typeface="Times New Roman" pitchFamily="18" charset="0"/>
                <a:cs typeface="Times New Roman" pitchFamily="18" charset="0"/>
              </a:rPr>
              <a:t>A={1,2}</a:t>
            </a:r>
            <a:r>
              <a:rPr lang="zh-CN" altLang="en-US" sz="3300" b="1" dirty="0">
                <a:latin typeface="Times New Roman" pitchFamily="18" charset="0"/>
                <a:cs typeface="Times New Roman" pitchFamily="18" charset="0"/>
              </a:rPr>
              <a:t>，</a:t>
            </a:r>
            <a:r>
              <a:rPr lang="en-US" altLang="zh-CN" sz="3300" b="1" dirty="0">
                <a:latin typeface="Times New Roman" pitchFamily="18" charset="0"/>
                <a:cs typeface="Times New Roman" pitchFamily="18" charset="0"/>
              </a:rPr>
              <a:t>B={</a:t>
            </a:r>
            <a:r>
              <a:rPr lang="en-US" altLang="zh-CN" sz="3300" b="1" dirty="0" err="1">
                <a:latin typeface="Times New Roman" pitchFamily="18" charset="0"/>
                <a:cs typeface="Times New Roman" pitchFamily="18" charset="0"/>
              </a:rPr>
              <a:t>a,b,c</a:t>
            </a:r>
            <a:r>
              <a:rPr lang="en-US" altLang="zh-CN" sz="3300" b="1" dirty="0">
                <a:latin typeface="Times New Roman" pitchFamily="18" charset="0"/>
                <a:cs typeface="Times New Roman" pitchFamily="18" charset="0"/>
              </a:rPr>
              <a:t>},</a:t>
            </a:r>
          </a:p>
          <a:p>
            <a:pPr marL="0" indent="0" algn="just" eaLnBrk="1" hangingPunct="1">
              <a:lnSpc>
                <a:spcPct val="150000"/>
              </a:lnSpc>
              <a:spcBef>
                <a:spcPct val="0"/>
              </a:spcBef>
              <a:buFont typeface="Wingdings" pitchFamily="2" charset="2"/>
              <a:buNone/>
              <a:defRPr/>
            </a:pPr>
            <a:r>
              <a:rPr lang="zh-CN" altLang="en-US" sz="3300" b="1" dirty="0">
                <a:latin typeface="Times New Roman" pitchFamily="18" charset="0"/>
                <a:cs typeface="Times New Roman" pitchFamily="18" charset="0"/>
              </a:rPr>
              <a:t>    则</a:t>
            </a:r>
            <a:r>
              <a:rPr lang="en-US" altLang="zh-CN" sz="3300" b="1" dirty="0">
                <a:solidFill>
                  <a:schemeClr val="tx2"/>
                </a:solidFill>
                <a:latin typeface="Times New Roman" pitchFamily="18" charset="0"/>
                <a:cs typeface="Times New Roman" pitchFamily="18" charset="0"/>
              </a:rPr>
              <a:t>A</a:t>
            </a:r>
            <a:r>
              <a:rPr lang="en-US" altLang="zh-CN" sz="3300" b="1" dirty="0">
                <a:solidFill>
                  <a:schemeClr val="tx2"/>
                </a:solidFill>
                <a:latin typeface="Times New Roman" pitchFamily="18" charset="0"/>
                <a:cs typeface="Times New Roman" pitchFamily="18" charset="0"/>
                <a:sym typeface="Symbol" pitchFamily="18" charset="2"/>
              </a:rPr>
              <a:t></a:t>
            </a:r>
            <a:r>
              <a:rPr lang="en-US" altLang="zh-CN" sz="3300" b="1" dirty="0">
                <a:solidFill>
                  <a:schemeClr val="tx2"/>
                </a:solidFill>
                <a:latin typeface="Times New Roman" pitchFamily="18" charset="0"/>
                <a:cs typeface="Times New Roman" pitchFamily="18" charset="0"/>
              </a:rPr>
              <a:t>B</a:t>
            </a:r>
            <a:r>
              <a:rPr lang="en-US" altLang="zh-CN" sz="3300" b="1" dirty="0">
                <a:latin typeface="Times New Roman" pitchFamily="18" charset="0"/>
                <a:cs typeface="Times New Roman" pitchFamily="18" charset="0"/>
              </a:rPr>
              <a:t>={(1,a), (1,b),(1,c),(2,a),(2,b),(2,c)}</a:t>
            </a:r>
            <a:r>
              <a:rPr lang="zh-CN" altLang="en-US" sz="3300" b="1" dirty="0">
                <a:latin typeface="Times New Roman" pitchFamily="18" charset="0"/>
                <a:cs typeface="Times New Roman" pitchFamily="18" charset="0"/>
              </a:rPr>
              <a:t>；</a:t>
            </a:r>
            <a:endParaRPr lang="en-US" altLang="zh-CN" sz="3300" b="1" dirty="0">
              <a:latin typeface="Times New Roman" pitchFamily="18" charset="0"/>
              <a:cs typeface="Times New Roman" pitchFamily="18" charset="0"/>
            </a:endParaRPr>
          </a:p>
          <a:p>
            <a:pPr marL="0" indent="0" eaLnBrk="1" hangingPunct="1">
              <a:lnSpc>
                <a:spcPct val="150000"/>
              </a:lnSpc>
              <a:spcBef>
                <a:spcPct val="0"/>
              </a:spcBef>
              <a:buFont typeface="Wingdings" pitchFamily="2" charset="2"/>
              <a:buNone/>
              <a:defRPr/>
            </a:pPr>
            <a:r>
              <a:rPr lang="zh-CN" altLang="en-US" sz="3300" b="1" dirty="0">
                <a:latin typeface="Times New Roman" pitchFamily="18" charset="0"/>
                <a:cs typeface="Times New Roman" pitchFamily="18" charset="0"/>
              </a:rPr>
              <a:t>    </a:t>
            </a:r>
            <a:r>
              <a:rPr lang="en-US" altLang="zh-CN" sz="3300" b="1" dirty="0">
                <a:solidFill>
                  <a:schemeClr val="tx2"/>
                </a:solidFill>
                <a:latin typeface="Times New Roman" pitchFamily="18" charset="0"/>
                <a:cs typeface="Times New Roman" pitchFamily="18" charset="0"/>
              </a:rPr>
              <a:t>B</a:t>
            </a:r>
            <a:r>
              <a:rPr lang="en-US" altLang="zh-CN" sz="3300" b="1" dirty="0">
                <a:solidFill>
                  <a:schemeClr val="tx2"/>
                </a:solidFill>
                <a:latin typeface="Times New Roman" pitchFamily="18" charset="0"/>
                <a:cs typeface="Times New Roman" pitchFamily="18" charset="0"/>
                <a:sym typeface="Symbol" pitchFamily="18" charset="2"/>
              </a:rPr>
              <a:t></a:t>
            </a:r>
            <a:r>
              <a:rPr lang="en-US" altLang="zh-CN" sz="3300" b="1" dirty="0">
                <a:solidFill>
                  <a:schemeClr val="tx2"/>
                </a:solidFill>
                <a:latin typeface="Times New Roman" pitchFamily="18" charset="0"/>
                <a:cs typeface="Times New Roman" pitchFamily="18" charset="0"/>
              </a:rPr>
              <a:t>A</a:t>
            </a:r>
            <a:r>
              <a:rPr lang="en-US" altLang="zh-CN" sz="3300" b="1" dirty="0">
                <a:latin typeface="Times New Roman" pitchFamily="18" charset="0"/>
                <a:cs typeface="Times New Roman" pitchFamily="18" charset="0"/>
              </a:rPr>
              <a:t>={(a,1),(a,2),(b,1),(b,2),(c,1),(c,2)}</a:t>
            </a:r>
            <a:r>
              <a:rPr lang="zh-CN" altLang="en-US" sz="3300" b="1" dirty="0">
                <a:latin typeface="Times New Roman" pitchFamily="18" charset="0"/>
                <a:cs typeface="Times New Roman" pitchFamily="18" charset="0"/>
              </a:rPr>
              <a:t>；</a:t>
            </a:r>
            <a:endParaRPr lang="en-US" altLang="zh-CN" sz="3300" b="1" dirty="0">
              <a:latin typeface="Times New Roman" pitchFamily="18" charset="0"/>
              <a:cs typeface="Times New Roman" pitchFamily="18" charset="0"/>
            </a:endParaRPr>
          </a:p>
          <a:p>
            <a:pPr marL="0" indent="0" eaLnBrk="1" hangingPunct="1">
              <a:lnSpc>
                <a:spcPct val="150000"/>
              </a:lnSpc>
              <a:spcBef>
                <a:spcPct val="0"/>
              </a:spcBef>
              <a:buFont typeface="Wingdings" pitchFamily="2" charset="2"/>
              <a:buNone/>
              <a:defRPr/>
            </a:pPr>
            <a:endParaRPr lang="en-US" altLang="zh-CN" sz="3300" b="1" dirty="0">
              <a:latin typeface="Times New Roman" pitchFamily="18" charset="0"/>
              <a:cs typeface="Times New Roman" pitchFamily="18" charset="0"/>
            </a:endParaRPr>
          </a:p>
          <a:p>
            <a:pPr marL="434975" indent="-434975" algn="just" eaLnBrk="1" hangingPunct="1">
              <a:lnSpc>
                <a:spcPct val="130000"/>
              </a:lnSpc>
              <a:spcBef>
                <a:spcPct val="0"/>
              </a:spcBef>
              <a:defRPr/>
            </a:pPr>
            <a:r>
              <a:rPr lang="zh-CN" altLang="en-US" sz="3600" b="1" dirty="0">
                <a:latin typeface="Times New Roman" panose="02020603050405020304" pitchFamily="18" charset="0"/>
                <a:cs typeface="Times New Roman" panose="02020603050405020304" pitchFamily="18" charset="0"/>
              </a:rPr>
              <a:t>设</a:t>
            </a:r>
            <a:r>
              <a:rPr lang="en-US" altLang="zh-CN" sz="3600" b="1" dirty="0">
                <a:latin typeface="Times New Roman" panose="02020603050405020304" pitchFamily="18" charset="0"/>
                <a:cs typeface="Times New Roman" panose="02020603050405020304" pitchFamily="18" charset="0"/>
              </a:rPr>
              <a:t>A</a:t>
            </a:r>
            <a:r>
              <a:rPr lang="zh-CN" altLang="en-US" sz="3600" b="1" dirty="0">
                <a:latin typeface="Times New Roman" panose="02020603050405020304" pitchFamily="18" charset="0"/>
                <a:cs typeface="Times New Roman" panose="02020603050405020304" pitchFamily="18" charset="0"/>
              </a:rPr>
              <a:t>为某大学所有学生的集合，</a:t>
            </a:r>
            <a:r>
              <a:rPr lang="en-US" altLang="zh-CN" sz="3600" b="1" dirty="0">
                <a:latin typeface="Times New Roman" panose="02020603050405020304" pitchFamily="18" charset="0"/>
                <a:cs typeface="Times New Roman" panose="02020603050405020304" pitchFamily="18" charset="0"/>
              </a:rPr>
              <a:t>B</a:t>
            </a:r>
            <a:r>
              <a:rPr lang="zh-CN" altLang="en-US" sz="3600" b="1" dirty="0">
                <a:latin typeface="Times New Roman" panose="02020603050405020304" pitchFamily="18" charset="0"/>
                <a:cs typeface="Times New Roman" panose="02020603050405020304" pitchFamily="18" charset="0"/>
              </a:rPr>
              <a:t>为该大学开设的所有课程的集合。</a:t>
            </a:r>
            <a:r>
              <a:rPr lang="en-US" altLang="zh-CN" sz="3600" b="1" dirty="0">
                <a:latin typeface="Times New Roman" panose="02020603050405020304" pitchFamily="18" charset="0"/>
                <a:cs typeface="Times New Roman" panose="02020603050405020304" pitchFamily="18" charset="0"/>
              </a:rPr>
              <a:t>A</a:t>
            </a:r>
            <a:r>
              <a:rPr lang="en-US" altLang="zh-CN" sz="3600" b="1" dirty="0">
                <a:latin typeface="Times New Roman" panose="02020603050405020304" pitchFamily="18" charset="0"/>
                <a:cs typeface="Times New Roman" panose="02020603050405020304" pitchFamily="18" charset="0"/>
                <a:sym typeface="Symbol" pitchFamily="2" charset="2"/>
              </a:rPr>
              <a:t></a:t>
            </a:r>
            <a:r>
              <a:rPr lang="en-US" altLang="zh-CN" sz="3600" b="1" dirty="0">
                <a:latin typeface="Times New Roman" panose="02020603050405020304" pitchFamily="18" charset="0"/>
                <a:cs typeface="Times New Roman" panose="02020603050405020304" pitchFamily="18" charset="0"/>
              </a:rPr>
              <a:t>B=?</a:t>
            </a:r>
          </a:p>
          <a:p>
            <a:pPr marL="434975" indent="-434975" algn="just" eaLnBrk="1" hangingPunct="1">
              <a:lnSpc>
                <a:spcPct val="130000"/>
              </a:lnSpc>
              <a:spcBef>
                <a:spcPct val="0"/>
              </a:spcBef>
              <a:buFont typeface="Wingdings" pitchFamily="2" charset="2"/>
              <a:buNone/>
              <a:defRPr/>
            </a:pPr>
            <a:r>
              <a:rPr lang="en-US" altLang="zh-CN" sz="3600" b="1" dirty="0">
                <a:latin typeface="Times New Roman" panose="02020603050405020304" pitchFamily="18" charset="0"/>
                <a:cs typeface="Times New Roman" panose="02020603050405020304" pitchFamily="18" charset="0"/>
              </a:rPr>
              <a:t>    </a:t>
            </a:r>
            <a:r>
              <a:rPr lang="zh-CN" altLang="en-US" sz="3600" b="1" dirty="0">
                <a:latin typeface="Times New Roman" panose="02020603050405020304" pitchFamily="18" charset="0"/>
                <a:cs typeface="Times New Roman" panose="02020603050405020304" pitchFamily="18" charset="0"/>
              </a:rPr>
              <a:t>该校学生选课的所有可能情况。</a:t>
            </a:r>
          </a:p>
          <a:p>
            <a:pPr marL="0" indent="0" algn="just" eaLnBrk="1" hangingPunct="1">
              <a:lnSpc>
                <a:spcPct val="150000"/>
              </a:lnSpc>
              <a:spcBef>
                <a:spcPct val="0"/>
              </a:spcBef>
              <a:buFont typeface="Wingdings" pitchFamily="2" charset="2"/>
              <a:buNone/>
              <a:defRPr/>
            </a:pPr>
            <a:endParaRPr lang="zh-CN" altLang="en-US" sz="3300" b="1" dirty="0">
              <a:latin typeface="Times New Roman" pitchFamily="18" charset="0"/>
              <a:cs typeface="Times New Roman" pitchFamily="18" charset="0"/>
            </a:endParaRPr>
          </a:p>
        </p:txBody>
      </p:sp>
      <p:sp>
        <p:nvSpPr>
          <p:cNvPr id="2" name="灯片编号占位符 1">
            <a:extLst>
              <a:ext uri="{FF2B5EF4-FFF2-40B4-BE49-F238E27FC236}">
                <a16:creationId xmlns:a16="http://schemas.microsoft.com/office/drawing/2014/main" id="{D4E61358-E6C8-5FF6-F04D-07AC1A921C8F}"/>
              </a:ext>
            </a:extLst>
          </p:cNvPr>
          <p:cNvSpPr>
            <a:spLocks noGrp="1"/>
          </p:cNvSpPr>
          <p:nvPr>
            <p:ph type="sldNum" sz="quarter" idx="12"/>
          </p:nvPr>
        </p:nvSpPr>
        <p:spPr/>
        <p:txBody>
          <a:bodyPr/>
          <a:lstStyle/>
          <a:p>
            <a:pPr>
              <a:defRPr/>
            </a:pPr>
            <a:fld id="{410FF751-8915-CE4C-968E-29F0316AB639}" type="slidenum">
              <a:rPr lang="zh-CN" altLang="en-US" smtClean="0"/>
              <a:pPr>
                <a:defRPr/>
              </a:pPr>
              <a:t>80</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anim calcmode="lin" valueType="num">
                                      <p:cBhvr additive="base">
                                        <p:cTn id="7" dur="500" fill="hold"/>
                                        <p:tgtEl>
                                          <p:spTgt spid="1095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9571">
                                            <p:txEl>
                                              <p:pRg st="2" end="2"/>
                                            </p:txEl>
                                          </p:spTgt>
                                        </p:tgtEl>
                                        <p:attrNameLst>
                                          <p:attrName>style.visibility</p:attrName>
                                        </p:attrNameLst>
                                      </p:cBhvr>
                                      <p:to>
                                        <p:strVal val="visible"/>
                                      </p:to>
                                    </p:set>
                                    <p:anim calcmode="lin" valueType="num">
                                      <p:cBhvr additive="base">
                                        <p:cTn id="13" dur="500" fill="hold"/>
                                        <p:tgtEl>
                                          <p:spTgt spid="1095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9571">
                                            <p:txEl>
                                              <p:pRg st="4" end="4"/>
                                            </p:txEl>
                                          </p:spTgt>
                                        </p:tgtEl>
                                        <p:attrNameLst>
                                          <p:attrName>style.visibility</p:attrName>
                                        </p:attrNameLst>
                                      </p:cBhvr>
                                      <p:to>
                                        <p:strVal val="visible"/>
                                      </p:to>
                                    </p:set>
                                    <p:anim calcmode="lin" valueType="num">
                                      <p:cBhvr additive="base">
                                        <p:cTn id="19" dur="500" fill="hold"/>
                                        <p:tgtEl>
                                          <p:spTgt spid="10957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9571">
                                            <p:txEl>
                                              <p:pRg st="5" end="5"/>
                                            </p:txEl>
                                          </p:spTgt>
                                        </p:tgtEl>
                                        <p:attrNameLst>
                                          <p:attrName>style.visibility</p:attrName>
                                        </p:attrNameLst>
                                      </p:cBhvr>
                                      <p:to>
                                        <p:strVal val="visible"/>
                                      </p:to>
                                    </p:set>
                                    <p:anim calcmode="lin" valueType="num">
                                      <p:cBhvr additive="base">
                                        <p:cTn id="25" dur="500" fill="hold"/>
                                        <p:tgtEl>
                                          <p:spTgt spid="10957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5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7" name="Picture 4" descr="descartes_01">
            <a:extLst>
              <a:ext uri="{FF2B5EF4-FFF2-40B4-BE49-F238E27FC236}">
                <a16:creationId xmlns:a16="http://schemas.microsoft.com/office/drawing/2014/main" id="{270E13C4-3412-DB22-4783-43B8373C3D26}"/>
              </a:ext>
            </a:extLst>
          </p:cNvPr>
          <p:cNvPicPr>
            <a:picLocks noGrp="1" noChangeAspect="1" noChangeArrowheads="1"/>
          </p:cNvPicPr>
          <p:nvPr>
            <p:ph type="title" idx="4294967295"/>
          </p:nvPr>
        </p:nvPicPr>
        <p:blipFill>
          <a:blip r:embed="rId2">
            <a:extLst>
              <a:ext uri="{28A0092B-C50C-407E-A947-70E740481C1C}">
                <a14:useLocalDpi xmlns:a14="http://schemas.microsoft.com/office/drawing/2010/main" val="0"/>
              </a:ext>
            </a:extLst>
          </a:blip>
          <a:srcRect/>
          <a:stretch>
            <a:fillRect/>
          </a:stretch>
        </p:blipFill>
        <p:spPr>
          <a:xfrm>
            <a:off x="2438400" y="373063"/>
            <a:ext cx="3429000" cy="3817937"/>
          </a:xfrm>
          <a:noFill/>
          <a:extLst>
            <a:ext uri="{909E8E84-426E-40DD-AFC4-6F175D3DCCD1}">
              <a14:hiddenFill xmlns:a14="http://schemas.microsoft.com/office/drawing/2010/main">
                <a:solidFill>
                  <a:srgbClr val="FFFFFF"/>
                </a:solidFill>
              </a14:hiddenFill>
            </a:ext>
          </a:extLst>
        </p:spPr>
      </p:pic>
      <p:sp>
        <p:nvSpPr>
          <p:cNvPr id="105475" name="Rectangle 3">
            <a:extLst>
              <a:ext uri="{FF2B5EF4-FFF2-40B4-BE49-F238E27FC236}">
                <a16:creationId xmlns:a16="http://schemas.microsoft.com/office/drawing/2014/main" id="{B4FDD543-B765-2E50-BC21-688A739B79AC}"/>
              </a:ext>
            </a:extLst>
          </p:cNvPr>
          <p:cNvSpPr>
            <a:spLocks noGrp="1" noChangeArrowheads="1"/>
          </p:cNvSpPr>
          <p:nvPr>
            <p:ph sz="quarter" idx="4294967295"/>
          </p:nvPr>
        </p:nvSpPr>
        <p:spPr>
          <a:xfrm>
            <a:off x="0" y="3962400"/>
            <a:ext cx="9144000" cy="2743200"/>
          </a:xfrm>
        </p:spPr>
        <p:txBody>
          <a:bodyPr/>
          <a:lstStyle/>
          <a:p>
            <a:pPr eaLnBrk="1" hangingPunct="1">
              <a:lnSpc>
                <a:spcPct val="80000"/>
              </a:lnSpc>
              <a:buFont typeface="Wingdings" pitchFamily="2" charset="2"/>
              <a:buNone/>
              <a:defRPr/>
            </a:pPr>
            <a:endParaRPr lang="zh-CN" altLang="en-US" sz="3000">
              <a:ea typeface="华文新魏" panose="02010800040101010101" pitchFamily="2" charset="-122"/>
            </a:endParaRPr>
          </a:p>
          <a:p>
            <a:pPr eaLnBrk="1" hangingPunct="1">
              <a:lnSpc>
                <a:spcPct val="80000"/>
              </a:lnSpc>
              <a:buFont typeface="Wingdings" pitchFamily="2" charset="2"/>
              <a:buNone/>
              <a:defRPr/>
            </a:pPr>
            <a:r>
              <a:rPr lang="zh-CN" altLang="en-US" sz="3000">
                <a:solidFill>
                  <a:srgbClr val="FF9900"/>
                </a:solidFill>
                <a:ea typeface="华文新魏" panose="02010800040101010101" pitchFamily="2" charset="-122"/>
              </a:rPr>
              <a:t>笛卡儿 　 </a:t>
            </a:r>
            <a:r>
              <a:rPr lang="en-US" altLang="zh-CN" sz="3000">
                <a:solidFill>
                  <a:srgbClr val="FF9900"/>
                </a:solidFill>
                <a:ea typeface="华文新魏" panose="02010800040101010101" pitchFamily="2" charset="-122"/>
              </a:rPr>
              <a:t>(Ren</a:t>
            </a:r>
            <a:r>
              <a:rPr lang="en-US" altLang="zh-CN" sz="3000">
                <a:solidFill>
                  <a:srgbClr val="FF9900"/>
                </a:solidFill>
                <a:latin typeface="Times New Roman" panose="02020603050405020304" pitchFamily="18" charset="0"/>
                <a:ea typeface="华文新魏" panose="02010800040101010101" pitchFamily="2" charset="-122"/>
              </a:rPr>
              <a:t>é</a:t>
            </a:r>
            <a:r>
              <a:rPr lang="zh-CN" altLang="en-US" sz="3000">
                <a:solidFill>
                  <a:srgbClr val="FF9900"/>
                </a:solidFill>
                <a:ea typeface="华文新魏" panose="02010800040101010101" pitchFamily="2" charset="-122"/>
              </a:rPr>
              <a:t>　</a:t>
            </a:r>
            <a:r>
              <a:rPr lang="en-US" altLang="zh-CN" sz="3000">
                <a:solidFill>
                  <a:srgbClr val="FF9900"/>
                </a:solidFill>
                <a:ea typeface="华文新魏" panose="02010800040101010101" pitchFamily="2" charset="-122"/>
              </a:rPr>
              <a:t>Descartes</a:t>
            </a:r>
            <a:r>
              <a:rPr lang="zh-CN" altLang="en-US" sz="3000">
                <a:solidFill>
                  <a:srgbClr val="FF9900"/>
                </a:solidFill>
                <a:ea typeface="华文新魏" panose="02010800040101010101" pitchFamily="2" charset="-122"/>
              </a:rPr>
              <a:t>，　</a:t>
            </a:r>
            <a:r>
              <a:rPr lang="en-US" altLang="zh-CN" sz="3000">
                <a:solidFill>
                  <a:srgbClr val="FF9900"/>
                </a:solidFill>
                <a:ea typeface="华文新魏" panose="02010800040101010101" pitchFamily="2" charset="-122"/>
              </a:rPr>
              <a:t>1596</a:t>
            </a:r>
            <a:r>
              <a:rPr lang="zh-CN" altLang="en-US" sz="3000">
                <a:solidFill>
                  <a:srgbClr val="FF9900"/>
                </a:solidFill>
                <a:ea typeface="华文新魏" panose="02010800040101010101" pitchFamily="2" charset="-122"/>
              </a:rPr>
              <a:t>～</a:t>
            </a:r>
            <a:r>
              <a:rPr lang="en-US" altLang="zh-CN" sz="3000">
                <a:solidFill>
                  <a:srgbClr val="FF9900"/>
                </a:solidFill>
                <a:ea typeface="华文新魏" panose="02010800040101010101" pitchFamily="2" charset="-122"/>
              </a:rPr>
              <a:t>1650) </a:t>
            </a:r>
            <a:r>
              <a:rPr lang="zh-CN" altLang="en-US" sz="3000">
                <a:solidFill>
                  <a:srgbClr val="FF9900"/>
                </a:solidFill>
                <a:ea typeface="华文新魏" panose="02010800040101010101" pitchFamily="2" charset="-122"/>
              </a:rPr>
              <a:t>　</a:t>
            </a:r>
            <a:r>
              <a:rPr lang="zh-CN" altLang="en-US" sz="3000">
                <a:ea typeface="华文新魏" panose="02010800040101010101" pitchFamily="2" charset="-122"/>
              </a:rPr>
              <a:t>　</a:t>
            </a:r>
          </a:p>
          <a:p>
            <a:pPr eaLnBrk="1" hangingPunct="1">
              <a:lnSpc>
                <a:spcPct val="80000"/>
              </a:lnSpc>
              <a:buFont typeface="Wingdings" pitchFamily="2" charset="2"/>
              <a:buNone/>
              <a:defRPr/>
            </a:pPr>
            <a:r>
              <a:rPr lang="zh-CN" altLang="en-US" sz="3000" b="1">
                <a:latin typeface="Times New Roman" panose="02020603050405020304" pitchFamily="18" charset="0"/>
                <a:cs typeface="Times New Roman" panose="02020603050405020304" pitchFamily="18" charset="0"/>
              </a:rPr>
              <a:t>在数学史上，笛卡儿因与费马共同创立解析几何</a:t>
            </a:r>
          </a:p>
          <a:p>
            <a:pPr eaLnBrk="1" hangingPunct="1">
              <a:lnSpc>
                <a:spcPct val="80000"/>
              </a:lnSpc>
              <a:buFont typeface="Wingdings" pitchFamily="2" charset="2"/>
              <a:buNone/>
              <a:defRPr/>
            </a:pPr>
            <a:r>
              <a:rPr lang="zh-CN" altLang="en-US" sz="3000" b="1">
                <a:latin typeface="Times New Roman" panose="02020603050405020304" pitchFamily="18" charset="0"/>
                <a:cs typeface="Times New Roman" panose="02020603050405020304" pitchFamily="18" charset="0"/>
              </a:rPr>
              <a:t>而闻名于世。与此同时，笛卡儿还是一位 哲学</a:t>
            </a:r>
          </a:p>
          <a:p>
            <a:pPr eaLnBrk="1" hangingPunct="1">
              <a:lnSpc>
                <a:spcPct val="80000"/>
              </a:lnSpc>
              <a:buFont typeface="Wingdings" pitchFamily="2" charset="2"/>
              <a:buNone/>
              <a:defRPr/>
            </a:pPr>
            <a:r>
              <a:rPr lang="zh-CN" altLang="en-US" sz="3000" b="1">
                <a:latin typeface="Times New Roman" panose="02020603050405020304" pitchFamily="18" charset="0"/>
                <a:cs typeface="Times New Roman" panose="02020603050405020304" pitchFamily="18" charset="0"/>
              </a:rPr>
              <a:t>家、物理学家、生物学家，尤其在哲学上的杰出</a:t>
            </a:r>
          </a:p>
          <a:p>
            <a:pPr eaLnBrk="1" hangingPunct="1">
              <a:lnSpc>
                <a:spcPct val="80000"/>
              </a:lnSpc>
              <a:buFont typeface="Wingdings" pitchFamily="2" charset="2"/>
              <a:buNone/>
              <a:defRPr/>
            </a:pPr>
            <a:r>
              <a:rPr lang="zh-CN" altLang="en-US" sz="3000" b="1">
                <a:latin typeface="Times New Roman" panose="02020603050405020304" pitchFamily="18" charset="0"/>
                <a:cs typeface="Times New Roman" panose="02020603050405020304" pitchFamily="18" charset="0"/>
              </a:rPr>
              <a:t>贡献使他成为当之无愧的一代哲学大师。</a:t>
            </a:r>
          </a:p>
        </p:txBody>
      </p:sp>
      <p:sp>
        <p:nvSpPr>
          <p:cNvPr id="2" name="灯片编号占位符 1">
            <a:extLst>
              <a:ext uri="{FF2B5EF4-FFF2-40B4-BE49-F238E27FC236}">
                <a16:creationId xmlns:a16="http://schemas.microsoft.com/office/drawing/2014/main" id="{FA19042B-43C0-E34A-709E-C70D2ED16A06}"/>
              </a:ext>
            </a:extLst>
          </p:cNvPr>
          <p:cNvSpPr>
            <a:spLocks noGrp="1"/>
          </p:cNvSpPr>
          <p:nvPr>
            <p:ph type="sldNum" sz="quarter" idx="12"/>
          </p:nvPr>
        </p:nvSpPr>
        <p:spPr/>
        <p:txBody>
          <a:bodyPr/>
          <a:lstStyle/>
          <a:p>
            <a:pPr>
              <a:defRPr/>
            </a:pPr>
            <a:fld id="{1539A1CD-16CC-8B4A-A470-9E745CD2F09B}" type="slidenum">
              <a:rPr lang="zh-CN" altLang="en-US" smtClean="0"/>
              <a:pPr>
                <a:defRPr/>
              </a:pPr>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3">
            <a:extLst>
              <a:ext uri="{FF2B5EF4-FFF2-40B4-BE49-F238E27FC236}">
                <a16:creationId xmlns:a16="http://schemas.microsoft.com/office/drawing/2014/main" id="{9536FDB5-CD4E-C38C-C162-46EDEDD23346}"/>
              </a:ext>
            </a:extLst>
          </p:cNvPr>
          <p:cNvSpPr>
            <a:spLocks noGrp="1" noChangeArrowheads="1"/>
          </p:cNvSpPr>
          <p:nvPr>
            <p:ph type="title" idx="4294967295"/>
          </p:nvPr>
        </p:nvSpPr>
        <p:spPr>
          <a:xfrm>
            <a:off x="-152400" y="0"/>
            <a:ext cx="8991600" cy="990600"/>
          </a:xfrm>
        </p:spPr>
        <p:txBody>
          <a:bodyPr anchor="b"/>
          <a:lstStyle/>
          <a:p>
            <a:pPr algn="l" eaLnBrk="1" hangingPunct="1">
              <a:defRPr/>
            </a:pPr>
            <a:r>
              <a:rPr lang="en-US" altLang="zh-CN" sz="4000" b="1" dirty="0">
                <a:solidFill>
                  <a:srgbClr val="FFC000"/>
                </a:solidFill>
              </a:rPr>
              <a:t>【</a:t>
            </a:r>
            <a:r>
              <a:rPr lang="zh-CN" altLang="en-US" sz="4000" b="1" dirty="0">
                <a:solidFill>
                  <a:srgbClr val="FFC000"/>
                </a:solidFill>
                <a:latin typeface="宋体" panose="02010600030101010101" pitchFamily="2" charset="-122"/>
              </a:rPr>
              <a:t>定义</a:t>
            </a:r>
            <a:r>
              <a:rPr lang="en-US" altLang="zh-CN" sz="4000" b="1" dirty="0">
                <a:solidFill>
                  <a:srgbClr val="FFC000"/>
                </a:solidFill>
                <a:latin typeface="宋体" panose="02010600030101010101" pitchFamily="2" charset="-122"/>
              </a:rPr>
              <a:t>14</a:t>
            </a:r>
            <a:r>
              <a:rPr lang="en-US" altLang="zh-CN" sz="4000" b="1" dirty="0">
                <a:solidFill>
                  <a:srgbClr val="FFC000"/>
                </a:solidFill>
              </a:rPr>
              <a:t>】</a:t>
            </a:r>
            <a:r>
              <a:rPr lang="zh-CN" altLang="en-US" sz="4000" b="1" dirty="0">
                <a:solidFill>
                  <a:srgbClr val="FFC000"/>
                </a:solidFill>
                <a:latin typeface="宋体" panose="02010600030101010101" pitchFamily="2" charset="-122"/>
              </a:rPr>
              <a:t>笛卡儿积的推广</a:t>
            </a:r>
            <a:endParaRPr lang="zh-CN" altLang="en-US" sz="4000" b="1" i="1" dirty="0">
              <a:solidFill>
                <a:srgbClr val="FFC000"/>
              </a:solidFill>
              <a:latin typeface="Times New Roman" panose="02020603050405020304" pitchFamily="18" charset="0"/>
            </a:endParaRPr>
          </a:p>
        </p:txBody>
      </p:sp>
      <p:sp>
        <p:nvSpPr>
          <p:cNvPr id="108547" name="Rectangle 2">
            <a:extLst>
              <a:ext uri="{FF2B5EF4-FFF2-40B4-BE49-F238E27FC236}">
                <a16:creationId xmlns:a16="http://schemas.microsoft.com/office/drawing/2014/main" id="{5BC8131C-4D48-57FE-3EC9-81365D7D0681}"/>
              </a:ext>
            </a:extLst>
          </p:cNvPr>
          <p:cNvSpPr>
            <a:spLocks noGrp="1" noChangeArrowheads="1"/>
          </p:cNvSpPr>
          <p:nvPr>
            <p:ph sz="quarter" idx="4294967295"/>
          </p:nvPr>
        </p:nvSpPr>
        <p:spPr>
          <a:xfrm>
            <a:off x="381000" y="1143000"/>
            <a:ext cx="8229600" cy="5562600"/>
          </a:xfrm>
        </p:spPr>
        <p:txBody>
          <a:bodyPr/>
          <a:lstStyle/>
          <a:p>
            <a:pPr marL="0" indent="0" algn="just" eaLnBrk="1" hangingPunct="1">
              <a:lnSpc>
                <a:spcPct val="150000"/>
              </a:lnSpc>
              <a:spcBef>
                <a:spcPct val="0"/>
              </a:spcBef>
              <a:defRPr/>
            </a:pPr>
            <a:r>
              <a:rPr lang="zh-CN" altLang="en-US" sz="3300" b="1">
                <a:latin typeface="Times New Roman" panose="02020603050405020304" pitchFamily="18" charset="0"/>
                <a:cs typeface="Times New Roman" panose="02020603050405020304" pitchFamily="18" charset="0"/>
              </a:rPr>
              <a:t>设</a:t>
            </a:r>
            <a:r>
              <a:rPr lang="en-US" altLang="zh-CN" sz="3300" b="1">
                <a:latin typeface="Times New Roman" panose="02020603050405020304" pitchFamily="18" charset="0"/>
                <a:cs typeface="Times New Roman" panose="02020603050405020304" pitchFamily="18" charset="0"/>
              </a:rPr>
              <a:t>A</a:t>
            </a:r>
            <a:r>
              <a:rPr lang="en-US" altLang="zh-CN" sz="3300" b="1" baseline="-30000">
                <a:latin typeface="Times New Roman" panose="02020603050405020304" pitchFamily="18" charset="0"/>
                <a:cs typeface="Times New Roman" panose="02020603050405020304" pitchFamily="18" charset="0"/>
              </a:rPr>
              <a:t>1</a:t>
            </a:r>
            <a:r>
              <a:rPr lang="en-US" altLang="zh-CN" sz="3300" b="1">
                <a:latin typeface="Times New Roman" panose="02020603050405020304" pitchFamily="18" charset="0"/>
                <a:cs typeface="Times New Roman" panose="02020603050405020304" pitchFamily="18" charset="0"/>
              </a:rPr>
              <a:t>,A</a:t>
            </a:r>
            <a:r>
              <a:rPr lang="en-US" altLang="zh-CN" sz="3300" b="1" baseline="-30000">
                <a:latin typeface="Times New Roman" panose="02020603050405020304" pitchFamily="18" charset="0"/>
                <a:cs typeface="Times New Roman" panose="02020603050405020304" pitchFamily="18" charset="0"/>
              </a:rPr>
              <a:t>2 </a:t>
            </a:r>
            <a:r>
              <a:rPr lang="en-US" altLang="zh-CN" sz="3300" b="1">
                <a:latin typeface="Times New Roman" panose="02020603050405020304" pitchFamily="18" charset="0"/>
                <a:cs typeface="Times New Roman" panose="02020603050405020304" pitchFamily="18" charset="0"/>
              </a:rPr>
              <a:t>, </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,A</a:t>
            </a:r>
            <a:r>
              <a:rPr lang="en-US" altLang="zh-CN" sz="3300" b="1" baseline="-30000">
                <a:latin typeface="Times New Roman" panose="02020603050405020304" pitchFamily="18" charset="0"/>
                <a:cs typeface="Times New Roman" panose="02020603050405020304" pitchFamily="18" charset="0"/>
              </a:rPr>
              <a:t>n</a:t>
            </a:r>
            <a:r>
              <a:rPr lang="zh-CN" altLang="en-US" sz="3300" b="1">
                <a:latin typeface="Times New Roman" panose="02020603050405020304" pitchFamily="18" charset="0"/>
                <a:cs typeface="Times New Roman" panose="02020603050405020304" pitchFamily="18" charset="0"/>
              </a:rPr>
              <a:t>是</a:t>
            </a:r>
            <a:r>
              <a:rPr lang="en-US" altLang="zh-CN" sz="3300" b="1">
                <a:latin typeface="Times New Roman" panose="02020603050405020304" pitchFamily="18" charset="0"/>
                <a:cs typeface="Times New Roman" panose="02020603050405020304" pitchFamily="18" charset="0"/>
              </a:rPr>
              <a:t>n</a:t>
            </a:r>
            <a:r>
              <a:rPr lang="zh-CN" altLang="en-US" sz="3300" b="1">
                <a:latin typeface="Times New Roman" panose="02020603050405020304" pitchFamily="18" charset="0"/>
                <a:cs typeface="Times New Roman" panose="02020603050405020304" pitchFamily="18" charset="0"/>
              </a:rPr>
              <a:t>个集合，由所有有序</a:t>
            </a:r>
            <a:r>
              <a:rPr lang="en-US" altLang="zh-CN" sz="3300" b="1">
                <a:latin typeface="Times New Roman" panose="02020603050405020304" pitchFamily="18" charset="0"/>
                <a:cs typeface="Times New Roman" panose="02020603050405020304" pitchFamily="18" charset="0"/>
              </a:rPr>
              <a:t>n</a:t>
            </a:r>
            <a:r>
              <a:rPr lang="zh-CN" altLang="en-US" sz="3300" b="1">
                <a:latin typeface="Times New Roman" panose="02020603050405020304" pitchFamily="18" charset="0"/>
                <a:cs typeface="Times New Roman" panose="02020603050405020304" pitchFamily="18" charset="0"/>
              </a:rPr>
              <a:t>元组</a:t>
            </a:r>
            <a:r>
              <a:rPr lang="en-US" altLang="zh-CN" sz="3300" b="1">
                <a:latin typeface="Times New Roman" panose="02020603050405020304" pitchFamily="18" charset="0"/>
                <a:cs typeface="Times New Roman" panose="02020603050405020304" pitchFamily="18" charset="0"/>
              </a:rPr>
              <a:t>(a</a:t>
            </a:r>
            <a:r>
              <a:rPr lang="en-US" altLang="zh-CN" sz="3300" b="1" baseline="-25000">
                <a:latin typeface="Times New Roman" panose="02020603050405020304" pitchFamily="18" charset="0"/>
                <a:cs typeface="Times New Roman" panose="02020603050405020304" pitchFamily="18" charset="0"/>
              </a:rPr>
              <a:t>1</a:t>
            </a:r>
            <a:r>
              <a:rPr lang="en-US" altLang="zh-CN" sz="3300" b="1">
                <a:latin typeface="Times New Roman" panose="02020603050405020304" pitchFamily="18" charset="0"/>
                <a:cs typeface="Times New Roman" panose="02020603050405020304" pitchFamily="18" charset="0"/>
              </a:rPr>
              <a:t>,a</a:t>
            </a:r>
            <a:r>
              <a:rPr lang="en-US" altLang="zh-CN" sz="3300" b="1" baseline="-25000">
                <a:latin typeface="Times New Roman" panose="02020603050405020304" pitchFamily="18" charset="0"/>
                <a:cs typeface="Times New Roman" panose="02020603050405020304" pitchFamily="18" charset="0"/>
              </a:rPr>
              <a:t>2</a:t>
            </a:r>
            <a:r>
              <a:rPr lang="en-US" altLang="zh-CN" sz="3300" b="1">
                <a:latin typeface="Times New Roman" panose="02020603050405020304" pitchFamily="18" charset="0"/>
                <a:cs typeface="Times New Roman" panose="02020603050405020304" pitchFamily="18" charset="0"/>
              </a:rPr>
              <a:t>,…,a</a:t>
            </a:r>
            <a:r>
              <a:rPr lang="en-US" altLang="zh-CN" sz="3300" b="1" baseline="-25000">
                <a:latin typeface="Times New Roman" panose="02020603050405020304" pitchFamily="18" charset="0"/>
                <a:cs typeface="Times New Roman" panose="02020603050405020304" pitchFamily="18" charset="0"/>
              </a:rPr>
              <a:t>n</a:t>
            </a:r>
            <a:r>
              <a:rPr lang="en-US" altLang="zh-CN" sz="3300" b="1">
                <a:latin typeface="Times New Roman" panose="02020603050405020304" pitchFamily="18" charset="0"/>
                <a:cs typeface="Times New Roman" panose="02020603050405020304" pitchFamily="18" charset="0"/>
              </a:rPr>
              <a:t>)</a:t>
            </a:r>
            <a:r>
              <a:rPr lang="zh-CN" altLang="en-US" sz="3300" b="1">
                <a:latin typeface="Times New Roman" panose="02020603050405020304" pitchFamily="18" charset="0"/>
                <a:cs typeface="Times New Roman" panose="02020603050405020304" pitchFamily="18" charset="0"/>
              </a:rPr>
              <a:t>做成的集合</a:t>
            </a:r>
            <a:r>
              <a:rPr lang="en-US" altLang="zh-CN" sz="3300" b="1">
                <a:latin typeface="Times New Roman" panose="02020603050405020304" pitchFamily="18" charset="0"/>
                <a:cs typeface="Times New Roman" panose="02020603050405020304" pitchFamily="18" charset="0"/>
              </a:rPr>
              <a:t>(</a:t>
            </a:r>
            <a:r>
              <a:rPr lang="zh-CN" altLang="en-US" sz="3300" b="1">
                <a:latin typeface="Times New Roman" panose="02020603050405020304" pitchFamily="18" charset="0"/>
                <a:cs typeface="Times New Roman" panose="02020603050405020304" pitchFamily="18" charset="0"/>
              </a:rPr>
              <a:t>其中</a:t>
            </a:r>
            <a:r>
              <a:rPr lang="en-US" altLang="zh-CN" sz="3300" b="1">
                <a:latin typeface="Times New Roman" panose="02020603050405020304" pitchFamily="18" charset="0"/>
                <a:cs typeface="Times New Roman" panose="02020603050405020304" pitchFamily="18" charset="0"/>
              </a:rPr>
              <a:t>a</a:t>
            </a:r>
            <a:r>
              <a:rPr lang="en-US" altLang="zh-CN" sz="3300" b="1" baseline="-25000">
                <a:latin typeface="Times New Roman" panose="02020603050405020304" pitchFamily="18" charset="0"/>
                <a:cs typeface="Times New Roman" panose="02020603050405020304" pitchFamily="18" charset="0"/>
              </a:rPr>
              <a:t>i</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A</a:t>
            </a:r>
            <a:r>
              <a:rPr lang="en-US" altLang="zh-CN" sz="3300" b="1" baseline="-25000">
                <a:latin typeface="Times New Roman" panose="02020603050405020304" pitchFamily="18" charset="0"/>
                <a:cs typeface="Times New Roman" panose="02020603050405020304" pitchFamily="18" charset="0"/>
              </a:rPr>
              <a:t>i</a:t>
            </a:r>
            <a:r>
              <a:rPr lang="zh-CN" altLang="en-US" sz="3300" b="1">
                <a:latin typeface="Times New Roman" panose="02020603050405020304" pitchFamily="18" charset="0"/>
                <a:cs typeface="Times New Roman" panose="02020603050405020304" pitchFamily="18" charset="0"/>
              </a:rPr>
              <a:t>，</a:t>
            </a:r>
            <a:r>
              <a:rPr lang="en-US" altLang="zh-CN" sz="3300" b="1">
                <a:latin typeface="Times New Roman" panose="02020603050405020304" pitchFamily="18" charset="0"/>
                <a:cs typeface="Times New Roman" panose="02020603050405020304" pitchFamily="18" charset="0"/>
              </a:rPr>
              <a:t>i=1,2, … ,n)</a:t>
            </a:r>
            <a:r>
              <a:rPr lang="zh-CN" altLang="en-US" sz="3300" b="1">
                <a:latin typeface="Times New Roman" panose="02020603050405020304" pitchFamily="18" charset="0"/>
                <a:cs typeface="Times New Roman" panose="02020603050405020304" pitchFamily="18" charset="0"/>
              </a:rPr>
              <a:t>，称为</a:t>
            </a:r>
            <a:r>
              <a:rPr lang="en-US" altLang="zh-CN" sz="3300" b="1">
                <a:latin typeface="Times New Roman" panose="02020603050405020304" pitchFamily="18" charset="0"/>
                <a:cs typeface="Times New Roman" panose="02020603050405020304" pitchFamily="18" charset="0"/>
              </a:rPr>
              <a:t>A</a:t>
            </a:r>
            <a:r>
              <a:rPr lang="en-US" altLang="zh-CN" sz="3300" b="1" baseline="-30000">
                <a:latin typeface="Times New Roman" panose="02020603050405020304" pitchFamily="18" charset="0"/>
                <a:cs typeface="Times New Roman" panose="02020603050405020304" pitchFamily="18" charset="0"/>
              </a:rPr>
              <a:t>1</a:t>
            </a:r>
            <a:r>
              <a:rPr lang="en-US" altLang="zh-CN" sz="3300" b="1">
                <a:latin typeface="Times New Roman" panose="02020603050405020304" pitchFamily="18" charset="0"/>
                <a:cs typeface="Times New Roman" panose="02020603050405020304" pitchFamily="18" charset="0"/>
              </a:rPr>
              <a:t>,A</a:t>
            </a:r>
            <a:r>
              <a:rPr lang="en-US" altLang="zh-CN" sz="3300" b="1" baseline="-30000">
                <a:latin typeface="Times New Roman" panose="02020603050405020304" pitchFamily="18" charset="0"/>
                <a:cs typeface="Times New Roman" panose="02020603050405020304" pitchFamily="18" charset="0"/>
              </a:rPr>
              <a:t>2</a:t>
            </a:r>
            <a:r>
              <a:rPr lang="en-US" altLang="zh-CN" sz="3300" b="1">
                <a:latin typeface="Times New Roman" panose="02020603050405020304" pitchFamily="18" charset="0"/>
                <a:cs typeface="Times New Roman" panose="02020603050405020304" pitchFamily="18" charset="0"/>
              </a:rPr>
              <a:t>,</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,A</a:t>
            </a:r>
            <a:r>
              <a:rPr lang="en-US" altLang="zh-CN" sz="3300" b="1" baseline="-30000">
                <a:latin typeface="Times New Roman" panose="02020603050405020304" pitchFamily="18" charset="0"/>
                <a:cs typeface="Times New Roman" panose="02020603050405020304" pitchFamily="18" charset="0"/>
              </a:rPr>
              <a:t>n</a:t>
            </a:r>
            <a:r>
              <a:rPr lang="zh-CN" altLang="en-US" sz="3300" b="1">
                <a:latin typeface="Times New Roman" panose="02020603050405020304" pitchFamily="18" charset="0"/>
                <a:cs typeface="Times New Roman" panose="02020603050405020304" pitchFamily="18" charset="0"/>
              </a:rPr>
              <a:t>的直乘积</a:t>
            </a:r>
            <a:r>
              <a:rPr lang="en-US" altLang="zh-CN" sz="3300" b="1">
                <a:latin typeface="Times New Roman" panose="02020603050405020304" pitchFamily="18" charset="0"/>
                <a:cs typeface="Times New Roman" panose="02020603050405020304" pitchFamily="18" charset="0"/>
              </a:rPr>
              <a:t>(</a:t>
            </a:r>
            <a:r>
              <a:rPr lang="zh-CN" altLang="en-US" sz="3300" b="1">
                <a:latin typeface="Times New Roman" panose="02020603050405020304" pitchFamily="18" charset="0"/>
                <a:cs typeface="Times New Roman" panose="02020603050405020304" pitchFamily="18" charset="0"/>
              </a:rPr>
              <a:t>笛卡儿积</a:t>
            </a:r>
            <a:r>
              <a:rPr lang="en-US" altLang="zh-CN" sz="3300" b="1">
                <a:latin typeface="Times New Roman" panose="02020603050405020304" pitchFamily="18" charset="0"/>
                <a:cs typeface="Times New Roman" panose="02020603050405020304" pitchFamily="18" charset="0"/>
              </a:rPr>
              <a:t>)</a:t>
            </a:r>
            <a:r>
              <a:rPr lang="zh-CN" altLang="en-US" sz="3300" b="1">
                <a:latin typeface="Times New Roman" panose="02020603050405020304" pitchFamily="18" charset="0"/>
                <a:cs typeface="Times New Roman" panose="02020603050405020304" pitchFamily="18" charset="0"/>
              </a:rPr>
              <a:t>，记以</a:t>
            </a:r>
            <a:r>
              <a:rPr lang="en-US" altLang="zh-CN" sz="3300" b="1">
                <a:latin typeface="Times New Roman" panose="02020603050405020304" pitchFamily="18" charset="0"/>
                <a:cs typeface="Times New Roman" panose="02020603050405020304" pitchFamily="18" charset="0"/>
              </a:rPr>
              <a:t>A</a:t>
            </a:r>
            <a:r>
              <a:rPr lang="en-US" altLang="zh-CN" sz="3300" b="1" baseline="-30000">
                <a:latin typeface="Times New Roman" panose="02020603050405020304" pitchFamily="18" charset="0"/>
                <a:cs typeface="Times New Roman" panose="02020603050405020304" pitchFamily="18" charset="0"/>
              </a:rPr>
              <a:t>1</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A</a:t>
            </a:r>
            <a:r>
              <a:rPr lang="en-US" altLang="zh-CN" sz="3300" b="1" baseline="-30000">
                <a:latin typeface="Times New Roman" panose="02020603050405020304" pitchFamily="18" charset="0"/>
                <a:cs typeface="Times New Roman" panose="02020603050405020304" pitchFamily="18" charset="0"/>
              </a:rPr>
              <a:t>2</a:t>
            </a:r>
            <a:r>
              <a:rPr lang="en-US" altLang="zh-CN" sz="3300" b="1">
                <a:latin typeface="Times New Roman" panose="02020603050405020304" pitchFamily="18" charset="0"/>
                <a:cs typeface="Times New Roman" panose="02020603050405020304" pitchFamily="18" charset="0"/>
              </a:rPr>
              <a:t> </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A</a:t>
            </a:r>
            <a:r>
              <a:rPr lang="en-US" altLang="zh-CN" sz="3300" b="1" baseline="-30000">
                <a:latin typeface="Times New Roman" panose="02020603050405020304" pitchFamily="18" charset="0"/>
                <a:cs typeface="Times New Roman" panose="02020603050405020304" pitchFamily="18" charset="0"/>
              </a:rPr>
              <a:t>n</a:t>
            </a:r>
            <a:r>
              <a:rPr lang="zh-CN" altLang="en-US" sz="3300" b="1">
                <a:latin typeface="Times New Roman" panose="02020603050405020304" pitchFamily="18" charset="0"/>
                <a:cs typeface="Times New Roman" panose="02020603050405020304" pitchFamily="18" charset="0"/>
              </a:rPr>
              <a:t>。</a:t>
            </a:r>
          </a:p>
          <a:p>
            <a:pPr marL="0" indent="0" algn="just" eaLnBrk="1" hangingPunct="1">
              <a:lnSpc>
                <a:spcPct val="150000"/>
              </a:lnSpc>
              <a:spcBef>
                <a:spcPct val="0"/>
              </a:spcBef>
              <a:defRPr/>
            </a:pPr>
            <a:r>
              <a:rPr lang="en-US" altLang="zh-CN" sz="3300" b="1">
                <a:latin typeface="Times New Roman" panose="02020603050405020304" pitchFamily="18" charset="0"/>
                <a:cs typeface="Times New Roman" panose="02020603050405020304" pitchFamily="18" charset="0"/>
              </a:rPr>
              <a:t>A</a:t>
            </a:r>
            <a:r>
              <a:rPr lang="en-US" altLang="zh-CN" sz="3300" b="1" baseline="-30000">
                <a:latin typeface="Times New Roman" panose="02020603050405020304" pitchFamily="18" charset="0"/>
                <a:cs typeface="Times New Roman" panose="02020603050405020304" pitchFamily="18" charset="0"/>
              </a:rPr>
              <a:t>1</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A</a:t>
            </a:r>
            <a:r>
              <a:rPr lang="en-US" altLang="zh-CN" sz="3300" b="1" baseline="-30000">
                <a:latin typeface="Times New Roman" panose="02020603050405020304" pitchFamily="18" charset="0"/>
                <a:cs typeface="Times New Roman" panose="02020603050405020304" pitchFamily="18" charset="0"/>
              </a:rPr>
              <a:t>2</a:t>
            </a:r>
            <a:r>
              <a:rPr lang="en-US" altLang="zh-CN" sz="3300" b="1">
                <a:latin typeface="Times New Roman" panose="02020603050405020304" pitchFamily="18" charset="0"/>
                <a:cs typeface="Times New Roman" panose="02020603050405020304" pitchFamily="18" charset="0"/>
              </a:rPr>
              <a:t> </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A</a:t>
            </a:r>
            <a:r>
              <a:rPr lang="en-US" altLang="zh-CN" sz="3300" b="1" baseline="-30000">
                <a:latin typeface="Times New Roman" panose="02020603050405020304" pitchFamily="18" charset="0"/>
                <a:cs typeface="Times New Roman" panose="02020603050405020304" pitchFamily="18" charset="0"/>
              </a:rPr>
              <a:t>n</a:t>
            </a:r>
            <a:r>
              <a:rPr lang="en-US" altLang="zh-CN" sz="3300" b="1">
                <a:latin typeface="Times New Roman" panose="02020603050405020304" pitchFamily="18" charset="0"/>
                <a:cs typeface="Times New Roman" panose="02020603050405020304" pitchFamily="18" charset="0"/>
              </a:rPr>
              <a:t>={(a</a:t>
            </a:r>
            <a:r>
              <a:rPr lang="en-US" altLang="zh-CN" sz="3300" b="1" baseline="-25000">
                <a:latin typeface="Times New Roman" panose="02020603050405020304" pitchFamily="18" charset="0"/>
                <a:cs typeface="Times New Roman" panose="02020603050405020304" pitchFamily="18" charset="0"/>
              </a:rPr>
              <a:t>1</a:t>
            </a:r>
            <a:r>
              <a:rPr lang="en-US" altLang="zh-CN" sz="3300" b="1">
                <a:latin typeface="Times New Roman" panose="02020603050405020304" pitchFamily="18" charset="0"/>
                <a:cs typeface="Times New Roman" panose="02020603050405020304" pitchFamily="18" charset="0"/>
              </a:rPr>
              <a:t>,a</a:t>
            </a:r>
            <a:r>
              <a:rPr lang="en-US" altLang="zh-CN" sz="3300" b="1" baseline="-25000">
                <a:latin typeface="Times New Roman" panose="02020603050405020304" pitchFamily="18" charset="0"/>
                <a:cs typeface="Times New Roman" panose="02020603050405020304" pitchFamily="18" charset="0"/>
              </a:rPr>
              <a:t>2 </a:t>
            </a:r>
            <a:r>
              <a:rPr lang="en-US" altLang="zh-CN" sz="3300" b="1">
                <a:latin typeface="Times New Roman" panose="02020603050405020304" pitchFamily="18" charset="0"/>
                <a:cs typeface="Times New Roman" panose="02020603050405020304" pitchFamily="18" charset="0"/>
              </a:rPr>
              <a:t>,… ,a</a:t>
            </a:r>
            <a:r>
              <a:rPr lang="en-US" altLang="zh-CN" sz="3300" b="1" baseline="-25000">
                <a:latin typeface="Times New Roman" panose="02020603050405020304" pitchFamily="18" charset="0"/>
                <a:cs typeface="Times New Roman" panose="02020603050405020304" pitchFamily="18" charset="0"/>
              </a:rPr>
              <a:t>n</a:t>
            </a:r>
            <a:r>
              <a:rPr lang="en-US" altLang="zh-CN" sz="3300" b="1">
                <a:latin typeface="Times New Roman" panose="02020603050405020304" pitchFamily="18" charset="0"/>
                <a:cs typeface="Times New Roman" panose="02020603050405020304" pitchFamily="18" charset="0"/>
              </a:rPr>
              <a:t>) </a:t>
            </a:r>
            <a:r>
              <a:rPr lang="en-US" altLang="zh-CN" sz="3300" b="1">
                <a:latin typeface="Times New Roman" panose="02020603050405020304" pitchFamily="18" charset="0"/>
                <a:cs typeface="Times New Roman" panose="02020603050405020304" pitchFamily="18" charset="0"/>
                <a:sym typeface="Symbol" pitchFamily="2" charset="2"/>
              </a:rPr>
              <a:t> </a:t>
            </a:r>
            <a:r>
              <a:rPr lang="en-US" altLang="zh-CN" sz="3300" b="1">
                <a:latin typeface="Times New Roman" panose="02020603050405020304" pitchFamily="18" charset="0"/>
                <a:cs typeface="Times New Roman" panose="02020603050405020304" pitchFamily="18" charset="0"/>
              </a:rPr>
              <a:t>a</a:t>
            </a:r>
            <a:r>
              <a:rPr lang="en-US" altLang="zh-CN" sz="3300" b="1" baseline="-25000">
                <a:latin typeface="Times New Roman" panose="02020603050405020304" pitchFamily="18" charset="0"/>
                <a:cs typeface="Times New Roman" panose="02020603050405020304" pitchFamily="18" charset="0"/>
              </a:rPr>
              <a:t>i</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A</a:t>
            </a:r>
            <a:r>
              <a:rPr lang="en-US" altLang="zh-CN" sz="3300" b="1" baseline="-25000">
                <a:latin typeface="Times New Roman" panose="02020603050405020304" pitchFamily="18" charset="0"/>
                <a:cs typeface="Times New Roman" panose="02020603050405020304" pitchFamily="18" charset="0"/>
              </a:rPr>
              <a:t>i</a:t>
            </a:r>
            <a:r>
              <a:rPr lang="zh-CN" altLang="en-US" sz="3300" b="1">
                <a:latin typeface="Times New Roman" panose="02020603050405020304" pitchFamily="18" charset="0"/>
                <a:cs typeface="Times New Roman" panose="02020603050405020304" pitchFamily="18" charset="0"/>
              </a:rPr>
              <a:t>，</a:t>
            </a:r>
            <a:r>
              <a:rPr lang="en-US" altLang="zh-CN" sz="3300" b="1">
                <a:latin typeface="Times New Roman" panose="02020603050405020304" pitchFamily="18" charset="0"/>
                <a:cs typeface="Times New Roman" panose="02020603050405020304" pitchFamily="18" charset="0"/>
              </a:rPr>
              <a:t>i=1,2, … ,n }</a:t>
            </a:r>
            <a:r>
              <a:rPr lang="zh-CN" altLang="en-US" sz="3300" b="1">
                <a:latin typeface="Times New Roman" panose="02020603050405020304" pitchFamily="18" charset="0"/>
                <a:cs typeface="Times New Roman" panose="02020603050405020304" pitchFamily="18" charset="0"/>
              </a:rPr>
              <a:t>。 </a:t>
            </a:r>
          </a:p>
        </p:txBody>
      </p:sp>
      <p:sp>
        <p:nvSpPr>
          <p:cNvPr id="2" name="灯片编号占位符 1">
            <a:extLst>
              <a:ext uri="{FF2B5EF4-FFF2-40B4-BE49-F238E27FC236}">
                <a16:creationId xmlns:a16="http://schemas.microsoft.com/office/drawing/2014/main" id="{65853B90-9E0E-A3F5-3DDD-C46C5AD60EA4}"/>
              </a:ext>
            </a:extLst>
          </p:cNvPr>
          <p:cNvSpPr>
            <a:spLocks noGrp="1"/>
          </p:cNvSpPr>
          <p:nvPr>
            <p:ph type="sldNum" sz="quarter" idx="12"/>
          </p:nvPr>
        </p:nvSpPr>
        <p:spPr/>
        <p:txBody>
          <a:bodyPr/>
          <a:lstStyle/>
          <a:p>
            <a:pPr>
              <a:defRPr/>
            </a:pPr>
            <a:fld id="{ECC3DFE2-A128-2941-82E2-B6820E9FA3C4}" type="slidenum">
              <a:rPr lang="zh-CN" altLang="en-US" smtClean="0"/>
              <a:pPr>
                <a:defRPr/>
              </a:pPr>
              <a:t>82</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8547">
                                            <p:txEl>
                                              <p:pRg st="1" end="1"/>
                                            </p:txEl>
                                          </p:spTgt>
                                        </p:tgtEl>
                                        <p:attrNameLst>
                                          <p:attrName>style.visibility</p:attrName>
                                        </p:attrNameLst>
                                      </p:cBhvr>
                                      <p:to>
                                        <p:strVal val="visible"/>
                                      </p:to>
                                    </p:set>
                                    <p:animEffect transition="in" filter="blinds(horizontal)">
                                      <p:cBhvr>
                                        <p:cTn id="7" dur="500"/>
                                        <p:tgtEl>
                                          <p:spTgt spid="1085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3">
            <a:extLst>
              <a:ext uri="{FF2B5EF4-FFF2-40B4-BE49-F238E27FC236}">
                <a16:creationId xmlns:a16="http://schemas.microsoft.com/office/drawing/2014/main" id="{61EAC7B3-BD78-5992-33A5-02AA844ADD2C}"/>
              </a:ext>
            </a:extLst>
          </p:cNvPr>
          <p:cNvSpPr>
            <a:spLocks noGrp="1" noChangeArrowheads="1"/>
          </p:cNvSpPr>
          <p:nvPr>
            <p:ph type="title" idx="4294967295"/>
          </p:nvPr>
        </p:nvSpPr>
        <p:spPr>
          <a:xfrm>
            <a:off x="76200" y="15875"/>
            <a:ext cx="6629400" cy="990600"/>
          </a:xfrm>
        </p:spPr>
        <p:txBody>
          <a:bodyPr anchor="b"/>
          <a:lstStyle/>
          <a:p>
            <a:pPr algn="l" eaLnBrk="1" hangingPunct="1">
              <a:defRPr/>
            </a:pPr>
            <a:r>
              <a:rPr lang="zh-CN" altLang="en-US" sz="4000" b="1">
                <a:solidFill>
                  <a:srgbClr val="FFC000"/>
                </a:solidFill>
              </a:rPr>
              <a:t>直乘积的性质</a:t>
            </a:r>
          </a:p>
        </p:txBody>
      </p:sp>
      <p:sp>
        <p:nvSpPr>
          <p:cNvPr id="110595" name="Rectangle 2">
            <a:extLst>
              <a:ext uri="{FF2B5EF4-FFF2-40B4-BE49-F238E27FC236}">
                <a16:creationId xmlns:a16="http://schemas.microsoft.com/office/drawing/2014/main" id="{0735232D-0238-6985-F6C6-46B0D0899A0F}"/>
              </a:ext>
            </a:extLst>
          </p:cNvPr>
          <p:cNvSpPr>
            <a:spLocks noGrp="1" noChangeArrowheads="1"/>
          </p:cNvSpPr>
          <p:nvPr>
            <p:ph sz="quarter" idx="4294967295"/>
          </p:nvPr>
        </p:nvSpPr>
        <p:spPr>
          <a:xfrm>
            <a:off x="304800" y="1219200"/>
            <a:ext cx="8686800" cy="4724400"/>
          </a:xfrm>
        </p:spPr>
        <p:txBody>
          <a:bodyPr/>
          <a:lstStyle/>
          <a:p>
            <a:pPr marL="609600" indent="-609600" eaLnBrk="1" hangingPunct="1">
              <a:lnSpc>
                <a:spcPct val="150000"/>
              </a:lnSpc>
              <a:spcBef>
                <a:spcPct val="0"/>
              </a:spcBef>
              <a:buClr>
                <a:schemeClr val="tx1"/>
              </a:buClr>
              <a:buFont typeface="Wingdings" pitchFamily="2" charset="2"/>
              <a:buAutoNum type="arabicPeriod"/>
              <a:defRPr/>
            </a:pPr>
            <a:r>
              <a:rPr lang="zh-CN" altLang="en-US" b="1" dirty="0">
                <a:latin typeface="Times New Roman" panose="02020603050405020304" pitchFamily="18" charset="0"/>
                <a:cs typeface="Times New Roman" panose="02020603050405020304" pitchFamily="18" charset="0"/>
                <a:sym typeface="Symbol" pitchFamily="2" charset="2"/>
              </a:rPr>
              <a:t>若</a:t>
            </a:r>
            <a:r>
              <a:rPr lang="en-US" altLang="zh-CN" b="1" dirty="0">
                <a:latin typeface="Times New Roman" panose="02020603050405020304" pitchFamily="18" charset="0"/>
                <a:cs typeface="Times New Roman" panose="02020603050405020304" pitchFamily="18" charset="0"/>
                <a:sym typeface="Symbol" pitchFamily="2" charset="2"/>
              </a:rPr>
              <a:t>|A|=m , |B|=n, </a:t>
            </a:r>
            <a:r>
              <a:rPr lang="en-US" altLang="zh-CN" b="1" dirty="0">
                <a:latin typeface="Times New Roman" panose="02020603050405020304" pitchFamily="18" charset="0"/>
                <a:cs typeface="Times New Roman" panose="02020603050405020304" pitchFamily="18" charset="0"/>
              </a:rPr>
              <a:t>|A</a:t>
            </a:r>
            <a:r>
              <a:rPr lang="en-US" altLang="zh-CN" b="1" dirty="0">
                <a:solidFill>
                  <a:srgbClr val="FFC000"/>
                </a:solidFill>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 </a:t>
            </a:r>
            <a:r>
              <a:rPr lang="en-US" altLang="zh-CN" b="1" dirty="0">
                <a:solidFill>
                  <a:srgbClr val="FFC000"/>
                </a:solidFill>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sym typeface="Symbol" pitchFamily="2" charset="2"/>
              </a:rPr>
              <a:t> </a:t>
            </a:r>
            <a:r>
              <a:rPr lang="en-US" altLang="zh-CN" b="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err="1">
                <a:latin typeface="Times New Roman" panose="02020603050405020304" pitchFamily="18" charset="0"/>
                <a:cs typeface="Times New Roman" panose="02020603050405020304" pitchFamily="18" charset="0"/>
                <a:sym typeface="Symbol" pitchFamily="2" charset="2"/>
              </a:rPr>
              <a:t>mn</a:t>
            </a:r>
            <a:r>
              <a:rPr lang="zh-CN" altLang="en-US" b="1" dirty="0">
                <a:latin typeface="Times New Roman" panose="02020603050405020304" pitchFamily="18" charset="0"/>
                <a:cs typeface="Times New Roman" panose="02020603050405020304" pitchFamily="18" charset="0"/>
                <a:sym typeface="Symbol" pitchFamily="2" charset="2"/>
              </a:rPr>
              <a:t>；</a:t>
            </a:r>
          </a:p>
          <a:p>
            <a:pPr marL="609600" indent="-609600" eaLnBrk="1" hangingPunct="1">
              <a:lnSpc>
                <a:spcPct val="150000"/>
              </a:lnSpc>
              <a:spcBef>
                <a:spcPct val="0"/>
              </a:spcBef>
              <a:buClr>
                <a:schemeClr val="tx1"/>
              </a:buClr>
              <a:buFont typeface="Wingdings" pitchFamily="2" charset="2"/>
              <a:buAutoNum type="arabicPeriod"/>
              <a:defRPr/>
            </a:pPr>
            <a:r>
              <a:rPr lang="zh-CN" altLang="en-US" b="1" dirty="0">
                <a:latin typeface="Times New Roman" panose="02020603050405020304" pitchFamily="18" charset="0"/>
                <a:cs typeface="Times New Roman" panose="02020603050405020304" pitchFamily="18" charset="0"/>
                <a:sym typeface="Symbol" pitchFamily="2" charset="2"/>
              </a:rPr>
              <a:t>对任意集合</a:t>
            </a:r>
            <a:r>
              <a:rPr lang="en-US" altLang="zh-CN" b="1" dirty="0">
                <a:latin typeface="Times New Roman" panose="02020603050405020304" pitchFamily="18" charset="0"/>
                <a:cs typeface="Times New Roman" panose="02020603050405020304" pitchFamily="18" charset="0"/>
                <a:sym typeface="Symbol" pitchFamily="2" charset="2"/>
              </a:rPr>
              <a:t>A</a:t>
            </a:r>
            <a:r>
              <a:rPr lang="zh-CN" altLang="en-US" b="1" dirty="0">
                <a:latin typeface="Times New Roman" panose="02020603050405020304" pitchFamily="18" charset="0"/>
                <a:cs typeface="Times New Roman" panose="02020603050405020304" pitchFamily="18" charset="0"/>
                <a:sym typeface="Symbol" pitchFamily="2" charset="2"/>
              </a:rPr>
              <a:t>，有</a:t>
            </a:r>
            <a:r>
              <a:rPr lang="en-US" altLang="zh-CN" b="1" dirty="0">
                <a:latin typeface="Times New Roman" panose="02020603050405020304" pitchFamily="18" charset="0"/>
                <a:cs typeface="Times New Roman" panose="02020603050405020304" pitchFamily="18" charset="0"/>
                <a:sym typeface="Symbol" pitchFamily="2" charset="2"/>
              </a:rPr>
              <a:t>A ∅ = ∅ </a:t>
            </a: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sym typeface="Symbol" pitchFamily="2" charset="2"/>
              </a:rPr>
              <a:t> ∅ </a:t>
            </a: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sym typeface="Symbol" pitchFamily="2" charset="2"/>
              </a:rPr>
              <a:t>A= ∅ </a:t>
            </a:r>
            <a:r>
              <a:rPr lang="zh-CN" altLang="en-US" b="1" dirty="0">
                <a:latin typeface="Times New Roman" panose="02020603050405020304" pitchFamily="18" charset="0"/>
                <a:cs typeface="Times New Roman" panose="02020603050405020304" pitchFamily="18" charset="0"/>
                <a:sym typeface="Symbol" pitchFamily="2" charset="2"/>
              </a:rPr>
              <a:t>；</a:t>
            </a:r>
          </a:p>
          <a:p>
            <a:pPr marL="609600" indent="-609600" eaLnBrk="1" hangingPunct="1">
              <a:lnSpc>
                <a:spcPct val="150000"/>
              </a:lnSpc>
              <a:spcBef>
                <a:spcPct val="0"/>
              </a:spcBef>
              <a:buClr>
                <a:schemeClr val="tx1"/>
              </a:buClr>
              <a:buFont typeface="Wingdings" pitchFamily="2" charset="2"/>
              <a:buAutoNum type="arabicPeriod"/>
              <a:defRPr/>
            </a:pPr>
            <a:r>
              <a:rPr lang="zh-CN" altLang="en-US" b="1" dirty="0">
                <a:latin typeface="Times New Roman" panose="02020603050405020304" pitchFamily="18" charset="0"/>
                <a:cs typeface="Times New Roman" panose="02020603050405020304" pitchFamily="18" charset="0"/>
                <a:sym typeface="Symbol" pitchFamily="2" charset="2"/>
              </a:rPr>
              <a:t>直乘积运算不满足交换律，即</a:t>
            </a:r>
            <a:r>
              <a:rPr lang="en-US" altLang="zh-CN" b="1" dirty="0">
                <a:latin typeface="Times New Roman" panose="02020603050405020304" pitchFamily="18" charset="0"/>
                <a:cs typeface="Times New Roman" panose="02020603050405020304" pitchFamily="18" charset="0"/>
                <a:sym typeface="Symbol" pitchFamily="2" charset="2"/>
              </a:rPr>
              <a:t>ABBA</a:t>
            </a: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sym typeface="Symbol" pitchFamily="2" charset="2"/>
              </a:rPr>
              <a:t>(A ∅ </a:t>
            </a:r>
            <a:r>
              <a:rPr lang="zh-CN" altLang="en-US" b="1" dirty="0">
                <a:latin typeface="Times New Roman" panose="02020603050405020304" pitchFamily="18" charset="0"/>
                <a:cs typeface="Times New Roman" panose="02020603050405020304" pitchFamily="18" charset="0"/>
                <a:sym typeface="Symbol" pitchFamily="2" charset="2"/>
              </a:rPr>
              <a:t>且</a:t>
            </a:r>
            <a:r>
              <a:rPr lang="en-US" altLang="zh-CN" b="1" dirty="0">
                <a:latin typeface="Times New Roman" panose="02020603050405020304" pitchFamily="18" charset="0"/>
                <a:cs typeface="Times New Roman" panose="02020603050405020304" pitchFamily="18" charset="0"/>
                <a:sym typeface="Symbol" pitchFamily="2" charset="2"/>
              </a:rPr>
              <a:t> B ∅</a:t>
            </a:r>
            <a:r>
              <a:rPr lang="zh-CN" altLang="en-US" b="1" dirty="0">
                <a:latin typeface="Times New Roman" panose="02020603050405020304" pitchFamily="18" charset="0"/>
                <a:cs typeface="Times New Roman" panose="02020603050405020304" pitchFamily="18" charset="0"/>
                <a:sym typeface="Symbol" pitchFamily="2" charset="2"/>
              </a:rPr>
              <a:t>且</a:t>
            </a:r>
            <a:r>
              <a:rPr lang="en-US" altLang="zh-CN" b="1" dirty="0">
                <a:latin typeface="Times New Roman" panose="02020603050405020304" pitchFamily="18" charset="0"/>
                <a:cs typeface="Times New Roman" panose="02020603050405020304" pitchFamily="18" charset="0"/>
                <a:sym typeface="Symbol" pitchFamily="2" charset="2"/>
              </a:rPr>
              <a:t>AB)</a:t>
            </a:r>
            <a:r>
              <a:rPr lang="zh-CN" altLang="en-US" b="1" dirty="0">
                <a:latin typeface="Times New Roman" panose="02020603050405020304" pitchFamily="18" charset="0"/>
                <a:cs typeface="Times New Roman" panose="02020603050405020304" pitchFamily="18" charset="0"/>
                <a:sym typeface="Symbol" pitchFamily="2" charset="2"/>
              </a:rPr>
              <a:t>  </a:t>
            </a:r>
          </a:p>
          <a:p>
            <a:pPr marL="609600" indent="-609600" eaLnBrk="1" hangingPunct="1">
              <a:lnSpc>
                <a:spcPct val="150000"/>
              </a:lnSpc>
              <a:spcBef>
                <a:spcPct val="0"/>
              </a:spcBef>
              <a:buClr>
                <a:schemeClr val="tx1"/>
              </a:buClr>
              <a:buFont typeface="Wingdings" pitchFamily="2" charset="2"/>
              <a:buAutoNum type="arabicPeriod"/>
              <a:defRPr/>
            </a:pPr>
            <a:r>
              <a:rPr lang="zh-CN" altLang="en-US" b="1" dirty="0">
                <a:latin typeface="Times New Roman" panose="02020603050405020304" pitchFamily="18" charset="0"/>
                <a:cs typeface="Times New Roman" panose="02020603050405020304" pitchFamily="18" charset="0"/>
                <a:sym typeface="Symbol" pitchFamily="2" charset="2"/>
              </a:rPr>
              <a:t>直乘积运算不满足结合律</a:t>
            </a:r>
            <a:r>
              <a:rPr lang="en-US" altLang="zh-CN" b="1" dirty="0">
                <a:latin typeface="Times New Roman" panose="02020603050405020304" pitchFamily="18" charset="0"/>
                <a:cs typeface="Times New Roman" panose="02020603050405020304" pitchFamily="18" charset="0"/>
                <a:sym typeface="Symbol" pitchFamily="2" charset="2"/>
              </a:rPr>
              <a:t>(AB)CA(BC) (A ∅ </a:t>
            </a:r>
            <a:r>
              <a:rPr lang="zh-CN" altLang="en-US" b="1" dirty="0">
                <a:latin typeface="Times New Roman" panose="02020603050405020304" pitchFamily="18" charset="0"/>
                <a:cs typeface="Times New Roman" panose="02020603050405020304" pitchFamily="18" charset="0"/>
                <a:sym typeface="Symbol" pitchFamily="2" charset="2"/>
              </a:rPr>
              <a:t>且</a:t>
            </a:r>
            <a:r>
              <a:rPr lang="en-US" altLang="zh-CN" b="1" dirty="0">
                <a:latin typeface="Times New Roman" panose="02020603050405020304" pitchFamily="18" charset="0"/>
                <a:cs typeface="Times New Roman" panose="02020603050405020304" pitchFamily="18" charset="0"/>
                <a:sym typeface="Symbol" pitchFamily="2" charset="2"/>
              </a:rPr>
              <a:t>B ∅</a:t>
            </a:r>
            <a:r>
              <a:rPr lang="zh-CN" altLang="en-US" b="1" dirty="0">
                <a:latin typeface="Times New Roman" panose="02020603050405020304" pitchFamily="18" charset="0"/>
                <a:cs typeface="Times New Roman" panose="02020603050405020304" pitchFamily="18" charset="0"/>
                <a:sym typeface="Symbol" pitchFamily="2" charset="2"/>
              </a:rPr>
              <a:t>且</a:t>
            </a:r>
            <a:r>
              <a:rPr lang="en-US" altLang="zh-CN" b="1" dirty="0">
                <a:latin typeface="Times New Roman" panose="02020603050405020304" pitchFamily="18" charset="0"/>
                <a:cs typeface="Times New Roman" panose="02020603050405020304" pitchFamily="18" charset="0"/>
                <a:sym typeface="Symbol" pitchFamily="2" charset="2"/>
              </a:rPr>
              <a:t>C ∅)</a:t>
            </a:r>
            <a:endParaRPr lang="zh-CN" altLang="en-US" b="1" dirty="0">
              <a:latin typeface="Times New Roman" panose="02020603050405020304" pitchFamily="18" charset="0"/>
              <a:cs typeface="Times New Roman" panose="02020603050405020304" pitchFamily="18" charset="0"/>
              <a:sym typeface="Symbol" pitchFamily="2" charset="2"/>
            </a:endParaRPr>
          </a:p>
        </p:txBody>
      </p:sp>
      <p:sp>
        <p:nvSpPr>
          <p:cNvPr id="2" name="灯片编号占位符 1">
            <a:extLst>
              <a:ext uri="{FF2B5EF4-FFF2-40B4-BE49-F238E27FC236}">
                <a16:creationId xmlns:a16="http://schemas.microsoft.com/office/drawing/2014/main" id="{06D4C024-A903-4596-403F-4E1C87F3B0F8}"/>
              </a:ext>
            </a:extLst>
          </p:cNvPr>
          <p:cNvSpPr>
            <a:spLocks noGrp="1"/>
          </p:cNvSpPr>
          <p:nvPr>
            <p:ph type="sldNum" sz="quarter" idx="12"/>
          </p:nvPr>
        </p:nvSpPr>
        <p:spPr/>
        <p:txBody>
          <a:bodyPr/>
          <a:lstStyle/>
          <a:p>
            <a:pPr>
              <a:defRPr/>
            </a:pPr>
            <a:fld id="{7F265C15-2C51-1C49-8D51-28297DFF21D0}" type="slidenum">
              <a:rPr lang="zh-CN" altLang="en-US" smtClean="0"/>
              <a:pPr>
                <a:defRPr/>
              </a:pPr>
              <a:t>83</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0595">
                                            <p:txEl>
                                              <p:pRg st="1" end="1"/>
                                            </p:txEl>
                                          </p:spTgt>
                                        </p:tgtEl>
                                        <p:attrNameLst>
                                          <p:attrName>style.visibility</p:attrName>
                                        </p:attrNameLst>
                                      </p:cBhvr>
                                      <p:to>
                                        <p:strVal val="visible"/>
                                      </p:to>
                                    </p:set>
                                    <p:anim calcmode="lin" valueType="num">
                                      <p:cBhvr additive="base">
                                        <p:cTn id="13" dur="500" fill="hold"/>
                                        <p:tgtEl>
                                          <p:spTgt spid="1105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0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0595">
                                            <p:txEl>
                                              <p:pRg st="2" end="2"/>
                                            </p:txEl>
                                          </p:spTgt>
                                        </p:tgtEl>
                                        <p:attrNameLst>
                                          <p:attrName>style.visibility</p:attrName>
                                        </p:attrNameLst>
                                      </p:cBhvr>
                                      <p:to>
                                        <p:strVal val="visible"/>
                                      </p:to>
                                    </p:set>
                                    <p:anim calcmode="lin" valueType="num">
                                      <p:cBhvr additive="base">
                                        <p:cTn id="19" dur="500" fill="hold"/>
                                        <p:tgtEl>
                                          <p:spTgt spid="1105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0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0595">
                                            <p:txEl>
                                              <p:pRg st="3" end="3"/>
                                            </p:txEl>
                                          </p:spTgt>
                                        </p:tgtEl>
                                        <p:attrNameLst>
                                          <p:attrName>style.visibility</p:attrName>
                                        </p:attrNameLst>
                                      </p:cBhvr>
                                      <p:to>
                                        <p:strVal val="visible"/>
                                      </p:to>
                                    </p:set>
                                    <p:anim calcmode="lin" valueType="num">
                                      <p:cBhvr additive="base">
                                        <p:cTn id="25" dur="500" fill="hold"/>
                                        <p:tgtEl>
                                          <p:spTgt spid="1105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05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F8B6699D-E45D-6B4C-D0EB-4737567C21D2}"/>
              </a:ext>
            </a:extLst>
          </p:cNvPr>
          <p:cNvSpPr>
            <a:spLocks noGrp="1" noChangeArrowheads="1"/>
          </p:cNvSpPr>
          <p:nvPr>
            <p:ph sz="quarter" idx="4294967295"/>
          </p:nvPr>
        </p:nvSpPr>
        <p:spPr>
          <a:xfrm>
            <a:off x="228600" y="762000"/>
            <a:ext cx="8534400" cy="5715000"/>
          </a:xfrm>
        </p:spPr>
        <p:txBody>
          <a:bodyPr/>
          <a:lstStyle/>
          <a:p>
            <a:pPr marL="476250" indent="-476250" defTabSz="1146175" eaLnBrk="1" hangingPunct="1">
              <a:lnSpc>
                <a:spcPct val="125000"/>
              </a:lnSpc>
              <a:spcBef>
                <a:spcPct val="0"/>
              </a:spcBef>
              <a:buFont typeface="Wingdings" pitchFamily="2" charset="2"/>
              <a:buNone/>
              <a:tabLst>
                <a:tab pos="1146175" algn="l"/>
              </a:tabLst>
              <a:defRPr/>
            </a:pPr>
            <a:r>
              <a:rPr lang="en-US" altLang="zh-CN">
                <a:solidFill>
                  <a:schemeClr val="tx2"/>
                </a:solidFill>
                <a:ea typeface="华文新魏" panose="02010800040101010101" pitchFamily="2" charset="-122"/>
                <a:sym typeface="Symbol" pitchFamily="2" charset="2"/>
              </a:rPr>
              <a:t>5. </a:t>
            </a:r>
            <a:r>
              <a:rPr lang="zh-CN" altLang="en-US" sz="3300" b="1">
                <a:latin typeface="Times New Roman" panose="02020603050405020304" pitchFamily="18" charset="0"/>
                <a:cs typeface="Times New Roman" panose="02020603050405020304" pitchFamily="18" charset="0"/>
                <a:sym typeface="Symbol" pitchFamily="2" charset="2"/>
              </a:rPr>
              <a:t>直乘积运算对并和交运算满足分配律， 即</a:t>
            </a:r>
            <a:r>
              <a:rPr lang="en-US" altLang="zh-CN" sz="3300" b="1">
                <a:latin typeface="Times New Roman" panose="02020603050405020304" pitchFamily="18" charset="0"/>
                <a:cs typeface="Times New Roman" panose="02020603050405020304" pitchFamily="18" charset="0"/>
                <a:sym typeface="Symbol" pitchFamily="2" charset="2"/>
              </a:rPr>
              <a:t>:</a:t>
            </a:r>
            <a:br>
              <a:rPr lang="en-US" altLang="zh-CN" sz="3300" b="1">
                <a:latin typeface="Times New Roman" panose="02020603050405020304" pitchFamily="18" charset="0"/>
                <a:cs typeface="Times New Roman" panose="02020603050405020304" pitchFamily="18" charset="0"/>
                <a:sym typeface="Symbol" pitchFamily="2" charset="2"/>
              </a:rPr>
            </a:br>
            <a:r>
              <a:rPr lang="en-US" altLang="zh-CN" sz="3300" b="1">
                <a:latin typeface="Times New Roman" panose="02020603050405020304" pitchFamily="18" charset="0"/>
                <a:cs typeface="Times New Roman" panose="02020603050405020304" pitchFamily="18" charset="0"/>
                <a:sym typeface="Symbol" pitchFamily="2" charset="2"/>
              </a:rPr>
              <a:t>A(B</a:t>
            </a:r>
            <a:r>
              <a:rPr lang="en-US" altLang="zh-CN" sz="3300" b="1">
                <a:latin typeface="Times New Roman" panose="02020603050405020304" pitchFamily="18" charset="0"/>
                <a:cs typeface="Times New Roman" panose="02020603050405020304" pitchFamily="18" charset="0"/>
              </a:rPr>
              <a:t>∪</a:t>
            </a:r>
            <a:r>
              <a:rPr lang="en-US" altLang="zh-CN" sz="3300" b="1">
                <a:latin typeface="Times New Roman" panose="02020603050405020304" pitchFamily="18" charset="0"/>
                <a:cs typeface="Times New Roman" panose="02020603050405020304" pitchFamily="18" charset="0"/>
                <a:sym typeface="Symbol" pitchFamily="2" charset="2"/>
              </a:rPr>
              <a:t>C)=(AB)</a:t>
            </a:r>
            <a:r>
              <a:rPr lang="en-US" altLang="zh-CN" sz="3300" b="1">
                <a:latin typeface="Times New Roman" panose="02020603050405020304" pitchFamily="18" charset="0"/>
                <a:cs typeface="Times New Roman" panose="02020603050405020304" pitchFamily="18" charset="0"/>
              </a:rPr>
              <a:t>∪</a:t>
            </a:r>
            <a:r>
              <a:rPr lang="en-US" altLang="zh-CN" sz="3300" b="1">
                <a:latin typeface="Times New Roman" panose="02020603050405020304" pitchFamily="18" charset="0"/>
                <a:cs typeface="Times New Roman" panose="02020603050405020304" pitchFamily="18" charset="0"/>
                <a:sym typeface="Symbol" pitchFamily="2" charset="2"/>
              </a:rPr>
              <a:t>(AC)</a:t>
            </a:r>
            <a:r>
              <a:rPr lang="zh-CN" altLang="en-US" sz="3300" b="1">
                <a:latin typeface="Times New Roman" panose="02020603050405020304" pitchFamily="18" charset="0"/>
                <a:cs typeface="Times New Roman" panose="02020603050405020304" pitchFamily="18" charset="0"/>
                <a:sym typeface="Symbol" pitchFamily="2" charset="2"/>
              </a:rPr>
              <a:t>，</a:t>
            </a:r>
            <a:br>
              <a:rPr lang="zh-CN" altLang="en-US" sz="3300" b="1">
                <a:latin typeface="Times New Roman" panose="02020603050405020304" pitchFamily="18" charset="0"/>
                <a:cs typeface="Times New Roman" panose="02020603050405020304" pitchFamily="18" charset="0"/>
                <a:sym typeface="Symbol" pitchFamily="2" charset="2"/>
              </a:rPr>
            </a:br>
            <a:r>
              <a:rPr lang="en-US" altLang="zh-CN" sz="3300" b="1">
                <a:latin typeface="Times New Roman" panose="02020603050405020304" pitchFamily="18" charset="0"/>
                <a:cs typeface="Times New Roman" panose="02020603050405020304" pitchFamily="18" charset="0"/>
                <a:sym typeface="Symbol" pitchFamily="2" charset="2"/>
              </a:rPr>
              <a:t>(B</a:t>
            </a:r>
            <a:r>
              <a:rPr lang="en-US" altLang="zh-CN" sz="3300" b="1">
                <a:latin typeface="Times New Roman" panose="02020603050405020304" pitchFamily="18" charset="0"/>
                <a:cs typeface="Times New Roman" panose="02020603050405020304" pitchFamily="18" charset="0"/>
              </a:rPr>
              <a:t>∪</a:t>
            </a:r>
            <a:r>
              <a:rPr lang="en-US" altLang="zh-CN" sz="3300" b="1">
                <a:latin typeface="Times New Roman" panose="02020603050405020304" pitchFamily="18" charset="0"/>
                <a:cs typeface="Times New Roman" panose="02020603050405020304" pitchFamily="18" charset="0"/>
                <a:sym typeface="Symbol" pitchFamily="2" charset="2"/>
              </a:rPr>
              <a:t>C)A=(BA)</a:t>
            </a:r>
            <a:r>
              <a:rPr lang="en-US" altLang="zh-CN" sz="3300" b="1">
                <a:latin typeface="Times New Roman" panose="02020603050405020304" pitchFamily="18" charset="0"/>
                <a:cs typeface="Times New Roman" panose="02020603050405020304" pitchFamily="18" charset="0"/>
              </a:rPr>
              <a:t>∪</a:t>
            </a:r>
            <a:r>
              <a:rPr lang="en-US" altLang="zh-CN" sz="3300" b="1">
                <a:latin typeface="Times New Roman" panose="02020603050405020304" pitchFamily="18" charset="0"/>
                <a:cs typeface="Times New Roman" panose="02020603050405020304" pitchFamily="18" charset="0"/>
                <a:sym typeface="Symbol" pitchFamily="2" charset="2"/>
              </a:rPr>
              <a:t>(CA)</a:t>
            </a:r>
            <a:r>
              <a:rPr lang="zh-CN" altLang="en-US" sz="3300" b="1">
                <a:latin typeface="Times New Roman" panose="02020603050405020304" pitchFamily="18" charset="0"/>
                <a:cs typeface="Times New Roman" panose="02020603050405020304" pitchFamily="18" charset="0"/>
                <a:sym typeface="Symbol" pitchFamily="2" charset="2"/>
              </a:rPr>
              <a:t>，</a:t>
            </a:r>
          </a:p>
          <a:p>
            <a:pPr marL="476250" indent="-476250" defTabSz="1146175" eaLnBrk="1" hangingPunct="1">
              <a:lnSpc>
                <a:spcPct val="125000"/>
              </a:lnSpc>
              <a:spcBef>
                <a:spcPct val="0"/>
              </a:spcBef>
              <a:buFont typeface="Wingdings" pitchFamily="2" charset="2"/>
              <a:buNone/>
              <a:tabLst>
                <a:tab pos="1146175" algn="l"/>
              </a:tabLst>
              <a:defRPr/>
            </a:pPr>
            <a:r>
              <a:rPr lang="zh-CN" altLang="en-US" sz="3300" b="1">
                <a:latin typeface="Times New Roman" panose="02020603050405020304" pitchFamily="18" charset="0"/>
                <a:cs typeface="Times New Roman" panose="02020603050405020304" pitchFamily="18" charset="0"/>
                <a:sym typeface="Symbol" pitchFamily="2" charset="2"/>
              </a:rPr>
              <a:t>	</a:t>
            </a:r>
            <a:r>
              <a:rPr lang="en-US" altLang="zh-CN" sz="3300" b="1">
                <a:latin typeface="Times New Roman" panose="02020603050405020304" pitchFamily="18" charset="0"/>
                <a:cs typeface="Times New Roman" panose="02020603050405020304" pitchFamily="18" charset="0"/>
                <a:sym typeface="Symbol" pitchFamily="2" charset="2"/>
              </a:rPr>
              <a:t>A(B∩C)=(AB)∩(AC)</a:t>
            </a:r>
            <a:r>
              <a:rPr lang="zh-CN" altLang="en-US" sz="3300" b="1">
                <a:latin typeface="Times New Roman" panose="02020603050405020304" pitchFamily="18" charset="0"/>
                <a:cs typeface="Times New Roman" panose="02020603050405020304" pitchFamily="18" charset="0"/>
                <a:sym typeface="Symbol" pitchFamily="2" charset="2"/>
              </a:rPr>
              <a:t>， </a:t>
            </a:r>
            <a:r>
              <a:rPr lang="en-US" altLang="zh-CN" sz="3300" b="1">
                <a:latin typeface="Times New Roman" panose="02020603050405020304" pitchFamily="18" charset="0"/>
                <a:cs typeface="Times New Roman" panose="02020603050405020304" pitchFamily="18" charset="0"/>
                <a:sym typeface="Symbol" pitchFamily="2" charset="2"/>
              </a:rPr>
              <a:t>(B∩C)A=(BA)∩(CA)</a:t>
            </a:r>
            <a:r>
              <a:rPr lang="zh-CN" altLang="en-US" sz="3300" b="1">
                <a:latin typeface="Times New Roman" panose="02020603050405020304" pitchFamily="18" charset="0"/>
                <a:cs typeface="Times New Roman" panose="02020603050405020304" pitchFamily="18" charset="0"/>
                <a:sym typeface="Symbol" pitchFamily="2" charset="2"/>
              </a:rPr>
              <a:t>； </a:t>
            </a:r>
          </a:p>
          <a:p>
            <a:pPr marL="476250" indent="-476250" defTabSz="1146175" eaLnBrk="1" hangingPunct="1">
              <a:lnSpc>
                <a:spcPct val="125000"/>
              </a:lnSpc>
              <a:spcBef>
                <a:spcPct val="0"/>
              </a:spcBef>
              <a:buFont typeface="Wingdings" pitchFamily="2" charset="2"/>
              <a:buNone/>
              <a:tabLst>
                <a:tab pos="1146175" algn="l"/>
              </a:tabLst>
              <a:defRPr/>
            </a:pPr>
            <a:r>
              <a:rPr lang="en-US" altLang="zh-CN" sz="3300" b="1">
                <a:latin typeface="Times New Roman" panose="02020603050405020304" pitchFamily="18" charset="0"/>
                <a:cs typeface="Times New Roman" panose="02020603050405020304" pitchFamily="18" charset="0"/>
                <a:sym typeface="Symbol" pitchFamily="2" charset="2"/>
              </a:rPr>
              <a:t>6. </a:t>
            </a:r>
            <a:r>
              <a:rPr lang="zh-CN" altLang="en-US" sz="3300" b="1">
                <a:latin typeface="Times New Roman" panose="02020603050405020304" pitchFamily="18" charset="0"/>
                <a:cs typeface="Times New Roman" panose="02020603050405020304" pitchFamily="18" charset="0"/>
                <a:sym typeface="Symbol" pitchFamily="2" charset="2"/>
              </a:rPr>
              <a:t>设</a:t>
            </a:r>
            <a:r>
              <a:rPr lang="en-US" altLang="zh-CN" sz="3300" b="1">
                <a:latin typeface="Times New Roman" panose="02020603050405020304" pitchFamily="18" charset="0"/>
                <a:cs typeface="Times New Roman" panose="02020603050405020304" pitchFamily="18" charset="0"/>
                <a:sym typeface="Symbol" pitchFamily="2" charset="2"/>
              </a:rPr>
              <a:t>A</a:t>
            </a:r>
            <a:r>
              <a:rPr lang="zh-CN" altLang="en-US"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sym typeface="Symbol" pitchFamily="2" charset="2"/>
              </a:rPr>
              <a:t>B</a:t>
            </a:r>
            <a:r>
              <a:rPr lang="zh-CN" altLang="en-US"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sym typeface="Symbol" pitchFamily="2" charset="2"/>
              </a:rPr>
              <a:t>C</a:t>
            </a:r>
            <a:r>
              <a:rPr lang="zh-CN" altLang="en-US"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sym typeface="Symbol" pitchFamily="2" charset="2"/>
              </a:rPr>
              <a:t>D</a:t>
            </a:r>
            <a:r>
              <a:rPr lang="zh-CN" altLang="en-US" sz="3300" b="1">
                <a:latin typeface="Times New Roman" panose="02020603050405020304" pitchFamily="18" charset="0"/>
                <a:cs typeface="Times New Roman" panose="02020603050405020304" pitchFamily="18" charset="0"/>
                <a:sym typeface="Symbol" pitchFamily="2" charset="2"/>
              </a:rPr>
              <a:t>是集合，</a:t>
            </a:r>
            <a:r>
              <a:rPr lang="zh-CN" altLang="en-US" sz="3300" b="1">
                <a:solidFill>
                  <a:srgbClr val="FFC000"/>
                </a:solidFill>
                <a:latin typeface="Times New Roman" panose="02020603050405020304" pitchFamily="18" charset="0"/>
                <a:cs typeface="Times New Roman" panose="02020603050405020304" pitchFamily="18" charset="0"/>
                <a:sym typeface="Symbol" pitchFamily="2" charset="2"/>
              </a:rPr>
              <a:t>若</a:t>
            </a:r>
            <a:r>
              <a:rPr lang="en-US" altLang="zh-CN" sz="3300" b="1">
                <a:solidFill>
                  <a:srgbClr val="FFC000"/>
                </a:solidFill>
                <a:latin typeface="Times New Roman" panose="02020603050405020304" pitchFamily="18" charset="0"/>
                <a:cs typeface="Times New Roman" panose="02020603050405020304" pitchFamily="18" charset="0"/>
                <a:sym typeface="Symbol" pitchFamily="2" charset="2"/>
              </a:rPr>
              <a:t>AC</a:t>
            </a:r>
            <a:r>
              <a:rPr lang="zh-CN" altLang="en-US" sz="3300" b="1">
                <a:solidFill>
                  <a:srgbClr val="FFC000"/>
                </a:solidFill>
                <a:latin typeface="Times New Roman" panose="02020603050405020304" pitchFamily="18" charset="0"/>
                <a:cs typeface="Times New Roman" panose="02020603050405020304" pitchFamily="18" charset="0"/>
                <a:sym typeface="Symbol" pitchFamily="2" charset="2"/>
              </a:rPr>
              <a:t>且</a:t>
            </a:r>
            <a:r>
              <a:rPr lang="en-US" altLang="zh-CN" sz="3300" b="1">
                <a:solidFill>
                  <a:srgbClr val="FFC000"/>
                </a:solidFill>
                <a:latin typeface="Times New Roman" panose="02020603050405020304" pitchFamily="18" charset="0"/>
                <a:cs typeface="Times New Roman" panose="02020603050405020304" pitchFamily="18" charset="0"/>
                <a:sym typeface="Symbol" pitchFamily="2" charset="2"/>
              </a:rPr>
              <a:t>BD</a:t>
            </a:r>
            <a:r>
              <a:rPr lang="zh-CN" altLang="en-US" sz="3300" b="1">
                <a:solidFill>
                  <a:srgbClr val="FFC000"/>
                </a:solidFill>
                <a:latin typeface="Times New Roman" panose="02020603050405020304" pitchFamily="18" charset="0"/>
                <a:cs typeface="Times New Roman" panose="02020603050405020304" pitchFamily="18" charset="0"/>
                <a:sym typeface="Symbol" pitchFamily="2" charset="2"/>
              </a:rPr>
              <a:t>，则</a:t>
            </a:r>
            <a:r>
              <a:rPr lang="en-US" altLang="zh-CN" sz="3300" b="1">
                <a:solidFill>
                  <a:srgbClr val="FFC000"/>
                </a:solidFill>
                <a:latin typeface="Times New Roman" panose="02020603050405020304" pitchFamily="18" charset="0"/>
                <a:cs typeface="Times New Roman" panose="02020603050405020304" pitchFamily="18" charset="0"/>
                <a:sym typeface="Symbol" pitchFamily="2" charset="2"/>
              </a:rPr>
              <a:t>AB  CD</a:t>
            </a:r>
            <a:r>
              <a:rPr lang="zh-CN" altLang="en-US" sz="3300" b="1">
                <a:latin typeface="Times New Roman" panose="02020603050405020304" pitchFamily="18" charset="0"/>
                <a:cs typeface="Times New Roman" panose="02020603050405020304" pitchFamily="18" charset="0"/>
                <a:sym typeface="Symbol" pitchFamily="2" charset="2"/>
              </a:rPr>
              <a:t>。</a:t>
            </a:r>
            <a:endParaRPr lang="en-US" altLang="zh-CN" sz="3300" b="1">
              <a:latin typeface="Times New Roman" panose="02020603050405020304" pitchFamily="18" charset="0"/>
              <a:cs typeface="Times New Roman" panose="02020603050405020304" pitchFamily="18" charset="0"/>
              <a:sym typeface="Symbol" pitchFamily="2" charset="2"/>
            </a:endParaRPr>
          </a:p>
          <a:p>
            <a:pPr marL="476250" indent="-476250" defTabSz="1146175" eaLnBrk="1" hangingPunct="1">
              <a:lnSpc>
                <a:spcPct val="125000"/>
              </a:lnSpc>
              <a:spcBef>
                <a:spcPct val="0"/>
              </a:spcBef>
              <a:buFont typeface="Wingdings" pitchFamily="2" charset="2"/>
              <a:buNone/>
              <a:tabLst>
                <a:tab pos="1146175" algn="l"/>
              </a:tabLst>
              <a:defRPr/>
            </a:pPr>
            <a:r>
              <a:rPr lang="zh-CN" altLang="en-US" sz="3300" b="1">
                <a:latin typeface="Times New Roman" panose="02020603050405020304" pitchFamily="18" charset="0"/>
                <a:cs typeface="Times New Roman" panose="02020603050405020304" pitchFamily="18" charset="0"/>
                <a:sym typeface="Symbol" pitchFamily="2" charset="2"/>
              </a:rPr>
              <a:t>证明： </a:t>
            </a:r>
          </a:p>
        </p:txBody>
      </p:sp>
      <p:sp>
        <p:nvSpPr>
          <p:cNvPr id="2" name="圆角矩形 1">
            <a:extLst>
              <a:ext uri="{FF2B5EF4-FFF2-40B4-BE49-F238E27FC236}">
                <a16:creationId xmlns:a16="http://schemas.microsoft.com/office/drawing/2014/main" id="{C375FC10-74D9-418A-23D5-879E648ACF69}"/>
              </a:ext>
            </a:extLst>
          </p:cNvPr>
          <p:cNvSpPr/>
          <p:nvPr/>
        </p:nvSpPr>
        <p:spPr bwMode="auto">
          <a:xfrm>
            <a:off x="533400" y="1104900"/>
            <a:ext cx="7924800" cy="5029200"/>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wrap="none"/>
          <a:lstStyle>
            <a:lvl1pPr marL="476250" indent="-476250" defTabSz="1146175">
              <a:tabLst>
                <a:tab pos="11461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defTabSz="1146175">
              <a:tabLst>
                <a:tab pos="11461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defTabSz="1146175">
              <a:tabLst>
                <a:tab pos="11461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defTabSz="1146175">
              <a:tabLst>
                <a:tab pos="11461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defTabSz="1146175">
              <a:tabLst>
                <a:tab pos="11461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1146175" eaLnBrk="0" fontAlgn="base" hangingPunct="0">
              <a:spcBef>
                <a:spcPct val="0"/>
              </a:spcBef>
              <a:spcAft>
                <a:spcPct val="0"/>
              </a:spcAft>
              <a:tabLst>
                <a:tab pos="11461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1146175" eaLnBrk="0" fontAlgn="base" hangingPunct="0">
              <a:spcBef>
                <a:spcPct val="0"/>
              </a:spcBef>
              <a:spcAft>
                <a:spcPct val="0"/>
              </a:spcAft>
              <a:tabLst>
                <a:tab pos="11461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1146175" eaLnBrk="0" fontAlgn="base" hangingPunct="0">
              <a:spcBef>
                <a:spcPct val="0"/>
              </a:spcBef>
              <a:spcAft>
                <a:spcPct val="0"/>
              </a:spcAft>
              <a:tabLst>
                <a:tab pos="11461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1146175" eaLnBrk="0" fontAlgn="base" hangingPunct="0">
              <a:spcBef>
                <a:spcPct val="0"/>
              </a:spcBef>
              <a:spcAft>
                <a:spcPct val="0"/>
              </a:spcAft>
              <a:tabLst>
                <a:tab pos="11461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lnSpc>
                <a:spcPct val="125000"/>
              </a:lnSpc>
              <a:buClr>
                <a:srgbClr val="86D1EC"/>
              </a:buClr>
              <a:buSzPct val="90000"/>
              <a:defRPr/>
            </a:pPr>
            <a:r>
              <a:rPr lang="en-US" altLang="zh-CN" sz="3000" b="1" dirty="0">
                <a:solidFill>
                  <a:srgbClr val="000000"/>
                </a:solidFill>
                <a:latin typeface="Times New Roman" panose="02020603050405020304" pitchFamily="18" charset="0"/>
                <a:cs typeface="Times New Roman" panose="02020603050405020304" pitchFamily="18" charset="0"/>
                <a:sym typeface="Symbol" pitchFamily="2" charset="2"/>
              </a:rPr>
              <a:t>6.</a:t>
            </a:r>
            <a:r>
              <a:rPr lang="zh-CN" altLang="en-US" sz="3000" b="1" dirty="0">
                <a:solidFill>
                  <a:srgbClr val="000000"/>
                </a:solidFill>
                <a:latin typeface="Times New Roman" panose="02020603050405020304" pitchFamily="18" charset="0"/>
                <a:cs typeface="Times New Roman" panose="02020603050405020304" pitchFamily="18" charset="0"/>
                <a:sym typeface="Symbol" pitchFamily="2" charset="2"/>
              </a:rPr>
              <a:t>设</a:t>
            </a:r>
            <a:r>
              <a:rPr lang="en-US" altLang="zh-CN" sz="3000" b="1" dirty="0">
                <a:solidFill>
                  <a:srgbClr val="000000"/>
                </a:solidFill>
                <a:latin typeface="Times New Roman" panose="02020603050405020304" pitchFamily="18" charset="0"/>
                <a:cs typeface="Times New Roman" panose="02020603050405020304" pitchFamily="18" charset="0"/>
                <a:sym typeface="Symbol" pitchFamily="2" charset="2"/>
              </a:rPr>
              <a:t>A</a:t>
            </a:r>
            <a:r>
              <a:rPr lang="zh-CN" altLang="en-US" sz="3000" b="1" dirty="0">
                <a:solidFill>
                  <a:srgbClr val="000000"/>
                </a:solidFill>
                <a:latin typeface="Times New Roman" panose="02020603050405020304" pitchFamily="18" charset="0"/>
                <a:cs typeface="Times New Roman" panose="02020603050405020304" pitchFamily="18" charset="0"/>
                <a:sym typeface="Symbol" pitchFamily="2" charset="2"/>
              </a:rPr>
              <a:t>，</a:t>
            </a:r>
            <a:r>
              <a:rPr lang="en-US" altLang="zh-CN" sz="3000" b="1" dirty="0">
                <a:solidFill>
                  <a:srgbClr val="000000"/>
                </a:solidFill>
                <a:latin typeface="Times New Roman" panose="02020603050405020304" pitchFamily="18" charset="0"/>
                <a:cs typeface="Times New Roman" panose="02020603050405020304" pitchFamily="18" charset="0"/>
                <a:sym typeface="Symbol" pitchFamily="2" charset="2"/>
              </a:rPr>
              <a:t>B</a:t>
            </a:r>
            <a:r>
              <a:rPr lang="zh-CN" altLang="en-US" sz="3000" b="1" dirty="0">
                <a:solidFill>
                  <a:srgbClr val="000000"/>
                </a:solidFill>
                <a:latin typeface="Times New Roman" panose="02020603050405020304" pitchFamily="18" charset="0"/>
                <a:cs typeface="Times New Roman" panose="02020603050405020304" pitchFamily="18" charset="0"/>
                <a:sym typeface="Symbol" pitchFamily="2" charset="2"/>
              </a:rPr>
              <a:t>，</a:t>
            </a:r>
            <a:r>
              <a:rPr lang="en-US" altLang="zh-CN" sz="3000" b="1" dirty="0">
                <a:solidFill>
                  <a:srgbClr val="000000"/>
                </a:solidFill>
                <a:latin typeface="Times New Roman" panose="02020603050405020304" pitchFamily="18" charset="0"/>
                <a:cs typeface="Times New Roman" panose="02020603050405020304" pitchFamily="18" charset="0"/>
                <a:sym typeface="Symbol" pitchFamily="2" charset="2"/>
              </a:rPr>
              <a:t>C</a:t>
            </a:r>
            <a:r>
              <a:rPr lang="zh-CN" altLang="en-US" sz="3000" b="1" dirty="0">
                <a:solidFill>
                  <a:srgbClr val="000000"/>
                </a:solidFill>
                <a:latin typeface="Times New Roman" panose="02020603050405020304" pitchFamily="18" charset="0"/>
                <a:cs typeface="Times New Roman" panose="02020603050405020304" pitchFamily="18" charset="0"/>
                <a:sym typeface="Symbol" pitchFamily="2" charset="2"/>
              </a:rPr>
              <a:t>，</a:t>
            </a:r>
            <a:r>
              <a:rPr lang="en-US" altLang="zh-CN" sz="3000" b="1" dirty="0">
                <a:solidFill>
                  <a:srgbClr val="000000"/>
                </a:solidFill>
                <a:latin typeface="Times New Roman" panose="02020603050405020304" pitchFamily="18" charset="0"/>
                <a:cs typeface="Times New Roman" panose="02020603050405020304" pitchFamily="18" charset="0"/>
                <a:sym typeface="Symbol" pitchFamily="2" charset="2"/>
              </a:rPr>
              <a:t>D</a:t>
            </a:r>
            <a:r>
              <a:rPr lang="zh-CN" altLang="en-US" sz="3000" b="1" dirty="0">
                <a:solidFill>
                  <a:srgbClr val="000000"/>
                </a:solidFill>
                <a:latin typeface="Times New Roman" panose="02020603050405020304" pitchFamily="18" charset="0"/>
                <a:cs typeface="Times New Roman" panose="02020603050405020304" pitchFamily="18" charset="0"/>
                <a:sym typeface="Symbol" pitchFamily="2" charset="2"/>
              </a:rPr>
              <a:t>是集合，若</a:t>
            </a:r>
            <a:r>
              <a:rPr lang="en-US" altLang="zh-CN" sz="3000" b="1" dirty="0">
                <a:solidFill>
                  <a:srgbClr val="000000"/>
                </a:solidFill>
                <a:latin typeface="Times New Roman" panose="02020603050405020304" pitchFamily="18" charset="0"/>
                <a:cs typeface="Times New Roman" panose="02020603050405020304" pitchFamily="18" charset="0"/>
                <a:sym typeface="Symbol" pitchFamily="2" charset="2"/>
              </a:rPr>
              <a:t>AC</a:t>
            </a:r>
            <a:r>
              <a:rPr lang="zh-CN" altLang="en-US" sz="3000" b="1" dirty="0">
                <a:solidFill>
                  <a:srgbClr val="000000"/>
                </a:solidFill>
                <a:latin typeface="Times New Roman" panose="02020603050405020304" pitchFamily="18" charset="0"/>
                <a:cs typeface="Times New Roman" panose="02020603050405020304" pitchFamily="18" charset="0"/>
                <a:sym typeface="Symbol" pitchFamily="2" charset="2"/>
              </a:rPr>
              <a:t>且</a:t>
            </a:r>
            <a:r>
              <a:rPr lang="en-US" altLang="zh-CN" sz="3000" b="1" dirty="0">
                <a:solidFill>
                  <a:srgbClr val="000000"/>
                </a:solidFill>
                <a:latin typeface="Times New Roman" panose="02020603050405020304" pitchFamily="18" charset="0"/>
                <a:cs typeface="Times New Roman" panose="02020603050405020304" pitchFamily="18" charset="0"/>
                <a:sym typeface="Symbol" pitchFamily="2" charset="2"/>
              </a:rPr>
              <a:t>BD,</a:t>
            </a:r>
          </a:p>
          <a:p>
            <a:pPr eaLnBrk="1" hangingPunct="1">
              <a:lnSpc>
                <a:spcPct val="125000"/>
              </a:lnSpc>
              <a:buClr>
                <a:srgbClr val="86D1EC"/>
              </a:buClr>
              <a:buSzPct val="90000"/>
              <a:defRPr/>
            </a:pPr>
            <a:r>
              <a:rPr lang="zh-CN" altLang="en-US" sz="3000" b="1" dirty="0">
                <a:solidFill>
                  <a:srgbClr val="000000"/>
                </a:solidFill>
                <a:latin typeface="Times New Roman" panose="02020603050405020304" pitchFamily="18" charset="0"/>
                <a:cs typeface="Times New Roman" panose="02020603050405020304" pitchFamily="18" charset="0"/>
                <a:sym typeface="Symbol" pitchFamily="2" charset="2"/>
              </a:rPr>
              <a:t>则</a:t>
            </a:r>
            <a:r>
              <a:rPr lang="en-US" altLang="zh-CN" sz="3000" b="1" dirty="0">
                <a:solidFill>
                  <a:srgbClr val="000000"/>
                </a:solidFill>
                <a:latin typeface="Times New Roman" panose="02020603050405020304" pitchFamily="18" charset="0"/>
                <a:cs typeface="Times New Roman" panose="02020603050405020304" pitchFamily="18" charset="0"/>
                <a:sym typeface="Symbol" pitchFamily="2" charset="2"/>
              </a:rPr>
              <a:t>AB  CD</a:t>
            </a:r>
            <a:r>
              <a:rPr lang="zh-CN" altLang="en-US" sz="3000" b="1" dirty="0">
                <a:solidFill>
                  <a:srgbClr val="000000"/>
                </a:solidFill>
                <a:latin typeface="Times New Roman" panose="02020603050405020304" pitchFamily="18" charset="0"/>
                <a:cs typeface="Times New Roman" panose="02020603050405020304" pitchFamily="18" charset="0"/>
                <a:sym typeface="Symbol" pitchFamily="2" charset="2"/>
              </a:rPr>
              <a:t>。</a:t>
            </a:r>
            <a:endParaRPr lang="en-US" altLang="zh-CN" sz="3000" b="1" dirty="0">
              <a:solidFill>
                <a:srgbClr val="000000"/>
              </a:solidFill>
              <a:latin typeface="Times New Roman" panose="02020603050405020304" pitchFamily="18" charset="0"/>
              <a:cs typeface="Times New Roman" panose="02020603050405020304" pitchFamily="18" charset="0"/>
              <a:sym typeface="Symbol" pitchFamily="2" charset="2"/>
            </a:endParaRPr>
          </a:p>
          <a:p>
            <a:pPr eaLnBrk="1" hangingPunct="1">
              <a:lnSpc>
                <a:spcPct val="125000"/>
              </a:lnSpc>
              <a:buClr>
                <a:srgbClr val="86D1EC"/>
              </a:buClr>
              <a:buSzPct val="90000"/>
              <a:defRPr/>
            </a:pPr>
            <a:r>
              <a:rPr lang="zh-CN" altLang="en-US" sz="3000" b="1" dirty="0">
                <a:solidFill>
                  <a:srgbClr val="000000"/>
                </a:solidFill>
                <a:latin typeface="Times New Roman" panose="02020603050405020304" pitchFamily="18" charset="0"/>
                <a:cs typeface="Times New Roman" panose="02020603050405020304" pitchFamily="18" charset="0"/>
                <a:sym typeface="Symbol" pitchFamily="2" charset="2"/>
              </a:rPr>
              <a:t>证明：任取</a:t>
            </a:r>
            <a:r>
              <a:rPr lang="en-US" altLang="zh-CN" sz="3000" b="1" dirty="0">
                <a:solidFill>
                  <a:srgbClr val="000000"/>
                </a:solidFill>
                <a:latin typeface="Times New Roman" panose="02020603050405020304" pitchFamily="18" charset="0"/>
                <a:cs typeface="Times New Roman" panose="02020603050405020304" pitchFamily="18" charset="0"/>
                <a:sym typeface="Symbol" pitchFamily="2" charset="2"/>
              </a:rPr>
              <a:t>(x ,y)</a:t>
            </a:r>
            <a:r>
              <a:rPr lang="en-US" altLang="zh-CN" sz="3200" b="1" dirty="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Symbol" pitchFamily="2" charset="2"/>
              </a:rPr>
              <a:t> </a:t>
            </a:r>
            <a:r>
              <a:rPr lang="en-US" altLang="zh-CN" sz="3200" b="1" dirty="0">
                <a:solidFill>
                  <a:srgbClr val="000000"/>
                </a:solidFill>
                <a:latin typeface="Times New Roman" panose="02020603050405020304" pitchFamily="18" charset="0"/>
                <a:cs typeface="Times New Roman" panose="02020603050405020304" pitchFamily="18" charset="0"/>
                <a:sym typeface="Symbol" pitchFamily="2" charset="2"/>
              </a:rPr>
              <a:t></a:t>
            </a:r>
            <a:r>
              <a:rPr lang="en-US" altLang="zh-CN" sz="3000" b="1" dirty="0">
                <a:solidFill>
                  <a:srgbClr val="000000"/>
                </a:solidFill>
                <a:latin typeface="Times New Roman" panose="02020603050405020304" pitchFamily="18" charset="0"/>
                <a:cs typeface="Times New Roman" panose="02020603050405020304" pitchFamily="18" charset="0"/>
                <a:sym typeface="Symbol" pitchFamily="2" charset="2"/>
              </a:rPr>
              <a:t>AB ,</a:t>
            </a:r>
            <a:r>
              <a:rPr lang="zh-CN" altLang="en-US" sz="3000" b="1" dirty="0">
                <a:solidFill>
                  <a:srgbClr val="000000"/>
                </a:solidFill>
                <a:latin typeface="Times New Roman" panose="02020603050405020304" pitchFamily="18" charset="0"/>
                <a:cs typeface="Times New Roman" panose="02020603050405020304" pitchFamily="18" charset="0"/>
                <a:sym typeface="Symbol" pitchFamily="2" charset="2"/>
              </a:rPr>
              <a:t>则</a:t>
            </a:r>
            <a:r>
              <a:rPr lang="en-US" altLang="zh-CN" sz="3000" b="1" dirty="0" err="1">
                <a:solidFill>
                  <a:srgbClr val="000000"/>
                </a:solidFill>
                <a:latin typeface="Times New Roman" panose="02020603050405020304" pitchFamily="18" charset="0"/>
                <a:cs typeface="Times New Roman" panose="02020603050405020304" pitchFamily="18" charset="0"/>
                <a:sym typeface="Symbol" pitchFamily="2" charset="2"/>
              </a:rPr>
              <a:t>x</a:t>
            </a:r>
            <a:r>
              <a:rPr lang="en-US" altLang="zh-CN" sz="2800" b="1" dirty="0" err="1">
                <a:solidFill>
                  <a:srgbClr val="000000"/>
                </a:solidFill>
                <a:latin typeface="Times New Roman" panose="02020603050405020304" pitchFamily="18" charset="0"/>
                <a:cs typeface="Times New Roman" panose="02020603050405020304" pitchFamily="18" charset="0"/>
                <a:sym typeface="Symbol" pitchFamily="2" charset="2"/>
              </a:rPr>
              <a:t>A</a:t>
            </a:r>
            <a:r>
              <a:rPr lang="en-US" altLang="zh-CN" sz="2800" b="1" dirty="0">
                <a:solidFill>
                  <a:srgbClr val="000000"/>
                </a:solidFill>
                <a:latin typeface="Times New Roman" panose="02020603050405020304" pitchFamily="18" charset="0"/>
                <a:cs typeface="Times New Roman" panose="02020603050405020304" pitchFamily="18" charset="0"/>
                <a:sym typeface="Symbol" pitchFamily="2" charset="2"/>
              </a:rPr>
              <a:t> </a:t>
            </a:r>
            <a:r>
              <a:rPr lang="zh-CN" altLang="en-US" sz="2800" b="1" dirty="0">
                <a:solidFill>
                  <a:srgbClr val="000000"/>
                </a:solidFill>
                <a:latin typeface="Times New Roman" panose="02020603050405020304" pitchFamily="18" charset="0"/>
                <a:cs typeface="Times New Roman" panose="02020603050405020304" pitchFamily="18" charset="0"/>
                <a:sym typeface="Symbol" pitchFamily="2" charset="2"/>
              </a:rPr>
              <a:t>，</a:t>
            </a:r>
            <a:r>
              <a:rPr lang="en-US" altLang="zh-CN" sz="3600" b="1" dirty="0" err="1">
                <a:solidFill>
                  <a:srgbClr val="000000"/>
                </a:solidFill>
                <a:latin typeface="Times New Roman" panose="02020603050405020304" pitchFamily="18" charset="0"/>
                <a:cs typeface="Times New Roman" panose="02020603050405020304" pitchFamily="18" charset="0"/>
                <a:sym typeface="Symbol" pitchFamily="2" charset="2"/>
              </a:rPr>
              <a:t>y</a:t>
            </a:r>
            <a:r>
              <a:rPr lang="en-US" altLang="zh-CN" sz="3200" b="1" dirty="0" err="1">
                <a:solidFill>
                  <a:srgbClr val="000000"/>
                </a:solidFill>
                <a:latin typeface="Times New Roman" panose="02020603050405020304" pitchFamily="18" charset="0"/>
                <a:cs typeface="Times New Roman" panose="02020603050405020304" pitchFamily="18" charset="0"/>
                <a:sym typeface="Symbol" pitchFamily="2" charset="2"/>
              </a:rPr>
              <a:t>B</a:t>
            </a:r>
            <a:r>
              <a:rPr lang="en-US" altLang="zh-CN" sz="3200" b="1" dirty="0">
                <a:solidFill>
                  <a:srgbClr val="000000"/>
                </a:solidFill>
                <a:latin typeface="Times New Roman" panose="02020603050405020304" pitchFamily="18" charset="0"/>
                <a:cs typeface="Times New Roman" panose="02020603050405020304" pitchFamily="18" charset="0"/>
                <a:sym typeface="Symbol" pitchFamily="2" charset="2"/>
              </a:rPr>
              <a:t> .</a:t>
            </a:r>
            <a:r>
              <a:rPr lang="zh-CN" altLang="en-US" sz="3200" b="1" dirty="0">
                <a:solidFill>
                  <a:srgbClr val="000000"/>
                </a:solidFill>
                <a:latin typeface="Times New Roman" panose="02020603050405020304" pitchFamily="18" charset="0"/>
                <a:cs typeface="Times New Roman" panose="02020603050405020304" pitchFamily="18" charset="0"/>
                <a:sym typeface="Symbol" pitchFamily="2" charset="2"/>
              </a:rPr>
              <a:t>又</a:t>
            </a:r>
            <a:endParaRPr lang="en-US" altLang="zh-CN" sz="3200" b="1" dirty="0">
              <a:solidFill>
                <a:srgbClr val="000000"/>
              </a:solidFill>
              <a:latin typeface="Times New Roman" panose="02020603050405020304" pitchFamily="18" charset="0"/>
              <a:cs typeface="Times New Roman" panose="02020603050405020304" pitchFamily="18" charset="0"/>
              <a:sym typeface="Symbol" pitchFamily="2" charset="2"/>
            </a:endParaRPr>
          </a:p>
          <a:p>
            <a:pPr eaLnBrk="1" hangingPunct="1">
              <a:lnSpc>
                <a:spcPct val="125000"/>
              </a:lnSpc>
              <a:buClr>
                <a:srgbClr val="86D1EC"/>
              </a:buClr>
              <a:buSzPct val="90000"/>
              <a:defRPr/>
            </a:pPr>
            <a:r>
              <a:rPr lang="en-US" altLang="zh-CN" sz="3000" b="1" dirty="0">
                <a:solidFill>
                  <a:srgbClr val="000000"/>
                </a:solidFill>
                <a:latin typeface="Times New Roman" panose="02020603050405020304" pitchFamily="18" charset="0"/>
                <a:cs typeface="Times New Roman" panose="02020603050405020304" pitchFamily="18" charset="0"/>
                <a:sym typeface="Symbol" pitchFamily="2" charset="2"/>
              </a:rPr>
              <a:t>AC</a:t>
            </a:r>
            <a:r>
              <a:rPr lang="zh-CN" altLang="en-US" sz="3000" b="1" dirty="0">
                <a:solidFill>
                  <a:srgbClr val="000000"/>
                </a:solidFill>
                <a:latin typeface="Times New Roman" panose="02020603050405020304" pitchFamily="18" charset="0"/>
                <a:cs typeface="Times New Roman" panose="02020603050405020304" pitchFamily="18" charset="0"/>
                <a:sym typeface="Symbol" pitchFamily="2" charset="2"/>
              </a:rPr>
              <a:t>且</a:t>
            </a:r>
            <a:r>
              <a:rPr lang="en-US" altLang="zh-CN" sz="3000" b="1" dirty="0">
                <a:solidFill>
                  <a:srgbClr val="000000"/>
                </a:solidFill>
                <a:latin typeface="Times New Roman" panose="02020603050405020304" pitchFamily="18" charset="0"/>
                <a:cs typeface="Times New Roman" panose="02020603050405020304" pitchFamily="18" charset="0"/>
                <a:sym typeface="Symbol" pitchFamily="2" charset="2"/>
              </a:rPr>
              <a:t>BD </a:t>
            </a:r>
            <a:r>
              <a:rPr lang="zh-CN" altLang="en-US" sz="3000" b="1" dirty="0">
                <a:solidFill>
                  <a:srgbClr val="000000"/>
                </a:solidFill>
                <a:latin typeface="Times New Roman" panose="02020603050405020304" pitchFamily="18" charset="0"/>
                <a:cs typeface="Times New Roman" panose="02020603050405020304" pitchFamily="18" charset="0"/>
                <a:sym typeface="Symbol" pitchFamily="2" charset="2"/>
              </a:rPr>
              <a:t>，得</a:t>
            </a:r>
            <a:r>
              <a:rPr lang="en-US" altLang="zh-CN" sz="3600" b="1" dirty="0" err="1">
                <a:solidFill>
                  <a:srgbClr val="000000"/>
                </a:solidFill>
                <a:latin typeface="Times New Roman" panose="02020603050405020304" pitchFamily="18" charset="0"/>
                <a:cs typeface="Times New Roman" panose="02020603050405020304" pitchFamily="18" charset="0"/>
                <a:sym typeface="Symbol" pitchFamily="2" charset="2"/>
              </a:rPr>
              <a:t>x</a:t>
            </a:r>
            <a:r>
              <a:rPr lang="en-US" altLang="zh-CN" sz="3200" b="1" dirty="0" err="1">
                <a:solidFill>
                  <a:srgbClr val="000000"/>
                </a:solidFill>
                <a:latin typeface="Times New Roman" panose="02020603050405020304" pitchFamily="18" charset="0"/>
                <a:cs typeface="Times New Roman" panose="02020603050405020304" pitchFamily="18" charset="0"/>
                <a:sym typeface="Symbol" pitchFamily="2" charset="2"/>
              </a:rPr>
              <a:t>C</a:t>
            </a:r>
            <a:r>
              <a:rPr lang="zh-CN" altLang="en-US" sz="3200" b="1" dirty="0">
                <a:solidFill>
                  <a:srgbClr val="000000"/>
                </a:solidFill>
                <a:latin typeface="Times New Roman" panose="02020603050405020304" pitchFamily="18" charset="0"/>
                <a:cs typeface="Times New Roman" panose="02020603050405020304" pitchFamily="18" charset="0"/>
                <a:sym typeface="Symbol" pitchFamily="2" charset="2"/>
              </a:rPr>
              <a:t>，</a:t>
            </a:r>
            <a:r>
              <a:rPr lang="en-US" altLang="zh-CN" sz="3200" b="1" dirty="0" err="1">
                <a:solidFill>
                  <a:srgbClr val="000000"/>
                </a:solidFill>
                <a:latin typeface="Times New Roman" panose="02020603050405020304" pitchFamily="18" charset="0"/>
                <a:cs typeface="Times New Roman" panose="02020603050405020304" pitchFamily="18" charset="0"/>
                <a:sym typeface="Symbol" pitchFamily="2" charset="2"/>
              </a:rPr>
              <a:t>y</a:t>
            </a:r>
            <a:r>
              <a:rPr lang="en-US" altLang="zh-CN" sz="2800" b="1" dirty="0" err="1">
                <a:solidFill>
                  <a:srgbClr val="000000"/>
                </a:solidFill>
                <a:latin typeface="Times New Roman" panose="02020603050405020304" pitchFamily="18" charset="0"/>
                <a:cs typeface="Times New Roman" panose="02020603050405020304" pitchFamily="18" charset="0"/>
                <a:sym typeface="Symbol" pitchFamily="2" charset="2"/>
              </a:rPr>
              <a:t>D</a:t>
            </a:r>
            <a:r>
              <a:rPr lang="zh-CN" altLang="en-US" sz="2800" b="1" dirty="0">
                <a:solidFill>
                  <a:srgbClr val="000000"/>
                </a:solidFill>
                <a:latin typeface="Times New Roman" panose="02020603050405020304" pitchFamily="18" charset="0"/>
                <a:cs typeface="Times New Roman" panose="02020603050405020304" pitchFamily="18" charset="0"/>
                <a:sym typeface="Symbol" pitchFamily="2" charset="2"/>
              </a:rPr>
              <a:t>，故</a:t>
            </a:r>
            <a:r>
              <a:rPr lang="en-US" altLang="zh-CN" sz="2800" b="1" dirty="0">
                <a:solidFill>
                  <a:srgbClr val="000000"/>
                </a:solidFill>
                <a:latin typeface="Times New Roman" panose="02020603050405020304" pitchFamily="18" charset="0"/>
                <a:cs typeface="Times New Roman" panose="02020603050405020304" pitchFamily="18" charset="0"/>
                <a:sym typeface="Symbol" pitchFamily="2" charset="2"/>
              </a:rPr>
              <a:t>(</a:t>
            </a:r>
            <a:r>
              <a:rPr lang="en-US" altLang="zh-CN" sz="2800" b="1" dirty="0" err="1">
                <a:solidFill>
                  <a:srgbClr val="000000"/>
                </a:solidFill>
                <a:latin typeface="Times New Roman" panose="02020603050405020304" pitchFamily="18" charset="0"/>
                <a:cs typeface="Times New Roman" panose="02020603050405020304" pitchFamily="18" charset="0"/>
                <a:sym typeface="Symbol" pitchFamily="2" charset="2"/>
              </a:rPr>
              <a:t>x,y</a:t>
            </a:r>
            <a:r>
              <a:rPr lang="en-US" altLang="zh-CN" sz="2800" b="1" dirty="0">
                <a:solidFill>
                  <a:srgbClr val="000000"/>
                </a:solidFill>
                <a:latin typeface="Times New Roman" panose="02020603050405020304" pitchFamily="18" charset="0"/>
                <a:cs typeface="Times New Roman" panose="02020603050405020304" pitchFamily="18" charset="0"/>
                <a:sym typeface="Symbol" pitchFamily="2" charset="2"/>
              </a:rPr>
              <a:t>) </a:t>
            </a:r>
            <a:r>
              <a:rPr lang="en-US" altLang="zh-CN" sz="3000" b="1" dirty="0">
                <a:solidFill>
                  <a:srgbClr val="000000"/>
                </a:solidFill>
                <a:latin typeface="Times New Roman" panose="02020603050405020304" pitchFamily="18" charset="0"/>
                <a:cs typeface="Times New Roman" panose="02020603050405020304" pitchFamily="18" charset="0"/>
                <a:sym typeface="Symbol" pitchFamily="2" charset="2"/>
              </a:rPr>
              <a:t>CD</a:t>
            </a:r>
          </a:p>
          <a:p>
            <a:pPr eaLnBrk="1" hangingPunct="1">
              <a:lnSpc>
                <a:spcPct val="125000"/>
              </a:lnSpc>
              <a:buClr>
                <a:srgbClr val="86D1EC"/>
              </a:buClr>
              <a:buSzPct val="90000"/>
              <a:defRPr/>
            </a:pPr>
            <a:r>
              <a:rPr lang="zh-CN" altLang="en-US" sz="3000" b="1" dirty="0">
                <a:solidFill>
                  <a:srgbClr val="000000"/>
                </a:solidFill>
                <a:latin typeface="Times New Roman" panose="02020603050405020304" pitchFamily="18" charset="0"/>
                <a:cs typeface="Times New Roman" panose="02020603050405020304" pitchFamily="18" charset="0"/>
                <a:sym typeface="Symbol" pitchFamily="2" charset="2"/>
              </a:rPr>
              <a:t>因此，</a:t>
            </a:r>
            <a:r>
              <a:rPr lang="en-US" altLang="zh-CN" sz="3000" b="1" dirty="0">
                <a:solidFill>
                  <a:srgbClr val="000000"/>
                </a:solidFill>
                <a:latin typeface="Times New Roman" panose="02020603050405020304" pitchFamily="18" charset="0"/>
                <a:cs typeface="Times New Roman" panose="02020603050405020304" pitchFamily="18" charset="0"/>
                <a:sym typeface="Symbol" pitchFamily="2" charset="2"/>
              </a:rPr>
              <a:t>AB  CD</a:t>
            </a:r>
            <a:r>
              <a:rPr lang="zh-CN" altLang="en-US" sz="3000" b="1" dirty="0">
                <a:solidFill>
                  <a:srgbClr val="000000"/>
                </a:solidFill>
                <a:latin typeface="Times New Roman" panose="02020603050405020304" pitchFamily="18" charset="0"/>
                <a:cs typeface="Times New Roman" panose="02020603050405020304" pitchFamily="18" charset="0"/>
                <a:sym typeface="Symbol" pitchFamily="2" charset="2"/>
              </a:rPr>
              <a:t>。</a:t>
            </a:r>
            <a:endParaRPr lang="en-US" altLang="zh-CN" sz="3000" b="1" dirty="0">
              <a:solidFill>
                <a:srgbClr val="000000"/>
              </a:solidFill>
              <a:latin typeface="Times New Roman" panose="02020603050405020304" pitchFamily="18" charset="0"/>
              <a:cs typeface="Times New Roman" panose="02020603050405020304" pitchFamily="18" charset="0"/>
              <a:sym typeface="Symbol" pitchFamily="2" charset="2"/>
            </a:endParaRPr>
          </a:p>
        </p:txBody>
      </p:sp>
      <p:sp>
        <p:nvSpPr>
          <p:cNvPr id="3" name="灯片编号占位符 2">
            <a:extLst>
              <a:ext uri="{FF2B5EF4-FFF2-40B4-BE49-F238E27FC236}">
                <a16:creationId xmlns:a16="http://schemas.microsoft.com/office/drawing/2014/main" id="{9D5FAD08-A638-E2C2-F60D-EC50399C3C24}"/>
              </a:ext>
            </a:extLst>
          </p:cNvPr>
          <p:cNvSpPr>
            <a:spLocks noGrp="1"/>
          </p:cNvSpPr>
          <p:nvPr>
            <p:ph type="sldNum" sz="quarter" idx="12"/>
          </p:nvPr>
        </p:nvSpPr>
        <p:spPr/>
        <p:txBody>
          <a:bodyPr/>
          <a:lstStyle/>
          <a:p>
            <a:pPr>
              <a:defRPr/>
            </a:pPr>
            <a:fld id="{AC5053F9-C8A5-464C-971A-FF00C14041BE}" type="slidenum">
              <a:rPr lang="zh-CN" altLang="en-US" smtClean="0"/>
              <a:pPr>
                <a:defRPr/>
              </a:pPr>
              <a:t>84</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1618">
                                            <p:txEl>
                                              <p:pRg st="0" end="0"/>
                                            </p:txEl>
                                          </p:spTgt>
                                        </p:tgtEl>
                                        <p:attrNameLst>
                                          <p:attrName>style.visibility</p:attrName>
                                        </p:attrNameLst>
                                      </p:cBhvr>
                                      <p:to>
                                        <p:strVal val="visible"/>
                                      </p:to>
                                    </p:set>
                                    <p:anim calcmode="lin" valueType="num">
                                      <p:cBhvr additive="base">
                                        <p:cTn id="7" dur="500" fill="hold"/>
                                        <p:tgtEl>
                                          <p:spTgt spid="1116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1618">
                                            <p:txEl>
                                              <p:pRg st="1" end="1"/>
                                            </p:txEl>
                                          </p:spTgt>
                                        </p:tgtEl>
                                        <p:attrNameLst>
                                          <p:attrName>style.visibility</p:attrName>
                                        </p:attrNameLst>
                                      </p:cBhvr>
                                      <p:to>
                                        <p:strVal val="visible"/>
                                      </p:to>
                                    </p:set>
                                    <p:anim calcmode="lin" valueType="num">
                                      <p:cBhvr additive="base">
                                        <p:cTn id="13" dur="500" fill="hold"/>
                                        <p:tgtEl>
                                          <p:spTgt spid="1116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6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1618">
                                            <p:txEl>
                                              <p:pRg st="2" end="2"/>
                                            </p:txEl>
                                          </p:spTgt>
                                        </p:tgtEl>
                                        <p:attrNameLst>
                                          <p:attrName>style.visibility</p:attrName>
                                        </p:attrNameLst>
                                      </p:cBhvr>
                                      <p:to>
                                        <p:strVal val="visible"/>
                                      </p:to>
                                    </p:set>
                                    <p:anim calcmode="lin" valueType="num">
                                      <p:cBhvr additive="base">
                                        <p:cTn id="19" dur="500" fill="hold"/>
                                        <p:tgtEl>
                                          <p:spTgt spid="1116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16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1618">
                                            <p:txEl>
                                              <p:pRg st="3" end="3"/>
                                            </p:txEl>
                                          </p:spTgt>
                                        </p:tgtEl>
                                        <p:attrNameLst>
                                          <p:attrName>style.visibility</p:attrName>
                                        </p:attrNameLst>
                                      </p:cBhvr>
                                      <p:to>
                                        <p:strVal val="visible"/>
                                      </p:to>
                                    </p:set>
                                    <p:anim calcmode="lin" valueType="num">
                                      <p:cBhvr additive="base">
                                        <p:cTn id="25" dur="500" fill="hold"/>
                                        <p:tgtEl>
                                          <p:spTgt spid="11161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16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EF9B858-BBA9-0911-B415-6C22FF2CB96E}"/>
              </a:ext>
            </a:extLst>
          </p:cNvPr>
          <p:cNvSpPr>
            <a:spLocks noGrp="1"/>
          </p:cNvSpPr>
          <p:nvPr>
            <p:ph type="sldNum" sz="quarter" idx="12"/>
          </p:nvPr>
        </p:nvSpPr>
        <p:spPr/>
        <p:txBody>
          <a:bodyPr/>
          <a:lstStyle>
            <a:lvl1pPr>
              <a:spcBef>
                <a:spcPct val="20000"/>
              </a:spcBef>
              <a:buClr>
                <a:schemeClr val="tx1"/>
              </a:buClr>
              <a:buSzPct val="90000"/>
              <a:buFont typeface="Wingdings" pitchFamily="2" charset="2"/>
              <a:buChar char="Ø"/>
              <a:defRPr sz="3200" b="1">
                <a:solidFill>
                  <a:schemeClr val="tx1"/>
                </a:solidFill>
                <a:latin typeface="Arial" panose="020B0604020202020204" pitchFamily="34" charset="0"/>
                <a:ea typeface="楷体_GB2312" panose="02010609030101010101" pitchFamily="49" charset="-122"/>
              </a:defRPr>
            </a:lvl1pPr>
            <a:lvl2pPr marL="742950" indent="-285750">
              <a:spcBef>
                <a:spcPct val="20000"/>
              </a:spcBef>
              <a:buFont typeface="Times New Roman" panose="02020603050405020304" pitchFamily="18" charset="0"/>
              <a:buChar char="♫"/>
              <a:defRPr sz="2800" b="1">
                <a:solidFill>
                  <a:schemeClr val="tx1"/>
                </a:solidFill>
                <a:latin typeface="Arial" panose="020B0604020202020204" pitchFamily="34" charset="0"/>
                <a:ea typeface="楷体_GB2312" panose="02010609030101010101" pitchFamily="49" charset="-122"/>
              </a:defRPr>
            </a:lvl2pPr>
            <a:lvl3pPr marL="1143000" indent="-228600">
              <a:spcBef>
                <a:spcPct val="20000"/>
              </a:spcBef>
              <a:buClr>
                <a:schemeClr val="accent2"/>
              </a:buClr>
              <a:buSzPct val="90000"/>
              <a:buFont typeface="Wingdings" pitchFamily="2" charset="2"/>
              <a:buBlip>
                <a:blip r:embed="rId3"/>
              </a:buBlip>
              <a:defRPr sz="2400" b="1">
                <a:solidFill>
                  <a:schemeClr val="tx1"/>
                </a:solidFill>
                <a:latin typeface="Arial" panose="020B0604020202020204" pitchFamily="34" charset="0"/>
                <a:ea typeface="楷体_GB2312" panose="0201060903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_GB2312" panose="02010609030101010101" pitchFamily="49" charset="-122"/>
              </a:defRPr>
            </a:lvl4pPr>
            <a:lvl5pPr marL="2057400" indent="-228600">
              <a:spcBef>
                <a:spcPct val="20000"/>
              </a:spcBef>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b="1">
                <a:solidFill>
                  <a:schemeClr val="tx1"/>
                </a:solidFill>
                <a:latin typeface="Arial" panose="020B0604020202020204" pitchFamily="34" charset="0"/>
                <a:ea typeface="楷体_GB2312" panose="02010609030101010101" pitchFamily="49" charset="-122"/>
              </a:defRPr>
            </a:lvl9pPr>
          </a:lstStyle>
          <a:p>
            <a:pPr>
              <a:spcBef>
                <a:spcPct val="0"/>
              </a:spcBef>
              <a:buClrTx/>
              <a:buSzTx/>
              <a:buFontTx/>
              <a:buNone/>
              <a:defRPr/>
            </a:pPr>
            <a:fld id="{517464E1-5D22-8346-9402-AD6EF7B31BE2}" type="slidenum">
              <a:rPr lang="en-US" altLang="zh-CN" sz="1200" smtClean="0"/>
              <a:pPr>
                <a:spcBef>
                  <a:spcPct val="0"/>
                </a:spcBef>
                <a:buClrTx/>
                <a:buSzTx/>
                <a:buFontTx/>
                <a:buNone/>
                <a:defRPr/>
              </a:pPr>
              <a:t>85</a:t>
            </a:fld>
            <a:endParaRPr lang="en-US" altLang="zh-CN" sz="1200"/>
          </a:p>
        </p:txBody>
      </p:sp>
      <p:sp>
        <p:nvSpPr>
          <p:cNvPr id="113667" name="Rectangle 3">
            <a:extLst>
              <a:ext uri="{FF2B5EF4-FFF2-40B4-BE49-F238E27FC236}">
                <a16:creationId xmlns:a16="http://schemas.microsoft.com/office/drawing/2014/main" id="{3ACF1E87-0D89-8C97-095E-F47220C13CB3}"/>
              </a:ext>
            </a:extLst>
          </p:cNvPr>
          <p:cNvSpPr>
            <a:spLocks noGrp="1" noChangeArrowheads="1"/>
          </p:cNvSpPr>
          <p:nvPr>
            <p:ph type="body" idx="1"/>
          </p:nvPr>
        </p:nvSpPr>
        <p:spPr>
          <a:xfrm>
            <a:off x="323850" y="476250"/>
            <a:ext cx="8540750" cy="5905500"/>
          </a:xfrm>
        </p:spPr>
        <p:txBody>
          <a:bodyPr/>
          <a:lstStyle/>
          <a:p>
            <a:pPr marL="363538" indent="-363538" eaLnBrk="1" hangingPunct="1">
              <a:lnSpc>
                <a:spcPct val="90000"/>
              </a:lnSpc>
              <a:buFont typeface="Wingdings" pitchFamily="2" charset="2"/>
              <a:buNone/>
              <a:tabLst>
                <a:tab pos="363538" algn="l"/>
              </a:tabLst>
              <a:defRPr/>
            </a:pPr>
            <a:r>
              <a:rPr lang="zh-CN" altLang="en-US" sz="5400">
                <a:solidFill>
                  <a:srgbClr val="FFFF00"/>
                </a:solidFill>
              </a:rPr>
              <a:t>例</a:t>
            </a:r>
            <a:r>
              <a:rPr lang="en-US" altLang="zh-CN" sz="5400">
                <a:solidFill>
                  <a:srgbClr val="FFFF00"/>
                </a:solidFill>
              </a:rPr>
              <a:t>:</a:t>
            </a:r>
          </a:p>
          <a:p>
            <a:pPr marL="363538" indent="-363538" eaLnBrk="1" hangingPunct="1">
              <a:lnSpc>
                <a:spcPct val="90000"/>
              </a:lnSpc>
              <a:tabLst>
                <a:tab pos="363538" algn="l"/>
              </a:tabLst>
              <a:defRPr/>
            </a:pPr>
            <a:endParaRPr lang="en-US" altLang="zh-CN" sz="3600"/>
          </a:p>
          <a:p>
            <a:pPr marL="363538" indent="-363538" eaLnBrk="1" hangingPunct="1">
              <a:lnSpc>
                <a:spcPct val="90000"/>
              </a:lnSpc>
              <a:tabLst>
                <a:tab pos="363538" algn="l"/>
              </a:tabLst>
              <a:defRPr/>
            </a:pPr>
            <a:r>
              <a:rPr lang="zh-CN" altLang="en-US" sz="3600"/>
              <a:t>什么是笛卡尔积</a:t>
            </a:r>
            <a:r>
              <a:rPr lang="en-US" altLang="zh-CN" sz="3600"/>
              <a:t>A</a:t>
            </a:r>
            <a:r>
              <a:rPr lang="en-US" altLang="zh-CN" sz="3600">
                <a:sym typeface="Symbol" pitchFamily="2" charset="2"/>
              </a:rPr>
              <a:t>BC, </a:t>
            </a:r>
            <a:r>
              <a:rPr lang="zh-CN" altLang="en-US" sz="3600">
                <a:sym typeface="Symbol" pitchFamily="2" charset="2"/>
              </a:rPr>
              <a:t>其中</a:t>
            </a:r>
            <a:r>
              <a:rPr lang="en-US" altLang="zh-CN" sz="3600">
                <a:sym typeface="Symbol" pitchFamily="2" charset="2"/>
              </a:rPr>
              <a:t>A={0,1}, B={1,2}, C={0,1,2}?</a:t>
            </a:r>
          </a:p>
          <a:p>
            <a:pPr marL="363538" indent="-363538" eaLnBrk="1" hangingPunct="1">
              <a:lnSpc>
                <a:spcPct val="90000"/>
              </a:lnSpc>
              <a:buFont typeface="Wingdings" pitchFamily="2" charset="2"/>
              <a:buNone/>
              <a:tabLst>
                <a:tab pos="363538" algn="l"/>
              </a:tabLst>
              <a:defRPr/>
            </a:pPr>
            <a:endParaRPr lang="en-US" altLang="zh-CN" sz="3600">
              <a:sym typeface="Symbol" pitchFamily="2" charset="2"/>
            </a:endParaRPr>
          </a:p>
          <a:p>
            <a:pPr marL="363538" indent="-363538" eaLnBrk="1" hangingPunct="1">
              <a:lnSpc>
                <a:spcPct val="90000"/>
              </a:lnSpc>
              <a:tabLst>
                <a:tab pos="363538" algn="l"/>
              </a:tabLst>
              <a:defRPr/>
            </a:pPr>
            <a:r>
              <a:rPr lang="zh-CN" altLang="en-US" sz="3600">
                <a:solidFill>
                  <a:srgbClr val="FFFF00"/>
                </a:solidFill>
                <a:sym typeface="Symbol" pitchFamily="2" charset="2"/>
              </a:rPr>
              <a:t>解：</a:t>
            </a:r>
            <a:r>
              <a:rPr lang="en-US" altLang="zh-CN" sz="3600"/>
              <a:t>A</a:t>
            </a:r>
            <a:r>
              <a:rPr lang="en-US" altLang="zh-CN" sz="3600">
                <a:sym typeface="Symbol" pitchFamily="2" charset="2"/>
              </a:rPr>
              <a:t>BC={(0,1,0),(0,1,1),(0,1,2),</a:t>
            </a:r>
          </a:p>
          <a:p>
            <a:pPr marL="363538" indent="-363538" eaLnBrk="1" hangingPunct="1">
              <a:lnSpc>
                <a:spcPct val="90000"/>
              </a:lnSpc>
              <a:buFont typeface="Wingdings" pitchFamily="2" charset="2"/>
              <a:buNone/>
              <a:tabLst>
                <a:tab pos="363538" algn="l"/>
              </a:tabLst>
              <a:defRPr/>
            </a:pPr>
            <a:r>
              <a:rPr lang="en-US" altLang="zh-CN" sz="3600">
                <a:sym typeface="Symbol" pitchFamily="2" charset="2"/>
              </a:rPr>
              <a:t>			      	   (0,2,0),(0,2,1),(0,2,2),</a:t>
            </a:r>
          </a:p>
          <a:p>
            <a:pPr marL="363538" indent="-363538" eaLnBrk="1" hangingPunct="1">
              <a:lnSpc>
                <a:spcPct val="90000"/>
              </a:lnSpc>
              <a:buFont typeface="Wingdings" pitchFamily="2" charset="2"/>
              <a:buNone/>
              <a:tabLst>
                <a:tab pos="363538" algn="l"/>
              </a:tabLst>
              <a:defRPr/>
            </a:pPr>
            <a:r>
              <a:rPr lang="en-US" altLang="zh-CN" sz="3600">
                <a:sym typeface="Symbol" pitchFamily="2" charset="2"/>
              </a:rPr>
              <a:t>			     	   (1,1,0),(1,1,1),(1,1,2),</a:t>
            </a:r>
          </a:p>
          <a:p>
            <a:pPr marL="363538" indent="-363538" eaLnBrk="1" hangingPunct="1">
              <a:lnSpc>
                <a:spcPct val="90000"/>
              </a:lnSpc>
              <a:buFont typeface="Wingdings" pitchFamily="2" charset="2"/>
              <a:buNone/>
              <a:tabLst>
                <a:tab pos="363538" algn="l"/>
              </a:tabLst>
              <a:defRPr/>
            </a:pPr>
            <a:r>
              <a:rPr lang="en-US" altLang="zh-CN" sz="3600">
                <a:sym typeface="Symbol" pitchFamily="2" charset="2"/>
              </a:rPr>
              <a:t>				   (1,2,0),(1,2,1),(1,2,2)}</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3667">
                                            <p:txEl>
                                              <p:pRg st="4" end="4"/>
                                            </p:txEl>
                                          </p:spTgt>
                                        </p:tgtEl>
                                        <p:attrNameLst>
                                          <p:attrName>style.visibility</p:attrName>
                                        </p:attrNameLst>
                                      </p:cBhvr>
                                      <p:to>
                                        <p:strVal val="visible"/>
                                      </p:to>
                                    </p:set>
                                    <p:animEffect transition="in" filter="wipe(left)">
                                      <p:cBhvr>
                                        <p:cTn id="7" dur="1000"/>
                                        <p:tgtEl>
                                          <p:spTgt spid="113667">
                                            <p:txEl>
                                              <p:pRg st="4" end="4"/>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13667">
                                            <p:txEl>
                                              <p:pRg st="5" end="5"/>
                                            </p:txEl>
                                          </p:spTgt>
                                        </p:tgtEl>
                                        <p:attrNameLst>
                                          <p:attrName>style.visibility</p:attrName>
                                        </p:attrNameLst>
                                      </p:cBhvr>
                                      <p:to>
                                        <p:strVal val="visible"/>
                                      </p:to>
                                    </p:set>
                                    <p:animEffect transition="in" filter="wipe(left)">
                                      <p:cBhvr>
                                        <p:cTn id="10" dur="1000"/>
                                        <p:tgtEl>
                                          <p:spTgt spid="113667">
                                            <p:txEl>
                                              <p:pRg st="5" end="5"/>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13667">
                                            <p:txEl>
                                              <p:pRg st="6" end="6"/>
                                            </p:txEl>
                                          </p:spTgt>
                                        </p:tgtEl>
                                        <p:attrNameLst>
                                          <p:attrName>style.visibility</p:attrName>
                                        </p:attrNameLst>
                                      </p:cBhvr>
                                      <p:to>
                                        <p:strVal val="visible"/>
                                      </p:to>
                                    </p:set>
                                    <p:animEffect transition="in" filter="wipe(left)">
                                      <p:cBhvr>
                                        <p:cTn id="13" dur="1000"/>
                                        <p:tgtEl>
                                          <p:spTgt spid="113667">
                                            <p:txEl>
                                              <p:pRg st="6" end="6"/>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113667">
                                            <p:txEl>
                                              <p:pRg st="7" end="7"/>
                                            </p:txEl>
                                          </p:spTgt>
                                        </p:tgtEl>
                                        <p:attrNameLst>
                                          <p:attrName>style.visibility</p:attrName>
                                        </p:attrNameLst>
                                      </p:cBhvr>
                                      <p:to>
                                        <p:strVal val="visible"/>
                                      </p:to>
                                    </p:set>
                                    <p:animEffect transition="in" filter="wipe(left)">
                                      <p:cBhvr>
                                        <p:cTn id="16" dur="1000"/>
                                        <p:tgtEl>
                                          <p:spTgt spid="1136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a:extLst>
              <a:ext uri="{FF2B5EF4-FFF2-40B4-BE49-F238E27FC236}">
                <a16:creationId xmlns:a16="http://schemas.microsoft.com/office/drawing/2014/main" id="{70584227-351A-04C2-1BB3-CC3897742967}"/>
              </a:ext>
            </a:extLst>
          </p:cNvPr>
          <p:cNvSpPr>
            <a:spLocks noGrp="1" noChangeArrowheads="1"/>
          </p:cNvSpPr>
          <p:nvPr>
            <p:ph type="title" idx="4294967295"/>
          </p:nvPr>
        </p:nvSpPr>
        <p:spPr>
          <a:xfrm>
            <a:off x="0" y="0"/>
            <a:ext cx="9144000" cy="990600"/>
          </a:xfrm>
        </p:spPr>
        <p:txBody>
          <a:bodyPr lIns="92075" tIns="46038" rIns="92075" bIns="46038" anchor="b"/>
          <a:lstStyle/>
          <a:p>
            <a:pPr algn="l" eaLnBrk="1" hangingPunct="1">
              <a:defRPr/>
            </a:pPr>
            <a:r>
              <a:rPr lang="zh-CN" altLang="en-US" sz="4000" b="1" dirty="0">
                <a:solidFill>
                  <a:srgbClr val="FFC000"/>
                </a:solidFill>
              </a:rPr>
              <a:t>小结：证明集合</a:t>
            </a:r>
            <a:r>
              <a:rPr lang="zh-CN" altLang="en-US" sz="4000" b="1" dirty="0">
                <a:solidFill>
                  <a:srgbClr val="FFC000"/>
                </a:solidFill>
                <a:latin typeface="宋体" panose="02010600030101010101" pitchFamily="2" charset="-122"/>
              </a:rPr>
              <a:t>的子集关系</a:t>
            </a:r>
            <a:r>
              <a:rPr lang="zh-CN" altLang="en-US" sz="4000" b="1" dirty="0">
                <a:solidFill>
                  <a:srgbClr val="FFC000"/>
                </a:solidFill>
              </a:rPr>
              <a:t>的常用方法</a:t>
            </a:r>
          </a:p>
        </p:txBody>
      </p:sp>
      <p:sp>
        <p:nvSpPr>
          <p:cNvPr id="14340" name="Rectangle 5">
            <a:extLst>
              <a:ext uri="{FF2B5EF4-FFF2-40B4-BE49-F238E27FC236}">
                <a16:creationId xmlns:a16="http://schemas.microsoft.com/office/drawing/2014/main" id="{467338E9-472F-9FBB-063A-11FAFD405C56}"/>
              </a:ext>
            </a:extLst>
          </p:cNvPr>
          <p:cNvSpPr>
            <a:spLocks noGrp="1" noChangeArrowheads="1"/>
          </p:cNvSpPr>
          <p:nvPr>
            <p:ph sz="quarter" idx="4294967295"/>
          </p:nvPr>
        </p:nvSpPr>
        <p:spPr>
          <a:xfrm>
            <a:off x="381000" y="1371600"/>
            <a:ext cx="8229600" cy="5105400"/>
          </a:xfrm>
        </p:spPr>
        <p:txBody>
          <a:bodyPr/>
          <a:lstStyle/>
          <a:p>
            <a:pPr eaLnBrk="1" hangingPunct="1">
              <a:lnSpc>
                <a:spcPct val="110000"/>
              </a:lnSpc>
              <a:buFont typeface="Wingdings" pitchFamily="2" charset="2"/>
              <a:buNone/>
              <a:defRPr/>
            </a:pPr>
            <a:r>
              <a:rPr lang="zh-CN" altLang="en-US" sz="3300" b="1" dirty="0">
                <a:latin typeface="Times New Roman" panose="02020603050405020304" pitchFamily="18" charset="0"/>
                <a:cs typeface="Times New Roman" panose="02020603050405020304" pitchFamily="18" charset="0"/>
              </a:rPr>
              <a:t>令</a:t>
            </a:r>
            <a:r>
              <a:rPr lang="en-US" altLang="zh-CN" sz="3300" b="1" dirty="0">
                <a:latin typeface="Times New Roman" panose="02020603050405020304" pitchFamily="18" charset="0"/>
                <a:cs typeface="Times New Roman" panose="02020603050405020304" pitchFamily="18" charset="0"/>
              </a:rPr>
              <a:t>A, B</a:t>
            </a:r>
            <a:r>
              <a:rPr lang="zh-CN" altLang="en-US" sz="3300" b="1" dirty="0">
                <a:latin typeface="Times New Roman" panose="02020603050405020304" pitchFamily="18" charset="0"/>
                <a:cs typeface="Times New Roman" panose="02020603050405020304" pitchFamily="18" charset="0"/>
              </a:rPr>
              <a:t>是两个集合，</a:t>
            </a:r>
            <a:r>
              <a:rPr lang="zh-CN" altLang="en-US" sz="3300" b="1" dirty="0">
                <a:solidFill>
                  <a:srgbClr val="FFFF00"/>
                </a:solidFill>
                <a:latin typeface="Times New Roman" panose="02020603050405020304" pitchFamily="18" charset="0"/>
                <a:cs typeface="Times New Roman" panose="02020603050405020304" pitchFamily="18" charset="0"/>
                <a:sym typeface="Symbol" pitchFamily="2" charset="2"/>
              </a:rPr>
              <a:t>证</a:t>
            </a:r>
            <a:r>
              <a:rPr lang="en-US" altLang="zh-CN" sz="3300" b="1" dirty="0">
                <a:solidFill>
                  <a:srgbClr val="FFFF00"/>
                </a:solidFill>
                <a:latin typeface="Times New Roman" panose="02020603050405020304" pitchFamily="18" charset="0"/>
                <a:cs typeface="Times New Roman" panose="02020603050405020304" pitchFamily="18" charset="0"/>
              </a:rPr>
              <a:t>A</a:t>
            </a:r>
            <a:r>
              <a:rPr lang="en-US" altLang="zh-CN" sz="3300" b="1" dirty="0">
                <a:solidFill>
                  <a:srgbClr val="FFFF00"/>
                </a:solidFill>
                <a:latin typeface="Times New Roman" panose="02020603050405020304" pitchFamily="18" charset="0"/>
                <a:cs typeface="Times New Roman" panose="02020603050405020304" pitchFamily="18" charset="0"/>
                <a:sym typeface="Symbol" pitchFamily="2" charset="2"/>
              </a:rPr>
              <a:t>B</a:t>
            </a:r>
            <a:r>
              <a:rPr lang="zh-CN" altLang="en-US" sz="3300" b="1" dirty="0">
                <a:solidFill>
                  <a:srgbClr val="FFFF00"/>
                </a:solidFill>
                <a:latin typeface="Times New Roman" panose="02020603050405020304" pitchFamily="18" charset="0"/>
                <a:cs typeface="Times New Roman" panose="02020603050405020304" pitchFamily="18" charset="0"/>
                <a:sym typeface="Symbol" pitchFamily="2" charset="2"/>
              </a:rPr>
              <a:t>的常用方法：</a:t>
            </a:r>
            <a:endParaRPr lang="en-US" altLang="zh-CN" sz="3300" b="1" dirty="0">
              <a:solidFill>
                <a:srgbClr val="FFFF00"/>
              </a:solidFill>
              <a:latin typeface="Times New Roman" panose="02020603050405020304" pitchFamily="18" charset="0"/>
              <a:cs typeface="Times New Roman" panose="02020603050405020304" pitchFamily="18" charset="0"/>
              <a:sym typeface="Symbol" pitchFamily="2" charset="2"/>
            </a:endParaRPr>
          </a:p>
          <a:p>
            <a:pPr eaLnBrk="1" hangingPunct="1">
              <a:lnSpc>
                <a:spcPct val="110000"/>
              </a:lnSpc>
              <a:defRPr/>
            </a:pPr>
            <a:r>
              <a:rPr lang="zh-CN" altLang="en-US" sz="3300" b="1" dirty="0">
                <a:latin typeface="Times New Roman" panose="02020603050405020304" pitchFamily="18" charset="0"/>
                <a:cs typeface="Times New Roman" panose="02020603050405020304" pitchFamily="18" charset="0"/>
                <a:sym typeface="Symbol" pitchFamily="2" charset="2"/>
              </a:rPr>
              <a:t>方法</a:t>
            </a:r>
            <a:r>
              <a:rPr lang="en-US" altLang="zh-CN" sz="3300" b="1" dirty="0">
                <a:latin typeface="Times New Roman" panose="02020603050405020304" pitchFamily="18" charset="0"/>
                <a:cs typeface="Times New Roman" panose="02020603050405020304" pitchFamily="18" charset="0"/>
                <a:sym typeface="Symbol" pitchFamily="2" charset="2"/>
              </a:rPr>
              <a:t>1  </a:t>
            </a:r>
            <a:r>
              <a:rPr lang="zh-CN" altLang="en-US" sz="3300" b="1" dirty="0">
                <a:latin typeface="Times New Roman" panose="02020603050405020304" pitchFamily="18" charset="0"/>
                <a:cs typeface="Times New Roman" panose="02020603050405020304" pitchFamily="18" charset="0"/>
                <a:sym typeface="Symbol" pitchFamily="2" charset="2"/>
              </a:rPr>
              <a:t>利用</a:t>
            </a:r>
            <a:r>
              <a:rPr lang="zh-CN" altLang="en-US" sz="3300" b="1" dirty="0">
                <a:latin typeface="Times New Roman" panose="02020603050405020304" pitchFamily="18" charset="0"/>
                <a:cs typeface="Times New Roman" panose="02020603050405020304" pitchFamily="18" charset="0"/>
              </a:rPr>
              <a:t>定义来证明集合的子集关系。</a:t>
            </a:r>
          </a:p>
          <a:p>
            <a:pPr eaLnBrk="1" hangingPunct="1">
              <a:lnSpc>
                <a:spcPct val="110000"/>
              </a:lnSpc>
              <a:buFont typeface="Wingdings" pitchFamily="2" charset="2"/>
              <a:buNone/>
              <a:defRPr/>
            </a:pPr>
            <a:r>
              <a:rPr lang="zh-CN" altLang="en-US" sz="3300" b="1" dirty="0">
                <a:latin typeface="Times New Roman" panose="02020603050405020304" pitchFamily="18" charset="0"/>
                <a:cs typeface="Times New Roman" panose="02020603050405020304" pitchFamily="18" charset="0"/>
              </a:rPr>
              <a:t>  要证明</a:t>
            </a:r>
            <a:r>
              <a:rPr lang="en-US" altLang="zh-CN" sz="3300" b="1" dirty="0">
                <a:latin typeface="Times New Roman" panose="02020603050405020304" pitchFamily="18" charset="0"/>
                <a:cs typeface="Times New Roman" panose="02020603050405020304" pitchFamily="18" charset="0"/>
              </a:rPr>
              <a:t>A</a:t>
            </a:r>
            <a:r>
              <a:rPr lang="zh-CN" altLang="en-US" sz="3300" b="1" dirty="0">
                <a:latin typeface="Times New Roman" panose="02020603050405020304" pitchFamily="18" charset="0"/>
                <a:cs typeface="Times New Roman" panose="02020603050405020304" pitchFamily="18" charset="0"/>
                <a:sym typeface="Symbol" pitchFamily="2" charset="2"/>
              </a:rPr>
              <a:t></a:t>
            </a:r>
            <a:r>
              <a:rPr lang="en-US" altLang="zh-CN" sz="3300" b="1" dirty="0">
                <a:latin typeface="Times New Roman" panose="02020603050405020304" pitchFamily="18" charset="0"/>
                <a:cs typeface="Times New Roman" panose="02020603050405020304" pitchFamily="18" charset="0"/>
              </a:rPr>
              <a:t>B，</a:t>
            </a:r>
            <a:r>
              <a:rPr lang="zh-CN" altLang="en-US" sz="3300" b="1" dirty="0">
                <a:latin typeface="Times New Roman" panose="02020603050405020304" pitchFamily="18" charset="0"/>
                <a:cs typeface="Times New Roman" panose="02020603050405020304" pitchFamily="18" charset="0"/>
              </a:rPr>
              <a:t>首先</a:t>
            </a:r>
            <a:r>
              <a:rPr lang="zh-CN" altLang="en-US" sz="3300" b="1" dirty="0">
                <a:solidFill>
                  <a:srgbClr val="FFC000"/>
                </a:solidFill>
                <a:latin typeface="Times New Roman" panose="02020603050405020304" pitchFamily="18" charset="0"/>
                <a:cs typeface="Times New Roman" panose="02020603050405020304" pitchFamily="18" charset="0"/>
              </a:rPr>
              <a:t>任取</a:t>
            </a:r>
            <a:r>
              <a:rPr lang="en-US" altLang="zh-CN" sz="3300" b="1" dirty="0">
                <a:latin typeface="Times New Roman" panose="02020603050405020304" pitchFamily="18" charset="0"/>
                <a:cs typeface="Times New Roman" panose="02020603050405020304" pitchFamily="18" charset="0"/>
              </a:rPr>
              <a:t>x</a:t>
            </a:r>
            <a:r>
              <a:rPr lang="zh-CN" altLang="en-US" sz="3300" b="1" dirty="0">
                <a:latin typeface="Times New Roman" panose="02020603050405020304" pitchFamily="18" charset="0"/>
                <a:cs typeface="Times New Roman" panose="02020603050405020304" pitchFamily="18" charset="0"/>
                <a:sym typeface="Symbol" pitchFamily="2" charset="2"/>
              </a:rPr>
              <a:t></a:t>
            </a:r>
            <a:r>
              <a:rPr lang="en-US" altLang="zh-CN" sz="3300" b="1" dirty="0">
                <a:latin typeface="Times New Roman" panose="02020603050405020304" pitchFamily="18" charset="0"/>
                <a:cs typeface="Times New Roman" panose="02020603050405020304" pitchFamily="18" charset="0"/>
              </a:rPr>
              <a:t>A，</a:t>
            </a:r>
            <a:r>
              <a:rPr lang="zh-CN" altLang="en-US" sz="3300" b="1" dirty="0">
                <a:latin typeface="Times New Roman" panose="02020603050405020304" pitchFamily="18" charset="0"/>
                <a:cs typeface="Times New Roman" panose="02020603050405020304" pitchFamily="18" charset="0"/>
              </a:rPr>
              <a:t>再演绎地证出</a:t>
            </a:r>
            <a:r>
              <a:rPr lang="en-US" altLang="zh-CN" sz="3300" b="1" dirty="0">
                <a:latin typeface="Times New Roman" panose="02020603050405020304" pitchFamily="18" charset="0"/>
                <a:cs typeface="Times New Roman" panose="02020603050405020304" pitchFamily="18" charset="0"/>
              </a:rPr>
              <a:t>x </a:t>
            </a:r>
            <a:r>
              <a:rPr lang="zh-CN" altLang="en-US" sz="3300" b="1" dirty="0">
                <a:latin typeface="Times New Roman" panose="02020603050405020304" pitchFamily="18" charset="0"/>
                <a:cs typeface="Times New Roman" panose="02020603050405020304" pitchFamily="18" charset="0"/>
                <a:sym typeface="Symbol" pitchFamily="2" charset="2"/>
              </a:rPr>
              <a:t></a:t>
            </a:r>
            <a:r>
              <a:rPr lang="en-US" altLang="zh-CN" sz="3300" b="1" dirty="0">
                <a:latin typeface="Times New Roman" panose="02020603050405020304" pitchFamily="18" charset="0"/>
                <a:cs typeface="Times New Roman" panose="02020603050405020304" pitchFamily="18" charset="0"/>
              </a:rPr>
              <a:t> B</a:t>
            </a:r>
            <a:r>
              <a:rPr lang="zh-CN" altLang="en-US" sz="3300" b="1" dirty="0">
                <a:latin typeface="Times New Roman" panose="02020603050405020304" pitchFamily="18" charset="0"/>
                <a:cs typeface="Times New Roman" panose="02020603050405020304" pitchFamily="18" charset="0"/>
              </a:rPr>
              <a:t>成立。特别，当</a:t>
            </a:r>
            <a:r>
              <a:rPr lang="en-US" altLang="zh-CN" sz="3300" b="1" dirty="0">
                <a:latin typeface="Times New Roman" panose="02020603050405020304" pitchFamily="18" charset="0"/>
                <a:cs typeface="Times New Roman" panose="02020603050405020304" pitchFamily="18" charset="0"/>
              </a:rPr>
              <a:t>A</a:t>
            </a:r>
            <a:r>
              <a:rPr lang="zh-CN" altLang="en-US" sz="3300" b="1" dirty="0">
                <a:latin typeface="Times New Roman" panose="02020603050405020304" pitchFamily="18" charset="0"/>
                <a:cs typeface="Times New Roman" panose="02020603050405020304" pitchFamily="18" charset="0"/>
              </a:rPr>
              <a:t>是无限集时，因为我们不能对</a:t>
            </a:r>
            <a:r>
              <a:rPr lang="en-US" altLang="zh-CN" sz="3300" b="1" dirty="0">
                <a:latin typeface="Times New Roman" panose="02020603050405020304" pitchFamily="18" charset="0"/>
                <a:cs typeface="Times New Roman" panose="02020603050405020304" pitchFamily="18" charset="0"/>
              </a:rPr>
              <a:t>x </a:t>
            </a:r>
            <a:r>
              <a:rPr lang="zh-CN" altLang="en-US" sz="3300" b="1" dirty="0">
                <a:latin typeface="Times New Roman" panose="02020603050405020304" pitchFamily="18" charset="0"/>
                <a:cs typeface="Times New Roman" panose="02020603050405020304" pitchFamily="18" charset="0"/>
                <a:sym typeface="Symbol" pitchFamily="2" charset="2"/>
              </a:rPr>
              <a:t></a:t>
            </a:r>
            <a:r>
              <a:rPr lang="en-US" altLang="zh-CN" sz="3300" b="1" dirty="0">
                <a:latin typeface="Times New Roman" panose="02020603050405020304" pitchFamily="18" charset="0"/>
                <a:cs typeface="Times New Roman" panose="02020603050405020304" pitchFamily="18" charset="0"/>
              </a:rPr>
              <a:t>A，</a:t>
            </a:r>
            <a:r>
              <a:rPr lang="zh-CN" altLang="en-US" sz="3300" b="1" dirty="0">
                <a:latin typeface="Times New Roman" panose="02020603050405020304" pitchFamily="18" charset="0"/>
                <a:cs typeface="Times New Roman" panose="02020603050405020304" pitchFamily="18" charset="0"/>
              </a:rPr>
              <a:t>逐一地证明</a:t>
            </a:r>
            <a:r>
              <a:rPr lang="en-US" altLang="zh-CN" sz="3300" b="1" dirty="0">
                <a:latin typeface="Times New Roman" panose="02020603050405020304" pitchFamily="18" charset="0"/>
                <a:cs typeface="Times New Roman" panose="02020603050405020304" pitchFamily="18" charset="0"/>
              </a:rPr>
              <a:t>x </a:t>
            </a:r>
            <a:r>
              <a:rPr lang="zh-CN" altLang="en-US" sz="3300" b="1" dirty="0">
                <a:latin typeface="Times New Roman" panose="02020603050405020304" pitchFamily="18" charset="0"/>
                <a:cs typeface="Times New Roman" panose="02020603050405020304" pitchFamily="18" charset="0"/>
                <a:sym typeface="Symbol" pitchFamily="2" charset="2"/>
              </a:rPr>
              <a:t></a:t>
            </a:r>
            <a:r>
              <a:rPr lang="en-US" altLang="zh-CN" sz="3300" b="1" dirty="0">
                <a:latin typeface="Times New Roman" panose="02020603050405020304" pitchFamily="18" charset="0"/>
                <a:cs typeface="Times New Roman" panose="02020603050405020304" pitchFamily="18" charset="0"/>
              </a:rPr>
              <a:t> B</a:t>
            </a:r>
            <a:r>
              <a:rPr lang="zh-CN" altLang="en-US" sz="3300" b="1" dirty="0">
                <a:latin typeface="Times New Roman" panose="02020603050405020304" pitchFamily="18" charset="0"/>
                <a:cs typeface="Times New Roman" panose="02020603050405020304" pitchFamily="18" charset="0"/>
              </a:rPr>
              <a:t>成立</a:t>
            </a:r>
            <a:r>
              <a:rPr lang="en-US" altLang="zh-CN" sz="3300" b="1" dirty="0">
                <a:latin typeface="Times New Roman" panose="02020603050405020304" pitchFamily="18" charset="0"/>
                <a:cs typeface="Times New Roman" panose="02020603050405020304" pitchFamily="18" charset="0"/>
              </a:rPr>
              <a:t>,</a:t>
            </a:r>
            <a:r>
              <a:rPr lang="zh-CN" altLang="en-US" sz="3300" b="1" dirty="0">
                <a:latin typeface="Times New Roman" panose="02020603050405020304" pitchFamily="18" charset="0"/>
                <a:cs typeface="Times New Roman" panose="02020603050405020304" pitchFamily="18" charset="0"/>
              </a:rPr>
              <a:t>所以证明时“</a:t>
            </a:r>
            <a:r>
              <a:rPr lang="en-US" altLang="zh-CN" sz="3300" b="1" dirty="0">
                <a:latin typeface="Times New Roman" panose="02020603050405020304" pitchFamily="18" charset="0"/>
                <a:cs typeface="Times New Roman" panose="02020603050405020304" pitchFamily="18" charset="0"/>
              </a:rPr>
              <a:t>x</a:t>
            </a:r>
            <a:r>
              <a:rPr lang="zh-CN" altLang="en-US" sz="3300" b="1" dirty="0">
                <a:latin typeface="Times New Roman" panose="02020603050405020304" pitchFamily="18" charset="0"/>
                <a:cs typeface="Times New Roman" panose="02020603050405020304" pitchFamily="18" charset="0"/>
              </a:rPr>
              <a:t>是任取的”就特别重要</a:t>
            </a:r>
            <a:r>
              <a:rPr lang="en-US" altLang="zh-CN" sz="3300" b="1" dirty="0">
                <a:latin typeface="Times New Roman" panose="02020603050405020304" pitchFamily="18" charset="0"/>
                <a:cs typeface="Times New Roman" panose="02020603050405020304" pitchFamily="18" charset="0"/>
              </a:rPr>
              <a:t>.</a:t>
            </a:r>
          </a:p>
          <a:p>
            <a:pPr eaLnBrk="1" hangingPunct="1">
              <a:buFont typeface="Wingdings" pitchFamily="2" charset="2"/>
              <a:buNone/>
              <a:defRPr/>
            </a:pPr>
            <a:r>
              <a:rPr lang="zh-CN" altLang="en-US" sz="3300" b="1" dirty="0">
                <a:solidFill>
                  <a:schemeClr val="tx2"/>
                </a:solidFill>
                <a:latin typeface="Times New Roman" panose="02020603050405020304" pitchFamily="18" charset="0"/>
                <a:cs typeface="Times New Roman" panose="02020603050405020304" pitchFamily="18" charset="0"/>
                <a:sym typeface="Symbol" pitchFamily="2" charset="2"/>
              </a:rPr>
              <a:t>例</a:t>
            </a:r>
            <a:r>
              <a:rPr lang="en-US" altLang="zh-CN" sz="3300" b="1" dirty="0">
                <a:solidFill>
                  <a:schemeClr val="tx2"/>
                </a:solidFill>
                <a:latin typeface="Times New Roman" panose="02020603050405020304" pitchFamily="18" charset="0"/>
                <a:cs typeface="Times New Roman" panose="02020603050405020304" pitchFamily="18" charset="0"/>
                <a:sym typeface="Symbol" pitchFamily="2" charset="2"/>
              </a:rPr>
              <a:t>.</a:t>
            </a:r>
            <a:r>
              <a:rPr lang="zh-CN" altLang="en-US" sz="3300" b="1" dirty="0">
                <a:latin typeface="Times New Roman" panose="02020603050405020304" pitchFamily="18" charset="0"/>
                <a:cs typeface="Times New Roman" panose="02020603050405020304" pitchFamily="18" charset="0"/>
                <a:sym typeface="Symbol" pitchFamily="2" charset="2"/>
              </a:rPr>
              <a:t> 证明若</a:t>
            </a:r>
            <a:r>
              <a:rPr lang="en-US" altLang="zh-CN" sz="3300" b="1" dirty="0">
                <a:latin typeface="Times New Roman" panose="02020603050405020304" pitchFamily="18" charset="0"/>
                <a:cs typeface="Times New Roman" panose="02020603050405020304" pitchFamily="18" charset="0"/>
              </a:rPr>
              <a:t>A</a:t>
            </a:r>
            <a:r>
              <a:rPr lang="en-US" altLang="zh-CN" sz="3300" b="1" dirty="0">
                <a:latin typeface="Times New Roman" panose="02020603050405020304" pitchFamily="18" charset="0"/>
                <a:cs typeface="Times New Roman" panose="02020603050405020304" pitchFamily="18" charset="0"/>
                <a:sym typeface="Symbol" pitchFamily="2" charset="2"/>
              </a:rPr>
              <a:t>B,</a:t>
            </a:r>
            <a:r>
              <a:rPr lang="zh-CN" altLang="en-US" sz="3300" b="1" dirty="0">
                <a:latin typeface="Times New Roman" panose="02020603050405020304" pitchFamily="18" charset="0"/>
                <a:cs typeface="Times New Roman" panose="02020603050405020304" pitchFamily="18" charset="0"/>
                <a:sym typeface="Symbol" pitchFamily="2" charset="2"/>
              </a:rPr>
              <a:t>则</a:t>
            </a:r>
            <a:endParaRPr lang="en-US" altLang="zh-CN" sz="3300" b="1" dirty="0">
              <a:latin typeface="Times New Roman" panose="02020603050405020304" pitchFamily="18" charset="0"/>
              <a:cs typeface="Times New Roman" panose="02020603050405020304" pitchFamily="18" charset="0"/>
              <a:sym typeface="Symbol" pitchFamily="2" charset="2"/>
            </a:endParaRPr>
          </a:p>
          <a:p>
            <a:pPr eaLnBrk="1" hangingPunct="1">
              <a:buFont typeface="Wingdings" pitchFamily="2" charset="2"/>
              <a:buNone/>
              <a:defRPr/>
            </a:pPr>
            <a:endParaRPr lang="zh-CN" altLang="en-US" sz="3600" dirty="0">
              <a:latin typeface="宋体" panose="02010600030101010101" pitchFamily="2" charset="-122"/>
              <a:ea typeface="华文新魏" panose="02010800040101010101" pitchFamily="2" charset="-122"/>
            </a:endParaRPr>
          </a:p>
          <a:p>
            <a:pPr eaLnBrk="1" hangingPunct="1">
              <a:buFont typeface="Wingdings" pitchFamily="2" charset="2"/>
              <a:buNone/>
              <a:defRPr/>
            </a:pPr>
            <a:endParaRPr lang="zh-CN" altLang="en-US" dirty="0">
              <a:ea typeface="华文新魏" panose="02010800040101010101" pitchFamily="2" charset="-122"/>
              <a:sym typeface="Symbol" pitchFamily="2" charset="2"/>
            </a:endParaRPr>
          </a:p>
        </p:txBody>
      </p:sp>
      <p:graphicFrame>
        <p:nvGraphicFramePr>
          <p:cNvPr id="3074" name="对象 1">
            <a:extLst>
              <a:ext uri="{FF2B5EF4-FFF2-40B4-BE49-F238E27FC236}">
                <a16:creationId xmlns:a16="http://schemas.microsoft.com/office/drawing/2014/main" id="{36965EA6-6EF9-0DEC-739B-D687DA4BAE28}"/>
              </a:ext>
            </a:extLst>
          </p:cNvPr>
          <p:cNvGraphicFramePr>
            <a:graphicFrameLocks noChangeAspect="1"/>
          </p:cNvGraphicFramePr>
          <p:nvPr>
            <p:extLst>
              <p:ext uri="{D42A27DB-BD31-4B8C-83A1-F6EECF244321}">
                <p14:modId xmlns:p14="http://schemas.microsoft.com/office/powerpoint/2010/main" val="596082808"/>
              </p:ext>
            </p:extLst>
          </p:nvPr>
        </p:nvGraphicFramePr>
        <p:xfrm>
          <a:off x="4038600" y="5486400"/>
          <a:ext cx="1676400" cy="533400"/>
        </p:xfrm>
        <a:graphic>
          <a:graphicData uri="http://schemas.openxmlformats.org/presentationml/2006/ole">
            <mc:AlternateContent xmlns:mc="http://schemas.openxmlformats.org/markup-compatibility/2006">
              <mc:Choice xmlns:v="urn:schemas-microsoft-com:vml" Requires="v">
                <p:oleObj name="公式" r:id="rId2" imgW="9944100" imgH="5270500" progId="Equation.3">
                  <p:embed/>
                </p:oleObj>
              </mc:Choice>
              <mc:Fallback>
                <p:oleObj name="公式" r:id="rId2" imgW="9944100" imgH="5270500" progId="Equation.3">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5486400"/>
                        <a:ext cx="1676400" cy="533400"/>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00942CFE-4E6C-2B5A-C271-13BA24053C6A}"/>
              </a:ext>
            </a:extLst>
          </p:cNvPr>
          <p:cNvSpPr>
            <a:spLocks noGrp="1"/>
          </p:cNvSpPr>
          <p:nvPr>
            <p:ph type="sldNum" sz="quarter" idx="12"/>
          </p:nvPr>
        </p:nvSpPr>
        <p:spPr/>
        <p:txBody>
          <a:bodyPr/>
          <a:lstStyle/>
          <a:p>
            <a:pPr>
              <a:defRPr/>
            </a:pPr>
            <a:fld id="{529E93C0-E107-2842-982E-C6249CE9503A}" type="slidenum">
              <a:rPr lang="zh-CN" altLang="en-US" smtClean="0"/>
              <a:pPr>
                <a:defRPr/>
              </a:pPr>
              <a:t>86</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40">
                                            <p:txEl>
                                              <p:pRg st="1" end="1"/>
                                            </p:txEl>
                                          </p:spTgt>
                                        </p:tgtEl>
                                        <p:attrNameLst>
                                          <p:attrName>style.visibility</p:attrName>
                                        </p:attrNameLst>
                                      </p:cBhvr>
                                      <p:to>
                                        <p:strVal val="visible"/>
                                      </p:to>
                                    </p:set>
                                    <p:anim calcmode="lin" valueType="num">
                                      <p:cBhvr additive="base">
                                        <p:cTn id="7" dur="500" fill="hold"/>
                                        <p:tgtEl>
                                          <p:spTgt spid="1434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4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40">
                                            <p:txEl>
                                              <p:pRg st="2" end="2"/>
                                            </p:txEl>
                                          </p:spTgt>
                                        </p:tgtEl>
                                        <p:attrNameLst>
                                          <p:attrName>style.visibility</p:attrName>
                                        </p:attrNameLst>
                                      </p:cBhvr>
                                      <p:to>
                                        <p:strVal val="visible"/>
                                      </p:to>
                                    </p:set>
                                    <p:anim calcmode="lin" valueType="num">
                                      <p:cBhvr additive="base">
                                        <p:cTn id="11" dur="500" fill="hold"/>
                                        <p:tgtEl>
                                          <p:spTgt spid="1434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4340">
                                            <p:txEl>
                                              <p:pRg st="3" end="3"/>
                                            </p:txEl>
                                          </p:spTgt>
                                        </p:tgtEl>
                                        <p:attrNameLst>
                                          <p:attrName>style.visibility</p:attrName>
                                        </p:attrNameLst>
                                      </p:cBhvr>
                                      <p:to>
                                        <p:strVal val="visible"/>
                                      </p:to>
                                    </p:set>
                                    <p:anim calcmode="lin" valueType="num">
                                      <p:cBhvr additive="base">
                                        <p:cTn id="17" dur="500" fill="hold"/>
                                        <p:tgtEl>
                                          <p:spTgt spid="1434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3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 calcmode="lin" valueType="num">
                                      <p:cBhvr additive="base">
                                        <p:cTn id="23" dur="500" fill="hold"/>
                                        <p:tgtEl>
                                          <p:spTgt spid="3074"/>
                                        </p:tgtEl>
                                        <p:attrNameLst>
                                          <p:attrName>ppt_x</p:attrName>
                                        </p:attrNameLst>
                                      </p:cBhvr>
                                      <p:tavLst>
                                        <p:tav tm="0">
                                          <p:val>
                                            <p:strVal val="#ppt_x"/>
                                          </p:val>
                                        </p:tav>
                                        <p:tav tm="100000">
                                          <p:val>
                                            <p:strVal val="#ppt_x"/>
                                          </p:val>
                                        </p:tav>
                                      </p:tavLst>
                                    </p:anim>
                                    <p:anim calcmode="lin" valueType="num">
                                      <p:cBhvr additive="base">
                                        <p:cTn id="2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C233FED7-5847-B687-9CF7-8ADE9B3C65ED}"/>
              </a:ext>
            </a:extLst>
          </p:cNvPr>
          <p:cNvSpPr>
            <a:spLocks noGrp="1" noChangeArrowheads="1"/>
          </p:cNvSpPr>
          <p:nvPr>
            <p:ph type="title" idx="4294967295"/>
          </p:nvPr>
        </p:nvSpPr>
        <p:spPr>
          <a:xfrm>
            <a:off x="457200" y="381000"/>
            <a:ext cx="8382000" cy="762000"/>
          </a:xfrm>
        </p:spPr>
        <p:txBody>
          <a:bodyPr anchor="b"/>
          <a:lstStyle/>
          <a:p>
            <a:pPr algn="l" eaLnBrk="1" hangingPunct="1">
              <a:defRPr/>
            </a:pPr>
            <a:r>
              <a:rPr lang="zh-CN" altLang="en-US" sz="4000" b="1" dirty="0">
                <a:solidFill>
                  <a:srgbClr val="FF9900"/>
                </a:solidFill>
              </a:rPr>
              <a:t>证明集合的子集关系的常用方法</a:t>
            </a:r>
          </a:p>
        </p:txBody>
      </p:sp>
      <p:sp>
        <p:nvSpPr>
          <p:cNvPr id="26627" name="Rectangle 3">
            <a:extLst>
              <a:ext uri="{FF2B5EF4-FFF2-40B4-BE49-F238E27FC236}">
                <a16:creationId xmlns:a16="http://schemas.microsoft.com/office/drawing/2014/main" id="{D57B52B6-CD79-A76E-9260-A4AE079520FB}"/>
              </a:ext>
            </a:extLst>
          </p:cNvPr>
          <p:cNvSpPr>
            <a:spLocks noGrp="1" noChangeArrowheads="1"/>
          </p:cNvSpPr>
          <p:nvPr>
            <p:ph sz="quarter" idx="4294967295"/>
          </p:nvPr>
        </p:nvSpPr>
        <p:spPr>
          <a:xfrm>
            <a:off x="457200" y="1219200"/>
            <a:ext cx="8229600" cy="4937125"/>
          </a:xfrm>
        </p:spPr>
        <p:txBody>
          <a:bodyPr/>
          <a:lstStyle/>
          <a:p>
            <a:pPr eaLnBrk="1" hangingPunct="1">
              <a:defRPr/>
            </a:pPr>
            <a:r>
              <a:rPr lang="zh-CN" altLang="en-US" sz="3600" b="1" dirty="0">
                <a:latin typeface="Times New Roman" panose="02020603050405020304" pitchFamily="18" charset="0"/>
                <a:cs typeface="Times New Roman" panose="02020603050405020304" pitchFamily="18" charset="0"/>
                <a:sym typeface="Symbol" pitchFamily="2" charset="2"/>
              </a:rPr>
              <a:t>方法</a:t>
            </a:r>
            <a:r>
              <a:rPr lang="en-US" altLang="zh-CN" sz="3600" b="1" dirty="0">
                <a:latin typeface="Times New Roman" panose="02020603050405020304" pitchFamily="18" charset="0"/>
                <a:cs typeface="Times New Roman" panose="02020603050405020304" pitchFamily="18" charset="0"/>
                <a:sym typeface="Symbol" pitchFamily="2" charset="2"/>
              </a:rPr>
              <a:t>2</a:t>
            </a:r>
          </a:p>
          <a:p>
            <a:pPr eaLnBrk="1" hangingPunct="1">
              <a:lnSpc>
                <a:spcPct val="150000"/>
              </a:lnSpc>
              <a:buFont typeface="Wingdings" pitchFamily="2" charset="2"/>
              <a:buNone/>
              <a:defRPr/>
            </a:pPr>
            <a:r>
              <a:rPr lang="zh-CN" altLang="en-US" sz="3600" b="1" dirty="0">
                <a:latin typeface="Times New Roman" panose="02020603050405020304" pitchFamily="18" charset="0"/>
                <a:cs typeface="Times New Roman" panose="02020603050405020304" pitchFamily="18" charset="0"/>
                <a:sym typeface="Symbol" pitchFamily="2" charset="2"/>
              </a:rPr>
              <a:t>    设法找到一个集合</a:t>
            </a:r>
            <a:r>
              <a:rPr lang="en-US" altLang="zh-CN" sz="3600" b="1" dirty="0">
                <a:latin typeface="Times New Roman" panose="02020603050405020304" pitchFamily="18" charset="0"/>
                <a:cs typeface="Times New Roman" panose="02020603050405020304" pitchFamily="18" charset="0"/>
                <a:sym typeface="Symbol" pitchFamily="2" charset="2"/>
              </a:rPr>
              <a:t>T,</a:t>
            </a:r>
            <a:r>
              <a:rPr lang="zh-CN" altLang="en-US" sz="3600" b="1" dirty="0">
                <a:latin typeface="Times New Roman" panose="02020603050405020304" pitchFamily="18" charset="0"/>
                <a:cs typeface="Times New Roman" panose="02020603050405020304" pitchFamily="18" charset="0"/>
                <a:sym typeface="Symbol" pitchFamily="2" charset="2"/>
              </a:rPr>
              <a:t>满足</a:t>
            </a:r>
            <a:r>
              <a:rPr lang="en-US" altLang="zh-CN" sz="3600" b="1" dirty="0">
                <a:latin typeface="Times New Roman" panose="02020603050405020304" pitchFamily="18" charset="0"/>
                <a:cs typeface="Times New Roman" panose="02020603050405020304" pitchFamily="18" charset="0"/>
              </a:rPr>
              <a:t>A</a:t>
            </a:r>
            <a:r>
              <a:rPr lang="en-US" altLang="zh-CN" sz="3600" b="1" dirty="0">
                <a:latin typeface="Times New Roman" panose="02020603050405020304" pitchFamily="18" charset="0"/>
                <a:cs typeface="Times New Roman" panose="02020603050405020304" pitchFamily="18" charset="0"/>
                <a:sym typeface="Symbol" pitchFamily="2" charset="2"/>
              </a:rPr>
              <a:t>T</a:t>
            </a:r>
            <a:r>
              <a:rPr lang="zh-CN" altLang="en-US" sz="3600" b="1" dirty="0">
                <a:latin typeface="Times New Roman" panose="02020603050405020304" pitchFamily="18" charset="0"/>
                <a:cs typeface="Times New Roman" panose="02020603050405020304" pitchFamily="18" charset="0"/>
                <a:sym typeface="Symbol" pitchFamily="2" charset="2"/>
              </a:rPr>
              <a:t>且</a:t>
            </a:r>
            <a:r>
              <a:rPr lang="en-US" altLang="zh-CN" sz="3600" b="1" dirty="0">
                <a:latin typeface="Times New Roman" panose="02020603050405020304" pitchFamily="18" charset="0"/>
                <a:cs typeface="Times New Roman" panose="02020603050405020304" pitchFamily="18" charset="0"/>
              </a:rPr>
              <a:t>T</a:t>
            </a:r>
            <a:r>
              <a:rPr lang="en-US" altLang="zh-CN" sz="3600" b="1" dirty="0">
                <a:latin typeface="Times New Roman" panose="02020603050405020304" pitchFamily="18" charset="0"/>
                <a:cs typeface="Times New Roman" panose="02020603050405020304" pitchFamily="18" charset="0"/>
                <a:sym typeface="Symbol" pitchFamily="2" charset="2"/>
              </a:rPr>
              <a:t>B,</a:t>
            </a:r>
            <a:r>
              <a:rPr lang="zh-CN" altLang="en-US" sz="3600" b="1" dirty="0">
                <a:latin typeface="Times New Roman" panose="02020603050405020304" pitchFamily="18" charset="0"/>
                <a:cs typeface="Times New Roman" panose="02020603050405020304" pitchFamily="18" charset="0"/>
                <a:sym typeface="Symbol" pitchFamily="2" charset="2"/>
              </a:rPr>
              <a:t>由子集关系的传递性有</a:t>
            </a:r>
            <a:r>
              <a:rPr lang="en-US" altLang="zh-CN" sz="3600" b="1" dirty="0">
                <a:latin typeface="Times New Roman" panose="02020603050405020304" pitchFamily="18" charset="0"/>
                <a:cs typeface="Times New Roman" panose="02020603050405020304" pitchFamily="18" charset="0"/>
              </a:rPr>
              <a:t>A</a:t>
            </a:r>
            <a:r>
              <a:rPr lang="en-US" altLang="zh-CN" sz="3600" b="1" dirty="0">
                <a:latin typeface="Times New Roman" panose="02020603050405020304" pitchFamily="18" charset="0"/>
                <a:cs typeface="Times New Roman" panose="02020603050405020304" pitchFamily="18" charset="0"/>
                <a:sym typeface="Symbol" pitchFamily="2" charset="2"/>
              </a:rPr>
              <a:t>B.</a:t>
            </a:r>
          </a:p>
          <a:p>
            <a:pPr eaLnBrk="1" hangingPunct="1">
              <a:buFont typeface="Wingdings" pitchFamily="2" charset="2"/>
              <a:buNone/>
              <a:defRPr/>
            </a:pPr>
            <a:endParaRPr lang="en-US" altLang="zh-CN" sz="3600" b="1" dirty="0">
              <a:latin typeface="Times New Roman" panose="02020603050405020304" pitchFamily="18" charset="0"/>
              <a:cs typeface="Times New Roman" panose="02020603050405020304" pitchFamily="18" charset="0"/>
              <a:sym typeface="Symbol" pitchFamily="2" charset="2"/>
            </a:endParaRPr>
          </a:p>
          <a:p>
            <a:pPr eaLnBrk="1" hangingPunct="1">
              <a:buFont typeface="Wingdings" pitchFamily="2" charset="2"/>
              <a:buNone/>
              <a:defRPr/>
            </a:pPr>
            <a:r>
              <a:rPr lang="zh-CN" altLang="en-US" sz="3600" b="1" dirty="0">
                <a:latin typeface="Times New Roman" panose="02020603050405020304" pitchFamily="18" charset="0"/>
                <a:cs typeface="Times New Roman" panose="02020603050405020304" pitchFamily="18" charset="0"/>
                <a:sym typeface="Symbol" pitchFamily="2" charset="2"/>
              </a:rPr>
              <a:t>例</a:t>
            </a:r>
            <a:r>
              <a:rPr lang="en-US" altLang="zh-CN" sz="3600" b="1" dirty="0">
                <a:latin typeface="Times New Roman" panose="02020603050405020304" pitchFamily="18" charset="0"/>
                <a:cs typeface="Times New Roman" panose="02020603050405020304" pitchFamily="18" charset="0"/>
                <a:sym typeface="Symbol" pitchFamily="2" charset="2"/>
              </a:rPr>
              <a:t>.</a:t>
            </a:r>
            <a:r>
              <a:rPr lang="zh-CN" altLang="en-US" sz="3600" b="1" dirty="0">
                <a:latin typeface="Times New Roman" panose="02020603050405020304" pitchFamily="18" charset="0"/>
                <a:cs typeface="Times New Roman" panose="02020603050405020304" pitchFamily="18" charset="0"/>
                <a:sym typeface="Symbol" pitchFamily="2" charset="2"/>
              </a:rPr>
              <a:t>证明</a:t>
            </a:r>
            <a:r>
              <a:rPr lang="en-US" altLang="zh-CN" sz="3600" b="1" dirty="0">
                <a:latin typeface="Times New Roman" panose="02020603050405020304" pitchFamily="18" charset="0"/>
                <a:cs typeface="Times New Roman" panose="02020603050405020304" pitchFamily="18" charset="0"/>
                <a:sym typeface="Symbol" pitchFamily="2" charset="2"/>
              </a:rPr>
              <a:t>A-CA∪B</a:t>
            </a:r>
          </a:p>
          <a:p>
            <a:pPr eaLnBrk="1" hangingPunct="1">
              <a:buFont typeface="Wingdings" pitchFamily="2" charset="2"/>
              <a:buNone/>
              <a:defRPr/>
            </a:pPr>
            <a:endParaRPr lang="en-US" altLang="zh-CN" sz="3000" dirty="0">
              <a:ea typeface="华文新魏" panose="02010800040101010101" pitchFamily="2" charset="-122"/>
              <a:sym typeface="Symbol" pitchFamily="2" charset="2"/>
            </a:endParaRPr>
          </a:p>
          <a:p>
            <a:pPr eaLnBrk="1" hangingPunct="1">
              <a:buFont typeface="Wingdings" pitchFamily="2" charset="2"/>
              <a:buNone/>
              <a:defRPr/>
            </a:pPr>
            <a:endParaRPr lang="zh-CN" altLang="en-US" sz="3000" dirty="0">
              <a:ea typeface="华文新魏" panose="02010800040101010101" pitchFamily="2" charset="-122"/>
            </a:endParaRPr>
          </a:p>
        </p:txBody>
      </p:sp>
      <p:sp>
        <p:nvSpPr>
          <p:cNvPr id="2" name="灯片编号占位符 1">
            <a:extLst>
              <a:ext uri="{FF2B5EF4-FFF2-40B4-BE49-F238E27FC236}">
                <a16:creationId xmlns:a16="http://schemas.microsoft.com/office/drawing/2014/main" id="{6BC1E953-6097-BF75-FA13-BBBBBD678621}"/>
              </a:ext>
            </a:extLst>
          </p:cNvPr>
          <p:cNvSpPr>
            <a:spLocks noGrp="1"/>
          </p:cNvSpPr>
          <p:nvPr>
            <p:ph type="sldNum" sz="quarter" idx="12"/>
          </p:nvPr>
        </p:nvSpPr>
        <p:spPr/>
        <p:txBody>
          <a:bodyPr/>
          <a:lstStyle/>
          <a:p>
            <a:pPr>
              <a:defRPr/>
            </a:pPr>
            <a:fld id="{A70AAF47-FE38-0048-B043-DE0E645BDF45}" type="slidenum">
              <a:rPr lang="zh-CN" altLang="en-US" smtClean="0"/>
              <a:pPr>
                <a:defRPr/>
              </a:pPr>
              <a:t>87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anim calcmode="lin" valueType="num">
                                      <p:cBhvr additive="base">
                                        <p:cTn id="7"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19297CBF-0F83-7EEB-D0E7-057BB36D92DB}"/>
              </a:ext>
            </a:extLst>
          </p:cNvPr>
          <p:cNvSpPr>
            <a:spLocks noGrp="1" noChangeArrowheads="1"/>
          </p:cNvSpPr>
          <p:nvPr>
            <p:ph type="title" idx="4294967295"/>
          </p:nvPr>
        </p:nvSpPr>
        <p:spPr>
          <a:xfrm>
            <a:off x="468313" y="0"/>
            <a:ext cx="8229600" cy="708025"/>
          </a:xfrm>
        </p:spPr>
        <p:txBody>
          <a:bodyPr anchor="b"/>
          <a:lstStyle/>
          <a:p>
            <a:pPr algn="l" eaLnBrk="1" hangingPunct="1">
              <a:defRPr/>
            </a:pPr>
            <a:r>
              <a:rPr lang="zh-CN" altLang="en-US" sz="4000" b="1" dirty="0">
                <a:solidFill>
                  <a:srgbClr val="FF9900"/>
                </a:solidFill>
              </a:rPr>
              <a:t>证明集合的子集关系的常用方法</a:t>
            </a:r>
          </a:p>
        </p:txBody>
      </p:sp>
      <p:sp>
        <p:nvSpPr>
          <p:cNvPr id="117763" name="Rectangle 4">
            <a:extLst>
              <a:ext uri="{FF2B5EF4-FFF2-40B4-BE49-F238E27FC236}">
                <a16:creationId xmlns:a16="http://schemas.microsoft.com/office/drawing/2014/main" id="{070D70B2-8F91-E8BF-F5CE-2BEEA63D8A68}"/>
              </a:ext>
            </a:extLst>
          </p:cNvPr>
          <p:cNvSpPr>
            <a:spLocks noGrp="1" noChangeArrowheads="1"/>
          </p:cNvSpPr>
          <p:nvPr>
            <p:ph sz="quarter" idx="4294967295"/>
          </p:nvPr>
        </p:nvSpPr>
        <p:spPr>
          <a:xfrm>
            <a:off x="228600" y="914400"/>
            <a:ext cx="8686800" cy="5486400"/>
          </a:xfrm>
        </p:spPr>
        <p:txBody>
          <a:bodyPr/>
          <a:lstStyle/>
          <a:p>
            <a:pPr eaLnBrk="1" hangingPunct="1">
              <a:lnSpc>
                <a:spcPct val="110000"/>
              </a:lnSpc>
              <a:defRPr/>
            </a:pPr>
            <a:r>
              <a:rPr lang="zh-CN" altLang="en-US" dirty="0">
                <a:ea typeface="华文新魏" panose="02010800040101010101" pitchFamily="2" charset="-122"/>
              </a:rPr>
              <a:t>方法</a:t>
            </a:r>
            <a:r>
              <a:rPr lang="en-US" altLang="zh-CN" dirty="0">
                <a:ea typeface="华文新魏" panose="02010800040101010101" pitchFamily="2" charset="-122"/>
              </a:rPr>
              <a:t>3  </a:t>
            </a:r>
            <a:r>
              <a:rPr lang="zh-CN" altLang="en-US" b="1" dirty="0">
                <a:latin typeface="Times New Roman" panose="02020603050405020304" pitchFamily="18" charset="0"/>
                <a:cs typeface="Times New Roman" panose="02020603050405020304" pitchFamily="18" charset="0"/>
              </a:rPr>
              <a:t>利用</a:t>
            </a:r>
            <a:r>
              <a:rPr lang="en-US" altLang="zh-CN" b="1" dirty="0">
                <a:solidFill>
                  <a:schemeClr val="tx2"/>
                </a:solidFill>
                <a:latin typeface="Times New Roman" panose="02020603050405020304" pitchFamily="18" charset="0"/>
                <a:cs typeface="Times New Roman" panose="02020603050405020304" pitchFamily="18" charset="0"/>
              </a:rPr>
              <a:t>A</a:t>
            </a:r>
            <a:r>
              <a:rPr lang="en-US" altLang="zh-CN" b="1" dirty="0">
                <a:solidFill>
                  <a:schemeClr val="tx2"/>
                </a:solidFill>
                <a:latin typeface="Times New Roman" panose="02020603050405020304" pitchFamily="18" charset="0"/>
                <a:cs typeface="Times New Roman" panose="02020603050405020304" pitchFamily="18" charset="0"/>
                <a:sym typeface="Symbol" pitchFamily="2" charset="2"/>
              </a:rPr>
              <a:t>B</a:t>
            </a:r>
            <a:r>
              <a:rPr lang="zh-CN" altLang="en-US" b="1" dirty="0">
                <a:latin typeface="Times New Roman" panose="02020603050405020304" pitchFamily="18" charset="0"/>
                <a:cs typeface="Times New Roman" panose="02020603050405020304" pitchFamily="18" charset="0"/>
                <a:sym typeface="Symbol" pitchFamily="2" charset="2"/>
              </a:rPr>
              <a:t>的等价定义</a:t>
            </a:r>
            <a:r>
              <a:rPr lang="en-US" altLang="zh-CN" b="1" dirty="0">
                <a:latin typeface="Times New Roman" panose="02020603050405020304" pitchFamily="18" charset="0"/>
                <a:cs typeface="Times New Roman" panose="02020603050405020304" pitchFamily="18" charset="0"/>
                <a:sym typeface="Symbol" pitchFamily="2" charset="2"/>
              </a:rPr>
              <a:t>,</a:t>
            </a:r>
            <a:r>
              <a:rPr lang="zh-CN" altLang="en-US" b="1" dirty="0">
                <a:latin typeface="Times New Roman" panose="02020603050405020304" pitchFamily="18" charset="0"/>
                <a:cs typeface="Times New Roman" panose="02020603050405020304" pitchFamily="18" charset="0"/>
                <a:sym typeface="Symbol" pitchFamily="2" charset="2"/>
              </a:rPr>
              <a:t>即</a:t>
            </a:r>
            <a:r>
              <a:rPr lang="en-US" altLang="zh-CN" b="1" dirty="0">
                <a:solidFill>
                  <a:srgbClr val="FFC000"/>
                </a:solidFill>
                <a:latin typeface="Times New Roman" panose="02020603050405020304" pitchFamily="18" charset="0"/>
                <a:cs typeface="Times New Roman" panose="02020603050405020304" pitchFamily="18" charset="0"/>
                <a:sym typeface="Symbol" pitchFamily="2" charset="2"/>
              </a:rPr>
              <a:t>AB=B</a:t>
            </a:r>
            <a:r>
              <a:rPr lang="en-US" altLang="zh-CN" b="1" dirty="0">
                <a:solidFill>
                  <a:schemeClr val="tx2"/>
                </a:solidFill>
                <a:latin typeface="Times New Roman" panose="02020603050405020304" pitchFamily="18" charset="0"/>
                <a:cs typeface="Times New Roman" panose="02020603050405020304" pitchFamily="18" charset="0"/>
                <a:sym typeface="Symbol" pitchFamily="2" charset="2"/>
              </a:rPr>
              <a:t>, AB=A</a:t>
            </a:r>
            <a:r>
              <a:rPr lang="zh-CN" altLang="en-US" b="1" dirty="0">
                <a:latin typeface="Times New Roman" panose="02020603050405020304" pitchFamily="18" charset="0"/>
                <a:cs typeface="Times New Roman" panose="02020603050405020304" pitchFamily="18" charset="0"/>
                <a:sym typeface="Symbol" pitchFamily="2" charset="2"/>
              </a:rPr>
              <a:t>或</a:t>
            </a:r>
            <a:r>
              <a:rPr lang="en-US" altLang="zh-CN" b="1" dirty="0">
                <a:latin typeface="Times New Roman" panose="02020603050405020304" pitchFamily="18" charset="0"/>
                <a:cs typeface="Times New Roman" panose="02020603050405020304" pitchFamily="18" charset="0"/>
                <a:sym typeface="Symbol" pitchFamily="2" charset="2"/>
              </a:rPr>
              <a:t>A-B=∅</a:t>
            </a:r>
            <a:r>
              <a:rPr lang="zh-CN" altLang="en-US" b="1" dirty="0">
                <a:latin typeface="Times New Roman" panose="02020603050405020304" pitchFamily="18" charset="0"/>
                <a:cs typeface="Times New Roman" panose="02020603050405020304" pitchFamily="18" charset="0"/>
                <a:sym typeface="Symbol" pitchFamily="2" charset="2"/>
              </a:rPr>
              <a:t>来证</a:t>
            </a:r>
            <a:r>
              <a:rPr lang="en-US" altLang="zh-CN" b="1" dirty="0">
                <a:latin typeface="Times New Roman" panose="02020603050405020304" pitchFamily="18" charset="0"/>
                <a:cs typeface="Times New Roman" panose="02020603050405020304" pitchFamily="18" charset="0"/>
                <a:sym typeface="Symbol" pitchFamily="2" charset="2"/>
              </a:rPr>
              <a:t>.</a:t>
            </a:r>
          </a:p>
          <a:p>
            <a:pPr eaLnBrk="1" hangingPunct="1">
              <a:lnSpc>
                <a:spcPct val="90000"/>
              </a:lnSpc>
              <a:buFont typeface="Wingdings" pitchFamily="2" charset="2"/>
              <a:buNone/>
              <a:defRPr/>
            </a:pPr>
            <a:r>
              <a:rPr lang="zh-CN" altLang="en-US" b="1" dirty="0">
                <a:solidFill>
                  <a:schemeClr val="tx2"/>
                </a:solidFill>
                <a:latin typeface="Times New Roman" panose="02020603050405020304" pitchFamily="18" charset="0"/>
                <a:cs typeface="Times New Roman" panose="02020603050405020304" pitchFamily="18" charset="0"/>
                <a:sym typeface="Symbol" pitchFamily="2" charset="2"/>
              </a:rPr>
              <a:t>例</a:t>
            </a:r>
            <a:r>
              <a:rPr lang="en-US" altLang="zh-CN" b="1" dirty="0">
                <a:solidFill>
                  <a:schemeClr val="tx2"/>
                </a:solidFill>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sym typeface="Symbol" pitchFamily="2" charset="2"/>
              </a:rPr>
              <a:t> </a:t>
            </a:r>
            <a:r>
              <a:rPr lang="zh-CN" altLang="en-US" b="1" dirty="0">
                <a:latin typeface="Times New Roman" panose="02020603050405020304" pitchFamily="18" charset="0"/>
                <a:cs typeface="Times New Roman" panose="02020603050405020304" pitchFamily="18" charset="0"/>
                <a:sym typeface="Symbol" pitchFamily="2" charset="2"/>
              </a:rPr>
              <a:t>证明 </a:t>
            </a:r>
            <a:r>
              <a:rPr lang="en-US" altLang="zh-CN" b="1" dirty="0">
                <a:latin typeface="Times New Roman" panose="02020603050405020304" pitchFamily="18" charset="0"/>
                <a:cs typeface="Times New Roman" panose="02020603050405020304" pitchFamily="18" charset="0"/>
                <a:sym typeface="Symbol" pitchFamily="2" charset="2"/>
              </a:rPr>
              <a:t>AC</a:t>
            </a:r>
            <a:r>
              <a:rPr lang="zh-CN" altLang="en-US" b="1" dirty="0">
                <a:latin typeface="Times New Roman" panose="02020603050405020304" pitchFamily="18" charset="0"/>
                <a:cs typeface="Times New Roman" panose="02020603050405020304" pitchFamily="18" charset="0"/>
                <a:sym typeface="Symbol" pitchFamily="2" charset="2"/>
              </a:rPr>
              <a:t>且</a:t>
            </a:r>
            <a:r>
              <a:rPr lang="en-US" altLang="zh-CN" b="1" dirty="0">
                <a:latin typeface="Times New Roman" panose="02020603050405020304" pitchFamily="18" charset="0"/>
                <a:cs typeface="Times New Roman" panose="02020603050405020304" pitchFamily="18" charset="0"/>
                <a:sym typeface="Symbol" pitchFamily="2" charset="2"/>
              </a:rPr>
              <a:t>BC </a:t>
            </a:r>
            <a:r>
              <a:rPr lang="zh-CN" altLang="en-US" b="1" dirty="0">
                <a:latin typeface="Times New Roman" panose="02020603050405020304" pitchFamily="18" charset="0"/>
                <a:cs typeface="Times New Roman" panose="02020603050405020304" pitchFamily="18" charset="0"/>
                <a:sym typeface="Symbol" pitchFamily="2" charset="2"/>
              </a:rPr>
              <a:t>当且仅当 </a:t>
            </a:r>
            <a:r>
              <a:rPr lang="en-US" altLang="zh-CN" b="1" dirty="0">
                <a:latin typeface="Times New Roman" panose="02020603050405020304" pitchFamily="18" charset="0"/>
                <a:cs typeface="Times New Roman" panose="02020603050405020304" pitchFamily="18" charset="0"/>
                <a:sym typeface="Symbol" pitchFamily="2" charset="2"/>
              </a:rPr>
              <a:t>ABC.</a:t>
            </a:r>
          </a:p>
          <a:p>
            <a:pPr eaLnBrk="1" hangingPunct="1">
              <a:lnSpc>
                <a:spcPct val="90000"/>
              </a:lnSpc>
              <a:buFont typeface="Wingdings" pitchFamily="2" charset="2"/>
              <a:buNone/>
              <a:defRPr/>
            </a:pPr>
            <a:r>
              <a:rPr lang="zh-CN" altLang="en-US" b="1" dirty="0">
                <a:latin typeface="Times New Roman" panose="02020603050405020304" pitchFamily="18" charset="0"/>
                <a:cs typeface="Times New Roman" panose="02020603050405020304" pitchFamily="18" charset="0"/>
                <a:sym typeface="Symbol" pitchFamily="2" charset="2"/>
              </a:rPr>
              <a:t>证明</a:t>
            </a:r>
            <a:r>
              <a:rPr lang="en-US" altLang="zh-CN" b="1" dirty="0">
                <a:latin typeface="Times New Roman" panose="02020603050405020304" pitchFamily="18" charset="0"/>
                <a:cs typeface="Times New Roman" panose="02020603050405020304" pitchFamily="18" charset="0"/>
                <a:sym typeface="Wingdings" pitchFamily="2" charset="2"/>
              </a:rPr>
              <a:t>:</a:t>
            </a:r>
            <a:r>
              <a:rPr lang="zh-CN" altLang="en-US" b="1" dirty="0">
                <a:latin typeface="Times New Roman" panose="02020603050405020304" pitchFamily="18" charset="0"/>
                <a:cs typeface="Times New Roman" panose="02020603050405020304" pitchFamily="18" charset="0"/>
                <a:sym typeface="Wingdings" pitchFamily="2" charset="2"/>
              </a:rPr>
              <a:t>必要性</a:t>
            </a:r>
            <a:r>
              <a:rPr lang="en-US" altLang="zh-CN" dirty="0">
                <a:ea typeface="华文新魏" panose="02010800040101010101" pitchFamily="2" charset="-122"/>
                <a:sym typeface="Wingdings" pitchFamily="2" charset="2"/>
              </a:rPr>
              <a:t>.</a:t>
            </a:r>
          </a:p>
          <a:p>
            <a:pPr eaLnBrk="1" hangingPunct="1">
              <a:lnSpc>
                <a:spcPct val="90000"/>
              </a:lnSpc>
              <a:buFont typeface="Wingdings" pitchFamily="2" charset="2"/>
              <a:buNone/>
              <a:defRPr/>
            </a:pPr>
            <a:r>
              <a:rPr lang="en-US" altLang="zh-CN" dirty="0">
                <a:ea typeface="华文新魏" panose="02010800040101010101" pitchFamily="2" charset="-122"/>
                <a:sym typeface="Wingdings" pitchFamily="2" charset="2"/>
              </a:rPr>
              <a:t>      </a:t>
            </a:r>
            <a:r>
              <a:rPr lang="en-US" altLang="zh-CN" b="1" dirty="0">
                <a:solidFill>
                  <a:srgbClr val="FFFF00"/>
                </a:solidFill>
                <a:latin typeface="Times New Roman" panose="02020603050405020304" pitchFamily="18" charset="0"/>
                <a:cs typeface="Times New Roman" panose="02020603050405020304" pitchFamily="18" charset="0"/>
                <a:sym typeface="Wingdings" pitchFamily="2" charset="2"/>
              </a:rPr>
              <a:t>(</a:t>
            </a:r>
            <a:r>
              <a:rPr lang="en-US" altLang="zh-CN" b="1" dirty="0">
                <a:solidFill>
                  <a:srgbClr val="FFFF00"/>
                </a:solidFill>
                <a:latin typeface="Times New Roman" panose="02020603050405020304" pitchFamily="18" charset="0"/>
                <a:cs typeface="Times New Roman" panose="02020603050405020304" pitchFamily="18" charset="0"/>
                <a:sym typeface="Symbol" pitchFamily="2" charset="2"/>
              </a:rPr>
              <a:t>AB)C</a:t>
            </a:r>
            <a:r>
              <a:rPr lang="en-US" altLang="zh-CN"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sym typeface="Wingdings" pitchFamily="2" charset="2"/>
              </a:rPr>
              <a:t>(</a:t>
            </a:r>
            <a:r>
              <a:rPr lang="en-US" altLang="zh-CN" b="1" dirty="0">
                <a:latin typeface="Times New Roman" panose="02020603050405020304" pitchFamily="18" charset="0"/>
                <a:cs typeface="Times New Roman" panose="02020603050405020304" pitchFamily="18" charset="0"/>
                <a:sym typeface="Symbol" pitchFamily="2" charset="2"/>
              </a:rPr>
              <a:t>AB)CC=</a:t>
            </a:r>
            <a:r>
              <a:rPr lang="en-US" altLang="zh-CN" b="1" dirty="0">
                <a:latin typeface="Times New Roman" panose="02020603050405020304" pitchFamily="18" charset="0"/>
                <a:cs typeface="Times New Roman" panose="02020603050405020304" pitchFamily="18" charset="0"/>
                <a:sym typeface="Wingdings" pitchFamily="2" charset="2"/>
              </a:rPr>
              <a:t>(</a:t>
            </a:r>
            <a:r>
              <a:rPr lang="en-US" altLang="zh-CN" b="1" dirty="0">
                <a:latin typeface="Times New Roman" panose="02020603050405020304" pitchFamily="18" charset="0"/>
                <a:cs typeface="Times New Roman" panose="02020603050405020304" pitchFamily="18" charset="0"/>
                <a:sym typeface="Symbol" pitchFamily="2" charset="2"/>
              </a:rPr>
              <a:t>AC)(BC)</a:t>
            </a:r>
          </a:p>
          <a:p>
            <a:pPr eaLnBrk="1" hangingPunct="1">
              <a:lnSpc>
                <a:spcPct val="90000"/>
              </a:lnSpc>
              <a:buFont typeface="Wingdings" pitchFamily="2" charset="2"/>
              <a:buNone/>
              <a:defRPr/>
            </a:pPr>
            <a:r>
              <a:rPr lang="en-US" altLang="zh-CN" b="1" dirty="0">
                <a:latin typeface="Times New Roman" panose="02020603050405020304" pitchFamily="18" charset="0"/>
                <a:cs typeface="Times New Roman" panose="02020603050405020304" pitchFamily="18" charset="0"/>
                <a:sym typeface="Symbol" pitchFamily="2" charset="2"/>
              </a:rPr>
              <a:t>                       =CC=</a:t>
            </a:r>
            <a:r>
              <a:rPr lang="en-US" altLang="zh-CN" b="1" dirty="0">
                <a:solidFill>
                  <a:srgbClr val="FFFF00"/>
                </a:solidFill>
                <a:latin typeface="Times New Roman" panose="02020603050405020304" pitchFamily="18" charset="0"/>
                <a:cs typeface="Times New Roman" panose="02020603050405020304" pitchFamily="18" charset="0"/>
                <a:sym typeface="Symbol" pitchFamily="2" charset="2"/>
              </a:rPr>
              <a:t>C</a:t>
            </a:r>
            <a:r>
              <a:rPr lang="en-US" altLang="zh-CN" b="1" dirty="0">
                <a:latin typeface="Times New Roman" panose="02020603050405020304" pitchFamily="18" charset="0"/>
                <a:cs typeface="Times New Roman" panose="02020603050405020304" pitchFamily="18" charset="0"/>
                <a:sym typeface="Symbol" pitchFamily="2" charset="2"/>
              </a:rPr>
              <a:t>,</a:t>
            </a:r>
          </a:p>
          <a:p>
            <a:pPr eaLnBrk="1" hangingPunct="1">
              <a:lnSpc>
                <a:spcPct val="90000"/>
              </a:lnSpc>
              <a:buFont typeface="Wingdings" pitchFamily="2" charset="2"/>
              <a:buNone/>
              <a:defRPr/>
            </a:pPr>
            <a:r>
              <a:rPr lang="zh-CN" altLang="en-US" b="1" dirty="0">
                <a:latin typeface="Times New Roman" panose="02020603050405020304" pitchFamily="18" charset="0"/>
                <a:cs typeface="Times New Roman" panose="02020603050405020304" pitchFamily="18" charset="0"/>
                <a:sym typeface="Symbol" pitchFamily="2" charset="2"/>
              </a:rPr>
              <a:t>         所以</a:t>
            </a:r>
            <a:r>
              <a:rPr lang="en-US" altLang="zh-CN" b="1" dirty="0">
                <a:latin typeface="Times New Roman" panose="02020603050405020304" pitchFamily="18" charset="0"/>
                <a:cs typeface="Times New Roman" panose="02020603050405020304" pitchFamily="18" charset="0"/>
                <a:sym typeface="Symbol" pitchFamily="2" charset="2"/>
              </a:rPr>
              <a:t>ABC.</a:t>
            </a:r>
          </a:p>
          <a:p>
            <a:pPr eaLnBrk="1" hangingPunct="1">
              <a:lnSpc>
                <a:spcPct val="90000"/>
              </a:lnSpc>
              <a:buFont typeface="Wingdings" pitchFamily="2" charset="2"/>
              <a:buNone/>
              <a:defRPr/>
            </a:pPr>
            <a:r>
              <a:rPr lang="zh-CN" altLang="en-US" b="1" dirty="0">
                <a:latin typeface="Times New Roman" panose="02020603050405020304" pitchFamily="18" charset="0"/>
                <a:cs typeface="Times New Roman" panose="02020603050405020304" pitchFamily="18" charset="0"/>
                <a:sym typeface="Symbol" pitchFamily="2" charset="2"/>
              </a:rPr>
              <a:t>    </a:t>
            </a:r>
            <a:r>
              <a:rPr lang="zh-CN" altLang="en-US" b="1" dirty="0">
                <a:solidFill>
                  <a:schemeClr val="tx2"/>
                </a:solidFill>
                <a:latin typeface="Times New Roman" panose="02020603050405020304" pitchFamily="18" charset="0"/>
                <a:cs typeface="Times New Roman" panose="02020603050405020304" pitchFamily="18" charset="0"/>
                <a:sym typeface="Symbol" pitchFamily="2" charset="2"/>
              </a:rPr>
              <a:t>充分性</a:t>
            </a:r>
            <a:r>
              <a:rPr lang="en-US" altLang="zh-CN" b="1" dirty="0">
                <a:solidFill>
                  <a:schemeClr val="tx2"/>
                </a:solidFill>
                <a:latin typeface="Times New Roman" panose="02020603050405020304" pitchFamily="18" charset="0"/>
                <a:cs typeface="Times New Roman" panose="02020603050405020304" pitchFamily="18" charset="0"/>
                <a:sym typeface="Symbol" pitchFamily="2" charset="2"/>
              </a:rPr>
              <a:t>.</a:t>
            </a:r>
          </a:p>
          <a:p>
            <a:pPr eaLnBrk="1" hangingPunct="1">
              <a:lnSpc>
                <a:spcPct val="90000"/>
              </a:lnSpc>
              <a:buFont typeface="Wingdings" pitchFamily="2" charset="2"/>
              <a:buNone/>
              <a:defRPr/>
            </a:pPr>
            <a:r>
              <a:rPr lang="en-US" altLang="zh-CN" b="1" dirty="0">
                <a:latin typeface="Times New Roman" panose="02020603050405020304" pitchFamily="18" charset="0"/>
                <a:cs typeface="Times New Roman" panose="02020603050405020304" pitchFamily="18" charset="0"/>
                <a:sym typeface="Symbol" pitchFamily="2" charset="2"/>
              </a:rPr>
              <a:t>         </a:t>
            </a:r>
            <a:r>
              <a:rPr lang="en-US" altLang="zh-CN" b="1" dirty="0">
                <a:solidFill>
                  <a:srgbClr val="FFFF00"/>
                </a:solidFill>
                <a:latin typeface="Times New Roman" panose="02020603050405020304" pitchFamily="18" charset="0"/>
                <a:cs typeface="Times New Roman" panose="02020603050405020304" pitchFamily="18" charset="0"/>
                <a:sym typeface="Symbol" pitchFamily="2" charset="2"/>
              </a:rPr>
              <a:t>AC</a:t>
            </a:r>
            <a:r>
              <a:rPr lang="en-US" altLang="zh-CN" b="1" dirty="0">
                <a:latin typeface="Times New Roman" panose="02020603050405020304" pitchFamily="18" charset="0"/>
                <a:cs typeface="Times New Roman" panose="02020603050405020304" pitchFamily="18" charset="0"/>
                <a:sym typeface="Symbol" pitchFamily="2" charset="2"/>
              </a:rPr>
              <a:t>(AC)B=(AB)C=</a:t>
            </a:r>
            <a:r>
              <a:rPr lang="en-US" altLang="zh-CN" b="1" dirty="0">
                <a:solidFill>
                  <a:srgbClr val="FFFF00"/>
                </a:solidFill>
                <a:latin typeface="Times New Roman" panose="02020603050405020304" pitchFamily="18" charset="0"/>
                <a:cs typeface="Times New Roman" panose="02020603050405020304" pitchFamily="18" charset="0"/>
                <a:sym typeface="Symbol" pitchFamily="2" charset="2"/>
              </a:rPr>
              <a:t>C</a:t>
            </a:r>
          </a:p>
          <a:p>
            <a:pPr eaLnBrk="1" hangingPunct="1">
              <a:lnSpc>
                <a:spcPct val="90000"/>
              </a:lnSpc>
              <a:buFont typeface="Wingdings" pitchFamily="2" charset="2"/>
              <a:buNone/>
              <a:defRPr/>
            </a:pPr>
            <a:r>
              <a:rPr lang="zh-CN" altLang="en-US" b="1" dirty="0">
                <a:latin typeface="Times New Roman" panose="02020603050405020304" pitchFamily="18" charset="0"/>
                <a:cs typeface="Times New Roman" panose="02020603050405020304" pitchFamily="18" charset="0"/>
                <a:sym typeface="Symbol" pitchFamily="2" charset="2"/>
              </a:rPr>
              <a:t>         所以</a:t>
            </a:r>
            <a:r>
              <a:rPr lang="en-US" altLang="zh-CN" b="1" dirty="0">
                <a:latin typeface="Times New Roman" panose="02020603050405020304" pitchFamily="18" charset="0"/>
                <a:cs typeface="Times New Roman" panose="02020603050405020304" pitchFamily="18" charset="0"/>
                <a:sym typeface="Symbol" pitchFamily="2" charset="2"/>
              </a:rPr>
              <a:t>AC,</a:t>
            </a:r>
            <a:r>
              <a:rPr lang="zh-CN" altLang="en-US" b="1" dirty="0">
                <a:latin typeface="Times New Roman" panose="02020603050405020304" pitchFamily="18" charset="0"/>
                <a:cs typeface="Times New Roman" panose="02020603050405020304" pitchFamily="18" charset="0"/>
                <a:sym typeface="Symbol" pitchFamily="2" charset="2"/>
              </a:rPr>
              <a:t>    同理可证</a:t>
            </a:r>
            <a:r>
              <a:rPr lang="en-US" altLang="zh-CN" b="1" dirty="0">
                <a:latin typeface="Times New Roman" panose="02020603050405020304" pitchFamily="18" charset="0"/>
                <a:cs typeface="Times New Roman" panose="02020603050405020304" pitchFamily="18" charset="0"/>
                <a:sym typeface="Symbol" pitchFamily="2" charset="2"/>
              </a:rPr>
              <a:t>BC.                   </a:t>
            </a:r>
            <a:endParaRPr lang="en-US" altLang="zh-CN" sz="2400" b="1" dirty="0">
              <a:solidFill>
                <a:srgbClr val="FFC000"/>
              </a:solidFill>
              <a:latin typeface="Times New Roman" panose="02020603050405020304" pitchFamily="18" charset="0"/>
              <a:cs typeface="Times New Roman" panose="02020603050405020304" pitchFamily="18" charset="0"/>
              <a:sym typeface="Symbol" pitchFamily="2" charset="2"/>
            </a:endParaRPr>
          </a:p>
        </p:txBody>
      </p:sp>
      <p:sp>
        <p:nvSpPr>
          <p:cNvPr id="2" name="灯片编号占位符 1">
            <a:extLst>
              <a:ext uri="{FF2B5EF4-FFF2-40B4-BE49-F238E27FC236}">
                <a16:creationId xmlns:a16="http://schemas.microsoft.com/office/drawing/2014/main" id="{0659A21C-15FF-C55B-1E77-CB24500F4B1C}"/>
              </a:ext>
            </a:extLst>
          </p:cNvPr>
          <p:cNvSpPr>
            <a:spLocks noGrp="1"/>
          </p:cNvSpPr>
          <p:nvPr>
            <p:ph type="sldNum" sz="quarter" idx="12"/>
          </p:nvPr>
        </p:nvSpPr>
        <p:spPr/>
        <p:txBody>
          <a:bodyPr/>
          <a:lstStyle/>
          <a:p>
            <a:pPr>
              <a:defRPr/>
            </a:pPr>
            <a:fld id="{D9702828-A3F5-1E4C-8145-587D1C0DE52B}" type="slidenum">
              <a:rPr lang="zh-CN" altLang="en-US" smtClean="0"/>
              <a:pPr>
                <a:defRPr/>
              </a:pPr>
              <a:t>88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7763">
                                            <p:txEl>
                                              <p:pRg st="1" end="1"/>
                                            </p:txEl>
                                          </p:spTgt>
                                        </p:tgtEl>
                                        <p:attrNameLst>
                                          <p:attrName>style.visibility</p:attrName>
                                        </p:attrNameLst>
                                      </p:cBhvr>
                                      <p:to>
                                        <p:strVal val="visible"/>
                                      </p:to>
                                    </p:set>
                                    <p:anim calcmode="lin" valueType="num">
                                      <p:cBhvr additive="base">
                                        <p:cTn id="7" dur="500" fill="hold"/>
                                        <p:tgtEl>
                                          <p:spTgt spid="1177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7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7763">
                                            <p:txEl>
                                              <p:pRg st="2" end="2"/>
                                            </p:txEl>
                                          </p:spTgt>
                                        </p:tgtEl>
                                        <p:attrNameLst>
                                          <p:attrName>style.visibility</p:attrName>
                                        </p:attrNameLst>
                                      </p:cBhvr>
                                      <p:to>
                                        <p:strVal val="visible"/>
                                      </p:to>
                                    </p:set>
                                    <p:anim calcmode="lin" valueType="num">
                                      <p:cBhvr additive="base">
                                        <p:cTn id="13" dur="500" fill="hold"/>
                                        <p:tgtEl>
                                          <p:spTgt spid="1177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776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7763">
                                            <p:txEl>
                                              <p:pRg st="3" end="3"/>
                                            </p:txEl>
                                          </p:spTgt>
                                        </p:tgtEl>
                                        <p:attrNameLst>
                                          <p:attrName>style.visibility</p:attrName>
                                        </p:attrNameLst>
                                      </p:cBhvr>
                                      <p:to>
                                        <p:strVal val="visible"/>
                                      </p:to>
                                    </p:set>
                                    <p:anim calcmode="lin" valueType="num">
                                      <p:cBhvr additive="base">
                                        <p:cTn id="17" dur="500" fill="hold"/>
                                        <p:tgtEl>
                                          <p:spTgt spid="11776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776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7763">
                                            <p:txEl>
                                              <p:pRg st="4" end="4"/>
                                            </p:txEl>
                                          </p:spTgt>
                                        </p:tgtEl>
                                        <p:attrNameLst>
                                          <p:attrName>style.visibility</p:attrName>
                                        </p:attrNameLst>
                                      </p:cBhvr>
                                      <p:to>
                                        <p:strVal val="visible"/>
                                      </p:to>
                                    </p:set>
                                    <p:anim calcmode="lin" valueType="num">
                                      <p:cBhvr additive="base">
                                        <p:cTn id="21" dur="500" fill="hold"/>
                                        <p:tgtEl>
                                          <p:spTgt spid="11776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776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7763">
                                            <p:txEl>
                                              <p:pRg st="5" end="5"/>
                                            </p:txEl>
                                          </p:spTgt>
                                        </p:tgtEl>
                                        <p:attrNameLst>
                                          <p:attrName>style.visibility</p:attrName>
                                        </p:attrNameLst>
                                      </p:cBhvr>
                                      <p:to>
                                        <p:strVal val="visible"/>
                                      </p:to>
                                    </p:set>
                                    <p:anim calcmode="lin" valueType="num">
                                      <p:cBhvr additive="base">
                                        <p:cTn id="25" dur="500" fill="hold"/>
                                        <p:tgtEl>
                                          <p:spTgt spid="11776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77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7763">
                                            <p:txEl>
                                              <p:pRg st="6" end="6"/>
                                            </p:txEl>
                                          </p:spTgt>
                                        </p:tgtEl>
                                        <p:attrNameLst>
                                          <p:attrName>style.visibility</p:attrName>
                                        </p:attrNameLst>
                                      </p:cBhvr>
                                      <p:to>
                                        <p:strVal val="visible"/>
                                      </p:to>
                                    </p:set>
                                    <p:anim calcmode="lin" valueType="num">
                                      <p:cBhvr additive="base">
                                        <p:cTn id="31" dur="500" fill="hold"/>
                                        <p:tgtEl>
                                          <p:spTgt spid="11776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776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7763">
                                            <p:txEl>
                                              <p:pRg st="7" end="7"/>
                                            </p:txEl>
                                          </p:spTgt>
                                        </p:tgtEl>
                                        <p:attrNameLst>
                                          <p:attrName>style.visibility</p:attrName>
                                        </p:attrNameLst>
                                      </p:cBhvr>
                                      <p:to>
                                        <p:strVal val="visible"/>
                                      </p:to>
                                    </p:set>
                                    <p:anim calcmode="lin" valueType="num">
                                      <p:cBhvr additive="base">
                                        <p:cTn id="35" dur="500" fill="hold"/>
                                        <p:tgtEl>
                                          <p:spTgt spid="11776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776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7763">
                                            <p:txEl>
                                              <p:pRg st="8" end="8"/>
                                            </p:txEl>
                                          </p:spTgt>
                                        </p:tgtEl>
                                        <p:attrNameLst>
                                          <p:attrName>style.visibility</p:attrName>
                                        </p:attrNameLst>
                                      </p:cBhvr>
                                      <p:to>
                                        <p:strVal val="visible"/>
                                      </p:to>
                                    </p:set>
                                    <p:anim calcmode="lin" valueType="num">
                                      <p:cBhvr additive="base">
                                        <p:cTn id="39" dur="500" fill="hold"/>
                                        <p:tgtEl>
                                          <p:spTgt spid="11776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776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4D72135-15CE-A2DA-C9BC-696B312B4D6B}"/>
              </a:ext>
            </a:extLst>
          </p:cNvPr>
          <p:cNvSpPr>
            <a:spLocks noGrp="1"/>
          </p:cNvSpPr>
          <p:nvPr>
            <p:ph idx="1"/>
          </p:nvPr>
        </p:nvSpPr>
        <p:spPr>
          <a:xfrm>
            <a:off x="457200" y="533400"/>
            <a:ext cx="8229600" cy="5597525"/>
          </a:xfrm>
        </p:spPr>
        <p:txBody>
          <a:bodyPr/>
          <a:lstStyle/>
          <a:p>
            <a:pPr eaLnBrk="1" hangingPunct="1">
              <a:lnSpc>
                <a:spcPct val="90000"/>
              </a:lnSpc>
              <a:buClr>
                <a:srgbClr val="86D1EC"/>
              </a:buClr>
              <a:buFont typeface="Wingdings" pitchFamily="2" charset="2"/>
              <a:buNone/>
              <a:defRPr/>
            </a:pPr>
            <a:r>
              <a:rPr lang="zh-CN" altLang="en-US" b="1" dirty="0">
                <a:solidFill>
                  <a:srgbClr val="FFFFFF"/>
                </a:solidFill>
                <a:latin typeface="Times New Roman" panose="02020603050405020304" pitchFamily="18" charset="0"/>
                <a:cs typeface="Times New Roman" panose="02020603050405020304" pitchFamily="18" charset="0"/>
                <a:sym typeface="Symbol" pitchFamily="2" charset="2"/>
              </a:rPr>
              <a:t>例</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 </a:t>
            </a:r>
            <a:r>
              <a:rPr lang="zh-CN" altLang="en-US" b="1" dirty="0">
                <a:solidFill>
                  <a:srgbClr val="FFFFFF"/>
                </a:solidFill>
                <a:latin typeface="Times New Roman" panose="02020603050405020304" pitchFamily="18" charset="0"/>
                <a:cs typeface="Times New Roman" panose="02020603050405020304" pitchFamily="18" charset="0"/>
                <a:sym typeface="Symbol" pitchFamily="2" charset="2"/>
              </a:rPr>
              <a:t>证明 </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AC</a:t>
            </a:r>
            <a:r>
              <a:rPr lang="zh-CN" altLang="en-US" b="1" dirty="0">
                <a:solidFill>
                  <a:srgbClr val="FFFFFF"/>
                </a:solidFill>
                <a:latin typeface="Times New Roman" panose="02020603050405020304" pitchFamily="18" charset="0"/>
                <a:cs typeface="Times New Roman" panose="02020603050405020304" pitchFamily="18" charset="0"/>
                <a:sym typeface="Symbol" pitchFamily="2" charset="2"/>
              </a:rPr>
              <a:t>且</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BC </a:t>
            </a:r>
            <a:r>
              <a:rPr lang="zh-CN" altLang="en-US" b="1" dirty="0">
                <a:solidFill>
                  <a:srgbClr val="FFFFFF"/>
                </a:solidFill>
                <a:latin typeface="Times New Roman" panose="02020603050405020304" pitchFamily="18" charset="0"/>
                <a:cs typeface="Times New Roman" panose="02020603050405020304" pitchFamily="18" charset="0"/>
                <a:sym typeface="Symbol" pitchFamily="2" charset="2"/>
              </a:rPr>
              <a:t>当且仅当 </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ABC.</a:t>
            </a:r>
          </a:p>
          <a:p>
            <a:pPr eaLnBrk="1" hangingPunct="1">
              <a:lnSpc>
                <a:spcPct val="90000"/>
              </a:lnSpc>
              <a:buClr>
                <a:srgbClr val="86D1EC"/>
              </a:buClr>
              <a:buFont typeface="Wingdings" pitchFamily="2" charset="2"/>
              <a:buNone/>
              <a:defRPr/>
            </a:pPr>
            <a:r>
              <a:rPr lang="zh-CN" altLang="en-US" b="1" dirty="0">
                <a:solidFill>
                  <a:srgbClr val="FFFFFF"/>
                </a:solidFill>
                <a:latin typeface="Times New Roman" panose="02020603050405020304" pitchFamily="18" charset="0"/>
                <a:cs typeface="Times New Roman" panose="02020603050405020304" pitchFamily="18" charset="0"/>
                <a:sym typeface="Symbol" pitchFamily="2" charset="2"/>
              </a:rPr>
              <a:t>证明：</a:t>
            </a:r>
            <a:endParaRPr lang="en-US" altLang="zh-CN" b="1" dirty="0">
              <a:solidFill>
                <a:srgbClr val="FFFFFF"/>
              </a:solidFill>
              <a:latin typeface="Times New Roman" panose="02020603050405020304" pitchFamily="18" charset="0"/>
              <a:cs typeface="Times New Roman" panose="02020603050405020304" pitchFamily="18" charset="0"/>
              <a:sym typeface="Symbol" pitchFamily="2" charset="2"/>
            </a:endParaRPr>
          </a:p>
          <a:p>
            <a:pPr eaLnBrk="1" hangingPunct="1">
              <a:lnSpc>
                <a:spcPct val="90000"/>
              </a:lnSpc>
              <a:buClr>
                <a:srgbClr val="86D1EC"/>
              </a:buClr>
              <a:buFont typeface="Wingdings" pitchFamily="2" charset="2"/>
              <a:buNone/>
              <a:defRPr/>
            </a:pPr>
            <a:r>
              <a:rPr lang="zh-CN" altLang="en-US" b="1" dirty="0">
                <a:solidFill>
                  <a:srgbClr val="FFFFFF"/>
                </a:solidFill>
                <a:latin typeface="Times New Roman" panose="02020603050405020304" pitchFamily="18" charset="0"/>
                <a:cs typeface="Times New Roman" panose="02020603050405020304" pitchFamily="18" charset="0"/>
                <a:sym typeface="Symbol" pitchFamily="2" charset="2"/>
              </a:rPr>
              <a:t>必要性</a:t>
            </a:r>
            <a:endParaRPr lang="en-US" altLang="zh-CN" b="1" dirty="0">
              <a:solidFill>
                <a:srgbClr val="FFFFFF"/>
              </a:solidFill>
              <a:latin typeface="Times New Roman" panose="02020603050405020304" pitchFamily="18" charset="0"/>
              <a:cs typeface="Times New Roman" panose="02020603050405020304" pitchFamily="18" charset="0"/>
              <a:sym typeface="Symbol" pitchFamily="2" charset="2"/>
            </a:endParaRPr>
          </a:p>
          <a:p>
            <a:pPr>
              <a:buNone/>
              <a:defRPr/>
            </a:pP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AC</a:t>
            </a:r>
            <a:r>
              <a:rPr lang="zh-CN" altLang="en-US" b="1" dirty="0">
                <a:solidFill>
                  <a:srgbClr val="FFFFFF"/>
                </a:solidFill>
                <a:latin typeface="Times New Roman" panose="02020603050405020304" pitchFamily="18" charset="0"/>
                <a:cs typeface="Times New Roman" panose="02020603050405020304" pitchFamily="18" charset="0"/>
                <a:sym typeface="Symbol" pitchFamily="2" charset="2"/>
              </a:rPr>
              <a:t>且</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BC </a:t>
            </a:r>
            <a:r>
              <a:rPr lang="zh-CN" altLang="en-US" b="1" dirty="0">
                <a:solidFill>
                  <a:srgbClr val="FFFFFF"/>
                </a:solidFill>
                <a:latin typeface="Times New Roman" panose="02020603050405020304" pitchFamily="18" charset="0"/>
                <a:cs typeface="Times New Roman" panose="02020603050405020304" pitchFamily="18" charset="0"/>
                <a:sym typeface="Symbol" pitchFamily="2" charset="2"/>
              </a:rPr>
              <a:t>，知</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A</a:t>
            </a:r>
            <a:r>
              <a:rPr lang="en-US" altLang="zh-CN" b="1" dirty="0">
                <a:solidFill>
                  <a:srgbClr val="FFFF00"/>
                </a:solidFill>
                <a:latin typeface="Times New Roman" panose="02020603050405020304" pitchFamily="18" charset="0"/>
                <a:cs typeface="Times New Roman" panose="02020603050405020304" pitchFamily="18" charset="0"/>
                <a:sym typeface="Symbol" pitchFamily="2" charset="2"/>
              </a:rPr>
              <a:t>B</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 </a:t>
            </a:r>
            <a:r>
              <a:rPr lang="en-US" altLang="zh-CN" b="1" dirty="0">
                <a:solidFill>
                  <a:srgbClr val="FFC000"/>
                </a:solidFill>
                <a:latin typeface="Times New Roman" panose="02020603050405020304" pitchFamily="18" charset="0"/>
                <a:cs typeface="Times New Roman" panose="02020603050405020304" pitchFamily="18" charset="0"/>
                <a:sym typeface="Symbol" pitchFamily="2" charset="2"/>
              </a:rPr>
              <a:t>A</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a:t>
            </a:r>
            <a:r>
              <a:rPr lang="en-US" altLang="zh-CN" b="1" dirty="0">
                <a:solidFill>
                  <a:srgbClr val="FFFF00"/>
                </a:solidFill>
                <a:latin typeface="Times New Roman" panose="02020603050405020304" pitchFamily="18" charset="0"/>
                <a:cs typeface="Times New Roman" panose="02020603050405020304" pitchFamily="18" charset="0"/>
                <a:sym typeface="Symbol" pitchFamily="2" charset="2"/>
              </a:rPr>
              <a:t>C</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  </a:t>
            </a:r>
            <a:r>
              <a:rPr lang="en-US" altLang="zh-CN" b="1" dirty="0">
                <a:solidFill>
                  <a:srgbClr val="FFC000"/>
                </a:solidFill>
                <a:latin typeface="Times New Roman" panose="02020603050405020304" pitchFamily="18" charset="0"/>
                <a:cs typeface="Times New Roman" panose="02020603050405020304" pitchFamily="18" charset="0"/>
                <a:sym typeface="Symbol" pitchFamily="2" charset="2"/>
              </a:rPr>
              <a:t>C</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C=C</a:t>
            </a:r>
          </a:p>
          <a:p>
            <a:pPr>
              <a:buFont typeface="Wingdings" pitchFamily="2" charset="2"/>
              <a:buNone/>
              <a:defRPr/>
            </a:pPr>
            <a:r>
              <a:rPr lang="zh-CN" altLang="en-US" b="1" dirty="0">
                <a:solidFill>
                  <a:srgbClr val="FFFFFF"/>
                </a:solidFill>
                <a:latin typeface="Times New Roman" panose="02020603050405020304" pitchFamily="18" charset="0"/>
                <a:cs typeface="Times New Roman" panose="02020603050405020304" pitchFamily="18" charset="0"/>
                <a:sym typeface="Symbol" pitchFamily="2" charset="2"/>
              </a:rPr>
              <a:t>充分性</a:t>
            </a:r>
            <a:endParaRPr lang="en-US" altLang="zh-CN" b="1" dirty="0">
              <a:solidFill>
                <a:srgbClr val="FFFFFF"/>
              </a:solidFill>
              <a:latin typeface="Times New Roman" panose="02020603050405020304" pitchFamily="18" charset="0"/>
              <a:cs typeface="Times New Roman" panose="02020603050405020304" pitchFamily="18" charset="0"/>
              <a:sym typeface="Symbol" pitchFamily="2" charset="2"/>
            </a:endParaRPr>
          </a:p>
          <a:p>
            <a:pPr>
              <a:buFont typeface="Wingdings" pitchFamily="2" charset="2"/>
              <a:buNone/>
              <a:defRPr/>
            </a:pPr>
            <a:r>
              <a:rPr lang="zh-CN" altLang="en-US" b="1" dirty="0">
                <a:solidFill>
                  <a:srgbClr val="FFFFFF"/>
                </a:solidFill>
                <a:latin typeface="Times New Roman" panose="02020603050405020304" pitchFamily="18" charset="0"/>
                <a:cs typeface="Times New Roman" panose="02020603050405020304" pitchFamily="18" charset="0"/>
                <a:sym typeface="Symbol" pitchFamily="2" charset="2"/>
              </a:rPr>
              <a:t>因</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AAB </a:t>
            </a:r>
            <a:r>
              <a:rPr lang="zh-CN" altLang="en-US" b="1" dirty="0">
                <a:solidFill>
                  <a:srgbClr val="FFFFFF"/>
                </a:solidFill>
                <a:latin typeface="Times New Roman" panose="02020603050405020304" pitchFamily="18" charset="0"/>
                <a:cs typeface="Times New Roman" panose="02020603050405020304" pitchFamily="18" charset="0"/>
                <a:sym typeface="Symbol" pitchFamily="2" charset="2"/>
              </a:rPr>
              <a:t>，且</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ABC</a:t>
            </a:r>
            <a:r>
              <a:rPr lang="zh-CN" altLang="en-US" b="1" dirty="0">
                <a:solidFill>
                  <a:srgbClr val="FFFFFF"/>
                </a:solidFill>
                <a:latin typeface="Times New Roman" panose="02020603050405020304" pitchFamily="18" charset="0"/>
                <a:cs typeface="Times New Roman" panose="02020603050405020304" pitchFamily="18" charset="0"/>
                <a:sym typeface="Symbol" pitchFamily="2" charset="2"/>
              </a:rPr>
              <a:t>，则</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AC</a:t>
            </a:r>
          </a:p>
          <a:p>
            <a:pPr>
              <a:buFont typeface="Wingdings" pitchFamily="2" charset="2"/>
              <a:buNone/>
              <a:defRPr/>
            </a:pPr>
            <a:r>
              <a:rPr lang="zh-CN" altLang="en-US" b="1" dirty="0">
                <a:solidFill>
                  <a:srgbClr val="FFFFFF"/>
                </a:solidFill>
                <a:latin typeface="Times New Roman" panose="02020603050405020304" pitchFamily="18" charset="0"/>
                <a:cs typeface="Times New Roman" panose="02020603050405020304" pitchFamily="18" charset="0"/>
                <a:sym typeface="Symbol" pitchFamily="2" charset="2"/>
              </a:rPr>
              <a:t>而</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BAB</a:t>
            </a:r>
            <a:r>
              <a:rPr lang="zh-CN" altLang="en-US" b="1" dirty="0">
                <a:solidFill>
                  <a:srgbClr val="FFFFFF"/>
                </a:solidFill>
                <a:latin typeface="Times New Roman" panose="02020603050405020304" pitchFamily="18" charset="0"/>
                <a:cs typeface="Times New Roman" panose="02020603050405020304" pitchFamily="18" charset="0"/>
                <a:sym typeface="Symbol" pitchFamily="2" charset="2"/>
              </a:rPr>
              <a:t>， 且</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ABC</a:t>
            </a:r>
            <a:r>
              <a:rPr lang="zh-CN" altLang="en-US" b="1" dirty="0">
                <a:solidFill>
                  <a:srgbClr val="FFFFFF"/>
                </a:solidFill>
                <a:latin typeface="Times New Roman" panose="02020603050405020304" pitchFamily="18" charset="0"/>
                <a:cs typeface="Times New Roman" panose="02020603050405020304" pitchFamily="18" charset="0"/>
                <a:sym typeface="Symbol" pitchFamily="2" charset="2"/>
              </a:rPr>
              <a:t>，则</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BC</a:t>
            </a:r>
          </a:p>
          <a:p>
            <a:pPr>
              <a:buFont typeface="Wingdings" pitchFamily="2" charset="2"/>
              <a:buNone/>
              <a:defRPr/>
            </a:pPr>
            <a:r>
              <a:rPr lang="zh-CN" altLang="en-US" b="1" dirty="0">
                <a:solidFill>
                  <a:srgbClr val="FFFFFF"/>
                </a:solidFill>
                <a:latin typeface="Times New Roman" panose="02020603050405020304" pitchFamily="18" charset="0"/>
                <a:cs typeface="Times New Roman" panose="02020603050405020304" pitchFamily="18" charset="0"/>
                <a:sym typeface="Symbol" pitchFamily="2" charset="2"/>
              </a:rPr>
              <a:t>因此，</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AC</a:t>
            </a:r>
            <a:r>
              <a:rPr lang="zh-CN" altLang="en-US" b="1" dirty="0">
                <a:solidFill>
                  <a:srgbClr val="FFFFFF"/>
                </a:solidFill>
                <a:latin typeface="Times New Roman" panose="02020603050405020304" pitchFamily="18" charset="0"/>
                <a:cs typeface="Times New Roman" panose="02020603050405020304" pitchFamily="18" charset="0"/>
                <a:sym typeface="Symbol" pitchFamily="2" charset="2"/>
              </a:rPr>
              <a:t>且</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BC</a:t>
            </a:r>
            <a:r>
              <a:rPr lang="zh-CN" altLang="en-US" b="1" dirty="0">
                <a:solidFill>
                  <a:srgbClr val="FFFFFF"/>
                </a:solidFill>
                <a:latin typeface="Times New Roman" panose="02020603050405020304" pitchFamily="18" charset="0"/>
                <a:cs typeface="Times New Roman" panose="02020603050405020304" pitchFamily="18" charset="0"/>
                <a:sym typeface="Symbol" pitchFamily="2" charset="2"/>
              </a:rPr>
              <a:t>，证毕。</a:t>
            </a:r>
            <a:endParaRPr lang="en-US" altLang="zh-CN" b="1" dirty="0">
              <a:solidFill>
                <a:srgbClr val="FFFFFF"/>
              </a:solidFill>
              <a:latin typeface="Times New Roman" panose="02020603050405020304" pitchFamily="18" charset="0"/>
              <a:cs typeface="Times New Roman" panose="02020603050405020304" pitchFamily="18" charset="0"/>
              <a:sym typeface="Symbol" pitchFamily="2" charset="2"/>
            </a:endParaRPr>
          </a:p>
          <a:p>
            <a:pPr>
              <a:buFont typeface="Wingdings" pitchFamily="2" charset="2"/>
              <a:buNone/>
              <a:defRPr/>
            </a:pPr>
            <a:endParaRPr lang="zh-CN" altLang="en-US" dirty="0"/>
          </a:p>
        </p:txBody>
      </p:sp>
      <p:sp>
        <p:nvSpPr>
          <p:cNvPr id="2" name="灯片编号占位符 1">
            <a:extLst>
              <a:ext uri="{FF2B5EF4-FFF2-40B4-BE49-F238E27FC236}">
                <a16:creationId xmlns:a16="http://schemas.microsoft.com/office/drawing/2014/main" id="{435ED7A9-8129-141D-A141-9B045E56847B}"/>
              </a:ext>
            </a:extLst>
          </p:cNvPr>
          <p:cNvSpPr>
            <a:spLocks noGrp="1"/>
          </p:cNvSpPr>
          <p:nvPr>
            <p:ph type="sldNum" sz="quarter" idx="12"/>
          </p:nvPr>
        </p:nvSpPr>
        <p:spPr/>
        <p:txBody>
          <a:bodyPr/>
          <a:lstStyle/>
          <a:p>
            <a:pPr>
              <a:defRPr/>
            </a:pPr>
            <a:fld id="{E9C20C69-AE05-F840-A992-41FB5C9EA878}" type="slidenum">
              <a:rPr lang="zh-CN" altLang="en-US" smtClean="0"/>
              <a:pPr>
                <a:defRPr/>
              </a:pPr>
              <a:t>89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85BB3A4-CF62-2A97-01F4-FC8517595A16}"/>
              </a:ext>
            </a:extLst>
          </p:cNvPr>
          <p:cNvSpPr>
            <a:spLocks noGrp="1" noChangeArrowheads="1"/>
          </p:cNvSpPr>
          <p:nvPr>
            <p:ph type="title"/>
          </p:nvPr>
        </p:nvSpPr>
        <p:spPr>
          <a:xfrm>
            <a:off x="685800" y="76200"/>
            <a:ext cx="7772400" cy="762000"/>
          </a:xfrm>
        </p:spPr>
        <p:txBody>
          <a:bodyPr/>
          <a:lstStyle/>
          <a:p>
            <a:pPr eaLnBrk="1" hangingPunct="1">
              <a:defRPr/>
            </a:pPr>
            <a:r>
              <a:rPr lang="zh-CN" altLang="en-US" b="1" dirty="0">
                <a:solidFill>
                  <a:srgbClr val="FFC000"/>
                </a:solidFill>
              </a:rPr>
              <a:t>集合论</a:t>
            </a:r>
            <a:r>
              <a:rPr lang="en-US" altLang="zh-CN" b="1" dirty="0">
                <a:solidFill>
                  <a:srgbClr val="FFC000"/>
                </a:solidFill>
                <a:latin typeface="Times New Roman" panose="02020603050405020304" pitchFamily="18" charset="0"/>
                <a:ea typeface="楷体_GB2312" panose="02010609030101010101" pitchFamily="49" charset="-122"/>
              </a:rPr>
              <a:t>(Set Theory)</a:t>
            </a:r>
            <a:r>
              <a:rPr lang="zh-CN" altLang="en-US" b="1" dirty="0">
                <a:solidFill>
                  <a:srgbClr val="FFC000"/>
                </a:solidFill>
              </a:rPr>
              <a:t>发展史</a:t>
            </a:r>
          </a:p>
        </p:txBody>
      </p:sp>
      <p:sp>
        <p:nvSpPr>
          <p:cNvPr id="13315" name="Rectangle 3">
            <a:extLst>
              <a:ext uri="{FF2B5EF4-FFF2-40B4-BE49-F238E27FC236}">
                <a16:creationId xmlns:a16="http://schemas.microsoft.com/office/drawing/2014/main" id="{38256D2E-1F69-8795-8A46-95AB5F370095}"/>
              </a:ext>
            </a:extLst>
          </p:cNvPr>
          <p:cNvSpPr>
            <a:spLocks noGrp="1" noChangeArrowheads="1"/>
          </p:cNvSpPr>
          <p:nvPr>
            <p:ph type="body" idx="1"/>
          </p:nvPr>
        </p:nvSpPr>
        <p:spPr>
          <a:xfrm>
            <a:off x="76200" y="990600"/>
            <a:ext cx="8763000" cy="5715000"/>
          </a:xfrm>
        </p:spPr>
        <p:txBody>
          <a:bodyPr/>
          <a:lstStyle/>
          <a:p>
            <a:pPr eaLnBrk="1" hangingPunct="1">
              <a:buFont typeface="Wingdings" pitchFamily="2" charset="2"/>
              <a:buChar char="u"/>
              <a:defRPr/>
            </a:pPr>
            <a:r>
              <a:rPr lang="zh-CN" altLang="en-US" b="1" dirty="0">
                <a:latin typeface="+mn-ea"/>
              </a:rPr>
              <a:t>起源可追溯到</a:t>
            </a:r>
            <a:r>
              <a:rPr lang="en-US" altLang="zh-CN" b="1" dirty="0">
                <a:latin typeface="+mn-ea"/>
              </a:rPr>
              <a:t>16</a:t>
            </a:r>
            <a:r>
              <a:rPr lang="zh-CN" altLang="en-US" b="1" dirty="0">
                <a:latin typeface="+mn-ea"/>
              </a:rPr>
              <a:t>世纪末</a:t>
            </a:r>
          </a:p>
          <a:p>
            <a:pPr eaLnBrk="1" hangingPunct="1">
              <a:buFont typeface="Wingdings" pitchFamily="2" charset="2"/>
              <a:buNone/>
              <a:defRPr/>
            </a:pPr>
            <a:r>
              <a:rPr lang="zh-CN" altLang="en-US" b="1" dirty="0">
                <a:latin typeface="+mn-ea"/>
              </a:rPr>
              <a:t>      主要是对数集进行卓有成效的研究。是一切近代数学的重要分支。</a:t>
            </a:r>
          </a:p>
          <a:p>
            <a:pPr eaLnBrk="1" hangingPunct="1">
              <a:buFont typeface="Wingdings" pitchFamily="2" charset="2"/>
              <a:buNone/>
              <a:defRPr/>
            </a:pPr>
            <a:endParaRPr lang="zh-CN" altLang="en-US" b="1" dirty="0">
              <a:latin typeface="+mn-ea"/>
            </a:endParaRPr>
          </a:p>
          <a:p>
            <a:pPr eaLnBrk="1" hangingPunct="1">
              <a:buFont typeface="Wingdings" pitchFamily="2" charset="2"/>
              <a:buChar char="u"/>
              <a:defRPr/>
            </a:pPr>
            <a:r>
              <a:rPr lang="zh-CN" altLang="en-US" b="1" dirty="0">
                <a:latin typeface="+mn-ea"/>
              </a:rPr>
              <a:t>集合论实际发展是由</a:t>
            </a:r>
            <a:r>
              <a:rPr lang="en-US" altLang="zh-CN" b="1" dirty="0">
                <a:latin typeface="+mn-ea"/>
              </a:rPr>
              <a:t>19</a:t>
            </a:r>
            <a:r>
              <a:rPr lang="zh-CN" altLang="en-US" b="1" dirty="0">
                <a:latin typeface="+mn-ea"/>
              </a:rPr>
              <a:t>世纪</a:t>
            </a:r>
            <a:r>
              <a:rPr lang="en-US" altLang="zh-CN" b="1" dirty="0">
                <a:latin typeface="+mn-ea"/>
              </a:rPr>
              <a:t>70</a:t>
            </a:r>
            <a:r>
              <a:rPr lang="zh-CN" altLang="en-US" b="1" dirty="0">
                <a:latin typeface="+mn-ea"/>
              </a:rPr>
              <a:t>年代德国数学家康托尔在无穷序列和分析的有关课题的理论研究中创立的。</a:t>
            </a:r>
          </a:p>
          <a:p>
            <a:pPr eaLnBrk="1" hangingPunct="1">
              <a:buFont typeface="Wingdings" pitchFamily="2" charset="2"/>
              <a:buNone/>
              <a:defRPr/>
            </a:pPr>
            <a:r>
              <a:rPr lang="zh-CN" altLang="en-US" b="1" dirty="0">
                <a:latin typeface="+mn-ea"/>
              </a:rPr>
              <a:t>      他创立的集合论是实数理论，以至整个微积分理论体系的基础。</a:t>
            </a:r>
          </a:p>
        </p:txBody>
      </p:sp>
      <p:sp>
        <p:nvSpPr>
          <p:cNvPr id="2" name="灯片编号占位符 1">
            <a:extLst>
              <a:ext uri="{FF2B5EF4-FFF2-40B4-BE49-F238E27FC236}">
                <a16:creationId xmlns:a16="http://schemas.microsoft.com/office/drawing/2014/main" id="{8185238C-E00D-50EC-0FE7-F5805A5F4FB8}"/>
              </a:ext>
            </a:extLst>
          </p:cNvPr>
          <p:cNvSpPr>
            <a:spLocks noGrp="1"/>
          </p:cNvSpPr>
          <p:nvPr>
            <p:ph type="sldNum" sz="quarter" idx="12"/>
          </p:nvPr>
        </p:nvSpPr>
        <p:spPr/>
        <p:txBody>
          <a:bodyPr/>
          <a:lstStyle/>
          <a:p>
            <a:pPr>
              <a:defRPr/>
            </a:pPr>
            <a:fld id="{9C540696-9D30-E241-A73B-0A5C55595FBD}" type="slidenum">
              <a:rPr lang="zh-CN" altLang="en-US" smtClean="0"/>
              <a:pPr>
                <a:defRPr/>
              </a:pPr>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calcmode="lin" valueType="num">
                                      <p:cBhvr additive="base">
                                        <p:cTn id="19"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anim calcmode="lin" valueType="num">
                                      <p:cBhvr additive="base">
                                        <p:cTn id="25"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CD7F0DEA-CAD4-F647-5C92-AA6A06FF4B98}"/>
              </a:ext>
            </a:extLst>
          </p:cNvPr>
          <p:cNvSpPr>
            <a:spLocks noGrp="1" noChangeArrowheads="1"/>
          </p:cNvSpPr>
          <p:nvPr>
            <p:ph type="title" idx="4294967295"/>
          </p:nvPr>
        </p:nvSpPr>
        <p:spPr>
          <a:xfrm>
            <a:off x="457200" y="381000"/>
            <a:ext cx="8458200" cy="762000"/>
          </a:xfrm>
        </p:spPr>
        <p:txBody>
          <a:bodyPr anchor="b"/>
          <a:lstStyle/>
          <a:p>
            <a:pPr eaLnBrk="1" hangingPunct="1">
              <a:defRPr/>
            </a:pPr>
            <a:r>
              <a:rPr lang="zh-CN" altLang="en-US" b="1" dirty="0">
                <a:solidFill>
                  <a:srgbClr val="FFC000"/>
                </a:solidFill>
              </a:rPr>
              <a:t>证明集合的子集关系的常用方法</a:t>
            </a:r>
          </a:p>
        </p:txBody>
      </p:sp>
      <p:sp>
        <p:nvSpPr>
          <p:cNvPr id="118787" name="Rectangle 4">
            <a:extLst>
              <a:ext uri="{FF2B5EF4-FFF2-40B4-BE49-F238E27FC236}">
                <a16:creationId xmlns:a16="http://schemas.microsoft.com/office/drawing/2014/main" id="{5AA821CD-7AE0-8C52-57B6-15A15EC4A34C}"/>
              </a:ext>
            </a:extLst>
          </p:cNvPr>
          <p:cNvSpPr>
            <a:spLocks noGrp="1" noChangeArrowheads="1"/>
          </p:cNvSpPr>
          <p:nvPr>
            <p:ph sz="quarter" idx="4294967295"/>
          </p:nvPr>
        </p:nvSpPr>
        <p:spPr>
          <a:xfrm>
            <a:off x="295275" y="1295400"/>
            <a:ext cx="8686800" cy="5257800"/>
          </a:xfrm>
        </p:spPr>
        <p:txBody>
          <a:bodyPr/>
          <a:lstStyle/>
          <a:p>
            <a:pPr eaLnBrk="1" hangingPunct="1">
              <a:lnSpc>
                <a:spcPct val="120000"/>
              </a:lnSpc>
              <a:defRPr/>
            </a:pPr>
            <a:r>
              <a:rPr lang="zh-CN" altLang="en-US" b="1" dirty="0">
                <a:solidFill>
                  <a:schemeClr val="hlink"/>
                </a:solidFill>
                <a:latin typeface="Times New Roman" panose="02020603050405020304" pitchFamily="18" charset="0"/>
                <a:cs typeface="Times New Roman" panose="02020603050405020304" pitchFamily="18" charset="0"/>
              </a:rPr>
              <a:t>方法</a:t>
            </a:r>
            <a:r>
              <a:rPr lang="en-US" altLang="zh-CN" b="1" dirty="0">
                <a:solidFill>
                  <a:schemeClr val="hlink"/>
                </a:solidFill>
                <a:latin typeface="Times New Roman" panose="02020603050405020304" pitchFamily="18" charset="0"/>
                <a:cs typeface="Times New Roman" panose="02020603050405020304" pitchFamily="18" charset="0"/>
              </a:rPr>
              <a:t>4  </a:t>
            </a:r>
            <a:r>
              <a:rPr lang="zh-CN" altLang="en-US" b="1" dirty="0">
                <a:solidFill>
                  <a:srgbClr val="FFFF00"/>
                </a:solidFill>
                <a:latin typeface="Times New Roman" panose="02020603050405020304" pitchFamily="18" charset="0"/>
                <a:cs typeface="Times New Roman" panose="02020603050405020304" pitchFamily="18" charset="0"/>
              </a:rPr>
              <a:t>利用已知包含式的并、交运算得到新的包含式</a:t>
            </a:r>
          </a:p>
          <a:p>
            <a:pPr eaLnBrk="1" hangingPunct="1">
              <a:lnSpc>
                <a:spcPct val="120000"/>
              </a:lnSpc>
              <a:buFont typeface="Wingdings" pitchFamily="2" charset="2"/>
              <a:buNone/>
              <a:defRPr/>
            </a:pPr>
            <a:r>
              <a:rPr lang="zh-CN" altLang="en-US" b="1" dirty="0">
                <a:latin typeface="Times New Roman" panose="02020603050405020304" pitchFamily="18" charset="0"/>
                <a:cs typeface="Times New Roman" panose="02020603050405020304" pitchFamily="18" charset="0"/>
              </a:rPr>
              <a:t>   例：证明若</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CBC</a:t>
            </a:r>
            <a:r>
              <a:rPr lang="zh-CN" altLang="en-US" b="1" dirty="0">
                <a:latin typeface="Times New Roman" panose="02020603050405020304" pitchFamily="18" charset="0"/>
                <a:cs typeface="Times New Roman" panose="02020603050405020304" pitchFamily="18" charset="0"/>
                <a:sym typeface="Symbol" pitchFamily="2" charset="2"/>
              </a:rPr>
              <a:t>且</a:t>
            </a:r>
            <a:r>
              <a:rPr lang="en-US" altLang="zh-CN" b="1" dirty="0">
                <a:latin typeface="Times New Roman" panose="02020603050405020304" pitchFamily="18" charset="0"/>
                <a:cs typeface="Times New Roman" panose="02020603050405020304" pitchFamily="18" charset="0"/>
                <a:sym typeface="Symbol" pitchFamily="2" charset="2"/>
              </a:rPr>
              <a:t>A-CB-C</a:t>
            </a:r>
            <a:r>
              <a:rPr lang="zh-CN" altLang="en-US" b="1" dirty="0">
                <a:latin typeface="Times New Roman" panose="02020603050405020304" pitchFamily="18" charset="0"/>
                <a:cs typeface="Times New Roman" panose="02020603050405020304" pitchFamily="18" charset="0"/>
                <a:sym typeface="Symbol" pitchFamily="2" charset="2"/>
              </a:rPr>
              <a:t>，则</a:t>
            </a:r>
            <a:r>
              <a:rPr lang="en-US" altLang="zh-CN" b="1" dirty="0">
                <a:latin typeface="Times New Roman" panose="02020603050405020304" pitchFamily="18" charset="0"/>
                <a:cs typeface="Times New Roman" panose="02020603050405020304" pitchFamily="18" charset="0"/>
                <a:sym typeface="Symbol" pitchFamily="2" charset="2"/>
              </a:rPr>
              <a:t>AB.</a:t>
            </a:r>
            <a:endParaRPr lang="zh-CN" altLang="en-US" b="1" dirty="0">
              <a:latin typeface="Times New Roman" panose="02020603050405020304" pitchFamily="18" charset="0"/>
              <a:cs typeface="Times New Roman" panose="02020603050405020304" pitchFamily="18" charset="0"/>
            </a:endParaRPr>
          </a:p>
          <a:p>
            <a:pPr eaLnBrk="1" hangingPunct="1">
              <a:lnSpc>
                <a:spcPct val="120000"/>
              </a:lnSpc>
              <a:buNone/>
              <a:defRPr/>
            </a:pPr>
            <a:r>
              <a:rPr lang="zh-CN" altLang="en-US" b="1" dirty="0">
                <a:latin typeface="Times New Roman" panose="02020603050405020304" pitchFamily="18" charset="0"/>
                <a:cs typeface="Times New Roman" panose="02020603050405020304" pitchFamily="18" charset="0"/>
              </a:rPr>
              <a:t>   证</a:t>
            </a:r>
            <a:r>
              <a:rPr lang="en-US" altLang="zh-CN" b="1" dirty="0">
                <a:latin typeface="Times New Roman" panose="02020603050405020304" pitchFamily="18" charset="0"/>
                <a:cs typeface="Times New Roman" panose="02020603050405020304" pitchFamily="18" charset="0"/>
                <a:sym typeface="Wingdings" pitchFamily="2" charset="2"/>
              </a:rPr>
              <a:t>:</a:t>
            </a:r>
            <a:r>
              <a:rPr lang="zh-CN" altLang="en-US" b="1" dirty="0">
                <a:latin typeface="Times New Roman" panose="02020603050405020304" pitchFamily="18" charset="0"/>
                <a:cs typeface="Times New Roman" panose="02020603050405020304" pitchFamily="18" charset="0"/>
                <a:sym typeface="Wingdings" pitchFamily="2" charset="2"/>
              </a:rPr>
              <a:t> </a:t>
            </a:r>
            <a:r>
              <a:rPr lang="en-US" altLang="zh-CN" b="1" dirty="0">
                <a:latin typeface="Times New Roman" panose="02020603050405020304" pitchFamily="18" charset="0"/>
                <a:cs typeface="Times New Roman" panose="02020603050405020304" pitchFamily="18" charset="0"/>
                <a:sym typeface="Wingdings" pitchFamily="2" charset="2"/>
              </a:rPr>
              <a:t>(</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C</a:t>
            </a:r>
            <a:r>
              <a:rPr lang="en-US" altLang="zh-CN" b="1" dirty="0">
                <a:latin typeface="Times New Roman" panose="02020603050405020304" pitchFamily="18" charset="0"/>
                <a:cs typeface="Times New Roman" panose="02020603050405020304" pitchFamily="18" charset="0"/>
                <a:sym typeface="Wingdings" pitchFamily="2" charset="2"/>
              </a:rPr>
              <a:t>)</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 (A-C)</a:t>
            </a:r>
            <a:r>
              <a:rPr lang="en-US" altLang="zh-CN" b="1" dirty="0">
                <a:latin typeface="Times New Roman" panose="02020603050405020304" pitchFamily="18" charset="0"/>
                <a:cs typeface="Times New Roman" panose="02020603050405020304" pitchFamily="18" charset="0"/>
                <a:sym typeface="Symbol" pitchFamily="2" charset="2"/>
              </a:rPr>
              <a:t> (BC)</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 (</a:t>
            </a:r>
            <a:r>
              <a:rPr lang="en-US" altLang="zh-CN" b="1" dirty="0">
                <a:latin typeface="Times New Roman" panose="02020603050405020304" pitchFamily="18" charset="0"/>
                <a:cs typeface="Times New Roman" panose="02020603050405020304" pitchFamily="18" charset="0"/>
                <a:sym typeface="Symbol" pitchFamily="2" charset="2"/>
              </a:rPr>
              <a:t>B-C</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a:t>
            </a:r>
          </a:p>
          <a:p>
            <a:pPr eaLnBrk="1" hangingPunct="1">
              <a:lnSpc>
                <a:spcPct val="120000"/>
              </a:lnSpc>
              <a:buNone/>
              <a:defRPr/>
            </a:pPr>
            <a:r>
              <a:rPr lang="zh-CN" altLang="en-US" b="1" dirty="0">
                <a:solidFill>
                  <a:srgbClr val="FFFFFF"/>
                </a:solidFill>
                <a:latin typeface="Times New Roman" panose="02020603050405020304" pitchFamily="18" charset="0"/>
                <a:cs typeface="Times New Roman" panose="02020603050405020304" pitchFamily="18" charset="0"/>
                <a:sym typeface="Symbol" pitchFamily="2" charset="2"/>
              </a:rPr>
              <a:t>        </a:t>
            </a:r>
            <a:r>
              <a:rPr lang="zh-CN" altLang="en-US" b="1" dirty="0">
                <a:latin typeface="Times New Roman" panose="02020603050405020304" pitchFamily="18" charset="0"/>
                <a:cs typeface="Times New Roman" panose="02020603050405020304" pitchFamily="18" charset="0"/>
                <a:sym typeface="Wingdings" pitchFamily="2" charset="2"/>
              </a:rPr>
              <a:t> </a:t>
            </a:r>
            <a:r>
              <a:rPr lang="en-US" altLang="zh-CN" b="1" dirty="0">
                <a:latin typeface="Times New Roman" panose="02020603050405020304" pitchFamily="18" charset="0"/>
                <a:cs typeface="Times New Roman" panose="02020603050405020304" pitchFamily="18" charset="0"/>
                <a:sym typeface="Wingdings" pitchFamily="2" charset="2"/>
              </a:rPr>
              <a:t>(</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C</a:t>
            </a:r>
            <a:r>
              <a:rPr lang="en-US" altLang="zh-CN" b="1" dirty="0">
                <a:latin typeface="Times New Roman" panose="02020603050405020304" pitchFamily="18" charset="0"/>
                <a:cs typeface="Times New Roman" panose="02020603050405020304" pitchFamily="18" charset="0"/>
                <a:sym typeface="Wingdings" pitchFamily="2" charset="2"/>
              </a:rPr>
              <a:t>)</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(A</a:t>
            </a:r>
            <a:r>
              <a:rPr lang="en-US" altLang="zh-CN" b="1" dirty="0">
                <a:latin typeface="Times New Roman" panose="02020603050405020304" pitchFamily="18" charset="0"/>
                <a:cs typeface="Times New Roman" panose="02020603050405020304" pitchFamily="18" charset="0"/>
                <a:sym typeface="Symbol" pitchFamily="2" charset="2"/>
              </a:rPr>
              <a:t>C</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sym typeface="Symbol" pitchFamily="2" charset="2"/>
              </a:rPr>
              <a:t> (BC)</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 (</a:t>
            </a:r>
            <a:r>
              <a:rPr lang="en-US" altLang="zh-CN" b="1" dirty="0">
                <a:latin typeface="Times New Roman" panose="02020603050405020304" pitchFamily="18" charset="0"/>
                <a:cs typeface="Times New Roman" panose="02020603050405020304" pitchFamily="18" charset="0"/>
                <a:sym typeface="Symbol" pitchFamily="2" charset="2"/>
              </a:rPr>
              <a:t>BC</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a:t>
            </a:r>
          </a:p>
          <a:p>
            <a:pPr eaLnBrk="1" hangingPunct="1">
              <a:lnSpc>
                <a:spcPct val="120000"/>
              </a:lnSpc>
              <a:buNone/>
              <a:defRPr/>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a:t>
            </a:r>
            <a:r>
              <a:rPr lang="zh-CN" altLang="en-US" b="1" dirty="0">
                <a:latin typeface="Times New Roman" panose="02020603050405020304" pitchFamily="18" charset="0"/>
                <a:cs typeface="Times New Roman" panose="02020603050405020304" pitchFamily="18" charset="0"/>
                <a:sym typeface="Symbol" pitchFamily="2" charset="2"/>
              </a:rPr>
              <a:t> </a:t>
            </a:r>
            <a:r>
              <a:rPr lang="en-US" altLang="zh-CN" b="1" dirty="0">
                <a:latin typeface="Times New Roman" panose="02020603050405020304" pitchFamily="18" charset="0"/>
                <a:cs typeface="Times New Roman" panose="02020603050405020304" pitchFamily="18" charset="0"/>
                <a:sym typeface="Symbol" pitchFamily="2" charset="2"/>
              </a:rPr>
              <a:t>(C</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sym typeface="Symbol" pitchFamily="2" charset="2"/>
              </a:rPr>
              <a:t>C) </a:t>
            </a:r>
            <a:r>
              <a:rPr lang="en-US" altLang="zh-CN" b="1" dirty="0">
                <a:latin typeface="Times New Roman" panose="02020603050405020304" pitchFamily="18" charset="0"/>
                <a:cs typeface="Times New Roman" panose="02020603050405020304" pitchFamily="18" charset="0"/>
              </a:rPr>
              <a:t> B</a:t>
            </a:r>
            <a:r>
              <a:rPr lang="en-US" altLang="zh-CN" b="1" dirty="0">
                <a:latin typeface="Times New Roman" panose="02020603050405020304" pitchFamily="18" charset="0"/>
                <a:cs typeface="Times New Roman" panose="02020603050405020304" pitchFamily="18" charset="0"/>
                <a:sym typeface="Symbol" pitchFamily="2" charset="2"/>
              </a:rPr>
              <a:t>(C</a:t>
            </a:r>
            <a:r>
              <a:rPr lang="en-US" altLang="zh-CN" b="1" dirty="0">
                <a:solidFill>
                  <a:srgbClr val="FFFFFF"/>
                </a:solidFill>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sym typeface="Symbol" pitchFamily="2" charset="2"/>
              </a:rPr>
              <a:t>C) </a:t>
            </a:r>
          </a:p>
          <a:p>
            <a:pPr eaLnBrk="1" hangingPunct="1">
              <a:lnSpc>
                <a:spcPct val="120000"/>
              </a:lnSpc>
              <a:buNone/>
              <a:defRPr/>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E </a:t>
            </a:r>
            <a:r>
              <a:rPr lang="en-US" altLang="zh-CN" b="1" dirty="0">
                <a:latin typeface="Times New Roman" panose="02020603050405020304" pitchFamily="18" charset="0"/>
                <a:cs typeface="Times New Roman" panose="02020603050405020304" pitchFamily="18" charset="0"/>
              </a:rPr>
              <a:t> B</a:t>
            </a:r>
            <a:r>
              <a:rPr lang="en-US" altLang="zh-CN" b="1" dirty="0">
                <a:latin typeface="Times New Roman" panose="02020603050405020304" pitchFamily="18" charset="0"/>
                <a:cs typeface="Times New Roman" panose="02020603050405020304" pitchFamily="18" charset="0"/>
                <a:sym typeface="Symbol" pitchFamily="2" charset="2"/>
              </a:rPr>
              <a:t>E</a:t>
            </a:r>
            <a:r>
              <a:rPr lang="zh-CN" altLang="en-US" b="1" dirty="0">
                <a:latin typeface="Times New Roman" panose="02020603050405020304" pitchFamily="18" charset="0"/>
                <a:cs typeface="Times New Roman" panose="02020603050405020304" pitchFamily="18" charset="0"/>
                <a:sym typeface="Symbol" pitchFamily="2" charset="2"/>
              </a:rPr>
              <a:t>，所以</a:t>
            </a:r>
            <a:r>
              <a:rPr lang="en-US" altLang="zh-CN" b="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itchFamily="2" charset="2"/>
              </a:rPr>
              <a:t>B</a:t>
            </a:r>
          </a:p>
          <a:p>
            <a:pPr eaLnBrk="1" hangingPunct="1">
              <a:lnSpc>
                <a:spcPct val="120000"/>
              </a:lnSpc>
              <a:buNone/>
              <a:defRPr/>
            </a:pPr>
            <a:endParaRPr lang="zh-CN" altLang="en-US" dirty="0">
              <a:latin typeface="Times New Roman" panose="02020603050405020304" pitchFamily="18" charset="0"/>
              <a:cs typeface="Times New Roman" panose="02020603050405020304" pitchFamily="18" charset="0"/>
              <a:sym typeface="Symbol" pitchFamily="2" charset="2"/>
            </a:endParaRPr>
          </a:p>
        </p:txBody>
      </p:sp>
      <p:sp>
        <p:nvSpPr>
          <p:cNvPr id="2" name="灯片编号占位符 1">
            <a:extLst>
              <a:ext uri="{FF2B5EF4-FFF2-40B4-BE49-F238E27FC236}">
                <a16:creationId xmlns:a16="http://schemas.microsoft.com/office/drawing/2014/main" id="{9EA0E291-AAC5-0434-CEF9-3FF2EEEC401B}"/>
              </a:ext>
            </a:extLst>
          </p:cNvPr>
          <p:cNvSpPr>
            <a:spLocks noGrp="1"/>
          </p:cNvSpPr>
          <p:nvPr>
            <p:ph type="sldNum" sz="quarter" idx="12"/>
          </p:nvPr>
        </p:nvSpPr>
        <p:spPr/>
        <p:txBody>
          <a:bodyPr/>
          <a:lstStyle/>
          <a:p>
            <a:pPr>
              <a:defRPr/>
            </a:pPr>
            <a:fld id="{BAEE1788-DF58-BA46-8094-DCF38F2C9A88}" type="slidenum">
              <a:rPr lang="zh-CN" altLang="en-US" smtClean="0"/>
              <a:pPr>
                <a:defRPr/>
              </a:pPr>
              <a:t>90</a:t>
            </a:fld>
            <a:endParaRPr lang="en-US" altLang="zh-CN"/>
          </a:p>
        </p:txBody>
      </p:sp>
      <p:cxnSp>
        <p:nvCxnSpPr>
          <p:cNvPr id="4" name="直线连接符 3">
            <a:extLst>
              <a:ext uri="{FF2B5EF4-FFF2-40B4-BE49-F238E27FC236}">
                <a16:creationId xmlns:a16="http://schemas.microsoft.com/office/drawing/2014/main" id="{3196AF3F-62D9-2FD6-2FA9-B851AFCB6B4D}"/>
              </a:ext>
            </a:extLst>
          </p:cNvPr>
          <p:cNvCxnSpPr/>
          <p:nvPr/>
        </p:nvCxnSpPr>
        <p:spPr bwMode="auto">
          <a:xfrm>
            <a:off x="3505200" y="4038600"/>
            <a:ext cx="304800" cy="0"/>
          </a:xfrm>
          <a:prstGeom prst="line">
            <a:avLst/>
          </a:prstGeom>
          <a:solidFill>
            <a:schemeClr val="accent1"/>
          </a:solidFill>
          <a:ln w="34925" cap="flat" cmpd="sng" algn="ctr">
            <a:solidFill>
              <a:schemeClr val="tx1"/>
            </a:solidFill>
            <a:prstDash val="solid"/>
            <a:round/>
            <a:headEnd type="none" w="med" len="med"/>
            <a:tailEnd type="none" w="med" len="med"/>
          </a:ln>
          <a:effectLst/>
        </p:spPr>
      </p:cxnSp>
      <p:cxnSp>
        <p:nvCxnSpPr>
          <p:cNvPr id="5" name="直线连接符 4">
            <a:extLst>
              <a:ext uri="{FF2B5EF4-FFF2-40B4-BE49-F238E27FC236}">
                <a16:creationId xmlns:a16="http://schemas.microsoft.com/office/drawing/2014/main" id="{A645DF59-E3DF-EEFC-93EF-7D52CFD385E0}"/>
              </a:ext>
            </a:extLst>
          </p:cNvPr>
          <p:cNvCxnSpPr/>
          <p:nvPr/>
        </p:nvCxnSpPr>
        <p:spPr bwMode="auto">
          <a:xfrm>
            <a:off x="6629400" y="4038600"/>
            <a:ext cx="304800" cy="0"/>
          </a:xfrm>
          <a:prstGeom prst="line">
            <a:avLst/>
          </a:prstGeom>
          <a:solidFill>
            <a:schemeClr val="accent1"/>
          </a:solidFill>
          <a:ln w="34925" cap="flat" cmpd="sng" algn="ctr">
            <a:solidFill>
              <a:schemeClr val="tx1"/>
            </a:solidFill>
            <a:prstDash val="solid"/>
            <a:round/>
            <a:headEnd type="none" w="med" len="med"/>
            <a:tailEnd type="none" w="med" len="med"/>
          </a:ln>
          <a:effectLst/>
        </p:spPr>
      </p:cxnSp>
      <p:cxnSp>
        <p:nvCxnSpPr>
          <p:cNvPr id="6" name="直线连接符 5">
            <a:extLst>
              <a:ext uri="{FF2B5EF4-FFF2-40B4-BE49-F238E27FC236}">
                <a16:creationId xmlns:a16="http://schemas.microsoft.com/office/drawing/2014/main" id="{4A95EC5E-D8FC-1ED3-0162-17AE27EA29A2}"/>
              </a:ext>
            </a:extLst>
          </p:cNvPr>
          <p:cNvCxnSpPr/>
          <p:nvPr/>
        </p:nvCxnSpPr>
        <p:spPr bwMode="auto">
          <a:xfrm>
            <a:off x="2819400" y="4724400"/>
            <a:ext cx="304800" cy="0"/>
          </a:xfrm>
          <a:prstGeom prst="line">
            <a:avLst/>
          </a:prstGeom>
          <a:solidFill>
            <a:schemeClr val="accent1"/>
          </a:solidFill>
          <a:ln w="34925" cap="flat" cmpd="sng" algn="ctr">
            <a:solidFill>
              <a:schemeClr val="tx1"/>
            </a:solidFill>
            <a:prstDash val="solid"/>
            <a:round/>
            <a:headEnd type="none" w="med" len="med"/>
            <a:tailEnd type="none" w="med" len="med"/>
          </a:ln>
          <a:effectLst/>
        </p:spPr>
      </p:cxnSp>
      <p:cxnSp>
        <p:nvCxnSpPr>
          <p:cNvPr id="7" name="直线连接符 6">
            <a:extLst>
              <a:ext uri="{FF2B5EF4-FFF2-40B4-BE49-F238E27FC236}">
                <a16:creationId xmlns:a16="http://schemas.microsoft.com/office/drawing/2014/main" id="{11D5A7C7-C386-D5FB-2F73-187BC6537F40}"/>
              </a:ext>
            </a:extLst>
          </p:cNvPr>
          <p:cNvCxnSpPr/>
          <p:nvPr/>
        </p:nvCxnSpPr>
        <p:spPr bwMode="auto">
          <a:xfrm>
            <a:off x="5029200" y="4700954"/>
            <a:ext cx="304800" cy="0"/>
          </a:xfrm>
          <a:prstGeom prst="line">
            <a:avLst/>
          </a:prstGeom>
          <a:solidFill>
            <a:schemeClr val="accent1"/>
          </a:solidFill>
          <a:ln w="349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198684595"/>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CD7F0DEA-CAD4-F647-5C92-AA6A06FF4B98}"/>
              </a:ext>
            </a:extLst>
          </p:cNvPr>
          <p:cNvSpPr>
            <a:spLocks noGrp="1" noChangeArrowheads="1"/>
          </p:cNvSpPr>
          <p:nvPr>
            <p:ph type="title" idx="4294967295"/>
          </p:nvPr>
        </p:nvSpPr>
        <p:spPr>
          <a:xfrm>
            <a:off x="457200" y="381000"/>
            <a:ext cx="8458200" cy="762000"/>
          </a:xfrm>
        </p:spPr>
        <p:txBody>
          <a:bodyPr anchor="b"/>
          <a:lstStyle/>
          <a:p>
            <a:pPr eaLnBrk="1" hangingPunct="1">
              <a:defRPr/>
            </a:pPr>
            <a:r>
              <a:rPr lang="zh-CN" altLang="en-US" b="1" dirty="0">
                <a:solidFill>
                  <a:srgbClr val="FFC000"/>
                </a:solidFill>
              </a:rPr>
              <a:t>证明集合的子集关系的常用方法</a:t>
            </a:r>
          </a:p>
        </p:txBody>
      </p:sp>
      <p:sp>
        <p:nvSpPr>
          <p:cNvPr id="118787" name="Rectangle 4">
            <a:extLst>
              <a:ext uri="{FF2B5EF4-FFF2-40B4-BE49-F238E27FC236}">
                <a16:creationId xmlns:a16="http://schemas.microsoft.com/office/drawing/2014/main" id="{5AA821CD-7AE0-8C52-57B6-15A15EC4A34C}"/>
              </a:ext>
            </a:extLst>
          </p:cNvPr>
          <p:cNvSpPr>
            <a:spLocks noGrp="1" noChangeArrowheads="1"/>
          </p:cNvSpPr>
          <p:nvPr>
            <p:ph sz="quarter" idx="4294967295"/>
          </p:nvPr>
        </p:nvSpPr>
        <p:spPr>
          <a:xfrm>
            <a:off x="295275" y="1295400"/>
            <a:ext cx="8686800" cy="5257800"/>
          </a:xfrm>
        </p:spPr>
        <p:txBody>
          <a:bodyPr/>
          <a:lstStyle/>
          <a:p>
            <a:pPr eaLnBrk="1" hangingPunct="1">
              <a:lnSpc>
                <a:spcPct val="120000"/>
              </a:lnSpc>
              <a:defRPr/>
            </a:pPr>
            <a:r>
              <a:rPr lang="zh-CN" altLang="en-US" b="1">
                <a:solidFill>
                  <a:schemeClr val="hlink"/>
                </a:solidFill>
                <a:latin typeface="Times New Roman" panose="02020603050405020304" pitchFamily="18" charset="0"/>
                <a:cs typeface="Times New Roman" panose="02020603050405020304" pitchFamily="18" charset="0"/>
              </a:rPr>
              <a:t>方法</a:t>
            </a:r>
            <a:r>
              <a:rPr lang="en-US" altLang="zh-CN" b="1">
                <a:solidFill>
                  <a:schemeClr val="hlink"/>
                </a:solidFill>
                <a:latin typeface="Times New Roman" panose="02020603050405020304" pitchFamily="18" charset="0"/>
                <a:cs typeface="Times New Roman" panose="02020603050405020304" pitchFamily="18" charset="0"/>
              </a:rPr>
              <a:t>5  </a:t>
            </a:r>
            <a:r>
              <a:rPr lang="zh-CN" altLang="en-US" b="1">
                <a:solidFill>
                  <a:srgbClr val="FFFF00"/>
                </a:solidFill>
                <a:latin typeface="Times New Roman" panose="02020603050405020304" pitchFamily="18" charset="0"/>
                <a:cs typeface="Times New Roman" panose="02020603050405020304" pitchFamily="18" charset="0"/>
              </a:rPr>
              <a:t>反证法</a:t>
            </a:r>
          </a:p>
          <a:p>
            <a:pPr eaLnBrk="1" hangingPunct="1">
              <a:lnSpc>
                <a:spcPct val="120000"/>
              </a:lnSpc>
              <a:buFont typeface="Wingdings" pitchFamily="2" charset="2"/>
              <a:buNone/>
              <a:defRPr/>
            </a:pPr>
            <a:r>
              <a:rPr lang="zh-CN" altLang="en-US" b="1">
                <a:latin typeface="Times New Roman" panose="02020603050405020304" pitchFamily="18" charset="0"/>
                <a:cs typeface="Times New Roman" panose="02020603050405020304" pitchFamily="18" charset="0"/>
              </a:rPr>
              <a:t>   证明若</a:t>
            </a:r>
            <a:r>
              <a:rPr lang="en-US" altLang="zh-CN" b="1">
                <a:latin typeface="Times New Roman" panose="02020603050405020304" pitchFamily="18" charset="0"/>
                <a:cs typeface="Times New Roman" panose="02020603050405020304" pitchFamily="18" charset="0"/>
              </a:rPr>
              <a:t>A</a:t>
            </a:r>
            <a:r>
              <a:rPr lang="en-US" altLang="zh-CN" b="1">
                <a:latin typeface="Times New Roman" panose="02020603050405020304" pitchFamily="18" charset="0"/>
                <a:cs typeface="Times New Roman" panose="02020603050405020304" pitchFamily="18" charset="0"/>
                <a:sym typeface="Symbol" pitchFamily="2" charset="2"/>
              </a:rPr>
              <a:t>CBC</a:t>
            </a:r>
            <a:r>
              <a:rPr lang="zh-CN" altLang="en-US" b="1">
                <a:latin typeface="Times New Roman" panose="02020603050405020304" pitchFamily="18" charset="0"/>
                <a:cs typeface="Times New Roman" panose="02020603050405020304" pitchFamily="18" charset="0"/>
                <a:sym typeface="Symbol" pitchFamily="2" charset="2"/>
              </a:rPr>
              <a:t>且</a:t>
            </a:r>
            <a:r>
              <a:rPr lang="en-US" altLang="zh-CN" b="1">
                <a:latin typeface="Times New Roman" panose="02020603050405020304" pitchFamily="18" charset="0"/>
                <a:cs typeface="Times New Roman" panose="02020603050405020304" pitchFamily="18" charset="0"/>
                <a:sym typeface="Symbol" pitchFamily="2" charset="2"/>
              </a:rPr>
              <a:t>A-CB-C</a:t>
            </a:r>
            <a:r>
              <a:rPr lang="zh-CN" altLang="en-US" b="1">
                <a:latin typeface="Times New Roman" panose="02020603050405020304" pitchFamily="18" charset="0"/>
                <a:cs typeface="Times New Roman" panose="02020603050405020304" pitchFamily="18" charset="0"/>
                <a:sym typeface="Symbol" pitchFamily="2" charset="2"/>
              </a:rPr>
              <a:t>，则</a:t>
            </a:r>
            <a:r>
              <a:rPr lang="en-US" altLang="zh-CN" b="1">
                <a:latin typeface="Times New Roman" panose="02020603050405020304" pitchFamily="18" charset="0"/>
                <a:cs typeface="Times New Roman" panose="02020603050405020304" pitchFamily="18" charset="0"/>
                <a:sym typeface="Symbol" pitchFamily="2" charset="2"/>
              </a:rPr>
              <a:t>AB.</a:t>
            </a:r>
            <a:endParaRPr lang="zh-CN" altLang="en-US" b="1">
              <a:latin typeface="Times New Roman" panose="02020603050405020304" pitchFamily="18" charset="0"/>
              <a:cs typeface="Times New Roman" panose="02020603050405020304" pitchFamily="18" charset="0"/>
            </a:endParaRPr>
          </a:p>
          <a:p>
            <a:pPr eaLnBrk="1" hangingPunct="1">
              <a:lnSpc>
                <a:spcPct val="120000"/>
              </a:lnSpc>
              <a:buFont typeface="Wingdings" pitchFamily="2" charset="2"/>
              <a:buNone/>
              <a:defRPr/>
            </a:pPr>
            <a:r>
              <a:rPr lang="zh-CN" altLang="en-US" b="1">
                <a:latin typeface="Times New Roman" panose="02020603050405020304" pitchFamily="18" charset="0"/>
                <a:cs typeface="Times New Roman" panose="02020603050405020304" pitchFamily="18" charset="0"/>
              </a:rPr>
              <a:t>   证： 若不然</a:t>
            </a:r>
            <a:r>
              <a:rPr lang="zh-CN" altLang="en-US" b="1">
                <a:latin typeface="Times New Roman" panose="02020603050405020304" pitchFamily="18" charset="0"/>
                <a:cs typeface="Times New Roman" panose="02020603050405020304" pitchFamily="18" charset="0"/>
                <a:sym typeface="Symbol" pitchFamily="2" charset="2"/>
              </a:rPr>
              <a:t>，</a:t>
            </a:r>
            <a:r>
              <a:rPr lang="zh-CN" altLang="en-US" b="1">
                <a:solidFill>
                  <a:srgbClr val="FFFF00"/>
                </a:solidFill>
                <a:latin typeface="Times New Roman" panose="02020603050405020304" pitchFamily="18" charset="0"/>
                <a:cs typeface="Times New Roman" panose="02020603050405020304" pitchFamily="18" charset="0"/>
                <a:sym typeface="Symbol" pitchFamily="2" charset="2"/>
              </a:rPr>
              <a:t>则有</a:t>
            </a:r>
            <a:r>
              <a:rPr lang="en-US" altLang="zh-CN" b="1">
                <a:solidFill>
                  <a:srgbClr val="FFFF00"/>
                </a:solidFill>
                <a:latin typeface="Times New Roman" panose="02020603050405020304" pitchFamily="18" charset="0"/>
                <a:cs typeface="Times New Roman" panose="02020603050405020304" pitchFamily="18" charset="0"/>
                <a:sym typeface="Symbol" pitchFamily="2" charset="2"/>
              </a:rPr>
              <a:t>xA </a:t>
            </a:r>
            <a:r>
              <a:rPr lang="zh-CN" altLang="en-US" b="1">
                <a:solidFill>
                  <a:srgbClr val="FFFF00"/>
                </a:solidFill>
                <a:latin typeface="Times New Roman" panose="02020603050405020304" pitchFamily="18" charset="0"/>
                <a:cs typeface="Times New Roman" panose="02020603050405020304" pitchFamily="18" charset="0"/>
                <a:sym typeface="Symbol" pitchFamily="2" charset="2"/>
              </a:rPr>
              <a:t>且</a:t>
            </a:r>
            <a:r>
              <a:rPr lang="en-US" altLang="zh-CN" b="1">
                <a:solidFill>
                  <a:srgbClr val="FFFF00"/>
                </a:solidFill>
                <a:latin typeface="Times New Roman" panose="02020603050405020304" pitchFamily="18" charset="0"/>
                <a:cs typeface="Times New Roman" panose="02020603050405020304" pitchFamily="18" charset="0"/>
                <a:sym typeface="Symbol" pitchFamily="2" charset="2"/>
              </a:rPr>
              <a:t>xB.</a:t>
            </a:r>
          </a:p>
          <a:p>
            <a:pPr eaLnBrk="1" hangingPunct="1">
              <a:lnSpc>
                <a:spcPct val="120000"/>
              </a:lnSpc>
              <a:buFont typeface="Wingdings" pitchFamily="2" charset="2"/>
              <a:buNone/>
              <a:defRPr/>
            </a:pPr>
            <a:r>
              <a:rPr lang="zh-CN" altLang="en-US" b="1">
                <a:latin typeface="Times New Roman" panose="02020603050405020304" pitchFamily="18" charset="0"/>
                <a:cs typeface="Times New Roman" panose="02020603050405020304" pitchFamily="18" charset="0"/>
                <a:sym typeface="Symbol" pitchFamily="2" charset="2"/>
              </a:rPr>
              <a:t>   若</a:t>
            </a:r>
            <a:r>
              <a:rPr lang="en-US" altLang="zh-CN" b="1">
                <a:latin typeface="Times New Roman" panose="02020603050405020304" pitchFamily="18" charset="0"/>
                <a:cs typeface="Times New Roman" panose="02020603050405020304" pitchFamily="18" charset="0"/>
                <a:sym typeface="Symbol" pitchFamily="2" charset="2"/>
              </a:rPr>
              <a:t>x</a:t>
            </a:r>
            <a:r>
              <a:rPr lang="en-US" altLang="zh-CN" b="1">
                <a:solidFill>
                  <a:srgbClr val="FFFF00"/>
                </a:solidFill>
                <a:latin typeface="Times New Roman" panose="02020603050405020304" pitchFamily="18" charset="0"/>
                <a:cs typeface="Times New Roman" panose="02020603050405020304" pitchFamily="18" charset="0"/>
                <a:sym typeface="Symbol" pitchFamily="2" charset="2"/>
              </a:rPr>
              <a:t>C</a:t>
            </a:r>
            <a:r>
              <a:rPr lang="en-US" altLang="zh-CN" b="1">
                <a:latin typeface="Times New Roman" panose="02020603050405020304" pitchFamily="18" charset="0"/>
                <a:cs typeface="Times New Roman" panose="02020603050405020304" pitchFamily="18" charset="0"/>
                <a:sym typeface="Symbol" pitchFamily="2" charset="2"/>
              </a:rPr>
              <a:t> ,</a:t>
            </a:r>
            <a:r>
              <a:rPr lang="zh-CN" altLang="en-US" b="1">
                <a:latin typeface="Times New Roman" panose="02020603050405020304" pitchFamily="18" charset="0"/>
                <a:cs typeface="Times New Roman" panose="02020603050405020304" pitchFamily="18" charset="0"/>
                <a:sym typeface="Symbol" pitchFamily="2" charset="2"/>
              </a:rPr>
              <a:t>则</a:t>
            </a:r>
            <a:r>
              <a:rPr lang="en-US" altLang="zh-CN" b="1">
                <a:latin typeface="Times New Roman" panose="02020603050405020304" pitchFamily="18" charset="0"/>
                <a:cs typeface="Times New Roman" panose="02020603050405020304" pitchFamily="18" charset="0"/>
                <a:sym typeface="Symbol" pitchFamily="2" charset="2"/>
              </a:rPr>
              <a:t>xAC</a:t>
            </a:r>
            <a:r>
              <a:rPr lang="zh-CN" altLang="en-US" b="1">
                <a:latin typeface="Times New Roman" panose="02020603050405020304" pitchFamily="18" charset="0"/>
                <a:cs typeface="Times New Roman" panose="02020603050405020304" pitchFamily="18" charset="0"/>
                <a:sym typeface="Symbol" pitchFamily="2" charset="2"/>
              </a:rPr>
              <a:t>但</a:t>
            </a:r>
            <a:r>
              <a:rPr lang="en-US" altLang="zh-CN" b="1">
                <a:latin typeface="Times New Roman" panose="02020603050405020304" pitchFamily="18" charset="0"/>
                <a:cs typeface="Times New Roman" panose="02020603050405020304" pitchFamily="18" charset="0"/>
                <a:sym typeface="Symbol" pitchFamily="2" charset="2"/>
              </a:rPr>
              <a:t>xBC</a:t>
            </a:r>
            <a:r>
              <a:rPr lang="zh-CN" altLang="en-US" b="1">
                <a:latin typeface="Times New Roman" panose="02020603050405020304" pitchFamily="18" charset="0"/>
                <a:cs typeface="Times New Roman" panose="02020603050405020304" pitchFamily="18" charset="0"/>
                <a:sym typeface="Symbol" pitchFamily="2" charset="2"/>
              </a:rPr>
              <a:t>，与</a:t>
            </a:r>
            <a:r>
              <a:rPr lang="en-US" altLang="zh-CN" b="1">
                <a:latin typeface="Times New Roman" panose="02020603050405020304" pitchFamily="18" charset="0"/>
                <a:cs typeface="Times New Roman" panose="02020603050405020304" pitchFamily="18" charset="0"/>
              </a:rPr>
              <a:t>A</a:t>
            </a:r>
            <a:r>
              <a:rPr lang="en-US" altLang="zh-CN" b="1">
                <a:latin typeface="Times New Roman" panose="02020603050405020304" pitchFamily="18" charset="0"/>
                <a:cs typeface="Times New Roman" panose="02020603050405020304" pitchFamily="18" charset="0"/>
                <a:sym typeface="Symbol" pitchFamily="2" charset="2"/>
              </a:rPr>
              <a:t>CBC</a:t>
            </a:r>
            <a:r>
              <a:rPr lang="zh-CN" altLang="en-US" b="1">
                <a:latin typeface="Times New Roman" panose="02020603050405020304" pitchFamily="18" charset="0"/>
                <a:cs typeface="Times New Roman" panose="02020603050405020304" pitchFamily="18" charset="0"/>
                <a:sym typeface="Symbol" pitchFamily="2" charset="2"/>
              </a:rPr>
              <a:t>矛盾；</a:t>
            </a:r>
          </a:p>
          <a:p>
            <a:pPr eaLnBrk="1" hangingPunct="1">
              <a:lnSpc>
                <a:spcPct val="120000"/>
              </a:lnSpc>
              <a:buFont typeface="Wingdings" pitchFamily="2" charset="2"/>
              <a:buNone/>
              <a:defRPr/>
            </a:pPr>
            <a:r>
              <a:rPr lang="zh-CN" altLang="en-US" b="1">
                <a:latin typeface="Times New Roman" panose="02020603050405020304" pitchFamily="18" charset="0"/>
                <a:cs typeface="Times New Roman" panose="02020603050405020304" pitchFamily="18" charset="0"/>
                <a:sym typeface="Symbol" pitchFamily="2" charset="2"/>
              </a:rPr>
              <a:t>   若</a:t>
            </a:r>
            <a:r>
              <a:rPr lang="en-US" altLang="zh-CN" b="1">
                <a:latin typeface="Times New Roman" panose="02020603050405020304" pitchFamily="18" charset="0"/>
                <a:cs typeface="Times New Roman" panose="02020603050405020304" pitchFamily="18" charset="0"/>
                <a:sym typeface="Symbol" pitchFamily="2" charset="2"/>
              </a:rPr>
              <a:t>x</a:t>
            </a:r>
            <a:r>
              <a:rPr lang="en-US" altLang="zh-CN" b="1">
                <a:solidFill>
                  <a:srgbClr val="FFFF00"/>
                </a:solidFill>
                <a:latin typeface="Times New Roman" panose="02020603050405020304" pitchFamily="18" charset="0"/>
                <a:cs typeface="Times New Roman" panose="02020603050405020304" pitchFamily="18" charset="0"/>
                <a:sym typeface="Symbol" pitchFamily="2" charset="2"/>
              </a:rPr>
              <a:t>C</a:t>
            </a:r>
            <a:r>
              <a:rPr lang="zh-CN" altLang="en-US" b="1">
                <a:latin typeface="Times New Roman" panose="02020603050405020304" pitchFamily="18" charset="0"/>
                <a:cs typeface="Times New Roman" panose="02020603050405020304" pitchFamily="18" charset="0"/>
                <a:sym typeface="Symbol" pitchFamily="2" charset="2"/>
              </a:rPr>
              <a:t>，则</a:t>
            </a:r>
            <a:r>
              <a:rPr lang="en-US" altLang="zh-CN" b="1">
                <a:latin typeface="Times New Roman" panose="02020603050405020304" pitchFamily="18" charset="0"/>
                <a:cs typeface="Times New Roman" panose="02020603050405020304" pitchFamily="18" charset="0"/>
                <a:sym typeface="Symbol" pitchFamily="2" charset="2"/>
              </a:rPr>
              <a:t>xA–C</a:t>
            </a:r>
            <a:r>
              <a:rPr lang="zh-CN" altLang="en-US" b="1">
                <a:latin typeface="Times New Roman" panose="02020603050405020304" pitchFamily="18" charset="0"/>
                <a:cs typeface="Times New Roman" panose="02020603050405020304" pitchFamily="18" charset="0"/>
                <a:sym typeface="Symbol" pitchFamily="2" charset="2"/>
              </a:rPr>
              <a:t>但</a:t>
            </a:r>
            <a:r>
              <a:rPr lang="en-US" altLang="zh-CN" b="1">
                <a:latin typeface="Times New Roman" panose="02020603050405020304" pitchFamily="18" charset="0"/>
                <a:cs typeface="Times New Roman" panose="02020603050405020304" pitchFamily="18" charset="0"/>
                <a:sym typeface="Symbol" pitchFamily="2" charset="2"/>
              </a:rPr>
              <a:t>xB-C</a:t>
            </a:r>
            <a:r>
              <a:rPr lang="zh-CN" altLang="en-US" b="1">
                <a:latin typeface="Times New Roman" panose="02020603050405020304" pitchFamily="18" charset="0"/>
                <a:cs typeface="Times New Roman" panose="02020603050405020304" pitchFamily="18" charset="0"/>
                <a:sym typeface="Symbol" pitchFamily="2" charset="2"/>
              </a:rPr>
              <a:t>，与</a:t>
            </a:r>
            <a:r>
              <a:rPr lang="en-US" altLang="zh-CN" b="1">
                <a:latin typeface="Times New Roman" panose="02020603050405020304" pitchFamily="18" charset="0"/>
                <a:cs typeface="Times New Roman" panose="02020603050405020304" pitchFamily="18" charset="0"/>
                <a:sym typeface="Symbol" pitchFamily="2" charset="2"/>
              </a:rPr>
              <a:t>A-CB-C</a:t>
            </a:r>
            <a:r>
              <a:rPr lang="zh-CN" altLang="en-US" b="1">
                <a:latin typeface="Times New Roman" panose="02020603050405020304" pitchFamily="18" charset="0"/>
                <a:cs typeface="Times New Roman" panose="02020603050405020304" pitchFamily="18" charset="0"/>
                <a:sym typeface="Symbol" pitchFamily="2" charset="2"/>
              </a:rPr>
              <a:t>矛盾。</a:t>
            </a:r>
          </a:p>
        </p:txBody>
      </p:sp>
      <p:sp>
        <p:nvSpPr>
          <p:cNvPr id="2" name="灯片编号占位符 1">
            <a:extLst>
              <a:ext uri="{FF2B5EF4-FFF2-40B4-BE49-F238E27FC236}">
                <a16:creationId xmlns:a16="http://schemas.microsoft.com/office/drawing/2014/main" id="{9EA0E291-AAC5-0434-CEF9-3FF2EEEC401B}"/>
              </a:ext>
            </a:extLst>
          </p:cNvPr>
          <p:cNvSpPr>
            <a:spLocks noGrp="1"/>
          </p:cNvSpPr>
          <p:nvPr>
            <p:ph type="sldNum" sz="quarter" idx="12"/>
          </p:nvPr>
        </p:nvSpPr>
        <p:spPr/>
        <p:txBody>
          <a:bodyPr/>
          <a:lstStyle/>
          <a:p>
            <a:pPr>
              <a:defRPr/>
            </a:pPr>
            <a:fld id="{BAEE1788-DF58-BA46-8094-DCF38F2C9A88}" type="slidenum">
              <a:rPr lang="zh-CN" altLang="en-US" smtClean="0"/>
              <a:pPr>
                <a:defRPr/>
              </a:pPr>
              <a:t>91</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8787">
                                            <p:txEl>
                                              <p:pRg st="2" end="2"/>
                                            </p:txEl>
                                          </p:spTgt>
                                        </p:tgtEl>
                                        <p:attrNameLst>
                                          <p:attrName>style.visibility</p:attrName>
                                        </p:attrNameLst>
                                      </p:cBhvr>
                                      <p:to>
                                        <p:strVal val="visible"/>
                                      </p:to>
                                    </p:set>
                                    <p:animEffect transition="in" filter="fade">
                                      <p:cBhvr>
                                        <p:cTn id="7" dur="1000"/>
                                        <p:tgtEl>
                                          <p:spTgt spid="118787">
                                            <p:txEl>
                                              <p:pRg st="2" end="2"/>
                                            </p:txEl>
                                          </p:spTgt>
                                        </p:tgtEl>
                                      </p:cBhvr>
                                    </p:animEffect>
                                    <p:anim calcmode="lin" valueType="num">
                                      <p:cBhvr>
                                        <p:cTn id="8" dur="1000" fill="hold"/>
                                        <p:tgtEl>
                                          <p:spTgt spid="11878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187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118787">
                                            <p:txEl>
                                              <p:pRg st="3" end="3"/>
                                            </p:txEl>
                                          </p:spTgt>
                                        </p:tgtEl>
                                        <p:attrNameLst>
                                          <p:attrName>style.visibility</p:attrName>
                                        </p:attrNameLst>
                                      </p:cBhvr>
                                      <p:to>
                                        <p:strVal val="visible"/>
                                      </p:to>
                                    </p:set>
                                    <p:anim calcmode="lin" valueType="num">
                                      <p:cBhvr additive="base">
                                        <p:cTn id="14" dur="500" fill="hold"/>
                                        <p:tgtEl>
                                          <p:spTgt spid="118787">
                                            <p:txEl>
                                              <p:pRg st="3" end="3"/>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187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118787">
                                            <p:txEl>
                                              <p:pRg st="4" end="4"/>
                                            </p:txEl>
                                          </p:spTgt>
                                        </p:tgtEl>
                                        <p:attrNameLst>
                                          <p:attrName>style.visibility</p:attrName>
                                        </p:attrNameLst>
                                      </p:cBhvr>
                                      <p:to>
                                        <p:strVal val="visible"/>
                                      </p:to>
                                    </p:set>
                                    <p:anim calcmode="lin" valueType="num">
                                      <p:cBhvr additive="base">
                                        <p:cTn id="20" dur="500" fill="hold"/>
                                        <p:tgtEl>
                                          <p:spTgt spid="118787">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187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a16="http://schemas.microsoft.com/office/drawing/2014/main" id="{F29331A8-6FE9-1081-9F66-1FF99B4FD271}"/>
              </a:ext>
            </a:extLst>
          </p:cNvPr>
          <p:cNvSpPr>
            <a:spLocks noGrp="1" noChangeArrowheads="1"/>
          </p:cNvSpPr>
          <p:nvPr>
            <p:ph type="title" idx="4294967295"/>
          </p:nvPr>
        </p:nvSpPr>
        <p:spPr>
          <a:xfrm>
            <a:off x="228600" y="53975"/>
            <a:ext cx="7772400" cy="708025"/>
          </a:xfrm>
        </p:spPr>
        <p:txBody>
          <a:bodyPr anchor="b"/>
          <a:lstStyle/>
          <a:p>
            <a:pPr eaLnBrk="1" hangingPunct="1">
              <a:defRPr/>
            </a:pPr>
            <a:r>
              <a:rPr lang="zh-CN" altLang="en-US" sz="4000" b="1">
                <a:solidFill>
                  <a:srgbClr val="FFC000"/>
                </a:solidFill>
              </a:rPr>
              <a:t>证明集合相等的常用方法 </a:t>
            </a:r>
          </a:p>
        </p:txBody>
      </p:sp>
      <p:sp>
        <p:nvSpPr>
          <p:cNvPr id="119811" name="Rectangle 3">
            <a:extLst>
              <a:ext uri="{FF2B5EF4-FFF2-40B4-BE49-F238E27FC236}">
                <a16:creationId xmlns:a16="http://schemas.microsoft.com/office/drawing/2014/main" id="{4E4062D7-B6DA-E6F1-06C5-D41D3A825C8A}"/>
              </a:ext>
            </a:extLst>
          </p:cNvPr>
          <p:cNvSpPr>
            <a:spLocks noGrp="1" noChangeArrowheads="1"/>
          </p:cNvSpPr>
          <p:nvPr>
            <p:ph sz="quarter" idx="4294967295"/>
          </p:nvPr>
        </p:nvSpPr>
        <p:spPr>
          <a:xfrm>
            <a:off x="152400" y="990600"/>
            <a:ext cx="8610600" cy="5410200"/>
          </a:xfrm>
        </p:spPr>
        <p:txBody>
          <a:bodyPr/>
          <a:lstStyle/>
          <a:p>
            <a:pPr eaLnBrk="1" hangingPunct="1">
              <a:lnSpc>
                <a:spcPct val="110000"/>
              </a:lnSpc>
              <a:defRPr/>
            </a:pPr>
            <a:r>
              <a:rPr lang="zh-CN" altLang="en-US" b="1" dirty="0">
                <a:latin typeface="Times New Roman" panose="02020603050405020304" pitchFamily="18" charset="0"/>
                <a:cs typeface="Times New Roman" panose="02020603050405020304" pitchFamily="18" charset="0"/>
                <a:sym typeface="Symbol" pitchFamily="2" charset="2"/>
              </a:rPr>
              <a:t>方法</a:t>
            </a:r>
            <a:r>
              <a:rPr lang="en-US" altLang="zh-CN" b="1" dirty="0">
                <a:latin typeface="Times New Roman" panose="02020603050405020304" pitchFamily="18" charset="0"/>
                <a:cs typeface="Times New Roman" panose="02020603050405020304" pitchFamily="18" charset="0"/>
                <a:sym typeface="Symbol" pitchFamily="2" charset="2"/>
              </a:rPr>
              <a:t>1  </a:t>
            </a:r>
            <a:r>
              <a:rPr lang="zh-CN" altLang="en-US" b="1" dirty="0">
                <a:latin typeface="Times New Roman" panose="02020603050405020304" pitchFamily="18" charset="0"/>
                <a:cs typeface="Times New Roman" panose="02020603050405020304" pitchFamily="18" charset="0"/>
                <a:sym typeface="Symbol" pitchFamily="2" charset="2"/>
              </a:rPr>
              <a:t>若</a:t>
            </a:r>
            <a:r>
              <a:rPr lang="en-US" altLang="zh-CN" b="1" dirty="0">
                <a:latin typeface="Times New Roman" panose="02020603050405020304" pitchFamily="18" charset="0"/>
                <a:cs typeface="Times New Roman" panose="02020603050405020304" pitchFamily="18" charset="0"/>
                <a:sym typeface="Symbol" pitchFamily="2" charset="2"/>
              </a:rPr>
              <a:t>A</a:t>
            </a: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sym typeface="Symbol" pitchFamily="2" charset="2"/>
              </a:rPr>
              <a:t>B </a:t>
            </a:r>
            <a:r>
              <a:rPr lang="zh-CN" altLang="en-US" b="1" dirty="0">
                <a:latin typeface="Times New Roman" panose="02020603050405020304" pitchFamily="18" charset="0"/>
                <a:cs typeface="Times New Roman" panose="02020603050405020304" pitchFamily="18" charset="0"/>
                <a:sym typeface="Symbol" pitchFamily="2" charset="2"/>
              </a:rPr>
              <a:t>是有限集，证明</a:t>
            </a:r>
            <a:r>
              <a:rPr lang="en-US" altLang="zh-CN" b="1" dirty="0">
                <a:latin typeface="Times New Roman" panose="02020603050405020304" pitchFamily="18" charset="0"/>
                <a:cs typeface="Times New Roman" panose="02020603050405020304" pitchFamily="18" charset="0"/>
                <a:sym typeface="Symbol" pitchFamily="2" charset="2"/>
              </a:rPr>
              <a:t>A=B</a:t>
            </a:r>
            <a:r>
              <a:rPr lang="zh-CN" altLang="en-US" b="1" dirty="0">
                <a:latin typeface="Times New Roman" panose="02020603050405020304" pitchFamily="18" charset="0"/>
                <a:cs typeface="Times New Roman" panose="02020603050405020304" pitchFamily="18" charset="0"/>
                <a:sym typeface="Symbol" pitchFamily="2" charset="2"/>
              </a:rPr>
              <a:t>可通过逐一比较两集合所有元素均一一对应相等，若</a:t>
            </a:r>
            <a:r>
              <a:rPr lang="en-US" altLang="zh-CN" b="1" dirty="0">
                <a:latin typeface="Times New Roman" panose="02020603050405020304" pitchFamily="18" charset="0"/>
                <a:cs typeface="Times New Roman" panose="02020603050405020304" pitchFamily="18" charset="0"/>
                <a:sym typeface="Symbol" pitchFamily="2" charset="2"/>
              </a:rPr>
              <a:t>A</a:t>
            </a: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sym typeface="Symbol" pitchFamily="2" charset="2"/>
              </a:rPr>
              <a:t>B </a:t>
            </a:r>
            <a:r>
              <a:rPr lang="zh-CN" altLang="en-US" b="1" dirty="0">
                <a:latin typeface="Times New Roman" panose="02020603050405020304" pitchFamily="18" charset="0"/>
                <a:cs typeface="Times New Roman" panose="02020603050405020304" pitchFamily="18" charset="0"/>
                <a:sym typeface="Symbol" pitchFamily="2" charset="2"/>
              </a:rPr>
              <a:t>是无限集，通过证明集合子集关系的方法证</a:t>
            </a:r>
            <a:r>
              <a:rPr lang="en-US" altLang="zh-CN" b="1" dirty="0">
                <a:latin typeface="Times New Roman" panose="02020603050405020304" pitchFamily="18" charset="0"/>
                <a:cs typeface="Times New Roman" panose="02020603050405020304" pitchFamily="18" charset="0"/>
                <a:sym typeface="Symbol" pitchFamily="2" charset="2"/>
              </a:rPr>
              <a:t>A  B</a:t>
            </a:r>
            <a:r>
              <a:rPr lang="zh-CN" altLang="en-US" b="1" dirty="0">
                <a:latin typeface="Times New Roman" panose="02020603050405020304" pitchFamily="18" charset="0"/>
                <a:cs typeface="Times New Roman" panose="02020603050405020304" pitchFamily="18" charset="0"/>
                <a:sym typeface="Symbol" pitchFamily="2" charset="2"/>
              </a:rPr>
              <a:t>，</a:t>
            </a:r>
            <a:r>
              <a:rPr lang="en-US" altLang="zh-CN" b="1" dirty="0">
                <a:latin typeface="Times New Roman" panose="02020603050405020304" pitchFamily="18" charset="0"/>
                <a:cs typeface="Times New Roman" panose="02020603050405020304" pitchFamily="18" charset="0"/>
                <a:sym typeface="Symbol" pitchFamily="2" charset="2"/>
              </a:rPr>
              <a:t>B  A</a:t>
            </a:r>
            <a:r>
              <a:rPr lang="zh-CN" altLang="en-US" b="1" dirty="0">
                <a:latin typeface="Times New Roman" panose="02020603050405020304" pitchFamily="18" charset="0"/>
                <a:cs typeface="Times New Roman" panose="02020603050405020304" pitchFamily="18" charset="0"/>
                <a:sym typeface="Symbol" pitchFamily="2" charset="2"/>
              </a:rPr>
              <a:t>即可。 </a:t>
            </a:r>
          </a:p>
          <a:p>
            <a:pPr eaLnBrk="1" hangingPunct="1">
              <a:lnSpc>
                <a:spcPct val="110000"/>
              </a:lnSpc>
              <a:defRPr/>
            </a:pPr>
            <a:r>
              <a:rPr lang="zh-CN" altLang="en-US" b="1" dirty="0">
                <a:latin typeface="Times New Roman" panose="02020603050405020304" pitchFamily="18" charset="0"/>
                <a:cs typeface="Times New Roman" panose="02020603050405020304" pitchFamily="18" charset="0"/>
                <a:sym typeface="Symbol" pitchFamily="2" charset="2"/>
              </a:rPr>
              <a:t>方法</a:t>
            </a:r>
            <a:r>
              <a:rPr lang="en-US" altLang="zh-CN" b="1" dirty="0">
                <a:latin typeface="Times New Roman" panose="02020603050405020304" pitchFamily="18" charset="0"/>
                <a:cs typeface="Times New Roman" panose="02020603050405020304" pitchFamily="18" charset="0"/>
                <a:sym typeface="Symbol" pitchFamily="2" charset="2"/>
              </a:rPr>
              <a:t>2  </a:t>
            </a:r>
            <a:r>
              <a:rPr lang="zh-CN" altLang="en-US" b="1" dirty="0">
                <a:latin typeface="Times New Roman" panose="02020603050405020304" pitchFamily="18" charset="0"/>
                <a:cs typeface="Times New Roman" panose="02020603050405020304" pitchFamily="18" charset="0"/>
                <a:sym typeface="Symbol" pitchFamily="2" charset="2"/>
              </a:rPr>
              <a:t>反证法</a:t>
            </a:r>
            <a:r>
              <a:rPr lang="en-US" altLang="zh-CN" b="1" dirty="0">
                <a:latin typeface="Times New Roman" panose="02020603050405020304" pitchFamily="18" charset="0"/>
                <a:cs typeface="Times New Roman" panose="02020603050405020304" pitchFamily="18" charset="0"/>
                <a:sym typeface="Symbol" pitchFamily="2" charset="2"/>
              </a:rPr>
              <a:t>.</a:t>
            </a:r>
          </a:p>
          <a:p>
            <a:pPr eaLnBrk="1" hangingPunct="1">
              <a:lnSpc>
                <a:spcPct val="110000"/>
              </a:lnSpc>
              <a:defRPr/>
            </a:pPr>
            <a:r>
              <a:rPr lang="zh-CN" altLang="en-US" b="1" dirty="0">
                <a:latin typeface="Times New Roman" panose="02020603050405020304" pitchFamily="18" charset="0"/>
                <a:cs typeface="Times New Roman" panose="02020603050405020304" pitchFamily="18" charset="0"/>
                <a:sym typeface="Symbol" pitchFamily="2" charset="2"/>
              </a:rPr>
              <a:t>方法</a:t>
            </a:r>
            <a:r>
              <a:rPr lang="en-US" altLang="zh-CN" b="1" dirty="0">
                <a:latin typeface="Times New Roman" panose="02020603050405020304" pitchFamily="18" charset="0"/>
                <a:cs typeface="Times New Roman" panose="02020603050405020304" pitchFamily="18" charset="0"/>
                <a:sym typeface="Symbol" pitchFamily="2" charset="2"/>
              </a:rPr>
              <a:t>3  </a:t>
            </a:r>
            <a:r>
              <a:rPr lang="zh-CN" altLang="en-US" b="1" dirty="0">
                <a:latin typeface="Times New Roman" panose="02020603050405020304" pitchFamily="18" charset="0"/>
                <a:cs typeface="Times New Roman" panose="02020603050405020304" pitchFamily="18" charset="0"/>
              </a:rPr>
              <a:t>通过集合的基本算律以及已证明的集合等式，通过相等变换将待证明的等式左（右）边的集合化到右（左）边的集合，或者两边同时相等变换到同一集合。 </a:t>
            </a:r>
          </a:p>
          <a:p>
            <a:pPr eaLnBrk="1" hangingPunct="1">
              <a:defRPr/>
            </a:pPr>
            <a:endParaRPr lang="zh-CN" altLang="en-US" sz="3000" dirty="0">
              <a:latin typeface="Times New Roman" panose="02020603050405020304" pitchFamily="18" charset="0"/>
              <a:ea typeface="华文新魏" panose="02010800040101010101" pitchFamily="2" charset="-122"/>
            </a:endParaRPr>
          </a:p>
        </p:txBody>
      </p:sp>
      <p:sp>
        <p:nvSpPr>
          <p:cNvPr id="2" name="灯片编号占位符 1">
            <a:extLst>
              <a:ext uri="{FF2B5EF4-FFF2-40B4-BE49-F238E27FC236}">
                <a16:creationId xmlns:a16="http://schemas.microsoft.com/office/drawing/2014/main" id="{8D7CE18B-0298-01EF-F07B-B2BD217CE21A}"/>
              </a:ext>
            </a:extLst>
          </p:cNvPr>
          <p:cNvSpPr>
            <a:spLocks noGrp="1"/>
          </p:cNvSpPr>
          <p:nvPr>
            <p:ph type="sldNum" sz="quarter" idx="12"/>
          </p:nvPr>
        </p:nvSpPr>
        <p:spPr/>
        <p:txBody>
          <a:bodyPr/>
          <a:lstStyle/>
          <a:p>
            <a:pPr>
              <a:defRPr/>
            </a:pPr>
            <a:fld id="{A6569AC7-70D3-9A4D-B3DF-7D4D134CAE88}" type="slidenum">
              <a:rPr lang="zh-CN" altLang="en-US" smtClean="0"/>
              <a:pPr>
                <a:defRPr/>
              </a:pPr>
              <a:t>92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anim calcmode="lin" valueType="num">
                                      <p:cBhvr additive="base">
                                        <p:cTn id="7"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9811">
                                            <p:txEl>
                                              <p:pRg st="2" end="2"/>
                                            </p:txEl>
                                          </p:spTgt>
                                        </p:tgtEl>
                                        <p:attrNameLst>
                                          <p:attrName>style.visibility</p:attrName>
                                        </p:attrNameLst>
                                      </p:cBhvr>
                                      <p:to>
                                        <p:strVal val="visible"/>
                                      </p:to>
                                    </p:set>
                                    <p:anim calcmode="lin" valueType="num">
                                      <p:cBhvr additive="base">
                                        <p:cTn id="13"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a:extLst>
              <a:ext uri="{FF2B5EF4-FFF2-40B4-BE49-F238E27FC236}">
                <a16:creationId xmlns:a16="http://schemas.microsoft.com/office/drawing/2014/main" id="{67E59193-909D-1F17-854E-3F98A3B12968}"/>
              </a:ext>
            </a:extLst>
          </p:cNvPr>
          <p:cNvSpPr>
            <a:spLocks noGrp="1" noChangeArrowheads="1"/>
          </p:cNvSpPr>
          <p:nvPr>
            <p:ph sz="quarter" idx="4294967295"/>
          </p:nvPr>
        </p:nvSpPr>
        <p:spPr>
          <a:xfrm>
            <a:off x="457200" y="381000"/>
            <a:ext cx="8077200" cy="6858000"/>
          </a:xfrm>
        </p:spPr>
        <p:txBody>
          <a:bodyPr/>
          <a:lstStyle/>
          <a:p>
            <a:pPr eaLnBrk="1" hangingPunct="1">
              <a:buFont typeface="Wingdings" pitchFamily="2" charset="2"/>
              <a:buNone/>
              <a:defRPr/>
            </a:pPr>
            <a:r>
              <a:rPr lang="zh-CN" altLang="en-US" b="1">
                <a:solidFill>
                  <a:srgbClr val="FFC000"/>
                </a:solidFill>
                <a:latin typeface="Times New Roman" panose="02020603050405020304" pitchFamily="18" charset="0"/>
                <a:cs typeface="Times New Roman" panose="02020603050405020304" pitchFamily="18" charset="0"/>
              </a:rPr>
              <a:t>例 设</a:t>
            </a:r>
            <a:r>
              <a:rPr lang="en-US" altLang="zh-CN" b="1">
                <a:solidFill>
                  <a:srgbClr val="FFC000"/>
                </a:solidFill>
                <a:latin typeface="Times New Roman" panose="02020603050405020304" pitchFamily="18" charset="0"/>
                <a:cs typeface="Times New Roman" panose="02020603050405020304" pitchFamily="18" charset="0"/>
              </a:rPr>
              <a:t>A</a:t>
            </a:r>
            <a:r>
              <a:rPr lang="zh-CN" altLang="en-US" b="1">
                <a:solidFill>
                  <a:srgbClr val="FFC000"/>
                </a:solidFill>
                <a:latin typeface="Times New Roman" panose="02020603050405020304" pitchFamily="18" charset="0"/>
                <a:cs typeface="Times New Roman" panose="02020603050405020304" pitchFamily="18" charset="0"/>
              </a:rPr>
              <a:t>，</a:t>
            </a:r>
            <a:r>
              <a:rPr lang="en-US" altLang="zh-CN" b="1">
                <a:solidFill>
                  <a:srgbClr val="FFC000"/>
                </a:solidFill>
                <a:latin typeface="Times New Roman" panose="02020603050405020304" pitchFamily="18" charset="0"/>
                <a:cs typeface="Times New Roman" panose="02020603050405020304" pitchFamily="18" charset="0"/>
              </a:rPr>
              <a:t>B</a:t>
            </a:r>
            <a:r>
              <a:rPr lang="zh-CN" altLang="en-US" b="1">
                <a:solidFill>
                  <a:srgbClr val="FFC000"/>
                </a:solidFill>
                <a:latin typeface="Times New Roman" panose="02020603050405020304" pitchFamily="18" charset="0"/>
                <a:cs typeface="Times New Roman" panose="02020603050405020304" pitchFamily="18" charset="0"/>
              </a:rPr>
              <a:t>，</a:t>
            </a:r>
            <a:r>
              <a:rPr lang="en-US" altLang="zh-CN" b="1">
                <a:solidFill>
                  <a:srgbClr val="FFC000"/>
                </a:solidFill>
                <a:latin typeface="Times New Roman" panose="02020603050405020304" pitchFamily="18" charset="0"/>
                <a:cs typeface="Times New Roman" panose="02020603050405020304" pitchFamily="18" charset="0"/>
              </a:rPr>
              <a:t>C</a:t>
            </a:r>
            <a:r>
              <a:rPr lang="zh-CN" altLang="en-US" b="1">
                <a:solidFill>
                  <a:srgbClr val="FFC000"/>
                </a:solidFill>
                <a:latin typeface="Times New Roman" panose="02020603050405020304" pitchFamily="18" charset="0"/>
                <a:cs typeface="Times New Roman" panose="02020603050405020304" pitchFamily="18" charset="0"/>
              </a:rPr>
              <a:t>是三个集合，已知</a:t>
            </a:r>
            <a:r>
              <a:rPr lang="en-US" altLang="zh-CN" b="1">
                <a:solidFill>
                  <a:srgbClr val="FFC000"/>
                </a:solidFill>
                <a:latin typeface="Times New Roman" panose="02020603050405020304" pitchFamily="18" charset="0"/>
                <a:cs typeface="Times New Roman" panose="02020603050405020304" pitchFamily="18" charset="0"/>
              </a:rPr>
              <a:t>A</a:t>
            </a:r>
            <a:r>
              <a:rPr lang="en-US" altLang="zh-CN" b="1">
                <a:solidFill>
                  <a:srgbClr val="FFC000"/>
                </a:solidFill>
                <a:latin typeface="Times New Roman" panose="02020603050405020304" pitchFamily="18" charset="0"/>
                <a:cs typeface="Times New Roman" panose="02020603050405020304" pitchFamily="18" charset="0"/>
                <a:sym typeface="Symbol" pitchFamily="2" charset="2"/>
              </a:rPr>
              <a:t></a:t>
            </a:r>
            <a:r>
              <a:rPr lang="en-US" altLang="zh-CN" b="1">
                <a:solidFill>
                  <a:srgbClr val="FFC000"/>
                </a:solidFill>
                <a:latin typeface="Times New Roman" panose="02020603050405020304" pitchFamily="18" charset="0"/>
                <a:cs typeface="Times New Roman" panose="02020603050405020304" pitchFamily="18" charset="0"/>
              </a:rPr>
              <a:t>B=A</a:t>
            </a:r>
            <a:r>
              <a:rPr lang="en-US" altLang="zh-CN" b="1">
                <a:solidFill>
                  <a:srgbClr val="FFC000"/>
                </a:solidFill>
                <a:latin typeface="Times New Roman" panose="02020603050405020304" pitchFamily="18" charset="0"/>
                <a:cs typeface="Times New Roman" panose="02020603050405020304" pitchFamily="18" charset="0"/>
                <a:sym typeface="Symbol" pitchFamily="2" charset="2"/>
              </a:rPr>
              <a:t></a:t>
            </a:r>
            <a:r>
              <a:rPr lang="en-US" altLang="zh-CN" b="1">
                <a:solidFill>
                  <a:srgbClr val="FFC000"/>
                </a:solidFill>
                <a:latin typeface="Times New Roman" panose="02020603050405020304" pitchFamily="18" charset="0"/>
                <a:cs typeface="Times New Roman" panose="02020603050405020304" pitchFamily="18" charset="0"/>
              </a:rPr>
              <a:t>C</a:t>
            </a:r>
            <a:r>
              <a:rPr lang="zh-CN" altLang="en-US" b="1">
                <a:solidFill>
                  <a:srgbClr val="FFC000"/>
                </a:solidFill>
                <a:latin typeface="Times New Roman" panose="02020603050405020304" pitchFamily="18" charset="0"/>
                <a:cs typeface="Times New Roman" panose="02020603050405020304" pitchFamily="18" charset="0"/>
              </a:rPr>
              <a:t>，</a:t>
            </a:r>
            <a:r>
              <a:rPr lang="en-US" altLang="zh-CN" b="1">
                <a:solidFill>
                  <a:srgbClr val="FFC000"/>
                </a:solidFill>
                <a:latin typeface="Times New Roman" panose="02020603050405020304" pitchFamily="18" charset="0"/>
                <a:cs typeface="Times New Roman" panose="02020603050405020304" pitchFamily="18" charset="0"/>
              </a:rPr>
              <a:t>A</a:t>
            </a:r>
            <a:r>
              <a:rPr lang="en-US" altLang="zh-CN" b="1">
                <a:solidFill>
                  <a:srgbClr val="FFC000"/>
                </a:solidFill>
                <a:latin typeface="Times New Roman" panose="02020603050405020304" pitchFamily="18" charset="0"/>
                <a:cs typeface="Times New Roman" panose="02020603050405020304" pitchFamily="18" charset="0"/>
                <a:sym typeface="Symbol" pitchFamily="2" charset="2"/>
              </a:rPr>
              <a:t></a:t>
            </a:r>
            <a:r>
              <a:rPr lang="en-US" altLang="zh-CN" b="1">
                <a:solidFill>
                  <a:srgbClr val="FFC000"/>
                </a:solidFill>
                <a:latin typeface="Times New Roman" panose="02020603050405020304" pitchFamily="18" charset="0"/>
                <a:cs typeface="Times New Roman" panose="02020603050405020304" pitchFamily="18" charset="0"/>
              </a:rPr>
              <a:t>B=A</a:t>
            </a:r>
            <a:r>
              <a:rPr lang="en-US" altLang="zh-CN" b="1">
                <a:solidFill>
                  <a:srgbClr val="FFC000"/>
                </a:solidFill>
                <a:latin typeface="Times New Roman" panose="02020603050405020304" pitchFamily="18" charset="0"/>
                <a:cs typeface="Times New Roman" panose="02020603050405020304" pitchFamily="18" charset="0"/>
                <a:sym typeface="Symbol" pitchFamily="2" charset="2"/>
              </a:rPr>
              <a:t></a:t>
            </a:r>
            <a:r>
              <a:rPr lang="en-US" altLang="zh-CN" b="1">
                <a:solidFill>
                  <a:srgbClr val="FFC000"/>
                </a:solidFill>
                <a:latin typeface="Times New Roman" panose="02020603050405020304" pitchFamily="18" charset="0"/>
                <a:cs typeface="Times New Roman" panose="02020603050405020304" pitchFamily="18" charset="0"/>
              </a:rPr>
              <a:t>C</a:t>
            </a:r>
            <a:r>
              <a:rPr lang="zh-CN" altLang="en-US" b="1">
                <a:solidFill>
                  <a:srgbClr val="FFC000"/>
                </a:solidFill>
                <a:latin typeface="Times New Roman" panose="02020603050405020304" pitchFamily="18" charset="0"/>
                <a:cs typeface="Times New Roman" panose="02020603050405020304" pitchFamily="18" charset="0"/>
              </a:rPr>
              <a:t>，求证</a:t>
            </a:r>
            <a:r>
              <a:rPr lang="en-US" altLang="zh-CN" b="1">
                <a:solidFill>
                  <a:srgbClr val="FFC000"/>
                </a:solidFill>
                <a:latin typeface="Times New Roman" panose="02020603050405020304" pitchFamily="18" charset="0"/>
                <a:cs typeface="Times New Roman" panose="02020603050405020304" pitchFamily="18" charset="0"/>
              </a:rPr>
              <a:t>B=C</a:t>
            </a:r>
            <a:r>
              <a:rPr lang="zh-CN" altLang="en-US" b="1">
                <a:solidFill>
                  <a:srgbClr val="FFC000"/>
                </a:solidFill>
                <a:latin typeface="Times New Roman" panose="02020603050405020304" pitchFamily="18" charset="0"/>
                <a:cs typeface="Times New Roman" panose="02020603050405020304" pitchFamily="18" charset="0"/>
              </a:rPr>
              <a:t>。</a:t>
            </a:r>
          </a:p>
          <a:p>
            <a:pPr eaLnBrk="1" hangingPunct="1">
              <a:buFont typeface="Wingdings" pitchFamily="2" charset="2"/>
              <a:buNone/>
              <a:defRPr/>
            </a:pPr>
            <a:r>
              <a:rPr lang="en-US" altLang="zh-CN" sz="3300" b="1">
                <a:latin typeface="Times New Roman" panose="02020603050405020304" pitchFamily="18" charset="0"/>
                <a:cs typeface="Times New Roman" panose="02020603050405020304" pitchFamily="18" charset="0"/>
              </a:rPr>
              <a:t>&lt;</a:t>
            </a:r>
            <a:r>
              <a:rPr lang="zh-CN" altLang="en-US" sz="3300" b="1">
                <a:latin typeface="Times New Roman" panose="02020603050405020304" pitchFamily="18" charset="0"/>
                <a:cs typeface="Times New Roman" panose="02020603050405020304" pitchFamily="18" charset="0"/>
              </a:rPr>
              <a:t>一</a:t>
            </a:r>
            <a:r>
              <a:rPr lang="en-US" altLang="zh-CN" sz="3300" b="1">
                <a:latin typeface="Times New Roman" panose="02020603050405020304" pitchFamily="18" charset="0"/>
                <a:cs typeface="Times New Roman" panose="02020603050405020304" pitchFamily="18" charset="0"/>
              </a:rPr>
              <a:t>&gt;</a:t>
            </a:r>
            <a:r>
              <a:rPr lang="zh-CN" altLang="en-US" sz="3300" b="1">
                <a:latin typeface="Times New Roman" panose="02020603050405020304" pitchFamily="18" charset="0"/>
                <a:cs typeface="Times New Roman" panose="02020603050405020304" pitchFamily="18" charset="0"/>
              </a:rPr>
              <a:t>：使用反证法。假设</a:t>
            </a:r>
            <a:r>
              <a:rPr lang="en-US" altLang="zh-CN" sz="3300" b="1">
                <a:latin typeface="Times New Roman" panose="02020603050405020304" pitchFamily="18" charset="0"/>
                <a:cs typeface="Times New Roman" panose="02020603050405020304" pitchFamily="18" charset="0"/>
              </a:rPr>
              <a:t>B≠C</a:t>
            </a:r>
            <a:r>
              <a:rPr lang="zh-CN" altLang="en-US" sz="3300" b="1">
                <a:latin typeface="Times New Roman" panose="02020603050405020304" pitchFamily="18" charset="0"/>
                <a:cs typeface="Times New Roman" panose="02020603050405020304" pitchFamily="18" charset="0"/>
              </a:rPr>
              <a:t>，则必存在</a:t>
            </a:r>
            <a:r>
              <a:rPr lang="en-US" altLang="zh-CN" sz="3300" b="1">
                <a:latin typeface="Times New Roman" panose="02020603050405020304" pitchFamily="18" charset="0"/>
                <a:cs typeface="Times New Roman" panose="02020603050405020304" pitchFamily="18" charset="0"/>
              </a:rPr>
              <a:t>x</a:t>
            </a:r>
            <a:r>
              <a:rPr lang="zh-CN" altLang="en-US" sz="3300" b="1">
                <a:latin typeface="Times New Roman" panose="02020603050405020304" pitchFamily="18" charset="0"/>
                <a:cs typeface="Times New Roman" panose="02020603050405020304" pitchFamily="18" charset="0"/>
              </a:rPr>
              <a:t>，满足</a:t>
            </a:r>
            <a:r>
              <a:rPr lang="en-US" altLang="zh-CN" sz="3300" b="1">
                <a:latin typeface="Times New Roman" panose="02020603050405020304" pitchFamily="18" charset="0"/>
                <a:cs typeface="Times New Roman" panose="02020603050405020304" pitchFamily="18" charset="0"/>
              </a:rPr>
              <a:t>x </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 B</a:t>
            </a:r>
            <a:r>
              <a:rPr lang="zh-CN" altLang="en-US" sz="3300" b="1">
                <a:latin typeface="Times New Roman" panose="02020603050405020304" pitchFamily="18" charset="0"/>
                <a:cs typeface="Times New Roman" panose="02020603050405020304" pitchFamily="18" charset="0"/>
              </a:rPr>
              <a:t>，且</a:t>
            </a:r>
            <a:r>
              <a:rPr lang="en-US" altLang="zh-CN" sz="3300" b="1">
                <a:latin typeface="Times New Roman" panose="02020603050405020304" pitchFamily="18" charset="0"/>
                <a:cs typeface="Times New Roman" panose="02020603050405020304" pitchFamily="18" charset="0"/>
              </a:rPr>
              <a:t>x </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 C</a:t>
            </a:r>
            <a:r>
              <a:rPr lang="zh-CN" altLang="en-US" sz="3300" b="1">
                <a:latin typeface="Times New Roman" panose="02020603050405020304" pitchFamily="18" charset="0"/>
                <a:cs typeface="Times New Roman" panose="02020603050405020304" pitchFamily="18" charset="0"/>
              </a:rPr>
              <a:t>，或者</a:t>
            </a:r>
            <a:r>
              <a:rPr lang="en-US" altLang="zh-CN" sz="3300" b="1">
                <a:latin typeface="Times New Roman" panose="02020603050405020304" pitchFamily="18" charset="0"/>
                <a:cs typeface="Times New Roman" panose="02020603050405020304" pitchFamily="18" charset="0"/>
              </a:rPr>
              <a:t>x </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 B</a:t>
            </a:r>
            <a:r>
              <a:rPr lang="zh-CN" altLang="en-US" sz="3300" b="1">
                <a:latin typeface="Times New Roman" panose="02020603050405020304" pitchFamily="18" charset="0"/>
                <a:cs typeface="Times New Roman" panose="02020603050405020304" pitchFamily="18" charset="0"/>
              </a:rPr>
              <a:t>，且</a:t>
            </a:r>
            <a:r>
              <a:rPr lang="en-US" altLang="zh-CN" sz="3300" b="1">
                <a:latin typeface="Times New Roman" panose="02020603050405020304" pitchFamily="18" charset="0"/>
                <a:cs typeface="Times New Roman" panose="02020603050405020304" pitchFamily="18" charset="0"/>
              </a:rPr>
              <a:t>x </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 C</a:t>
            </a:r>
            <a:r>
              <a:rPr lang="zh-CN" altLang="en-US" sz="3300" b="1">
                <a:latin typeface="Times New Roman" panose="02020603050405020304" pitchFamily="18" charset="0"/>
                <a:cs typeface="Times New Roman" panose="02020603050405020304" pitchFamily="18" charset="0"/>
              </a:rPr>
              <a:t>。不妨设</a:t>
            </a:r>
            <a:r>
              <a:rPr lang="en-US" altLang="zh-CN" sz="3300" b="1">
                <a:latin typeface="Times New Roman" panose="02020603050405020304" pitchFamily="18" charset="0"/>
                <a:cs typeface="Times New Roman" panose="02020603050405020304" pitchFamily="18" charset="0"/>
              </a:rPr>
              <a:t>x </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 B</a:t>
            </a:r>
            <a:r>
              <a:rPr lang="zh-CN" altLang="en-US" sz="3300" b="1">
                <a:latin typeface="Times New Roman" panose="02020603050405020304" pitchFamily="18" charset="0"/>
                <a:cs typeface="Times New Roman" panose="02020603050405020304" pitchFamily="18" charset="0"/>
              </a:rPr>
              <a:t>，且</a:t>
            </a:r>
            <a:r>
              <a:rPr lang="en-US" altLang="zh-CN" sz="3300" b="1">
                <a:latin typeface="Times New Roman" panose="02020603050405020304" pitchFamily="18" charset="0"/>
                <a:cs typeface="Times New Roman" panose="02020603050405020304" pitchFamily="18" charset="0"/>
              </a:rPr>
              <a:t>x </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 C</a:t>
            </a:r>
            <a:r>
              <a:rPr lang="zh-CN" altLang="en-US" sz="3300" b="1">
                <a:latin typeface="Times New Roman" panose="02020603050405020304" pitchFamily="18" charset="0"/>
                <a:cs typeface="Times New Roman" panose="02020603050405020304" pitchFamily="18" charset="0"/>
              </a:rPr>
              <a:t>，</a:t>
            </a:r>
          </a:p>
          <a:p>
            <a:pPr eaLnBrk="1" hangingPunct="1">
              <a:buFont typeface="Wingdings" pitchFamily="2" charset="2"/>
              <a:buNone/>
              <a:defRPr/>
            </a:pPr>
            <a:r>
              <a:rPr lang="zh-CN" altLang="en-US" sz="3300" b="1">
                <a:latin typeface="Times New Roman" panose="02020603050405020304" pitchFamily="18" charset="0"/>
                <a:cs typeface="Times New Roman" panose="02020603050405020304" pitchFamily="18" charset="0"/>
              </a:rPr>
              <a:t>① 若</a:t>
            </a:r>
            <a:r>
              <a:rPr lang="en-US" altLang="zh-CN" sz="3300" b="1">
                <a:latin typeface="Times New Roman" panose="02020603050405020304" pitchFamily="18" charset="0"/>
                <a:cs typeface="Times New Roman" panose="02020603050405020304" pitchFamily="18" charset="0"/>
              </a:rPr>
              <a:t>x </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 </a:t>
            </a:r>
            <a:r>
              <a:rPr lang="en-US" altLang="zh-CN" sz="3300" b="1">
                <a:solidFill>
                  <a:srgbClr val="FFFF00"/>
                </a:solidFill>
                <a:latin typeface="Times New Roman" panose="02020603050405020304" pitchFamily="18" charset="0"/>
                <a:cs typeface="Times New Roman" panose="02020603050405020304" pitchFamily="18" charset="0"/>
              </a:rPr>
              <a:t>A</a:t>
            </a:r>
            <a:r>
              <a:rPr lang="zh-CN" altLang="en-US" sz="3300" b="1">
                <a:latin typeface="Times New Roman" panose="02020603050405020304" pitchFamily="18" charset="0"/>
                <a:cs typeface="Times New Roman" panose="02020603050405020304" pitchFamily="18" charset="0"/>
              </a:rPr>
              <a:t>，则</a:t>
            </a:r>
            <a:r>
              <a:rPr lang="en-US" altLang="zh-CN" sz="3300" b="1">
                <a:latin typeface="Times New Roman" panose="02020603050405020304" pitchFamily="18" charset="0"/>
                <a:cs typeface="Times New Roman" panose="02020603050405020304" pitchFamily="18" charset="0"/>
              </a:rPr>
              <a:t>x </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 A</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B</a:t>
            </a:r>
            <a:r>
              <a:rPr lang="zh-CN" altLang="en-US" sz="3300" b="1">
                <a:latin typeface="Times New Roman" panose="02020603050405020304" pitchFamily="18" charset="0"/>
                <a:cs typeface="Times New Roman" panose="02020603050405020304" pitchFamily="18" charset="0"/>
              </a:rPr>
              <a:t>，但</a:t>
            </a:r>
            <a:r>
              <a:rPr lang="en-US" altLang="zh-CN" sz="3300" b="1">
                <a:latin typeface="Times New Roman" panose="02020603050405020304" pitchFamily="18" charset="0"/>
                <a:cs typeface="Times New Roman" panose="02020603050405020304" pitchFamily="18" charset="0"/>
              </a:rPr>
              <a:t>x </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 A</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C</a:t>
            </a:r>
            <a:r>
              <a:rPr lang="zh-CN" altLang="en-US" sz="3300" b="1">
                <a:latin typeface="Times New Roman" panose="02020603050405020304" pitchFamily="18" charset="0"/>
                <a:cs typeface="Times New Roman" panose="02020603050405020304" pitchFamily="18" charset="0"/>
              </a:rPr>
              <a:t>，与</a:t>
            </a:r>
            <a:r>
              <a:rPr lang="en-US" altLang="zh-CN" sz="3300" b="1">
                <a:latin typeface="Times New Roman" panose="02020603050405020304" pitchFamily="18" charset="0"/>
                <a:cs typeface="Times New Roman" panose="02020603050405020304" pitchFamily="18" charset="0"/>
              </a:rPr>
              <a:t>A</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B=A</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C</a:t>
            </a:r>
            <a:r>
              <a:rPr lang="zh-CN" altLang="en-US" sz="3300" b="1">
                <a:latin typeface="Times New Roman" panose="02020603050405020304" pitchFamily="18" charset="0"/>
                <a:cs typeface="Times New Roman" panose="02020603050405020304" pitchFamily="18" charset="0"/>
              </a:rPr>
              <a:t>矛盾。</a:t>
            </a:r>
          </a:p>
          <a:p>
            <a:pPr eaLnBrk="1" hangingPunct="1">
              <a:buFont typeface="Wingdings" pitchFamily="2" charset="2"/>
              <a:buNone/>
              <a:defRPr/>
            </a:pPr>
            <a:r>
              <a:rPr lang="zh-CN" altLang="en-US" sz="3300" b="1">
                <a:latin typeface="Times New Roman" panose="02020603050405020304" pitchFamily="18" charset="0"/>
                <a:cs typeface="Times New Roman" panose="02020603050405020304" pitchFamily="18" charset="0"/>
              </a:rPr>
              <a:t>② 若</a:t>
            </a:r>
            <a:r>
              <a:rPr lang="en-US" altLang="zh-CN" sz="3300" b="1">
                <a:latin typeface="Times New Roman" panose="02020603050405020304" pitchFamily="18" charset="0"/>
                <a:cs typeface="Times New Roman" panose="02020603050405020304" pitchFamily="18" charset="0"/>
              </a:rPr>
              <a:t>x </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 </a:t>
            </a:r>
            <a:r>
              <a:rPr lang="en-US" altLang="zh-CN" sz="3300" b="1">
                <a:solidFill>
                  <a:srgbClr val="FFFF00"/>
                </a:solidFill>
                <a:latin typeface="Times New Roman" panose="02020603050405020304" pitchFamily="18" charset="0"/>
                <a:cs typeface="Times New Roman" panose="02020603050405020304" pitchFamily="18" charset="0"/>
              </a:rPr>
              <a:t>A</a:t>
            </a:r>
            <a:r>
              <a:rPr lang="zh-CN" altLang="en-US" sz="3300" b="1">
                <a:latin typeface="Times New Roman" panose="02020603050405020304" pitchFamily="18" charset="0"/>
                <a:cs typeface="Times New Roman" panose="02020603050405020304" pitchFamily="18" charset="0"/>
              </a:rPr>
              <a:t>，则</a:t>
            </a:r>
            <a:r>
              <a:rPr lang="en-US" altLang="zh-CN" sz="3300" b="1">
                <a:latin typeface="Times New Roman" panose="02020603050405020304" pitchFamily="18" charset="0"/>
                <a:cs typeface="Times New Roman" panose="02020603050405020304" pitchFamily="18" charset="0"/>
              </a:rPr>
              <a:t>x </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 A</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B</a:t>
            </a:r>
            <a:r>
              <a:rPr lang="zh-CN" altLang="en-US" sz="3300" b="1">
                <a:latin typeface="Times New Roman" panose="02020603050405020304" pitchFamily="18" charset="0"/>
                <a:cs typeface="Times New Roman" panose="02020603050405020304" pitchFamily="18" charset="0"/>
              </a:rPr>
              <a:t>，但</a:t>
            </a:r>
            <a:r>
              <a:rPr lang="en-US" altLang="zh-CN" sz="3300" b="1">
                <a:latin typeface="Times New Roman" panose="02020603050405020304" pitchFamily="18" charset="0"/>
                <a:cs typeface="Times New Roman" panose="02020603050405020304" pitchFamily="18" charset="0"/>
              </a:rPr>
              <a:t>x </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 A</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C</a:t>
            </a:r>
            <a:r>
              <a:rPr lang="zh-CN" altLang="en-US" sz="3300" b="1">
                <a:latin typeface="Times New Roman" panose="02020603050405020304" pitchFamily="18" charset="0"/>
                <a:cs typeface="Times New Roman" panose="02020603050405020304" pitchFamily="18" charset="0"/>
              </a:rPr>
              <a:t>，与</a:t>
            </a:r>
            <a:r>
              <a:rPr lang="en-US" altLang="zh-CN" sz="3300" b="1">
                <a:latin typeface="Times New Roman" panose="02020603050405020304" pitchFamily="18" charset="0"/>
                <a:cs typeface="Times New Roman" panose="02020603050405020304" pitchFamily="18" charset="0"/>
              </a:rPr>
              <a:t>A</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B=A</a:t>
            </a:r>
            <a:r>
              <a:rPr lang="en-US" altLang="zh-CN" sz="3300" b="1">
                <a:latin typeface="Times New Roman" panose="02020603050405020304" pitchFamily="18" charset="0"/>
                <a:cs typeface="Times New Roman" panose="02020603050405020304" pitchFamily="18" charset="0"/>
                <a:sym typeface="Symbol" pitchFamily="2" charset="2"/>
              </a:rPr>
              <a:t></a:t>
            </a:r>
            <a:r>
              <a:rPr lang="en-US" altLang="zh-CN" sz="3300" b="1">
                <a:latin typeface="Times New Roman" panose="02020603050405020304" pitchFamily="18" charset="0"/>
                <a:cs typeface="Times New Roman" panose="02020603050405020304" pitchFamily="18" charset="0"/>
              </a:rPr>
              <a:t>C</a:t>
            </a:r>
            <a:r>
              <a:rPr lang="zh-CN" altLang="en-US" sz="3300" b="1">
                <a:latin typeface="Times New Roman" panose="02020603050405020304" pitchFamily="18" charset="0"/>
                <a:cs typeface="Times New Roman" panose="02020603050405020304" pitchFamily="18" charset="0"/>
              </a:rPr>
              <a:t>矛盾。</a:t>
            </a:r>
          </a:p>
          <a:p>
            <a:pPr eaLnBrk="1" hangingPunct="1">
              <a:buFont typeface="Wingdings" pitchFamily="2" charset="2"/>
              <a:buNone/>
              <a:defRPr/>
            </a:pPr>
            <a:r>
              <a:rPr lang="zh-CN" altLang="en-US" sz="3300" b="1">
                <a:latin typeface="Times New Roman" panose="02020603050405020304" pitchFamily="18" charset="0"/>
                <a:cs typeface="Times New Roman" panose="02020603050405020304" pitchFamily="18" charset="0"/>
              </a:rPr>
              <a:t>所以原假设不对，</a:t>
            </a:r>
            <a:r>
              <a:rPr lang="en-US" altLang="zh-CN" sz="3300" b="1">
                <a:latin typeface="Times New Roman" panose="02020603050405020304" pitchFamily="18" charset="0"/>
                <a:cs typeface="Times New Roman" panose="02020603050405020304" pitchFamily="18" charset="0"/>
              </a:rPr>
              <a:t>B=C</a:t>
            </a:r>
            <a:r>
              <a:rPr lang="zh-CN" altLang="en-US" sz="3300" b="1">
                <a:latin typeface="Times New Roman" panose="02020603050405020304" pitchFamily="18" charset="0"/>
                <a:cs typeface="Times New Roman" panose="02020603050405020304" pitchFamily="18" charset="0"/>
              </a:rPr>
              <a:t>。</a:t>
            </a:r>
          </a:p>
          <a:p>
            <a:pPr eaLnBrk="1" hangingPunct="1">
              <a:lnSpc>
                <a:spcPct val="90000"/>
              </a:lnSpc>
              <a:buFont typeface="Wingdings" pitchFamily="2" charset="2"/>
              <a:buNone/>
              <a:defRPr/>
            </a:pPr>
            <a:r>
              <a:rPr lang="en-US" altLang="zh-CN" sz="3600" b="1">
                <a:latin typeface="Times New Roman" panose="02020603050405020304" pitchFamily="18" charset="0"/>
                <a:cs typeface="Times New Roman" panose="02020603050405020304" pitchFamily="18" charset="0"/>
              </a:rPr>
              <a:t>       </a:t>
            </a:r>
            <a:endParaRPr lang="zh-CN" altLang="en-US" sz="3600" b="1">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91A0AAB-8270-8CF8-B884-7C5BB8CD5868}"/>
              </a:ext>
            </a:extLst>
          </p:cNvPr>
          <p:cNvSpPr>
            <a:spLocks noGrp="1"/>
          </p:cNvSpPr>
          <p:nvPr>
            <p:ph type="sldNum" sz="quarter" idx="12"/>
          </p:nvPr>
        </p:nvSpPr>
        <p:spPr/>
        <p:txBody>
          <a:bodyPr/>
          <a:lstStyle/>
          <a:p>
            <a:pPr>
              <a:defRPr/>
            </a:pPr>
            <a:fld id="{78206054-A4C8-5D4B-9FB7-A0F7EF18487A}" type="slidenum">
              <a:rPr lang="zh-CN" altLang="en-US" smtClean="0"/>
              <a:pPr>
                <a:defRPr/>
              </a:pPr>
              <a:t>93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0834">
                                            <p:txEl>
                                              <p:pRg st="2" end="2"/>
                                            </p:txEl>
                                          </p:spTgt>
                                        </p:tgtEl>
                                        <p:attrNameLst>
                                          <p:attrName>style.visibility</p:attrName>
                                        </p:attrNameLst>
                                      </p:cBhvr>
                                      <p:to>
                                        <p:strVal val="visible"/>
                                      </p:to>
                                    </p:set>
                                    <p:anim calcmode="lin" valueType="num">
                                      <p:cBhvr additive="base">
                                        <p:cTn id="7" dur="500" fill="hold"/>
                                        <p:tgtEl>
                                          <p:spTgt spid="12083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0834">
                                            <p:txEl>
                                              <p:pRg st="3" end="3"/>
                                            </p:txEl>
                                          </p:spTgt>
                                        </p:tgtEl>
                                        <p:attrNameLst>
                                          <p:attrName>style.visibility</p:attrName>
                                        </p:attrNameLst>
                                      </p:cBhvr>
                                      <p:to>
                                        <p:strVal val="visible"/>
                                      </p:to>
                                    </p:set>
                                    <p:anim calcmode="lin" valueType="num">
                                      <p:cBhvr additive="base">
                                        <p:cTn id="13" dur="500" fill="hold"/>
                                        <p:tgtEl>
                                          <p:spTgt spid="12083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4">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0834">
                                            <p:txEl>
                                              <p:pRg st="4" end="4"/>
                                            </p:txEl>
                                          </p:spTgt>
                                        </p:tgtEl>
                                        <p:attrNameLst>
                                          <p:attrName>style.visibility</p:attrName>
                                        </p:attrNameLst>
                                      </p:cBhvr>
                                      <p:to>
                                        <p:strVal val="visible"/>
                                      </p:to>
                                    </p:set>
                                    <p:anim calcmode="lin" valueType="num">
                                      <p:cBhvr additive="base">
                                        <p:cTn id="17" dur="500" fill="hold"/>
                                        <p:tgtEl>
                                          <p:spTgt spid="120834">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083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矩形 2">
            <a:extLst>
              <a:ext uri="{FF2B5EF4-FFF2-40B4-BE49-F238E27FC236}">
                <a16:creationId xmlns:a16="http://schemas.microsoft.com/office/drawing/2014/main" id="{35B9BD25-9FCE-5357-A699-B2F74E446900}"/>
              </a:ext>
            </a:extLst>
          </p:cNvPr>
          <p:cNvSpPr>
            <a:spLocks noChangeArrowheads="1"/>
          </p:cNvSpPr>
          <p:nvPr/>
        </p:nvSpPr>
        <p:spPr bwMode="auto">
          <a:xfrm>
            <a:off x="304800" y="174747"/>
            <a:ext cx="8382000" cy="7350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lnSpc>
                <a:spcPct val="90000"/>
              </a:lnSpc>
              <a:spcBef>
                <a:spcPct val="0"/>
              </a:spcBef>
              <a:buClrTx/>
              <a:buSzTx/>
              <a:buFont typeface="Wingdings" pitchFamily="2" charset="2"/>
              <a:buNone/>
            </a:pPr>
            <a:endParaRPr lang="en-US" altLang="zh-CN" sz="1800" dirty="0">
              <a:solidFill>
                <a:schemeClr val="hlink"/>
              </a:solidFill>
              <a:ea typeface="华文新魏" panose="02010800040101010101" pitchFamily="2" charset="-122"/>
            </a:endParaRPr>
          </a:p>
          <a:p>
            <a:pPr eaLnBrk="1" hangingPunct="1">
              <a:lnSpc>
                <a:spcPct val="90000"/>
              </a:lnSpc>
              <a:spcBef>
                <a:spcPct val="0"/>
              </a:spcBef>
              <a:buClrTx/>
              <a:buSzTx/>
              <a:buFontTx/>
              <a:buNone/>
            </a:pPr>
            <a:r>
              <a:rPr lang="zh-CN" altLang="en-US" sz="3300" b="1" dirty="0">
                <a:solidFill>
                  <a:srgbClr val="FFC000"/>
                </a:solidFill>
                <a:latin typeface="Times New Roman" panose="02020603050405020304" pitchFamily="18" charset="0"/>
                <a:cs typeface="Times New Roman" panose="02020603050405020304" pitchFamily="18" charset="0"/>
              </a:rPr>
              <a:t>例 设</a:t>
            </a:r>
            <a:r>
              <a:rPr lang="en-US" altLang="zh-CN" sz="3300" b="1" dirty="0">
                <a:solidFill>
                  <a:srgbClr val="FFC000"/>
                </a:solidFill>
                <a:latin typeface="Times New Roman" panose="02020603050405020304" pitchFamily="18" charset="0"/>
                <a:cs typeface="Times New Roman" panose="02020603050405020304" pitchFamily="18" charset="0"/>
              </a:rPr>
              <a:t>A</a:t>
            </a:r>
            <a:r>
              <a:rPr lang="zh-CN" altLang="en-US" sz="3300" b="1" dirty="0">
                <a:solidFill>
                  <a:srgbClr val="FFC000"/>
                </a:solidFill>
                <a:latin typeface="Times New Roman" panose="02020603050405020304" pitchFamily="18" charset="0"/>
                <a:cs typeface="Times New Roman" panose="02020603050405020304" pitchFamily="18" charset="0"/>
              </a:rPr>
              <a:t>，</a:t>
            </a:r>
            <a:r>
              <a:rPr lang="en-US" altLang="zh-CN" sz="3300" b="1" dirty="0">
                <a:solidFill>
                  <a:srgbClr val="FFC000"/>
                </a:solidFill>
                <a:latin typeface="Times New Roman" panose="02020603050405020304" pitchFamily="18" charset="0"/>
                <a:cs typeface="Times New Roman" panose="02020603050405020304" pitchFamily="18" charset="0"/>
              </a:rPr>
              <a:t>B</a:t>
            </a:r>
            <a:r>
              <a:rPr lang="zh-CN" altLang="en-US" sz="3300" b="1" dirty="0">
                <a:solidFill>
                  <a:srgbClr val="FFC000"/>
                </a:solidFill>
                <a:latin typeface="Times New Roman" panose="02020603050405020304" pitchFamily="18" charset="0"/>
                <a:cs typeface="Times New Roman" panose="02020603050405020304" pitchFamily="18" charset="0"/>
              </a:rPr>
              <a:t>，</a:t>
            </a:r>
            <a:r>
              <a:rPr lang="en-US" altLang="zh-CN" sz="3300" b="1" dirty="0">
                <a:solidFill>
                  <a:srgbClr val="FFC000"/>
                </a:solidFill>
                <a:latin typeface="Times New Roman" panose="02020603050405020304" pitchFamily="18" charset="0"/>
                <a:cs typeface="Times New Roman" panose="02020603050405020304" pitchFamily="18" charset="0"/>
              </a:rPr>
              <a:t>C</a:t>
            </a:r>
            <a:r>
              <a:rPr lang="zh-CN" altLang="en-US" sz="3300" b="1" dirty="0">
                <a:solidFill>
                  <a:srgbClr val="FFC000"/>
                </a:solidFill>
                <a:latin typeface="Times New Roman" panose="02020603050405020304" pitchFamily="18" charset="0"/>
                <a:cs typeface="Times New Roman" panose="02020603050405020304" pitchFamily="18" charset="0"/>
              </a:rPr>
              <a:t>是三个集合，已知</a:t>
            </a:r>
            <a:r>
              <a:rPr lang="en-US" altLang="zh-CN" sz="3300" b="1" dirty="0">
                <a:solidFill>
                  <a:srgbClr val="FFC000"/>
                </a:solidFill>
                <a:latin typeface="Times New Roman" panose="02020603050405020304" pitchFamily="18" charset="0"/>
                <a:cs typeface="Times New Roman" panose="02020603050405020304" pitchFamily="18" charset="0"/>
              </a:rPr>
              <a:t>A</a:t>
            </a:r>
            <a:r>
              <a:rPr lang="en-US" altLang="zh-CN" sz="3300" b="1" dirty="0">
                <a:solidFill>
                  <a:srgbClr val="FFC000"/>
                </a:solidFill>
                <a:latin typeface="Times New Roman" panose="02020603050405020304" pitchFamily="18" charset="0"/>
                <a:cs typeface="Times New Roman" panose="02020603050405020304" pitchFamily="18" charset="0"/>
                <a:sym typeface="Symbol" pitchFamily="2" charset="2"/>
              </a:rPr>
              <a:t></a:t>
            </a:r>
            <a:r>
              <a:rPr lang="en-US" altLang="zh-CN" sz="3300" b="1" dirty="0">
                <a:solidFill>
                  <a:srgbClr val="FFC000"/>
                </a:solidFill>
                <a:latin typeface="Times New Roman" panose="02020603050405020304" pitchFamily="18" charset="0"/>
                <a:cs typeface="Times New Roman" panose="02020603050405020304" pitchFamily="18" charset="0"/>
              </a:rPr>
              <a:t>B=A</a:t>
            </a:r>
            <a:r>
              <a:rPr lang="en-US" altLang="zh-CN" sz="3300" b="1" dirty="0">
                <a:solidFill>
                  <a:srgbClr val="FFC000"/>
                </a:solidFill>
                <a:latin typeface="Times New Roman" panose="02020603050405020304" pitchFamily="18" charset="0"/>
                <a:cs typeface="Times New Roman" panose="02020603050405020304" pitchFamily="18" charset="0"/>
                <a:sym typeface="Symbol" pitchFamily="2" charset="2"/>
              </a:rPr>
              <a:t></a:t>
            </a:r>
            <a:r>
              <a:rPr lang="en-US" altLang="zh-CN" sz="3300" b="1" dirty="0">
                <a:solidFill>
                  <a:srgbClr val="FFC000"/>
                </a:solidFill>
                <a:latin typeface="Times New Roman" panose="02020603050405020304" pitchFamily="18" charset="0"/>
                <a:cs typeface="Times New Roman" panose="02020603050405020304" pitchFamily="18" charset="0"/>
              </a:rPr>
              <a:t>C</a:t>
            </a:r>
            <a:r>
              <a:rPr lang="zh-CN" altLang="en-US" sz="3300" b="1" dirty="0">
                <a:solidFill>
                  <a:srgbClr val="FFC000"/>
                </a:solidFill>
                <a:latin typeface="Times New Roman" panose="02020603050405020304" pitchFamily="18" charset="0"/>
                <a:cs typeface="Times New Roman" panose="02020603050405020304" pitchFamily="18" charset="0"/>
              </a:rPr>
              <a:t>，</a:t>
            </a:r>
            <a:r>
              <a:rPr lang="en-US" altLang="zh-CN" sz="3300" b="1" dirty="0">
                <a:solidFill>
                  <a:srgbClr val="FFC000"/>
                </a:solidFill>
                <a:latin typeface="Times New Roman" panose="02020603050405020304" pitchFamily="18" charset="0"/>
                <a:cs typeface="Times New Roman" panose="02020603050405020304" pitchFamily="18" charset="0"/>
              </a:rPr>
              <a:t>A</a:t>
            </a:r>
            <a:r>
              <a:rPr lang="en-US" altLang="zh-CN" sz="3300" b="1" dirty="0">
                <a:solidFill>
                  <a:srgbClr val="FFC000"/>
                </a:solidFill>
                <a:latin typeface="Times New Roman" panose="02020603050405020304" pitchFamily="18" charset="0"/>
                <a:cs typeface="Times New Roman" panose="02020603050405020304" pitchFamily="18" charset="0"/>
                <a:sym typeface="Symbol" pitchFamily="2" charset="2"/>
              </a:rPr>
              <a:t></a:t>
            </a:r>
            <a:r>
              <a:rPr lang="en-US" altLang="zh-CN" sz="3300" b="1" dirty="0">
                <a:solidFill>
                  <a:srgbClr val="FFC000"/>
                </a:solidFill>
                <a:latin typeface="Times New Roman" panose="02020603050405020304" pitchFamily="18" charset="0"/>
                <a:cs typeface="Times New Roman" panose="02020603050405020304" pitchFamily="18" charset="0"/>
              </a:rPr>
              <a:t>B=A</a:t>
            </a:r>
            <a:r>
              <a:rPr lang="en-US" altLang="zh-CN" sz="3300" b="1" dirty="0">
                <a:solidFill>
                  <a:srgbClr val="FFC000"/>
                </a:solidFill>
                <a:latin typeface="Times New Roman" panose="02020603050405020304" pitchFamily="18" charset="0"/>
                <a:cs typeface="Times New Roman" panose="02020603050405020304" pitchFamily="18" charset="0"/>
                <a:sym typeface="Symbol" pitchFamily="2" charset="2"/>
              </a:rPr>
              <a:t></a:t>
            </a:r>
            <a:r>
              <a:rPr lang="en-US" altLang="zh-CN" sz="3300" b="1" dirty="0">
                <a:solidFill>
                  <a:srgbClr val="FFC000"/>
                </a:solidFill>
                <a:latin typeface="Times New Roman" panose="02020603050405020304" pitchFamily="18" charset="0"/>
                <a:cs typeface="Times New Roman" panose="02020603050405020304" pitchFamily="18" charset="0"/>
              </a:rPr>
              <a:t>C</a:t>
            </a:r>
            <a:r>
              <a:rPr lang="zh-CN" altLang="en-US" sz="3300" b="1" dirty="0">
                <a:solidFill>
                  <a:srgbClr val="FFC000"/>
                </a:solidFill>
                <a:latin typeface="Times New Roman" panose="02020603050405020304" pitchFamily="18" charset="0"/>
                <a:cs typeface="Times New Roman" panose="02020603050405020304" pitchFamily="18" charset="0"/>
              </a:rPr>
              <a:t>，求证</a:t>
            </a:r>
            <a:r>
              <a:rPr lang="en-US" altLang="zh-CN" sz="3300" b="1" dirty="0">
                <a:solidFill>
                  <a:srgbClr val="FFC000"/>
                </a:solidFill>
                <a:latin typeface="Times New Roman" panose="02020603050405020304" pitchFamily="18" charset="0"/>
                <a:cs typeface="Times New Roman" panose="02020603050405020304" pitchFamily="18" charset="0"/>
              </a:rPr>
              <a:t>B=C</a:t>
            </a:r>
            <a:r>
              <a:rPr lang="zh-CN" altLang="en-US" sz="3300" b="1" dirty="0">
                <a:solidFill>
                  <a:srgbClr val="FFC000"/>
                </a:solidFill>
                <a:latin typeface="Times New Roman" panose="02020603050405020304" pitchFamily="18" charset="0"/>
                <a:cs typeface="Times New Roman" panose="02020603050405020304" pitchFamily="18" charset="0"/>
              </a:rPr>
              <a:t>。</a:t>
            </a:r>
            <a:endParaRPr lang="en-US" altLang="zh-CN" dirty="0">
              <a:solidFill>
                <a:schemeClr val="hlink"/>
              </a:solidFill>
              <a:cs typeface="Times New Roman" panose="02020603050405020304" pitchFamily="18" charset="0"/>
            </a:endParaRPr>
          </a:p>
          <a:p>
            <a:pPr eaLnBrk="1" hangingPunct="1">
              <a:lnSpc>
                <a:spcPct val="125000"/>
              </a:lnSpc>
              <a:spcBef>
                <a:spcPct val="0"/>
              </a:spcBef>
              <a:buClrTx/>
              <a:buSzTx/>
              <a:buFont typeface="Wingdings" pitchFamily="2" charset="2"/>
              <a:buNone/>
            </a:pPr>
            <a:r>
              <a:rPr lang="en-US" altLang="zh-CN" dirty="0">
                <a:cs typeface="Times New Roman" panose="02020603050405020304" pitchFamily="18" charset="0"/>
              </a:rPr>
              <a:t>&lt;</a:t>
            </a:r>
            <a:r>
              <a:rPr lang="zh-CN" altLang="en-US" dirty="0">
                <a:cs typeface="Times New Roman" panose="02020603050405020304" pitchFamily="18" charset="0"/>
              </a:rPr>
              <a:t>二</a:t>
            </a:r>
            <a:r>
              <a:rPr lang="en-US" altLang="zh-CN" dirty="0">
                <a:cs typeface="Times New Roman" panose="02020603050405020304" pitchFamily="18" charset="0"/>
              </a:rPr>
              <a:t>&gt; </a:t>
            </a:r>
            <a:r>
              <a:rPr lang="zh-CN" altLang="en-US" dirty="0">
                <a:solidFill>
                  <a:schemeClr val="hlink"/>
                </a:solidFill>
                <a:cs typeface="Times New Roman" panose="02020603050405020304" pitchFamily="18" charset="0"/>
              </a:rPr>
              <a:t>：</a:t>
            </a:r>
            <a:r>
              <a:rPr lang="zh-CN" altLang="en-US" dirty="0">
                <a:cs typeface="Times New Roman" panose="02020603050405020304" pitchFamily="18" charset="0"/>
              </a:rPr>
              <a:t>利用已知以及集合运算的交换律、分配律与吸收律，有</a:t>
            </a:r>
          </a:p>
          <a:p>
            <a:pPr eaLnBrk="1" hangingPunct="1">
              <a:lnSpc>
                <a:spcPct val="125000"/>
              </a:lnSpc>
              <a:spcBef>
                <a:spcPct val="0"/>
              </a:spcBef>
              <a:buClrTx/>
              <a:buSzTx/>
              <a:buFont typeface="Wingdings" pitchFamily="2" charset="2"/>
              <a:buNone/>
            </a:pPr>
            <a:r>
              <a:rPr lang="en-US" altLang="zh-CN" dirty="0">
                <a:solidFill>
                  <a:srgbClr val="FFC000"/>
                </a:solidFill>
                <a:cs typeface="Times New Roman" panose="02020603050405020304" pitchFamily="18" charset="0"/>
              </a:rPr>
              <a:t>B</a:t>
            </a:r>
            <a:r>
              <a:rPr lang="en-US" altLang="zh-CN" dirty="0">
                <a:cs typeface="Times New Roman" panose="02020603050405020304" pitchFamily="18" charset="0"/>
              </a:rPr>
              <a:t> = B</a:t>
            </a:r>
            <a:r>
              <a:rPr lang="en-US" altLang="zh-CN" dirty="0">
                <a:cs typeface="Times New Roman" panose="02020603050405020304" pitchFamily="18" charset="0"/>
                <a:sym typeface="Symbol" pitchFamily="2" charset="2"/>
              </a:rPr>
              <a:t></a:t>
            </a:r>
            <a:r>
              <a:rPr lang="en-US" altLang="zh-CN" dirty="0">
                <a:cs typeface="Times New Roman" panose="02020603050405020304" pitchFamily="18" charset="0"/>
              </a:rPr>
              <a:t>(A</a:t>
            </a:r>
            <a:r>
              <a:rPr lang="en-US" altLang="zh-CN" dirty="0">
                <a:cs typeface="Times New Roman" panose="02020603050405020304" pitchFamily="18" charset="0"/>
                <a:sym typeface="Symbol" pitchFamily="2" charset="2"/>
              </a:rPr>
              <a:t></a:t>
            </a:r>
            <a:r>
              <a:rPr lang="en-US" altLang="zh-CN" dirty="0">
                <a:cs typeface="Times New Roman" panose="02020603050405020304" pitchFamily="18" charset="0"/>
              </a:rPr>
              <a:t>B) </a:t>
            </a:r>
            <a:r>
              <a:rPr lang="zh-CN" altLang="en-US" dirty="0">
                <a:cs typeface="Times New Roman" panose="02020603050405020304" pitchFamily="18" charset="0"/>
              </a:rPr>
              <a:t>  </a:t>
            </a:r>
            <a:endParaRPr lang="en-US" altLang="zh-CN" dirty="0">
              <a:cs typeface="Times New Roman" panose="02020603050405020304" pitchFamily="18" charset="0"/>
            </a:endParaRPr>
          </a:p>
          <a:p>
            <a:pPr eaLnBrk="1" hangingPunct="1">
              <a:lnSpc>
                <a:spcPct val="125000"/>
              </a:lnSpc>
              <a:spcBef>
                <a:spcPct val="0"/>
              </a:spcBef>
              <a:buClrTx/>
              <a:buSzTx/>
              <a:buFont typeface="Wingdings" pitchFamily="2" charset="2"/>
              <a:buNone/>
            </a:pPr>
            <a:r>
              <a:rPr lang="zh-CN" altLang="en-US" dirty="0">
                <a:cs typeface="Times New Roman" panose="02020603050405020304" pitchFamily="18" charset="0"/>
              </a:rPr>
              <a:t>    </a:t>
            </a:r>
            <a:r>
              <a:rPr lang="en-US" altLang="zh-CN" dirty="0">
                <a:cs typeface="Times New Roman" panose="02020603050405020304" pitchFamily="18" charset="0"/>
              </a:rPr>
              <a:t>= B</a:t>
            </a:r>
            <a:r>
              <a:rPr lang="en-US" altLang="zh-CN" dirty="0">
                <a:cs typeface="Times New Roman" panose="02020603050405020304" pitchFamily="18" charset="0"/>
                <a:sym typeface="Symbol" pitchFamily="2" charset="2"/>
              </a:rPr>
              <a:t></a:t>
            </a:r>
            <a:r>
              <a:rPr lang="en-US" altLang="zh-CN" dirty="0">
                <a:cs typeface="Times New Roman" panose="02020603050405020304" pitchFamily="18" charset="0"/>
              </a:rPr>
              <a:t>(A</a:t>
            </a:r>
            <a:r>
              <a:rPr lang="en-US" altLang="zh-CN" dirty="0">
                <a:cs typeface="Times New Roman" panose="02020603050405020304" pitchFamily="18" charset="0"/>
                <a:sym typeface="Symbol" pitchFamily="2" charset="2"/>
              </a:rPr>
              <a:t></a:t>
            </a:r>
            <a:r>
              <a:rPr lang="en-US" altLang="zh-CN" dirty="0">
                <a:cs typeface="Times New Roman" panose="02020603050405020304" pitchFamily="18" charset="0"/>
              </a:rPr>
              <a:t>C)</a:t>
            </a:r>
          </a:p>
          <a:p>
            <a:pPr eaLnBrk="1" hangingPunct="1">
              <a:lnSpc>
                <a:spcPct val="125000"/>
              </a:lnSpc>
              <a:spcBef>
                <a:spcPct val="0"/>
              </a:spcBef>
              <a:buClrTx/>
              <a:buSzTx/>
              <a:buFont typeface="Wingdings" pitchFamily="2" charset="2"/>
              <a:buNone/>
            </a:pPr>
            <a:r>
              <a:rPr lang="zh-CN" altLang="en-US" dirty="0">
                <a:cs typeface="Times New Roman" panose="02020603050405020304" pitchFamily="18" charset="0"/>
              </a:rPr>
              <a:t>    </a:t>
            </a:r>
            <a:r>
              <a:rPr lang="en-US" altLang="zh-CN" dirty="0">
                <a:cs typeface="Times New Roman" panose="02020603050405020304" pitchFamily="18" charset="0"/>
              </a:rPr>
              <a:t>= (B</a:t>
            </a:r>
            <a:r>
              <a:rPr lang="en-US" altLang="zh-CN" dirty="0">
                <a:cs typeface="Times New Roman" panose="02020603050405020304" pitchFamily="18" charset="0"/>
                <a:sym typeface="Symbol" pitchFamily="2" charset="2"/>
              </a:rPr>
              <a:t></a:t>
            </a:r>
            <a:r>
              <a:rPr lang="en-US" altLang="zh-CN" dirty="0">
                <a:cs typeface="Times New Roman" panose="02020603050405020304" pitchFamily="18" charset="0"/>
              </a:rPr>
              <a:t>A)</a:t>
            </a:r>
            <a:r>
              <a:rPr lang="en-US" altLang="zh-CN" dirty="0">
                <a:cs typeface="Times New Roman" panose="02020603050405020304" pitchFamily="18" charset="0"/>
                <a:sym typeface="Symbol" pitchFamily="2" charset="2"/>
              </a:rPr>
              <a:t></a:t>
            </a:r>
            <a:r>
              <a:rPr lang="en-US" altLang="zh-CN" dirty="0">
                <a:cs typeface="Times New Roman" panose="02020603050405020304" pitchFamily="18" charset="0"/>
              </a:rPr>
              <a:t>(B</a:t>
            </a:r>
            <a:r>
              <a:rPr lang="en-US" altLang="zh-CN" dirty="0">
                <a:cs typeface="Times New Roman" panose="02020603050405020304" pitchFamily="18" charset="0"/>
                <a:sym typeface="Symbol" pitchFamily="2" charset="2"/>
              </a:rPr>
              <a:t></a:t>
            </a:r>
            <a:r>
              <a:rPr lang="en-US" altLang="zh-CN" dirty="0">
                <a:cs typeface="Times New Roman" panose="02020603050405020304" pitchFamily="18" charset="0"/>
              </a:rPr>
              <a:t>C)</a:t>
            </a:r>
          </a:p>
          <a:p>
            <a:pPr eaLnBrk="1" hangingPunct="1">
              <a:lnSpc>
                <a:spcPct val="125000"/>
              </a:lnSpc>
              <a:spcBef>
                <a:spcPct val="0"/>
              </a:spcBef>
              <a:buClrTx/>
              <a:buSzTx/>
              <a:buFont typeface="Wingdings" pitchFamily="2" charset="2"/>
              <a:buNone/>
            </a:pPr>
            <a:r>
              <a:rPr lang="en-US" altLang="zh-CN" dirty="0">
                <a:cs typeface="Times New Roman" panose="02020603050405020304" pitchFamily="18" charset="0"/>
              </a:rPr>
              <a:t>  </a:t>
            </a:r>
            <a:r>
              <a:rPr lang="zh-CN" altLang="en-US" dirty="0">
                <a:cs typeface="Times New Roman" panose="02020603050405020304" pitchFamily="18" charset="0"/>
              </a:rPr>
              <a:t>  </a:t>
            </a:r>
            <a:r>
              <a:rPr lang="en-US" altLang="zh-CN" dirty="0">
                <a:cs typeface="Times New Roman" panose="02020603050405020304" pitchFamily="18" charset="0"/>
              </a:rPr>
              <a:t>= (C</a:t>
            </a:r>
            <a:r>
              <a:rPr lang="en-US" altLang="zh-CN" dirty="0">
                <a:cs typeface="Times New Roman" panose="02020603050405020304" pitchFamily="18" charset="0"/>
                <a:sym typeface="Symbol" pitchFamily="2" charset="2"/>
              </a:rPr>
              <a:t></a:t>
            </a:r>
            <a:r>
              <a:rPr lang="en-US" altLang="zh-CN" dirty="0">
                <a:cs typeface="Times New Roman" panose="02020603050405020304" pitchFamily="18" charset="0"/>
              </a:rPr>
              <a:t>A) </a:t>
            </a:r>
            <a:r>
              <a:rPr lang="en-US" altLang="zh-CN" dirty="0">
                <a:cs typeface="Times New Roman" panose="02020603050405020304" pitchFamily="18" charset="0"/>
                <a:sym typeface="Symbol" pitchFamily="2" charset="2"/>
              </a:rPr>
              <a:t></a:t>
            </a:r>
            <a:r>
              <a:rPr lang="en-US" altLang="zh-CN" dirty="0">
                <a:cs typeface="Times New Roman" panose="02020603050405020304" pitchFamily="18" charset="0"/>
              </a:rPr>
              <a:t>(B</a:t>
            </a:r>
            <a:r>
              <a:rPr lang="en-US" altLang="zh-CN" dirty="0">
                <a:cs typeface="Times New Roman" panose="02020603050405020304" pitchFamily="18" charset="0"/>
                <a:sym typeface="Symbol" pitchFamily="2" charset="2"/>
              </a:rPr>
              <a:t></a:t>
            </a:r>
            <a:r>
              <a:rPr lang="en-US" altLang="zh-CN" dirty="0">
                <a:cs typeface="Times New Roman" panose="02020603050405020304" pitchFamily="18" charset="0"/>
              </a:rPr>
              <a:t>C)</a:t>
            </a:r>
            <a:r>
              <a:rPr lang="zh-CN" altLang="en-US" dirty="0">
                <a:cs typeface="Times New Roman" panose="02020603050405020304" pitchFamily="18" charset="0"/>
              </a:rPr>
              <a:t> </a:t>
            </a:r>
            <a:endParaRPr lang="en-US" altLang="zh-CN" dirty="0">
              <a:cs typeface="Times New Roman" panose="02020603050405020304" pitchFamily="18" charset="0"/>
            </a:endParaRPr>
          </a:p>
          <a:p>
            <a:pPr eaLnBrk="1" hangingPunct="1">
              <a:lnSpc>
                <a:spcPct val="125000"/>
              </a:lnSpc>
              <a:spcBef>
                <a:spcPct val="0"/>
              </a:spcBef>
              <a:buClrTx/>
              <a:buSzTx/>
              <a:buFont typeface="Wingdings" pitchFamily="2" charset="2"/>
              <a:buNone/>
            </a:pPr>
            <a:r>
              <a:rPr lang="zh-CN" altLang="en-US" dirty="0">
                <a:cs typeface="Times New Roman" panose="02020603050405020304" pitchFamily="18" charset="0"/>
              </a:rPr>
              <a:t>    </a:t>
            </a:r>
            <a:r>
              <a:rPr lang="en-US" altLang="zh-CN" dirty="0">
                <a:cs typeface="Times New Roman" panose="02020603050405020304" pitchFamily="18" charset="0"/>
              </a:rPr>
              <a:t>= C</a:t>
            </a:r>
            <a:r>
              <a:rPr lang="en-US" altLang="zh-CN" dirty="0">
                <a:cs typeface="Times New Roman" panose="02020603050405020304" pitchFamily="18" charset="0"/>
                <a:sym typeface="Symbol" pitchFamily="2" charset="2"/>
              </a:rPr>
              <a:t></a:t>
            </a:r>
            <a:r>
              <a:rPr lang="en-US" altLang="zh-CN" dirty="0">
                <a:cs typeface="Times New Roman" panose="02020603050405020304" pitchFamily="18" charset="0"/>
              </a:rPr>
              <a:t>(A</a:t>
            </a:r>
            <a:r>
              <a:rPr lang="en-US" altLang="zh-CN" dirty="0">
                <a:cs typeface="Times New Roman" panose="02020603050405020304" pitchFamily="18" charset="0"/>
                <a:sym typeface="Symbol" pitchFamily="2" charset="2"/>
              </a:rPr>
              <a:t></a:t>
            </a:r>
            <a:r>
              <a:rPr lang="en-US" altLang="zh-CN" dirty="0">
                <a:cs typeface="Times New Roman" panose="02020603050405020304" pitchFamily="18" charset="0"/>
              </a:rPr>
              <a:t>B)</a:t>
            </a:r>
          </a:p>
          <a:p>
            <a:pPr eaLnBrk="1" hangingPunct="1">
              <a:lnSpc>
                <a:spcPct val="125000"/>
              </a:lnSpc>
              <a:spcBef>
                <a:spcPct val="0"/>
              </a:spcBef>
              <a:buClrTx/>
              <a:buSzTx/>
              <a:buFont typeface="Wingdings" pitchFamily="2" charset="2"/>
              <a:buNone/>
            </a:pPr>
            <a:r>
              <a:rPr lang="zh-CN" altLang="en-US" dirty="0">
                <a:cs typeface="Times New Roman" panose="02020603050405020304" pitchFamily="18" charset="0"/>
              </a:rPr>
              <a:t>    </a:t>
            </a:r>
            <a:r>
              <a:rPr lang="en-US" altLang="zh-CN" dirty="0">
                <a:cs typeface="Times New Roman" panose="02020603050405020304" pitchFamily="18" charset="0"/>
              </a:rPr>
              <a:t>= C</a:t>
            </a:r>
            <a:r>
              <a:rPr lang="en-US" altLang="zh-CN" dirty="0">
                <a:cs typeface="Times New Roman" panose="02020603050405020304" pitchFamily="18" charset="0"/>
                <a:sym typeface="Symbol" pitchFamily="2" charset="2"/>
              </a:rPr>
              <a:t></a:t>
            </a:r>
            <a:r>
              <a:rPr lang="en-US" altLang="zh-CN" dirty="0">
                <a:cs typeface="Times New Roman" panose="02020603050405020304" pitchFamily="18" charset="0"/>
              </a:rPr>
              <a:t>(A</a:t>
            </a:r>
            <a:r>
              <a:rPr lang="en-US" altLang="zh-CN" dirty="0">
                <a:cs typeface="Times New Roman" panose="02020603050405020304" pitchFamily="18" charset="0"/>
                <a:sym typeface="Symbol" pitchFamily="2" charset="2"/>
              </a:rPr>
              <a:t></a:t>
            </a:r>
            <a:r>
              <a:rPr lang="en-US" altLang="zh-CN" dirty="0">
                <a:cs typeface="Times New Roman" panose="02020603050405020304" pitchFamily="18" charset="0"/>
              </a:rPr>
              <a:t>C)</a:t>
            </a:r>
          </a:p>
          <a:p>
            <a:pPr eaLnBrk="1" hangingPunct="1">
              <a:lnSpc>
                <a:spcPct val="125000"/>
              </a:lnSpc>
              <a:spcBef>
                <a:spcPct val="0"/>
              </a:spcBef>
              <a:buClrTx/>
              <a:buSzTx/>
              <a:buFont typeface="Wingdings" pitchFamily="2" charset="2"/>
              <a:buNone/>
            </a:pPr>
            <a:r>
              <a:rPr lang="zh-CN" altLang="en-US" dirty="0">
                <a:cs typeface="Times New Roman" panose="02020603050405020304" pitchFamily="18" charset="0"/>
              </a:rPr>
              <a:t>    </a:t>
            </a:r>
            <a:r>
              <a:rPr lang="en-US" altLang="zh-CN" dirty="0">
                <a:cs typeface="Times New Roman" panose="02020603050405020304" pitchFamily="18" charset="0"/>
              </a:rPr>
              <a:t>=</a:t>
            </a:r>
            <a:r>
              <a:rPr lang="en-US" altLang="zh-CN" dirty="0">
                <a:solidFill>
                  <a:srgbClr val="FFC000"/>
                </a:solidFill>
                <a:cs typeface="Times New Roman" panose="02020603050405020304" pitchFamily="18" charset="0"/>
              </a:rPr>
              <a:t>C</a:t>
            </a:r>
          </a:p>
          <a:p>
            <a:pPr eaLnBrk="1" hangingPunct="1">
              <a:lnSpc>
                <a:spcPct val="125000"/>
              </a:lnSpc>
              <a:spcBef>
                <a:spcPct val="0"/>
              </a:spcBef>
              <a:buClrTx/>
              <a:buSzTx/>
              <a:buFont typeface="Wingdings" pitchFamily="2" charset="2"/>
              <a:buNone/>
            </a:pPr>
            <a:r>
              <a:rPr lang="en-US" altLang="zh-CN" dirty="0">
                <a:solidFill>
                  <a:srgbClr val="FFC000"/>
                </a:solidFill>
                <a:cs typeface="Times New Roman" panose="02020603050405020304" pitchFamily="18" charset="0"/>
              </a:rPr>
              <a:t>                                                                             </a:t>
            </a:r>
          </a:p>
        </p:txBody>
      </p:sp>
      <p:sp>
        <p:nvSpPr>
          <p:cNvPr id="2" name="灯片编号占位符 1">
            <a:extLst>
              <a:ext uri="{FF2B5EF4-FFF2-40B4-BE49-F238E27FC236}">
                <a16:creationId xmlns:a16="http://schemas.microsoft.com/office/drawing/2014/main" id="{6859E99D-EFA2-4A3A-4042-469DDB0D2803}"/>
              </a:ext>
            </a:extLst>
          </p:cNvPr>
          <p:cNvSpPr>
            <a:spLocks noGrp="1"/>
          </p:cNvSpPr>
          <p:nvPr>
            <p:ph type="sldNum" sz="quarter" idx="12"/>
          </p:nvPr>
        </p:nvSpPr>
        <p:spPr/>
        <p:txBody>
          <a:bodyPr/>
          <a:lstStyle/>
          <a:p>
            <a:pPr>
              <a:defRPr/>
            </a:pPr>
            <a:fld id="{877480F3-9DBC-A247-A67E-86150E858EF4}" type="slidenum">
              <a:rPr lang="zh-CN" altLang="en-US" smtClean="0"/>
              <a:pPr>
                <a:defRPr/>
              </a:pPr>
              <a:t>94</a:t>
            </a:fld>
            <a:endParaRPr lang="en-US" altLang="zh-CN"/>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4.2|10.5|39.8|32.2|1.8|16"/>
</p:tagLst>
</file>

<file path=ppt/tags/tag2.xml><?xml version="1.0" encoding="utf-8"?>
<p:tagLst xmlns:a="http://schemas.openxmlformats.org/drawingml/2006/main" xmlns:r="http://schemas.openxmlformats.org/officeDocument/2006/relationships" xmlns:p="http://schemas.openxmlformats.org/presentationml/2006/main">
  <p:tag name="TIMING" val="|1.2|6.4|12.7"/>
</p:tagLst>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Template>
  <TotalTime>27960</TotalTime>
  <Words>7258</Words>
  <Application>Microsoft Macintosh PowerPoint</Application>
  <PresentationFormat>全屏显示(4:3)</PresentationFormat>
  <Paragraphs>646</Paragraphs>
  <Slides>94</Slides>
  <Notes>12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94</vt:i4>
      </vt:variant>
    </vt:vector>
  </HeadingPairs>
  <TitlesOfParts>
    <vt:vector size="106" baseType="lpstr">
      <vt:lpstr>黑体</vt:lpstr>
      <vt:lpstr>KaiTi</vt:lpstr>
      <vt:lpstr>楷体_GB2312</vt:lpstr>
      <vt:lpstr>宋体</vt:lpstr>
      <vt:lpstr>Arial</vt:lpstr>
      <vt:lpstr>Arial Black</vt:lpstr>
      <vt:lpstr>Times New Roman</vt:lpstr>
      <vt:lpstr>Wingdings</vt:lpstr>
      <vt:lpstr>Beam</vt:lpstr>
      <vt:lpstr>Equation</vt:lpstr>
      <vt:lpstr>位图图像</vt:lpstr>
      <vt:lpstr>公式</vt:lpstr>
      <vt:lpstr>离散数学结构(Ⅰ) Discrete Mathematical Structures</vt:lpstr>
      <vt:lpstr>PowerPoint 演示文稿</vt:lpstr>
      <vt:lpstr>PowerPoint 演示文稿</vt:lpstr>
      <vt:lpstr>PowerPoint 演示文稿</vt:lpstr>
      <vt:lpstr>2、课程的目的</vt:lpstr>
      <vt:lpstr>PowerPoint 演示文稿</vt:lpstr>
      <vt:lpstr>4、如何学好离散数学？</vt:lpstr>
      <vt:lpstr>5、离散数学教学内容</vt:lpstr>
      <vt:lpstr>集合论(Set Theory)发展史</vt:lpstr>
      <vt:lpstr>集合论创始人  康托尔   德国数学家 (Georg Cantor  1845－1918)</vt:lpstr>
      <vt:lpstr>集合论发展史（继续）</vt:lpstr>
      <vt:lpstr>PowerPoint 演示文稿</vt:lpstr>
      <vt:lpstr>集合论发展史（继续）</vt:lpstr>
      <vt:lpstr>第一章 集合论基础 </vt:lpstr>
      <vt:lpstr>§1.1  集合的基本概念</vt:lpstr>
      <vt:lpstr>2.集合的元素(member或element)</vt:lpstr>
      <vt:lpstr>例如:</vt:lpstr>
      <vt:lpstr>3.属于(belong to)</vt:lpstr>
      <vt:lpstr>4.空集、全集</vt:lpstr>
      <vt:lpstr>5.有限集 、无限集 </vt:lpstr>
      <vt:lpstr>6.集合的元素数（基数）</vt:lpstr>
      <vt:lpstr>7.常用的集合表示法</vt:lpstr>
      <vt:lpstr>PowerPoint 演示文稿</vt:lpstr>
      <vt:lpstr>集合的特征</vt:lpstr>
      <vt:lpstr>确定性</vt:lpstr>
      <vt:lpstr>互异性</vt:lpstr>
      <vt:lpstr>无序性</vt:lpstr>
      <vt:lpstr>多样性</vt:lpstr>
      <vt:lpstr>康托尔的朴素集合论</vt:lpstr>
      <vt:lpstr>罗素悖论(Russell’s paradox) </vt:lpstr>
      <vt:lpstr>【定义1】集合相等</vt:lpstr>
      <vt:lpstr>PowerPoint 演示文稿</vt:lpstr>
      <vt:lpstr>【定义2】子集(subset) </vt:lpstr>
      <vt:lpstr>PowerPoint 演示文稿</vt:lpstr>
      <vt:lpstr>例： </vt:lpstr>
      <vt:lpstr>重要结论</vt:lpstr>
      <vt:lpstr>PowerPoint 演示文稿</vt:lpstr>
      <vt:lpstr>讨论：</vt:lpstr>
      <vt:lpstr>【定义3】幂集(power set)</vt:lpstr>
      <vt:lpstr>注意</vt:lpstr>
      <vt:lpstr>幂集的性质</vt:lpstr>
      <vt:lpstr>幂集的性质</vt:lpstr>
      <vt:lpstr>PowerPoint 演示文稿</vt:lpstr>
      <vt:lpstr>幂集的性质</vt:lpstr>
      <vt:lpstr>幂集的性质</vt:lpstr>
      <vt:lpstr>例1</vt:lpstr>
      <vt:lpstr>例2</vt:lpstr>
      <vt:lpstr>【定义4】集合族、标志集</vt:lpstr>
      <vt:lpstr>PowerPoint 演示文稿</vt:lpstr>
      <vt:lpstr>   二、集合的运算及性质</vt:lpstr>
      <vt:lpstr>并集的文氏图</vt:lpstr>
      <vt:lpstr>PowerPoint 演示文稿</vt:lpstr>
      <vt:lpstr>【定义6】集合的交集(Intersection)</vt:lpstr>
      <vt:lpstr>交集的文氏图</vt:lpstr>
      <vt:lpstr>PowerPoint 演示文稿</vt:lpstr>
      <vt:lpstr>并集和交集的推广(∪∩满足结合律)</vt:lpstr>
      <vt:lpstr>【定义7】集合的差集(Difference)</vt:lpstr>
      <vt:lpstr>差集的文氏图</vt:lpstr>
      <vt:lpstr>PowerPoint 演示文稿</vt:lpstr>
      <vt:lpstr>例：</vt:lpstr>
      <vt:lpstr>【定义8】集合的补集(Complement)</vt:lpstr>
      <vt:lpstr>补集的文氏图</vt:lpstr>
      <vt:lpstr>【定义9】集合的环和（对称差）</vt:lpstr>
      <vt:lpstr>环和（对称差）的文氏图</vt:lpstr>
      <vt:lpstr>PowerPoint 演示文稿</vt:lpstr>
      <vt:lpstr>【定义10】集合的环积</vt:lpstr>
      <vt:lpstr>环积的文氏图</vt:lpstr>
      <vt:lpstr>PowerPoint 演示文稿</vt:lpstr>
      <vt:lpstr>对于任意集合A,B,C有如下算律： </vt:lpstr>
      <vt:lpstr>PowerPoint 演示文稿</vt:lpstr>
      <vt:lpstr>证明:A∩(B∪C)=(A∩B)∪(A∩C)</vt:lpstr>
      <vt:lpstr>证明:A∩(B∪C)=(A∩B)∪(A∩C)</vt:lpstr>
      <vt:lpstr>证明：</vt:lpstr>
      <vt:lpstr>PowerPoint 演示文稿</vt:lpstr>
      <vt:lpstr>证明：</vt:lpstr>
      <vt:lpstr>PowerPoint 演示文稿</vt:lpstr>
      <vt:lpstr>【定义11】有序n元组(ordered n-tuple)</vt:lpstr>
      <vt:lpstr>【定义12】有序对(ordered pairs)</vt:lpstr>
      <vt:lpstr>【定义13】笛卡儿积(Cartesian product)</vt:lpstr>
      <vt:lpstr>例如：</vt:lpstr>
      <vt:lpstr>PowerPoint 演示文稿</vt:lpstr>
      <vt:lpstr>【定义14】笛卡儿积的推广</vt:lpstr>
      <vt:lpstr>直乘积的性质</vt:lpstr>
      <vt:lpstr>PowerPoint 演示文稿</vt:lpstr>
      <vt:lpstr>PowerPoint 演示文稿</vt:lpstr>
      <vt:lpstr>小结：证明集合的子集关系的常用方法</vt:lpstr>
      <vt:lpstr>证明集合的子集关系的常用方法</vt:lpstr>
      <vt:lpstr>证明集合的子集关系的常用方法</vt:lpstr>
      <vt:lpstr>PowerPoint 演示文稿</vt:lpstr>
      <vt:lpstr>证明集合的子集关系的常用方法</vt:lpstr>
      <vt:lpstr>证明集合的子集关系的常用方法</vt:lpstr>
      <vt:lpstr>证明集合相等的常用方法 </vt:lpstr>
      <vt:lpstr>PowerPoint 演示文稿</vt:lpstr>
      <vt:lpstr>PowerPoint 演示文稿</vt:lpstr>
    </vt:vector>
  </TitlesOfParts>
  <Company>jlu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集合的基本概念</dc:title>
  <dc:creator>ouyang</dc:creator>
  <cp:lastModifiedBy>Microsoft Office User</cp:lastModifiedBy>
  <cp:revision>1107</cp:revision>
  <cp:lastPrinted>1601-01-01T00:00:00Z</cp:lastPrinted>
  <dcterms:created xsi:type="dcterms:W3CDTF">2002-08-29T00:33:30Z</dcterms:created>
  <dcterms:modified xsi:type="dcterms:W3CDTF">2024-02-28T08:25:53Z</dcterms:modified>
</cp:coreProperties>
</file>